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256" r:id="rId5"/>
    <p:sldId id="258" r:id="rId6"/>
    <p:sldId id="261" r:id="rId7"/>
    <p:sldId id="298" r:id="rId8"/>
    <p:sldId id="291" r:id="rId9"/>
    <p:sldId id="292" r:id="rId10"/>
    <p:sldId id="296" r:id="rId11"/>
    <p:sldId id="295" r:id="rId12"/>
    <p:sldId id="294" r:id="rId13"/>
    <p:sldId id="287" r:id="rId14"/>
    <p:sldId id="288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03350"/>
    <a:srgbClr val="0C4360"/>
    <a:srgbClr val="1B6872"/>
    <a:srgbClr val="63B7C6"/>
    <a:srgbClr val="002136"/>
    <a:srgbClr val="0C75AC"/>
    <a:srgbClr val="00243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6C35AFC-FC31-4514-876D-09428E5D4501}" v="9" dt="2026-04-19T17:10:28.74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4" d="100"/>
          <a:sy n="84" d="100"/>
        </p:scale>
        <p:origin x="3828" y="9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5/10/relationships/revisionInfo" Target="revisionInfo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62FF6B6-4F8A-40F7-B5F4-FC3996824D73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910A999-F365-48DF-976A-0517FE045440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CA5457B-CDAE-4DEB-AEC8-C82DE2312E37}" type="datetimeFigureOut">
              <a:rPr lang="en-US" smtClean="0"/>
              <a:t>4/21/2026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735C90-ADBF-4B9E-BE88-E1C8F83EB4D2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506A01-6D0A-45EF-A584-05A3361D66F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831430A-4AA4-45C8-AC23-CD6B61C41A4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09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90B78EA-28CE-41D8-9043-90E391E5F567}" type="datetimeFigureOut">
              <a:rPr lang="en-US" noProof="0" smtClean="0"/>
              <a:t>4/21/2026</a:t>
            </a:fld>
            <a:endParaRPr lang="en-US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734D747-9380-41EE-9946-EC9EC0CA5D1E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8277271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4CA15AFD-4983-47DD-9ED0-D3B27E5A096F}"/>
              </a:ext>
            </a:extLst>
          </p:cNvPr>
          <p:cNvGrpSpPr/>
          <p:nvPr userDrawn="1"/>
        </p:nvGrpSpPr>
        <p:grpSpPr>
          <a:xfrm>
            <a:off x="-1604709" y="-3756"/>
            <a:ext cx="13796710" cy="6861756"/>
            <a:chOff x="-1604709" y="-3756"/>
            <a:chExt cx="13796710" cy="6861756"/>
          </a:xfrm>
        </p:grpSpPr>
        <p:grpSp>
          <p:nvGrpSpPr>
            <p:cNvPr id="8" name="Group 7">
              <a:extLst>
                <a:ext uri="{FF2B5EF4-FFF2-40B4-BE49-F238E27FC236}">
                  <a16:creationId xmlns:a16="http://schemas.microsoft.com/office/drawing/2014/main" id="{2222D5E2-E9B4-4180-98B8-4E514C9ADB28}"/>
                </a:ext>
              </a:extLst>
            </p:cNvPr>
            <p:cNvGrpSpPr/>
            <p:nvPr/>
          </p:nvGrpSpPr>
          <p:grpSpPr>
            <a:xfrm>
              <a:off x="-16298" y="0"/>
              <a:ext cx="12208299" cy="6858000"/>
              <a:chOff x="-16298" y="0"/>
              <a:chExt cx="12208299" cy="6858000"/>
            </a:xfrm>
          </p:grpSpPr>
          <p:sp>
            <p:nvSpPr>
              <p:cNvPr id="15" name="Freeform: Shape 14">
                <a:extLst>
                  <a:ext uri="{FF2B5EF4-FFF2-40B4-BE49-F238E27FC236}">
                    <a16:creationId xmlns:a16="http://schemas.microsoft.com/office/drawing/2014/main" id="{41E10E1E-5268-4F03-BA64-07E19DE26739}"/>
                  </a:ext>
                </a:extLst>
              </p:cNvPr>
              <p:cNvSpPr/>
              <p:nvPr/>
            </p:nvSpPr>
            <p:spPr>
              <a:xfrm flipH="1">
                <a:off x="-16297" y="0"/>
                <a:ext cx="12208298" cy="6858000"/>
              </a:xfrm>
              <a:custGeom>
                <a:avLst/>
                <a:gdLst>
                  <a:gd name="connsiteX0" fmla="*/ 8574289 w 12208298"/>
                  <a:gd name="connsiteY0" fmla="*/ 0 h 6858000"/>
                  <a:gd name="connsiteX1" fmla="*/ 0 w 12208298"/>
                  <a:gd name="connsiteY1" fmla="*/ 0 h 6858000"/>
                  <a:gd name="connsiteX2" fmla="*/ 0 w 12208298"/>
                  <a:gd name="connsiteY2" fmla="*/ 6858000 h 6858000"/>
                  <a:gd name="connsiteX3" fmla="*/ 532109 w 12208298"/>
                  <a:gd name="connsiteY3" fmla="*/ 6858000 h 6858000"/>
                  <a:gd name="connsiteX4" fmla="*/ 11495317 w 12208298"/>
                  <a:gd name="connsiteY4" fmla="*/ 6858000 h 6858000"/>
                  <a:gd name="connsiteX5" fmla="*/ 12208298 w 12208298"/>
                  <a:gd name="connsiteY5" fmla="*/ 6858000 h 6858000"/>
                  <a:gd name="connsiteX6" fmla="*/ 12208298 w 12208298"/>
                  <a:gd name="connsiteY6" fmla="*/ 3146781 h 6858000"/>
                  <a:gd name="connsiteX7" fmla="*/ 10353284 w 12208298"/>
                  <a:gd name="connsiteY7" fmla="*/ 1291767 h 6858000"/>
                  <a:gd name="connsiteX8" fmla="*/ 9866056 w 12208298"/>
                  <a:gd name="connsiteY8" fmla="*/ 1291767 h 685800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</a:cxnLst>
                <a:rect l="l" t="t" r="r" b="b"/>
                <a:pathLst>
                  <a:path w="12208298" h="6858000">
                    <a:moveTo>
                      <a:pt x="8574289" y="0"/>
                    </a:moveTo>
                    <a:lnTo>
                      <a:pt x="0" y="0"/>
                    </a:lnTo>
                    <a:lnTo>
                      <a:pt x="0" y="6858000"/>
                    </a:lnTo>
                    <a:lnTo>
                      <a:pt x="532109" y="6858000"/>
                    </a:lnTo>
                    <a:lnTo>
                      <a:pt x="11495317" y="6858000"/>
                    </a:lnTo>
                    <a:lnTo>
                      <a:pt x="12208298" y="6858000"/>
                    </a:lnTo>
                    <a:lnTo>
                      <a:pt x="12208298" y="3146781"/>
                    </a:lnTo>
                    <a:lnTo>
                      <a:pt x="10353284" y="1291767"/>
                    </a:lnTo>
                    <a:lnTo>
                      <a:pt x="9866056" y="1291767"/>
                    </a:lnTo>
                    <a:close/>
                  </a:path>
                </a:pathLst>
              </a:custGeom>
              <a:solidFill>
                <a:schemeClr val="accent2">
                  <a:alpha val="74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6" name="Freeform: Shape 15">
                <a:extLst>
                  <a:ext uri="{FF2B5EF4-FFF2-40B4-BE49-F238E27FC236}">
                    <a16:creationId xmlns:a16="http://schemas.microsoft.com/office/drawing/2014/main" id="{B989C45D-BDFF-418F-BE79-03FF70015770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pattFill prst="wdDnDiag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7" name="Right Triangle 16">
                <a:extLst>
                  <a:ext uri="{FF2B5EF4-FFF2-40B4-BE49-F238E27FC236}">
                    <a16:creationId xmlns:a16="http://schemas.microsoft.com/office/drawing/2014/main" id="{8DCD5806-2A2F-4ABF-8057-245681C498E6}"/>
                  </a:ext>
                </a:extLst>
              </p:cNvPr>
              <p:cNvSpPr/>
              <p:nvPr/>
            </p:nvSpPr>
            <p:spPr>
              <a:xfrm rot="16200000" flipH="1" flipV="1">
                <a:off x="24625" y="-4746"/>
                <a:ext cx="2819399" cy="2828891"/>
              </a:xfrm>
              <a:prstGeom prst="rtTriangle">
                <a:avLst/>
              </a:prstGeom>
              <a:solidFill>
                <a:schemeClr val="accent1">
                  <a:lumMod val="5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8" name="Right Triangle 17">
                <a:extLst>
                  <a:ext uri="{FF2B5EF4-FFF2-40B4-BE49-F238E27FC236}">
                    <a16:creationId xmlns:a16="http://schemas.microsoft.com/office/drawing/2014/main" id="{3A93038F-E9E4-4FFD-B3DF-28DB7C2C1490}"/>
                  </a:ext>
                </a:extLst>
              </p:cNvPr>
              <p:cNvSpPr/>
              <p:nvPr/>
            </p:nvSpPr>
            <p:spPr>
              <a:xfrm rot="16200000" flipH="1" flipV="1">
                <a:off x="4418" y="-4422"/>
                <a:ext cx="2627088" cy="2635933"/>
              </a:xfrm>
              <a:prstGeom prst="rtTriangle">
                <a:avLst/>
              </a:prstGeom>
              <a:pattFill prst="dkHorz">
                <a:fgClr>
                  <a:schemeClr val="accent1"/>
                </a:fgClr>
                <a:bgClr>
                  <a:schemeClr val="accent2"/>
                </a:bgClr>
              </a:patt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9" name="Right Triangle 18">
                <a:extLst>
                  <a:ext uri="{FF2B5EF4-FFF2-40B4-BE49-F238E27FC236}">
                    <a16:creationId xmlns:a16="http://schemas.microsoft.com/office/drawing/2014/main" id="{5DEA1E02-BBD0-4AE3-AF22-433B90272178}"/>
                  </a:ext>
                </a:extLst>
              </p:cNvPr>
              <p:cNvSpPr/>
              <p:nvPr/>
            </p:nvSpPr>
            <p:spPr>
              <a:xfrm rot="16200000" flipH="1" flipV="1">
                <a:off x="-12263" y="-4034"/>
                <a:ext cx="2397087" cy="2405158"/>
              </a:xfrm>
              <a:prstGeom prst="rtTriangle">
                <a:avLst/>
              </a:prstGeom>
              <a:solidFill>
                <a:schemeClr val="accent2">
                  <a:alpha val="48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20" name="Freeform: Shape 19">
                <a:extLst>
                  <a:ext uri="{FF2B5EF4-FFF2-40B4-BE49-F238E27FC236}">
                    <a16:creationId xmlns:a16="http://schemas.microsoft.com/office/drawing/2014/main" id="{0027A677-9ACB-4264-B148-4806678FB83F}"/>
                  </a:ext>
                </a:extLst>
              </p:cNvPr>
              <p:cNvSpPr/>
              <p:nvPr/>
            </p:nvSpPr>
            <p:spPr>
              <a:xfrm rot="5400000" flipH="1" flipV="1">
                <a:off x="2667000" y="-2667001"/>
                <a:ext cx="6858000" cy="12192002"/>
              </a:xfrm>
              <a:custGeom>
                <a:avLst/>
                <a:gdLst>
                  <a:gd name="connsiteX0" fmla="*/ 6858000 w 6858000"/>
                  <a:gd name="connsiteY0" fmla="*/ 3871658 h 12192002"/>
                  <a:gd name="connsiteX1" fmla="*/ 6858000 w 6858000"/>
                  <a:gd name="connsiteY1" fmla="*/ 12192002 h 12192002"/>
                  <a:gd name="connsiteX2" fmla="*/ 5363029 w 6858000"/>
                  <a:gd name="connsiteY2" fmla="*/ 12192002 h 12192002"/>
                  <a:gd name="connsiteX3" fmla="*/ 5363029 w 6858000"/>
                  <a:gd name="connsiteY3" fmla="*/ 12192000 h 12192002"/>
                  <a:gd name="connsiteX4" fmla="*/ 0 w 6858000"/>
                  <a:gd name="connsiteY4" fmla="*/ 12192000 h 12192002"/>
                  <a:gd name="connsiteX5" fmla="*/ 0 w 6858000"/>
                  <a:gd name="connsiteY5" fmla="*/ 0 h 12192002"/>
                  <a:gd name="connsiteX6" fmla="*/ 3539398 w 6858000"/>
                  <a:gd name="connsiteY6" fmla="*/ 0 h 12192002"/>
                  <a:gd name="connsiteX7" fmla="*/ 5566229 w 6858000"/>
                  <a:gd name="connsiteY7" fmla="*/ 2026831 h 12192002"/>
                  <a:gd name="connsiteX8" fmla="*/ 5566229 w 6858000"/>
                  <a:gd name="connsiteY8" fmla="*/ 2575538 h 12192002"/>
                  <a:gd name="connsiteX9" fmla="*/ 6858000 w 6858000"/>
                  <a:gd name="connsiteY9" fmla="*/ 3871657 h 12192002"/>
                  <a:gd name="connsiteX10" fmla="*/ 5566229 w 6858000"/>
                  <a:gd name="connsiteY10" fmla="*/ 3871657 h 12192002"/>
                  <a:gd name="connsiteX11" fmla="*/ 5566229 w 6858000"/>
                  <a:gd name="connsiteY11" fmla="*/ 3871658 h 1219200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</a:cxnLst>
                <a:rect l="l" t="t" r="r" b="b"/>
                <a:pathLst>
                  <a:path w="6858000" h="12192002">
                    <a:moveTo>
                      <a:pt x="6858000" y="3871658"/>
                    </a:moveTo>
                    <a:lnTo>
                      <a:pt x="6858000" y="12192002"/>
                    </a:lnTo>
                    <a:lnTo>
                      <a:pt x="5363029" y="12192002"/>
                    </a:lnTo>
                    <a:lnTo>
                      <a:pt x="5363029" y="12192000"/>
                    </a:lnTo>
                    <a:lnTo>
                      <a:pt x="0" y="12192000"/>
                    </a:lnTo>
                    <a:lnTo>
                      <a:pt x="0" y="0"/>
                    </a:lnTo>
                    <a:lnTo>
                      <a:pt x="3539398" y="0"/>
                    </a:lnTo>
                    <a:lnTo>
                      <a:pt x="5566229" y="2026831"/>
                    </a:lnTo>
                    <a:lnTo>
                      <a:pt x="5566229" y="2575538"/>
                    </a:lnTo>
                    <a:lnTo>
                      <a:pt x="6858000" y="3871657"/>
                    </a:lnTo>
                    <a:lnTo>
                      <a:pt x="5566229" y="3871657"/>
                    </a:lnTo>
                    <a:lnTo>
                      <a:pt x="5566229" y="3871658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  <a:alpha val="9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  <p:sp>
          <p:nvSpPr>
            <p:cNvPr id="9" name="Freeform: Shape 12">
              <a:extLst>
                <a:ext uri="{FF2B5EF4-FFF2-40B4-BE49-F238E27FC236}">
                  <a16:creationId xmlns:a16="http://schemas.microsoft.com/office/drawing/2014/main" id="{E3AAB79D-382D-4A95-965E-526B6A681DA7}"/>
                </a:ext>
              </a:extLst>
            </p:cNvPr>
            <p:cNvSpPr/>
            <p:nvPr/>
          </p:nvSpPr>
          <p:spPr>
            <a:xfrm rot="18900000" flipH="1">
              <a:off x="-1604709" y="1397837"/>
              <a:ext cx="3211378" cy="3211378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C0A22127-2B4A-4B15-B0A9-F019A30347A1}"/>
                </a:ext>
              </a:extLst>
            </p:cNvPr>
            <p:cNvSpPr/>
            <p:nvPr/>
          </p:nvSpPr>
          <p:spPr>
            <a:xfrm rot="18900000">
              <a:off x="-861777" y="-3756"/>
              <a:ext cx="2676646" cy="1356876"/>
            </a:xfrm>
            <a:custGeom>
              <a:avLst/>
              <a:gdLst>
                <a:gd name="connsiteX0" fmla="*/ 1319770 w 2676646"/>
                <a:gd name="connsiteY0" fmla="*/ 0 h 1356876"/>
                <a:gd name="connsiteX1" fmla="*/ 2676646 w 2676646"/>
                <a:gd name="connsiteY1" fmla="*/ 1356876 h 1356876"/>
                <a:gd name="connsiteX2" fmla="*/ 0 w 2676646"/>
                <a:gd name="connsiteY2" fmla="*/ 1356876 h 1356876"/>
                <a:gd name="connsiteX3" fmla="*/ 0 w 2676646"/>
                <a:gd name="connsiteY3" fmla="*/ 1319770 h 13568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676646" h="1356876">
                  <a:moveTo>
                    <a:pt x="1319770" y="0"/>
                  </a:moveTo>
                  <a:lnTo>
                    <a:pt x="2676646" y="1356876"/>
                  </a:lnTo>
                  <a:lnTo>
                    <a:pt x="0" y="1356876"/>
                  </a:lnTo>
                  <a:lnTo>
                    <a:pt x="0" y="1319770"/>
                  </a:lnTo>
                  <a:close/>
                </a:path>
              </a:pathLst>
            </a:custGeom>
            <a:pattFill prst="wdUpDiag">
              <a:fgClr>
                <a:schemeClr val="accent2"/>
              </a:fgClr>
              <a:bgClr>
                <a:schemeClr val="accent1"/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11" name="Freeform: Shape 12">
              <a:extLst>
                <a:ext uri="{FF2B5EF4-FFF2-40B4-BE49-F238E27FC236}">
                  <a16:creationId xmlns:a16="http://schemas.microsoft.com/office/drawing/2014/main" id="{F04D9FDC-1B67-4254-9535-CD32E81F0C3E}"/>
                </a:ext>
              </a:extLst>
            </p:cNvPr>
            <p:cNvSpPr/>
            <p:nvPr/>
          </p:nvSpPr>
          <p:spPr>
            <a:xfrm rot="13500000">
              <a:off x="-1226102" y="1737462"/>
              <a:ext cx="2416016" cy="2416016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grpSp>
          <p:nvGrpSpPr>
            <p:cNvPr id="12" name="Group 11">
              <a:extLst>
                <a:ext uri="{FF2B5EF4-FFF2-40B4-BE49-F238E27FC236}">
                  <a16:creationId xmlns:a16="http://schemas.microsoft.com/office/drawing/2014/main" id="{0A86C4EA-4CF8-4531-845D-4FCB1E2F7422}"/>
                </a:ext>
              </a:extLst>
            </p:cNvPr>
            <p:cNvGrpSpPr/>
            <p:nvPr/>
          </p:nvGrpSpPr>
          <p:grpSpPr>
            <a:xfrm>
              <a:off x="-760406" y="4672937"/>
              <a:ext cx="1520812" cy="1520812"/>
              <a:chOff x="-1604709" y="3012880"/>
              <a:chExt cx="3211378" cy="3211378"/>
            </a:xfrm>
          </p:grpSpPr>
          <p:sp>
            <p:nvSpPr>
              <p:cNvPr id="13" name="Freeform: Shape 12">
                <a:extLst>
                  <a:ext uri="{FF2B5EF4-FFF2-40B4-BE49-F238E27FC236}">
                    <a16:creationId xmlns:a16="http://schemas.microsoft.com/office/drawing/2014/main" id="{1101B195-C112-4D20-8D19-4D22479B150D}"/>
                  </a:ext>
                </a:extLst>
              </p:cNvPr>
              <p:cNvSpPr/>
              <p:nvPr/>
            </p:nvSpPr>
            <p:spPr>
              <a:xfrm rot="18900000" flipH="1">
                <a:off x="-1604709" y="3012880"/>
                <a:ext cx="3211378" cy="3211378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accent1">
                  <a:lumMod val="50000"/>
                </a:schemeClr>
              </a:solid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  <p:sp>
            <p:nvSpPr>
              <p:cNvPr id="14" name="Freeform: Shape 12">
                <a:extLst>
                  <a:ext uri="{FF2B5EF4-FFF2-40B4-BE49-F238E27FC236}">
                    <a16:creationId xmlns:a16="http://schemas.microsoft.com/office/drawing/2014/main" id="{CA755F1F-9955-4CBB-8F34-F7801CA44CE7}"/>
                  </a:ext>
                </a:extLst>
              </p:cNvPr>
              <p:cNvSpPr/>
              <p:nvPr/>
            </p:nvSpPr>
            <p:spPr>
              <a:xfrm rot="13500000">
                <a:off x="-1226102" y="3352505"/>
                <a:ext cx="2416016" cy="2416016"/>
              </a:xfrm>
              <a:custGeom>
                <a:avLst/>
                <a:gdLst>
                  <a:gd name="connsiteX0" fmla="*/ 754341 w 754341"/>
                  <a:gd name="connsiteY0" fmla="*/ 754341 h 754341"/>
                  <a:gd name="connsiteX1" fmla="*/ 0 w 754341"/>
                  <a:gd name="connsiteY1" fmla="*/ 754341 h 754341"/>
                  <a:gd name="connsiteX2" fmla="*/ 0 w 754341"/>
                  <a:gd name="connsiteY2" fmla="*/ 0 h 754341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754341" h="754341">
                    <a:moveTo>
                      <a:pt x="754341" y="754341"/>
                    </a:moveTo>
                    <a:lnTo>
                      <a:pt x="0" y="754341"/>
                    </a:lnTo>
                    <a:lnTo>
                      <a:pt x="0" y="0"/>
                    </a:lnTo>
                    <a:close/>
                  </a:path>
                </a:pathLst>
              </a:custGeom>
              <a:pattFill prst="wdDnDiag">
                <a:fgClr>
                  <a:schemeClr val="accent1">
                    <a:lumMod val="60000"/>
                    <a:lumOff val="40000"/>
                  </a:schemeClr>
                </a:fgClr>
                <a:bgClr>
                  <a:schemeClr val="accent2">
                    <a:lumMod val="50000"/>
                  </a:schemeClr>
                </a:bgClr>
              </a:pattFill>
              <a:ln>
                <a:noFill/>
              </a:ln>
              <a:effectLst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noProof="0" dirty="0"/>
              </a:p>
            </p:txBody>
          </p:sp>
        </p:grp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761488" y="2395728"/>
            <a:ext cx="7077456" cy="1243584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GB" sz="6600" b="1" dirty="0">
                <a:solidFill>
                  <a:schemeClr val="accent2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TITLE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3D2DEF0-A0B0-4CFE-B67D-A9D75E236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761488" y="3721608"/>
            <a:ext cx="7077456" cy="86868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GB" sz="1800" spc="300" dirty="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369596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B2838D16-809E-4EB1-8C0C-0E63D8139112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C43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01FEB333-94B4-4E53-9019-D584810903BB}"/>
              </a:ext>
            </a:extLst>
          </p:cNvPr>
          <p:cNvSpPr/>
          <p:nvPr userDrawn="1"/>
        </p:nvSpPr>
        <p:spPr>
          <a:xfrm>
            <a:off x="0" y="0"/>
            <a:ext cx="12192000" cy="6862745"/>
          </a:xfrm>
          <a:custGeom>
            <a:avLst/>
            <a:gdLst>
              <a:gd name="connsiteX0" fmla="*/ 0 w 12192000"/>
              <a:gd name="connsiteY0" fmla="*/ 0 h 6849743"/>
              <a:gd name="connsiteX1" fmla="*/ 7554712 w 12192000"/>
              <a:gd name="connsiteY1" fmla="*/ 0 h 6849743"/>
              <a:gd name="connsiteX2" fmla="*/ 10266645 w 12192000"/>
              <a:gd name="connsiteY2" fmla="*/ 2711934 h 6849743"/>
              <a:gd name="connsiteX3" fmla="*/ 11289529 w 12192000"/>
              <a:gd name="connsiteY3" fmla="*/ 2711934 h 6849743"/>
              <a:gd name="connsiteX4" fmla="*/ 12191999 w 12192000"/>
              <a:gd name="connsiteY4" fmla="*/ 3614404 h 6849743"/>
              <a:gd name="connsiteX5" fmla="*/ 12192000 w 12192000"/>
              <a:gd name="connsiteY5" fmla="*/ 6849743 h 6849743"/>
              <a:gd name="connsiteX6" fmla="*/ 0 w 12192000"/>
              <a:gd name="connsiteY6" fmla="*/ 6849743 h 68497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0" h="6849743">
                <a:moveTo>
                  <a:pt x="0" y="0"/>
                </a:moveTo>
                <a:lnTo>
                  <a:pt x="7554712" y="0"/>
                </a:lnTo>
                <a:lnTo>
                  <a:pt x="10266645" y="2711934"/>
                </a:lnTo>
                <a:lnTo>
                  <a:pt x="11289529" y="2711934"/>
                </a:lnTo>
                <a:lnTo>
                  <a:pt x="12191999" y="3614404"/>
                </a:lnTo>
                <a:lnTo>
                  <a:pt x="12192000" y="6849743"/>
                </a:lnTo>
                <a:lnTo>
                  <a:pt x="0" y="6849743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A59B9489-0CD9-4DB7-AC82-6E7867F91403}"/>
              </a:ext>
            </a:extLst>
          </p:cNvPr>
          <p:cNvSpPr/>
          <p:nvPr userDrawn="1"/>
        </p:nvSpPr>
        <p:spPr>
          <a:xfrm rot="16200000" flipV="1">
            <a:off x="2626805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A55D1C76-C591-4FA5-9780-87AB6B37C0FA}"/>
              </a:ext>
            </a:extLst>
          </p:cNvPr>
          <p:cNvSpPr/>
          <p:nvPr userDrawn="1"/>
        </p:nvSpPr>
        <p:spPr>
          <a:xfrm rot="5400000" flipV="1">
            <a:off x="5851010" y="-10649"/>
            <a:ext cx="6326154" cy="6347453"/>
          </a:xfrm>
          <a:prstGeom prst="rtTriangle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7DC1D12-670F-4235-8791-FA8C2B330871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859569CF-FDAC-47C4-A0F5-296F7117C398}"/>
              </a:ext>
            </a:extLst>
          </p:cNvPr>
          <p:cNvSpPr/>
          <p:nvPr userDrawn="1"/>
        </p:nvSpPr>
        <p:spPr>
          <a:xfrm rot="2700000">
            <a:off x="9668984" y="1404392"/>
            <a:ext cx="4406148" cy="5299239"/>
          </a:xfrm>
          <a:custGeom>
            <a:avLst/>
            <a:gdLst>
              <a:gd name="connsiteX0" fmla="*/ 0 w 4406148"/>
              <a:gd name="connsiteY0" fmla="*/ 0 h 5299239"/>
              <a:gd name="connsiteX1" fmla="*/ 4406148 w 4406148"/>
              <a:gd name="connsiteY1" fmla="*/ 4406147 h 5299239"/>
              <a:gd name="connsiteX2" fmla="*/ 3513056 w 4406148"/>
              <a:gd name="connsiteY2" fmla="*/ 5299239 h 5299239"/>
              <a:gd name="connsiteX3" fmla="*/ 1 w 4406148"/>
              <a:gd name="connsiteY3" fmla="*/ 5299239 h 52992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406148" h="5299239">
                <a:moveTo>
                  <a:pt x="0" y="0"/>
                </a:moveTo>
                <a:lnTo>
                  <a:pt x="4406148" y="4406147"/>
                </a:lnTo>
                <a:lnTo>
                  <a:pt x="3513056" y="5299239"/>
                </a:lnTo>
                <a:lnTo>
                  <a:pt x="1" y="5299239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D68D0C72-2B2C-4C85-A091-157853C71784}"/>
              </a:ext>
            </a:extLst>
          </p:cNvPr>
          <p:cNvSpPr/>
          <p:nvPr userDrawn="1"/>
        </p:nvSpPr>
        <p:spPr>
          <a:xfrm rot="8100000" flipH="1">
            <a:off x="9583575" y="1088097"/>
            <a:ext cx="5072180" cy="4843502"/>
          </a:xfrm>
          <a:custGeom>
            <a:avLst/>
            <a:gdLst>
              <a:gd name="connsiteX0" fmla="*/ 5072180 w 5072180"/>
              <a:gd name="connsiteY0" fmla="*/ 4843501 h 4843502"/>
              <a:gd name="connsiteX1" fmla="*/ 228679 w 5072180"/>
              <a:gd name="connsiteY1" fmla="*/ 0 h 4843502"/>
              <a:gd name="connsiteX2" fmla="*/ 1 w 5072180"/>
              <a:gd name="connsiteY2" fmla="*/ 228678 h 4843502"/>
              <a:gd name="connsiteX3" fmla="*/ 0 w 5072180"/>
              <a:gd name="connsiteY3" fmla="*/ 4843502 h 48435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072180" h="4843502">
                <a:moveTo>
                  <a:pt x="5072180" y="4843501"/>
                </a:moveTo>
                <a:lnTo>
                  <a:pt x="228679" y="0"/>
                </a:lnTo>
                <a:lnTo>
                  <a:pt x="1" y="228678"/>
                </a:lnTo>
                <a:lnTo>
                  <a:pt x="0" y="4843502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8E25334A-5FE3-4DDA-8D32-4796CCFCAA74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8818DF1-D7FD-4C0F-875D-7A07E8F75C06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8F9BB384-9E14-4CEA-82C1-21837229D3EF}"/>
              </a:ext>
            </a:extLst>
          </p:cNvPr>
          <p:cNvGrpSpPr/>
          <p:nvPr userDrawn="1"/>
        </p:nvGrpSpPr>
        <p:grpSpPr>
          <a:xfrm rot="16200000">
            <a:off x="431651" y="-917359"/>
            <a:ext cx="1532001" cy="1826463"/>
            <a:chOff x="10800164" y="7142066"/>
            <a:chExt cx="2775293" cy="3308724"/>
          </a:xfrm>
        </p:grpSpPr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0862A81A-959D-4EAB-90ED-DB20759BB397}"/>
                </a:ext>
              </a:extLst>
            </p:cNvPr>
            <p:cNvSpPr/>
            <p:nvPr/>
          </p:nvSpPr>
          <p:spPr>
            <a:xfrm rot="2700000">
              <a:off x="10800164" y="7675497"/>
              <a:ext cx="2775293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AAB9E28C-9422-42BD-AECE-29B44B5D63E2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772239B-C46D-4458-BB4B-DDB12FAB0172}"/>
              </a:ext>
            </a:extLst>
          </p:cNvPr>
          <p:cNvGrpSpPr/>
          <p:nvPr userDrawn="1"/>
        </p:nvGrpSpPr>
        <p:grpSpPr>
          <a:xfrm rot="16200000">
            <a:off x="1992859" y="-497210"/>
            <a:ext cx="818398" cy="986162"/>
            <a:chOff x="10945855" y="7317026"/>
            <a:chExt cx="2483924" cy="2993104"/>
          </a:xfrm>
        </p:grpSpPr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3C8A2A1A-1FB9-4CA1-B74E-B293187E51AA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DF2B18BA-6B43-40FA-A23B-D894D6AB468B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22" name="Slide Number Placeholder 4">
            <a:extLst>
              <a:ext uri="{FF2B5EF4-FFF2-40B4-BE49-F238E27FC236}">
                <a16:creationId xmlns:a16="http://schemas.microsoft.com/office/drawing/2014/main" id="{0F332671-6296-47C8-BF26-B2D962F5D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3" name="Title 1">
            <a:extLst>
              <a:ext uri="{FF2B5EF4-FFF2-40B4-BE49-F238E27FC236}">
                <a16:creationId xmlns:a16="http://schemas.microsoft.com/office/drawing/2014/main" id="{7772A652-7229-2B42-B87B-298C31D6F0C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</p:spTree>
    <p:extLst>
      <p:ext uri="{BB962C8B-B14F-4D97-AF65-F5344CB8AC3E}">
        <p14:creationId xmlns:p14="http://schemas.microsoft.com/office/powerpoint/2010/main" val="1675197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lt 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9318B2B-E019-4078-9EF0-C9D6281AE31B}"/>
              </a:ext>
            </a:extLst>
          </p:cNvPr>
          <p:cNvGrpSpPr/>
          <p:nvPr userDrawn="1"/>
        </p:nvGrpSpPr>
        <p:grpSpPr>
          <a:xfrm>
            <a:off x="9776075" y="2057401"/>
            <a:ext cx="4413559" cy="3934444"/>
            <a:chOff x="9222437" y="1088097"/>
            <a:chExt cx="5433318" cy="4843502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E625C0-9656-421F-861F-67C8F93362ED}"/>
                </a:ext>
              </a:extLst>
            </p:cNvPr>
            <p:cNvSpPr/>
            <p:nvPr/>
          </p:nvSpPr>
          <p:spPr>
            <a:xfrm rot="2700000">
              <a:off x="9668983" y="1078460"/>
              <a:ext cx="4406148" cy="5299239"/>
            </a:xfrm>
            <a:custGeom>
              <a:avLst/>
              <a:gdLst>
                <a:gd name="connsiteX0" fmla="*/ 0 w 4406148"/>
                <a:gd name="connsiteY0" fmla="*/ 0 h 5299239"/>
                <a:gd name="connsiteX1" fmla="*/ 4406148 w 4406148"/>
                <a:gd name="connsiteY1" fmla="*/ 4406147 h 5299239"/>
                <a:gd name="connsiteX2" fmla="*/ 3513056 w 4406148"/>
                <a:gd name="connsiteY2" fmla="*/ 5299239 h 5299239"/>
                <a:gd name="connsiteX3" fmla="*/ 1 w 4406148"/>
                <a:gd name="connsiteY3" fmla="*/ 5299239 h 52992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4406148" h="5299239">
                  <a:moveTo>
                    <a:pt x="0" y="0"/>
                  </a:moveTo>
                  <a:lnTo>
                    <a:pt x="4406148" y="4406147"/>
                  </a:lnTo>
                  <a:lnTo>
                    <a:pt x="3513056" y="5299239"/>
                  </a:lnTo>
                  <a:lnTo>
                    <a:pt x="1" y="5299239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49F8E490-C6E3-4D00-866F-CD85DD88996E}"/>
                </a:ext>
              </a:extLst>
            </p:cNvPr>
            <p:cNvSpPr/>
            <p:nvPr/>
          </p:nvSpPr>
          <p:spPr>
            <a:xfrm rot="8100000" flipH="1">
              <a:off x="9583575" y="1088097"/>
              <a:ext cx="5072180" cy="4843502"/>
            </a:xfrm>
            <a:custGeom>
              <a:avLst/>
              <a:gdLst>
                <a:gd name="connsiteX0" fmla="*/ 5072180 w 5072180"/>
                <a:gd name="connsiteY0" fmla="*/ 4843501 h 4843502"/>
                <a:gd name="connsiteX1" fmla="*/ 228679 w 5072180"/>
                <a:gd name="connsiteY1" fmla="*/ 0 h 4843502"/>
                <a:gd name="connsiteX2" fmla="*/ 1 w 5072180"/>
                <a:gd name="connsiteY2" fmla="*/ 228678 h 4843502"/>
                <a:gd name="connsiteX3" fmla="*/ 0 w 5072180"/>
                <a:gd name="connsiteY3" fmla="*/ 4843502 h 48435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5072180" h="4843502">
                  <a:moveTo>
                    <a:pt x="5072180" y="4843501"/>
                  </a:moveTo>
                  <a:lnTo>
                    <a:pt x="228679" y="0"/>
                  </a:lnTo>
                  <a:lnTo>
                    <a:pt x="1" y="228678"/>
                  </a:lnTo>
                  <a:lnTo>
                    <a:pt x="0" y="4843502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noProof="0" dirty="0"/>
            </a:p>
          </p:txBody>
        </p:sp>
      </p:grpSp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EE8F5B31-1523-46AE-9455-C33DFC1BDDE0}"/>
              </a:ext>
            </a:extLst>
          </p:cNvPr>
          <p:cNvSpPr/>
          <p:nvPr userDrawn="1"/>
        </p:nvSpPr>
        <p:spPr>
          <a:xfrm rot="2700000">
            <a:off x="11438585" y="5665752"/>
            <a:ext cx="877778" cy="1755556"/>
          </a:xfrm>
          <a:custGeom>
            <a:avLst/>
            <a:gdLst>
              <a:gd name="connsiteX0" fmla="*/ 0 w 877778"/>
              <a:gd name="connsiteY0" fmla="*/ 0 h 1755556"/>
              <a:gd name="connsiteX1" fmla="*/ 877778 w 877778"/>
              <a:gd name="connsiteY1" fmla="*/ 877778 h 1755556"/>
              <a:gd name="connsiteX2" fmla="*/ 0 w 877778"/>
              <a:gd name="connsiteY2" fmla="*/ 1755556 h 17555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7778" h="1755556">
                <a:moveTo>
                  <a:pt x="0" y="0"/>
                </a:moveTo>
                <a:lnTo>
                  <a:pt x="877778" y="877778"/>
                </a:lnTo>
                <a:lnTo>
                  <a:pt x="0" y="175555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5D17048F-C2E1-4775-BC32-50BD6219F89D}"/>
              </a:ext>
            </a:extLst>
          </p:cNvPr>
          <p:cNvSpPr/>
          <p:nvPr userDrawn="1"/>
        </p:nvSpPr>
        <p:spPr>
          <a:xfrm rot="8100000" flipH="1">
            <a:off x="10582265" y="5841410"/>
            <a:ext cx="2372348" cy="1186174"/>
          </a:xfrm>
          <a:custGeom>
            <a:avLst/>
            <a:gdLst>
              <a:gd name="connsiteX0" fmla="*/ 2372348 w 2372348"/>
              <a:gd name="connsiteY0" fmla="*/ 1186174 h 1186174"/>
              <a:gd name="connsiteX1" fmla="*/ 1186174 w 2372348"/>
              <a:gd name="connsiteY1" fmla="*/ 0 h 1186174"/>
              <a:gd name="connsiteX2" fmla="*/ 0 w 2372348"/>
              <a:gd name="connsiteY2" fmla="*/ 1186174 h 118617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2372348" h="1186174">
                <a:moveTo>
                  <a:pt x="2372348" y="1186174"/>
                </a:moveTo>
                <a:lnTo>
                  <a:pt x="1186174" y="0"/>
                </a:lnTo>
                <a:lnTo>
                  <a:pt x="0" y="1186174"/>
                </a:lnTo>
                <a:close/>
              </a:path>
            </a:pathLst>
          </a:custGeom>
          <a:pattFill prst="wdUp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EAB002AA-4848-49C8-A834-036F860C79A3}"/>
              </a:ext>
            </a:extLst>
          </p:cNvPr>
          <p:cNvGrpSpPr/>
          <p:nvPr userDrawn="1"/>
        </p:nvGrpSpPr>
        <p:grpSpPr>
          <a:xfrm rot="16200000" flipH="1">
            <a:off x="9913705" y="6257994"/>
            <a:ext cx="1052473" cy="1209445"/>
            <a:chOff x="10800165" y="7142066"/>
            <a:chExt cx="2775293" cy="3189215"/>
          </a:xfrm>
        </p:grpSpPr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14B187A8-7F8D-469D-A03B-4F835A5746DE}"/>
                </a:ext>
              </a:extLst>
            </p:cNvPr>
            <p:cNvSpPr/>
            <p:nvPr/>
          </p:nvSpPr>
          <p:spPr>
            <a:xfrm rot="2700000">
              <a:off x="10800166" y="7555988"/>
              <a:ext cx="2775292" cy="2775293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03D871D1-A11A-48FB-82A8-8D61AB5CB85C}"/>
                </a:ext>
              </a:extLst>
            </p:cNvPr>
            <p:cNvSpPr/>
            <p:nvPr/>
          </p:nvSpPr>
          <p:spPr>
            <a:xfrm rot="8100000" flipH="1">
              <a:off x="10811837" y="7142066"/>
              <a:ext cx="2751954" cy="2751955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wdDnDiag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2104" y="3886200"/>
            <a:ext cx="7781544" cy="85905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Section Title 01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194264-A3F5-42E2-9A63-DCCED0457E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754880"/>
            <a:ext cx="6803136" cy="36576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spc="300">
                <a:solidFill>
                  <a:schemeClr val="accent1">
                    <a:lumMod val="20000"/>
                    <a:lumOff val="80000"/>
                  </a:schemeClr>
                </a:solidFill>
                <a:latin typeface="+mn-lt"/>
                <a:cs typeface="Arial" panose="020B0604020202020204" pitchFamily="34" charset="0"/>
              </a:defRPr>
            </a:lvl1pPr>
          </a:lstStyle>
          <a:p>
            <a:pPr marL="228600" lvl="0" indent="-228600"/>
            <a:r>
              <a:rPr lang="en-US" noProof="0"/>
              <a:t>Click to edit Master text styles</a:t>
            </a:r>
          </a:p>
        </p:txBody>
      </p:sp>
      <p:sp>
        <p:nvSpPr>
          <p:cNvPr id="35" name="Slide Number Placeholder 4">
            <a:extLst>
              <a:ext uri="{FF2B5EF4-FFF2-40B4-BE49-F238E27FC236}">
                <a16:creationId xmlns:a16="http://schemas.microsoft.com/office/drawing/2014/main" id="{6F73F836-940E-4B65-A29C-D0869263C9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5114788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2CDBB6E5-B91E-4946-9390-E8693855103A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0C3CC1C9-1FA0-4FE4-8984-4A8B3728D674}"/>
              </a:ext>
            </a:extLst>
          </p:cNvPr>
          <p:cNvSpPr/>
          <p:nvPr userDrawn="1"/>
        </p:nvSpPr>
        <p:spPr>
          <a:xfrm rot="16200000" flipV="1">
            <a:off x="2855762" y="-2473495"/>
            <a:ext cx="6862743" cy="11809733"/>
          </a:xfrm>
          <a:custGeom>
            <a:avLst/>
            <a:gdLst>
              <a:gd name="connsiteX0" fmla="*/ 6862743 w 6862743"/>
              <a:gd name="connsiteY0" fmla="*/ 11809733 h 11809733"/>
              <a:gd name="connsiteX1" fmla="*/ 6862743 w 6862743"/>
              <a:gd name="connsiteY1" fmla="*/ 7708334 h 11809733"/>
              <a:gd name="connsiteX2" fmla="*/ 4147292 w 6862743"/>
              <a:gd name="connsiteY2" fmla="*/ 7708334 h 11809733"/>
              <a:gd name="connsiteX3" fmla="*/ 4147292 w 6862743"/>
              <a:gd name="connsiteY3" fmla="*/ 7708332 h 11809733"/>
              <a:gd name="connsiteX4" fmla="*/ 6862743 w 6862743"/>
              <a:gd name="connsiteY4" fmla="*/ 7708332 h 11809733"/>
              <a:gd name="connsiteX5" fmla="*/ 4147291 w 6862743"/>
              <a:gd name="connsiteY5" fmla="*/ 4987262 h 11809733"/>
              <a:gd name="connsiteX6" fmla="*/ 4147291 w 6862743"/>
              <a:gd name="connsiteY6" fmla="*/ 3835308 h 11809733"/>
              <a:gd name="connsiteX7" fmla="*/ 307017 w 6862743"/>
              <a:gd name="connsiteY7" fmla="*/ 0 h 11809733"/>
              <a:gd name="connsiteX8" fmla="*/ 0 w 6862743"/>
              <a:gd name="connsiteY8" fmla="*/ 0 h 11809733"/>
              <a:gd name="connsiteX9" fmla="*/ 0 w 6862743"/>
              <a:gd name="connsiteY9" fmla="*/ 11809733 h 1180973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3" h="11809733">
                <a:moveTo>
                  <a:pt x="6862743" y="11809733"/>
                </a:moveTo>
                <a:lnTo>
                  <a:pt x="6862743" y="7708334"/>
                </a:lnTo>
                <a:lnTo>
                  <a:pt x="4147292" y="7708334"/>
                </a:lnTo>
                <a:lnTo>
                  <a:pt x="4147292" y="7708332"/>
                </a:lnTo>
                <a:lnTo>
                  <a:pt x="6862743" y="7708332"/>
                </a:lnTo>
                <a:lnTo>
                  <a:pt x="4147291" y="4987262"/>
                </a:lnTo>
                <a:lnTo>
                  <a:pt x="4147291" y="3835308"/>
                </a:lnTo>
                <a:lnTo>
                  <a:pt x="307017" y="0"/>
                </a:lnTo>
                <a:lnTo>
                  <a:pt x="0" y="0"/>
                </a:lnTo>
                <a:lnTo>
                  <a:pt x="0" y="11809733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E049265-431E-48DE-B7F7-4959930171DC}"/>
              </a:ext>
            </a:extLst>
          </p:cNvPr>
          <p:cNvSpPr/>
          <p:nvPr userDrawn="1"/>
        </p:nvSpPr>
        <p:spPr>
          <a:xfrm rot="16200000" flipV="1">
            <a:off x="2626806" y="-2626805"/>
            <a:ext cx="6862743" cy="12116353"/>
          </a:xfrm>
          <a:custGeom>
            <a:avLst/>
            <a:gdLst>
              <a:gd name="connsiteX0" fmla="*/ 6853871 w 6853871"/>
              <a:gd name="connsiteY0" fmla="*/ 12116353 h 12116353"/>
              <a:gd name="connsiteX1" fmla="*/ 6853871 w 6853871"/>
              <a:gd name="connsiteY1" fmla="*/ 8014954 h 12116353"/>
              <a:gd name="connsiteX2" fmla="*/ 4141930 w 6853871"/>
              <a:gd name="connsiteY2" fmla="*/ 8014954 h 12116353"/>
              <a:gd name="connsiteX3" fmla="*/ 4141930 w 6853871"/>
              <a:gd name="connsiteY3" fmla="*/ 8014952 h 12116353"/>
              <a:gd name="connsiteX4" fmla="*/ 6853871 w 6853871"/>
              <a:gd name="connsiteY4" fmla="*/ 8014952 h 12116353"/>
              <a:gd name="connsiteX5" fmla="*/ 4141930 w 6853871"/>
              <a:gd name="connsiteY5" fmla="*/ 5293882 h 12116353"/>
              <a:gd name="connsiteX6" fmla="*/ 4141930 w 6853871"/>
              <a:gd name="connsiteY6" fmla="*/ 4141928 h 12116353"/>
              <a:gd name="connsiteX7" fmla="*/ 0 w 6853871"/>
              <a:gd name="connsiteY7" fmla="*/ 0 h 12116353"/>
              <a:gd name="connsiteX8" fmla="*/ 0 w 6853871"/>
              <a:gd name="connsiteY8" fmla="*/ 12116353 h 1211635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6853871" h="12116353">
                <a:moveTo>
                  <a:pt x="6853871" y="12116353"/>
                </a:moveTo>
                <a:lnTo>
                  <a:pt x="6853871" y="8014954"/>
                </a:lnTo>
                <a:lnTo>
                  <a:pt x="4141930" y="8014954"/>
                </a:lnTo>
                <a:lnTo>
                  <a:pt x="4141930" y="8014952"/>
                </a:lnTo>
                <a:lnTo>
                  <a:pt x="6853871" y="8014952"/>
                </a:lnTo>
                <a:lnTo>
                  <a:pt x="4141930" y="5293882"/>
                </a:lnTo>
                <a:lnTo>
                  <a:pt x="4141930" y="4141928"/>
                </a:lnTo>
                <a:lnTo>
                  <a:pt x="0" y="0"/>
                </a:lnTo>
                <a:lnTo>
                  <a:pt x="0" y="12116353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1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5" name="Freeform: Shape 24">
            <a:extLst>
              <a:ext uri="{FF2B5EF4-FFF2-40B4-BE49-F238E27FC236}">
                <a16:creationId xmlns:a16="http://schemas.microsoft.com/office/drawing/2014/main" id="{173E5F2D-1F8E-4DCC-857F-932C6C6539BB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8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ECB4C115-EFF9-405C-98BE-F4077B9730D0}"/>
              </a:ext>
            </a:extLst>
          </p:cNvPr>
          <p:cNvSpPr/>
          <p:nvPr userDrawn="1"/>
        </p:nvSpPr>
        <p:spPr>
          <a:xfrm>
            <a:off x="533399" y="914400"/>
            <a:ext cx="1944914" cy="1944914"/>
          </a:xfrm>
          <a:prstGeom prst="ellipse">
            <a:avLst/>
          </a:prstGeom>
          <a:solidFill>
            <a:schemeClr val="accent1">
              <a:lumMod val="50000"/>
            </a:schemeClr>
          </a:solidFill>
          <a:ln w="76200">
            <a:solidFill>
              <a:schemeClr val="accent1">
                <a:alpha val="5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8" name="Title 1">
            <a:extLst>
              <a:ext uri="{FF2B5EF4-FFF2-40B4-BE49-F238E27FC236}">
                <a16:creationId xmlns:a16="http://schemas.microsoft.com/office/drawing/2014/main" id="{C9A300DD-BB54-44ED-A7E4-01CD41EC930F}"/>
              </a:ext>
            </a:extLst>
          </p:cNvPr>
          <p:cNvSpPr txBox="1">
            <a:spLocks/>
          </p:cNvSpPr>
          <p:nvPr userDrawn="1"/>
        </p:nvSpPr>
        <p:spPr>
          <a:xfrm>
            <a:off x="956993" y="923305"/>
            <a:ext cx="1005115" cy="2859313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GB" sz="3600" b="0" i="0" kern="120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pPr algn="ctr"/>
            <a:r>
              <a:rPr lang="en-US" sz="18400" noProof="0" dirty="0">
                <a:solidFill>
                  <a:schemeClr val="accent1">
                    <a:lumMod val="60000"/>
                    <a:lumOff val="40000"/>
                  </a:schemeClr>
                </a:solidFill>
                <a:latin typeface="+mj-lt"/>
              </a:rPr>
              <a:t>“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2374B20-3E42-44AF-BEF1-8AB33067395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33399" y="3200400"/>
            <a:ext cx="7551057" cy="285931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lnSpc>
                <a:spcPct val="100000"/>
              </a:lnSpc>
              <a:defRPr lang="en-GB" sz="3200" b="0" i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Quote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A4E6C1FF-5925-42B3-B7F9-0A0031BDAD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7531698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3" name="Text Placeholder 22">
            <a:extLst>
              <a:ext uri="{FF2B5EF4-FFF2-40B4-BE49-F238E27FC236}">
                <a16:creationId xmlns:a16="http://schemas.microsoft.com/office/drawing/2014/main" id="{03618670-D1E4-466C-BDB5-FC890AC3145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444500" y="1625385"/>
            <a:ext cx="6718300" cy="4093243"/>
          </a:xfrm>
        </p:spPr>
        <p:txBody>
          <a:bodyPr>
            <a:noAutofit/>
          </a:bodyPr>
          <a:lstStyle>
            <a:lvl1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2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</p:txBody>
      </p:sp>
    </p:spTree>
    <p:extLst>
      <p:ext uri="{BB962C8B-B14F-4D97-AF65-F5344CB8AC3E}">
        <p14:creationId xmlns:p14="http://schemas.microsoft.com/office/powerpoint/2010/main" val="274574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0737049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Onl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E0C167E-2626-40DB-AACF-D02543E29BB3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09700" y="1749570"/>
            <a:ext cx="9372600" cy="3358860"/>
          </a:xfrm>
        </p:spPr>
        <p:txBody>
          <a:bodyPr anchor="ctr">
            <a:normAutofit/>
          </a:bodyPr>
          <a:lstStyle>
            <a:lvl1pPr marL="0" indent="0" algn="ctr">
              <a:buNone/>
              <a:defRPr sz="6000">
                <a:solidFill>
                  <a:schemeClr val="bg1"/>
                </a:solidFill>
              </a:defRPr>
            </a:lvl1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904744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0103A49C-32FF-49E6-86F3-FC2E19517B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3365" y="1825625"/>
            <a:ext cx="11215235" cy="4351338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6367082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7FA80A70-18DE-4DB9-9982-BA75BE54CF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44500" y="1681163"/>
            <a:ext cx="5157787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6" name="Text Placeholder 4">
            <a:extLst>
              <a:ext uri="{FF2B5EF4-FFF2-40B4-BE49-F238E27FC236}">
                <a16:creationId xmlns:a16="http://schemas.microsoft.com/office/drawing/2014/main" id="{2801C0EF-C078-44B0-AD01-4850E9A65EE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00812" y="1681163"/>
            <a:ext cx="5157788" cy="823912"/>
          </a:xfrm>
        </p:spPr>
        <p:txBody>
          <a:bodyPr anchor="t">
            <a:normAutofit/>
          </a:bodyPr>
          <a:lstStyle>
            <a:lvl1pPr marL="0" indent="0" algn="ctr">
              <a:buFont typeface="Arial" panose="020B0604020202020204" pitchFamily="34" charset="0"/>
              <a:buNone/>
              <a:defRPr sz="2000" b="1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7C9DED91-45F6-4308-A085-1EFACA6468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4500" y="2505075"/>
            <a:ext cx="5157787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8" name="Content Placeholder 5">
            <a:extLst>
              <a:ext uri="{FF2B5EF4-FFF2-40B4-BE49-F238E27FC236}">
                <a16:creationId xmlns:a16="http://schemas.microsoft.com/office/drawing/2014/main" id="{0574B5E7-B666-439B-9278-67BE1EA6EBC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75412" y="2505075"/>
            <a:ext cx="5183188" cy="3684588"/>
          </a:xfrm>
        </p:spPr>
        <p:txBody>
          <a:bodyPr>
            <a:normAutofit/>
          </a:bodyPr>
          <a:lstStyle>
            <a:lvl1pPr>
              <a:defRPr sz="1800">
                <a:solidFill>
                  <a:schemeClr val="bg1"/>
                </a:solidFill>
              </a:defRPr>
            </a:lvl1pPr>
            <a:lvl2pPr>
              <a:defRPr sz="1600">
                <a:solidFill>
                  <a:schemeClr val="bg1"/>
                </a:solidFill>
              </a:defRPr>
            </a:lvl2pPr>
            <a:lvl3pPr>
              <a:defRPr sz="1400">
                <a:solidFill>
                  <a:schemeClr val="bg1"/>
                </a:solidFill>
              </a:defRPr>
            </a:lvl3pPr>
            <a:lvl4pPr>
              <a:defRPr sz="1200">
                <a:solidFill>
                  <a:schemeClr val="bg1"/>
                </a:solidFill>
              </a:defRPr>
            </a:lvl4pPr>
            <a:lvl5pPr>
              <a:defRPr sz="12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191671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wo Conten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18103E00-7E4A-44CD-81AC-06433CAE1110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Content Placeholder 2">
            <a:extLst>
              <a:ext uri="{FF2B5EF4-FFF2-40B4-BE49-F238E27FC236}">
                <a16:creationId xmlns:a16="http://schemas.microsoft.com/office/drawing/2014/main" id="{FE796BFF-6E5F-4DE7-B193-F501FC094D6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3365" y="1517715"/>
            <a:ext cx="5184437" cy="4659248"/>
          </a:xfrm>
        </p:spPr>
        <p:txBody>
          <a:bodyPr>
            <a:normAutofit/>
          </a:bodyPr>
          <a:lstStyle>
            <a:lvl1pPr marL="457200" indent="-457200">
              <a:buFont typeface="Arial" panose="020B0604020202020204" pitchFamily="34" charset="0"/>
              <a:buChar char="•"/>
              <a:defRPr sz="2000">
                <a:solidFill>
                  <a:schemeClr val="bg1"/>
                </a:solidFill>
              </a:defRPr>
            </a:lvl1pPr>
            <a:lvl2pPr marL="800100" indent="-342900">
              <a:buFont typeface="Arial" panose="020B0604020202020204" pitchFamily="34" charset="0"/>
              <a:buChar char="•"/>
              <a:defRPr sz="1800">
                <a:solidFill>
                  <a:schemeClr val="bg1"/>
                </a:solidFill>
              </a:defRPr>
            </a:lvl2pPr>
            <a:lvl3pPr marL="1257300" indent="-342900">
              <a:buFont typeface="Arial" panose="020B0604020202020204" pitchFamily="34" charset="0"/>
              <a:buChar char="•"/>
              <a:defRPr sz="1600">
                <a:solidFill>
                  <a:schemeClr val="bg1"/>
                </a:solidFill>
              </a:defRPr>
            </a:lvl3pPr>
            <a:lvl4pPr marL="16573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4pPr>
            <a:lvl5pPr marL="2114550" indent="-285750">
              <a:buFont typeface="Arial" panose="020B0604020202020204" pitchFamily="34" charset="0"/>
              <a:buChar char="•"/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21" name="Content Placeholder 3">
            <a:extLst>
              <a:ext uri="{FF2B5EF4-FFF2-40B4-BE49-F238E27FC236}">
                <a16:creationId xmlns:a16="http://schemas.microsoft.com/office/drawing/2014/main" id="{78622754-CA4D-4C27-A37F-B26E7B4C9CA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74163" y="1517715"/>
            <a:ext cx="5184437" cy="4659248"/>
          </a:xfrm>
        </p:spPr>
        <p:txBody>
          <a:bodyPr>
            <a:normAutofit/>
          </a:bodyPr>
          <a:lstStyle>
            <a:lvl1pPr>
              <a:defRPr sz="2000">
                <a:solidFill>
                  <a:schemeClr val="bg1"/>
                </a:solidFill>
              </a:defRPr>
            </a:lvl1pPr>
            <a:lvl2pPr>
              <a:defRPr sz="1800">
                <a:solidFill>
                  <a:schemeClr val="bg1"/>
                </a:solidFill>
              </a:defRPr>
            </a:lvl2pPr>
            <a:lvl3pPr>
              <a:defRPr sz="1600">
                <a:solidFill>
                  <a:schemeClr val="bg1"/>
                </a:solidFill>
              </a:defRPr>
            </a:lvl3pPr>
            <a:lvl4pPr>
              <a:defRPr sz="1400">
                <a:solidFill>
                  <a:schemeClr val="bg1"/>
                </a:solidFill>
              </a:defRPr>
            </a:lvl4pPr>
            <a:lvl5pPr>
              <a:defRPr sz="1400">
                <a:solidFill>
                  <a:schemeClr val="bg1"/>
                </a:solidFill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9959785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 Category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0" name="Picture Placeholder 8">
            <a:extLst>
              <a:ext uri="{FF2B5EF4-FFF2-40B4-BE49-F238E27FC236}">
                <a16:creationId xmlns:a16="http://schemas.microsoft.com/office/drawing/2014/main" id="{6D00E6B4-1CBE-404E-B943-5F1832320C1C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978212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Picture Placeholder 8">
            <a:extLst>
              <a:ext uri="{FF2B5EF4-FFF2-40B4-BE49-F238E27FC236}">
                <a16:creationId xmlns:a16="http://schemas.microsoft.com/office/drawing/2014/main" id="{7CD59BFD-62BE-4E33-92A5-B84A2A9A8D3B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3222230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60DC5978-55B8-421D-91B4-29F8210A7B2C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5466248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3" name="Picture Placeholder 8">
            <a:extLst>
              <a:ext uri="{FF2B5EF4-FFF2-40B4-BE49-F238E27FC236}">
                <a16:creationId xmlns:a16="http://schemas.microsoft.com/office/drawing/2014/main" id="{BE3FB8C3-2C7E-4C59-8BD5-53FA2772DB56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7710266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4" name="Picture Placeholder 8">
            <a:extLst>
              <a:ext uri="{FF2B5EF4-FFF2-40B4-BE49-F238E27FC236}">
                <a16:creationId xmlns:a16="http://schemas.microsoft.com/office/drawing/2014/main" id="{FD8FA9DA-C36B-4889-B88F-28B5829E53E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954283" y="2096716"/>
            <a:ext cx="1259505" cy="1259505"/>
          </a:xfrm>
          <a:prstGeom prst="ellipse">
            <a:avLst/>
          </a:prstGeom>
          <a:pattFill prst="wdUpDiag">
            <a:fgClr>
              <a:srgbClr val="0C4360"/>
            </a:fgClr>
            <a:bgClr>
              <a:schemeClr val="accent1">
                <a:lumMod val="50000"/>
              </a:schemeClr>
            </a:bgClr>
          </a:pattFill>
          <a:ln w="38100">
            <a:solidFill>
              <a:schemeClr val="accent2"/>
            </a:solidFill>
          </a:ln>
        </p:spPr>
        <p:txBody>
          <a:bodyPr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4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7" name="Text Placeholder 22">
            <a:extLst>
              <a:ext uri="{FF2B5EF4-FFF2-40B4-BE49-F238E27FC236}">
                <a16:creationId xmlns:a16="http://schemas.microsoft.com/office/drawing/2014/main" id="{05F72315-51A9-431C-B80A-45E4FB1D6BD6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>
            <a:off x="2963912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8" name="Text Placeholder 22">
            <a:extLst>
              <a:ext uri="{FF2B5EF4-FFF2-40B4-BE49-F238E27FC236}">
                <a16:creationId xmlns:a16="http://schemas.microsoft.com/office/drawing/2014/main" id="{883D1F0C-34F1-46E1-B178-E4AB82B14631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5207930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9" name="Text Placeholder 22">
            <a:extLst>
              <a:ext uri="{FF2B5EF4-FFF2-40B4-BE49-F238E27FC236}">
                <a16:creationId xmlns:a16="http://schemas.microsoft.com/office/drawing/2014/main" id="{7202A849-DF14-40E7-B38D-1185F72603EC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7451948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0" name="Text Placeholder 22">
            <a:extLst>
              <a:ext uri="{FF2B5EF4-FFF2-40B4-BE49-F238E27FC236}">
                <a16:creationId xmlns:a16="http://schemas.microsoft.com/office/drawing/2014/main" id="{CCFC1ADF-AC11-4CCD-AC2D-478B6FFEA5EA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9695965" y="4240093"/>
            <a:ext cx="1776140" cy="1463040"/>
          </a:xfrm>
        </p:spPr>
        <p:txBody>
          <a:bodyPr lIns="0" tIns="0" rIns="0" bIns="0">
            <a:noAutofit/>
          </a:bodyPr>
          <a:lstStyle>
            <a:lvl1pPr marL="0" indent="0" algn="ctr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2B4CB326-DA0E-488E-B236-7017E8438FBB}"/>
              </a:ext>
            </a:extLst>
          </p:cNvPr>
          <p:cNvCxnSpPr/>
          <p:nvPr userDrawn="1"/>
        </p:nvCxnSpPr>
        <p:spPr>
          <a:xfrm>
            <a:off x="1242354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9366B533-7212-4A36-9CE2-D6302E721F8F}"/>
              </a:ext>
            </a:extLst>
          </p:cNvPr>
          <p:cNvCxnSpPr/>
          <p:nvPr userDrawn="1"/>
        </p:nvCxnSpPr>
        <p:spPr>
          <a:xfrm>
            <a:off x="3486372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D7474CD-E230-4E14-8274-5E20F673F401}"/>
              </a:ext>
            </a:extLst>
          </p:cNvPr>
          <p:cNvCxnSpPr/>
          <p:nvPr userDrawn="1"/>
        </p:nvCxnSpPr>
        <p:spPr>
          <a:xfrm>
            <a:off x="5730390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Connector 32">
            <a:extLst>
              <a:ext uri="{FF2B5EF4-FFF2-40B4-BE49-F238E27FC236}">
                <a16:creationId xmlns:a16="http://schemas.microsoft.com/office/drawing/2014/main" id="{6BF71FCE-6F39-4D2F-82BE-7D9F1D2ED59F}"/>
              </a:ext>
            </a:extLst>
          </p:cNvPr>
          <p:cNvCxnSpPr/>
          <p:nvPr userDrawn="1"/>
        </p:nvCxnSpPr>
        <p:spPr>
          <a:xfrm>
            <a:off x="7974408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E97AC7A-17D9-4F42-9DD0-94FE4FC6BF19}"/>
              </a:ext>
            </a:extLst>
          </p:cNvPr>
          <p:cNvCxnSpPr/>
          <p:nvPr userDrawn="1"/>
        </p:nvCxnSpPr>
        <p:spPr>
          <a:xfrm>
            <a:off x="10218425" y="3825022"/>
            <a:ext cx="731221" cy="0"/>
          </a:xfrm>
          <a:prstGeom prst="line">
            <a:avLst/>
          </a:prstGeom>
          <a:ln w="3810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4762663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3 Sec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  <p:sp>
        <p:nvSpPr>
          <p:cNvPr id="36" name="Text Placeholder 22">
            <a:extLst>
              <a:ext uri="{FF2B5EF4-FFF2-40B4-BE49-F238E27FC236}">
                <a16:creationId xmlns:a16="http://schemas.microsoft.com/office/drawing/2014/main" id="{642D3CE0-C3B4-4F3F-A650-AB452B3AD4B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4444169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7" name="Text Placeholder 22">
            <a:extLst>
              <a:ext uri="{FF2B5EF4-FFF2-40B4-BE49-F238E27FC236}">
                <a16:creationId xmlns:a16="http://schemas.microsoft.com/office/drawing/2014/main" id="{DBED2BB0-CDAD-40EE-8B35-C66DF45EE29D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>
          <a:xfrm>
            <a:off x="8346244" y="4240093"/>
            <a:ext cx="32933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474571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hoto + Text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6" name="Text Placeholder 22">
            <a:extLst>
              <a:ext uri="{FF2B5EF4-FFF2-40B4-BE49-F238E27FC236}">
                <a16:creationId xmlns:a16="http://schemas.microsoft.com/office/drawing/2014/main" id="{2A19101D-7C37-42BF-8167-5391EA65EC3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542094" y="4240093"/>
            <a:ext cx="9402006" cy="1463040"/>
          </a:xfrm>
        </p:spPr>
        <p:txBody>
          <a:bodyPr lIns="0" tIns="0" rIns="0" bIns="0">
            <a:noAutofit/>
          </a:bodyPr>
          <a:lstStyle>
            <a:lvl1pPr marL="0" indent="0" algn="l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None/>
              <a:defRPr sz="1400">
                <a:solidFill>
                  <a:schemeClr val="bg1"/>
                </a:solidFill>
                <a:latin typeface="+mn-lt"/>
                <a:cs typeface="Arial" panose="020B0604020202020204" pitchFamily="34" charset="0"/>
              </a:defRPr>
            </a:lvl1pPr>
            <a:lvl2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6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>
              <a:lnSpc>
                <a:spcPct val="100000"/>
              </a:lnSpc>
              <a:spcBef>
                <a:spcPts val="600"/>
              </a:spcBef>
              <a:spcAft>
                <a:spcPts val="400"/>
              </a:spcAft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>
              <a:defRPr sz="14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231B97CF-FD24-4932-8459-893B1AC73D33}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-2" y="1352575"/>
            <a:ext cx="12192002" cy="2289897"/>
          </a:xfrm>
        </p:spPr>
        <p:txBody>
          <a:bodyPr anchor="ctr">
            <a:normAutofit/>
          </a:bodyPr>
          <a:lstStyle>
            <a:lvl1pPr marL="0" indent="0" algn="ctr">
              <a:buNone/>
              <a:defRPr sz="1400">
                <a:solidFill>
                  <a:schemeClr val="accent2"/>
                </a:solidFill>
                <a:latin typeface="Trade Gothic LT Pro" panose="020B0503040303020004" pitchFamily="34" charset="0"/>
              </a:defRPr>
            </a:lvl1pPr>
          </a:lstStyle>
          <a:p>
            <a:r>
              <a:rPr lang="en-US" noProof="0" dirty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48682677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0" name="Picture Placeholder 2">
            <a:extLst>
              <a:ext uri="{FF2B5EF4-FFF2-40B4-BE49-F238E27FC236}">
                <a16:creationId xmlns:a16="http://schemas.microsoft.com/office/drawing/2014/main" id="{30B3A574-7940-4E35-857E-5CA35A5910E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110087" y="1444649"/>
            <a:ext cx="7548513" cy="4579079"/>
          </a:xfrm>
        </p:spPr>
        <p:txBody>
          <a:bodyPr>
            <a:normAutofit/>
          </a:bodyPr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noProof="0"/>
              <a:t>Click icon to add picture</a:t>
            </a:r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4065017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with Capti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B3E033F-4449-40FA-BC85-BD2712D313DD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63D26743-0505-444C-80B3-E88EE87DF72B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E37145E9-AC61-47D5-9288-8789940F81B6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A5E2B3ED-9A49-40A7-B8A3-62595FE513F9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1599AF7E-3E34-4597-AA72-9373A7FDB020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A2DF563-7FAC-46B3-B24C-7E45CD89DA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vert="horz" wrap="square" lIns="91440" tIns="45720" rIns="91440" bIns="45720" rtlCol="0" anchor="t">
            <a:spAutoFit/>
          </a:bodyPr>
          <a:lstStyle>
            <a:lvl1pPr>
              <a:defRPr lang="en-GB" sz="3200" b="1" spc="-70" baseline="0" dirty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 noProof="0"/>
              <a:t>Click to edit Master title style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732E1E7-45E3-4264-8F26-66758696DD1E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E3DF883-8093-49FA-81E1-E5D77F086A25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18944C90-37E5-4BBE-89FF-060627168050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6" name="Group 5">
            <a:extLst>
              <a:ext uri="{FF2B5EF4-FFF2-40B4-BE49-F238E27FC236}">
                <a16:creationId xmlns:a16="http://schemas.microsoft.com/office/drawing/2014/main" id="{D9EBF8BB-A805-4DDB-B459-082F99815B95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9" name="Rectangle: Single Corner Snipped 18">
              <a:extLst>
                <a:ext uri="{FF2B5EF4-FFF2-40B4-BE49-F238E27FC236}">
                  <a16:creationId xmlns:a16="http://schemas.microsoft.com/office/drawing/2014/main" id="{5D638788-DD47-45E7-939A-FA108A818173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rgbClr val="0C4360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3" name="Rectangle: Single Corner Snipped 2">
              <a:extLst>
                <a:ext uri="{FF2B5EF4-FFF2-40B4-BE49-F238E27FC236}">
                  <a16:creationId xmlns:a16="http://schemas.microsoft.com/office/drawing/2014/main" id="{74BDECEF-EEFE-4332-B3B2-BDE4F82C10FC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62EEBF51-DCAD-4335-85E9-52801031A1BF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B51822-97FF-47A7-8E4E-A0F79B4EB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  <p:sp>
        <p:nvSpPr>
          <p:cNvPr id="21" name="Text Placeholder 3">
            <a:extLst>
              <a:ext uri="{FF2B5EF4-FFF2-40B4-BE49-F238E27FC236}">
                <a16:creationId xmlns:a16="http://schemas.microsoft.com/office/drawing/2014/main" id="{912B51EA-3E6F-4BF6-BE48-62128AF32B8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3366" y="1444649"/>
            <a:ext cx="3365063" cy="4579079"/>
          </a:xfrm>
        </p:spPr>
        <p:txBody>
          <a:bodyPr/>
          <a:lstStyle>
            <a:lvl1pPr marL="0" indent="0">
              <a:buFont typeface="Arial" panose="020B0604020202020204" pitchFamily="34" charset="0"/>
              <a:buNone/>
              <a:defRPr sz="1600">
                <a:solidFill>
                  <a:schemeClr val="bg1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noProof="0"/>
              <a:t>Click to edit Master text styles</a:t>
            </a:r>
          </a:p>
        </p:txBody>
      </p:sp>
      <p:sp>
        <p:nvSpPr>
          <p:cNvPr id="22" name="Content Placeholder 2">
            <a:extLst>
              <a:ext uri="{FF2B5EF4-FFF2-40B4-BE49-F238E27FC236}">
                <a16:creationId xmlns:a16="http://schemas.microsoft.com/office/drawing/2014/main" id="{A015C605-1D30-48BC-A0D6-3B11AF56C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64290" y="1444649"/>
            <a:ext cx="7694310" cy="4579079"/>
          </a:xfrm>
        </p:spPr>
        <p:txBody>
          <a:bodyPr>
            <a:normAutofit/>
          </a:bodyPr>
          <a:lstStyle>
            <a:lvl1pPr>
              <a:defRPr sz="2400">
                <a:solidFill>
                  <a:schemeClr val="bg1"/>
                </a:solidFill>
              </a:defRPr>
            </a:lvl1pPr>
            <a:lvl2pPr>
              <a:defRPr sz="2000">
                <a:solidFill>
                  <a:schemeClr val="bg1"/>
                </a:solidFill>
              </a:defRPr>
            </a:lvl2pPr>
            <a:lvl3pPr>
              <a:defRPr sz="1800">
                <a:solidFill>
                  <a:schemeClr val="bg1"/>
                </a:solidFill>
              </a:defRPr>
            </a:lvl3pPr>
            <a:lvl4pPr>
              <a:defRPr sz="1600">
                <a:solidFill>
                  <a:schemeClr val="bg1"/>
                </a:solidFill>
              </a:defRPr>
            </a:lvl4pPr>
            <a:lvl5pPr>
              <a:defRPr sz="1600">
                <a:solidFill>
                  <a:schemeClr val="bg1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1298954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D4494CD2-CCDD-0248-96F8-741002C44255}"/>
              </a:ext>
            </a:extLst>
          </p:cNvPr>
          <p:cNvSpPr/>
          <p:nvPr userDrawn="1"/>
        </p:nvSpPr>
        <p:spPr>
          <a:xfrm>
            <a:off x="0" y="0"/>
            <a:ext cx="12192000" cy="6884191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Freeform: Shape 9">
            <a:extLst>
              <a:ext uri="{FF2B5EF4-FFF2-40B4-BE49-F238E27FC236}">
                <a16:creationId xmlns:a16="http://schemas.microsoft.com/office/drawing/2014/main" id="{07077B00-C1EE-7241-B441-7814F92A7EDF}"/>
              </a:ext>
            </a:extLst>
          </p:cNvPr>
          <p:cNvSpPr/>
          <p:nvPr userDrawn="1"/>
        </p:nvSpPr>
        <p:spPr>
          <a:xfrm>
            <a:off x="0" y="0"/>
            <a:ext cx="12192001" cy="6884191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0" name="Freeform: Shape 17">
            <a:extLst>
              <a:ext uri="{FF2B5EF4-FFF2-40B4-BE49-F238E27FC236}">
                <a16:creationId xmlns:a16="http://schemas.microsoft.com/office/drawing/2014/main" id="{3A1AEBC4-637E-F64C-9192-69AC4BB26D0C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21" name="Freeform: Shape 11">
            <a:extLst>
              <a:ext uri="{FF2B5EF4-FFF2-40B4-BE49-F238E27FC236}">
                <a16:creationId xmlns:a16="http://schemas.microsoft.com/office/drawing/2014/main" id="{669A7039-C54C-8E46-9A8B-DDB2547D989C}"/>
              </a:ext>
            </a:extLst>
          </p:cNvPr>
          <p:cNvSpPr/>
          <p:nvPr userDrawn="1"/>
        </p:nvSpPr>
        <p:spPr>
          <a:xfrm rot="16200000" flipV="1">
            <a:off x="2664629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2" name="Freeform: Shape 7">
            <a:extLst>
              <a:ext uri="{FF2B5EF4-FFF2-40B4-BE49-F238E27FC236}">
                <a16:creationId xmlns:a16="http://schemas.microsoft.com/office/drawing/2014/main" id="{4F173B32-87BB-9A40-8C91-4C1EED2B7ABF}"/>
              </a:ext>
            </a:extLst>
          </p:cNvPr>
          <p:cNvSpPr/>
          <p:nvPr userDrawn="1"/>
        </p:nvSpPr>
        <p:spPr>
          <a:xfrm rot="16200000" flipV="1">
            <a:off x="2664628" y="-2664627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4AC87F4E-12B5-1B42-AFD2-4DB39B7645C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25" name="Freeform: Shape 15">
              <a:extLst>
                <a:ext uri="{FF2B5EF4-FFF2-40B4-BE49-F238E27FC236}">
                  <a16:creationId xmlns:a16="http://schemas.microsoft.com/office/drawing/2014/main" id="{03DD8765-59DF-A045-ADB5-E39FAEE153A0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26" name="Freeform: Shape 16">
              <a:extLst>
                <a:ext uri="{FF2B5EF4-FFF2-40B4-BE49-F238E27FC236}">
                  <a16:creationId xmlns:a16="http://schemas.microsoft.com/office/drawing/2014/main" id="{B34B796C-A407-7B4D-B4F0-E58A44FE8DB4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30" name="Freeform: Shape 23">
            <a:extLst>
              <a:ext uri="{FF2B5EF4-FFF2-40B4-BE49-F238E27FC236}">
                <a16:creationId xmlns:a16="http://schemas.microsoft.com/office/drawing/2014/main" id="{CBE3FDC9-67CB-FA42-B127-A36BFF4678BB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31" name="Slide Number Placeholder 4">
            <a:extLst>
              <a:ext uri="{FF2B5EF4-FFF2-40B4-BE49-F238E27FC236}">
                <a16:creationId xmlns:a16="http://schemas.microsoft.com/office/drawing/2014/main" id="{1E902BFF-CA8F-D745-A819-A7BB38B30E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/>
          <a:lstStyle>
            <a:lvl1pPr>
              <a:defRPr sz="1000">
                <a:solidFill>
                  <a:schemeClr val="bg1"/>
                </a:solidFill>
                <a:latin typeface="Trade Gothic LT Pro" panose="020B0503040303020004" pitchFamily="34" charset="0"/>
              </a:defRPr>
            </a:lvl1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67230474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EA7FF9D7-8545-4547-AC77-A0421EEB9B99}"/>
              </a:ext>
            </a:extLst>
          </p:cNvPr>
          <p:cNvGrpSpPr/>
          <p:nvPr userDrawn="1"/>
        </p:nvGrpSpPr>
        <p:grpSpPr>
          <a:xfrm>
            <a:off x="0" y="0"/>
            <a:ext cx="6881966" cy="6858876"/>
            <a:chOff x="-5321" y="1096"/>
            <a:chExt cx="5924073" cy="5904197"/>
          </a:xfrm>
        </p:grpSpPr>
        <p:sp>
          <p:nvSpPr>
            <p:cNvPr id="17" name="Right Triangle 16">
              <a:extLst>
                <a:ext uri="{FF2B5EF4-FFF2-40B4-BE49-F238E27FC236}">
                  <a16:creationId xmlns:a16="http://schemas.microsoft.com/office/drawing/2014/main" id="{8DCD5806-2A2F-4ABF-8057-245681C498E6}"/>
                </a:ext>
              </a:extLst>
            </p:cNvPr>
            <p:cNvSpPr/>
            <p:nvPr userDrawn="1"/>
          </p:nvSpPr>
          <p:spPr>
            <a:xfrm rot="16200000" flipH="1" flipV="1">
              <a:off x="4618" y="-8842"/>
              <a:ext cx="5904196" cy="5924073"/>
            </a:xfrm>
            <a:prstGeom prst="rtTriangle">
              <a:avLst/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8" name="Right Triangle 17">
              <a:extLst>
                <a:ext uri="{FF2B5EF4-FFF2-40B4-BE49-F238E27FC236}">
                  <a16:creationId xmlns:a16="http://schemas.microsoft.com/office/drawing/2014/main" id="{3A93038F-E9E4-4FFD-B3DF-28DB7C2C1490}"/>
                </a:ext>
              </a:extLst>
            </p:cNvPr>
            <p:cNvSpPr/>
            <p:nvPr userDrawn="1"/>
          </p:nvSpPr>
          <p:spPr>
            <a:xfrm rot="16200000" flipH="1" flipV="1">
              <a:off x="3941" y="-8164"/>
              <a:ext cx="5501471" cy="5519993"/>
            </a:xfrm>
            <a:prstGeom prst="rtTriangle">
              <a:avLst/>
            </a:prstGeom>
            <a:pattFill prst="dkHorz">
              <a:fgClr>
                <a:schemeClr val="accent1"/>
              </a:fgClr>
              <a:bgClr>
                <a:schemeClr val="accent2"/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9" name="Right Triangle 18">
              <a:extLst>
                <a:ext uri="{FF2B5EF4-FFF2-40B4-BE49-F238E27FC236}">
                  <a16:creationId xmlns:a16="http://schemas.microsoft.com/office/drawing/2014/main" id="{5DEA1E02-BBD0-4AE3-AF22-433B90272178}"/>
                </a:ext>
              </a:extLst>
            </p:cNvPr>
            <p:cNvSpPr/>
            <p:nvPr userDrawn="1"/>
          </p:nvSpPr>
          <p:spPr>
            <a:xfrm rot="16200000" flipH="1" flipV="1">
              <a:off x="3131" y="-7355"/>
              <a:ext cx="5019818" cy="5036720"/>
            </a:xfrm>
            <a:prstGeom prst="rtTriangle">
              <a:avLst/>
            </a:prstGeom>
            <a:solidFill>
              <a:schemeClr val="accent2">
                <a:alpha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5217242" y="2807208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23638614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6E739168-A5E8-443A-B392-7AD4CF8977AD}"/>
              </a:ext>
            </a:extLst>
          </p:cNvPr>
          <p:cNvSpPr/>
          <p:nvPr userDrawn="1"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1E10E1E-5268-4F03-BA64-07E19DE26739}"/>
              </a:ext>
            </a:extLst>
          </p:cNvPr>
          <p:cNvSpPr/>
          <p:nvPr/>
        </p:nvSpPr>
        <p:spPr>
          <a:xfrm flipH="1">
            <a:off x="-16297" y="0"/>
            <a:ext cx="12208298" cy="6858000"/>
          </a:xfrm>
          <a:custGeom>
            <a:avLst/>
            <a:gdLst>
              <a:gd name="connsiteX0" fmla="*/ 8574289 w 12208298"/>
              <a:gd name="connsiteY0" fmla="*/ 0 h 6858000"/>
              <a:gd name="connsiteX1" fmla="*/ 0 w 12208298"/>
              <a:gd name="connsiteY1" fmla="*/ 0 h 6858000"/>
              <a:gd name="connsiteX2" fmla="*/ 0 w 12208298"/>
              <a:gd name="connsiteY2" fmla="*/ 6858000 h 6858000"/>
              <a:gd name="connsiteX3" fmla="*/ 532109 w 12208298"/>
              <a:gd name="connsiteY3" fmla="*/ 6858000 h 6858000"/>
              <a:gd name="connsiteX4" fmla="*/ 11495317 w 12208298"/>
              <a:gd name="connsiteY4" fmla="*/ 6858000 h 6858000"/>
              <a:gd name="connsiteX5" fmla="*/ 12208298 w 12208298"/>
              <a:gd name="connsiteY5" fmla="*/ 6858000 h 6858000"/>
              <a:gd name="connsiteX6" fmla="*/ 12208298 w 12208298"/>
              <a:gd name="connsiteY6" fmla="*/ 3146781 h 6858000"/>
              <a:gd name="connsiteX7" fmla="*/ 10353284 w 12208298"/>
              <a:gd name="connsiteY7" fmla="*/ 1291767 h 6858000"/>
              <a:gd name="connsiteX8" fmla="*/ 9866056 w 12208298"/>
              <a:gd name="connsiteY8" fmla="*/ 129176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12208298" h="6858000">
                <a:moveTo>
                  <a:pt x="8574289" y="0"/>
                </a:moveTo>
                <a:lnTo>
                  <a:pt x="0" y="0"/>
                </a:lnTo>
                <a:lnTo>
                  <a:pt x="0" y="6858000"/>
                </a:lnTo>
                <a:lnTo>
                  <a:pt x="532109" y="6858000"/>
                </a:lnTo>
                <a:lnTo>
                  <a:pt x="11495317" y="6858000"/>
                </a:lnTo>
                <a:lnTo>
                  <a:pt x="12208298" y="6858000"/>
                </a:lnTo>
                <a:lnTo>
                  <a:pt x="12208298" y="3146781"/>
                </a:lnTo>
                <a:lnTo>
                  <a:pt x="10353284" y="1291767"/>
                </a:lnTo>
                <a:lnTo>
                  <a:pt x="9866056" y="1291767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989C45D-BDFF-418F-BE79-03FF70015770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pattFill prst="wdDnDiag">
            <a:fgClr>
              <a:schemeClr val="accent1"/>
            </a:fgClr>
            <a:bgClr>
              <a:schemeClr val="accent2"/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0027A677-9ACB-4264-B148-4806678FB83F}"/>
              </a:ext>
            </a:extLst>
          </p:cNvPr>
          <p:cNvSpPr/>
          <p:nvPr/>
        </p:nvSpPr>
        <p:spPr>
          <a:xfrm rot="5400000" flipH="1" flipV="1">
            <a:off x="2667000" y="-2667001"/>
            <a:ext cx="6858000" cy="12192002"/>
          </a:xfrm>
          <a:custGeom>
            <a:avLst/>
            <a:gdLst>
              <a:gd name="connsiteX0" fmla="*/ 6858000 w 6858000"/>
              <a:gd name="connsiteY0" fmla="*/ 3871658 h 12192002"/>
              <a:gd name="connsiteX1" fmla="*/ 6858000 w 6858000"/>
              <a:gd name="connsiteY1" fmla="*/ 12192002 h 12192002"/>
              <a:gd name="connsiteX2" fmla="*/ 5363029 w 6858000"/>
              <a:gd name="connsiteY2" fmla="*/ 12192002 h 12192002"/>
              <a:gd name="connsiteX3" fmla="*/ 5363029 w 6858000"/>
              <a:gd name="connsiteY3" fmla="*/ 12192000 h 12192002"/>
              <a:gd name="connsiteX4" fmla="*/ 0 w 6858000"/>
              <a:gd name="connsiteY4" fmla="*/ 12192000 h 12192002"/>
              <a:gd name="connsiteX5" fmla="*/ 0 w 6858000"/>
              <a:gd name="connsiteY5" fmla="*/ 0 h 12192002"/>
              <a:gd name="connsiteX6" fmla="*/ 3539398 w 6858000"/>
              <a:gd name="connsiteY6" fmla="*/ 0 h 12192002"/>
              <a:gd name="connsiteX7" fmla="*/ 5566229 w 6858000"/>
              <a:gd name="connsiteY7" fmla="*/ 2026831 h 12192002"/>
              <a:gd name="connsiteX8" fmla="*/ 5566229 w 6858000"/>
              <a:gd name="connsiteY8" fmla="*/ 2575538 h 12192002"/>
              <a:gd name="connsiteX9" fmla="*/ 6858000 w 6858000"/>
              <a:gd name="connsiteY9" fmla="*/ 3871657 h 12192002"/>
              <a:gd name="connsiteX10" fmla="*/ 5566229 w 6858000"/>
              <a:gd name="connsiteY10" fmla="*/ 3871657 h 12192002"/>
              <a:gd name="connsiteX11" fmla="*/ 5566229 w 6858000"/>
              <a:gd name="connsiteY11" fmla="*/ 3871658 h 1219200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6858000" h="12192002">
                <a:moveTo>
                  <a:pt x="6858000" y="3871658"/>
                </a:moveTo>
                <a:lnTo>
                  <a:pt x="6858000" y="12192002"/>
                </a:lnTo>
                <a:lnTo>
                  <a:pt x="5363029" y="12192002"/>
                </a:lnTo>
                <a:lnTo>
                  <a:pt x="5363029" y="12192000"/>
                </a:lnTo>
                <a:lnTo>
                  <a:pt x="0" y="12192000"/>
                </a:lnTo>
                <a:lnTo>
                  <a:pt x="0" y="0"/>
                </a:lnTo>
                <a:lnTo>
                  <a:pt x="3539398" y="0"/>
                </a:lnTo>
                <a:lnTo>
                  <a:pt x="5566229" y="2026831"/>
                </a:lnTo>
                <a:lnTo>
                  <a:pt x="5566229" y="2575538"/>
                </a:lnTo>
                <a:lnTo>
                  <a:pt x="6858000" y="3871657"/>
                </a:lnTo>
                <a:lnTo>
                  <a:pt x="5566229" y="3871657"/>
                </a:lnTo>
                <a:lnTo>
                  <a:pt x="5566229" y="3871658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E597736-C478-4C26-9BAF-205FE31E977C}"/>
              </a:ext>
            </a:extLst>
          </p:cNvPr>
          <p:cNvSpPr>
            <a:spLocks noGrp="1"/>
          </p:cNvSpPr>
          <p:nvPr userDrawn="1">
            <p:ph type="ctrTitle" hasCustomPrompt="1"/>
          </p:nvPr>
        </p:nvSpPr>
        <p:spPr>
          <a:xfrm>
            <a:off x="6360242" y="3429000"/>
            <a:ext cx="4945598" cy="1243584"/>
          </a:xfrm>
        </p:spPr>
        <p:txBody>
          <a:bodyPr vert="horz" lIns="91440" tIns="45720" rIns="91440" bIns="45720" rtlCol="0" anchor="ctr">
            <a:noAutofit/>
          </a:bodyPr>
          <a:lstStyle>
            <a:lvl1pPr>
              <a:defRPr lang="en-GB" sz="5400" b="1" dirty="0">
                <a:solidFill>
                  <a:schemeClr val="bg1"/>
                </a:solidFill>
                <a:latin typeface="+mj-lt"/>
                <a:ea typeface="Tahoma" panose="020B0604030504040204" pitchFamily="34" charset="0"/>
                <a:cs typeface="Tahoma" panose="020B0604030504040204" pitchFamily="34" charset="0"/>
              </a:defRPr>
            </a:lvl1pPr>
          </a:lstStyle>
          <a:p>
            <a:pPr lvl="0"/>
            <a:r>
              <a:rPr lang="en-US" noProof="0"/>
              <a:t>Thank You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C024DCDB-C6BF-455E-AAB8-EAF9DAB302A1}"/>
              </a:ext>
            </a:extLst>
          </p:cNvPr>
          <p:cNvSpPr/>
          <p:nvPr userDrawn="1"/>
        </p:nvSpPr>
        <p:spPr>
          <a:xfrm rot="13500000">
            <a:off x="-729899" y="-1215856"/>
            <a:ext cx="6043521" cy="8427077"/>
          </a:xfrm>
          <a:custGeom>
            <a:avLst/>
            <a:gdLst>
              <a:gd name="connsiteX0" fmla="*/ 6043521 w 6043521"/>
              <a:gd name="connsiteY0" fmla="*/ 4267535 h 8427077"/>
              <a:gd name="connsiteX1" fmla="*/ 1883979 w 6043521"/>
              <a:gd name="connsiteY1" fmla="*/ 8427077 h 8427077"/>
              <a:gd name="connsiteX2" fmla="*/ 0 w 6043521"/>
              <a:gd name="connsiteY2" fmla="*/ 8427077 h 8427077"/>
              <a:gd name="connsiteX3" fmla="*/ 0 w 6043521"/>
              <a:gd name="connsiteY3" fmla="*/ 1775986 h 8427077"/>
              <a:gd name="connsiteX4" fmla="*/ 1775985 w 6043521"/>
              <a:gd name="connsiteY4" fmla="*/ 0 h 84270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8427077">
                <a:moveTo>
                  <a:pt x="6043521" y="4267535"/>
                </a:moveTo>
                <a:lnTo>
                  <a:pt x="1883979" y="8427077"/>
                </a:lnTo>
                <a:lnTo>
                  <a:pt x="0" y="8427077"/>
                </a:lnTo>
                <a:lnTo>
                  <a:pt x="0" y="1775986"/>
                </a:lnTo>
                <a:lnTo>
                  <a:pt x="1775985" y="0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2" name="Freeform: Shape 31">
            <a:extLst>
              <a:ext uri="{FF2B5EF4-FFF2-40B4-BE49-F238E27FC236}">
                <a16:creationId xmlns:a16="http://schemas.microsoft.com/office/drawing/2014/main" id="{26AFB47A-5D51-4F9C-B01B-977CE5E3C093}"/>
              </a:ext>
            </a:extLst>
          </p:cNvPr>
          <p:cNvSpPr/>
          <p:nvPr userDrawn="1"/>
        </p:nvSpPr>
        <p:spPr>
          <a:xfrm rot="13500000">
            <a:off x="-1145231" y="-2123853"/>
            <a:ext cx="6043521" cy="9008880"/>
          </a:xfrm>
          <a:custGeom>
            <a:avLst/>
            <a:gdLst>
              <a:gd name="connsiteX0" fmla="*/ 6043521 w 6043521"/>
              <a:gd name="connsiteY0" fmla="*/ 4849338 h 9008880"/>
              <a:gd name="connsiteX1" fmla="*/ 1883979 w 6043521"/>
              <a:gd name="connsiteY1" fmla="*/ 9008880 h 9008880"/>
              <a:gd name="connsiteX2" fmla="*/ 0 w 6043521"/>
              <a:gd name="connsiteY2" fmla="*/ 9008880 h 9008880"/>
              <a:gd name="connsiteX3" fmla="*/ 0 w 6043521"/>
              <a:gd name="connsiteY3" fmla="*/ 1194182 h 9008880"/>
              <a:gd name="connsiteX4" fmla="*/ 1194182 w 6043521"/>
              <a:gd name="connsiteY4" fmla="*/ 0 h 90088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043521" h="9008880">
                <a:moveTo>
                  <a:pt x="6043521" y="4849338"/>
                </a:moveTo>
                <a:lnTo>
                  <a:pt x="1883979" y="9008880"/>
                </a:lnTo>
                <a:lnTo>
                  <a:pt x="0" y="9008880"/>
                </a:lnTo>
                <a:lnTo>
                  <a:pt x="0" y="1194182"/>
                </a:lnTo>
                <a:lnTo>
                  <a:pt x="1194182" y="0"/>
                </a:lnTo>
                <a:close/>
              </a:path>
            </a:pathLst>
          </a:custGeom>
          <a:pattFill prst="wdDnDiag">
            <a:fgClr>
              <a:schemeClr val="accent1">
                <a:lumMod val="60000"/>
                <a:lumOff val="40000"/>
              </a:schemeClr>
            </a:fgClr>
            <a:bgClr>
              <a:schemeClr val="accent2">
                <a:lumMod val="50000"/>
              </a:schemeClr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30" name="Freeform: Shape 29">
            <a:extLst>
              <a:ext uri="{FF2B5EF4-FFF2-40B4-BE49-F238E27FC236}">
                <a16:creationId xmlns:a16="http://schemas.microsoft.com/office/drawing/2014/main" id="{6997A4FF-7390-4173-8ACD-6CF7145AACEC}"/>
              </a:ext>
            </a:extLst>
          </p:cNvPr>
          <p:cNvSpPr/>
          <p:nvPr userDrawn="1"/>
        </p:nvSpPr>
        <p:spPr>
          <a:xfrm rot="18900000" flipH="1">
            <a:off x="-2681153" y="-465959"/>
            <a:ext cx="8639119" cy="5739762"/>
          </a:xfrm>
          <a:custGeom>
            <a:avLst/>
            <a:gdLst>
              <a:gd name="connsiteX0" fmla="*/ 3789781 w 8639119"/>
              <a:gd name="connsiteY0" fmla="*/ 0 h 5739762"/>
              <a:gd name="connsiteX1" fmla="*/ 0 w 8639119"/>
              <a:gd name="connsiteY1" fmla="*/ 3789782 h 5739762"/>
              <a:gd name="connsiteX2" fmla="*/ 0 w 8639119"/>
              <a:gd name="connsiteY2" fmla="*/ 5739761 h 5739762"/>
              <a:gd name="connsiteX3" fmla="*/ 7748695 w 8639119"/>
              <a:gd name="connsiteY3" fmla="*/ 5739762 h 5739762"/>
              <a:gd name="connsiteX4" fmla="*/ 8639119 w 8639119"/>
              <a:gd name="connsiteY4" fmla="*/ 4849338 h 573976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639119" h="5739762">
                <a:moveTo>
                  <a:pt x="3789781" y="0"/>
                </a:moveTo>
                <a:lnTo>
                  <a:pt x="0" y="3789782"/>
                </a:lnTo>
                <a:lnTo>
                  <a:pt x="0" y="5739761"/>
                </a:lnTo>
                <a:lnTo>
                  <a:pt x="7748695" y="5739762"/>
                </a:lnTo>
                <a:lnTo>
                  <a:pt x="8639119" y="4849338"/>
                </a:lnTo>
                <a:close/>
              </a:path>
            </a:pathLst>
          </a:custGeom>
          <a:solidFill>
            <a:schemeClr val="accent1">
              <a:lumMod val="50000"/>
              <a:alpha val="51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12185180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61B0E15-6FC5-434E-8780-B186D9DB0C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8204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noProof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9C7B128-34F3-405C-B601-8BAFDB4349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8204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5A7754-E8C7-438B-922D-9027C6CF58E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12500" y="6356350"/>
            <a:ext cx="660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63D6C4-4840-40CC-AC84-17E24B3B7BDE}" type="slidenum">
              <a:rPr lang="en-US" noProof="0" smtClean="0"/>
              <a:t>‹#›</a:t>
            </a:fld>
            <a:endParaRPr lang="en-US" noProof="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CDDDB7D-9189-9548-A2B9-81DC62C3C1A3}"/>
              </a:ext>
            </a:extLst>
          </p:cNvPr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7" name="Freeform: Shape 9">
            <a:extLst>
              <a:ext uri="{FF2B5EF4-FFF2-40B4-BE49-F238E27FC236}">
                <a16:creationId xmlns:a16="http://schemas.microsoft.com/office/drawing/2014/main" id="{096D8877-6B4A-4540-8927-767DD7401718}"/>
              </a:ext>
            </a:extLst>
          </p:cNvPr>
          <p:cNvSpPr/>
          <p:nvPr userDrawn="1"/>
        </p:nvSpPr>
        <p:spPr>
          <a:xfrm>
            <a:off x="0" y="1"/>
            <a:ext cx="12192001" cy="6857999"/>
          </a:xfrm>
          <a:custGeom>
            <a:avLst/>
            <a:gdLst>
              <a:gd name="connsiteX0" fmla="*/ 0 w 12192001"/>
              <a:gd name="connsiteY0" fmla="*/ 0 h 6884191"/>
              <a:gd name="connsiteX1" fmla="*/ 7540222 w 12192001"/>
              <a:gd name="connsiteY1" fmla="*/ 0 h 6884191"/>
              <a:gd name="connsiteX2" fmla="*/ 10260629 w 12192001"/>
              <a:gd name="connsiteY2" fmla="*/ 2725573 h 6884191"/>
              <a:gd name="connsiteX3" fmla="*/ 11286710 w 12192001"/>
              <a:gd name="connsiteY3" fmla="*/ 2725573 h 6884191"/>
              <a:gd name="connsiteX4" fmla="*/ 12192000 w 12192001"/>
              <a:gd name="connsiteY4" fmla="*/ 3632581 h 6884191"/>
              <a:gd name="connsiteX5" fmla="*/ 12192001 w 12192001"/>
              <a:gd name="connsiteY5" fmla="*/ 6884191 h 6884191"/>
              <a:gd name="connsiteX6" fmla="*/ 0 w 12192001"/>
              <a:gd name="connsiteY6" fmla="*/ 6884191 h 68841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192001" h="6884191">
                <a:moveTo>
                  <a:pt x="0" y="0"/>
                </a:moveTo>
                <a:lnTo>
                  <a:pt x="7540222" y="0"/>
                </a:lnTo>
                <a:lnTo>
                  <a:pt x="10260629" y="2725573"/>
                </a:lnTo>
                <a:lnTo>
                  <a:pt x="11286710" y="2725573"/>
                </a:lnTo>
                <a:lnTo>
                  <a:pt x="12192000" y="3632581"/>
                </a:lnTo>
                <a:lnTo>
                  <a:pt x="12192001" y="6884191"/>
                </a:lnTo>
                <a:lnTo>
                  <a:pt x="0" y="6884191"/>
                </a:lnTo>
                <a:close/>
              </a:path>
            </a:pathLst>
          </a:custGeom>
          <a:solidFill>
            <a:schemeClr val="accent2">
              <a:alpha val="74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8" name="Freeform: Shape 17">
            <a:extLst>
              <a:ext uri="{FF2B5EF4-FFF2-40B4-BE49-F238E27FC236}">
                <a16:creationId xmlns:a16="http://schemas.microsoft.com/office/drawing/2014/main" id="{5AF2E123-FE0F-8541-8E36-5030C450AA7E}"/>
              </a:ext>
            </a:extLst>
          </p:cNvPr>
          <p:cNvSpPr/>
          <p:nvPr userDrawn="1"/>
        </p:nvSpPr>
        <p:spPr>
          <a:xfrm rot="16200000" flipV="1">
            <a:off x="2964809" y="-2364446"/>
            <a:ext cx="6862744" cy="11591639"/>
          </a:xfrm>
          <a:custGeom>
            <a:avLst/>
            <a:gdLst>
              <a:gd name="connsiteX0" fmla="*/ 6862744 w 6862744"/>
              <a:gd name="connsiteY0" fmla="*/ 11591639 h 11591639"/>
              <a:gd name="connsiteX1" fmla="*/ 6862744 w 6862744"/>
              <a:gd name="connsiteY1" fmla="*/ 5240223 h 11591639"/>
              <a:gd name="connsiteX2" fmla="*/ 4145656 w 6862744"/>
              <a:gd name="connsiteY2" fmla="*/ 5240223 h 11591639"/>
              <a:gd name="connsiteX3" fmla="*/ 4145656 w 6862744"/>
              <a:gd name="connsiteY3" fmla="*/ 5240222 h 11591639"/>
              <a:gd name="connsiteX4" fmla="*/ 6862744 w 6862744"/>
              <a:gd name="connsiteY4" fmla="*/ 5240222 h 11591639"/>
              <a:gd name="connsiteX5" fmla="*/ 4145656 w 6862744"/>
              <a:gd name="connsiteY5" fmla="*/ 2519152 h 11591639"/>
              <a:gd name="connsiteX6" fmla="*/ 4145656 w 6862744"/>
              <a:gd name="connsiteY6" fmla="*/ 1367198 h 11591639"/>
              <a:gd name="connsiteX7" fmla="*/ 2775863 w 6862744"/>
              <a:gd name="connsiteY7" fmla="*/ 0 h 11591639"/>
              <a:gd name="connsiteX8" fmla="*/ 0 w 6862744"/>
              <a:gd name="connsiteY8" fmla="*/ 0 h 11591639"/>
              <a:gd name="connsiteX9" fmla="*/ 0 w 6862744"/>
              <a:gd name="connsiteY9" fmla="*/ 11591639 h 115916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62744" h="11591639">
                <a:moveTo>
                  <a:pt x="6862744" y="11591639"/>
                </a:moveTo>
                <a:lnTo>
                  <a:pt x="6862744" y="5240223"/>
                </a:lnTo>
                <a:lnTo>
                  <a:pt x="4145656" y="5240223"/>
                </a:lnTo>
                <a:lnTo>
                  <a:pt x="4145656" y="5240222"/>
                </a:lnTo>
                <a:lnTo>
                  <a:pt x="6862744" y="5240222"/>
                </a:lnTo>
                <a:lnTo>
                  <a:pt x="4145656" y="2519152"/>
                </a:lnTo>
                <a:lnTo>
                  <a:pt x="4145656" y="1367198"/>
                </a:lnTo>
                <a:lnTo>
                  <a:pt x="2775863" y="0"/>
                </a:lnTo>
                <a:lnTo>
                  <a:pt x="0" y="0"/>
                </a:lnTo>
                <a:lnTo>
                  <a:pt x="0" y="11591639"/>
                </a:lnTo>
                <a:close/>
              </a:path>
            </a:pathLst>
          </a:custGeom>
          <a:pattFill prst="wdDnDiag">
            <a:fgClr>
              <a:schemeClr val="accent2"/>
            </a:fgClr>
            <a:bgClr>
              <a:schemeClr val="accent2">
                <a:lumMod val="75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noProof="0" dirty="0"/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5519D99-3B68-924A-9CD0-14B911711CA8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pattFill prst="wdUpDiag">
            <a:fgClr>
              <a:schemeClr val="accent2"/>
            </a:fgClr>
            <a:bgClr>
              <a:schemeClr val="accent2">
                <a:lumMod val="50000"/>
              </a:schemeClr>
            </a:bgClr>
          </a:patt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0" name="Freeform: Shape 7">
            <a:extLst>
              <a:ext uri="{FF2B5EF4-FFF2-40B4-BE49-F238E27FC236}">
                <a16:creationId xmlns:a16="http://schemas.microsoft.com/office/drawing/2014/main" id="{A09E21A9-FBEF-144C-A152-FE484F3C55C1}"/>
              </a:ext>
            </a:extLst>
          </p:cNvPr>
          <p:cNvSpPr/>
          <p:nvPr userDrawn="1"/>
        </p:nvSpPr>
        <p:spPr>
          <a:xfrm rot="16200000" flipV="1">
            <a:off x="2664629" y="-2669372"/>
            <a:ext cx="6862744" cy="12192000"/>
          </a:xfrm>
          <a:custGeom>
            <a:avLst/>
            <a:gdLst>
              <a:gd name="connsiteX0" fmla="*/ 6849744 w 6849744"/>
              <a:gd name="connsiteY0" fmla="*/ 12192000 h 12192000"/>
              <a:gd name="connsiteX1" fmla="*/ 6849744 w 6849744"/>
              <a:gd name="connsiteY1" fmla="*/ 5840584 h 12192000"/>
              <a:gd name="connsiteX2" fmla="*/ 4137803 w 6849744"/>
              <a:gd name="connsiteY2" fmla="*/ 5840584 h 12192000"/>
              <a:gd name="connsiteX3" fmla="*/ 4137803 w 6849744"/>
              <a:gd name="connsiteY3" fmla="*/ 5840583 h 12192000"/>
              <a:gd name="connsiteX4" fmla="*/ 6849744 w 6849744"/>
              <a:gd name="connsiteY4" fmla="*/ 5840583 h 12192000"/>
              <a:gd name="connsiteX5" fmla="*/ 4137803 w 6849744"/>
              <a:gd name="connsiteY5" fmla="*/ 3119513 h 12192000"/>
              <a:gd name="connsiteX6" fmla="*/ 4137803 w 6849744"/>
              <a:gd name="connsiteY6" fmla="*/ 1967559 h 12192000"/>
              <a:gd name="connsiteX7" fmla="*/ 2170243 w 6849744"/>
              <a:gd name="connsiteY7" fmla="*/ 0 h 12192000"/>
              <a:gd name="connsiteX8" fmla="*/ 0 w 6849744"/>
              <a:gd name="connsiteY8" fmla="*/ 0 h 12192000"/>
              <a:gd name="connsiteX9" fmla="*/ 0 w 6849744"/>
              <a:gd name="connsiteY9" fmla="*/ 12192000 h 12192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849744" h="12192000">
                <a:moveTo>
                  <a:pt x="6849744" y="12192000"/>
                </a:moveTo>
                <a:lnTo>
                  <a:pt x="6849744" y="5840584"/>
                </a:lnTo>
                <a:lnTo>
                  <a:pt x="4137803" y="5840584"/>
                </a:lnTo>
                <a:lnTo>
                  <a:pt x="4137803" y="5840583"/>
                </a:lnTo>
                <a:lnTo>
                  <a:pt x="6849744" y="5840583"/>
                </a:lnTo>
                <a:lnTo>
                  <a:pt x="4137803" y="3119513"/>
                </a:lnTo>
                <a:lnTo>
                  <a:pt x="4137803" y="1967559"/>
                </a:lnTo>
                <a:lnTo>
                  <a:pt x="2170243" y="0"/>
                </a:lnTo>
                <a:lnTo>
                  <a:pt x="0" y="0"/>
                </a:lnTo>
                <a:lnTo>
                  <a:pt x="0" y="12192000"/>
                </a:lnTo>
                <a:close/>
              </a:path>
            </a:pathLst>
          </a:custGeom>
          <a:solidFill>
            <a:schemeClr val="accent1">
              <a:lumMod val="50000"/>
              <a:alpha val="9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1" name="Title 1">
            <a:extLst>
              <a:ext uri="{FF2B5EF4-FFF2-40B4-BE49-F238E27FC236}">
                <a16:creationId xmlns:a16="http://schemas.microsoft.com/office/drawing/2014/main" id="{70C7F2CB-A8CE-1545-A08D-93592C4BAEEA}"/>
              </a:ext>
            </a:extLst>
          </p:cNvPr>
          <p:cNvSpPr txBox="1">
            <a:spLocks/>
          </p:cNvSpPr>
          <p:nvPr userDrawn="1"/>
        </p:nvSpPr>
        <p:spPr>
          <a:xfrm>
            <a:off x="444500" y="542925"/>
            <a:ext cx="11214100" cy="535531"/>
          </a:xfrm>
          <a:prstGeom prst="rect">
            <a:avLst/>
          </a:prstGeom>
        </p:spPr>
        <p:txBody>
          <a:bodyPr vert="horz" wrap="square" lIns="91440" tIns="45720" rIns="91440" bIns="45720" rtlCol="0" anchor="t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GB" sz="3200" b="1" kern="1200" spc="-70" baseline="0" dirty="0">
                <a:solidFill>
                  <a:schemeClr val="bg1"/>
                </a:solidFill>
                <a:latin typeface="Trebuchet MS" panose="020B0603020202020204" pitchFamily="34" charset="0"/>
                <a:ea typeface="+mj-ea"/>
                <a:cs typeface="+mj-cs"/>
              </a:defRPr>
            </a:lvl1pPr>
          </a:lstStyle>
          <a:p>
            <a:r>
              <a:rPr lang="en-US" noProof="0" dirty="0">
                <a:latin typeface="+mj-lt"/>
              </a:rPr>
              <a:t>Click to edit Master title style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7068FCE4-1B47-3C4B-B091-013120A97D09}"/>
              </a:ext>
            </a:extLst>
          </p:cNvPr>
          <p:cNvGrpSpPr/>
          <p:nvPr userDrawn="1"/>
        </p:nvGrpSpPr>
        <p:grpSpPr>
          <a:xfrm rot="16200000">
            <a:off x="499388" y="-322655"/>
            <a:ext cx="535531" cy="645309"/>
            <a:chOff x="10945855" y="7317026"/>
            <a:chExt cx="2483924" cy="2993104"/>
          </a:xfrm>
        </p:grpSpPr>
        <p:sp>
          <p:nvSpPr>
            <p:cNvPr id="13" name="Freeform: Shape 15">
              <a:extLst>
                <a:ext uri="{FF2B5EF4-FFF2-40B4-BE49-F238E27FC236}">
                  <a16:creationId xmlns:a16="http://schemas.microsoft.com/office/drawing/2014/main" id="{FEC3FDE7-F27E-5E4E-8752-287CAB7792D4}"/>
                </a:ext>
              </a:extLst>
            </p:cNvPr>
            <p:cNvSpPr/>
            <p:nvPr/>
          </p:nvSpPr>
          <p:spPr>
            <a:xfrm rot="2700000">
              <a:off x="10945855" y="7826207"/>
              <a:ext cx="2483923" cy="2483924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  <p:sp>
          <p:nvSpPr>
            <p:cNvPr id="14" name="Freeform: Shape 16">
              <a:extLst>
                <a:ext uri="{FF2B5EF4-FFF2-40B4-BE49-F238E27FC236}">
                  <a16:creationId xmlns:a16="http://schemas.microsoft.com/office/drawing/2014/main" id="{81C902DB-0D21-5044-82B6-9E7A70A1BF62}"/>
                </a:ext>
              </a:extLst>
            </p:cNvPr>
            <p:cNvSpPr/>
            <p:nvPr/>
          </p:nvSpPr>
          <p:spPr>
            <a:xfrm rot="8100000" flipH="1">
              <a:off x="10986797" y="7317026"/>
              <a:ext cx="2402031" cy="2402032"/>
            </a:xfrm>
            <a:custGeom>
              <a:avLst/>
              <a:gdLst>
                <a:gd name="connsiteX0" fmla="*/ 754341 w 754341"/>
                <a:gd name="connsiteY0" fmla="*/ 754341 h 754341"/>
                <a:gd name="connsiteX1" fmla="*/ 0 w 754341"/>
                <a:gd name="connsiteY1" fmla="*/ 754341 h 754341"/>
                <a:gd name="connsiteX2" fmla="*/ 0 w 754341"/>
                <a:gd name="connsiteY2" fmla="*/ 0 h 754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754341" h="754341">
                  <a:moveTo>
                    <a:pt x="754341" y="754341"/>
                  </a:moveTo>
                  <a:lnTo>
                    <a:pt x="0" y="754341"/>
                  </a:lnTo>
                  <a:lnTo>
                    <a:pt x="0" y="0"/>
                  </a:lnTo>
                  <a:close/>
                </a:path>
              </a:pathLst>
            </a:custGeom>
            <a:pattFill prst="dkHorz">
              <a:fgClr>
                <a:schemeClr val="accent1">
                  <a:lumMod val="60000"/>
                  <a:lumOff val="40000"/>
                </a:schemeClr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grpSp>
        <p:nvGrpSpPr>
          <p:cNvPr id="15" name="Group 14">
            <a:extLst>
              <a:ext uri="{FF2B5EF4-FFF2-40B4-BE49-F238E27FC236}">
                <a16:creationId xmlns:a16="http://schemas.microsoft.com/office/drawing/2014/main" id="{BE1E08A0-195D-694F-947B-986A76FBB93E}"/>
              </a:ext>
            </a:extLst>
          </p:cNvPr>
          <p:cNvGrpSpPr/>
          <p:nvPr userDrawn="1"/>
        </p:nvGrpSpPr>
        <p:grpSpPr>
          <a:xfrm>
            <a:off x="-1" y="1357409"/>
            <a:ext cx="12192001" cy="4846320"/>
            <a:chOff x="-1" y="1357409"/>
            <a:chExt cx="12192001" cy="4917518"/>
          </a:xfrm>
        </p:grpSpPr>
        <p:sp>
          <p:nvSpPr>
            <p:cNvPr id="16" name="Rectangle: Single Corner Snipped 18">
              <a:extLst>
                <a:ext uri="{FF2B5EF4-FFF2-40B4-BE49-F238E27FC236}">
                  <a16:creationId xmlns:a16="http://schemas.microsoft.com/office/drawing/2014/main" id="{ED5DFFCD-1EE3-E64E-B51F-BD7D72413E0B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0" cy="4917518"/>
            </a:xfrm>
            <a:prstGeom prst="snip1Rect">
              <a:avLst>
                <a:gd name="adj" fmla="val 0"/>
              </a:avLst>
            </a:prstGeom>
            <a:pattFill prst="dkVert">
              <a:fgClr>
                <a:schemeClr val="accent5"/>
              </a:fgClr>
              <a:bgClr>
                <a:schemeClr val="accent2">
                  <a:lumMod val="50000"/>
                </a:schemeClr>
              </a:bgClr>
            </a:patt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lvl="0" algn="ctr"/>
              <a:endParaRPr lang="en-US" noProof="0" dirty="0"/>
            </a:p>
          </p:txBody>
        </p:sp>
        <p:sp>
          <p:nvSpPr>
            <p:cNvPr id="17" name="Rectangle: Single Corner Snipped 2">
              <a:extLst>
                <a:ext uri="{FF2B5EF4-FFF2-40B4-BE49-F238E27FC236}">
                  <a16:creationId xmlns:a16="http://schemas.microsoft.com/office/drawing/2014/main" id="{C12DB3CA-8E64-AA43-BFBE-A2CA9A816DBE}"/>
                </a:ext>
              </a:extLst>
            </p:cNvPr>
            <p:cNvSpPr/>
            <p:nvPr userDrawn="1"/>
          </p:nvSpPr>
          <p:spPr>
            <a:xfrm flipV="1">
              <a:off x="-1" y="1357409"/>
              <a:ext cx="12192001" cy="4917518"/>
            </a:xfrm>
            <a:prstGeom prst="snip1Rect">
              <a:avLst>
                <a:gd name="adj" fmla="val 19670"/>
              </a:avLst>
            </a:prstGeom>
            <a:solidFill>
              <a:schemeClr val="accent1">
                <a:lumMod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noProof="0" dirty="0"/>
            </a:p>
          </p:txBody>
        </p:sp>
      </p:grpSp>
      <p:sp>
        <p:nvSpPr>
          <p:cNvPr id="18" name="Freeform: Shape 23">
            <a:extLst>
              <a:ext uri="{FF2B5EF4-FFF2-40B4-BE49-F238E27FC236}">
                <a16:creationId xmlns:a16="http://schemas.microsoft.com/office/drawing/2014/main" id="{A587DEFD-D470-4142-8E0D-A71DDB147C92}"/>
              </a:ext>
            </a:extLst>
          </p:cNvPr>
          <p:cNvSpPr/>
          <p:nvPr userDrawn="1"/>
        </p:nvSpPr>
        <p:spPr>
          <a:xfrm flipH="1">
            <a:off x="10782300" y="5448297"/>
            <a:ext cx="1409700" cy="1409703"/>
          </a:xfrm>
          <a:custGeom>
            <a:avLst/>
            <a:gdLst>
              <a:gd name="connsiteX0" fmla="*/ 754341 w 754341"/>
              <a:gd name="connsiteY0" fmla="*/ 754341 h 754341"/>
              <a:gd name="connsiteX1" fmla="*/ 0 w 754341"/>
              <a:gd name="connsiteY1" fmla="*/ 754341 h 754341"/>
              <a:gd name="connsiteX2" fmla="*/ 0 w 754341"/>
              <a:gd name="connsiteY2" fmla="*/ 0 h 7543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754341" h="754341">
                <a:moveTo>
                  <a:pt x="754341" y="754341"/>
                </a:moveTo>
                <a:lnTo>
                  <a:pt x="0" y="754341"/>
                </a:lnTo>
                <a:lnTo>
                  <a:pt x="0" y="0"/>
                </a:lnTo>
                <a:close/>
              </a:path>
            </a:pathLst>
          </a:custGeom>
          <a:pattFill prst="dkHorz">
            <a:fgClr>
              <a:schemeClr val="accent2">
                <a:lumMod val="50000"/>
              </a:schemeClr>
            </a:fgClr>
            <a:bgClr>
              <a:schemeClr val="accent2"/>
            </a:bgClr>
          </a:patt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/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7D9BF857-7910-734D-A217-5E3344220AA2}"/>
              </a:ext>
            </a:extLst>
          </p:cNvPr>
          <p:cNvSpPr txBox="1">
            <a:spLocks/>
          </p:cNvSpPr>
          <p:nvPr userDrawn="1"/>
        </p:nvSpPr>
        <p:spPr>
          <a:xfrm>
            <a:off x="11252200" y="6315075"/>
            <a:ext cx="406400" cy="3651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000" kern="1200">
                <a:solidFill>
                  <a:schemeClr val="bg1"/>
                </a:solidFill>
                <a:latin typeface="Trade Gothic LT Pro" panose="020B0503040303020004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C263D6C4-4840-40CC-AC84-17E24B3B7BDE}" type="slidenum">
              <a:rPr lang="en-US" noProof="0" smtClean="0"/>
              <a:pPr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6660933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1" r:id="rId2"/>
    <p:sldLayoutId id="2147483660" r:id="rId3"/>
    <p:sldLayoutId id="2147483666" r:id="rId4"/>
    <p:sldLayoutId id="2147483654" r:id="rId5"/>
    <p:sldLayoutId id="2147483661" r:id="rId6"/>
    <p:sldLayoutId id="2147483677" r:id="rId7"/>
    <p:sldLayoutId id="2147483674" r:id="rId8"/>
    <p:sldLayoutId id="2147483665" r:id="rId9"/>
    <p:sldLayoutId id="2147483673" r:id="rId10"/>
    <p:sldLayoutId id="2147483662" r:id="rId11"/>
    <p:sldLayoutId id="2147483663" r:id="rId12"/>
    <p:sldLayoutId id="2147483664" r:id="rId13"/>
    <p:sldLayoutId id="2147483675" r:id="rId14"/>
    <p:sldLayoutId id="2147483676" r:id="rId15"/>
    <p:sldLayoutId id="2147483672" r:id="rId16"/>
    <p:sldLayoutId id="2147483667" r:id="rId17"/>
    <p:sldLayoutId id="2147483668" r:id="rId18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6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svg"/><Relationship Id="rId7" Type="http://schemas.openxmlformats.org/officeDocument/2006/relationships/image" Target="../media/image14.sv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13.png"/><Relationship Id="rId11" Type="http://schemas.openxmlformats.org/officeDocument/2006/relationships/image" Target="../media/image18.svg"/><Relationship Id="rId5" Type="http://schemas.openxmlformats.org/officeDocument/2006/relationships/image" Target="../media/image12.sv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inclusionlondon.org.uk/wp-content/uploads/2023/08/Casey-Report-image-736x420.jpg" TargetMode="External"/><Relationship Id="rId3" Type="http://schemas.openxmlformats.org/officeDocument/2006/relationships/hyperlink" Target="https://www.college.police.uk/research/projects/declining-trust-and-confidence-police-exploring-generational-gap" TargetMode="External"/><Relationship Id="rId7" Type="http://schemas.openxmlformats.org/officeDocument/2006/relationships/hyperlink" Target="https://www.youtube.com/watch?v=GjLWxiPHTL0" TargetMode="External"/><Relationship Id="rId2" Type="http://schemas.openxmlformats.org/officeDocument/2006/relationships/hyperlink" Target="https://www.college.police.uk/guidance/improving-public-confidence-police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www.researchgate.net/profile/Stephen-Egharevba/publication/333593302/figure/fig2/AS:820119370485760@1572543103079/The-correlates-of-police-legitimacy-Source-Adapted-from-Sunshine-and-Tyler-2003.png" TargetMode="External"/><Relationship Id="rId5" Type="http://schemas.openxmlformats.org/officeDocument/2006/relationships/hyperlink" Target="https://www.gov.uk/government/publications/from-local-to-national-a-new-model-for-policing" TargetMode="External"/><Relationship Id="rId10" Type="http://schemas.openxmlformats.org/officeDocument/2006/relationships/hyperlink" Target="https://nthwales.sharepoint.com/sites/I-AssuranceTeam/Shared%20Documents/Strategies/NWP%20Strategic%20Plan/87628%20-%20NWP%20Strategic%20Plan%202024-27.pdf" TargetMode="External"/><Relationship Id="rId4" Type="http://schemas.openxmlformats.org/officeDocument/2006/relationships/hyperlink" Target="https://hmicfrs.justiceinspectorates.gov.uk/publications/" TargetMode="External"/><Relationship Id="rId9" Type="http://schemas.openxmlformats.org/officeDocument/2006/relationships/hyperlink" Target="https://www.police-foundation.org.uk/project/strategic-review-of-policing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US" sz="4800" dirty="0"/>
              <a:t>Public Trust &amp;</a:t>
            </a:r>
            <a:br>
              <a:rPr lang="en-US" sz="4800" dirty="0"/>
            </a:br>
            <a:r>
              <a:rPr lang="en-US" sz="4800" dirty="0"/>
              <a:t> Police Legitimacy</a:t>
            </a:r>
            <a:br>
              <a:rPr lang="en-US" sz="4800" dirty="0"/>
            </a:br>
            <a:endParaRPr lang="en-US" sz="4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537F64-4C96-4AA8-BB21-E8053A3186D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53399" y="5392364"/>
            <a:ext cx="7077456" cy="868680"/>
          </a:xfrm>
        </p:spPr>
        <p:txBody>
          <a:bodyPr>
            <a:normAutofit/>
          </a:bodyPr>
          <a:lstStyle/>
          <a:p>
            <a:pPr algn="ctr"/>
            <a:r>
              <a:rPr lang="en-GB" b="1" i="1" dirty="0"/>
              <a:t>Lisa Jones (Student number: 2417686)</a:t>
            </a:r>
          </a:p>
          <a:p>
            <a:r>
              <a:rPr lang="en-GB" b="1" dirty="0"/>
              <a:t>Contemporary Issues in Policing – BMPO7006</a:t>
            </a: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F0D65D4-F690-599A-3D17-5C024687118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67090" y="3232068"/>
            <a:ext cx="6250074" cy="1539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693459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875C19A-1AAE-476A-A316-A2CF92D76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500" y="542925"/>
            <a:ext cx="11214100" cy="535531"/>
          </a:xfrm>
        </p:spPr>
        <p:txBody>
          <a:bodyPr wrap="square" anchor="t">
            <a:normAutofit/>
          </a:bodyPr>
          <a:lstStyle/>
          <a:p>
            <a:r>
              <a:rPr lang="en-US" dirty="0"/>
              <a:t>Introduction: Why Trust and Legitimacy matter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BE9800F6-D571-48C4-8466-12AA1ADB65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52200" y="6315075"/>
            <a:ext cx="4064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263D6C4-4840-40CC-AC84-17E24B3B7BDE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EF2BC084-E6DB-4DE7-B309-042A85EBA70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4501" y="1625520"/>
            <a:ext cx="5651500" cy="4252767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Policing in the UK is grounded in “policing by consent” (</a:t>
            </a:r>
            <a:r>
              <a:rPr lang="en-US" dirty="0" err="1"/>
              <a:t>Peelian</a:t>
            </a:r>
            <a:r>
              <a:rPr lang="en-US" dirty="0"/>
              <a:t> principles)</a:t>
            </a:r>
          </a:p>
          <a:p>
            <a:pPr>
              <a:buFont typeface="Wingdings" panose="05000000000000000000" pitchFamily="2" charset="2"/>
              <a:buChar char="v"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Legitimacy = public belief that police authority is lawful, fair and just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 Trust is crucial for: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 Public Cooperation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 Crime reporting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 Compliance with the law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/>
              <a:t> Declining trust = reduced legitimacy &amp; weaker policing outcomes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F96630-777A-4BFB-0B1D-8591F1825A99}"/>
              </a:ext>
            </a:extLst>
          </p:cNvPr>
          <p:cNvSpPr txBox="1"/>
          <p:nvPr/>
        </p:nvSpPr>
        <p:spPr>
          <a:xfrm>
            <a:off x="7587622" y="5331772"/>
            <a:ext cx="531557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2"/>
                </a:solidFill>
              </a:rPr>
              <a:t>Legitimacy</a:t>
            </a:r>
            <a:r>
              <a:rPr lang="en-GB" sz="1400" dirty="0">
                <a:solidFill>
                  <a:schemeClr val="accent2"/>
                </a:solidFill>
              </a:rPr>
              <a:t> </a:t>
            </a:r>
            <a:r>
              <a:rPr lang="en-GB" sz="1400" b="1" dirty="0">
                <a:solidFill>
                  <a:schemeClr val="accent2"/>
                </a:solidFill>
              </a:rPr>
              <a:t>- Sunshine &amp; Tyler (2003)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2F7D9EA-5922-10E8-D789-AD81AEE895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5149" y="1882713"/>
            <a:ext cx="5222350" cy="33890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3486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15E3981-F0D7-482C-A8E0-6A57700BEC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Key Drivers of Declining Trust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20FC4EE-F318-4344-9E3C-B950ADB63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3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74126B4-1E6C-4FFF-9282-40E18A85A07F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/>
        <p:txBody>
          <a:bodyPr>
            <a:normAutofit/>
          </a:bodyPr>
          <a:lstStyle/>
          <a:p>
            <a:pPr algn="l"/>
            <a:r>
              <a:rPr lang="en-US" dirty="0"/>
              <a:t>The root cause: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7DC4E62-1A34-4F98-A451-214F1808519C}"/>
              </a:ext>
            </a:extLst>
          </p:cNvPr>
          <p:cNvSpPr>
            <a:spLocks noGrp="1"/>
          </p:cNvSpPr>
          <p:nvPr>
            <p:ph type="body" sz="quarter" idx="2"/>
          </p:nvPr>
        </p:nvSpPr>
        <p:spPr>
          <a:xfrm>
            <a:off x="444500" y="1991891"/>
            <a:ext cx="5157787" cy="3684588"/>
          </a:xfrm>
        </p:spPr>
        <p:txBody>
          <a:bodyPr>
            <a:normAutofit/>
          </a:bodyPr>
          <a:lstStyle/>
          <a:p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Systemic performance failures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Changing demand and misalignment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Cultural and Organisational weakness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Declining/Fragile trust in some communities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Failures in misconduct handling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High profile scandals</a:t>
            </a:r>
          </a:p>
          <a:p>
            <a:endParaRPr lang="en-US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/>
              <a:t>Effectiveness &amp; legitimacy are inseparable – one drives the other</a:t>
            </a:r>
          </a:p>
          <a:p>
            <a:endParaRPr lang="en-US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8C5D9EB-02EE-FAAD-E723-3098231542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742662"/>
            <a:ext cx="5308879" cy="3821982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4FB11F3-0367-062C-2574-F96B89F3BD86}"/>
              </a:ext>
            </a:extLst>
          </p:cNvPr>
          <p:cNvSpPr txBox="1"/>
          <p:nvPr/>
        </p:nvSpPr>
        <p:spPr>
          <a:xfrm>
            <a:off x="7467599" y="5676479"/>
            <a:ext cx="5308879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chemeClr val="accent2"/>
                </a:solidFill>
              </a:rPr>
              <a:t>Declining trust in UK Policing</a:t>
            </a:r>
          </a:p>
        </p:txBody>
      </p:sp>
    </p:spTree>
    <p:extLst>
      <p:ext uri="{BB962C8B-B14F-4D97-AF65-F5344CB8AC3E}">
        <p14:creationId xmlns:p14="http://schemas.microsoft.com/office/powerpoint/2010/main" val="3607270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4772D81-B5C9-4302-060B-0DE8A4B9C1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4</a:t>
            </a:fld>
            <a:endParaRPr lang="en-US" noProof="0" dirty="0"/>
          </a:p>
        </p:txBody>
      </p:sp>
      <p:sp>
        <p:nvSpPr>
          <p:cNvPr id="11" name="Title 6">
            <a:extLst>
              <a:ext uri="{FF2B5EF4-FFF2-40B4-BE49-F238E27FC236}">
                <a16:creationId xmlns:a16="http://schemas.microsoft.com/office/drawing/2014/main" id="{E6AC5201-5E5E-D9B9-B714-282842049F35}"/>
              </a:ext>
            </a:extLst>
          </p:cNvPr>
          <p:cNvSpPr txBox="1">
            <a:spLocks/>
          </p:cNvSpPr>
          <p:nvPr/>
        </p:nvSpPr>
        <p:spPr>
          <a:xfrm>
            <a:off x="977900" y="185428"/>
            <a:ext cx="11214100" cy="535531"/>
          </a:xfrm>
          <a:prstGeom prst="rect">
            <a:avLst/>
          </a:prstGeom>
        </p:spPr>
        <p:txBody>
          <a:bodyPr wrap="square" anchor="t">
            <a:normAutofit fontScale="850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>
                <a:solidFill>
                  <a:schemeClr val="bg1"/>
                </a:solidFill>
              </a:rPr>
              <a:t>Police Reform: Casey</a:t>
            </a:r>
            <a:r>
              <a:rPr lang="en-US" dirty="0">
                <a:solidFill>
                  <a:schemeClr val="bg1"/>
                </a:solidFill>
              </a:rPr>
              <a:t>, Barber &amp; White Paper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9ABB8BB-1C7B-C2BA-7F8C-F1F82C6D03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2464" y="822088"/>
            <a:ext cx="4581162" cy="26466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B0C07A23-CF78-7C9B-5BCA-F170E51F5BD9}"/>
              </a:ext>
            </a:extLst>
          </p:cNvPr>
          <p:cNvSpPr txBox="1"/>
          <p:nvPr/>
        </p:nvSpPr>
        <p:spPr>
          <a:xfrm>
            <a:off x="1546759" y="3494604"/>
            <a:ext cx="46532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2"/>
                </a:solidFill>
              </a:rPr>
              <a:t>Casey Report on the Metropolitan Police Force</a:t>
            </a:r>
            <a:endParaRPr lang="en-GB" sz="1200" b="1" dirty="0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79E1576-412C-0E31-9D3F-BF377550EE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3320" y="4040397"/>
            <a:ext cx="3333921" cy="210195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F891A41A-0C39-427F-8D7D-75354A4B0C5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7241" y="4040397"/>
            <a:ext cx="2557709" cy="210195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86990D36-607B-678D-180E-300D9B53D41E}"/>
              </a:ext>
            </a:extLst>
          </p:cNvPr>
          <p:cNvSpPr txBox="1"/>
          <p:nvPr/>
        </p:nvSpPr>
        <p:spPr>
          <a:xfrm>
            <a:off x="993624" y="6209531"/>
            <a:ext cx="57595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2"/>
                </a:solidFill>
              </a:rPr>
              <a:t>Sir Michael Barber’s Strategic Review of Policing in England and Wales</a:t>
            </a: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6DD74CBF-4706-D0B1-600E-FB6CE3FC771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5447" y="3126776"/>
            <a:ext cx="3744861" cy="2737141"/>
          </a:xfrm>
          <a:prstGeom prst="rect">
            <a:avLst/>
          </a:prstGeom>
        </p:spPr>
      </p:pic>
      <p:pic>
        <p:nvPicPr>
          <p:cNvPr id="22" name="Picture 21">
            <a:extLst>
              <a:ext uri="{FF2B5EF4-FFF2-40B4-BE49-F238E27FC236}">
                <a16:creationId xmlns:a16="http://schemas.microsoft.com/office/drawing/2014/main" id="{DD697334-4062-15FB-F472-0E6FF4734CFB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75447" y="1030546"/>
            <a:ext cx="3770557" cy="1750615"/>
          </a:xfrm>
          <a:prstGeom prst="rect">
            <a:avLst/>
          </a:prstGeom>
        </p:spPr>
      </p:pic>
      <p:sp>
        <p:nvSpPr>
          <p:cNvPr id="23" name="TextBox 22">
            <a:extLst>
              <a:ext uri="{FF2B5EF4-FFF2-40B4-BE49-F238E27FC236}">
                <a16:creationId xmlns:a16="http://schemas.microsoft.com/office/drawing/2014/main" id="{7EB7F306-A400-8E27-B194-701EC000B3EF}"/>
              </a:ext>
            </a:extLst>
          </p:cNvPr>
          <p:cNvSpPr txBox="1"/>
          <p:nvPr/>
        </p:nvSpPr>
        <p:spPr>
          <a:xfrm>
            <a:off x="7175447" y="6071032"/>
            <a:ext cx="45171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solidFill>
                  <a:schemeClr val="accent2"/>
                </a:solidFill>
              </a:rPr>
              <a:t>From local to national: a new model for policing </a:t>
            </a:r>
          </a:p>
        </p:txBody>
      </p:sp>
    </p:spTree>
    <p:extLst>
      <p:ext uri="{BB962C8B-B14F-4D97-AF65-F5344CB8AC3E}">
        <p14:creationId xmlns:p14="http://schemas.microsoft.com/office/powerpoint/2010/main" val="1349454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DF24B53-AC16-3B9B-FA07-BE62C4D30E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Strategic Framework: Police Legitimacy</a:t>
            </a:r>
          </a:p>
        </p:txBody>
      </p:sp>
      <p:pic>
        <p:nvPicPr>
          <p:cNvPr id="2062" name="Picture Placeholder 2061" descr="Greek Pillar outline">
            <a:extLst>
              <a:ext uri="{FF2B5EF4-FFF2-40B4-BE49-F238E27FC236}">
                <a16:creationId xmlns:a16="http://schemas.microsoft.com/office/drawing/2014/main" id="{DF96536A-883B-4799-4141-10C5ED65D5A7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63" b="63"/>
          <a:stretch>
            <a:fillRect/>
          </a:stretch>
        </p:blipFill>
        <p:spPr/>
      </p:pic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92CA85DE-CB09-1690-429A-1124BF3FCC80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719895" y="4192666"/>
            <a:ext cx="1776140" cy="1463040"/>
          </a:xfrm>
        </p:spPr>
        <p:txBody>
          <a:bodyPr/>
          <a:lstStyle/>
          <a:p>
            <a:endParaRPr lang="en-GB" dirty="0"/>
          </a:p>
          <a:p>
            <a:endParaRPr lang="en-GB" b="1" dirty="0"/>
          </a:p>
          <a:p>
            <a:r>
              <a:rPr lang="en-GB" sz="1800" b="1" dirty="0">
                <a:solidFill>
                  <a:schemeClr val="accent4">
                    <a:lumMod val="40000"/>
                    <a:lumOff val="60000"/>
                  </a:schemeClr>
                </a:solidFill>
              </a:rPr>
              <a:t>  Four Pillars</a:t>
            </a:r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832DA934-5E8A-B45D-DBCA-61733F6A1C25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1800" b="1" dirty="0">
                <a:solidFill>
                  <a:schemeClr val="accent1">
                    <a:lumMod val="20000"/>
                    <a:lumOff val="80000"/>
                  </a:schemeClr>
                </a:solidFill>
              </a:rPr>
              <a:t>Community       Engagement              &amp; Voice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5CBD92BC-9D27-F54D-9ABD-32103EEC92D0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1800" b="1" dirty="0">
                <a:solidFill>
                  <a:schemeClr val="accent2">
                    <a:lumMod val="40000"/>
                    <a:lumOff val="60000"/>
                  </a:schemeClr>
                </a:solidFill>
              </a:rPr>
              <a:t>Fairness &amp;  Procedural Justice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5F71442F-F516-66F2-D692-27A0A205F235}"/>
              </a:ext>
            </a:extLst>
          </p:cNvPr>
          <p:cNvSpPr>
            <a:spLocks noGrp="1"/>
          </p:cNvSpPr>
          <p:nvPr>
            <p:ph type="body" sz="quarter" idx="2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1800" b="1" dirty="0">
                <a:solidFill>
                  <a:schemeClr val="accent3">
                    <a:lumMod val="20000"/>
                    <a:lumOff val="80000"/>
                  </a:schemeClr>
                </a:solidFill>
              </a:rPr>
              <a:t>Accountability &amp; Transparency</a:t>
            </a:r>
          </a:p>
        </p:txBody>
      </p: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5BEC9B99-9183-1607-57EC-6648068A7434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endParaRPr lang="en-GB" dirty="0"/>
          </a:p>
          <a:p>
            <a:r>
              <a:rPr lang="en-GB" sz="18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Effectiveness &amp; Problem Solving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0AA3E040-1E5C-3AC1-4B11-0707FF955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5</a:t>
            </a:fld>
            <a:endParaRPr lang="en-US" noProof="0" dirty="0"/>
          </a:p>
        </p:txBody>
      </p:sp>
      <p:pic>
        <p:nvPicPr>
          <p:cNvPr id="2064" name="Picture Placeholder 2063" descr="Greek Pillar outline">
            <a:extLst>
              <a:ext uri="{FF2B5EF4-FFF2-40B4-BE49-F238E27FC236}">
                <a16:creationId xmlns:a16="http://schemas.microsoft.com/office/drawing/2014/main" id="{21867F15-83EA-83A9-7BDD-8DB310E6744F}"/>
              </a:ext>
            </a:extLst>
          </p:cNvPr>
          <p:cNvPicPr>
            <a:picLocks noGrp="1" noChangeAspect="1"/>
          </p:cNvPicPr>
          <p:nvPr>
            <p:ph type="pic" sz="quarter" idx="16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>
            <a:fillRect/>
          </a:stretch>
        </p:blipFill>
        <p:spPr/>
      </p:pic>
      <p:pic>
        <p:nvPicPr>
          <p:cNvPr id="2060" name="Picture Placeholder 2059" descr="Greek Pillar outline">
            <a:extLst>
              <a:ext uri="{FF2B5EF4-FFF2-40B4-BE49-F238E27FC236}">
                <a16:creationId xmlns:a16="http://schemas.microsoft.com/office/drawing/2014/main" id="{0C913057-78FB-F477-8845-3CFF0626B652}"/>
              </a:ext>
            </a:extLst>
          </p:cNvPr>
          <p:cNvPicPr>
            <a:picLocks noGrp="1" noChangeAspect="1"/>
          </p:cNvPicPr>
          <p:nvPr>
            <p:ph type="pic" sz="quarter" idx="14"/>
          </p:nvPr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rcRect/>
          <a:stretch>
            <a:fillRect/>
          </a:stretch>
        </p:blipFill>
        <p:spPr/>
      </p:pic>
      <p:pic>
        <p:nvPicPr>
          <p:cNvPr id="2066" name="Picture Placeholder 2065" descr="Greek Pillar outline">
            <a:extLst>
              <a:ext uri="{FF2B5EF4-FFF2-40B4-BE49-F238E27FC236}">
                <a16:creationId xmlns:a16="http://schemas.microsoft.com/office/drawing/2014/main" id="{1F3100CF-31B1-4357-F5FA-3CDDE17218AC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rcRect t="63" b="63"/>
          <a:stretch>
            <a:fillRect/>
          </a:stretch>
        </p:blipFill>
        <p:spPr/>
      </p:pic>
      <p:pic>
        <p:nvPicPr>
          <p:cNvPr id="2068" name="Picture Placeholder 2067" descr="Badge 4 outline">
            <a:extLst>
              <a:ext uri="{FF2B5EF4-FFF2-40B4-BE49-F238E27FC236}">
                <a16:creationId xmlns:a16="http://schemas.microsoft.com/office/drawing/2014/main" id="{889E00CB-1DF4-1BB5-B12D-FB108A293CF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10">
            <a:extLst>
              <a:ext uri="{96DAC541-7B7A-43D3-8B79-37D633B846F1}">
                <asvg:svgBlip xmlns:asvg="http://schemas.microsoft.com/office/drawing/2016/SVG/main" r:embed="rId11"/>
              </a:ext>
            </a:extLst>
          </a:blip>
          <a:srcRect t="63" b="63"/>
          <a:stretch>
            <a:fillRect/>
          </a:stretch>
        </p:blipFill>
        <p:spPr/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EA14777-8FBF-F31B-DD7E-C748BB3E7909}"/>
              </a:ext>
            </a:extLst>
          </p:cNvPr>
          <p:cNvSpPr txBox="1"/>
          <p:nvPr/>
        </p:nvSpPr>
        <p:spPr>
          <a:xfrm>
            <a:off x="2316479" y="5839827"/>
            <a:ext cx="73794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b="1" dirty="0">
                <a:solidFill>
                  <a:schemeClr val="bg1"/>
                </a:solidFill>
              </a:rPr>
              <a:t>To improve trust policing must deliver justice in process and results in outcomes </a:t>
            </a:r>
          </a:p>
        </p:txBody>
      </p:sp>
    </p:spTree>
    <p:extLst>
      <p:ext uri="{BB962C8B-B14F-4D97-AF65-F5344CB8AC3E}">
        <p14:creationId xmlns:p14="http://schemas.microsoft.com/office/powerpoint/2010/main" val="23273547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30D3716-7985-9A70-838B-938A4054BD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Engagement &amp; Voice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CDB75B1-D233-BB59-655E-EF2E3F851E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6</a:t>
            </a:fld>
            <a:endParaRPr lang="en-US" noProof="0" dirty="0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0B756CE2-FEA6-1C7B-3AEB-F0775C289B6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1523140"/>
              </p:ext>
            </p:extLst>
          </p:nvPr>
        </p:nvGraphicFramePr>
        <p:xfrm>
          <a:off x="2673220" y="1475089"/>
          <a:ext cx="8578980" cy="486869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97407">
                  <a:extLst>
                    <a:ext uri="{9D8B030D-6E8A-4147-A177-3AD203B41FA5}">
                      <a16:colId xmlns:a16="http://schemas.microsoft.com/office/drawing/2014/main" val="1691898535"/>
                    </a:ext>
                  </a:extLst>
                </a:gridCol>
                <a:gridCol w="6481573">
                  <a:extLst>
                    <a:ext uri="{9D8B030D-6E8A-4147-A177-3AD203B41FA5}">
                      <a16:colId xmlns:a16="http://schemas.microsoft.com/office/drawing/2014/main" val="2371532157"/>
                    </a:ext>
                  </a:extLst>
                </a:gridCol>
              </a:tblGrid>
              <a:tr h="615193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Community Engagement &amp; Voice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468161"/>
                  </a:ext>
                </a:extLst>
              </a:tr>
              <a:tr h="61519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Strategic Intent: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Visible and consistent community engagement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Rebuild legitimacy through familiarity, accessibility and communication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384650"/>
                  </a:ext>
                </a:extLst>
              </a:tr>
              <a:tr h="61519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Strengths: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Builds relationships and perceived legitimacy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967199"/>
                  </a:ext>
                </a:extLst>
              </a:tr>
              <a:tr h="61519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Limitations: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Risks being symbolic or performative, often fails to reach disengaged groups 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Engagement must be targeted and meaningful otherwise it risks reinforcing distrust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554600"/>
                  </a:ext>
                </a:extLst>
              </a:tr>
              <a:tr h="89369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Tactical delivery: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Named, visible officers with continuity of postings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Regular community forums and digital Q&amp;A sessions (“you said, we did”)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Targeted engagement with underrepresented groups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Increase foot patrols in high footfall or hot spot areas for crime and ASB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649322"/>
                  </a:ext>
                </a:extLst>
              </a:tr>
              <a:tr h="61519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Evidence: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Jackson &amp; Bradford (2010) – Perceived voice increases legitimacy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College of Policing – Improving public confidence in the police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2900977"/>
                  </a:ext>
                </a:extLst>
              </a:tr>
              <a:tr h="69189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Measures of success: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Increased confidence scores in local surveys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Improved engagement online and from low-trust groups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Evidence of community input shaping operations and priorities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1041637"/>
                  </a:ext>
                </a:extLst>
              </a:tr>
            </a:tbl>
          </a:graphicData>
        </a:graphic>
      </p:graphicFrame>
      <p:pic>
        <p:nvPicPr>
          <p:cNvPr id="13" name="Picture 12">
            <a:extLst>
              <a:ext uri="{FF2B5EF4-FFF2-40B4-BE49-F238E27FC236}">
                <a16:creationId xmlns:a16="http://schemas.microsoft.com/office/drawing/2014/main" id="{9AEC7157-95FD-C930-B17D-81992423F49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500" y="1982256"/>
            <a:ext cx="1708019" cy="39142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39978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D7DB3A-89CF-83F7-1594-2B81ACA846B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D7886CDD-DE84-C620-4B74-86F6CF046C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Fairness &amp; Procedural Justice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5EB064E-DA08-8B0D-BB51-B1536451B0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7</a:t>
            </a:fld>
            <a:endParaRPr lang="en-US" noProof="0" dirty="0"/>
          </a:p>
        </p:txBody>
      </p:sp>
      <p:graphicFrame>
        <p:nvGraphicFramePr>
          <p:cNvPr id="6" name="Picture Placeholder 5">
            <a:extLst>
              <a:ext uri="{FF2B5EF4-FFF2-40B4-BE49-F238E27FC236}">
                <a16:creationId xmlns:a16="http://schemas.microsoft.com/office/drawing/2014/main" id="{1B5F23A5-257B-1634-D3E0-263BB46BA706}"/>
              </a:ext>
            </a:extLst>
          </p:cNvPr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4131379998"/>
              </p:ext>
            </p:extLst>
          </p:nvPr>
        </p:nvGraphicFramePr>
        <p:xfrm>
          <a:off x="2628689" y="1543944"/>
          <a:ext cx="8826711" cy="486933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066750">
                  <a:extLst>
                    <a:ext uri="{9D8B030D-6E8A-4147-A177-3AD203B41FA5}">
                      <a16:colId xmlns:a16="http://schemas.microsoft.com/office/drawing/2014/main" val="1691898535"/>
                    </a:ext>
                  </a:extLst>
                </a:gridCol>
                <a:gridCol w="6759961">
                  <a:extLst>
                    <a:ext uri="{9D8B030D-6E8A-4147-A177-3AD203B41FA5}">
                      <a16:colId xmlns:a16="http://schemas.microsoft.com/office/drawing/2014/main" val="2371532157"/>
                    </a:ext>
                  </a:extLst>
                </a:gridCol>
              </a:tblGrid>
              <a:tr h="63858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Fairness &amp; Procedural Justice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468161"/>
                  </a:ext>
                </a:extLst>
              </a:tr>
              <a:tr h="63858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Strategic Intent: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Ground everything in Procedural Justice – treat people with respect and dignity Every interaction reinforces fairness and impartiality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384650"/>
                  </a:ext>
                </a:extLst>
              </a:tr>
              <a:tr h="63858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Strengths: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Strong empirical support (Tyler) improves compliance and satisfaction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967199"/>
                  </a:ext>
                </a:extLst>
              </a:tr>
              <a:tr h="63858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Limitations: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Less impact if outcomes are poor, can feel superficial if not authentic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Fairness must be real and consistent, not scripted or artificial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554600"/>
                  </a:ext>
                </a:extLst>
              </a:tr>
              <a:tr h="63858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Tactical delivery: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Mandatory Procedural Justice training for officers and staff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Real time monitoring of stop and search, use of force and arrest patterns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Supervisory reviews of Body Worn Video focusing on tone, respect and explanation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Active intervention when disproportionality appears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649322"/>
                  </a:ext>
                </a:extLst>
              </a:tr>
              <a:tr h="63858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Evidence: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Tyler (2006) fair treatment = higher compliance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2900977"/>
                  </a:ext>
                </a:extLst>
              </a:tr>
              <a:tr h="714111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Measures of success: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Reduced disproportionality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Improved public satisfaction following contact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Fewer complaints relating to attitude and behaviour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1041637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C612BCF8-7050-3A6A-060D-48570FB94D4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516" y="1912486"/>
            <a:ext cx="1798520" cy="4393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30197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14DC50A-21B6-7CD8-58B0-ED32C81B0B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3A48162F-9393-2CB2-E339-549C545139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Accountability &amp; Transparency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7F1EB92A-279E-D5C1-C822-E2A9E49298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8</a:t>
            </a:fld>
            <a:endParaRPr lang="en-US" noProof="0" dirty="0"/>
          </a:p>
        </p:txBody>
      </p:sp>
      <p:graphicFrame>
        <p:nvGraphicFramePr>
          <p:cNvPr id="6" name="Picture Placeholder 5">
            <a:extLst>
              <a:ext uri="{FF2B5EF4-FFF2-40B4-BE49-F238E27FC236}">
                <a16:creationId xmlns:a16="http://schemas.microsoft.com/office/drawing/2014/main" id="{1FA05EE7-DAAE-6DEA-BB89-BB8A83D8B936}"/>
              </a:ext>
            </a:extLst>
          </p:cNvPr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3253061740"/>
              </p:ext>
            </p:extLst>
          </p:nvPr>
        </p:nvGraphicFramePr>
        <p:xfrm>
          <a:off x="2260879" y="1529503"/>
          <a:ext cx="8864321" cy="4913308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29549">
                  <a:extLst>
                    <a:ext uri="{9D8B030D-6E8A-4147-A177-3AD203B41FA5}">
                      <a16:colId xmlns:a16="http://schemas.microsoft.com/office/drawing/2014/main" val="1691898535"/>
                    </a:ext>
                  </a:extLst>
                </a:gridCol>
                <a:gridCol w="6534772">
                  <a:extLst>
                    <a:ext uri="{9D8B030D-6E8A-4147-A177-3AD203B41FA5}">
                      <a16:colId xmlns:a16="http://schemas.microsoft.com/office/drawing/2014/main" val="2371532157"/>
                    </a:ext>
                  </a:extLst>
                </a:gridCol>
              </a:tblGrid>
              <a:tr h="60887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Accountability &amp; Transparency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468161"/>
                  </a:ext>
                </a:extLst>
              </a:tr>
              <a:tr h="60887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Strategic Intent: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Strengthen independent scrutiny and demonstrate that policing is open, accountable and holds itself to high standards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384650"/>
                  </a:ext>
                </a:extLst>
              </a:tr>
              <a:tr h="60887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Strengths: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Builds institutional trust, reinforces ethical culture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967199"/>
                  </a:ext>
                </a:extLst>
              </a:tr>
              <a:tr h="60887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Limitations: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Transparency without action reduces trust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Misconduct cases have disproportionate reputational impact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554600"/>
                  </a:ext>
                </a:extLst>
              </a:tr>
              <a:tr h="107031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Tactical delivery: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Clear timelines and communication with complaints and communities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Encourage whistleblowing / upstander behaviour and protect those that speak up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Ethics briefings and lessons learned using real case studies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External scrutiny of operational delivery and complaint trends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649322"/>
                  </a:ext>
                </a:extLst>
              </a:tr>
              <a:tr h="67599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Evidence: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Bradford et al 2014 – trust is linked to police </a:t>
                      </a:r>
                      <a:r>
                        <a:rPr lang="en-GB" sz="1400" dirty="0" err="1">
                          <a:solidFill>
                            <a:schemeClr val="accent1"/>
                          </a:solidFill>
                        </a:rPr>
                        <a:t>integity</a:t>
                      </a:r>
                      <a:endParaRPr lang="en-GB" sz="1400" dirty="0">
                        <a:solidFill>
                          <a:schemeClr val="accent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2900977"/>
                  </a:ext>
                </a:extLst>
              </a:tr>
              <a:tr h="709830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Measures of success: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Reduced complaint backlog, timelines and improved satisfaction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Increased internal reporting of concerns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Positive HMICFRS findings on integrity and vetting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1041637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EB7C1D50-D3F6-052E-54C4-E680EE514C3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2764" y="1949811"/>
            <a:ext cx="1862084" cy="39844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85634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073AE94-8C44-4CAF-17E9-57A75090183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F2CB0E1A-2F18-840D-906C-B56DAF97B3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Effectiveness and Problem Solving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5B54E54-81B0-82BE-085A-AC04140886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noProof="0" smtClean="0"/>
              <a:pPr/>
              <a:t>9</a:t>
            </a:fld>
            <a:endParaRPr lang="en-US" noProof="0" dirty="0"/>
          </a:p>
        </p:txBody>
      </p:sp>
      <p:graphicFrame>
        <p:nvGraphicFramePr>
          <p:cNvPr id="6" name="Picture Placeholder 5">
            <a:extLst>
              <a:ext uri="{FF2B5EF4-FFF2-40B4-BE49-F238E27FC236}">
                <a16:creationId xmlns:a16="http://schemas.microsoft.com/office/drawing/2014/main" id="{017BDB37-9090-A57A-700D-5DC3DCCBCD22}"/>
              </a:ext>
            </a:extLst>
          </p:cNvPr>
          <p:cNvGraphicFramePr>
            <a:graphicFrameLocks noGrp="1"/>
          </p:cNvGraphicFramePr>
          <p:nvPr>
            <p:ph type="pic" idx="1"/>
            <p:extLst>
              <p:ext uri="{D42A27DB-BD31-4B8C-83A1-F6EECF244321}">
                <p14:modId xmlns:p14="http://schemas.microsoft.com/office/powerpoint/2010/main" val="3504411525"/>
              </p:ext>
            </p:extLst>
          </p:nvPr>
        </p:nvGraphicFramePr>
        <p:xfrm>
          <a:off x="2230016" y="1488267"/>
          <a:ext cx="9134669" cy="5086022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392784">
                  <a:extLst>
                    <a:ext uri="{9D8B030D-6E8A-4147-A177-3AD203B41FA5}">
                      <a16:colId xmlns:a16="http://schemas.microsoft.com/office/drawing/2014/main" val="1691898535"/>
                    </a:ext>
                  </a:extLst>
                </a:gridCol>
                <a:gridCol w="6741885">
                  <a:extLst>
                    <a:ext uri="{9D8B030D-6E8A-4147-A177-3AD203B41FA5}">
                      <a16:colId xmlns:a16="http://schemas.microsoft.com/office/drawing/2014/main" val="2371532157"/>
                    </a:ext>
                  </a:extLst>
                </a:gridCol>
              </a:tblGrid>
              <a:tr h="580237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Effectiveness &amp; Problem Solving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5468161"/>
                  </a:ext>
                </a:extLst>
              </a:tr>
              <a:tr h="58023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Strategic Intent: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Build confidence by delivering tangible results on the issues that matter most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7384650"/>
                  </a:ext>
                </a:extLst>
              </a:tr>
              <a:tr h="58023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Strengths: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Focus on root causes, moves beyond reactive policing and identifies underlying issues leading to long-term reductions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2967199"/>
                  </a:ext>
                </a:extLst>
              </a:tr>
              <a:tr h="58023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Limitations: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Officers may lack time, training or support, problem solving takes time, there is a displacement risk and competing priorities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9554600"/>
                  </a:ext>
                </a:extLst>
              </a:tr>
              <a:tr h="1119928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Tactical delivery: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Adopt a problem-solving model for repeat demand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Focus on high harm and visible measures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Effective multi-agency partnerships with shared objectives and accountability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Invest in officer and supervisor capability (investigative skills &amp; communication)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649322"/>
                  </a:ext>
                </a:extLst>
              </a:tr>
              <a:tr h="913626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Evidence: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Jackson &amp; Bradford (2010) What is trust and confidence in the police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College of Policing 2025 – Improving public confidence in the police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62900977"/>
                  </a:ext>
                </a:extLst>
              </a:tr>
              <a:tr h="707323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accent1"/>
                          </a:solidFill>
                        </a:rPr>
                        <a:t>Measures of success: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Reduction in repeat demand and harm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Improved outcomes for victims</a:t>
                      </a:r>
                    </a:p>
                    <a:p>
                      <a:r>
                        <a:rPr lang="en-GB" sz="1400" dirty="0">
                          <a:solidFill>
                            <a:schemeClr val="accent1"/>
                          </a:solidFill>
                        </a:rPr>
                        <a:t>Increased perception of police effectiveness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21041637"/>
                  </a:ext>
                </a:extLst>
              </a:tr>
            </a:tbl>
          </a:graphicData>
        </a:graphic>
      </p:graphicFrame>
      <p:pic>
        <p:nvPicPr>
          <p:cNvPr id="11" name="Picture 10">
            <a:extLst>
              <a:ext uri="{FF2B5EF4-FFF2-40B4-BE49-F238E27FC236}">
                <a16:creationId xmlns:a16="http://schemas.microsoft.com/office/drawing/2014/main" id="{C5919245-21D2-2648-760A-06E29848D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576" y="1777758"/>
            <a:ext cx="1904131" cy="3838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19186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18B05D5-DA2C-2401-BF1F-4471DAA1ADF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8BAE228-6F7B-EB5E-9392-16285F9B52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92D6BE-FA85-EAB6-7504-54C3803F53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10</a:t>
            </a:fld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1B3DA99E-E5C1-CD37-AEAE-02D5218187F6}"/>
              </a:ext>
            </a:extLst>
          </p:cNvPr>
          <p:cNvSpPr>
            <a:spLocks noGrp="1"/>
          </p:cNvSpPr>
          <p:nvPr>
            <p:ph type="body" sz="quarter" idx="1"/>
          </p:nvPr>
        </p:nvSpPr>
        <p:spPr>
          <a:xfrm>
            <a:off x="444499" y="1806575"/>
            <a:ext cx="5157787" cy="823912"/>
          </a:xfrm>
        </p:spPr>
        <p:txBody>
          <a:bodyPr>
            <a:normAutofit/>
          </a:bodyPr>
          <a:lstStyle/>
          <a:p>
            <a:r>
              <a:rPr lang="en-US" dirty="0"/>
              <a:t>Legitimacy is central to effective policing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AE7155C-D50A-D95B-8549-8B1C92200F35}"/>
              </a:ext>
            </a:extLst>
          </p:cNvPr>
          <p:cNvSpPr>
            <a:spLocks noGrp="1"/>
          </p:cNvSpPr>
          <p:nvPr>
            <p:ph type="body" sz="quarter" idx="2"/>
          </p:nvPr>
        </p:nvSpPr>
        <p:spPr>
          <a:xfrm>
            <a:off x="444499" y="2630487"/>
            <a:ext cx="5157787" cy="3684588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UK policing faces a legitimacy crisis</a:t>
            </a:r>
          </a:p>
          <a:p>
            <a:pPr marL="0" indent="0">
              <a:buNone/>
            </a:pPr>
            <a:endParaRPr lang="en-US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Proposed solutions include: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Engagement &amp; Voice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Fairness &amp; Procedural Justice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Accountability &amp; Transparency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US" dirty="0"/>
              <a:t>Effectiveness &amp; Problem solving</a:t>
            </a:r>
          </a:p>
          <a:p>
            <a:endParaRPr lang="en-US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b="1" dirty="0"/>
              <a:t>Fairness builds trust but effectiveness sustains it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E4992D0-8314-6BFD-B4D0-BE5A2BDA39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41936" y="1577566"/>
            <a:ext cx="5805565" cy="4268593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6EF3F99-B756-10A1-1412-1BF292990676}"/>
              </a:ext>
            </a:extLst>
          </p:cNvPr>
          <p:cNvSpPr txBox="1"/>
          <p:nvPr/>
        </p:nvSpPr>
        <p:spPr>
          <a:xfrm>
            <a:off x="6239848" y="5846159"/>
            <a:ext cx="6097554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b="1" dirty="0">
                <a:solidFill>
                  <a:schemeClr val="accent2"/>
                </a:solidFill>
              </a:rPr>
              <a:t>North Wales Police Force Strategic Plan (2024)</a:t>
            </a:r>
          </a:p>
        </p:txBody>
      </p:sp>
    </p:spTree>
    <p:extLst>
      <p:ext uri="{BB962C8B-B14F-4D97-AF65-F5344CB8AC3E}">
        <p14:creationId xmlns:p14="http://schemas.microsoft.com/office/powerpoint/2010/main" val="2188509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446AE92-58B9-80A1-4875-8FDB2B2BED7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06FDD2B-D9FA-739C-330A-96EE3DEB54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References: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47B7E4E-66D7-49CC-A133-E2F2A3FFC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63D6C4-4840-40CC-AC84-17E24B3B7BDE}" type="slidenum">
              <a:rPr lang="en-US" smtClean="0"/>
              <a:pPr/>
              <a:t>11</a:t>
            </a:fld>
            <a:endParaRPr lang="en-US" dirty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E194EFD-1318-75DF-343E-0AF3950A5C1F}"/>
              </a:ext>
            </a:extLst>
          </p:cNvPr>
          <p:cNvSpPr>
            <a:spLocks noGrp="1"/>
          </p:cNvSpPr>
          <p:nvPr>
            <p:ph type="body" sz="quarter" idx="2"/>
          </p:nvPr>
        </p:nvSpPr>
        <p:spPr>
          <a:xfrm>
            <a:off x="309032" y="1616537"/>
            <a:ext cx="5583767" cy="469853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Barber, M. (2022)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Strategic Review of Policing in England and Wales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London: The Police Foundation.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Bradford, B. (2014) ‘Policing and social identity: Procedural justice, inclusion and cooperation between police and the public’. </a:t>
            </a:r>
            <a:r>
              <a:rPr lang="en-GB" sz="1000" i="1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Policing &amp; Society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, 24(1), 22-43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</a:t>
            </a:r>
          </a:p>
          <a:p>
            <a:pPr>
              <a:buNone/>
            </a:pP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Bradford, B. , Huq. A., Jackson, J., &amp; Roberts, B. (2014) ‘What price fairness when security is at stake?’ Police legitimacy in South Africa’. </a:t>
            </a:r>
            <a:r>
              <a:rPr lang="en-GB" sz="1000" i="1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Regulation &amp; Governance,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8(2), 246-268.</a:t>
            </a:r>
            <a:endParaRPr lang="en-GB" sz="1000" dirty="0">
              <a:effectLst/>
              <a:latin typeface="Aptos" panose="020B0004020202020204" pitchFamily="34" charset="0"/>
              <a:ea typeface="Times New Roman" panose="02020603050405020304" pitchFamily="18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Casey, L. (2023)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The Casey Review: Final Report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London: Metropolitan Police Service.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College of Policing (2025)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Improving public confidence in the police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Available at: 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2"/>
              </a:rPr>
              <a:t>https://www.college.police.uk/guidance/improving-public-confidence-police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(Accessed: 3</a:t>
            </a:r>
            <a:r>
              <a:rPr lang="en-GB" sz="1000" baseline="30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rd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April 2026)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College of Policing (2025)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Declining trust and confidence: Exploring the generational gap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Available at: 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3"/>
              </a:rPr>
              <a:t>https://www.college.police.uk/research/projects/declining-trust-and-confidence-police-exploring-generational-gap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(Accessed on 5th April 2026)</a:t>
            </a:r>
          </a:p>
          <a:p>
            <a:pPr>
              <a:buNone/>
            </a:pP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Henry, A. (2024) ‘Digital Ritual and Police–Public Social Media Encounters and ‘Authentic’ Interaction’, </a:t>
            </a:r>
            <a:r>
              <a:rPr lang="en-GB" sz="1000" i="1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British Journal of Criminology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, 64(2), pp. 452-467. 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HM Inspectorate of Constabulary and Fire &amp; Rescue Services (various years)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Inspection reports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Available at: 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4"/>
              </a:rPr>
              <a:t>https://hmicfrs.justiceinspectorates.gov.uk/publications/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(Accessed on 7</a:t>
            </a:r>
            <a:r>
              <a:rPr lang="en-GB" sz="1000" baseline="30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th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April)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Jackson, J. and Bradford, B. (2010) What is Trust and Confidence in the Police? A conceptual review,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Policing: A Journal of Policy and Practice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, 4(3), pp. 241–248.</a:t>
            </a:r>
          </a:p>
          <a:p>
            <a:pPr>
              <a:buNone/>
            </a:pP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Levi, M. (2017) ‘Assessing the trends, scale and nature of economic cybercrimes: Overview and issues’, </a:t>
            </a:r>
            <a:r>
              <a:rPr lang="en-GB" sz="1000" i="1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Crime, Law and Social Change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, 67(1), pp. 3–20.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Loader, I. and Mulcahy, A. (2003</a:t>
            </a:r>
            <a:r>
              <a:rPr lang="en-GB" sz="1000" b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) ‘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Policing and the Condition of England: Memory, Politics and Culture’.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British Journal of Criminology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, 44(2), 284-285</a:t>
            </a:r>
          </a:p>
          <a:p>
            <a:pPr>
              <a:buNone/>
            </a:pP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Merry, S., Power, N., McManus, M. and Alison, L. (2012) ‘Drivers of public trust and confidence in police in the UK’. </a:t>
            </a:r>
            <a:r>
              <a:rPr lang="en-GB" sz="1000" i="1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International Journal of Police Science &amp; Management,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14(2), 118-135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Reiner, R. (2010) ‘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The Politics of the Police’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Policing: a journal of policy and practice, Vol5(2), p. 111-113</a:t>
            </a:r>
          </a:p>
          <a:p>
            <a:pPr>
              <a:buNone/>
            </a:pP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Sunshine, J. and Tyler, T.R. (2003) ‘The Role of Procedural Justice and Legitimacy in Shaping Public Support for Policing’, </a:t>
            </a:r>
            <a:r>
              <a:rPr lang="en-GB" sz="1000" i="1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Law &amp; Society Review</a:t>
            </a:r>
            <a:r>
              <a:rPr lang="en-GB" sz="1000" dirty="0"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, 37(3), pp. 513–548.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Tyler, T.R. (2006)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Why People Obey the Law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Princeton, NJ: Princeton University Press.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UK Government (2026) </a:t>
            </a:r>
            <a:r>
              <a:rPr lang="en-GB" sz="10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Policing Reform White Paper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. London: Home Office. Available at: 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5"/>
              </a:rPr>
              <a:t>https://www.gov.uk/government/publications/from-local-to-national-a-new-model-for-policing</a:t>
            </a:r>
            <a:r>
              <a:rPr lang="en-GB" sz="10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 (Accessed on 5th April 2026)</a:t>
            </a:r>
            <a:endParaRPr lang="en-GB" sz="10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 marL="0" indent="0">
              <a:buNone/>
            </a:pPr>
            <a:endParaRPr lang="en-US" sz="800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332DEA7-D4D6-9825-9DAE-37A71D3D4565}"/>
              </a:ext>
            </a:extLst>
          </p:cNvPr>
          <p:cNvSpPr>
            <a:spLocks noGrp="1"/>
          </p:cNvSpPr>
          <p:nvPr>
            <p:ph type="body" sz="quarter" idx="4"/>
          </p:nvPr>
        </p:nvSpPr>
        <p:spPr>
          <a:xfrm>
            <a:off x="6299202" y="1168708"/>
            <a:ext cx="5497687" cy="5018732"/>
          </a:xfrm>
        </p:spPr>
        <p:txBody>
          <a:bodyPr>
            <a:normAutofit/>
          </a:bodyPr>
          <a:lstStyle/>
          <a:p>
            <a:pPr>
              <a:buNone/>
            </a:pP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	Sunshine &amp; Tyler legitimacy model (2003) [Online image].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6"/>
              </a:rPr>
              <a:t>https://www.researchgate.net/profile/Stephen-Egharevba/publication/333593302/figure/fig2/AS:820119370485760@1572543103079/The-correlates-of-police-legitimacy-Source-Adapted-from-Sunshine-and-Tyler-2003.png</a:t>
            </a:r>
            <a:r>
              <a:rPr lang="en-GB" sz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 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(Accessed: 7 April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	‘Declining trust in UK policing’ (2026) [Online image].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7"/>
              </a:rPr>
              <a:t>https://www.youtube.com/watch?v=GjLWxiPHTL0</a:t>
            </a:r>
            <a:r>
              <a:rPr lang="en-GB" sz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 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(Accessed: 7 April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	‘Casey Report on the Metropolitan Police Force’ (2023) [Online image].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8"/>
              </a:rPr>
              <a:t>https://www.inclusionlondon.org.uk/wp-content/uploads/2023/08/Casey-Report-image-736x420.jpg</a:t>
            </a:r>
            <a:r>
              <a:rPr lang="en-GB" sz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 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(Accessed: 15 April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	Police Foundation (2022) ‘Sir Michael Barber’s Strategic Review of Policing’ [Online image].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9"/>
              </a:rPr>
              <a:t>https://www.police-foundation.org.uk/project/strategic-review-of-policing/</a:t>
            </a:r>
            <a:r>
              <a:rPr lang="en-GB" sz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 (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Accessed: 15 April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	UK Government (2026)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From Local to National: A New Model for Policing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[Online image].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5"/>
              </a:rPr>
              <a:t>https://www.gov.uk/government/publications/from-local-to-national-a-new-model-for-policing</a:t>
            </a:r>
            <a:r>
              <a:rPr lang="en-GB" sz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 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(Accessed: 15 April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pPr>
              <a:buNone/>
            </a:pP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	North Wales Police (2024) </a:t>
            </a:r>
            <a:r>
              <a:rPr lang="en-GB" sz="1200" i="1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North Wales Police Strategic Plan 2024–27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[Online image]. Available at: </a:t>
            </a:r>
            <a:r>
              <a:rPr lang="en-GB" sz="1200" u="sng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  <a:hlinkClick r:id="rId10"/>
              </a:rPr>
              <a:t>https://nthwales.sharepoint.com/sites/I-AssuranceTeam/Shared%20Documents/Strategies/NWP%20Strategic%20Plan/87628%20-%20NWP%20Strategic%20Plan%202024-27.pdf</a:t>
            </a:r>
            <a:r>
              <a:rPr lang="en-GB" sz="1200" dirty="0">
                <a:solidFill>
                  <a:srgbClr val="00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  </a:t>
            </a:r>
            <a:r>
              <a:rPr lang="en-GB" sz="120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Aptos" panose="020B0004020202020204" pitchFamily="34" charset="0"/>
              </a:rPr>
              <a:t>(Accessed: 3 April 2026).</a:t>
            </a:r>
            <a:endParaRPr lang="en-GB" sz="1200" dirty="0">
              <a:effectLst/>
              <a:latin typeface="Aptos" panose="020B0004020202020204" pitchFamily="34" charset="0"/>
              <a:ea typeface="Aptos" panose="020B0004020202020204" pitchFamily="34" charset="0"/>
              <a:cs typeface="Aptos" panose="020B0004020202020204" pitchFamily="34" charset="0"/>
            </a:endParaRPr>
          </a:p>
          <a:p>
            <a:endParaRPr lang="en-GB" sz="1200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414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BE5BF-9922-45FB-8F3F-4446D40A051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>
                <a:solidFill>
                  <a:schemeClr val="accent2"/>
                </a:solidFill>
              </a:rPr>
              <a:t>Thank You</a:t>
            </a:r>
            <a:endParaRPr lang="en-GB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069682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Custom 12">
      <a:dk1>
        <a:srgbClr val="000000"/>
      </a:dk1>
      <a:lt1>
        <a:srgbClr val="FFFFFF"/>
      </a:lt1>
      <a:dk2>
        <a:srgbClr val="6D6E71"/>
      </a:dk2>
      <a:lt2>
        <a:srgbClr val="58595B"/>
      </a:lt2>
      <a:accent1>
        <a:srgbClr val="0065A4"/>
      </a:accent1>
      <a:accent2>
        <a:srgbClr val="47C3D3"/>
      </a:accent2>
      <a:accent3>
        <a:srgbClr val="8F2D63"/>
      </a:accent3>
      <a:accent4>
        <a:srgbClr val="1A6871"/>
      </a:accent4>
      <a:accent5>
        <a:srgbClr val="0C4360"/>
      </a:accent5>
      <a:accent6>
        <a:srgbClr val="F47735"/>
      </a:accent6>
      <a:hlink>
        <a:srgbClr val="00559A"/>
      </a:hlink>
      <a:folHlink>
        <a:srgbClr val="595851"/>
      </a:folHlink>
    </a:clrScheme>
    <a:fontScheme name="Custom 3">
      <a:majorFont>
        <a:latin typeface="Trebuchet MS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687569_Modern blue presentation_AAS_v5" id="{C7B59113-CD15-4341-96CA-86E715D5BE98}" vid="{5A8FDAEB-3DF3-4B3C-A708-49813F8D6F8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1" ma:contentTypeDescription="Create a new document." ma:contentTypeScope="" ma:versionID="96291512c1ee715ab617f4c07df79fc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8256c27c40ca5c40ce1cf6c44f0205df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5B26E0C9-B2AA-42E6-97B6-E1B7D9EAF129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F5757914-1161-4661-9696-421FD6935CDD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customXml/itemProps3.xml><?xml version="1.0" encoding="utf-8"?>
<ds:datastoreItem xmlns:ds="http://schemas.openxmlformats.org/officeDocument/2006/customXml" ds:itemID="{4C103400-4A22-4E35-B588-4C4D4263895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blue presentation</Template>
  <TotalTime>964</TotalTime>
  <Words>1673</Words>
  <Application>Microsoft Office PowerPoint</Application>
  <PresentationFormat>Widescreen</PresentationFormat>
  <Paragraphs>173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9" baseType="lpstr">
      <vt:lpstr>Aptos</vt:lpstr>
      <vt:lpstr>Arial</vt:lpstr>
      <vt:lpstr>Calibri</vt:lpstr>
      <vt:lpstr>Trade Gothic LT Pro</vt:lpstr>
      <vt:lpstr>Trebuchet MS</vt:lpstr>
      <vt:lpstr>Wingdings</vt:lpstr>
      <vt:lpstr>Office Theme</vt:lpstr>
      <vt:lpstr>Public Trust &amp;  Police Legitimacy </vt:lpstr>
      <vt:lpstr>Introduction: Why Trust and Legitimacy matter</vt:lpstr>
      <vt:lpstr>Key Drivers of Declining Trust</vt:lpstr>
      <vt:lpstr>PowerPoint Presentation</vt:lpstr>
      <vt:lpstr>Strategic Framework: Police Legitimacy</vt:lpstr>
      <vt:lpstr>Community Engagement &amp; Voice</vt:lpstr>
      <vt:lpstr>Fairness &amp; Procedural Justice</vt:lpstr>
      <vt:lpstr>Accountability &amp; Transparency</vt:lpstr>
      <vt:lpstr>Effectiveness and Problem Solving</vt:lpstr>
      <vt:lpstr>Conclusion</vt:lpstr>
      <vt:lpstr>References: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Lisa Jones (72461) Justice Services</dc:creator>
  <cp:lastModifiedBy>Lisa Jones (72461) Justice Services</cp:lastModifiedBy>
  <cp:revision>2</cp:revision>
  <dcterms:created xsi:type="dcterms:W3CDTF">2026-03-30T23:02:07Z</dcterms:created>
  <dcterms:modified xsi:type="dcterms:W3CDTF">2026-04-21T11:34:09Z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SIP_Label_1677b0f2-b1ce-46d1-8668-d6acde8963a7_Enabled">
    <vt:lpwstr>true</vt:lpwstr>
  </property>
  <property fmtid="{D5CDD505-2E9C-101B-9397-08002B2CF9AE}" pid="4" name="MSIP_Label_1677b0f2-b1ce-46d1-8668-d6acde8963a7_SetDate">
    <vt:lpwstr>2026-03-30T23:38:50Z</vt:lpwstr>
  </property>
  <property fmtid="{D5CDD505-2E9C-101B-9397-08002B2CF9AE}" pid="5" name="MSIP_Label_1677b0f2-b1ce-46d1-8668-d6acde8963a7_Method">
    <vt:lpwstr>Standard</vt:lpwstr>
  </property>
  <property fmtid="{D5CDD505-2E9C-101B-9397-08002B2CF9AE}" pid="6" name="MSIP_Label_1677b0f2-b1ce-46d1-8668-d6acde8963a7_Name">
    <vt:lpwstr>OFFICIAL</vt:lpwstr>
  </property>
  <property fmtid="{D5CDD505-2E9C-101B-9397-08002B2CF9AE}" pid="7" name="MSIP_Label_1677b0f2-b1ce-46d1-8668-d6acde8963a7_SiteId">
    <vt:lpwstr>4e86b176-a10e-43bd-8d27-927f44d0e665</vt:lpwstr>
  </property>
  <property fmtid="{D5CDD505-2E9C-101B-9397-08002B2CF9AE}" pid="8" name="MSIP_Label_1677b0f2-b1ce-46d1-8668-d6acde8963a7_ActionId">
    <vt:lpwstr>723ccc1b-f4f2-4e45-a329-08bf20a50272</vt:lpwstr>
  </property>
  <property fmtid="{D5CDD505-2E9C-101B-9397-08002B2CF9AE}" pid="9" name="MSIP_Label_1677b0f2-b1ce-46d1-8668-d6acde8963a7_ContentBits">
    <vt:lpwstr>0</vt:lpwstr>
  </property>
  <property fmtid="{D5CDD505-2E9C-101B-9397-08002B2CF9AE}" pid="10" name="MSIP_Label_1677b0f2-b1ce-46d1-8668-d6acde8963a7_Tag">
    <vt:lpwstr>10, 3, 0, 1</vt:lpwstr>
  </property>
</Properties>
</file>