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30" r:id="rId4"/>
  </p:sldMasterIdLst>
  <p:notesMasterIdLst>
    <p:notesMasterId r:id="rId16"/>
  </p:notesMasterIdLst>
  <p:sldIdLst>
    <p:sldId id="341" r:id="rId5"/>
    <p:sldId id="382" r:id="rId6"/>
    <p:sldId id="383" r:id="rId7"/>
    <p:sldId id="384" r:id="rId8"/>
    <p:sldId id="386" r:id="rId9"/>
    <p:sldId id="387" r:id="rId10"/>
    <p:sldId id="389" r:id="rId11"/>
    <p:sldId id="388" r:id="rId12"/>
    <p:sldId id="390" r:id="rId13"/>
    <p:sldId id="391" r:id="rId14"/>
    <p:sldId id="392" r:id="rId15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5" autoAdjust="0"/>
    <p:restoredTop sz="94701"/>
  </p:normalViewPr>
  <p:slideViewPr>
    <p:cSldViewPr snapToGrid="0">
      <p:cViewPr varScale="1">
        <p:scale>
          <a:sx n="77" d="100"/>
          <a:sy n="77" d="100"/>
        </p:scale>
        <p:origin x="797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A9287BF-F806-458F-BE52-8588D7A6BB1A}" type="datetimeFigureOut">
              <a:rPr lang="en-GB"/>
              <a:pPr>
                <a:defRPr/>
              </a:pPr>
              <a:t>30/01/2020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47E67E19-4B33-464F-92BF-C1EC9789906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6904559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t>30/01/2020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3110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280217D-976E-4701-B677-C6175AAE263B}" type="datetime1">
              <a:rPr lang="en-GB" smtClean="0"/>
              <a:t>30/01/2020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98FFD23-A562-4633-A2B6-B3E5DF7E1A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6837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C1C87BB-82AB-48EA-82AC-8E1C827E2A7F}" type="datetime1">
              <a:rPr lang="en-GB" smtClean="0"/>
              <a:t>30/01/2020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572781E-558C-4ED7-AD63-D27D44B396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327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40280D5-0835-452F-BCC2-487F54756822}" type="datetime1">
              <a:rPr lang="en-GB" smtClean="0"/>
              <a:t>30/01/2020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96B041-6E99-4359-A389-74577D161F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5542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156C5D7-7866-404F-82ED-F8BA470F1151}" type="datetime1">
              <a:rPr lang="en-GB" smtClean="0"/>
              <a:t>30/01/2020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855403F-8250-4DD1-A4C2-92980B39151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0507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990BEFA-853F-4ADB-8261-B9DF19173941}" type="datetime1">
              <a:rPr lang="en-GB" smtClean="0"/>
              <a:t>30/01/2020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C29155E-2029-4282-9517-655B4E450D4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9777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589CA98-A964-4AD3-A673-FCBF05CA4D26}" type="datetime1">
              <a:rPr lang="en-GB" smtClean="0"/>
              <a:t>30/01/2020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2AAD7C2-7D3F-4900-B54C-1413AE9CCEE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2019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23CD21B-0839-4E99-8AA7-C391B9A66DF3}" type="datetime1">
              <a:rPr lang="en-GB" smtClean="0"/>
              <a:t>30/01/2020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69BCF62-406D-4B72-989E-DA8A3B72D4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539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67F16A8-215C-42C8-89FA-D2C0F30BF846}" type="datetime1">
              <a:rPr lang="en-GB" smtClean="0"/>
              <a:t>30/01/2020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53A42F0-A750-422B-9716-DDB2FB0FC31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17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344E236-80B5-4DAD-B96A-79D6D50208A4}" type="datetime1">
              <a:rPr lang="en-GB" smtClean="0"/>
              <a:t>30/01/2020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2E60346-F0C0-4E9D-A339-9EEE2FD824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2060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E0DA29-1DC4-4385-8A99-4F45290ACCCC}" type="datetime1">
              <a:rPr lang="en-GB" smtClean="0"/>
              <a:t>30/01/2020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44FA86D-9419-442E-956B-46EF807636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5909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CF607-62E2-47C5-9BEB-6A1B679AFB1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3978540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C7E503A4-7D7E-474D-9C56-2AE210F4CB8E}" type="datetime1">
              <a:rPr lang="en-GB" smtClean="0"/>
              <a:t>30/01/2020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F8A608B1-9B14-4951-810E-F7DFA5DD70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089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31" r:id="rId1"/>
    <p:sldLayoutId id="2147484232" r:id="rId2"/>
    <p:sldLayoutId id="2147484233" r:id="rId3"/>
    <p:sldLayoutId id="2147484234" r:id="rId4"/>
    <p:sldLayoutId id="2147484235" r:id="rId5"/>
    <p:sldLayoutId id="2147484236" r:id="rId6"/>
    <p:sldLayoutId id="2147484237" r:id="rId7"/>
    <p:sldLayoutId id="2147484238" r:id="rId8"/>
    <p:sldLayoutId id="2147484239" r:id="rId9"/>
    <p:sldLayoutId id="2147484240" r:id="rId10"/>
    <p:sldLayoutId id="2147484241" r:id="rId11"/>
    <p:sldLayoutId id="2147484242" r:id="rId12"/>
  </p:sldLayoutIdLst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microsoft.com/office/2007/relationships/hdphoto" Target="../media/hdphoto2.wdp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s://support.office.com/en-us/article/excel-video-training-9bc05390-e94c-46af-a5b3-d7c22f6990bb?ui=en-US&amp;rs=en-001&amp;ad=US" TargetMode="External"/><Relationship Id="rId1" Type="http://schemas.openxmlformats.org/officeDocument/2006/relationships/slideLayout" Target="../slideLayouts/slideLayout2.xml"/><Relationship Id="rId4" Type="http://schemas.microsoft.com/office/2007/relationships/hdphoto" Target="../media/hdphoto9.wd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rwbho0CgEA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765313" y="3051314"/>
            <a:ext cx="7772400" cy="2724676"/>
          </a:xfrm>
        </p:spPr>
        <p:txBody>
          <a:bodyPr/>
          <a:lstStyle/>
          <a:p>
            <a:r>
              <a:rPr lang="en-GB" altLang="en-US" sz="5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Office 365</a:t>
            </a:r>
            <a:br>
              <a:rPr lang="en-GB" altLang="en-US" sz="5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5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Excel Tutorials </a:t>
            </a:r>
            <a:br>
              <a:rPr lang="en-GB" alt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US" dirty="0">
                <a:latin typeface="+mj-ea"/>
                <a:cs typeface="+mj-ea"/>
              </a:rPr>
            </a:br>
            <a:br>
              <a:rPr lang="en-GB" altLang="en-US" sz="1400" dirty="0">
                <a:solidFill>
                  <a:schemeClr val="bg1"/>
                </a:solidFill>
              </a:rPr>
            </a:br>
            <a:endParaRPr lang="en-GB" altLang="en-US" sz="1400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F4E039E-033A-44BF-A466-FFDFE31062ED}"/>
              </a:ext>
            </a:extLst>
          </p:cNvPr>
          <p:cNvSpPr txBox="1"/>
          <p:nvPr/>
        </p:nvSpPr>
        <p:spPr>
          <a:xfrm>
            <a:off x="412474" y="1228854"/>
            <a:ext cx="847807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Skills for the Workplace</a:t>
            </a:r>
            <a:endParaRPr kumimoji="0" lang="en-GB" sz="5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Rounded MT Bold" panose="020F070403050403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884153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>
            <a:normAutofit/>
          </a:bodyPr>
          <a:lstStyle/>
          <a:p>
            <a:r>
              <a:rPr lang="en-US" sz="4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Excel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7111"/>
            <a:ext cx="8401050" cy="4582416"/>
          </a:xfrm>
        </p:spPr>
        <p:txBody>
          <a:bodyPr>
            <a:normAutofit fontScale="92500" lnSpcReduction="10000"/>
          </a:bodyPr>
          <a:lstStyle/>
          <a:p>
            <a:pPr marL="1828800" lvl="4" indent="0">
              <a:buNone/>
            </a:pPr>
            <a:endParaRPr lang="en-US" dirty="0"/>
          </a:p>
          <a:p>
            <a:r>
              <a:rPr lang="en-US" dirty="0"/>
              <a:t>When you have downloaded your free copy of the Office 365 software from UWTSD, it includes a copy of Excel. </a:t>
            </a:r>
          </a:p>
          <a:p>
            <a:r>
              <a:rPr lang="en-US" dirty="0"/>
              <a:t>If you open it on your computer or laptop, it should open with </a:t>
            </a:r>
            <a:r>
              <a:rPr lang="en-US" b="1" dirty="0"/>
              <a:t>Featured</a:t>
            </a:r>
            <a:r>
              <a:rPr lang="en-US" dirty="0"/>
              <a:t> showing. </a:t>
            </a:r>
          </a:p>
          <a:p>
            <a:r>
              <a:rPr lang="en-US" dirty="0"/>
              <a:t>If not, click on File: New and the Featured screen will appear. </a:t>
            </a:r>
          </a:p>
          <a:p>
            <a:r>
              <a:rPr lang="en-US" dirty="0"/>
              <a:t>There are some Tutorials here to help you get started.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648217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A228C49A-ABAD-4C92-B281-03316063BB6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5433" y="889641"/>
            <a:ext cx="7011367" cy="3898767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AA8DE8-FFB7-49C2-B1D6-B3B51069D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  <p:pic>
        <p:nvPicPr>
          <p:cNvPr id="10" name="Picture 9" descr="A picture containing text&#10;&#10;Description generated with high confidence">
            <a:extLst>
              <a:ext uri="{FF2B5EF4-FFF2-40B4-BE49-F238E27FC236}">
                <a16:creationId xmlns:a16="http://schemas.microsoft.com/office/drawing/2014/main" id="{25037C97-6F2D-449E-8E37-6102C0682C9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930" y="889641"/>
            <a:ext cx="1478575" cy="29375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00666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9B096-E4DE-4ED9-8827-BDB74ABEFE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Welcome to Excel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AA8DE8-FFB7-49C2-B1D6-B3B51069D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77173B9-130F-4FDC-B333-EB15EE089C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18968" y="1570704"/>
            <a:ext cx="4866968" cy="3917032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Click on Take a tour</a:t>
            </a:r>
          </a:p>
          <a:p>
            <a:endParaRPr lang="en-GB" dirty="0"/>
          </a:p>
        </p:txBody>
      </p:sp>
      <p:pic>
        <p:nvPicPr>
          <p:cNvPr id="8" name="Picture 7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4ACE9BB0-C526-42A6-B098-DF69B9DEE0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27294" y="2317502"/>
            <a:ext cx="3146054" cy="27928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18905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9B096-E4DE-4ED9-8827-BDB74ABEF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1243"/>
            <a:ext cx="8229600" cy="846239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Welcome to Excel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AA8DE8-FFB7-49C2-B1D6-B3B51069D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  <p:pic>
        <p:nvPicPr>
          <p:cNvPr id="6" name="Content Placeholder 5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B022514B-63B4-4A10-8A08-41F0AC638A3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0011" y="1037482"/>
            <a:ext cx="6862608" cy="4568627"/>
          </a:xfrm>
        </p:spPr>
      </p:pic>
    </p:spTree>
    <p:extLst>
      <p:ext uri="{BB962C8B-B14F-4D97-AF65-F5344CB8AC3E}">
        <p14:creationId xmlns:p14="http://schemas.microsoft.com/office/powerpoint/2010/main" val="3618556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9B096-E4DE-4ED9-8827-BDB74ABEF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1243"/>
            <a:ext cx="8229600" cy="846239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Welcome to Excel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AA8DE8-FFB7-49C2-B1D6-B3B51069D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16CC9AC-1E5A-4028-8C5B-BE30230DDF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9716" y="1037482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Each tab at the bottom of the screen contains many helpful hints and tips for you </a:t>
            </a:r>
          </a:p>
          <a:p>
            <a:endParaRPr lang="en-GB" dirty="0"/>
          </a:p>
        </p:txBody>
      </p:sp>
      <p:pic>
        <p:nvPicPr>
          <p:cNvPr id="8" name="Picture 7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5DCBA986-E7FE-47B7-80B0-DE09BF01C0A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316" y="1920221"/>
            <a:ext cx="8036976" cy="35661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718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9B096-E4DE-4ED9-8827-BDB74ABEF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1243"/>
            <a:ext cx="8229600" cy="846239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Welcome to Excel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AA8DE8-FFB7-49C2-B1D6-B3B51069D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16CC9AC-1E5A-4028-8C5B-BE30230DDF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9716" y="1037482"/>
            <a:ext cx="8229600" cy="3917032"/>
          </a:xfrm>
        </p:spPr>
        <p:txBody>
          <a:bodyPr/>
          <a:lstStyle/>
          <a:p>
            <a:pPr marL="0" indent="0" algn="ctr">
              <a:buNone/>
            </a:pPr>
            <a:r>
              <a:rPr lang="en-GB" sz="2400" dirty="0"/>
              <a:t>At the bottom of each page (worksheet) there are links to additional information on the web.</a:t>
            </a:r>
          </a:p>
          <a:p>
            <a:endParaRPr lang="en-GB" dirty="0"/>
          </a:p>
        </p:txBody>
      </p:sp>
      <p:pic>
        <p:nvPicPr>
          <p:cNvPr id="7" name="Picture 6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EA05FBF7-645E-4237-A688-5B41D10430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6800" y="1883721"/>
            <a:ext cx="5411924" cy="36703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25254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9B096-E4DE-4ED9-8827-BDB74ABEF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1243"/>
            <a:ext cx="8229600" cy="846239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Welcome to Excel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AA8DE8-FFB7-49C2-B1D6-B3B51069D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16CC9AC-1E5A-4028-8C5B-BE30230DDF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9716" y="1037482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Each tab at the bottom of the screen contains many helpful hints and tips for you </a:t>
            </a:r>
          </a:p>
          <a:p>
            <a:endParaRPr lang="en-GB" dirty="0"/>
          </a:p>
        </p:txBody>
      </p:sp>
      <p:pic>
        <p:nvPicPr>
          <p:cNvPr id="6" name="Picture 5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DC450377-91B0-4805-8778-9684AC67BC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825251"/>
            <a:ext cx="7956550" cy="3842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07590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9B096-E4DE-4ED9-8827-BDB74ABEF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1243"/>
            <a:ext cx="8229600" cy="846239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Welcome to Excel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AA8DE8-FFB7-49C2-B1D6-B3B51069D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16CC9AC-1E5A-4028-8C5B-BE30230DDF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9716" y="1037482"/>
            <a:ext cx="8229600" cy="3917032"/>
          </a:xfrm>
        </p:spPr>
        <p:txBody>
          <a:bodyPr/>
          <a:lstStyle/>
          <a:p>
            <a:pPr marL="0" indent="0" algn="ctr">
              <a:buNone/>
            </a:pPr>
            <a:r>
              <a:rPr lang="en-GB" sz="2400" dirty="0"/>
              <a:t>At the bottom of each page (worksheet) there are links to additional information on the web.</a:t>
            </a:r>
          </a:p>
          <a:p>
            <a:endParaRPr lang="en-GB" dirty="0"/>
          </a:p>
        </p:txBody>
      </p:sp>
      <p:pic>
        <p:nvPicPr>
          <p:cNvPr id="6" name="Picture 5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A3F62C38-0BDD-4661-B3BB-513C2248AA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423" y="2010208"/>
            <a:ext cx="6072631" cy="3545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31971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9B096-E4DE-4ED9-8827-BDB74ABEF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1243"/>
            <a:ext cx="8229600" cy="846239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Excel video training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AA8DE8-FFB7-49C2-B1D6-B3B51069D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  <p:pic>
        <p:nvPicPr>
          <p:cNvPr id="7" name="Content Placeholder 6" descr="A screenshot of a cell phone&#10;&#10;Description generated with very high confidence">
            <a:hlinkClick r:id="rId2"/>
            <a:extLst>
              <a:ext uri="{FF2B5EF4-FFF2-40B4-BE49-F238E27FC236}">
                <a16:creationId xmlns:a16="http://schemas.microsoft.com/office/drawing/2014/main" id="{3EBAB8D5-C2E7-4136-8EF7-0B507E18C09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2389" y="1166214"/>
            <a:ext cx="5772475" cy="4525572"/>
          </a:xfrm>
        </p:spPr>
      </p:pic>
    </p:spTree>
    <p:extLst>
      <p:ext uri="{BB962C8B-B14F-4D97-AF65-F5344CB8AC3E}">
        <p14:creationId xmlns:p14="http://schemas.microsoft.com/office/powerpoint/2010/main" val="14235512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9B096-E4DE-4ED9-8827-BDB74ABEF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897" y="278070"/>
            <a:ext cx="8780206" cy="846239"/>
          </a:xfrm>
        </p:spPr>
        <p:txBody>
          <a:bodyPr/>
          <a:lstStyle/>
          <a:p>
            <a:r>
              <a:rPr lang="en-GB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Search YouTube for Excel Training videos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AA8DE8-FFB7-49C2-B1D6-B3B51069D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11</a:t>
            </a:fld>
            <a:endParaRPr lang="en-GB"/>
          </a:p>
        </p:txBody>
      </p:sp>
      <p:pic>
        <p:nvPicPr>
          <p:cNvPr id="6" name="Online Media 5">
            <a:hlinkClick r:id="" action="ppaction://media"/>
            <a:extLst>
              <a:ext uri="{FF2B5EF4-FFF2-40B4-BE49-F238E27FC236}">
                <a16:creationId xmlns:a16="http://schemas.microsoft.com/office/drawing/2014/main" id="{5D183A54-1C7F-4662-893B-03DF04EB6223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641987" y="1417843"/>
            <a:ext cx="5673213" cy="3842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1692537"/>
      </p:ext>
    </p:extLst>
  </p:cSld>
  <p:clrMapOvr>
    <a:masterClrMapping/>
  </p:clrMapOvr>
</p:sld>
</file>

<file path=ppt/theme/theme1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JA 1">
      <a:majorFont>
        <a:latin typeface="Arial Rounded MT Bold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5" id="{012F3257-A7C9-4B9F-8CA2-FE9B0D899D83}" vid="{41606C11-0C97-497A-AEC4-28A73EAD8D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elf_Registration_Enabled xmlns="29175ae9-5035-4541-baef-9062a3a44232" xsi:nil="true"/>
    <Teachers xmlns="29175ae9-5035-4541-baef-9062a3a44232">
      <UserInfo>
        <DisplayName/>
        <AccountId xsi:nil="true"/>
        <AccountType/>
      </UserInfo>
    </Teachers>
    <Student_Groups xmlns="29175ae9-5035-4541-baef-9062a3a44232">
      <UserInfo>
        <DisplayName/>
        <AccountId xsi:nil="true"/>
        <AccountType/>
      </UserInfo>
    </Student_Groups>
    <Is_Collaboration_Space_Locked xmlns="29175ae9-5035-4541-baef-9062a3a44232" xsi:nil="true"/>
    <Has_Teacher_Only_SectionGroup xmlns="29175ae9-5035-4541-baef-9062a3a44232" xsi:nil="true"/>
    <CultureName xmlns="29175ae9-5035-4541-baef-9062a3a44232" xsi:nil="true"/>
    <Invited_Students xmlns="29175ae9-5035-4541-baef-9062a3a44232" xsi:nil="true"/>
    <DefaultSectionNames xmlns="29175ae9-5035-4541-baef-9062a3a44232" xsi:nil="true"/>
    <Templates xmlns="29175ae9-5035-4541-baef-9062a3a44232" xsi:nil="true"/>
    <TeamsChannelId xmlns="29175ae9-5035-4541-baef-9062a3a44232" xsi:nil="true"/>
    <Owner xmlns="29175ae9-5035-4541-baef-9062a3a44232">
      <UserInfo>
        <DisplayName/>
        <AccountId xsi:nil="true"/>
        <AccountType/>
      </UserInfo>
    </Owner>
    <Invited_Teachers xmlns="29175ae9-5035-4541-baef-9062a3a44232" xsi:nil="true"/>
    <IsNotebookLocked xmlns="29175ae9-5035-4541-baef-9062a3a44232" xsi:nil="true"/>
    <NotebookType xmlns="29175ae9-5035-4541-baef-9062a3a44232" xsi:nil="true"/>
    <FolderType xmlns="29175ae9-5035-4541-baef-9062a3a44232" xsi:nil="true"/>
    <Students xmlns="29175ae9-5035-4541-baef-9062a3a44232">
      <UserInfo>
        <DisplayName/>
        <AccountId xsi:nil="true"/>
        <AccountType/>
      </UserInfo>
    </Students>
    <AppVersion xmlns="29175ae9-5035-4541-baef-9062a3a44232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710BD3F0AEEF84FA606FD601678EC93" ma:contentTypeVersion="30" ma:contentTypeDescription="Create a new document." ma:contentTypeScope="" ma:versionID="e0541e7154bb3f712d97a0810d791772">
  <xsd:schema xmlns:xsd="http://www.w3.org/2001/XMLSchema" xmlns:xs="http://www.w3.org/2001/XMLSchema" xmlns:p="http://schemas.microsoft.com/office/2006/metadata/properties" xmlns:ns3="af73078d-a5bc-48dc-b246-bc0132131284" xmlns:ns4="29175ae9-5035-4541-baef-9062a3a44232" targetNamespace="http://schemas.microsoft.com/office/2006/metadata/properties" ma:root="true" ma:fieldsID="42544b206df2f82f3b9f8e2908e3acb1" ns3:_="" ns4:_="">
    <xsd:import namespace="af73078d-a5bc-48dc-b246-bc0132131284"/>
    <xsd:import namespace="29175ae9-5035-4541-baef-9062a3a44232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ingHintHash" minOccurs="0"/>
                <xsd:element ref="ns3:SharedWithDetails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DateTaken" minOccurs="0"/>
                <xsd:element ref="ns4:MediaServiceLocation" minOccurs="0"/>
                <xsd:element ref="ns4:MediaServiceOCR" minOccurs="0"/>
                <xsd:element ref="ns4:MediaServiceEventHashCode" minOccurs="0"/>
                <xsd:element ref="ns4:MediaServiceGenerationTime" minOccurs="0"/>
                <xsd:element ref="ns4:NotebookType" minOccurs="0"/>
                <xsd:element ref="ns4:FolderType" minOccurs="0"/>
                <xsd:element ref="ns4:CultureName" minOccurs="0"/>
                <xsd:element ref="ns4:AppVersion" minOccurs="0"/>
                <xsd:element ref="ns4:TeamsChannelId" minOccurs="0"/>
                <xsd:element ref="ns4:Owner" minOccurs="0"/>
                <xsd:element ref="ns4:DefaultSectionNames" minOccurs="0"/>
                <xsd:element ref="ns4:Templates" minOccurs="0"/>
                <xsd:element ref="ns4:Teachers" minOccurs="0"/>
                <xsd:element ref="ns4:Students" minOccurs="0"/>
                <xsd:element ref="ns4:Student_Groups" minOccurs="0"/>
                <xsd:element ref="ns4:Invited_Teachers" minOccurs="0"/>
                <xsd:element ref="ns4:Invited_Students" minOccurs="0"/>
                <xsd:element ref="ns4:Self_Registration_Enabled" minOccurs="0"/>
                <xsd:element ref="ns4:Has_Teacher_Only_SectionGroup" minOccurs="0"/>
                <xsd:element ref="ns4:Is_Collaboration_Space_Locked" minOccurs="0"/>
                <xsd:element ref="ns4:IsNotebookLocked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f73078d-a5bc-48dc-b246-bc013213128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9175ae9-5035-4541-baef-9062a3a4423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description="" ma:internalName="MediaServiceAutoTags" ma:readOnly="true">
      <xsd:simpleType>
        <xsd:restriction base="dms:Text"/>
      </xsd:simpleType>
    </xsd:element>
    <xsd:element name="MediaServiceDateTaken" ma:index="14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Location" ma:index="15" nillable="true" ma:displayName="MediaServiceLocation" ma:description="" ma:internalName="MediaServiceLocation" ma:readOnly="true">
      <xsd:simpleType>
        <xsd:restriction base="dms:Text"/>
      </xsd:simpleType>
    </xsd:element>
    <xsd:element name="MediaServiceOCR" ma:index="16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NotebookType" ma:index="19" nillable="true" ma:displayName="Notebook Type" ma:internalName="NotebookType">
      <xsd:simpleType>
        <xsd:restriction base="dms:Text"/>
      </xsd:simpleType>
    </xsd:element>
    <xsd:element name="FolderType" ma:index="20" nillable="true" ma:displayName="Folder Type" ma:internalName="FolderType">
      <xsd:simpleType>
        <xsd:restriction base="dms:Text"/>
      </xsd:simpleType>
    </xsd:element>
    <xsd:element name="CultureName" ma:index="21" nillable="true" ma:displayName="Culture Name" ma:internalName="CultureName">
      <xsd:simpleType>
        <xsd:restriction base="dms:Text"/>
      </xsd:simpleType>
    </xsd:element>
    <xsd:element name="AppVersion" ma:index="22" nillable="true" ma:displayName="App Version" ma:internalName="AppVersion">
      <xsd:simpleType>
        <xsd:restriction base="dms:Text"/>
      </xsd:simpleType>
    </xsd:element>
    <xsd:element name="TeamsChannelId" ma:index="23" nillable="true" ma:displayName="Teams Channel Id" ma:internalName="TeamsChannelId">
      <xsd:simpleType>
        <xsd:restriction base="dms:Text"/>
      </xsd:simpleType>
    </xsd:element>
    <xsd:element name="Owner" ma:index="24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efaultSectionNames" ma:index="25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6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7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28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29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Invited_Teachers" ma:index="30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1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2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3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4" nillable="true" ma:displayName="Is Collaboration Space Locked" ma:internalName="Is_Collaboration_Space_Locked">
      <xsd:simpleType>
        <xsd:restriction base="dms:Boolean"/>
      </xsd:simpleType>
    </xsd:element>
    <xsd:element name="IsNotebookLocked" ma:index="35" nillable="true" ma:displayName="Is Notebook Locked" ma:internalName="IsNotebookLocked">
      <xsd:simpleType>
        <xsd:restriction base="dms:Boolean"/>
      </xsd:simpleType>
    </xsd:element>
    <xsd:element name="MediaServiceAutoKeyPoints" ma:index="3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65184DA-0349-45D2-8DFF-557E329E9070}">
  <ds:schemaRefs>
    <ds:schemaRef ds:uri="http://schemas.microsoft.com/office/infopath/2007/PartnerControls"/>
    <ds:schemaRef ds:uri="af73078d-a5bc-48dc-b246-bc0132131284"/>
    <ds:schemaRef ds:uri="http://www.w3.org/XML/1998/namespace"/>
    <ds:schemaRef ds:uri="http://purl.org/dc/elements/1.1/"/>
    <ds:schemaRef ds:uri="29175ae9-5035-4541-baef-9062a3a44232"/>
    <ds:schemaRef ds:uri="http://schemas.openxmlformats.org/package/2006/metadata/core-properties"/>
    <ds:schemaRef ds:uri="http://schemas.microsoft.com/office/2006/documentManagement/types"/>
    <ds:schemaRef ds:uri="http://purl.org/dc/terms/"/>
    <ds:schemaRef ds:uri="http://schemas.microsoft.com/office/2006/metadata/properties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03A411FC-49E2-4F2C-9E58-F1DF5DCE696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49FB883-FE5E-4EF1-AFEF-A1A26882949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f73078d-a5bc-48dc-b246-bc0132131284"/>
    <ds:schemaRef ds:uri="29175ae9-5035-4541-baef-9062a3a4423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SfWP Outreach Theme</Template>
  <TotalTime>45</TotalTime>
  <Words>190</Words>
  <Application>Microsoft Office PowerPoint</Application>
  <PresentationFormat>On-screen Show (4:3)</PresentationFormat>
  <Paragraphs>31</Paragraphs>
  <Slides>11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Arial</vt:lpstr>
      <vt:lpstr>Arial Rounded MT Bold</vt:lpstr>
      <vt:lpstr>Calibri</vt:lpstr>
      <vt:lpstr>Corbel</vt:lpstr>
      <vt:lpstr>Myriad Pro</vt:lpstr>
      <vt:lpstr>Trebuchet MS</vt:lpstr>
      <vt:lpstr>SftWP July 15</vt:lpstr>
      <vt:lpstr>Office 365 Excel Tutorials    </vt:lpstr>
      <vt:lpstr>Excel</vt:lpstr>
      <vt:lpstr>PowerPoint Presentation</vt:lpstr>
      <vt:lpstr>Welcome to Excel</vt:lpstr>
      <vt:lpstr>Welcome to Excel</vt:lpstr>
      <vt:lpstr>Welcome to Excel</vt:lpstr>
      <vt:lpstr>Welcome to Excel</vt:lpstr>
      <vt:lpstr>Welcome to Excel</vt:lpstr>
      <vt:lpstr>Welcome to Excel</vt:lpstr>
      <vt:lpstr>Excel video training</vt:lpstr>
      <vt:lpstr>Search YouTube for Excel Training videos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SfWP Outreach Program Excel Tutorials</dc:title>
  <dc:creator>Julia Ault</dc:creator>
  <cp:lastModifiedBy>Julia Ault</cp:lastModifiedBy>
  <cp:revision>7</cp:revision>
  <dcterms:created xsi:type="dcterms:W3CDTF">2018-04-16T14:36:32Z</dcterms:created>
  <dcterms:modified xsi:type="dcterms:W3CDTF">2020-01-30T14:08:19Z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0x010100E710BD3F0AEEF84FA606FD601678EC93</vt:lpwstr>
  </property>
</Properties>
</file>