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65" r:id="rId5"/>
    <p:sldId id="261" r:id="rId6"/>
    <p:sldId id="262" r:id="rId7"/>
    <p:sldId id="266" r:id="rId8"/>
    <p:sldId id="263" r:id="rId9"/>
    <p:sldId id="264" r:id="rId10"/>
    <p:sldId id="267" r:id="rId11"/>
  </p:sldIdLst>
  <p:sldSz cx="9144000" cy="6858000" type="screen4x3"/>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AD26484-5805-E7FA-5F14-5B8F2E969F3D}" v="4223" dt="2026-10-18T12:54:21.848"/>
    <p1510:client id="{8CA2A80E-816F-FEF3-EBF1-93270133ED96}" v="32" dt="2026-10-19T08:52:54.14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iantel Brierley (2235698)" userId="S::2235698@student.uwtsd.ac.uk::ee2a59a3-a71d-450c-ab82-eab8859c778a" providerId="AD" clId="Web-{4C5AEA40-EC7F-082D-AD9E-14EEE3F80921}"/>
    <pc:docChg chg="addSld delSld modSld">
      <pc:chgData name="Siantel Brierley (2235698)" userId="S::2235698@student.uwtsd.ac.uk::ee2a59a3-a71d-450c-ab82-eab8859c778a" providerId="AD" clId="Web-{4C5AEA40-EC7F-082D-AD9E-14EEE3F80921}" dt="2026-10-14T14:38:54.880" v="3906"/>
      <pc:docMkLst>
        <pc:docMk/>
      </pc:docMkLst>
      <pc:sldChg chg="modSp">
        <pc:chgData name="Siantel Brierley (2235698)" userId="S::2235698@student.uwtsd.ac.uk::ee2a59a3-a71d-450c-ab82-eab8859c778a" providerId="AD" clId="Web-{4C5AEA40-EC7F-082D-AD9E-14EEE3F80921}" dt="2026-10-13T14:19:38.104" v="106" actId="20577"/>
        <pc:sldMkLst>
          <pc:docMk/>
          <pc:sldMk cId="297796091" sldId="258"/>
        </pc:sldMkLst>
        <pc:spChg chg="mod">
          <ac:chgData name="Siantel Brierley (2235698)" userId="S::2235698@student.uwtsd.ac.uk::ee2a59a3-a71d-450c-ab82-eab8859c778a" providerId="AD" clId="Web-{4C5AEA40-EC7F-082D-AD9E-14EEE3F80921}" dt="2026-10-13T14:19:38.104" v="106" actId="20577"/>
          <ac:spMkLst>
            <pc:docMk/>
            <pc:sldMk cId="297796091" sldId="258"/>
            <ac:spMk id="13" creationId="{C8851BBA-A4AF-303B-50FB-BE262BF50C48}"/>
          </ac:spMkLst>
        </pc:spChg>
      </pc:sldChg>
      <pc:sldChg chg="addSp delSp modSp">
        <pc:chgData name="Siantel Brierley (2235698)" userId="S::2235698@student.uwtsd.ac.uk::ee2a59a3-a71d-450c-ab82-eab8859c778a" providerId="AD" clId="Web-{4C5AEA40-EC7F-082D-AD9E-14EEE3F80921}" dt="2026-10-14T14:15:01.389" v="3668"/>
        <pc:sldMkLst>
          <pc:docMk/>
          <pc:sldMk cId="489495332" sldId="263"/>
        </pc:sldMkLst>
        <pc:spChg chg="add mod">
          <ac:chgData name="Siantel Brierley (2235698)" userId="S::2235698@student.uwtsd.ac.uk::ee2a59a3-a71d-450c-ab82-eab8859c778a" providerId="AD" clId="Web-{4C5AEA40-EC7F-082D-AD9E-14EEE3F80921}" dt="2026-10-14T14:06:08.729" v="3642" actId="20577"/>
          <ac:spMkLst>
            <pc:docMk/>
            <pc:sldMk cId="489495332" sldId="263"/>
            <ac:spMk id="5" creationId="{9172CDB4-FE4C-7504-4764-6D794E64EAA5}"/>
          </ac:spMkLst>
        </pc:spChg>
        <pc:graphicFrameChg chg="add mod modGraphic">
          <ac:chgData name="Siantel Brierley (2235698)" userId="S::2235698@student.uwtsd.ac.uk::ee2a59a3-a71d-450c-ab82-eab8859c778a" providerId="AD" clId="Web-{4C5AEA40-EC7F-082D-AD9E-14EEE3F80921}" dt="2026-10-14T14:15:01.389" v="3668"/>
          <ac:graphicFrameMkLst>
            <pc:docMk/>
            <pc:sldMk cId="489495332" sldId="263"/>
            <ac:graphicFrameMk id="4" creationId="{49B69DA3-B061-962A-4F40-03657A23234E}"/>
          </ac:graphicFrameMkLst>
        </pc:graphicFrameChg>
      </pc:sldChg>
      <pc:sldChg chg="addSp delSp modSp new">
        <pc:chgData name="Siantel Brierley (2235698)" userId="S::2235698@student.uwtsd.ac.uk::ee2a59a3-a71d-450c-ab82-eab8859c778a" providerId="AD" clId="Web-{4C5AEA40-EC7F-082D-AD9E-14EEE3F80921}" dt="2026-10-14T14:38:54.880" v="3906"/>
        <pc:sldMkLst>
          <pc:docMk/>
          <pc:sldMk cId="4010792752" sldId="266"/>
        </pc:sldMkLst>
        <pc:spChg chg="add">
          <ac:chgData name="Siantel Brierley (2235698)" userId="S::2235698@student.uwtsd.ac.uk::ee2a59a3-a71d-450c-ab82-eab8859c778a" providerId="AD" clId="Web-{4C5AEA40-EC7F-082D-AD9E-14EEE3F80921}" dt="2026-10-14T13:06:57.003" v="2569"/>
          <ac:spMkLst>
            <pc:docMk/>
            <pc:sldMk cId="4010792752" sldId="266"/>
            <ac:spMk id="6" creationId="{BB3DC204-66F1-8768-CBF4-3D01272C5AFD}"/>
          </ac:spMkLst>
        </pc:spChg>
        <pc:graphicFrameChg chg="add mod ord modGraphic">
          <ac:chgData name="Siantel Brierley (2235698)" userId="S::2235698@student.uwtsd.ac.uk::ee2a59a3-a71d-450c-ab82-eab8859c778a" providerId="AD" clId="Web-{4C5AEA40-EC7F-082D-AD9E-14EEE3F80921}" dt="2026-10-14T14:38:54.880" v="3906"/>
          <ac:graphicFrameMkLst>
            <pc:docMk/>
            <pc:sldMk cId="4010792752" sldId="266"/>
            <ac:graphicFrameMk id="9" creationId="{0FD8FAD5-2CB4-D232-6955-5F384163224D}"/>
          </ac:graphicFrameMkLst>
        </pc:graphicFrameChg>
      </pc:sldChg>
    </pc:docChg>
  </pc:docChgLst>
  <pc:docChgLst>
    <pc:chgData clId="Web-{00000000-0000-0000-0000-000000000000}"/>
    <pc:docChg chg="modSld">
      <pc:chgData name="" userId="" providerId="" clId="Web-{00000000-0000-0000-0000-000000000000}" dt="2026-10-11T17:18:29.540" v="1" actId="20577"/>
      <pc:docMkLst>
        <pc:docMk/>
      </pc:docMkLst>
      <pc:sldChg chg="modSp">
        <pc:chgData name="" userId="" providerId="" clId="Web-{00000000-0000-0000-0000-000000000000}" dt="2026-10-11T17:18:29.540" v="1" actId="20577"/>
        <pc:sldMkLst>
          <pc:docMk/>
          <pc:sldMk cId="4006704388" sldId="262"/>
        </pc:sldMkLst>
        <pc:spChg chg="mod">
          <ac:chgData name="" userId="" providerId="" clId="Web-{00000000-0000-0000-0000-000000000000}" dt="2026-10-11T17:18:29.540" v="1" actId="20577"/>
          <ac:spMkLst>
            <pc:docMk/>
            <pc:sldMk cId="4006704388" sldId="262"/>
            <ac:spMk id="5" creationId="{9B5E0C49-D7EC-2294-65CF-137F4A911C1C}"/>
          </ac:spMkLst>
        </pc:spChg>
      </pc:sldChg>
    </pc:docChg>
  </pc:docChgLst>
  <pc:docChgLst>
    <pc:chgData clId="Web-{8CA2A80E-816F-FEF3-EBF1-93270133ED96}"/>
    <pc:docChg chg="addSld modSld">
      <pc:chgData name="" userId="" providerId="" clId="Web-{8CA2A80E-816F-FEF3-EBF1-93270133ED96}" dt="2026-10-19T08:51:23.552" v="2"/>
      <pc:docMkLst>
        <pc:docMk/>
      </pc:docMkLst>
      <pc:sldChg chg="delSp new">
        <pc:chgData name="" userId="" providerId="" clId="Web-{8CA2A80E-816F-FEF3-EBF1-93270133ED96}" dt="2026-10-19T08:51:23.552" v="2"/>
        <pc:sldMkLst>
          <pc:docMk/>
          <pc:sldMk cId="2379089352" sldId="267"/>
        </pc:sldMkLst>
        <pc:spChg chg="del">
          <ac:chgData name="" userId="" providerId="" clId="Web-{8CA2A80E-816F-FEF3-EBF1-93270133ED96}" dt="2026-10-19T08:51:20.911" v="1"/>
          <ac:spMkLst>
            <pc:docMk/>
            <pc:sldMk cId="2379089352" sldId="267"/>
            <ac:spMk id="2" creationId="{290C8411-1F21-3A89-BCF7-E8CC45B63997}"/>
          </ac:spMkLst>
        </pc:spChg>
        <pc:spChg chg="del">
          <ac:chgData name="" userId="" providerId="" clId="Web-{8CA2A80E-816F-FEF3-EBF1-93270133ED96}" dt="2026-10-19T08:51:23.552" v="2"/>
          <ac:spMkLst>
            <pc:docMk/>
            <pc:sldMk cId="2379089352" sldId="267"/>
            <ac:spMk id="3" creationId="{4DF81B4D-F5CE-940D-DF10-173FEF3E96E1}"/>
          </ac:spMkLst>
        </pc:spChg>
      </pc:sldChg>
    </pc:docChg>
  </pc:docChgLst>
  <pc:docChgLst>
    <pc:chgData name="Siantel Brierley (2235698)" userId="S::2235698@student.uwtsd.ac.uk::ee2a59a3-a71d-450c-ab82-eab8859c778a" providerId="AD" clId="Web-{0B1F90C3-79E7-CFE0-0DB5-8971BA1CB3D4}"/>
    <pc:docChg chg="addSld modSld">
      <pc:chgData name="Siantel Brierley (2235698)" userId="S::2235698@student.uwtsd.ac.uk::ee2a59a3-a71d-450c-ab82-eab8859c778a" providerId="AD" clId="Web-{0B1F90C3-79E7-CFE0-0DB5-8971BA1CB3D4}" dt="2026-10-07T19:26:27.227" v="1274" actId="20577"/>
      <pc:docMkLst>
        <pc:docMk/>
      </pc:docMkLst>
      <pc:sldChg chg="delSp modSp">
        <pc:chgData name="Siantel Brierley (2235698)" userId="S::2235698@student.uwtsd.ac.uk::ee2a59a3-a71d-450c-ab82-eab8859c778a" providerId="AD" clId="Web-{0B1F90C3-79E7-CFE0-0DB5-8971BA1CB3D4}" dt="2026-10-07T18:14:59.070" v="200" actId="1076"/>
        <pc:sldMkLst>
          <pc:docMk/>
          <pc:sldMk cId="297796091" sldId="258"/>
        </pc:sldMkLst>
        <pc:spChg chg="mod">
          <ac:chgData name="Siantel Brierley (2235698)" userId="S::2235698@student.uwtsd.ac.uk::ee2a59a3-a71d-450c-ab82-eab8859c778a" providerId="AD" clId="Web-{0B1F90C3-79E7-CFE0-0DB5-8971BA1CB3D4}" dt="2026-10-07T17:51:26.105" v="14" actId="20577"/>
          <ac:spMkLst>
            <pc:docMk/>
            <pc:sldMk cId="297796091" sldId="258"/>
            <ac:spMk id="9" creationId="{6B2B7FD3-0A1D-33AF-622D-1701D3C058D9}"/>
          </ac:spMkLst>
        </pc:spChg>
        <pc:spChg chg="mod">
          <ac:chgData name="Siantel Brierley (2235698)" userId="S::2235698@student.uwtsd.ac.uk::ee2a59a3-a71d-450c-ab82-eab8859c778a" providerId="AD" clId="Web-{0B1F90C3-79E7-CFE0-0DB5-8971BA1CB3D4}" dt="2026-10-07T18:14:59.070" v="200" actId="1076"/>
          <ac:spMkLst>
            <pc:docMk/>
            <pc:sldMk cId="297796091" sldId="258"/>
            <ac:spMk id="11" creationId="{32F42938-C610-BD24-2C59-1F7405663887}"/>
          </ac:spMkLst>
        </pc:spChg>
        <pc:spChg chg="mod">
          <ac:chgData name="Siantel Brierley (2235698)" userId="S::2235698@student.uwtsd.ac.uk::ee2a59a3-a71d-450c-ab82-eab8859c778a" providerId="AD" clId="Web-{0B1F90C3-79E7-CFE0-0DB5-8971BA1CB3D4}" dt="2026-10-07T18:14:09.786" v="190" actId="14100"/>
          <ac:spMkLst>
            <pc:docMk/>
            <pc:sldMk cId="297796091" sldId="258"/>
            <ac:spMk id="13" creationId="{C8851BBA-A4AF-303B-50FB-BE262BF50C48}"/>
          </ac:spMkLst>
        </pc:spChg>
        <pc:picChg chg="mod">
          <ac:chgData name="Siantel Brierley (2235698)" userId="S::2235698@student.uwtsd.ac.uk::ee2a59a3-a71d-450c-ab82-eab8859c778a" providerId="AD" clId="Web-{0B1F90C3-79E7-CFE0-0DB5-8971BA1CB3D4}" dt="2026-10-07T18:14:24.146" v="194" actId="1076"/>
          <ac:picMkLst>
            <pc:docMk/>
            <pc:sldMk cId="297796091" sldId="258"/>
            <ac:picMk id="6" creationId="{B85E5AB5-E582-7900-C2B2-D1985C087E51}"/>
          </ac:picMkLst>
        </pc:picChg>
      </pc:sldChg>
      <pc:sldChg chg="addSp delSp modSp new">
        <pc:chgData name="Siantel Brierley (2235698)" userId="S::2235698@student.uwtsd.ac.uk::ee2a59a3-a71d-450c-ab82-eab8859c778a" providerId="AD" clId="Web-{0B1F90C3-79E7-CFE0-0DB5-8971BA1CB3D4}" dt="2026-10-07T19:26:27.227" v="1274" actId="20577"/>
        <pc:sldMkLst>
          <pc:docMk/>
          <pc:sldMk cId="532976784" sldId="265"/>
        </pc:sldMkLst>
        <pc:spChg chg="add mod">
          <ac:chgData name="Siantel Brierley (2235698)" userId="S::2235698@student.uwtsd.ac.uk::ee2a59a3-a71d-450c-ab82-eab8859c778a" providerId="AD" clId="Web-{0B1F90C3-79E7-CFE0-0DB5-8971BA1CB3D4}" dt="2026-10-07T18:50:14.373" v="507" actId="14100"/>
          <ac:spMkLst>
            <pc:docMk/>
            <pc:sldMk cId="532976784" sldId="265"/>
            <ac:spMk id="4" creationId="{9B659F11-26C6-D39C-D36D-20189BC4E4FE}"/>
          </ac:spMkLst>
        </pc:spChg>
        <pc:spChg chg="add mod">
          <ac:chgData name="Siantel Brierley (2235698)" userId="S::2235698@student.uwtsd.ac.uk::ee2a59a3-a71d-450c-ab82-eab8859c778a" providerId="AD" clId="Web-{0B1F90C3-79E7-CFE0-0DB5-8971BA1CB3D4}" dt="2026-10-07T19:26:27.227" v="1274" actId="20577"/>
          <ac:spMkLst>
            <pc:docMk/>
            <pc:sldMk cId="532976784" sldId="265"/>
            <ac:spMk id="6" creationId="{63A4F0C6-1F34-B36D-3E9F-EE9F9E89997B}"/>
          </ac:spMkLst>
        </pc:spChg>
        <pc:graphicFrameChg chg="add mod modGraphic">
          <ac:chgData name="Siantel Brierley (2235698)" userId="S::2235698@student.uwtsd.ac.uk::ee2a59a3-a71d-450c-ab82-eab8859c778a" providerId="AD" clId="Web-{0B1F90C3-79E7-CFE0-0DB5-8971BA1CB3D4}" dt="2026-10-07T19:19:37.460" v="1203" actId="1076"/>
          <ac:graphicFrameMkLst>
            <pc:docMk/>
            <pc:sldMk cId="532976784" sldId="265"/>
            <ac:graphicFrameMk id="10" creationId="{3A6BBDE7-EE58-DFEB-1B14-394F91284ABD}"/>
          </ac:graphicFrameMkLst>
        </pc:graphicFrameChg>
      </pc:sldChg>
    </pc:docChg>
  </pc:docChgLst>
  <pc:docChgLst>
    <pc:chgData name="Siantel Brierley (2235698)" userId="S::2235698@student.uwtsd.ac.uk::ee2a59a3-a71d-450c-ab82-eab8859c778a" providerId="AD" clId="Web-{40357B4C-CCE1-EF38-E498-7860924E8DA4}"/>
    <pc:docChg chg="modSld">
      <pc:chgData name="Siantel Brierley (2235698)" userId="S::2235698@student.uwtsd.ac.uk::ee2a59a3-a71d-450c-ab82-eab8859c778a" providerId="AD" clId="Web-{40357B4C-CCE1-EF38-E498-7860924E8DA4}" dt="2026-10-13T13:39:29.808" v="686" actId="20577"/>
      <pc:docMkLst>
        <pc:docMk/>
      </pc:docMkLst>
      <pc:sldChg chg="addSp delSp modSp">
        <pc:chgData name="Siantel Brierley (2235698)" userId="S::2235698@student.uwtsd.ac.uk::ee2a59a3-a71d-450c-ab82-eab8859c778a" providerId="AD" clId="Web-{40357B4C-CCE1-EF38-E498-7860924E8DA4}" dt="2026-10-13T12:54:02.371" v="298"/>
        <pc:sldMkLst>
          <pc:docMk/>
          <pc:sldMk cId="3065680995" sldId="261"/>
        </pc:sldMkLst>
        <pc:spChg chg="add mod">
          <ac:chgData name="Siantel Brierley (2235698)" userId="S::2235698@student.uwtsd.ac.uk::ee2a59a3-a71d-450c-ab82-eab8859c778a" providerId="AD" clId="Web-{40357B4C-CCE1-EF38-E498-7860924E8DA4}" dt="2026-10-13T12:53:48.590" v="297" actId="1076"/>
          <ac:spMkLst>
            <pc:docMk/>
            <pc:sldMk cId="3065680995" sldId="261"/>
            <ac:spMk id="3" creationId="{38922656-A248-0B88-76C6-0BEC573F0C39}"/>
          </ac:spMkLst>
        </pc:spChg>
        <pc:spChg chg="mod">
          <ac:chgData name="Siantel Brierley (2235698)" userId="S::2235698@student.uwtsd.ac.uk::ee2a59a3-a71d-450c-ab82-eab8859c778a" providerId="AD" clId="Web-{40357B4C-CCE1-EF38-E498-7860924E8DA4}" dt="2026-10-13T12:35:41.671" v="9" actId="1076"/>
          <ac:spMkLst>
            <pc:docMk/>
            <pc:sldMk cId="3065680995" sldId="261"/>
            <ac:spMk id="6" creationId="{9E12A5B5-D85D-4B79-574C-A3BF2B0754D5}"/>
          </ac:spMkLst>
        </pc:spChg>
        <pc:spChg chg="mod">
          <ac:chgData name="Siantel Brierley (2235698)" userId="S::2235698@student.uwtsd.ac.uk::ee2a59a3-a71d-450c-ab82-eab8859c778a" providerId="AD" clId="Web-{40357B4C-CCE1-EF38-E498-7860924E8DA4}" dt="2026-10-13T12:53:13.416" v="290" actId="1076"/>
          <ac:spMkLst>
            <pc:docMk/>
            <pc:sldMk cId="3065680995" sldId="261"/>
            <ac:spMk id="7" creationId="{E0F13A41-1097-1080-D645-5D5DE86AFB32}"/>
          </ac:spMkLst>
        </pc:spChg>
        <pc:spChg chg="mod">
          <ac:chgData name="Siantel Brierley (2235698)" userId="S::2235698@student.uwtsd.ac.uk::ee2a59a3-a71d-450c-ab82-eab8859c778a" providerId="AD" clId="Web-{40357B4C-CCE1-EF38-E498-7860924E8DA4}" dt="2026-10-13T12:53:41.761" v="296" actId="14100"/>
          <ac:spMkLst>
            <pc:docMk/>
            <pc:sldMk cId="3065680995" sldId="261"/>
            <ac:spMk id="8" creationId="{902B36E7-BD7C-C0C7-B2EA-8766064EA897}"/>
          </ac:spMkLst>
        </pc:spChg>
        <pc:spChg chg="mod">
          <ac:chgData name="Siantel Brierley (2235698)" userId="S::2235698@student.uwtsd.ac.uk::ee2a59a3-a71d-450c-ab82-eab8859c778a" providerId="AD" clId="Web-{40357B4C-CCE1-EF38-E498-7860924E8DA4}" dt="2026-10-13T12:53:34.870" v="294" actId="14100"/>
          <ac:spMkLst>
            <pc:docMk/>
            <pc:sldMk cId="3065680995" sldId="261"/>
            <ac:spMk id="9" creationId="{83999161-BB72-BC07-F0E6-D61B5C66C69C}"/>
          </ac:spMkLst>
        </pc:spChg>
      </pc:sldChg>
      <pc:sldChg chg="modSp">
        <pc:chgData name="Siantel Brierley (2235698)" userId="S::2235698@student.uwtsd.ac.uk::ee2a59a3-a71d-450c-ab82-eab8859c778a" providerId="AD" clId="Web-{40357B4C-CCE1-EF38-E498-7860924E8DA4}" dt="2026-10-13T12:35:20.233" v="6" actId="20577"/>
        <pc:sldMkLst>
          <pc:docMk/>
          <pc:sldMk cId="4006704388" sldId="262"/>
        </pc:sldMkLst>
        <pc:spChg chg="mod">
          <ac:chgData name="Siantel Brierley (2235698)" userId="S::2235698@student.uwtsd.ac.uk::ee2a59a3-a71d-450c-ab82-eab8859c778a" providerId="AD" clId="Web-{40357B4C-CCE1-EF38-E498-7860924E8DA4}" dt="2026-10-13T12:35:20.233" v="6" actId="20577"/>
          <ac:spMkLst>
            <pc:docMk/>
            <pc:sldMk cId="4006704388" sldId="262"/>
            <ac:spMk id="5" creationId="{9B5E0C49-D7EC-2294-65CF-137F4A911C1C}"/>
          </ac:spMkLst>
        </pc:spChg>
      </pc:sldChg>
      <pc:sldChg chg="addSp delSp modSp">
        <pc:chgData name="Siantel Brierley (2235698)" userId="S::2235698@student.uwtsd.ac.uk::ee2a59a3-a71d-450c-ab82-eab8859c778a" providerId="AD" clId="Web-{40357B4C-CCE1-EF38-E498-7860924E8DA4}" dt="2026-10-13T13:39:29.808" v="686" actId="20577"/>
        <pc:sldMkLst>
          <pc:docMk/>
          <pc:sldMk cId="489495332" sldId="263"/>
        </pc:sldMkLst>
      </pc:sldChg>
    </pc:docChg>
  </pc:docChgLst>
  <pc:docChgLst>
    <pc:chgData name="Siantel Brierley (2235698)" userId="S::2235698@student.uwtsd.ac.uk::ee2a59a3-a71d-450c-ab82-eab8859c778a" providerId="AD" clId="Web-{8CA2A80E-816F-FEF3-EBF1-93270133ED96}"/>
    <pc:docChg chg="modSld">
      <pc:chgData name="Siantel Brierley (2235698)" userId="S::2235698@student.uwtsd.ac.uk::ee2a59a3-a71d-450c-ab82-eab8859c778a" providerId="AD" clId="Web-{8CA2A80E-816F-FEF3-EBF1-93270133ED96}" dt="2026-10-19T08:52:54.148" v="25" actId="14100"/>
      <pc:docMkLst>
        <pc:docMk/>
      </pc:docMkLst>
      <pc:sldChg chg="addSp modSp">
        <pc:chgData name="Siantel Brierley (2235698)" userId="S::2235698@student.uwtsd.ac.uk::ee2a59a3-a71d-450c-ab82-eab8859c778a" providerId="AD" clId="Web-{8CA2A80E-816F-FEF3-EBF1-93270133ED96}" dt="2026-10-19T08:52:54.148" v="25" actId="14100"/>
        <pc:sldMkLst>
          <pc:docMk/>
          <pc:sldMk cId="2379089352" sldId="267"/>
        </pc:sldMkLst>
        <pc:spChg chg="add mod">
          <ac:chgData name="Siantel Brierley (2235698)" userId="S::2235698@student.uwtsd.ac.uk::ee2a59a3-a71d-450c-ab82-eab8859c778a" providerId="AD" clId="Web-{8CA2A80E-816F-FEF3-EBF1-93270133ED96}" dt="2026-10-19T08:51:42.818" v="9" actId="20577"/>
          <ac:spMkLst>
            <pc:docMk/>
            <pc:sldMk cId="2379089352" sldId="267"/>
            <ac:spMk id="4" creationId="{980D14EA-51F0-A48D-6368-C81CD3172EA9}"/>
          </ac:spMkLst>
        </pc:spChg>
        <pc:spChg chg="add mod">
          <ac:chgData name="Siantel Brierley (2235698)" userId="S::2235698@student.uwtsd.ac.uk::ee2a59a3-a71d-450c-ab82-eab8859c778a" providerId="AD" clId="Web-{8CA2A80E-816F-FEF3-EBF1-93270133ED96}" dt="2026-10-19T08:52:54.148" v="25" actId="14100"/>
          <ac:spMkLst>
            <pc:docMk/>
            <pc:sldMk cId="2379089352" sldId="267"/>
            <ac:spMk id="5" creationId="{AABCC088-F54E-53E4-5F54-78CEE6912508}"/>
          </ac:spMkLst>
        </pc:spChg>
      </pc:sldChg>
    </pc:docChg>
  </pc:docChgLst>
  <pc:docChgLst>
    <pc:chgData name="Siantel Brierley (2235698)" userId="S::2235698@student.uwtsd.ac.uk::ee2a59a3-a71d-450c-ab82-eab8859c778a" providerId="AD" clId="Web-{00000000-0000-0000-0000-000000000000}"/>
    <pc:docChg chg="modSld">
      <pc:chgData name="Siantel Brierley (2235698)" userId="S::2235698@student.uwtsd.ac.uk::ee2a59a3-a71d-450c-ab82-eab8859c778a" providerId="AD" clId="Web-{00000000-0000-0000-0000-000000000000}" dt="2026-10-11T17:39:23.575" v="669"/>
      <pc:docMkLst>
        <pc:docMk/>
      </pc:docMkLst>
      <pc:sldChg chg="delSp modSp">
        <pc:chgData name="Siantel Brierley (2235698)" userId="S::2235698@student.uwtsd.ac.uk::ee2a59a3-a71d-450c-ab82-eab8859c778a" providerId="AD" clId="Web-{00000000-0000-0000-0000-000000000000}" dt="2026-10-11T17:39:23.575" v="669"/>
        <pc:sldMkLst>
          <pc:docMk/>
          <pc:sldMk cId="4006704388" sldId="262"/>
        </pc:sldMkLst>
        <pc:spChg chg="mod">
          <ac:chgData name="Siantel Brierley (2235698)" userId="S::2235698@student.uwtsd.ac.uk::ee2a59a3-a71d-450c-ab82-eab8859c778a" providerId="AD" clId="Web-{00000000-0000-0000-0000-000000000000}" dt="2026-10-11T17:39:18.325" v="668" actId="20577"/>
          <ac:spMkLst>
            <pc:docMk/>
            <pc:sldMk cId="4006704388" sldId="262"/>
            <ac:spMk id="5" creationId="{9B5E0C49-D7EC-2294-65CF-137F4A911C1C}"/>
          </ac:spMkLst>
        </pc:spChg>
      </pc:sldChg>
    </pc:docChg>
  </pc:docChgLst>
  <pc:docChgLst>
    <pc:chgData name="Siantel Brierley (2235698)" userId="S::2235698@student.uwtsd.ac.uk::ee2a59a3-a71d-450c-ab82-eab8859c778a" providerId="AD" clId="Web-{6AD26484-5805-E7FA-5F14-5B8F2E969F3D}"/>
    <pc:docChg chg="mod modSld modMainMaster setSldSz">
      <pc:chgData name="Siantel Brierley (2235698)" userId="S::2235698@student.uwtsd.ac.uk::ee2a59a3-a71d-450c-ab82-eab8859c778a" providerId="AD" clId="Web-{6AD26484-5805-E7FA-5F14-5B8F2E969F3D}" dt="2026-10-18T12:54:21.848" v="2857" actId="1076"/>
      <pc:docMkLst>
        <pc:docMk/>
      </pc:docMkLst>
      <pc:sldChg chg="modSp">
        <pc:chgData name="Siantel Brierley (2235698)" userId="S::2235698@student.uwtsd.ac.uk::ee2a59a3-a71d-450c-ab82-eab8859c778a" providerId="AD" clId="Web-{6AD26484-5805-E7FA-5F14-5B8F2E969F3D}" dt="2026-10-18T11:10:34.213" v="1515"/>
        <pc:sldMkLst>
          <pc:docMk/>
          <pc:sldMk cId="109857222" sldId="256"/>
        </pc:sldMkLst>
        <pc:spChg chg="mod">
          <ac:chgData name="Siantel Brierley (2235698)" userId="S::2235698@student.uwtsd.ac.uk::ee2a59a3-a71d-450c-ab82-eab8859c778a" providerId="AD" clId="Web-{6AD26484-5805-E7FA-5F14-5B8F2E969F3D}" dt="2026-10-18T11:10:34.213" v="1515"/>
          <ac:spMkLst>
            <pc:docMk/>
            <pc:sldMk cId="109857222" sldId="256"/>
            <ac:spMk id="8" creationId="{5C4E8FA8-8544-FDD7-7750-4BFCFBDE9655}"/>
          </ac:spMkLst>
        </pc:spChg>
        <pc:spChg chg="mod">
          <ac:chgData name="Siantel Brierley (2235698)" userId="S::2235698@student.uwtsd.ac.uk::ee2a59a3-a71d-450c-ab82-eab8859c778a" providerId="AD" clId="Web-{6AD26484-5805-E7FA-5F14-5B8F2E969F3D}" dt="2026-10-18T11:10:34.213" v="1515"/>
          <ac:spMkLst>
            <pc:docMk/>
            <pc:sldMk cId="109857222" sldId="256"/>
            <ac:spMk id="9" creationId="{92376B17-55C0-FFCE-76B9-2A85B3D5C75E}"/>
          </ac:spMkLst>
        </pc:spChg>
        <pc:spChg chg="mod">
          <ac:chgData name="Siantel Brierley (2235698)" userId="S::2235698@student.uwtsd.ac.uk::ee2a59a3-a71d-450c-ab82-eab8859c778a" providerId="AD" clId="Web-{6AD26484-5805-E7FA-5F14-5B8F2E969F3D}" dt="2026-10-18T11:10:34.213" v="1515"/>
          <ac:spMkLst>
            <pc:docMk/>
            <pc:sldMk cId="109857222" sldId="256"/>
            <ac:spMk id="12" creationId="{57845966-6EFC-468A-9CC7-BAB4B95854E7}"/>
          </ac:spMkLst>
        </pc:spChg>
        <pc:spChg chg="mod">
          <ac:chgData name="Siantel Brierley (2235698)" userId="S::2235698@student.uwtsd.ac.uk::ee2a59a3-a71d-450c-ab82-eab8859c778a" providerId="AD" clId="Web-{6AD26484-5805-E7FA-5F14-5B8F2E969F3D}" dt="2026-10-18T11:10:34.213" v="1515"/>
          <ac:spMkLst>
            <pc:docMk/>
            <pc:sldMk cId="109857222" sldId="256"/>
            <ac:spMk id="16" creationId="{ADAD1991-FFD1-4E94-ABAB-7560D33008E4}"/>
          </ac:spMkLst>
        </pc:spChg>
        <pc:picChg chg="mod">
          <ac:chgData name="Siantel Brierley (2235698)" userId="S::2235698@student.uwtsd.ac.uk::ee2a59a3-a71d-450c-ab82-eab8859c778a" providerId="AD" clId="Web-{6AD26484-5805-E7FA-5F14-5B8F2E969F3D}" dt="2026-10-18T11:10:34.213" v="1515"/>
          <ac:picMkLst>
            <pc:docMk/>
            <pc:sldMk cId="109857222" sldId="256"/>
            <ac:picMk id="7" creationId="{71C15D62-F9D9-32E7-0883-0A5A47A9CFC9}"/>
          </ac:picMkLst>
        </pc:picChg>
        <pc:picChg chg="mod">
          <ac:chgData name="Siantel Brierley (2235698)" userId="S::2235698@student.uwtsd.ac.uk::ee2a59a3-a71d-450c-ab82-eab8859c778a" providerId="AD" clId="Web-{6AD26484-5805-E7FA-5F14-5B8F2E969F3D}" dt="2026-10-18T11:10:34.213" v="1515"/>
          <ac:picMkLst>
            <pc:docMk/>
            <pc:sldMk cId="109857222" sldId="256"/>
            <ac:picMk id="14" creationId="{75554383-98AF-4A47-BB65-705FAAA4BE6A}"/>
          </ac:picMkLst>
        </pc:picChg>
      </pc:sldChg>
      <pc:sldChg chg="modSp">
        <pc:chgData name="Siantel Brierley (2235698)" userId="S::2235698@student.uwtsd.ac.uk::ee2a59a3-a71d-450c-ab82-eab8859c778a" providerId="AD" clId="Web-{6AD26484-5805-E7FA-5F14-5B8F2E969F3D}" dt="2026-10-18T11:10:34.213" v="1515"/>
        <pc:sldMkLst>
          <pc:docMk/>
          <pc:sldMk cId="1170516394" sldId="257"/>
        </pc:sldMkLst>
        <pc:spChg chg="mod">
          <ac:chgData name="Siantel Brierley (2235698)" userId="S::2235698@student.uwtsd.ac.uk::ee2a59a3-a71d-450c-ab82-eab8859c778a" providerId="AD" clId="Web-{6AD26484-5805-E7FA-5F14-5B8F2E969F3D}" dt="2026-10-18T11:10:34.213" v="1515"/>
          <ac:spMkLst>
            <pc:docMk/>
            <pc:sldMk cId="1170516394" sldId="257"/>
            <ac:spMk id="5" creationId="{BFE606B4-F930-554C-5201-48C2A7857215}"/>
          </ac:spMkLst>
        </pc:spChg>
        <pc:spChg chg="mod">
          <ac:chgData name="Siantel Brierley (2235698)" userId="S::2235698@student.uwtsd.ac.uk::ee2a59a3-a71d-450c-ab82-eab8859c778a" providerId="AD" clId="Web-{6AD26484-5805-E7FA-5F14-5B8F2E969F3D}" dt="2026-10-18T11:10:34.213" v="1515"/>
          <ac:spMkLst>
            <pc:docMk/>
            <pc:sldMk cId="1170516394" sldId="257"/>
            <ac:spMk id="11" creationId="{C1DD1A8A-57D5-4A81-AD04-532B043C5611}"/>
          </ac:spMkLst>
        </pc:spChg>
        <pc:spChg chg="mod">
          <ac:chgData name="Siantel Brierley (2235698)" userId="S::2235698@student.uwtsd.ac.uk::ee2a59a3-a71d-450c-ab82-eab8859c778a" providerId="AD" clId="Web-{6AD26484-5805-E7FA-5F14-5B8F2E969F3D}" dt="2026-10-18T11:10:34.213" v="1515"/>
          <ac:spMkLst>
            <pc:docMk/>
            <pc:sldMk cId="1170516394" sldId="257"/>
            <ac:spMk id="13" creationId="{007891EC-4501-44ED-A8C8-B11B6DB767AB}"/>
          </ac:spMkLst>
        </pc:spChg>
        <pc:picChg chg="mod">
          <ac:chgData name="Siantel Brierley (2235698)" userId="S::2235698@student.uwtsd.ac.uk::ee2a59a3-a71d-450c-ab82-eab8859c778a" providerId="AD" clId="Web-{6AD26484-5805-E7FA-5F14-5B8F2E969F3D}" dt="2026-10-18T11:10:34.213" v="1515"/>
          <ac:picMkLst>
            <pc:docMk/>
            <pc:sldMk cId="1170516394" sldId="257"/>
            <ac:picMk id="7" creationId="{534F6BC4-E482-365A-E7FB-B1CD1AC97064}"/>
          </ac:picMkLst>
        </pc:picChg>
      </pc:sldChg>
      <pc:sldChg chg="modSp">
        <pc:chgData name="Siantel Brierley (2235698)" userId="S::2235698@student.uwtsd.ac.uk::ee2a59a3-a71d-450c-ab82-eab8859c778a" providerId="AD" clId="Web-{6AD26484-5805-E7FA-5F14-5B8F2E969F3D}" dt="2026-10-18T11:10:34.213" v="1515"/>
        <pc:sldMkLst>
          <pc:docMk/>
          <pc:sldMk cId="297796091" sldId="258"/>
        </pc:sldMkLst>
        <pc:spChg chg="mod">
          <ac:chgData name="Siantel Brierley (2235698)" userId="S::2235698@student.uwtsd.ac.uk::ee2a59a3-a71d-450c-ab82-eab8859c778a" providerId="AD" clId="Web-{6AD26484-5805-E7FA-5F14-5B8F2E969F3D}" dt="2026-10-18T11:10:34.213" v="1515"/>
          <ac:spMkLst>
            <pc:docMk/>
            <pc:sldMk cId="297796091" sldId="258"/>
            <ac:spMk id="5" creationId="{9D34302A-CA61-1817-31C6-E8203F8CF214}"/>
          </ac:spMkLst>
        </pc:spChg>
        <pc:spChg chg="mod">
          <ac:chgData name="Siantel Brierley (2235698)" userId="S::2235698@student.uwtsd.ac.uk::ee2a59a3-a71d-450c-ab82-eab8859c778a" providerId="AD" clId="Web-{6AD26484-5805-E7FA-5F14-5B8F2E969F3D}" dt="2026-10-18T11:10:34.213" v="1515"/>
          <ac:spMkLst>
            <pc:docMk/>
            <pc:sldMk cId="297796091" sldId="258"/>
            <ac:spMk id="9" creationId="{6B2B7FD3-0A1D-33AF-622D-1701D3C058D9}"/>
          </ac:spMkLst>
        </pc:spChg>
        <pc:spChg chg="mod">
          <ac:chgData name="Siantel Brierley (2235698)" userId="S::2235698@student.uwtsd.ac.uk::ee2a59a3-a71d-450c-ab82-eab8859c778a" providerId="AD" clId="Web-{6AD26484-5805-E7FA-5F14-5B8F2E969F3D}" dt="2026-10-18T11:10:34.213" v="1515"/>
          <ac:spMkLst>
            <pc:docMk/>
            <pc:sldMk cId="297796091" sldId="258"/>
            <ac:spMk id="11" creationId="{32F42938-C610-BD24-2C59-1F7405663887}"/>
          </ac:spMkLst>
        </pc:spChg>
        <pc:spChg chg="mod">
          <ac:chgData name="Siantel Brierley (2235698)" userId="S::2235698@student.uwtsd.ac.uk::ee2a59a3-a71d-450c-ab82-eab8859c778a" providerId="AD" clId="Web-{6AD26484-5805-E7FA-5F14-5B8F2E969F3D}" dt="2026-10-18T11:10:34.213" v="1515"/>
          <ac:spMkLst>
            <pc:docMk/>
            <pc:sldMk cId="297796091" sldId="258"/>
            <ac:spMk id="13" creationId="{C8851BBA-A4AF-303B-50FB-BE262BF50C48}"/>
          </ac:spMkLst>
        </pc:spChg>
        <pc:picChg chg="mod">
          <ac:chgData name="Siantel Brierley (2235698)" userId="S::2235698@student.uwtsd.ac.uk::ee2a59a3-a71d-450c-ab82-eab8859c778a" providerId="AD" clId="Web-{6AD26484-5805-E7FA-5F14-5B8F2E969F3D}" dt="2026-10-18T11:10:34.213" v="1515"/>
          <ac:picMkLst>
            <pc:docMk/>
            <pc:sldMk cId="297796091" sldId="258"/>
            <ac:picMk id="6" creationId="{B85E5AB5-E582-7900-C2B2-D1985C087E51}"/>
          </ac:picMkLst>
        </pc:picChg>
      </pc:sldChg>
      <pc:sldChg chg="modSp">
        <pc:chgData name="Siantel Brierley (2235698)" userId="S::2235698@student.uwtsd.ac.uk::ee2a59a3-a71d-450c-ab82-eab8859c778a" providerId="AD" clId="Web-{6AD26484-5805-E7FA-5F14-5B8F2E969F3D}" dt="2026-10-18T11:10:34.213" v="1515"/>
        <pc:sldMkLst>
          <pc:docMk/>
          <pc:sldMk cId="3065680995" sldId="261"/>
        </pc:sldMkLst>
        <pc:spChg chg="mod">
          <ac:chgData name="Siantel Brierley (2235698)" userId="S::2235698@student.uwtsd.ac.uk::ee2a59a3-a71d-450c-ab82-eab8859c778a" providerId="AD" clId="Web-{6AD26484-5805-E7FA-5F14-5B8F2E969F3D}" dt="2026-10-18T11:10:34.213" v="1515"/>
          <ac:spMkLst>
            <pc:docMk/>
            <pc:sldMk cId="3065680995" sldId="261"/>
            <ac:spMk id="3" creationId="{38922656-A248-0B88-76C6-0BEC573F0C39}"/>
          </ac:spMkLst>
        </pc:spChg>
        <pc:spChg chg="mod">
          <ac:chgData name="Siantel Brierley (2235698)" userId="S::2235698@student.uwtsd.ac.uk::ee2a59a3-a71d-450c-ab82-eab8859c778a" providerId="AD" clId="Web-{6AD26484-5805-E7FA-5F14-5B8F2E969F3D}" dt="2026-10-18T11:10:34.213" v="1515"/>
          <ac:spMkLst>
            <pc:docMk/>
            <pc:sldMk cId="3065680995" sldId="261"/>
            <ac:spMk id="6" creationId="{9E12A5B5-D85D-4B79-574C-A3BF2B0754D5}"/>
          </ac:spMkLst>
        </pc:spChg>
        <pc:spChg chg="mod">
          <ac:chgData name="Siantel Brierley (2235698)" userId="S::2235698@student.uwtsd.ac.uk::ee2a59a3-a71d-450c-ab82-eab8859c778a" providerId="AD" clId="Web-{6AD26484-5805-E7FA-5F14-5B8F2E969F3D}" dt="2026-10-18T11:10:34.213" v="1515"/>
          <ac:spMkLst>
            <pc:docMk/>
            <pc:sldMk cId="3065680995" sldId="261"/>
            <ac:spMk id="7" creationId="{E0F13A41-1097-1080-D645-5D5DE86AFB32}"/>
          </ac:spMkLst>
        </pc:spChg>
        <pc:spChg chg="mod">
          <ac:chgData name="Siantel Brierley (2235698)" userId="S::2235698@student.uwtsd.ac.uk::ee2a59a3-a71d-450c-ab82-eab8859c778a" providerId="AD" clId="Web-{6AD26484-5805-E7FA-5F14-5B8F2E969F3D}" dt="2026-10-18T11:10:34.213" v="1515"/>
          <ac:spMkLst>
            <pc:docMk/>
            <pc:sldMk cId="3065680995" sldId="261"/>
            <ac:spMk id="8" creationId="{902B36E7-BD7C-C0C7-B2EA-8766064EA897}"/>
          </ac:spMkLst>
        </pc:spChg>
        <pc:spChg chg="mod">
          <ac:chgData name="Siantel Brierley (2235698)" userId="S::2235698@student.uwtsd.ac.uk::ee2a59a3-a71d-450c-ab82-eab8859c778a" providerId="AD" clId="Web-{6AD26484-5805-E7FA-5F14-5B8F2E969F3D}" dt="2026-10-18T11:10:34.213" v="1515"/>
          <ac:spMkLst>
            <pc:docMk/>
            <pc:sldMk cId="3065680995" sldId="261"/>
            <ac:spMk id="9" creationId="{83999161-BB72-BC07-F0E6-D61B5C66C69C}"/>
          </ac:spMkLst>
        </pc:spChg>
      </pc:sldChg>
      <pc:sldChg chg="modSp">
        <pc:chgData name="Siantel Brierley (2235698)" userId="S::2235698@student.uwtsd.ac.uk::ee2a59a3-a71d-450c-ab82-eab8859c778a" providerId="AD" clId="Web-{6AD26484-5805-E7FA-5F14-5B8F2E969F3D}" dt="2026-10-18T11:13:21.661" v="1548" actId="1076"/>
        <pc:sldMkLst>
          <pc:docMk/>
          <pc:sldMk cId="4006704388" sldId="262"/>
        </pc:sldMkLst>
        <pc:spChg chg="mod">
          <ac:chgData name="Siantel Brierley (2235698)" userId="S::2235698@student.uwtsd.ac.uk::ee2a59a3-a71d-450c-ab82-eab8859c778a" providerId="AD" clId="Web-{6AD26484-5805-E7FA-5F14-5B8F2E969F3D}" dt="2026-10-18T11:13:21.661" v="1548" actId="1076"/>
          <ac:spMkLst>
            <pc:docMk/>
            <pc:sldMk cId="4006704388" sldId="262"/>
            <ac:spMk id="5" creationId="{9B5E0C49-D7EC-2294-65CF-137F4A911C1C}"/>
          </ac:spMkLst>
        </pc:spChg>
        <pc:spChg chg="mod">
          <ac:chgData name="Siantel Brierley (2235698)" userId="S::2235698@student.uwtsd.ac.uk::ee2a59a3-a71d-450c-ab82-eab8859c778a" providerId="AD" clId="Web-{6AD26484-5805-E7FA-5F14-5B8F2E969F3D}" dt="2026-10-18T11:10:34.213" v="1515"/>
          <ac:spMkLst>
            <pc:docMk/>
            <pc:sldMk cId="4006704388" sldId="262"/>
            <ac:spMk id="6" creationId="{1B886D46-FEC8-AEAB-385E-D49E443E4ABD}"/>
          </ac:spMkLst>
        </pc:spChg>
      </pc:sldChg>
      <pc:sldChg chg="modSp">
        <pc:chgData name="Siantel Brierley (2235698)" userId="S::2235698@student.uwtsd.ac.uk::ee2a59a3-a71d-450c-ab82-eab8859c778a" providerId="AD" clId="Web-{6AD26484-5805-E7FA-5F14-5B8F2E969F3D}" dt="2026-10-18T11:10:34.213" v="1515"/>
        <pc:sldMkLst>
          <pc:docMk/>
          <pc:sldMk cId="489495332" sldId="263"/>
        </pc:sldMkLst>
        <pc:spChg chg="mod">
          <ac:chgData name="Siantel Brierley (2235698)" userId="S::2235698@student.uwtsd.ac.uk::ee2a59a3-a71d-450c-ab82-eab8859c778a" providerId="AD" clId="Web-{6AD26484-5805-E7FA-5F14-5B8F2E969F3D}" dt="2026-10-18T11:10:34.213" v="1515"/>
          <ac:spMkLst>
            <pc:docMk/>
            <pc:sldMk cId="489495332" sldId="263"/>
            <ac:spMk id="5" creationId="{9172CDB4-FE4C-7504-4764-6D794E64EAA5}"/>
          </ac:spMkLst>
        </pc:spChg>
        <pc:graphicFrameChg chg="mod modGraphic">
          <ac:chgData name="Siantel Brierley (2235698)" userId="S::2235698@student.uwtsd.ac.uk::ee2a59a3-a71d-450c-ab82-eab8859c778a" providerId="AD" clId="Web-{6AD26484-5805-E7FA-5F14-5B8F2E969F3D}" dt="2026-10-18T11:10:34.213" v="1515"/>
          <ac:graphicFrameMkLst>
            <pc:docMk/>
            <pc:sldMk cId="489495332" sldId="263"/>
            <ac:graphicFrameMk id="4" creationId="{49B69DA3-B061-962A-4F40-03657A23234E}"/>
          </ac:graphicFrameMkLst>
        </pc:graphicFrameChg>
      </pc:sldChg>
      <pc:sldChg chg="addSp delSp modSp">
        <pc:chgData name="Siantel Brierley (2235698)" userId="S::2235698@student.uwtsd.ac.uk::ee2a59a3-a71d-450c-ab82-eab8859c778a" providerId="AD" clId="Web-{6AD26484-5805-E7FA-5F14-5B8F2E969F3D}" dt="2026-10-18T12:54:21.848" v="2857" actId="1076"/>
        <pc:sldMkLst>
          <pc:docMk/>
          <pc:sldMk cId="1689679572" sldId="264"/>
        </pc:sldMkLst>
        <pc:spChg chg="del mod">
          <ac:chgData name="Siantel Brierley (2235698)" userId="S::2235698@student.uwtsd.ac.uk::ee2a59a3-a71d-450c-ab82-eab8859c778a" providerId="AD" clId="Web-{6AD26484-5805-E7FA-5F14-5B8F2E969F3D}" dt="2026-10-18T11:55:18.544" v="1574"/>
          <ac:spMkLst>
            <pc:docMk/>
            <pc:sldMk cId="1689679572" sldId="264"/>
            <ac:spMk id="2" creationId="{33BC8972-14FF-992F-0F92-0D3C33B83629}"/>
          </ac:spMkLst>
        </pc:spChg>
        <pc:spChg chg="del mod">
          <ac:chgData name="Siantel Brierley (2235698)" userId="S::2235698@student.uwtsd.ac.uk::ee2a59a3-a71d-450c-ab82-eab8859c778a" providerId="AD" clId="Web-{6AD26484-5805-E7FA-5F14-5B8F2E969F3D}" dt="2026-10-18T11:55:20.434" v="1575"/>
          <ac:spMkLst>
            <pc:docMk/>
            <pc:sldMk cId="1689679572" sldId="264"/>
            <ac:spMk id="3" creationId="{F20A67D4-1CF6-3618-FABF-01E6EE2DF2FD}"/>
          </ac:spMkLst>
        </pc:spChg>
        <pc:spChg chg="add del mod">
          <ac:chgData name="Siantel Brierley (2235698)" userId="S::2235698@student.uwtsd.ac.uk::ee2a59a3-a71d-450c-ab82-eab8859c778a" providerId="AD" clId="Web-{6AD26484-5805-E7FA-5F14-5B8F2E969F3D}" dt="2026-10-18T11:55:22.309" v="1576"/>
          <ac:spMkLst>
            <pc:docMk/>
            <pc:sldMk cId="1689679572" sldId="264"/>
            <ac:spMk id="5" creationId="{09604A2E-22B6-DDE6-D0D1-BB26A5DEAFBF}"/>
          </ac:spMkLst>
        </pc:spChg>
        <pc:spChg chg="add mod">
          <ac:chgData name="Siantel Brierley (2235698)" userId="S::2235698@student.uwtsd.ac.uk::ee2a59a3-a71d-450c-ab82-eab8859c778a" providerId="AD" clId="Web-{6AD26484-5805-E7FA-5F14-5B8F2E969F3D}" dt="2026-10-18T11:55:48.013" v="1589"/>
          <ac:spMkLst>
            <pc:docMk/>
            <pc:sldMk cId="1689679572" sldId="264"/>
            <ac:spMk id="6" creationId="{8B6FE8B8-795A-3AFC-D1FC-E32FCE2A5447}"/>
          </ac:spMkLst>
        </pc:spChg>
        <pc:spChg chg="add mod">
          <ac:chgData name="Siantel Brierley (2235698)" userId="S::2235698@student.uwtsd.ac.uk::ee2a59a3-a71d-450c-ab82-eab8859c778a" providerId="AD" clId="Web-{6AD26484-5805-E7FA-5F14-5B8F2E969F3D}" dt="2026-10-18T12:54:21.848" v="2857" actId="1076"/>
          <ac:spMkLst>
            <pc:docMk/>
            <pc:sldMk cId="1689679572" sldId="264"/>
            <ac:spMk id="7" creationId="{9ABFC1B9-6841-D9CB-E0D2-5824F2713F16}"/>
          </ac:spMkLst>
        </pc:spChg>
        <pc:spChg chg="add del mod">
          <ac:chgData name="Siantel Brierley (2235698)" userId="S::2235698@student.uwtsd.ac.uk::ee2a59a3-a71d-450c-ab82-eab8859c778a" providerId="AD" clId="Web-{6AD26484-5805-E7FA-5F14-5B8F2E969F3D}" dt="2026-10-18T12:06:43.619" v="2018"/>
          <ac:spMkLst>
            <pc:docMk/>
            <pc:sldMk cId="1689679572" sldId="264"/>
            <ac:spMk id="8" creationId="{E07A0C0C-6060-9115-0856-39F5E4D248E9}"/>
          </ac:spMkLst>
        </pc:spChg>
        <pc:spChg chg="add del mod">
          <ac:chgData name="Siantel Brierley (2235698)" userId="S::2235698@student.uwtsd.ac.uk::ee2a59a3-a71d-450c-ab82-eab8859c778a" providerId="AD" clId="Web-{6AD26484-5805-E7FA-5F14-5B8F2E969F3D}" dt="2026-10-18T12:06:44.853" v="2019"/>
          <ac:spMkLst>
            <pc:docMk/>
            <pc:sldMk cId="1689679572" sldId="264"/>
            <ac:spMk id="9" creationId="{619C1FD2-4923-164E-8AB4-ED7DD9BFE595}"/>
          </ac:spMkLst>
        </pc:spChg>
      </pc:sldChg>
      <pc:sldChg chg="modSp">
        <pc:chgData name="Siantel Brierley (2235698)" userId="S::2235698@student.uwtsd.ac.uk::ee2a59a3-a71d-450c-ab82-eab8859c778a" providerId="AD" clId="Web-{6AD26484-5805-E7FA-5F14-5B8F2E969F3D}" dt="2026-10-18T11:10:34.213" v="1515"/>
        <pc:sldMkLst>
          <pc:docMk/>
          <pc:sldMk cId="532976784" sldId="265"/>
        </pc:sldMkLst>
        <pc:spChg chg="mod">
          <ac:chgData name="Siantel Brierley (2235698)" userId="S::2235698@student.uwtsd.ac.uk::ee2a59a3-a71d-450c-ab82-eab8859c778a" providerId="AD" clId="Web-{6AD26484-5805-E7FA-5F14-5B8F2E969F3D}" dt="2026-10-18T11:10:34.213" v="1515"/>
          <ac:spMkLst>
            <pc:docMk/>
            <pc:sldMk cId="532976784" sldId="265"/>
            <ac:spMk id="4" creationId="{9B659F11-26C6-D39C-D36D-20189BC4E4FE}"/>
          </ac:spMkLst>
        </pc:spChg>
        <pc:spChg chg="mod">
          <ac:chgData name="Siantel Brierley (2235698)" userId="S::2235698@student.uwtsd.ac.uk::ee2a59a3-a71d-450c-ab82-eab8859c778a" providerId="AD" clId="Web-{6AD26484-5805-E7FA-5F14-5B8F2E969F3D}" dt="2026-10-18T11:10:34.213" v="1515"/>
          <ac:spMkLst>
            <pc:docMk/>
            <pc:sldMk cId="532976784" sldId="265"/>
            <ac:spMk id="6" creationId="{63A4F0C6-1F34-B36D-3E9F-EE9F9E89997B}"/>
          </ac:spMkLst>
        </pc:spChg>
        <pc:graphicFrameChg chg="mod modGraphic">
          <ac:chgData name="Siantel Brierley (2235698)" userId="S::2235698@student.uwtsd.ac.uk::ee2a59a3-a71d-450c-ab82-eab8859c778a" providerId="AD" clId="Web-{6AD26484-5805-E7FA-5F14-5B8F2E969F3D}" dt="2026-10-18T11:10:34.213" v="1515"/>
          <ac:graphicFrameMkLst>
            <pc:docMk/>
            <pc:sldMk cId="532976784" sldId="265"/>
            <ac:graphicFrameMk id="10" creationId="{3A6BBDE7-EE58-DFEB-1B14-394F91284ABD}"/>
          </ac:graphicFrameMkLst>
        </pc:graphicFrameChg>
      </pc:sldChg>
      <pc:sldChg chg="modSp">
        <pc:chgData name="Siantel Brierley (2235698)" userId="S::2235698@student.uwtsd.ac.uk::ee2a59a3-a71d-450c-ab82-eab8859c778a" providerId="AD" clId="Web-{6AD26484-5805-E7FA-5F14-5B8F2E969F3D}" dt="2026-10-18T11:15:09.056" v="1573" actId="14100"/>
        <pc:sldMkLst>
          <pc:docMk/>
          <pc:sldMk cId="4010792752" sldId="266"/>
        </pc:sldMkLst>
        <pc:spChg chg="mod">
          <ac:chgData name="Siantel Brierley (2235698)" userId="S::2235698@student.uwtsd.ac.uk::ee2a59a3-a71d-450c-ab82-eab8859c778a" providerId="AD" clId="Web-{6AD26484-5805-E7FA-5F14-5B8F2E969F3D}" dt="2026-10-18T11:15:09.056" v="1573" actId="14100"/>
          <ac:spMkLst>
            <pc:docMk/>
            <pc:sldMk cId="4010792752" sldId="266"/>
            <ac:spMk id="6" creationId="{BB3DC204-66F1-8768-CBF4-3D01272C5AFD}"/>
          </ac:spMkLst>
        </pc:spChg>
        <pc:graphicFrameChg chg="mod modGraphic">
          <ac:chgData name="Siantel Brierley (2235698)" userId="S::2235698@student.uwtsd.ac.uk::ee2a59a3-a71d-450c-ab82-eab8859c778a" providerId="AD" clId="Web-{6AD26484-5805-E7FA-5F14-5B8F2E969F3D}" dt="2026-10-18T11:14:27.836" v="1569" actId="1076"/>
          <ac:graphicFrameMkLst>
            <pc:docMk/>
            <pc:sldMk cId="4010792752" sldId="266"/>
            <ac:graphicFrameMk id="9" creationId="{0FD8FAD5-2CB4-D232-6955-5F384163224D}"/>
          </ac:graphicFrameMkLst>
        </pc:graphicFrameChg>
      </pc:sldChg>
      <pc:sldMasterChg chg="modSp modSldLayout">
        <pc:chgData name="Siantel Brierley (2235698)" userId="S::2235698@student.uwtsd.ac.uk::ee2a59a3-a71d-450c-ab82-eab8859c778a" providerId="AD" clId="Web-{6AD26484-5805-E7FA-5F14-5B8F2E969F3D}" dt="2026-10-18T11:10:34.213" v="1515"/>
        <pc:sldMasterMkLst>
          <pc:docMk/>
          <pc:sldMasterMk cId="2460954070" sldId="2147483660"/>
        </pc:sldMasterMkLst>
        <pc:spChg chg="mod">
          <ac:chgData name="Siantel Brierley (2235698)" userId="S::2235698@student.uwtsd.ac.uk::ee2a59a3-a71d-450c-ab82-eab8859c778a" providerId="AD" clId="Web-{6AD26484-5805-E7FA-5F14-5B8F2E969F3D}" dt="2026-10-18T11:10:34.213" v="1515"/>
          <ac:spMkLst>
            <pc:docMk/>
            <pc:sldMasterMk cId="2460954070" sldId="2147483660"/>
            <ac:spMk id="2" creationId="{00000000-0000-0000-0000-000000000000}"/>
          </ac:spMkLst>
        </pc:spChg>
        <pc:spChg chg="mod">
          <ac:chgData name="Siantel Brierley (2235698)" userId="S::2235698@student.uwtsd.ac.uk::ee2a59a3-a71d-450c-ab82-eab8859c778a" providerId="AD" clId="Web-{6AD26484-5805-E7FA-5F14-5B8F2E969F3D}" dt="2026-10-18T11:10:34.213" v="1515"/>
          <ac:spMkLst>
            <pc:docMk/>
            <pc:sldMasterMk cId="2460954070" sldId="2147483660"/>
            <ac:spMk id="3" creationId="{00000000-0000-0000-0000-000000000000}"/>
          </ac:spMkLst>
        </pc:spChg>
        <pc:spChg chg="mod">
          <ac:chgData name="Siantel Brierley (2235698)" userId="S::2235698@student.uwtsd.ac.uk::ee2a59a3-a71d-450c-ab82-eab8859c778a" providerId="AD" clId="Web-{6AD26484-5805-E7FA-5F14-5B8F2E969F3D}" dt="2026-10-18T11:10:34.213" v="1515"/>
          <ac:spMkLst>
            <pc:docMk/>
            <pc:sldMasterMk cId="2460954070" sldId="2147483660"/>
            <ac:spMk id="4" creationId="{00000000-0000-0000-0000-000000000000}"/>
          </ac:spMkLst>
        </pc:spChg>
        <pc:spChg chg="mod">
          <ac:chgData name="Siantel Brierley (2235698)" userId="S::2235698@student.uwtsd.ac.uk::ee2a59a3-a71d-450c-ab82-eab8859c778a" providerId="AD" clId="Web-{6AD26484-5805-E7FA-5F14-5B8F2E969F3D}" dt="2026-10-18T11:10:34.213" v="1515"/>
          <ac:spMkLst>
            <pc:docMk/>
            <pc:sldMasterMk cId="2460954070" sldId="2147483660"/>
            <ac:spMk id="5" creationId="{00000000-0000-0000-0000-000000000000}"/>
          </ac:spMkLst>
        </pc:spChg>
        <pc:spChg chg="mod">
          <ac:chgData name="Siantel Brierley (2235698)" userId="S::2235698@student.uwtsd.ac.uk::ee2a59a3-a71d-450c-ab82-eab8859c778a" providerId="AD" clId="Web-{6AD26484-5805-E7FA-5F14-5B8F2E969F3D}" dt="2026-10-18T11:10:34.213" v="1515"/>
          <ac:spMkLst>
            <pc:docMk/>
            <pc:sldMasterMk cId="2460954070" sldId="2147483660"/>
            <ac:spMk id="6" creationId="{00000000-0000-0000-0000-000000000000}"/>
          </ac:spMkLst>
        </pc:spChg>
        <pc:sldLayoutChg chg="modSp">
          <pc:chgData name="Siantel Brierley (2235698)" userId="S::2235698@student.uwtsd.ac.uk::ee2a59a3-a71d-450c-ab82-eab8859c778a" providerId="AD" clId="Web-{6AD26484-5805-E7FA-5F14-5B8F2E969F3D}" dt="2026-10-18T11:10:34.213" v="1515"/>
          <pc:sldLayoutMkLst>
            <pc:docMk/>
            <pc:sldMasterMk cId="2460954070" sldId="2147483660"/>
            <pc:sldLayoutMk cId="2385387890" sldId="2147483661"/>
          </pc:sldLayoutMkLst>
          <pc:spChg chg="mod">
            <ac:chgData name="Siantel Brierley (2235698)" userId="S::2235698@student.uwtsd.ac.uk::ee2a59a3-a71d-450c-ab82-eab8859c778a" providerId="AD" clId="Web-{6AD26484-5805-E7FA-5F14-5B8F2E969F3D}" dt="2026-10-18T11:10:34.213" v="1515"/>
            <ac:spMkLst>
              <pc:docMk/>
              <pc:sldMasterMk cId="2460954070" sldId="2147483660"/>
              <pc:sldLayoutMk cId="2385387890" sldId="2147483661"/>
              <ac:spMk id="2" creationId="{00000000-0000-0000-0000-000000000000}"/>
            </ac:spMkLst>
          </pc:spChg>
          <pc:spChg chg="mod">
            <ac:chgData name="Siantel Brierley (2235698)" userId="S::2235698@student.uwtsd.ac.uk::ee2a59a3-a71d-450c-ab82-eab8859c778a" providerId="AD" clId="Web-{6AD26484-5805-E7FA-5F14-5B8F2E969F3D}" dt="2026-10-18T11:10:34.213" v="1515"/>
            <ac:spMkLst>
              <pc:docMk/>
              <pc:sldMasterMk cId="2460954070" sldId="2147483660"/>
              <pc:sldLayoutMk cId="2385387890" sldId="2147483661"/>
              <ac:spMk id="3" creationId="{00000000-0000-0000-0000-000000000000}"/>
            </ac:spMkLst>
          </pc:spChg>
        </pc:sldLayoutChg>
        <pc:sldLayoutChg chg="modSp">
          <pc:chgData name="Siantel Brierley (2235698)" userId="S::2235698@student.uwtsd.ac.uk::ee2a59a3-a71d-450c-ab82-eab8859c778a" providerId="AD" clId="Web-{6AD26484-5805-E7FA-5F14-5B8F2E969F3D}" dt="2026-10-18T11:10:34.213" v="1515"/>
          <pc:sldLayoutMkLst>
            <pc:docMk/>
            <pc:sldMasterMk cId="2460954070" sldId="2147483660"/>
            <pc:sldLayoutMk cId="2591524520" sldId="2147483663"/>
          </pc:sldLayoutMkLst>
          <pc:spChg chg="mod">
            <ac:chgData name="Siantel Brierley (2235698)" userId="S::2235698@student.uwtsd.ac.uk::ee2a59a3-a71d-450c-ab82-eab8859c778a" providerId="AD" clId="Web-{6AD26484-5805-E7FA-5F14-5B8F2E969F3D}" dt="2026-10-18T11:10:34.213" v="1515"/>
            <ac:spMkLst>
              <pc:docMk/>
              <pc:sldMasterMk cId="2460954070" sldId="2147483660"/>
              <pc:sldLayoutMk cId="2591524520" sldId="2147483663"/>
              <ac:spMk id="2" creationId="{00000000-0000-0000-0000-000000000000}"/>
            </ac:spMkLst>
          </pc:spChg>
          <pc:spChg chg="mod">
            <ac:chgData name="Siantel Brierley (2235698)" userId="S::2235698@student.uwtsd.ac.uk::ee2a59a3-a71d-450c-ab82-eab8859c778a" providerId="AD" clId="Web-{6AD26484-5805-E7FA-5F14-5B8F2E969F3D}" dt="2026-10-18T11:10:34.213" v="1515"/>
            <ac:spMkLst>
              <pc:docMk/>
              <pc:sldMasterMk cId="2460954070" sldId="2147483660"/>
              <pc:sldLayoutMk cId="2591524520" sldId="2147483663"/>
              <ac:spMk id="3" creationId="{00000000-0000-0000-0000-000000000000}"/>
            </ac:spMkLst>
          </pc:spChg>
        </pc:sldLayoutChg>
        <pc:sldLayoutChg chg="modSp">
          <pc:chgData name="Siantel Brierley (2235698)" userId="S::2235698@student.uwtsd.ac.uk::ee2a59a3-a71d-450c-ab82-eab8859c778a" providerId="AD" clId="Web-{6AD26484-5805-E7FA-5F14-5B8F2E969F3D}" dt="2026-10-18T11:10:34.213" v="1515"/>
          <pc:sldLayoutMkLst>
            <pc:docMk/>
            <pc:sldMasterMk cId="2460954070" sldId="2147483660"/>
            <pc:sldLayoutMk cId="1203092039" sldId="2147483664"/>
          </pc:sldLayoutMkLst>
          <pc:spChg chg="mod">
            <ac:chgData name="Siantel Brierley (2235698)" userId="S::2235698@student.uwtsd.ac.uk::ee2a59a3-a71d-450c-ab82-eab8859c778a" providerId="AD" clId="Web-{6AD26484-5805-E7FA-5F14-5B8F2E969F3D}" dt="2026-10-18T11:10:34.213" v="1515"/>
            <ac:spMkLst>
              <pc:docMk/>
              <pc:sldMasterMk cId="2460954070" sldId="2147483660"/>
              <pc:sldLayoutMk cId="1203092039" sldId="2147483664"/>
              <ac:spMk id="3" creationId="{00000000-0000-0000-0000-000000000000}"/>
            </ac:spMkLst>
          </pc:spChg>
          <pc:spChg chg="mod">
            <ac:chgData name="Siantel Brierley (2235698)" userId="S::2235698@student.uwtsd.ac.uk::ee2a59a3-a71d-450c-ab82-eab8859c778a" providerId="AD" clId="Web-{6AD26484-5805-E7FA-5F14-5B8F2E969F3D}" dt="2026-10-18T11:10:34.213" v="1515"/>
            <ac:spMkLst>
              <pc:docMk/>
              <pc:sldMasterMk cId="2460954070" sldId="2147483660"/>
              <pc:sldLayoutMk cId="1203092039" sldId="2147483664"/>
              <ac:spMk id="4" creationId="{00000000-0000-0000-0000-000000000000}"/>
            </ac:spMkLst>
          </pc:spChg>
        </pc:sldLayoutChg>
        <pc:sldLayoutChg chg="modSp">
          <pc:chgData name="Siantel Brierley (2235698)" userId="S::2235698@student.uwtsd.ac.uk::ee2a59a3-a71d-450c-ab82-eab8859c778a" providerId="AD" clId="Web-{6AD26484-5805-E7FA-5F14-5B8F2E969F3D}" dt="2026-10-18T11:10:34.213" v="1515"/>
          <pc:sldLayoutMkLst>
            <pc:docMk/>
            <pc:sldMasterMk cId="2460954070" sldId="2147483660"/>
            <pc:sldLayoutMk cId="3733172339" sldId="2147483665"/>
          </pc:sldLayoutMkLst>
          <pc:spChg chg="mod">
            <ac:chgData name="Siantel Brierley (2235698)" userId="S::2235698@student.uwtsd.ac.uk::ee2a59a3-a71d-450c-ab82-eab8859c778a" providerId="AD" clId="Web-{6AD26484-5805-E7FA-5F14-5B8F2E969F3D}" dt="2026-10-18T11:10:34.213" v="1515"/>
            <ac:spMkLst>
              <pc:docMk/>
              <pc:sldMasterMk cId="2460954070" sldId="2147483660"/>
              <pc:sldLayoutMk cId="3733172339" sldId="2147483665"/>
              <ac:spMk id="2" creationId="{00000000-0000-0000-0000-000000000000}"/>
            </ac:spMkLst>
          </pc:spChg>
          <pc:spChg chg="mod">
            <ac:chgData name="Siantel Brierley (2235698)" userId="S::2235698@student.uwtsd.ac.uk::ee2a59a3-a71d-450c-ab82-eab8859c778a" providerId="AD" clId="Web-{6AD26484-5805-E7FA-5F14-5B8F2E969F3D}" dt="2026-10-18T11:10:34.213" v="1515"/>
            <ac:spMkLst>
              <pc:docMk/>
              <pc:sldMasterMk cId="2460954070" sldId="2147483660"/>
              <pc:sldLayoutMk cId="3733172339" sldId="2147483665"/>
              <ac:spMk id="3" creationId="{00000000-0000-0000-0000-000000000000}"/>
            </ac:spMkLst>
          </pc:spChg>
          <pc:spChg chg="mod">
            <ac:chgData name="Siantel Brierley (2235698)" userId="S::2235698@student.uwtsd.ac.uk::ee2a59a3-a71d-450c-ab82-eab8859c778a" providerId="AD" clId="Web-{6AD26484-5805-E7FA-5F14-5B8F2E969F3D}" dt="2026-10-18T11:10:34.213" v="1515"/>
            <ac:spMkLst>
              <pc:docMk/>
              <pc:sldMasterMk cId="2460954070" sldId="2147483660"/>
              <pc:sldLayoutMk cId="3733172339" sldId="2147483665"/>
              <ac:spMk id="4" creationId="{00000000-0000-0000-0000-000000000000}"/>
            </ac:spMkLst>
          </pc:spChg>
          <pc:spChg chg="mod">
            <ac:chgData name="Siantel Brierley (2235698)" userId="S::2235698@student.uwtsd.ac.uk::ee2a59a3-a71d-450c-ab82-eab8859c778a" providerId="AD" clId="Web-{6AD26484-5805-E7FA-5F14-5B8F2E969F3D}" dt="2026-10-18T11:10:34.213" v="1515"/>
            <ac:spMkLst>
              <pc:docMk/>
              <pc:sldMasterMk cId="2460954070" sldId="2147483660"/>
              <pc:sldLayoutMk cId="3733172339" sldId="2147483665"/>
              <ac:spMk id="5" creationId="{00000000-0000-0000-0000-000000000000}"/>
            </ac:spMkLst>
          </pc:spChg>
          <pc:spChg chg="mod">
            <ac:chgData name="Siantel Brierley (2235698)" userId="S::2235698@student.uwtsd.ac.uk::ee2a59a3-a71d-450c-ab82-eab8859c778a" providerId="AD" clId="Web-{6AD26484-5805-E7FA-5F14-5B8F2E969F3D}" dt="2026-10-18T11:10:34.213" v="1515"/>
            <ac:spMkLst>
              <pc:docMk/>
              <pc:sldMasterMk cId="2460954070" sldId="2147483660"/>
              <pc:sldLayoutMk cId="3733172339" sldId="2147483665"/>
              <ac:spMk id="6" creationId="{00000000-0000-0000-0000-000000000000}"/>
            </ac:spMkLst>
          </pc:spChg>
        </pc:sldLayoutChg>
        <pc:sldLayoutChg chg="modSp">
          <pc:chgData name="Siantel Brierley (2235698)" userId="S::2235698@student.uwtsd.ac.uk::ee2a59a3-a71d-450c-ab82-eab8859c778a" providerId="AD" clId="Web-{6AD26484-5805-E7FA-5F14-5B8F2E969F3D}" dt="2026-10-18T11:10:34.213" v="1515"/>
          <pc:sldLayoutMkLst>
            <pc:docMk/>
            <pc:sldMasterMk cId="2460954070" sldId="2147483660"/>
            <pc:sldLayoutMk cId="3171841454" sldId="2147483668"/>
          </pc:sldLayoutMkLst>
          <pc:spChg chg="mod">
            <ac:chgData name="Siantel Brierley (2235698)" userId="S::2235698@student.uwtsd.ac.uk::ee2a59a3-a71d-450c-ab82-eab8859c778a" providerId="AD" clId="Web-{6AD26484-5805-E7FA-5F14-5B8F2E969F3D}" dt="2026-10-18T11:10:34.213" v="1515"/>
            <ac:spMkLst>
              <pc:docMk/>
              <pc:sldMasterMk cId="2460954070" sldId="2147483660"/>
              <pc:sldLayoutMk cId="3171841454" sldId="2147483668"/>
              <ac:spMk id="2" creationId="{00000000-0000-0000-0000-000000000000}"/>
            </ac:spMkLst>
          </pc:spChg>
          <pc:spChg chg="mod">
            <ac:chgData name="Siantel Brierley (2235698)" userId="S::2235698@student.uwtsd.ac.uk::ee2a59a3-a71d-450c-ab82-eab8859c778a" providerId="AD" clId="Web-{6AD26484-5805-E7FA-5F14-5B8F2E969F3D}" dt="2026-10-18T11:10:34.213" v="1515"/>
            <ac:spMkLst>
              <pc:docMk/>
              <pc:sldMasterMk cId="2460954070" sldId="2147483660"/>
              <pc:sldLayoutMk cId="3171841454" sldId="2147483668"/>
              <ac:spMk id="3" creationId="{00000000-0000-0000-0000-000000000000}"/>
            </ac:spMkLst>
          </pc:spChg>
          <pc:spChg chg="mod">
            <ac:chgData name="Siantel Brierley (2235698)" userId="S::2235698@student.uwtsd.ac.uk::ee2a59a3-a71d-450c-ab82-eab8859c778a" providerId="AD" clId="Web-{6AD26484-5805-E7FA-5F14-5B8F2E969F3D}" dt="2026-10-18T11:10:34.213" v="1515"/>
            <ac:spMkLst>
              <pc:docMk/>
              <pc:sldMasterMk cId="2460954070" sldId="2147483660"/>
              <pc:sldLayoutMk cId="3171841454" sldId="2147483668"/>
              <ac:spMk id="4" creationId="{00000000-0000-0000-0000-000000000000}"/>
            </ac:spMkLst>
          </pc:spChg>
        </pc:sldLayoutChg>
        <pc:sldLayoutChg chg="modSp">
          <pc:chgData name="Siantel Brierley (2235698)" userId="S::2235698@student.uwtsd.ac.uk::ee2a59a3-a71d-450c-ab82-eab8859c778a" providerId="AD" clId="Web-{6AD26484-5805-E7FA-5F14-5B8F2E969F3D}" dt="2026-10-18T11:10:34.213" v="1515"/>
          <pc:sldLayoutMkLst>
            <pc:docMk/>
            <pc:sldMasterMk cId="2460954070" sldId="2147483660"/>
            <pc:sldLayoutMk cId="1718958274" sldId="2147483669"/>
          </pc:sldLayoutMkLst>
          <pc:spChg chg="mod">
            <ac:chgData name="Siantel Brierley (2235698)" userId="S::2235698@student.uwtsd.ac.uk::ee2a59a3-a71d-450c-ab82-eab8859c778a" providerId="AD" clId="Web-{6AD26484-5805-E7FA-5F14-5B8F2E969F3D}" dt="2026-10-18T11:10:34.213" v="1515"/>
            <ac:spMkLst>
              <pc:docMk/>
              <pc:sldMasterMk cId="2460954070" sldId="2147483660"/>
              <pc:sldLayoutMk cId="1718958274" sldId="2147483669"/>
              <ac:spMk id="2" creationId="{00000000-0000-0000-0000-000000000000}"/>
            </ac:spMkLst>
          </pc:spChg>
          <pc:spChg chg="mod">
            <ac:chgData name="Siantel Brierley (2235698)" userId="S::2235698@student.uwtsd.ac.uk::ee2a59a3-a71d-450c-ab82-eab8859c778a" providerId="AD" clId="Web-{6AD26484-5805-E7FA-5F14-5B8F2E969F3D}" dt="2026-10-18T11:10:34.213" v="1515"/>
            <ac:spMkLst>
              <pc:docMk/>
              <pc:sldMasterMk cId="2460954070" sldId="2147483660"/>
              <pc:sldLayoutMk cId="1718958274" sldId="2147483669"/>
              <ac:spMk id="3" creationId="{00000000-0000-0000-0000-000000000000}"/>
            </ac:spMkLst>
          </pc:spChg>
          <pc:spChg chg="mod">
            <ac:chgData name="Siantel Brierley (2235698)" userId="S::2235698@student.uwtsd.ac.uk::ee2a59a3-a71d-450c-ab82-eab8859c778a" providerId="AD" clId="Web-{6AD26484-5805-E7FA-5F14-5B8F2E969F3D}" dt="2026-10-18T11:10:34.213" v="1515"/>
            <ac:spMkLst>
              <pc:docMk/>
              <pc:sldMasterMk cId="2460954070" sldId="2147483660"/>
              <pc:sldLayoutMk cId="1718958274" sldId="2147483669"/>
              <ac:spMk id="4" creationId="{00000000-0000-0000-0000-000000000000}"/>
            </ac:spMkLst>
          </pc:spChg>
        </pc:sldLayoutChg>
        <pc:sldLayoutChg chg="modSp">
          <pc:chgData name="Siantel Brierley (2235698)" userId="S::2235698@student.uwtsd.ac.uk::ee2a59a3-a71d-450c-ab82-eab8859c778a" providerId="AD" clId="Web-{6AD26484-5805-E7FA-5F14-5B8F2E969F3D}" dt="2026-10-18T11:10:34.213" v="1515"/>
          <pc:sldLayoutMkLst>
            <pc:docMk/>
            <pc:sldMasterMk cId="2460954070" sldId="2147483660"/>
            <pc:sldLayoutMk cId="3479445657" sldId="2147483671"/>
          </pc:sldLayoutMkLst>
          <pc:spChg chg="mod">
            <ac:chgData name="Siantel Brierley (2235698)" userId="S::2235698@student.uwtsd.ac.uk::ee2a59a3-a71d-450c-ab82-eab8859c778a" providerId="AD" clId="Web-{6AD26484-5805-E7FA-5F14-5B8F2E969F3D}" dt="2026-10-18T11:10:34.213" v="1515"/>
            <ac:spMkLst>
              <pc:docMk/>
              <pc:sldMasterMk cId="2460954070" sldId="2147483660"/>
              <pc:sldLayoutMk cId="3479445657" sldId="2147483671"/>
              <ac:spMk id="2" creationId="{00000000-0000-0000-0000-000000000000}"/>
            </ac:spMkLst>
          </pc:spChg>
          <pc:spChg chg="mod">
            <ac:chgData name="Siantel Brierley (2235698)" userId="S::2235698@student.uwtsd.ac.uk::ee2a59a3-a71d-450c-ab82-eab8859c778a" providerId="AD" clId="Web-{6AD26484-5805-E7FA-5F14-5B8F2E969F3D}" dt="2026-10-18T11:10:34.213" v="1515"/>
            <ac:spMkLst>
              <pc:docMk/>
              <pc:sldMasterMk cId="2460954070" sldId="2147483660"/>
              <pc:sldLayoutMk cId="3479445657" sldId="2147483671"/>
              <ac:spMk id="3" creationId="{00000000-0000-0000-0000-000000000000}"/>
            </ac:spMkLst>
          </pc:spChg>
        </pc:sldLayoutChg>
      </pc:sldMasterChg>
    </pc:docChg>
  </pc:docChgLst>
  <pc:docChgLst>
    <pc:chgData name="Siantel Brierley (2235698)" userId="S::2235698@student.uwtsd.ac.uk::ee2a59a3-a71d-450c-ab82-eab8859c778a" providerId="AD" clId="Web-{5332CF33-B4F0-7947-F305-6EEF8E247EB3}"/>
    <pc:docChg chg="mod addSld modSld modMainMaster setSldSz">
      <pc:chgData name="Siantel Brierley (2235698)" userId="S::2235698@student.uwtsd.ac.uk::ee2a59a3-a71d-450c-ab82-eab8859c778a" providerId="AD" clId="Web-{5332CF33-B4F0-7947-F305-6EEF8E247EB3}" dt="2026-10-05T14:19:51.410" v="863" actId="20577"/>
      <pc:docMkLst>
        <pc:docMk/>
      </pc:docMkLst>
      <pc:sldChg chg="addSp delSp modSp mod setBg">
        <pc:chgData name="Siantel Brierley (2235698)" userId="S::2235698@student.uwtsd.ac.uk::ee2a59a3-a71d-450c-ab82-eab8859c778a" providerId="AD" clId="Web-{5332CF33-B4F0-7947-F305-6EEF8E247EB3}" dt="2026-10-05T13:25:37.435" v="284" actId="1076"/>
        <pc:sldMkLst>
          <pc:docMk/>
          <pc:sldMk cId="109857222" sldId="256"/>
        </pc:sldMkLst>
        <pc:spChg chg="add mod">
          <ac:chgData name="Siantel Brierley (2235698)" userId="S::2235698@student.uwtsd.ac.uk::ee2a59a3-a71d-450c-ab82-eab8859c778a" providerId="AD" clId="Web-{5332CF33-B4F0-7947-F305-6EEF8E247EB3}" dt="2026-10-05T13:23:21.555" v="269" actId="20577"/>
          <ac:spMkLst>
            <pc:docMk/>
            <pc:sldMk cId="109857222" sldId="256"/>
            <ac:spMk id="8" creationId="{5C4E8FA8-8544-FDD7-7750-4BFCFBDE9655}"/>
          </ac:spMkLst>
        </pc:spChg>
        <pc:spChg chg="add mod">
          <ac:chgData name="Siantel Brierley (2235698)" userId="S::2235698@student.uwtsd.ac.uk::ee2a59a3-a71d-450c-ab82-eab8859c778a" providerId="AD" clId="Web-{5332CF33-B4F0-7947-F305-6EEF8E247EB3}" dt="2026-10-05T13:25:37.435" v="284" actId="1076"/>
          <ac:spMkLst>
            <pc:docMk/>
            <pc:sldMk cId="109857222" sldId="256"/>
            <ac:spMk id="9" creationId="{92376B17-55C0-FFCE-76B9-2A85B3D5C75E}"/>
          </ac:spMkLst>
        </pc:spChg>
        <pc:spChg chg="add">
          <ac:chgData name="Siantel Brierley (2235698)" userId="S::2235698@student.uwtsd.ac.uk::ee2a59a3-a71d-450c-ab82-eab8859c778a" providerId="AD" clId="Web-{5332CF33-B4F0-7947-F305-6EEF8E247EB3}" dt="2026-10-05T13:18:57.155" v="102"/>
          <ac:spMkLst>
            <pc:docMk/>
            <pc:sldMk cId="109857222" sldId="256"/>
            <ac:spMk id="12" creationId="{57845966-6EFC-468A-9CC7-BAB4B95854E7}"/>
          </ac:spMkLst>
        </pc:spChg>
        <pc:spChg chg="add">
          <ac:chgData name="Siantel Brierley (2235698)" userId="S::2235698@student.uwtsd.ac.uk::ee2a59a3-a71d-450c-ab82-eab8859c778a" providerId="AD" clId="Web-{5332CF33-B4F0-7947-F305-6EEF8E247EB3}" dt="2026-10-05T13:18:57.155" v="102"/>
          <ac:spMkLst>
            <pc:docMk/>
            <pc:sldMk cId="109857222" sldId="256"/>
            <ac:spMk id="16" creationId="{ADAD1991-FFD1-4E94-ABAB-7560D33008E4}"/>
          </ac:spMkLst>
        </pc:spChg>
        <pc:picChg chg="add mod">
          <ac:chgData name="Siantel Brierley (2235698)" userId="S::2235698@student.uwtsd.ac.uk::ee2a59a3-a71d-450c-ab82-eab8859c778a" providerId="AD" clId="Web-{5332CF33-B4F0-7947-F305-6EEF8E247EB3}" dt="2026-10-05T13:19:13.452" v="109" actId="1076"/>
          <ac:picMkLst>
            <pc:docMk/>
            <pc:sldMk cId="109857222" sldId="256"/>
            <ac:picMk id="7" creationId="{71C15D62-F9D9-32E7-0883-0A5A47A9CFC9}"/>
          </ac:picMkLst>
        </pc:picChg>
        <pc:picChg chg="add">
          <ac:chgData name="Siantel Brierley (2235698)" userId="S::2235698@student.uwtsd.ac.uk::ee2a59a3-a71d-450c-ab82-eab8859c778a" providerId="AD" clId="Web-{5332CF33-B4F0-7947-F305-6EEF8E247EB3}" dt="2026-10-05T13:18:57.155" v="102"/>
          <ac:picMkLst>
            <pc:docMk/>
            <pc:sldMk cId="109857222" sldId="256"/>
            <ac:picMk id="14" creationId="{75554383-98AF-4A47-BB65-705FAAA4BE6A}"/>
          </ac:picMkLst>
        </pc:picChg>
      </pc:sldChg>
      <pc:sldChg chg="addSp delSp modSp new mod setBg">
        <pc:chgData name="Siantel Brierley (2235698)" userId="S::2235698@student.uwtsd.ac.uk::ee2a59a3-a71d-450c-ab82-eab8859c778a" providerId="AD" clId="Web-{5332CF33-B4F0-7947-F305-6EEF8E247EB3}" dt="2026-10-05T13:44:13.475" v="317"/>
        <pc:sldMkLst>
          <pc:docMk/>
          <pc:sldMk cId="1170516394" sldId="257"/>
        </pc:sldMkLst>
        <pc:spChg chg="add mod">
          <ac:chgData name="Siantel Brierley (2235698)" userId="S::2235698@student.uwtsd.ac.uk::ee2a59a3-a71d-450c-ab82-eab8859c778a" providerId="AD" clId="Web-{5332CF33-B4F0-7947-F305-6EEF8E247EB3}" dt="2026-10-05T13:44:13.475" v="317"/>
          <ac:spMkLst>
            <pc:docMk/>
            <pc:sldMk cId="1170516394" sldId="257"/>
            <ac:spMk id="5" creationId="{BFE606B4-F930-554C-5201-48C2A7857215}"/>
          </ac:spMkLst>
        </pc:spChg>
        <pc:spChg chg="add">
          <ac:chgData name="Siantel Brierley (2235698)" userId="S::2235698@student.uwtsd.ac.uk::ee2a59a3-a71d-450c-ab82-eab8859c778a" providerId="AD" clId="Web-{5332CF33-B4F0-7947-F305-6EEF8E247EB3}" dt="2026-10-05T13:44:13.475" v="317"/>
          <ac:spMkLst>
            <pc:docMk/>
            <pc:sldMk cId="1170516394" sldId="257"/>
            <ac:spMk id="11" creationId="{C1DD1A8A-57D5-4A81-AD04-532B043C5611}"/>
          </ac:spMkLst>
        </pc:spChg>
        <pc:spChg chg="add">
          <ac:chgData name="Siantel Brierley (2235698)" userId="S::2235698@student.uwtsd.ac.uk::ee2a59a3-a71d-450c-ab82-eab8859c778a" providerId="AD" clId="Web-{5332CF33-B4F0-7947-F305-6EEF8E247EB3}" dt="2026-10-05T13:44:13.475" v="317"/>
          <ac:spMkLst>
            <pc:docMk/>
            <pc:sldMk cId="1170516394" sldId="257"/>
            <ac:spMk id="13" creationId="{007891EC-4501-44ED-A8C8-B11B6DB767AB}"/>
          </ac:spMkLst>
        </pc:spChg>
        <pc:picChg chg="add">
          <ac:chgData name="Siantel Brierley (2235698)" userId="S::2235698@student.uwtsd.ac.uk::ee2a59a3-a71d-450c-ab82-eab8859c778a" providerId="AD" clId="Web-{5332CF33-B4F0-7947-F305-6EEF8E247EB3}" dt="2026-10-05T13:44:13.475" v="317"/>
          <ac:picMkLst>
            <pc:docMk/>
            <pc:sldMk cId="1170516394" sldId="257"/>
            <ac:picMk id="7" creationId="{534F6BC4-E482-365A-E7FB-B1CD1AC97064}"/>
          </ac:picMkLst>
        </pc:picChg>
      </pc:sldChg>
      <pc:sldChg chg="addSp delSp modSp new">
        <pc:chgData name="Siantel Brierley (2235698)" userId="S::2235698@student.uwtsd.ac.uk::ee2a59a3-a71d-450c-ab82-eab8859c778a" providerId="AD" clId="Web-{5332CF33-B4F0-7947-F305-6EEF8E247EB3}" dt="2026-10-05T14:14:25.414" v="739" actId="14100"/>
        <pc:sldMkLst>
          <pc:docMk/>
          <pc:sldMk cId="297796091" sldId="258"/>
        </pc:sldMkLst>
        <pc:spChg chg="add mod">
          <ac:chgData name="Siantel Brierley (2235698)" userId="S::2235698@student.uwtsd.ac.uk::ee2a59a3-a71d-450c-ab82-eab8859c778a" providerId="AD" clId="Web-{5332CF33-B4F0-7947-F305-6EEF8E247EB3}" dt="2026-10-05T14:04:58.175" v="607" actId="20577"/>
          <ac:spMkLst>
            <pc:docMk/>
            <pc:sldMk cId="297796091" sldId="258"/>
            <ac:spMk id="5" creationId="{9D34302A-CA61-1817-31C6-E8203F8CF214}"/>
          </ac:spMkLst>
        </pc:spChg>
        <pc:spChg chg="add mod">
          <ac:chgData name="Siantel Brierley (2235698)" userId="S::2235698@student.uwtsd.ac.uk::ee2a59a3-a71d-450c-ab82-eab8859c778a" providerId="AD" clId="Web-{5332CF33-B4F0-7947-F305-6EEF8E247EB3}" dt="2026-10-05T14:10:29.937" v="730"/>
          <ac:spMkLst>
            <pc:docMk/>
            <pc:sldMk cId="297796091" sldId="258"/>
            <ac:spMk id="9" creationId="{6B2B7FD3-0A1D-33AF-622D-1701D3C058D9}"/>
          </ac:spMkLst>
        </pc:spChg>
        <pc:spChg chg="add mod">
          <ac:chgData name="Siantel Brierley (2235698)" userId="S::2235698@student.uwtsd.ac.uk::ee2a59a3-a71d-450c-ab82-eab8859c778a" providerId="AD" clId="Web-{5332CF33-B4F0-7947-F305-6EEF8E247EB3}" dt="2026-10-05T14:10:15.624" v="729" actId="1076"/>
          <ac:spMkLst>
            <pc:docMk/>
            <pc:sldMk cId="297796091" sldId="258"/>
            <ac:spMk id="11" creationId="{32F42938-C610-BD24-2C59-1F7405663887}"/>
          </ac:spMkLst>
        </pc:spChg>
        <pc:spChg chg="add mod">
          <ac:chgData name="Siantel Brierley (2235698)" userId="S::2235698@student.uwtsd.ac.uk::ee2a59a3-a71d-450c-ab82-eab8859c778a" providerId="AD" clId="Web-{5332CF33-B4F0-7947-F305-6EEF8E247EB3}" dt="2026-10-05T14:11:10.095" v="736"/>
          <ac:spMkLst>
            <pc:docMk/>
            <pc:sldMk cId="297796091" sldId="258"/>
            <ac:spMk id="13" creationId="{C8851BBA-A4AF-303B-50FB-BE262BF50C48}"/>
          </ac:spMkLst>
        </pc:spChg>
        <pc:picChg chg="add mod">
          <ac:chgData name="Siantel Brierley (2235698)" userId="S::2235698@student.uwtsd.ac.uk::ee2a59a3-a71d-450c-ab82-eab8859c778a" providerId="AD" clId="Web-{5332CF33-B4F0-7947-F305-6EEF8E247EB3}" dt="2026-10-05T14:08:16.214" v="711" actId="14100"/>
          <ac:picMkLst>
            <pc:docMk/>
            <pc:sldMk cId="297796091" sldId="258"/>
            <ac:picMk id="6" creationId="{B85E5AB5-E582-7900-C2B2-D1985C087E51}"/>
          </ac:picMkLst>
        </pc:picChg>
      </pc:sldChg>
      <pc:sldChg chg="modSp new">
        <pc:chgData name="Siantel Brierley (2235698)" userId="S::2235698@student.uwtsd.ac.uk::ee2a59a3-a71d-450c-ab82-eab8859c778a" providerId="AD" clId="Web-{5332CF33-B4F0-7947-F305-6EEF8E247EB3}" dt="2026-10-05T14:19:00.393" v="774" actId="20577"/>
        <pc:sldMkLst>
          <pc:docMk/>
          <pc:sldMk cId="3065680995" sldId="261"/>
        </pc:sldMkLst>
      </pc:sldChg>
      <pc:sldChg chg="modSp new">
        <pc:chgData name="Siantel Brierley (2235698)" userId="S::2235698@student.uwtsd.ac.uk::ee2a59a3-a71d-450c-ab82-eab8859c778a" providerId="AD" clId="Web-{5332CF33-B4F0-7947-F305-6EEF8E247EB3}" dt="2026-10-05T14:19:06.674" v="789" actId="20577"/>
        <pc:sldMkLst>
          <pc:docMk/>
          <pc:sldMk cId="4006704388" sldId="262"/>
        </pc:sldMkLst>
      </pc:sldChg>
      <pc:sldChg chg="modSp new">
        <pc:chgData name="Siantel Brierley (2235698)" userId="S::2235698@student.uwtsd.ac.uk::ee2a59a3-a71d-450c-ab82-eab8859c778a" providerId="AD" clId="Web-{5332CF33-B4F0-7947-F305-6EEF8E247EB3}" dt="2026-10-05T14:19:35.910" v="843" actId="20577"/>
        <pc:sldMkLst>
          <pc:docMk/>
          <pc:sldMk cId="489495332" sldId="263"/>
        </pc:sldMkLst>
      </pc:sldChg>
      <pc:sldChg chg="modSp new">
        <pc:chgData name="Siantel Brierley (2235698)" userId="S::2235698@student.uwtsd.ac.uk::ee2a59a3-a71d-450c-ab82-eab8859c778a" providerId="AD" clId="Web-{5332CF33-B4F0-7947-F305-6EEF8E247EB3}" dt="2026-10-05T14:19:51.410" v="863" actId="20577"/>
        <pc:sldMkLst>
          <pc:docMk/>
          <pc:sldMk cId="1689679572" sldId="264"/>
        </pc:sldMkLst>
      </pc:sldChg>
      <pc:sldMasterChg chg="modSp modSldLayout">
        <pc:chgData name="Siantel Brierley (2235698)" userId="S::2235698@student.uwtsd.ac.uk::ee2a59a3-a71d-450c-ab82-eab8859c778a" providerId="AD" clId="Web-{5332CF33-B4F0-7947-F305-6EEF8E247EB3}" dt="2026-10-05T13:08:17.444" v="9"/>
        <pc:sldMasterMkLst>
          <pc:docMk/>
          <pc:sldMasterMk cId="2460954070" sldId="2147483660"/>
        </pc:sldMasterMkLst>
        <pc:spChg chg="mod">
          <ac:chgData name="Siantel Brierley (2235698)" userId="S::2235698@student.uwtsd.ac.uk::ee2a59a3-a71d-450c-ab82-eab8859c778a" providerId="AD" clId="Web-{5332CF33-B4F0-7947-F305-6EEF8E247EB3}" dt="2026-10-05T13:08:17.444" v="9"/>
          <ac:spMkLst>
            <pc:docMk/>
            <pc:sldMasterMk cId="2460954070" sldId="2147483660"/>
            <ac:spMk id="2" creationId="{00000000-0000-0000-0000-000000000000}"/>
          </ac:spMkLst>
        </pc:spChg>
        <pc:spChg chg="mod">
          <ac:chgData name="Siantel Brierley (2235698)" userId="S::2235698@student.uwtsd.ac.uk::ee2a59a3-a71d-450c-ab82-eab8859c778a" providerId="AD" clId="Web-{5332CF33-B4F0-7947-F305-6EEF8E247EB3}" dt="2026-10-05T13:08:17.444" v="9"/>
          <ac:spMkLst>
            <pc:docMk/>
            <pc:sldMasterMk cId="2460954070" sldId="2147483660"/>
            <ac:spMk id="3" creationId="{00000000-0000-0000-0000-000000000000}"/>
          </ac:spMkLst>
        </pc:spChg>
        <pc:spChg chg="mod">
          <ac:chgData name="Siantel Brierley (2235698)" userId="S::2235698@student.uwtsd.ac.uk::ee2a59a3-a71d-450c-ab82-eab8859c778a" providerId="AD" clId="Web-{5332CF33-B4F0-7947-F305-6EEF8E247EB3}" dt="2026-10-05T13:08:17.444" v="9"/>
          <ac:spMkLst>
            <pc:docMk/>
            <pc:sldMasterMk cId="2460954070" sldId="2147483660"/>
            <ac:spMk id="4" creationId="{00000000-0000-0000-0000-000000000000}"/>
          </ac:spMkLst>
        </pc:spChg>
        <pc:spChg chg="mod">
          <ac:chgData name="Siantel Brierley (2235698)" userId="S::2235698@student.uwtsd.ac.uk::ee2a59a3-a71d-450c-ab82-eab8859c778a" providerId="AD" clId="Web-{5332CF33-B4F0-7947-F305-6EEF8E247EB3}" dt="2026-10-05T13:08:17.444" v="9"/>
          <ac:spMkLst>
            <pc:docMk/>
            <pc:sldMasterMk cId="2460954070" sldId="2147483660"/>
            <ac:spMk id="5" creationId="{00000000-0000-0000-0000-000000000000}"/>
          </ac:spMkLst>
        </pc:spChg>
        <pc:spChg chg="mod">
          <ac:chgData name="Siantel Brierley (2235698)" userId="S::2235698@student.uwtsd.ac.uk::ee2a59a3-a71d-450c-ab82-eab8859c778a" providerId="AD" clId="Web-{5332CF33-B4F0-7947-F305-6EEF8E247EB3}" dt="2026-10-05T13:08:17.444" v="9"/>
          <ac:spMkLst>
            <pc:docMk/>
            <pc:sldMasterMk cId="2460954070" sldId="2147483660"/>
            <ac:spMk id="6" creationId="{00000000-0000-0000-0000-000000000000}"/>
          </ac:spMkLst>
        </pc:spChg>
        <pc:sldLayoutChg chg="modSp">
          <pc:chgData name="Siantel Brierley (2235698)" userId="S::2235698@student.uwtsd.ac.uk::ee2a59a3-a71d-450c-ab82-eab8859c778a" providerId="AD" clId="Web-{5332CF33-B4F0-7947-F305-6EEF8E247EB3}" dt="2026-10-05T13:08:17.444" v="9"/>
          <pc:sldLayoutMkLst>
            <pc:docMk/>
            <pc:sldMasterMk cId="2460954070" sldId="2147483660"/>
            <pc:sldLayoutMk cId="2385387890" sldId="2147483661"/>
          </pc:sldLayoutMkLst>
          <pc:spChg chg="mod">
            <ac:chgData name="Siantel Brierley (2235698)" userId="S::2235698@student.uwtsd.ac.uk::ee2a59a3-a71d-450c-ab82-eab8859c778a" providerId="AD" clId="Web-{5332CF33-B4F0-7947-F305-6EEF8E247EB3}" dt="2026-10-05T13:08:17.444" v="9"/>
            <ac:spMkLst>
              <pc:docMk/>
              <pc:sldMasterMk cId="2460954070" sldId="2147483660"/>
              <pc:sldLayoutMk cId="2385387890" sldId="2147483661"/>
              <ac:spMk id="2" creationId="{00000000-0000-0000-0000-000000000000}"/>
            </ac:spMkLst>
          </pc:spChg>
          <pc:spChg chg="mod">
            <ac:chgData name="Siantel Brierley (2235698)" userId="S::2235698@student.uwtsd.ac.uk::ee2a59a3-a71d-450c-ab82-eab8859c778a" providerId="AD" clId="Web-{5332CF33-B4F0-7947-F305-6EEF8E247EB3}" dt="2026-10-05T13:08:17.444" v="9"/>
            <ac:spMkLst>
              <pc:docMk/>
              <pc:sldMasterMk cId="2460954070" sldId="2147483660"/>
              <pc:sldLayoutMk cId="2385387890" sldId="2147483661"/>
              <ac:spMk id="3" creationId="{00000000-0000-0000-0000-000000000000}"/>
            </ac:spMkLst>
          </pc:spChg>
        </pc:sldLayoutChg>
        <pc:sldLayoutChg chg="modSp">
          <pc:chgData name="Siantel Brierley (2235698)" userId="S::2235698@student.uwtsd.ac.uk::ee2a59a3-a71d-450c-ab82-eab8859c778a" providerId="AD" clId="Web-{5332CF33-B4F0-7947-F305-6EEF8E247EB3}" dt="2026-10-05T13:08:17.444" v="9"/>
          <pc:sldLayoutMkLst>
            <pc:docMk/>
            <pc:sldMasterMk cId="2460954070" sldId="2147483660"/>
            <pc:sldLayoutMk cId="2591524520" sldId="2147483663"/>
          </pc:sldLayoutMkLst>
          <pc:spChg chg="mod">
            <ac:chgData name="Siantel Brierley (2235698)" userId="S::2235698@student.uwtsd.ac.uk::ee2a59a3-a71d-450c-ab82-eab8859c778a" providerId="AD" clId="Web-{5332CF33-B4F0-7947-F305-6EEF8E247EB3}" dt="2026-10-05T13:08:17.444" v="9"/>
            <ac:spMkLst>
              <pc:docMk/>
              <pc:sldMasterMk cId="2460954070" sldId="2147483660"/>
              <pc:sldLayoutMk cId="2591524520" sldId="2147483663"/>
              <ac:spMk id="2" creationId="{00000000-0000-0000-0000-000000000000}"/>
            </ac:spMkLst>
          </pc:spChg>
          <pc:spChg chg="mod">
            <ac:chgData name="Siantel Brierley (2235698)" userId="S::2235698@student.uwtsd.ac.uk::ee2a59a3-a71d-450c-ab82-eab8859c778a" providerId="AD" clId="Web-{5332CF33-B4F0-7947-F305-6EEF8E247EB3}" dt="2026-10-05T13:08:17.444" v="9"/>
            <ac:spMkLst>
              <pc:docMk/>
              <pc:sldMasterMk cId="2460954070" sldId="2147483660"/>
              <pc:sldLayoutMk cId="2591524520" sldId="2147483663"/>
              <ac:spMk id="3" creationId="{00000000-0000-0000-0000-000000000000}"/>
            </ac:spMkLst>
          </pc:spChg>
        </pc:sldLayoutChg>
        <pc:sldLayoutChg chg="modSp">
          <pc:chgData name="Siantel Brierley (2235698)" userId="S::2235698@student.uwtsd.ac.uk::ee2a59a3-a71d-450c-ab82-eab8859c778a" providerId="AD" clId="Web-{5332CF33-B4F0-7947-F305-6EEF8E247EB3}" dt="2026-10-05T13:08:17.444" v="9"/>
          <pc:sldLayoutMkLst>
            <pc:docMk/>
            <pc:sldMasterMk cId="2460954070" sldId="2147483660"/>
            <pc:sldLayoutMk cId="1203092039" sldId="2147483664"/>
          </pc:sldLayoutMkLst>
          <pc:spChg chg="mod">
            <ac:chgData name="Siantel Brierley (2235698)" userId="S::2235698@student.uwtsd.ac.uk::ee2a59a3-a71d-450c-ab82-eab8859c778a" providerId="AD" clId="Web-{5332CF33-B4F0-7947-F305-6EEF8E247EB3}" dt="2026-10-05T13:08:17.444" v="9"/>
            <ac:spMkLst>
              <pc:docMk/>
              <pc:sldMasterMk cId="2460954070" sldId="2147483660"/>
              <pc:sldLayoutMk cId="1203092039" sldId="2147483664"/>
              <ac:spMk id="3" creationId="{00000000-0000-0000-0000-000000000000}"/>
            </ac:spMkLst>
          </pc:spChg>
          <pc:spChg chg="mod">
            <ac:chgData name="Siantel Brierley (2235698)" userId="S::2235698@student.uwtsd.ac.uk::ee2a59a3-a71d-450c-ab82-eab8859c778a" providerId="AD" clId="Web-{5332CF33-B4F0-7947-F305-6EEF8E247EB3}" dt="2026-10-05T13:08:17.444" v="9"/>
            <ac:spMkLst>
              <pc:docMk/>
              <pc:sldMasterMk cId="2460954070" sldId="2147483660"/>
              <pc:sldLayoutMk cId="1203092039" sldId="2147483664"/>
              <ac:spMk id="4" creationId="{00000000-0000-0000-0000-000000000000}"/>
            </ac:spMkLst>
          </pc:spChg>
        </pc:sldLayoutChg>
        <pc:sldLayoutChg chg="modSp">
          <pc:chgData name="Siantel Brierley (2235698)" userId="S::2235698@student.uwtsd.ac.uk::ee2a59a3-a71d-450c-ab82-eab8859c778a" providerId="AD" clId="Web-{5332CF33-B4F0-7947-F305-6EEF8E247EB3}" dt="2026-10-05T13:08:17.444" v="9"/>
          <pc:sldLayoutMkLst>
            <pc:docMk/>
            <pc:sldMasterMk cId="2460954070" sldId="2147483660"/>
            <pc:sldLayoutMk cId="3733172339" sldId="2147483665"/>
          </pc:sldLayoutMkLst>
          <pc:spChg chg="mod">
            <ac:chgData name="Siantel Brierley (2235698)" userId="S::2235698@student.uwtsd.ac.uk::ee2a59a3-a71d-450c-ab82-eab8859c778a" providerId="AD" clId="Web-{5332CF33-B4F0-7947-F305-6EEF8E247EB3}" dt="2026-10-05T13:08:17.444" v="9"/>
            <ac:spMkLst>
              <pc:docMk/>
              <pc:sldMasterMk cId="2460954070" sldId="2147483660"/>
              <pc:sldLayoutMk cId="3733172339" sldId="2147483665"/>
              <ac:spMk id="2" creationId="{00000000-0000-0000-0000-000000000000}"/>
            </ac:spMkLst>
          </pc:spChg>
          <pc:spChg chg="mod">
            <ac:chgData name="Siantel Brierley (2235698)" userId="S::2235698@student.uwtsd.ac.uk::ee2a59a3-a71d-450c-ab82-eab8859c778a" providerId="AD" clId="Web-{5332CF33-B4F0-7947-F305-6EEF8E247EB3}" dt="2026-10-05T13:08:17.444" v="9"/>
            <ac:spMkLst>
              <pc:docMk/>
              <pc:sldMasterMk cId="2460954070" sldId="2147483660"/>
              <pc:sldLayoutMk cId="3733172339" sldId="2147483665"/>
              <ac:spMk id="3" creationId="{00000000-0000-0000-0000-000000000000}"/>
            </ac:spMkLst>
          </pc:spChg>
          <pc:spChg chg="mod">
            <ac:chgData name="Siantel Brierley (2235698)" userId="S::2235698@student.uwtsd.ac.uk::ee2a59a3-a71d-450c-ab82-eab8859c778a" providerId="AD" clId="Web-{5332CF33-B4F0-7947-F305-6EEF8E247EB3}" dt="2026-10-05T13:08:17.444" v="9"/>
            <ac:spMkLst>
              <pc:docMk/>
              <pc:sldMasterMk cId="2460954070" sldId="2147483660"/>
              <pc:sldLayoutMk cId="3733172339" sldId="2147483665"/>
              <ac:spMk id="4" creationId="{00000000-0000-0000-0000-000000000000}"/>
            </ac:spMkLst>
          </pc:spChg>
          <pc:spChg chg="mod">
            <ac:chgData name="Siantel Brierley (2235698)" userId="S::2235698@student.uwtsd.ac.uk::ee2a59a3-a71d-450c-ab82-eab8859c778a" providerId="AD" clId="Web-{5332CF33-B4F0-7947-F305-6EEF8E247EB3}" dt="2026-10-05T13:08:17.444" v="9"/>
            <ac:spMkLst>
              <pc:docMk/>
              <pc:sldMasterMk cId="2460954070" sldId="2147483660"/>
              <pc:sldLayoutMk cId="3733172339" sldId="2147483665"/>
              <ac:spMk id="5" creationId="{00000000-0000-0000-0000-000000000000}"/>
            </ac:spMkLst>
          </pc:spChg>
          <pc:spChg chg="mod">
            <ac:chgData name="Siantel Brierley (2235698)" userId="S::2235698@student.uwtsd.ac.uk::ee2a59a3-a71d-450c-ab82-eab8859c778a" providerId="AD" clId="Web-{5332CF33-B4F0-7947-F305-6EEF8E247EB3}" dt="2026-10-05T13:08:17.444" v="9"/>
            <ac:spMkLst>
              <pc:docMk/>
              <pc:sldMasterMk cId="2460954070" sldId="2147483660"/>
              <pc:sldLayoutMk cId="3733172339" sldId="2147483665"/>
              <ac:spMk id="6" creationId="{00000000-0000-0000-0000-000000000000}"/>
            </ac:spMkLst>
          </pc:spChg>
        </pc:sldLayoutChg>
        <pc:sldLayoutChg chg="modSp">
          <pc:chgData name="Siantel Brierley (2235698)" userId="S::2235698@student.uwtsd.ac.uk::ee2a59a3-a71d-450c-ab82-eab8859c778a" providerId="AD" clId="Web-{5332CF33-B4F0-7947-F305-6EEF8E247EB3}" dt="2026-10-05T13:08:17.444" v="9"/>
          <pc:sldLayoutMkLst>
            <pc:docMk/>
            <pc:sldMasterMk cId="2460954070" sldId="2147483660"/>
            <pc:sldLayoutMk cId="3171841454" sldId="2147483668"/>
          </pc:sldLayoutMkLst>
          <pc:spChg chg="mod">
            <ac:chgData name="Siantel Brierley (2235698)" userId="S::2235698@student.uwtsd.ac.uk::ee2a59a3-a71d-450c-ab82-eab8859c778a" providerId="AD" clId="Web-{5332CF33-B4F0-7947-F305-6EEF8E247EB3}" dt="2026-10-05T13:08:17.444" v="9"/>
            <ac:spMkLst>
              <pc:docMk/>
              <pc:sldMasterMk cId="2460954070" sldId="2147483660"/>
              <pc:sldLayoutMk cId="3171841454" sldId="2147483668"/>
              <ac:spMk id="2" creationId="{00000000-0000-0000-0000-000000000000}"/>
            </ac:spMkLst>
          </pc:spChg>
          <pc:spChg chg="mod">
            <ac:chgData name="Siantel Brierley (2235698)" userId="S::2235698@student.uwtsd.ac.uk::ee2a59a3-a71d-450c-ab82-eab8859c778a" providerId="AD" clId="Web-{5332CF33-B4F0-7947-F305-6EEF8E247EB3}" dt="2026-10-05T13:08:17.444" v="9"/>
            <ac:spMkLst>
              <pc:docMk/>
              <pc:sldMasterMk cId="2460954070" sldId="2147483660"/>
              <pc:sldLayoutMk cId="3171841454" sldId="2147483668"/>
              <ac:spMk id="3" creationId="{00000000-0000-0000-0000-000000000000}"/>
            </ac:spMkLst>
          </pc:spChg>
          <pc:spChg chg="mod">
            <ac:chgData name="Siantel Brierley (2235698)" userId="S::2235698@student.uwtsd.ac.uk::ee2a59a3-a71d-450c-ab82-eab8859c778a" providerId="AD" clId="Web-{5332CF33-B4F0-7947-F305-6EEF8E247EB3}" dt="2026-10-05T13:08:17.444" v="9"/>
            <ac:spMkLst>
              <pc:docMk/>
              <pc:sldMasterMk cId="2460954070" sldId="2147483660"/>
              <pc:sldLayoutMk cId="3171841454" sldId="2147483668"/>
              <ac:spMk id="4" creationId="{00000000-0000-0000-0000-000000000000}"/>
            </ac:spMkLst>
          </pc:spChg>
        </pc:sldLayoutChg>
        <pc:sldLayoutChg chg="modSp">
          <pc:chgData name="Siantel Brierley (2235698)" userId="S::2235698@student.uwtsd.ac.uk::ee2a59a3-a71d-450c-ab82-eab8859c778a" providerId="AD" clId="Web-{5332CF33-B4F0-7947-F305-6EEF8E247EB3}" dt="2026-10-05T13:08:17.444" v="9"/>
          <pc:sldLayoutMkLst>
            <pc:docMk/>
            <pc:sldMasterMk cId="2460954070" sldId="2147483660"/>
            <pc:sldLayoutMk cId="1718958274" sldId="2147483669"/>
          </pc:sldLayoutMkLst>
          <pc:spChg chg="mod">
            <ac:chgData name="Siantel Brierley (2235698)" userId="S::2235698@student.uwtsd.ac.uk::ee2a59a3-a71d-450c-ab82-eab8859c778a" providerId="AD" clId="Web-{5332CF33-B4F0-7947-F305-6EEF8E247EB3}" dt="2026-10-05T13:08:17.444" v="9"/>
            <ac:spMkLst>
              <pc:docMk/>
              <pc:sldMasterMk cId="2460954070" sldId="2147483660"/>
              <pc:sldLayoutMk cId="1718958274" sldId="2147483669"/>
              <ac:spMk id="2" creationId="{00000000-0000-0000-0000-000000000000}"/>
            </ac:spMkLst>
          </pc:spChg>
          <pc:spChg chg="mod">
            <ac:chgData name="Siantel Brierley (2235698)" userId="S::2235698@student.uwtsd.ac.uk::ee2a59a3-a71d-450c-ab82-eab8859c778a" providerId="AD" clId="Web-{5332CF33-B4F0-7947-F305-6EEF8E247EB3}" dt="2026-10-05T13:08:17.444" v="9"/>
            <ac:spMkLst>
              <pc:docMk/>
              <pc:sldMasterMk cId="2460954070" sldId="2147483660"/>
              <pc:sldLayoutMk cId="1718958274" sldId="2147483669"/>
              <ac:spMk id="3" creationId="{00000000-0000-0000-0000-000000000000}"/>
            </ac:spMkLst>
          </pc:spChg>
          <pc:spChg chg="mod">
            <ac:chgData name="Siantel Brierley (2235698)" userId="S::2235698@student.uwtsd.ac.uk::ee2a59a3-a71d-450c-ab82-eab8859c778a" providerId="AD" clId="Web-{5332CF33-B4F0-7947-F305-6EEF8E247EB3}" dt="2026-10-05T13:08:17.444" v="9"/>
            <ac:spMkLst>
              <pc:docMk/>
              <pc:sldMasterMk cId="2460954070" sldId="2147483660"/>
              <pc:sldLayoutMk cId="1718958274" sldId="2147483669"/>
              <ac:spMk id="4" creationId="{00000000-0000-0000-0000-000000000000}"/>
            </ac:spMkLst>
          </pc:spChg>
        </pc:sldLayoutChg>
        <pc:sldLayoutChg chg="modSp">
          <pc:chgData name="Siantel Brierley (2235698)" userId="S::2235698@student.uwtsd.ac.uk::ee2a59a3-a71d-450c-ab82-eab8859c778a" providerId="AD" clId="Web-{5332CF33-B4F0-7947-F305-6EEF8E247EB3}" dt="2026-10-05T13:08:17.444" v="9"/>
          <pc:sldLayoutMkLst>
            <pc:docMk/>
            <pc:sldMasterMk cId="2460954070" sldId="2147483660"/>
            <pc:sldLayoutMk cId="3479445657" sldId="2147483671"/>
          </pc:sldLayoutMkLst>
          <pc:spChg chg="mod">
            <ac:chgData name="Siantel Brierley (2235698)" userId="S::2235698@student.uwtsd.ac.uk::ee2a59a3-a71d-450c-ab82-eab8859c778a" providerId="AD" clId="Web-{5332CF33-B4F0-7947-F305-6EEF8E247EB3}" dt="2026-10-05T13:08:17.444" v="9"/>
            <ac:spMkLst>
              <pc:docMk/>
              <pc:sldMasterMk cId="2460954070" sldId="2147483660"/>
              <pc:sldLayoutMk cId="3479445657" sldId="2147483671"/>
              <ac:spMk id="2" creationId="{00000000-0000-0000-0000-000000000000}"/>
            </ac:spMkLst>
          </pc:spChg>
          <pc:spChg chg="mod">
            <ac:chgData name="Siantel Brierley (2235698)" userId="S::2235698@student.uwtsd.ac.uk::ee2a59a3-a71d-450c-ab82-eab8859c778a" providerId="AD" clId="Web-{5332CF33-B4F0-7947-F305-6EEF8E247EB3}" dt="2026-10-05T13:08:17.444" v="9"/>
            <ac:spMkLst>
              <pc:docMk/>
              <pc:sldMasterMk cId="2460954070" sldId="2147483660"/>
              <pc:sldLayoutMk cId="3479445657" sldId="2147483671"/>
              <ac:spMk id="3" creationId="{00000000-0000-0000-0000-000000000000}"/>
            </ac:spMkLst>
          </pc:spChg>
        </pc:sldLayoutChg>
      </pc:sldMasterChg>
    </pc:docChg>
  </pc:docChgLst>
  <pc:docChgLst>
    <pc:chgData name="Siantel Brierley (2235698)" userId="S::2235698@student.uwtsd.ac.uk::ee2a59a3-a71d-450c-ab82-eab8859c778a" providerId="AD" clId="Web-{93EE29C8-891B-D558-4332-EDD4A4AB932B}"/>
    <pc:docChg chg="modSld">
      <pc:chgData name="Siantel Brierley (2235698)" userId="S::2235698@student.uwtsd.ac.uk::ee2a59a3-a71d-450c-ab82-eab8859c778a" providerId="AD" clId="Web-{93EE29C8-891B-D558-4332-EDD4A4AB932B}" dt="2026-10-13T13:51:13.142" v="119" actId="20577"/>
      <pc:docMkLst>
        <pc:docMk/>
      </pc:docMkLst>
      <pc:sldChg chg="modSp">
        <pc:chgData name="Siantel Brierley (2235698)" userId="S::2235698@student.uwtsd.ac.uk::ee2a59a3-a71d-450c-ab82-eab8859c778a" providerId="AD" clId="Web-{93EE29C8-891B-D558-4332-EDD4A4AB932B}" dt="2026-10-13T13:51:13.142" v="119" actId="20577"/>
        <pc:sldMkLst>
          <pc:docMk/>
          <pc:sldMk cId="489495332" sldId="263"/>
        </pc:sldMkLst>
      </pc:sldChg>
    </pc:docChg>
  </pc:docChgLst>
  <pc:docChgLst>
    <pc:chgData name="Siantel Brierley (2235698)" userId="S::2235698@student.uwtsd.ac.uk::ee2a59a3-a71d-450c-ab82-eab8859c778a" providerId="AD" clId="Web-{60D358BB-BD89-E521-C240-9B7F3048245E}"/>
    <pc:docChg chg="delSld modSld">
      <pc:chgData name="Siantel Brierley (2235698)" userId="S::2235698@student.uwtsd.ac.uk::ee2a59a3-a71d-450c-ab82-eab8859c778a" providerId="AD" clId="Web-{60D358BB-BD89-E521-C240-9B7F3048245E}" dt="2026-10-11T17:15:39.289" v="2600" actId="20577"/>
      <pc:docMkLst>
        <pc:docMk/>
      </pc:docMkLst>
      <pc:sldChg chg="addSp delSp modSp">
        <pc:chgData name="Siantel Brierley (2235698)" userId="S::2235698@student.uwtsd.ac.uk::ee2a59a3-a71d-450c-ab82-eab8859c778a" providerId="AD" clId="Web-{60D358BB-BD89-E521-C240-9B7F3048245E}" dt="2026-10-11T15:55:32.522" v="2314" actId="1076"/>
        <pc:sldMkLst>
          <pc:docMk/>
          <pc:sldMk cId="3065680995" sldId="261"/>
        </pc:sldMkLst>
        <pc:spChg chg="add mod">
          <ac:chgData name="Siantel Brierley (2235698)" userId="S::2235698@student.uwtsd.ac.uk::ee2a59a3-a71d-450c-ab82-eab8859c778a" providerId="AD" clId="Web-{60D358BB-BD89-E521-C240-9B7F3048245E}" dt="2026-10-11T14:50:28.301" v="1640" actId="20577"/>
          <ac:spMkLst>
            <pc:docMk/>
            <pc:sldMk cId="3065680995" sldId="261"/>
            <ac:spMk id="6" creationId="{9E12A5B5-D85D-4B79-574C-A3BF2B0754D5}"/>
          </ac:spMkLst>
        </pc:spChg>
        <pc:spChg chg="add mod">
          <ac:chgData name="Siantel Brierley (2235698)" userId="S::2235698@student.uwtsd.ac.uk::ee2a59a3-a71d-450c-ab82-eab8859c778a" providerId="AD" clId="Web-{60D358BB-BD89-E521-C240-9B7F3048245E}" dt="2026-10-11T15:55:06.474" v="2310"/>
          <ac:spMkLst>
            <pc:docMk/>
            <pc:sldMk cId="3065680995" sldId="261"/>
            <ac:spMk id="7" creationId="{E0F13A41-1097-1080-D645-5D5DE86AFB32}"/>
          </ac:spMkLst>
        </pc:spChg>
        <pc:spChg chg="add mod">
          <ac:chgData name="Siantel Brierley (2235698)" userId="S::2235698@student.uwtsd.ac.uk::ee2a59a3-a71d-450c-ab82-eab8859c778a" providerId="AD" clId="Web-{60D358BB-BD89-E521-C240-9B7F3048245E}" dt="2026-10-11T15:55:32.522" v="2314" actId="1076"/>
          <ac:spMkLst>
            <pc:docMk/>
            <pc:sldMk cId="3065680995" sldId="261"/>
            <ac:spMk id="8" creationId="{902B36E7-BD7C-C0C7-B2EA-8766064EA897}"/>
          </ac:spMkLst>
        </pc:spChg>
        <pc:spChg chg="add mod">
          <ac:chgData name="Siantel Brierley (2235698)" userId="S::2235698@student.uwtsd.ac.uk::ee2a59a3-a71d-450c-ab82-eab8859c778a" providerId="AD" clId="Web-{60D358BB-BD89-E521-C240-9B7F3048245E}" dt="2026-10-11T15:55:10.553" v="2311"/>
          <ac:spMkLst>
            <pc:docMk/>
            <pc:sldMk cId="3065680995" sldId="261"/>
            <ac:spMk id="9" creationId="{83999161-BB72-BC07-F0E6-D61B5C66C69C}"/>
          </ac:spMkLst>
        </pc:spChg>
      </pc:sldChg>
      <pc:sldChg chg="addSp delSp modSp">
        <pc:chgData name="Siantel Brierley (2235698)" userId="S::2235698@student.uwtsd.ac.uk::ee2a59a3-a71d-450c-ab82-eab8859c778a" providerId="AD" clId="Web-{60D358BB-BD89-E521-C240-9B7F3048245E}" dt="2026-10-11T17:15:39.289" v="2600" actId="20577"/>
        <pc:sldMkLst>
          <pc:docMk/>
          <pc:sldMk cId="4006704388" sldId="262"/>
        </pc:sldMkLst>
        <pc:spChg chg="add mod">
          <ac:chgData name="Siantel Brierley (2235698)" userId="S::2235698@student.uwtsd.ac.uk::ee2a59a3-a71d-450c-ab82-eab8859c778a" providerId="AD" clId="Web-{60D358BB-BD89-E521-C240-9B7F3048245E}" dt="2026-10-11T17:15:39.289" v="2600" actId="20577"/>
          <ac:spMkLst>
            <pc:docMk/>
            <pc:sldMk cId="4006704388" sldId="262"/>
            <ac:spMk id="5" creationId="{9B5E0C49-D7EC-2294-65CF-137F4A911C1C}"/>
          </ac:spMkLst>
        </pc:spChg>
        <pc:spChg chg="add mod">
          <ac:chgData name="Siantel Brierley (2235698)" userId="S::2235698@student.uwtsd.ac.uk::ee2a59a3-a71d-450c-ab82-eab8859c778a" providerId="AD" clId="Web-{60D358BB-BD89-E521-C240-9B7F3048245E}" dt="2026-10-11T16:43:03.976" v="2328" actId="14100"/>
          <ac:spMkLst>
            <pc:docMk/>
            <pc:sldMk cId="4006704388" sldId="262"/>
            <ac:spMk id="6" creationId="{1B886D46-FEC8-AEAB-385E-D49E443E4ABD}"/>
          </ac:spMkLst>
        </pc:spChg>
      </pc:sldChg>
      <pc:sldChg chg="addSp delSp modSp">
        <pc:chgData name="Siantel Brierley (2235698)" userId="S::2235698@student.uwtsd.ac.uk::ee2a59a3-a71d-450c-ab82-eab8859c778a" providerId="AD" clId="Web-{60D358BB-BD89-E521-C240-9B7F3048245E}" dt="2026-10-11T17:01:04.980" v="2530"/>
        <pc:sldMkLst>
          <pc:docMk/>
          <pc:sldMk cId="532976784" sldId="265"/>
        </pc:sldMkLst>
        <pc:spChg chg="mod">
          <ac:chgData name="Siantel Brierley (2235698)" userId="S::2235698@student.uwtsd.ac.uk::ee2a59a3-a71d-450c-ab82-eab8859c778a" providerId="AD" clId="Web-{60D358BB-BD89-E521-C240-9B7F3048245E}" dt="2026-10-11T14:40:23.904" v="1604" actId="1076"/>
          <ac:spMkLst>
            <pc:docMk/>
            <pc:sldMk cId="532976784" sldId="265"/>
            <ac:spMk id="6" creationId="{63A4F0C6-1F34-B36D-3E9F-EE9F9E89997B}"/>
          </ac:spMkLst>
        </pc:spChg>
        <pc:graphicFrameChg chg="add del mod modGraphic">
          <ac:chgData name="Siantel Brierley (2235698)" userId="S::2235698@student.uwtsd.ac.uk::ee2a59a3-a71d-450c-ab82-eab8859c778a" providerId="AD" clId="Web-{60D358BB-BD89-E521-C240-9B7F3048245E}" dt="2026-10-11T17:01:04.980" v="2530"/>
          <ac:graphicFrameMkLst>
            <pc:docMk/>
            <pc:sldMk cId="532976784" sldId="265"/>
            <ac:graphicFrameMk id="10" creationId="{3A6BBDE7-EE58-DFEB-1B14-394F91284ABD}"/>
          </ac:graphicFrameMkLst>
        </pc:graphicFrame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2411"/>
            </a:lvl1pPr>
          </a:lstStyle>
          <a:p>
            <a:r>
              <a:rPr lang="en-GB"/>
              <a:t>Click to edit Master title style</a:t>
            </a:r>
          </a:p>
        </p:txBody>
      </p:sp>
      <p:sp>
        <p:nvSpPr>
          <p:cNvPr id="3" name="Subtitle 2"/>
          <p:cNvSpPr>
            <a:spLocks noGrp="1"/>
          </p:cNvSpPr>
          <p:nvPr>
            <p:ph type="subTitle" idx="1"/>
          </p:nvPr>
        </p:nvSpPr>
        <p:spPr>
          <a:xfrm>
            <a:off x="1143000" y="3602038"/>
            <a:ext cx="6858000" cy="1655762"/>
          </a:xfrm>
        </p:spPr>
        <p:txBody>
          <a:bodyPr/>
          <a:lstStyle>
            <a:lvl1pPr marL="0" indent="0" algn="ctr">
              <a:buNone/>
              <a:defRPr sz="964"/>
            </a:lvl1pPr>
            <a:lvl2pPr marL="183692" indent="0" algn="ctr">
              <a:buNone/>
              <a:defRPr sz="804"/>
            </a:lvl2pPr>
            <a:lvl3pPr marL="367383" indent="0" algn="ctr">
              <a:buNone/>
              <a:defRPr sz="723"/>
            </a:lvl3pPr>
            <a:lvl4pPr marL="551075" indent="0" algn="ctr">
              <a:buNone/>
              <a:defRPr sz="643"/>
            </a:lvl4pPr>
            <a:lvl5pPr marL="734766" indent="0" algn="ctr">
              <a:buNone/>
              <a:defRPr sz="643"/>
            </a:lvl5pPr>
            <a:lvl6pPr marL="918458" indent="0" algn="ctr">
              <a:buNone/>
              <a:defRPr sz="643"/>
            </a:lvl6pPr>
            <a:lvl7pPr marL="1102149" indent="0" algn="ctr">
              <a:buNone/>
              <a:defRPr sz="643"/>
            </a:lvl7pPr>
            <a:lvl8pPr marL="1285841" indent="0" algn="ctr">
              <a:buNone/>
              <a:defRPr sz="643"/>
            </a:lvl8pPr>
            <a:lvl9pPr marL="1469532" indent="0" algn="ctr">
              <a:buNone/>
              <a:defRPr sz="643"/>
            </a:lvl9pPr>
          </a:lstStyle>
          <a:p>
            <a:r>
              <a:rPr lang="en-GB"/>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19/10/2026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19/10/2026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2411"/>
            </a:lvl1pPr>
          </a:lstStyle>
          <a:p>
            <a:r>
              <a:rPr lang="en-GB"/>
              <a:t>Click to edit Master title style</a:t>
            </a:r>
          </a:p>
        </p:txBody>
      </p:sp>
      <p:sp>
        <p:nvSpPr>
          <p:cNvPr id="3" name="Text Placeholder 2"/>
          <p:cNvSpPr>
            <a:spLocks noGrp="1"/>
          </p:cNvSpPr>
          <p:nvPr>
            <p:ph type="body" idx="1"/>
          </p:nvPr>
        </p:nvSpPr>
        <p:spPr>
          <a:xfrm>
            <a:off x="623888" y="4589464"/>
            <a:ext cx="7886700" cy="1500187"/>
          </a:xfrm>
        </p:spPr>
        <p:txBody>
          <a:bodyPr/>
          <a:lstStyle>
            <a:lvl1pPr marL="0" indent="0">
              <a:buNone/>
              <a:defRPr sz="964">
                <a:solidFill>
                  <a:schemeClr val="tx1">
                    <a:tint val="82000"/>
                  </a:schemeClr>
                </a:solidFill>
              </a:defRPr>
            </a:lvl1pPr>
            <a:lvl2pPr marL="183692" indent="0">
              <a:buNone/>
              <a:defRPr sz="804">
                <a:solidFill>
                  <a:schemeClr val="tx1">
                    <a:tint val="82000"/>
                  </a:schemeClr>
                </a:solidFill>
              </a:defRPr>
            </a:lvl2pPr>
            <a:lvl3pPr marL="367383" indent="0">
              <a:buNone/>
              <a:defRPr sz="723">
                <a:solidFill>
                  <a:schemeClr val="tx1">
                    <a:tint val="82000"/>
                  </a:schemeClr>
                </a:solidFill>
              </a:defRPr>
            </a:lvl3pPr>
            <a:lvl4pPr marL="551075" indent="0">
              <a:buNone/>
              <a:defRPr sz="643">
                <a:solidFill>
                  <a:schemeClr val="tx1">
                    <a:tint val="82000"/>
                  </a:schemeClr>
                </a:solidFill>
              </a:defRPr>
            </a:lvl4pPr>
            <a:lvl5pPr marL="734766" indent="0">
              <a:buNone/>
              <a:defRPr sz="643">
                <a:solidFill>
                  <a:schemeClr val="tx1">
                    <a:tint val="82000"/>
                  </a:schemeClr>
                </a:solidFill>
              </a:defRPr>
            </a:lvl5pPr>
            <a:lvl6pPr marL="918458" indent="0">
              <a:buNone/>
              <a:defRPr sz="643">
                <a:solidFill>
                  <a:schemeClr val="tx1">
                    <a:tint val="82000"/>
                  </a:schemeClr>
                </a:solidFill>
              </a:defRPr>
            </a:lvl6pPr>
            <a:lvl7pPr marL="1102149" indent="0">
              <a:buNone/>
              <a:defRPr sz="643">
                <a:solidFill>
                  <a:schemeClr val="tx1">
                    <a:tint val="82000"/>
                  </a:schemeClr>
                </a:solidFill>
              </a:defRPr>
            </a:lvl7pPr>
            <a:lvl8pPr marL="1285841" indent="0">
              <a:buNone/>
              <a:defRPr sz="643">
                <a:solidFill>
                  <a:schemeClr val="tx1">
                    <a:tint val="82000"/>
                  </a:schemeClr>
                </a:solidFill>
              </a:defRPr>
            </a:lvl8pPr>
            <a:lvl9pPr marL="1469532" indent="0">
              <a:buNone/>
              <a:defRPr sz="643">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19/10/2026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6286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46291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19/10/2026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GB"/>
              <a:t>Click to edit Master title style</a:t>
            </a:r>
          </a:p>
        </p:txBody>
      </p:sp>
      <p:sp>
        <p:nvSpPr>
          <p:cNvPr id="3" name="Text Placeholder 2"/>
          <p:cNvSpPr>
            <a:spLocks noGrp="1"/>
          </p:cNvSpPr>
          <p:nvPr>
            <p:ph type="body" idx="1"/>
          </p:nvPr>
        </p:nvSpPr>
        <p:spPr>
          <a:xfrm>
            <a:off x="629842" y="1681164"/>
            <a:ext cx="3868340" cy="823912"/>
          </a:xfrm>
        </p:spPr>
        <p:txBody>
          <a:bodyPr anchor="b"/>
          <a:lstStyle>
            <a:lvl1pPr marL="0" indent="0">
              <a:buNone/>
              <a:defRPr sz="964" b="1"/>
            </a:lvl1pPr>
            <a:lvl2pPr marL="183692" indent="0">
              <a:buNone/>
              <a:defRPr sz="804" b="1"/>
            </a:lvl2pPr>
            <a:lvl3pPr marL="367383" indent="0">
              <a:buNone/>
              <a:defRPr sz="723" b="1"/>
            </a:lvl3pPr>
            <a:lvl4pPr marL="551075" indent="0">
              <a:buNone/>
              <a:defRPr sz="643" b="1"/>
            </a:lvl4pPr>
            <a:lvl5pPr marL="734766" indent="0">
              <a:buNone/>
              <a:defRPr sz="643" b="1"/>
            </a:lvl5pPr>
            <a:lvl6pPr marL="918458" indent="0">
              <a:buNone/>
              <a:defRPr sz="643" b="1"/>
            </a:lvl6pPr>
            <a:lvl7pPr marL="1102149" indent="0">
              <a:buNone/>
              <a:defRPr sz="643" b="1"/>
            </a:lvl7pPr>
            <a:lvl8pPr marL="1285841" indent="0">
              <a:buNone/>
              <a:defRPr sz="643" b="1"/>
            </a:lvl8pPr>
            <a:lvl9pPr marL="1469532" indent="0">
              <a:buNone/>
              <a:defRPr sz="643" b="1"/>
            </a:lvl9pPr>
          </a:lstStyle>
          <a:p>
            <a:pPr lvl="0"/>
            <a:r>
              <a:rPr lang="en-GB"/>
              <a:t>Click to edit Master text styles</a:t>
            </a:r>
          </a:p>
        </p:txBody>
      </p:sp>
      <p:sp>
        <p:nvSpPr>
          <p:cNvPr id="4" name="Content Placeholder 3"/>
          <p:cNvSpPr>
            <a:spLocks noGrp="1"/>
          </p:cNvSpPr>
          <p:nvPr>
            <p:ph sz="half" idx="2"/>
          </p:nvPr>
        </p:nvSpPr>
        <p:spPr>
          <a:xfrm>
            <a:off x="629842" y="2505076"/>
            <a:ext cx="3868340"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4629151" y="1681164"/>
            <a:ext cx="3887390" cy="823912"/>
          </a:xfrm>
        </p:spPr>
        <p:txBody>
          <a:bodyPr anchor="b"/>
          <a:lstStyle>
            <a:lvl1pPr marL="0" indent="0">
              <a:buNone/>
              <a:defRPr sz="964" b="1"/>
            </a:lvl1pPr>
            <a:lvl2pPr marL="183692" indent="0">
              <a:buNone/>
              <a:defRPr sz="804" b="1"/>
            </a:lvl2pPr>
            <a:lvl3pPr marL="367383" indent="0">
              <a:buNone/>
              <a:defRPr sz="723" b="1"/>
            </a:lvl3pPr>
            <a:lvl4pPr marL="551075" indent="0">
              <a:buNone/>
              <a:defRPr sz="643" b="1"/>
            </a:lvl4pPr>
            <a:lvl5pPr marL="734766" indent="0">
              <a:buNone/>
              <a:defRPr sz="643" b="1"/>
            </a:lvl5pPr>
            <a:lvl6pPr marL="918458" indent="0">
              <a:buNone/>
              <a:defRPr sz="643" b="1"/>
            </a:lvl6pPr>
            <a:lvl7pPr marL="1102149" indent="0">
              <a:buNone/>
              <a:defRPr sz="643" b="1"/>
            </a:lvl7pPr>
            <a:lvl8pPr marL="1285841" indent="0">
              <a:buNone/>
              <a:defRPr sz="643" b="1"/>
            </a:lvl8pPr>
            <a:lvl9pPr marL="1469532" indent="0">
              <a:buNone/>
              <a:defRPr sz="643" b="1"/>
            </a:lvl9pPr>
          </a:lstStyle>
          <a:p>
            <a:pPr lvl="0"/>
            <a:r>
              <a:rPr lang="en-GB"/>
              <a:t>Click to edit Master text styles</a:t>
            </a:r>
          </a:p>
        </p:txBody>
      </p:sp>
      <p:sp>
        <p:nvSpPr>
          <p:cNvPr id="6" name="Content Placeholder 5"/>
          <p:cNvSpPr>
            <a:spLocks noGrp="1"/>
          </p:cNvSpPr>
          <p:nvPr>
            <p:ph sz="quarter" idx="4"/>
          </p:nvPr>
        </p:nvSpPr>
        <p:spPr>
          <a:xfrm>
            <a:off x="4629151" y="2505076"/>
            <a:ext cx="3887390"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19/10/2026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19/10/2026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19/10/2026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2" y="457200"/>
            <a:ext cx="2949178" cy="1600200"/>
          </a:xfrm>
        </p:spPr>
        <p:txBody>
          <a:bodyPr anchor="b"/>
          <a:lstStyle>
            <a:lvl1pPr>
              <a:defRPr sz="1286"/>
            </a:lvl1pPr>
          </a:lstStyle>
          <a:p>
            <a:r>
              <a:rPr lang="en-GB"/>
              <a:t>Click to edit Master title style</a:t>
            </a:r>
          </a:p>
        </p:txBody>
      </p:sp>
      <p:sp>
        <p:nvSpPr>
          <p:cNvPr id="3" name="Content Placeholder 2"/>
          <p:cNvSpPr>
            <a:spLocks noGrp="1"/>
          </p:cNvSpPr>
          <p:nvPr>
            <p:ph idx="1"/>
          </p:nvPr>
        </p:nvSpPr>
        <p:spPr>
          <a:xfrm>
            <a:off x="3887391" y="987427"/>
            <a:ext cx="4629150" cy="4873625"/>
          </a:xfrm>
        </p:spPr>
        <p:txBody>
          <a:bodyPr/>
          <a:lstStyle>
            <a:lvl1pPr>
              <a:defRPr sz="1286"/>
            </a:lvl1pPr>
            <a:lvl2pPr>
              <a:defRPr sz="1125"/>
            </a:lvl2pPr>
            <a:lvl3pPr>
              <a:defRPr sz="964"/>
            </a:lvl3pPr>
            <a:lvl4pPr>
              <a:defRPr sz="804"/>
            </a:lvl4pPr>
            <a:lvl5pPr>
              <a:defRPr sz="804"/>
            </a:lvl5pPr>
            <a:lvl6pPr>
              <a:defRPr sz="804"/>
            </a:lvl6pPr>
            <a:lvl7pPr>
              <a:defRPr sz="804"/>
            </a:lvl7pPr>
            <a:lvl8pPr>
              <a:defRPr sz="804"/>
            </a:lvl8pPr>
            <a:lvl9pPr>
              <a:defRPr sz="804"/>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629842" y="2057400"/>
            <a:ext cx="2949178" cy="3811588"/>
          </a:xfrm>
        </p:spPr>
        <p:txBody>
          <a:bodyPr/>
          <a:lstStyle>
            <a:lvl1pPr marL="0" indent="0">
              <a:buNone/>
              <a:defRPr sz="643"/>
            </a:lvl1pPr>
            <a:lvl2pPr marL="183692" indent="0">
              <a:buNone/>
              <a:defRPr sz="562"/>
            </a:lvl2pPr>
            <a:lvl3pPr marL="367383" indent="0">
              <a:buNone/>
              <a:defRPr sz="482"/>
            </a:lvl3pPr>
            <a:lvl4pPr marL="551075" indent="0">
              <a:buNone/>
              <a:defRPr sz="402"/>
            </a:lvl4pPr>
            <a:lvl5pPr marL="734766" indent="0">
              <a:buNone/>
              <a:defRPr sz="402"/>
            </a:lvl5pPr>
            <a:lvl6pPr marL="918458" indent="0">
              <a:buNone/>
              <a:defRPr sz="402"/>
            </a:lvl6pPr>
            <a:lvl7pPr marL="1102149" indent="0">
              <a:buNone/>
              <a:defRPr sz="402"/>
            </a:lvl7pPr>
            <a:lvl8pPr marL="1285841" indent="0">
              <a:buNone/>
              <a:defRPr sz="402"/>
            </a:lvl8pPr>
            <a:lvl9pPr marL="1469532" indent="0">
              <a:buNone/>
              <a:defRPr sz="402"/>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19/10/2026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2" y="457200"/>
            <a:ext cx="2949178" cy="1600200"/>
          </a:xfrm>
        </p:spPr>
        <p:txBody>
          <a:bodyPr anchor="b"/>
          <a:lstStyle>
            <a:lvl1pPr>
              <a:defRPr sz="1286"/>
            </a:lvl1pPr>
          </a:lstStyle>
          <a:p>
            <a:r>
              <a:rPr lang="en-GB"/>
              <a:t>Click to edit Master title style</a:t>
            </a:r>
          </a:p>
        </p:txBody>
      </p:sp>
      <p:sp>
        <p:nvSpPr>
          <p:cNvPr id="3" name="Picture Placeholder 2"/>
          <p:cNvSpPr>
            <a:spLocks noGrp="1"/>
          </p:cNvSpPr>
          <p:nvPr>
            <p:ph type="pic" idx="1"/>
          </p:nvPr>
        </p:nvSpPr>
        <p:spPr>
          <a:xfrm>
            <a:off x="3887391" y="987427"/>
            <a:ext cx="4629150" cy="4873625"/>
          </a:xfrm>
        </p:spPr>
        <p:txBody>
          <a:bodyPr/>
          <a:lstStyle>
            <a:lvl1pPr marL="0" indent="0">
              <a:buNone/>
              <a:defRPr sz="1286"/>
            </a:lvl1pPr>
            <a:lvl2pPr marL="183692" indent="0">
              <a:buNone/>
              <a:defRPr sz="1125"/>
            </a:lvl2pPr>
            <a:lvl3pPr marL="367383" indent="0">
              <a:buNone/>
              <a:defRPr sz="964"/>
            </a:lvl3pPr>
            <a:lvl4pPr marL="551075" indent="0">
              <a:buNone/>
              <a:defRPr sz="804"/>
            </a:lvl4pPr>
            <a:lvl5pPr marL="734766" indent="0">
              <a:buNone/>
              <a:defRPr sz="804"/>
            </a:lvl5pPr>
            <a:lvl6pPr marL="918458" indent="0">
              <a:buNone/>
              <a:defRPr sz="804"/>
            </a:lvl6pPr>
            <a:lvl7pPr marL="1102149" indent="0">
              <a:buNone/>
              <a:defRPr sz="804"/>
            </a:lvl7pPr>
            <a:lvl8pPr marL="1285841" indent="0">
              <a:buNone/>
              <a:defRPr sz="804"/>
            </a:lvl8pPr>
            <a:lvl9pPr marL="1469532" indent="0">
              <a:buNone/>
              <a:defRPr sz="804"/>
            </a:lvl9pPr>
          </a:lstStyle>
          <a:p>
            <a:endParaRPr lang="en-GB"/>
          </a:p>
        </p:txBody>
      </p:sp>
      <p:sp>
        <p:nvSpPr>
          <p:cNvPr id="4" name="Text Placeholder 3"/>
          <p:cNvSpPr>
            <a:spLocks noGrp="1"/>
          </p:cNvSpPr>
          <p:nvPr>
            <p:ph type="body" sz="half" idx="2"/>
          </p:nvPr>
        </p:nvSpPr>
        <p:spPr>
          <a:xfrm>
            <a:off x="629842" y="2057400"/>
            <a:ext cx="2949178" cy="3811588"/>
          </a:xfrm>
        </p:spPr>
        <p:txBody>
          <a:bodyPr/>
          <a:lstStyle>
            <a:lvl1pPr marL="0" indent="0">
              <a:buNone/>
              <a:defRPr sz="643"/>
            </a:lvl1pPr>
            <a:lvl2pPr marL="183692" indent="0">
              <a:buNone/>
              <a:defRPr sz="562"/>
            </a:lvl2pPr>
            <a:lvl3pPr marL="367383" indent="0">
              <a:buNone/>
              <a:defRPr sz="482"/>
            </a:lvl3pPr>
            <a:lvl4pPr marL="551075" indent="0">
              <a:buNone/>
              <a:defRPr sz="402"/>
            </a:lvl4pPr>
            <a:lvl5pPr marL="734766" indent="0">
              <a:buNone/>
              <a:defRPr sz="402"/>
            </a:lvl5pPr>
            <a:lvl6pPr marL="918458" indent="0">
              <a:buNone/>
              <a:defRPr sz="402"/>
            </a:lvl6pPr>
            <a:lvl7pPr marL="1102149" indent="0">
              <a:buNone/>
              <a:defRPr sz="402"/>
            </a:lvl7pPr>
            <a:lvl8pPr marL="1285841" indent="0">
              <a:buNone/>
              <a:defRPr sz="402"/>
            </a:lvl8pPr>
            <a:lvl9pPr marL="1469532" indent="0">
              <a:buNone/>
              <a:defRPr sz="402"/>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19/10/2026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19/10/2026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6" y="365125"/>
            <a:ext cx="1971675" cy="5811838"/>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628651" y="365125"/>
            <a:ext cx="5800725"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19/10/2026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1" y="365126"/>
            <a:ext cx="78867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628651"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628650" y="6356352"/>
            <a:ext cx="2057400" cy="365125"/>
          </a:xfrm>
          <a:prstGeom prst="rect">
            <a:avLst/>
          </a:prstGeom>
        </p:spPr>
        <p:txBody>
          <a:bodyPr vert="horz" lIns="91440" tIns="45720" rIns="91440" bIns="45720" rtlCol="0" anchor="ctr"/>
          <a:lstStyle>
            <a:lvl1pPr algn="l">
              <a:defRPr sz="482">
                <a:solidFill>
                  <a:schemeClr val="tx1">
                    <a:tint val="82000"/>
                  </a:schemeClr>
                </a:solidFill>
              </a:defRPr>
            </a:lvl1pPr>
          </a:lstStyle>
          <a:p>
            <a:fld id="{846CE7D5-CF57-46EF-B807-FDD0502418D4}" type="datetimeFigureOut">
              <a:rPr lang="en-GB" smtClean="0"/>
              <a:t>19/10/2026</a:t>
            </a:fld>
            <a:endParaRPr lang="en-GB"/>
          </a:p>
        </p:txBody>
      </p:sp>
      <p:sp>
        <p:nvSpPr>
          <p:cNvPr id="5" name="Footer Placeholder 4"/>
          <p:cNvSpPr>
            <a:spLocks noGrp="1"/>
          </p:cNvSpPr>
          <p:nvPr>
            <p:ph type="ftr" sz="quarter" idx="3"/>
          </p:nvPr>
        </p:nvSpPr>
        <p:spPr>
          <a:xfrm>
            <a:off x="3028951" y="6356352"/>
            <a:ext cx="3086100" cy="365125"/>
          </a:xfrm>
          <a:prstGeom prst="rect">
            <a:avLst/>
          </a:prstGeom>
        </p:spPr>
        <p:txBody>
          <a:bodyPr vert="horz" lIns="91440" tIns="45720" rIns="91440" bIns="45720" rtlCol="0" anchor="ctr"/>
          <a:lstStyle>
            <a:lvl1pPr algn="ctr">
              <a:defRPr sz="482">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6457950" y="6356352"/>
            <a:ext cx="2057400" cy="365125"/>
          </a:xfrm>
          <a:prstGeom prst="rect">
            <a:avLst/>
          </a:prstGeom>
        </p:spPr>
        <p:txBody>
          <a:bodyPr vert="horz" lIns="91440" tIns="45720" rIns="91440" bIns="45720" rtlCol="0" anchor="ctr"/>
          <a:lstStyle>
            <a:lvl1pPr algn="r">
              <a:defRPr sz="482">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8" Type="http://schemas.openxmlformats.org/officeDocument/2006/relationships/hyperlink" Target="http://www.ncbi.nlm.nih.gov/pmc/articles/PMC8514562/" TargetMode="External"/><Relationship Id="rId3" Type="http://schemas.openxmlformats.org/officeDocument/2006/relationships/hyperlink" Target="http://Www.Cheshire.Police.Uk" TargetMode="External"/><Relationship Id="rId7" Type="http://schemas.openxmlformats.org/officeDocument/2006/relationships/hyperlink" Target="http://www.uwtsd.ac.uk/" TargetMode="External"/><Relationship Id="rId2" Type="http://schemas.openxmlformats.org/officeDocument/2006/relationships/hyperlink" Target="http://www.cheshire.police.uk/news/cheshire/news/articles/2024/7/nurse-found-guilty-of-attempting-to-murder-premature-baby/" TargetMode="External"/><Relationship Id="rId1" Type="http://schemas.openxmlformats.org/officeDocument/2006/relationships/slideLayout" Target="../slideLayouts/slideLayout2.xml"/><Relationship Id="rId6" Type="http://schemas.openxmlformats.org/officeDocument/2006/relationships/hyperlink" Target="http://www.bbc.co.uk/news/articles/cvj64wk38d72o" TargetMode="External"/><Relationship Id="rId5" Type="http://schemas.openxmlformats.org/officeDocument/2006/relationships/hyperlink" Target="http://www.gov.uk/government/publications/thirlwall-inquiry-terms-of-reference/thirlwall-inquiry-terms-of-reference" TargetMode="External"/><Relationship Id="rId4" Type="http://schemas.openxmlformats.org/officeDocument/2006/relationships/hyperlink" Target="http://www.cheshire.police.uk/" TargetMode="External"/><Relationship Id="rId9" Type="http://schemas.openxmlformats.org/officeDocument/2006/relationships/hyperlink" Target="http://www.ncbi.nlm.nih.gov/pmc/articles/PMC1292997/"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57845966-6EFC-468A-9CC7-BAB4B95854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9144000" cy="6858000"/>
          </a:xfrm>
          <a:prstGeom prst="rect">
            <a:avLst/>
          </a:prstGeom>
          <a:solidFill>
            <a:srgbClr val="34504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pic>
        <p:nvPicPr>
          <p:cNvPr id="14" name="Picture 13">
            <a:extLst>
              <a:ext uri="{FF2B5EF4-FFF2-40B4-BE49-F238E27FC236}">
                <a16:creationId xmlns:a16="http://schemas.microsoft.com/office/drawing/2014/main" id="{75554383-98AF-4A47-BB65-705FAAA4BE6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l="12500" r="12500"/>
          <a:stretch/>
        </p:blipFill>
        <p:spPr>
          <a:xfrm>
            <a:off x="0" y="0"/>
            <a:ext cx="9144000" cy="6858000"/>
          </a:xfrm>
          <a:prstGeom prst="rect">
            <a:avLst/>
          </a:prstGeom>
        </p:spPr>
      </p:pic>
      <p:sp>
        <p:nvSpPr>
          <p:cNvPr id="16" name="Freeform: Shape 15">
            <a:extLst>
              <a:ext uri="{FF2B5EF4-FFF2-40B4-BE49-F238E27FC236}">
                <a16:creationId xmlns:a16="http://schemas.microsoft.com/office/drawing/2014/main" id="{ADAD1991-FFD1-4E94-ABAB-7560D33008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5410" y="-3970"/>
            <a:ext cx="7748362" cy="6874811"/>
          </a:xfrm>
          <a:custGeom>
            <a:avLst/>
            <a:gdLst>
              <a:gd name="connsiteX0" fmla="*/ 2232159 w 7837716"/>
              <a:gd name="connsiteY0" fmla="*/ 0 h 6858000"/>
              <a:gd name="connsiteX1" fmla="*/ 5605557 w 7837716"/>
              <a:gd name="connsiteY1" fmla="*/ 0 h 6858000"/>
              <a:gd name="connsiteX2" fmla="*/ 5617845 w 7837716"/>
              <a:gd name="connsiteY2" fmla="*/ 5384 h 6858000"/>
              <a:gd name="connsiteX3" fmla="*/ 7837716 w 7837716"/>
              <a:gd name="connsiteY3" fmla="*/ 3429000 h 6858000"/>
              <a:gd name="connsiteX4" fmla="*/ 5617845 w 7837716"/>
              <a:gd name="connsiteY4" fmla="*/ 6852616 h 6858000"/>
              <a:gd name="connsiteX5" fmla="*/ 5605557 w 7837716"/>
              <a:gd name="connsiteY5" fmla="*/ 6858000 h 6858000"/>
              <a:gd name="connsiteX6" fmla="*/ 2232159 w 7837716"/>
              <a:gd name="connsiteY6" fmla="*/ 6858000 h 6858000"/>
              <a:gd name="connsiteX7" fmla="*/ 2219871 w 7837716"/>
              <a:gd name="connsiteY7" fmla="*/ 6852616 h 6858000"/>
              <a:gd name="connsiteX8" fmla="*/ 0 w 7837716"/>
              <a:gd name="connsiteY8" fmla="*/ 3429000 h 6858000"/>
              <a:gd name="connsiteX9" fmla="*/ 2219871 w 7837716"/>
              <a:gd name="connsiteY9" fmla="*/ 538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837716" h="6858000">
                <a:moveTo>
                  <a:pt x="2232159" y="0"/>
                </a:moveTo>
                <a:lnTo>
                  <a:pt x="5605557" y="0"/>
                </a:lnTo>
                <a:lnTo>
                  <a:pt x="5617845" y="5384"/>
                </a:lnTo>
                <a:cubicBezTo>
                  <a:pt x="6931322" y="618789"/>
                  <a:pt x="7837716" y="1921305"/>
                  <a:pt x="7837716" y="3429000"/>
                </a:cubicBezTo>
                <a:cubicBezTo>
                  <a:pt x="7837716" y="4936696"/>
                  <a:pt x="6931322" y="6239212"/>
                  <a:pt x="5617845" y="6852616"/>
                </a:cubicBezTo>
                <a:lnTo>
                  <a:pt x="5605557" y="6858000"/>
                </a:lnTo>
                <a:lnTo>
                  <a:pt x="2232159" y="6858000"/>
                </a:lnTo>
                <a:lnTo>
                  <a:pt x="2219871" y="6852616"/>
                </a:lnTo>
                <a:cubicBezTo>
                  <a:pt x="906394" y="6239212"/>
                  <a:pt x="0" y="4936696"/>
                  <a:pt x="0" y="3429000"/>
                </a:cubicBezTo>
                <a:cubicBezTo>
                  <a:pt x="0" y="1921305"/>
                  <a:pt x="906394" y="618789"/>
                  <a:pt x="2219871" y="5384"/>
                </a:cubicBezTo>
                <a:close/>
              </a:path>
            </a:pathLst>
          </a:custGeom>
          <a:solidFill>
            <a:schemeClr val="bg1"/>
          </a:solidFill>
          <a:ln>
            <a:gradFill>
              <a:gsLst>
                <a:gs pos="0">
                  <a:schemeClr val="accent1">
                    <a:lumMod val="40000"/>
                    <a:lumOff val="60000"/>
                  </a:schemeClr>
                </a:gs>
                <a:gs pos="23000">
                  <a:schemeClr val="accent1">
                    <a:lumMod val="45000"/>
                    <a:lumOff val="55000"/>
                  </a:schemeClr>
                </a:gs>
                <a:gs pos="83000">
                  <a:schemeClr val="bg2">
                    <a:lumMod val="82000"/>
                  </a:schemeClr>
                </a:gs>
                <a:gs pos="100000">
                  <a:schemeClr val="bg2">
                    <a:lumMod val="87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350"/>
          </a:p>
        </p:txBody>
      </p:sp>
      <p:pic>
        <p:nvPicPr>
          <p:cNvPr id="7" name="Picture 6">
            <a:extLst>
              <a:ext uri="{FF2B5EF4-FFF2-40B4-BE49-F238E27FC236}">
                <a16:creationId xmlns:a16="http://schemas.microsoft.com/office/drawing/2014/main" id="{71C15D62-F9D9-32E7-0883-0A5A47A9CFC9}"/>
              </a:ext>
            </a:extLst>
          </p:cNvPr>
          <p:cNvPicPr>
            <a:picLocks noChangeAspect="1"/>
          </p:cNvPicPr>
          <p:nvPr/>
        </p:nvPicPr>
        <p:blipFill>
          <a:blip r:embed="rId3"/>
          <a:stretch>
            <a:fillRect/>
          </a:stretch>
        </p:blipFill>
        <p:spPr>
          <a:xfrm>
            <a:off x="2620137" y="266002"/>
            <a:ext cx="3913177" cy="2307821"/>
          </a:xfrm>
          <a:prstGeom prst="rect">
            <a:avLst/>
          </a:prstGeom>
        </p:spPr>
      </p:pic>
      <p:sp>
        <p:nvSpPr>
          <p:cNvPr id="8" name="TextBox 7">
            <a:extLst>
              <a:ext uri="{FF2B5EF4-FFF2-40B4-BE49-F238E27FC236}">
                <a16:creationId xmlns:a16="http://schemas.microsoft.com/office/drawing/2014/main" id="{5C4E8FA8-8544-FDD7-7750-4BFCFBDE9655}"/>
              </a:ext>
            </a:extLst>
          </p:cNvPr>
          <p:cNvSpPr txBox="1"/>
          <p:nvPr/>
        </p:nvSpPr>
        <p:spPr>
          <a:xfrm>
            <a:off x="2013555" y="5375245"/>
            <a:ext cx="6428794" cy="394393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Student Name: Siantel Nikita Brierley.</a:t>
            </a:r>
            <a:endParaRPr lang="en-US"/>
          </a:p>
          <a:p>
            <a:endParaRPr lang="en-GB"/>
          </a:p>
          <a:p>
            <a:r>
              <a:rPr lang="en-GB"/>
              <a:t>Student Number: 2235698.</a:t>
            </a:r>
          </a:p>
          <a:p>
            <a:endParaRPr lang="en-GB"/>
          </a:p>
          <a:p>
            <a:r>
              <a:rPr lang="en-GB"/>
              <a:t>Student Email: 2235698@student.uwtsd.ac.uk.</a:t>
            </a:r>
          </a:p>
          <a:p>
            <a:endParaRPr lang="en-GB"/>
          </a:p>
          <a:p>
            <a:r>
              <a:rPr lang="en-GB"/>
              <a:t>Lecturer Name: Dr Junaid Shaikh.</a:t>
            </a:r>
          </a:p>
          <a:p>
            <a:endParaRPr lang="en-GB"/>
          </a:p>
          <a:p>
            <a:r>
              <a:rPr lang="en-GB"/>
              <a:t>Module Name: MSc Public Health and Social Care in Practice.</a:t>
            </a:r>
          </a:p>
          <a:p>
            <a:endParaRPr lang="en-GB"/>
          </a:p>
          <a:p>
            <a:r>
              <a:rPr lang="en-GB"/>
              <a:t>Module Code: LCHS7008.</a:t>
            </a:r>
          </a:p>
          <a:p>
            <a:endParaRPr lang="en-GB"/>
          </a:p>
          <a:p>
            <a:r>
              <a:rPr lang="en-GB"/>
              <a:t>Assignment Title: </a:t>
            </a:r>
            <a:r>
              <a:rPr lang="en-GB" err="1"/>
              <a:t>Pratice</a:t>
            </a:r>
            <a:r>
              <a:rPr lang="en-GB"/>
              <a:t>-Based Research.</a:t>
            </a:r>
          </a:p>
          <a:p>
            <a:endParaRPr lang="en-GB"/>
          </a:p>
        </p:txBody>
      </p:sp>
      <p:sp>
        <p:nvSpPr>
          <p:cNvPr id="9" name="TextBox 8">
            <a:extLst>
              <a:ext uri="{FF2B5EF4-FFF2-40B4-BE49-F238E27FC236}">
                <a16:creationId xmlns:a16="http://schemas.microsoft.com/office/drawing/2014/main" id="{92376B17-55C0-FFCE-76B9-2A85B3D5C75E}"/>
              </a:ext>
            </a:extLst>
          </p:cNvPr>
          <p:cNvSpPr txBox="1"/>
          <p:nvPr/>
        </p:nvSpPr>
        <p:spPr>
          <a:xfrm>
            <a:off x="3398179" y="3234059"/>
            <a:ext cx="2800662" cy="34295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Figure 1 – UWTSD Logo</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Hotel bell">
            <a:extLst>
              <a:ext uri="{FF2B5EF4-FFF2-40B4-BE49-F238E27FC236}">
                <a16:creationId xmlns:a16="http://schemas.microsoft.com/office/drawing/2014/main" id="{534F6BC4-E482-365A-E7FB-B1CD1AC97064}"/>
              </a:ext>
            </a:extLst>
          </p:cNvPr>
          <p:cNvPicPr>
            <a:picLocks noChangeAspect="1"/>
          </p:cNvPicPr>
          <p:nvPr/>
        </p:nvPicPr>
        <p:blipFill>
          <a:blip r:embed="rId2"/>
          <a:srcRect l="11133" r="-3" b="-3"/>
          <a:stretch>
            <a:fillRect/>
          </a:stretch>
        </p:blipFill>
        <p:spPr>
          <a:xfrm>
            <a:off x="-2285" y="10"/>
            <a:ext cx="9143999" cy="6857990"/>
          </a:xfrm>
          <a:prstGeom prst="rect">
            <a:avLst/>
          </a:prstGeom>
        </p:spPr>
      </p:pic>
      <p:sp>
        <p:nvSpPr>
          <p:cNvPr id="13" name="Rectangle 12">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9143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BFE606B4-F930-554C-5201-48C2A7857215}"/>
              </a:ext>
            </a:extLst>
          </p:cNvPr>
          <p:cNvSpPr txBox="1"/>
          <p:nvPr/>
        </p:nvSpPr>
        <p:spPr>
          <a:xfrm>
            <a:off x="822960" y="325550"/>
            <a:ext cx="7543800" cy="3574778"/>
          </a:xfrm>
          <a:prstGeom prst="rect">
            <a:avLst/>
          </a:prstGeom>
          <a:effectLst>
            <a:outerShdw blurRad="50800" dist="38100" dir="2700000" algn="tl" rotWithShape="0">
              <a:prstClr val="black">
                <a:alpha val="40000"/>
              </a:prstClr>
            </a:outerShdw>
          </a:effectLst>
        </p:spPr>
        <p:txBody>
          <a:bodyPr rot="0" spcFirstLastPara="0" vertOverflow="overflow" horzOverflow="overflow" vert="horz" lIns="91440" tIns="45720" rIns="91440" bIns="45720" numCol="1" spcCol="0" rtlCol="0" fromWordArt="0" anchor="b" anchorCtr="0" forceAA="0" compatLnSpc="1">
            <a:prstTxWarp prst="textNoShape">
              <a:avLst/>
            </a:prstTxWarp>
            <a:normAutofit/>
          </a:bodyPr>
          <a:lstStyle/>
          <a:p>
            <a:pPr algn="ctr">
              <a:lnSpc>
                <a:spcPct val="90000"/>
              </a:lnSpc>
              <a:spcBef>
                <a:spcPct val="0"/>
              </a:spcBef>
              <a:spcAft>
                <a:spcPts val="600"/>
              </a:spcAft>
            </a:pPr>
            <a:r>
              <a:rPr lang="en-US" sz="4500">
                <a:solidFill>
                  <a:srgbClr val="FFFFFF"/>
                </a:solidFill>
                <a:latin typeface="+mj-lt"/>
                <a:ea typeface="+mj-ea"/>
                <a:cs typeface="+mj-cs"/>
              </a:rPr>
              <a:t>The Lucy Letby Case (Countess of Chester Hospital)</a:t>
            </a:r>
          </a:p>
        </p:txBody>
      </p:sp>
    </p:spTree>
    <p:extLst>
      <p:ext uri="{BB962C8B-B14F-4D97-AF65-F5344CB8AC3E}">
        <p14:creationId xmlns:p14="http://schemas.microsoft.com/office/powerpoint/2010/main" val="117051639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Rounded Corners 4">
            <a:extLst>
              <a:ext uri="{FF2B5EF4-FFF2-40B4-BE49-F238E27FC236}">
                <a16:creationId xmlns:a16="http://schemas.microsoft.com/office/drawing/2014/main" id="{9D34302A-CA61-1817-31C6-E8203F8CF214}"/>
              </a:ext>
            </a:extLst>
          </p:cNvPr>
          <p:cNvSpPr/>
          <p:nvPr/>
        </p:nvSpPr>
        <p:spPr>
          <a:xfrm>
            <a:off x="748103" y="222839"/>
            <a:ext cx="7389340" cy="580529"/>
          </a:xfrm>
          <a:prstGeom prst="roundRect">
            <a:avLst/>
          </a:prstGeom>
          <a:solidFill>
            <a:srgbClr val="ED7D3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200"/>
              <a:t>About Lucy Letby:</a:t>
            </a:r>
          </a:p>
        </p:txBody>
      </p:sp>
      <p:pic>
        <p:nvPicPr>
          <p:cNvPr id="6" name="Picture 5">
            <a:extLst>
              <a:ext uri="{FF2B5EF4-FFF2-40B4-BE49-F238E27FC236}">
                <a16:creationId xmlns:a16="http://schemas.microsoft.com/office/drawing/2014/main" id="{B85E5AB5-E582-7900-C2B2-D1985C087E51}"/>
              </a:ext>
            </a:extLst>
          </p:cNvPr>
          <p:cNvPicPr>
            <a:picLocks noChangeAspect="1"/>
          </p:cNvPicPr>
          <p:nvPr/>
        </p:nvPicPr>
        <p:blipFill>
          <a:blip r:embed="rId2"/>
          <a:stretch>
            <a:fillRect/>
          </a:stretch>
        </p:blipFill>
        <p:spPr>
          <a:xfrm>
            <a:off x="3985457" y="4160449"/>
            <a:ext cx="3574783" cy="2675674"/>
          </a:xfrm>
          <a:prstGeom prst="rect">
            <a:avLst/>
          </a:prstGeom>
        </p:spPr>
      </p:pic>
      <p:sp>
        <p:nvSpPr>
          <p:cNvPr id="9" name="Rectangle 8">
            <a:extLst>
              <a:ext uri="{FF2B5EF4-FFF2-40B4-BE49-F238E27FC236}">
                <a16:creationId xmlns:a16="http://schemas.microsoft.com/office/drawing/2014/main" id="{6B2B7FD3-0A1D-33AF-622D-1701D3C058D9}"/>
              </a:ext>
            </a:extLst>
          </p:cNvPr>
          <p:cNvSpPr/>
          <p:nvPr/>
        </p:nvSpPr>
        <p:spPr>
          <a:xfrm>
            <a:off x="-1019" y="1050757"/>
            <a:ext cx="3245807" cy="5838724"/>
          </a:xfrm>
          <a:prstGeom prst="rect">
            <a:avLst/>
          </a:prstGeom>
          <a:solidFill>
            <a:srgbClr val="ED7D31"/>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r>
              <a:rPr lang="en-GB"/>
              <a:t>Born in January 1990 in Hereford, from a young age Lucy Letby always said she wanted to work with children. Being the first person of her family to go to university doing a three-year course in Nursing at the University of Chester.</a:t>
            </a:r>
          </a:p>
          <a:p>
            <a:endParaRPr lang="en-GB"/>
          </a:p>
          <a:p>
            <a:r>
              <a:rPr lang="en-US"/>
              <a:t>With studying she also had placements at both the Countess of Chester and Liverpool Women's Hospital. Qualifying in 2011 as a band 5 nurse being considered capable and competent by collogues (Cheshire </a:t>
            </a:r>
            <a:r>
              <a:rPr lang="en-US" err="1"/>
              <a:t>Counstabulary</a:t>
            </a:r>
            <a:r>
              <a:rPr lang="en-US"/>
              <a:t>, 2024)</a:t>
            </a:r>
            <a:endParaRPr lang="en-GB">
              <a:solidFill>
                <a:srgbClr val="000000"/>
              </a:solidFill>
            </a:endParaRPr>
          </a:p>
          <a:p>
            <a:pPr algn="ctr"/>
            <a:endParaRPr lang="en-GB" sz="1600"/>
          </a:p>
        </p:txBody>
      </p:sp>
      <p:sp>
        <p:nvSpPr>
          <p:cNvPr id="11" name="TextBox 10">
            <a:extLst>
              <a:ext uri="{FF2B5EF4-FFF2-40B4-BE49-F238E27FC236}">
                <a16:creationId xmlns:a16="http://schemas.microsoft.com/office/drawing/2014/main" id="{32F42938-C610-BD24-2C59-1F7405663887}"/>
              </a:ext>
            </a:extLst>
          </p:cNvPr>
          <p:cNvSpPr txBox="1"/>
          <p:nvPr/>
        </p:nvSpPr>
        <p:spPr>
          <a:xfrm>
            <a:off x="7788017" y="9165001"/>
            <a:ext cx="3597008" cy="61995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(Figure 2 – </a:t>
            </a:r>
          </a:p>
          <a:p>
            <a:r>
              <a:rPr lang="en-GB"/>
              <a:t>Lucy Letby)</a:t>
            </a:r>
          </a:p>
        </p:txBody>
      </p:sp>
      <p:sp>
        <p:nvSpPr>
          <p:cNvPr id="13" name="Rectangle 12">
            <a:extLst>
              <a:ext uri="{FF2B5EF4-FFF2-40B4-BE49-F238E27FC236}">
                <a16:creationId xmlns:a16="http://schemas.microsoft.com/office/drawing/2014/main" id="{C8851BBA-A4AF-303B-50FB-BE262BF50C48}"/>
              </a:ext>
            </a:extLst>
          </p:cNvPr>
          <p:cNvSpPr/>
          <p:nvPr/>
        </p:nvSpPr>
        <p:spPr>
          <a:xfrm>
            <a:off x="3548932" y="1313264"/>
            <a:ext cx="5177016" cy="2429209"/>
          </a:xfrm>
          <a:prstGeom prst="rect">
            <a:avLst/>
          </a:prstGeom>
          <a:solidFill>
            <a:srgbClr val="ED7D31"/>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a:t>In early assessments in Lucys carer, it was found that she lacked enthusiasm, there was failings in communication with families of babies she cared for, and she miscalculated drug measurements when administering to these babies (Hurst. L, 2026)</a:t>
            </a:r>
          </a:p>
          <a:p>
            <a:pPr algn="ctr"/>
            <a:r>
              <a:rPr lang="en-GB"/>
              <a:t>Shoe was found to later have murdered 76 babies and to have tried to attempt to murder 7 others</a:t>
            </a:r>
          </a:p>
        </p:txBody>
      </p:sp>
    </p:spTree>
    <p:extLst>
      <p:ext uri="{BB962C8B-B14F-4D97-AF65-F5344CB8AC3E}">
        <p14:creationId xmlns:p14="http://schemas.microsoft.com/office/powerpoint/2010/main" val="29779609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Rounded Corners 3">
            <a:extLst>
              <a:ext uri="{FF2B5EF4-FFF2-40B4-BE49-F238E27FC236}">
                <a16:creationId xmlns:a16="http://schemas.microsoft.com/office/drawing/2014/main" id="{9B659F11-26C6-D39C-D36D-20189BC4E4FE}"/>
              </a:ext>
            </a:extLst>
          </p:cNvPr>
          <p:cNvSpPr/>
          <p:nvPr/>
        </p:nvSpPr>
        <p:spPr>
          <a:xfrm>
            <a:off x="47590" y="-3721"/>
            <a:ext cx="9010356" cy="1042603"/>
          </a:xfrm>
          <a:prstGeom prst="roundRect">
            <a:avLst/>
          </a:prstGeom>
          <a:solidFill>
            <a:srgbClr val="ED7D3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200"/>
              <a:t>Root Causes of the Lucy Letby case: Swiss Cheese Model</a:t>
            </a:r>
          </a:p>
        </p:txBody>
      </p:sp>
      <p:sp>
        <p:nvSpPr>
          <p:cNvPr id="6" name="TextBox 5">
            <a:extLst>
              <a:ext uri="{FF2B5EF4-FFF2-40B4-BE49-F238E27FC236}">
                <a16:creationId xmlns:a16="http://schemas.microsoft.com/office/drawing/2014/main" id="{63A4F0C6-1F34-B36D-3E9F-EE9F9E89997B}"/>
              </a:ext>
            </a:extLst>
          </p:cNvPr>
          <p:cNvSpPr txBox="1"/>
          <p:nvPr/>
        </p:nvSpPr>
        <p:spPr>
          <a:xfrm>
            <a:off x="308430" y="4188300"/>
            <a:ext cx="9076409" cy="68150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a:t>The Swiss Cheese Model is widely used to guide root cause analyses and safety efforts.  within each cheese level (multiple cheese on a skewer), the barriers (root causes) are in the holes. When the holes line up, they allow for harm or an accident to happen (Wiegmann. D. A, et al, 2022). The Lucy Letby case can be investigated by using the Swiss Cheese Model as it can show flaws of the many layers of patient safety that allow harm to happen. The Thirlwall Inquiry highlighted flaws in </a:t>
            </a:r>
            <a:r>
              <a:rPr lang="en-GB" sz="1400" err="1"/>
              <a:t>iden</a:t>
            </a:r>
            <a:r>
              <a:rPr lang="en-GB" sz="1400"/>
              <a:t>tifying patterns in newborn deaths, the way it was handled and the oversight of an organisation (GOV.UK, 2023)</a:t>
            </a:r>
          </a:p>
        </p:txBody>
      </p:sp>
      <p:graphicFrame>
        <p:nvGraphicFramePr>
          <p:cNvPr id="10" name="Table 9">
            <a:extLst>
              <a:ext uri="{FF2B5EF4-FFF2-40B4-BE49-F238E27FC236}">
                <a16:creationId xmlns:a16="http://schemas.microsoft.com/office/drawing/2014/main" id="{3A6BBDE7-EE58-DFEB-1B14-394F91284ABD}"/>
              </a:ext>
            </a:extLst>
          </p:cNvPr>
          <p:cNvGraphicFramePr>
            <a:graphicFrameLocks noGrp="1"/>
          </p:cNvGraphicFramePr>
          <p:nvPr>
            <p:extLst>
              <p:ext uri="{D42A27DB-BD31-4B8C-83A1-F6EECF244321}">
                <p14:modId xmlns:p14="http://schemas.microsoft.com/office/powerpoint/2010/main" val="415901285"/>
              </p:ext>
            </p:extLst>
          </p:nvPr>
        </p:nvGraphicFramePr>
        <p:xfrm>
          <a:off x="91899" y="2596160"/>
          <a:ext cx="9047724" cy="3974634"/>
        </p:xfrm>
        <a:graphic>
          <a:graphicData uri="http://schemas.openxmlformats.org/drawingml/2006/table">
            <a:tbl>
              <a:tblPr firstRow="1" bandRow="1">
                <a:tableStyleId>{5C22544A-7EE6-4342-B048-85BDC9FD1C3A}</a:tableStyleId>
              </a:tblPr>
              <a:tblGrid>
                <a:gridCol w="3015908">
                  <a:extLst>
                    <a:ext uri="{9D8B030D-6E8A-4147-A177-3AD203B41FA5}">
                      <a16:colId xmlns:a16="http://schemas.microsoft.com/office/drawing/2014/main" val="821703534"/>
                    </a:ext>
                  </a:extLst>
                </a:gridCol>
                <a:gridCol w="3015908">
                  <a:extLst>
                    <a:ext uri="{9D8B030D-6E8A-4147-A177-3AD203B41FA5}">
                      <a16:colId xmlns:a16="http://schemas.microsoft.com/office/drawing/2014/main" val="2918362068"/>
                    </a:ext>
                  </a:extLst>
                </a:gridCol>
                <a:gridCol w="3015908">
                  <a:extLst>
                    <a:ext uri="{9D8B030D-6E8A-4147-A177-3AD203B41FA5}">
                      <a16:colId xmlns:a16="http://schemas.microsoft.com/office/drawing/2014/main" val="1012849280"/>
                    </a:ext>
                  </a:extLst>
                </a:gridCol>
              </a:tblGrid>
              <a:tr h="302814">
                <a:tc>
                  <a:txBody>
                    <a:bodyPr/>
                    <a:lstStyle/>
                    <a:p>
                      <a:r>
                        <a:rPr lang="en-GB" sz="1600"/>
                        <a:t>Cheese Layer:</a:t>
                      </a:r>
                    </a:p>
                  </a:txBody>
                  <a:tcPr/>
                </a:tc>
                <a:tc>
                  <a:txBody>
                    <a:bodyPr/>
                    <a:lstStyle/>
                    <a:p>
                      <a:r>
                        <a:rPr lang="en-GB" sz="1600"/>
                        <a:t>Root Cause:</a:t>
                      </a:r>
                    </a:p>
                  </a:txBody>
                  <a:tcPr/>
                </a:tc>
                <a:tc>
                  <a:txBody>
                    <a:bodyPr/>
                    <a:lstStyle/>
                    <a:p>
                      <a:r>
                        <a:rPr lang="en-GB" sz="1600"/>
                        <a:t>Contributions to the Risk:</a:t>
                      </a:r>
                    </a:p>
                  </a:txBody>
                  <a:tcPr/>
                </a:tc>
                <a:extLst>
                  <a:ext uri="{0D108BD9-81ED-4DB2-BD59-A6C34878D82A}">
                    <a16:rowId xmlns:a16="http://schemas.microsoft.com/office/drawing/2014/main" val="3824252847"/>
                  </a:ext>
                </a:extLst>
              </a:tr>
              <a:tr h="874797">
                <a:tc>
                  <a:txBody>
                    <a:bodyPr/>
                    <a:lstStyle/>
                    <a:p>
                      <a:pPr marL="285750" lvl="0" indent="-285750">
                        <a:buFont typeface="Arial"/>
                        <a:buChar char="•"/>
                      </a:pPr>
                      <a:r>
                        <a:rPr lang="en-GB" sz="1400"/>
                        <a:t>Individual's Actions</a:t>
                      </a:r>
                    </a:p>
                  </a:txBody>
                  <a:tcPr/>
                </a:tc>
                <a:tc>
                  <a:txBody>
                    <a:bodyPr/>
                    <a:lstStyle/>
                    <a:p>
                      <a:pPr lvl="0">
                        <a:buNone/>
                      </a:pPr>
                      <a:r>
                        <a:rPr lang="en-GB" sz="1400"/>
                        <a:t>Premeditated harm to babies by a staff member (Lucy).</a:t>
                      </a:r>
                    </a:p>
                  </a:txBody>
                  <a:tcPr/>
                </a:tc>
                <a:tc>
                  <a:txBody>
                    <a:bodyPr/>
                    <a:lstStyle/>
                    <a:p>
                      <a:pPr lvl="0">
                        <a:buNone/>
                      </a:pPr>
                      <a:r>
                        <a:rPr lang="en-GB" sz="1400"/>
                        <a:t>It is unlikely clinical safeguarding would of foresaw a trusted professional nurse to do any harm.</a:t>
                      </a:r>
                    </a:p>
                  </a:txBody>
                  <a:tcPr/>
                </a:tc>
                <a:extLst>
                  <a:ext uri="{0D108BD9-81ED-4DB2-BD59-A6C34878D82A}">
                    <a16:rowId xmlns:a16="http://schemas.microsoft.com/office/drawing/2014/main" val="3549010856"/>
                  </a:ext>
                </a:extLst>
              </a:tr>
              <a:tr h="874797">
                <a:tc>
                  <a:txBody>
                    <a:bodyPr/>
                    <a:lstStyle/>
                    <a:p>
                      <a:pPr marL="285750" indent="-285750">
                        <a:buFont typeface="Arial"/>
                        <a:buChar char="•"/>
                      </a:pPr>
                      <a:r>
                        <a:rPr lang="en-GB" sz="1400"/>
                        <a:t>Hospital Oversight</a:t>
                      </a:r>
                    </a:p>
                  </a:txBody>
                  <a:tcPr/>
                </a:tc>
                <a:tc>
                  <a:txBody>
                    <a:bodyPr/>
                    <a:lstStyle/>
                    <a:p>
                      <a:r>
                        <a:rPr lang="en-GB" sz="1400"/>
                        <a:t>Any reservations was not acted on accordingly (Speaking to Lucy's supervisors, management).</a:t>
                      </a:r>
                    </a:p>
                  </a:txBody>
                  <a:tcPr/>
                </a:tc>
                <a:tc>
                  <a:txBody>
                    <a:bodyPr/>
                    <a:lstStyle/>
                    <a:p>
                      <a:r>
                        <a:rPr lang="en-GB" sz="1400"/>
                        <a:t>Communication with information being withheld and not being shared between the right professionals.</a:t>
                      </a:r>
                    </a:p>
                  </a:txBody>
                  <a:tcPr/>
                </a:tc>
                <a:extLst>
                  <a:ext uri="{0D108BD9-81ED-4DB2-BD59-A6C34878D82A}">
                    <a16:rowId xmlns:a16="http://schemas.microsoft.com/office/drawing/2014/main" val="1915873229"/>
                  </a:ext>
                </a:extLst>
              </a:tr>
              <a:tr h="874797">
                <a:tc>
                  <a:txBody>
                    <a:bodyPr/>
                    <a:lstStyle/>
                    <a:p>
                      <a:pPr marL="285750" indent="-285750">
                        <a:buFont typeface="Arial"/>
                        <a:buChar char="•"/>
                      </a:pPr>
                      <a:r>
                        <a:rPr lang="en-GB" sz="1400"/>
                        <a:t>Analysis of Data &amp; Detecting Risks</a:t>
                      </a:r>
                    </a:p>
                  </a:txBody>
                  <a:tcPr/>
                </a:tc>
                <a:tc>
                  <a:txBody>
                    <a:bodyPr/>
                    <a:lstStyle/>
                    <a:p>
                      <a:r>
                        <a:rPr lang="en-GB" sz="1400"/>
                        <a:t>There being missed chances to conduct investigations on Lucy after a series of incidents.</a:t>
                      </a:r>
                    </a:p>
                  </a:txBody>
                  <a:tcPr/>
                </a:tc>
                <a:tc>
                  <a:txBody>
                    <a:bodyPr/>
                    <a:lstStyle/>
                    <a:p>
                      <a:r>
                        <a:rPr lang="en-GB" sz="1400"/>
                        <a:t>With having these formal incident reviews, monitoring, and investigations, there could have been a pattern of behaviour.</a:t>
                      </a:r>
                    </a:p>
                  </a:txBody>
                  <a:tcPr/>
                </a:tc>
                <a:extLst>
                  <a:ext uri="{0D108BD9-81ED-4DB2-BD59-A6C34878D82A}">
                    <a16:rowId xmlns:a16="http://schemas.microsoft.com/office/drawing/2014/main" val="2895038946"/>
                  </a:ext>
                </a:extLst>
              </a:tr>
              <a:tr h="796290">
                <a:tc>
                  <a:txBody>
                    <a:bodyPr/>
                    <a:lstStyle/>
                    <a:p>
                      <a:pPr marL="285750" lvl="0" indent="-285750">
                        <a:buFont typeface="Arial"/>
                        <a:buChar char="•"/>
                      </a:pPr>
                      <a:r>
                        <a:rPr lang="en-GB" sz="1400"/>
                        <a:t>Response in Management</a:t>
                      </a:r>
                    </a:p>
                  </a:txBody>
                  <a:tcPr/>
                </a:tc>
                <a:tc>
                  <a:txBody>
                    <a:bodyPr/>
                    <a:lstStyle/>
                    <a:p>
                      <a:pPr lvl="0">
                        <a:buNone/>
                      </a:pPr>
                      <a:r>
                        <a:rPr lang="en-GB" sz="1400"/>
                        <a:t>Insufficient cause for concern for Lucy's behaviour with also a flaw in governance in the Countess of Chester.</a:t>
                      </a:r>
                    </a:p>
                  </a:txBody>
                  <a:tcPr/>
                </a:tc>
                <a:tc>
                  <a:txBody>
                    <a:bodyPr/>
                    <a:lstStyle/>
                    <a:p>
                      <a:pPr lvl="0">
                        <a:buNone/>
                      </a:pPr>
                      <a:r>
                        <a:rPr lang="en-GB" sz="1400"/>
                        <a:t>Taking clear accountability, quick investigations and protective measures to safeguard the patients.</a:t>
                      </a:r>
                    </a:p>
                  </a:txBody>
                  <a:tcPr/>
                </a:tc>
                <a:extLst>
                  <a:ext uri="{0D108BD9-81ED-4DB2-BD59-A6C34878D82A}">
                    <a16:rowId xmlns:a16="http://schemas.microsoft.com/office/drawing/2014/main" val="1052563974"/>
                  </a:ext>
                </a:extLst>
              </a:tr>
            </a:tbl>
          </a:graphicData>
        </a:graphic>
      </p:graphicFrame>
    </p:spTree>
    <p:extLst>
      <p:ext uri="{BB962C8B-B14F-4D97-AF65-F5344CB8AC3E}">
        <p14:creationId xmlns:p14="http://schemas.microsoft.com/office/powerpoint/2010/main" val="53297678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Rounded Corners 5">
            <a:extLst>
              <a:ext uri="{FF2B5EF4-FFF2-40B4-BE49-F238E27FC236}">
                <a16:creationId xmlns:a16="http://schemas.microsoft.com/office/drawing/2014/main" id="{9E12A5B5-D85D-4B79-574C-A3BF2B0754D5}"/>
              </a:ext>
            </a:extLst>
          </p:cNvPr>
          <p:cNvSpPr/>
          <p:nvPr/>
        </p:nvSpPr>
        <p:spPr>
          <a:xfrm>
            <a:off x="608028" y="2647"/>
            <a:ext cx="7928346" cy="791325"/>
          </a:xfrm>
          <a:prstGeom prst="roundRect">
            <a:avLst/>
          </a:prstGeom>
          <a:solidFill>
            <a:srgbClr val="ED7D3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800"/>
              <a:t>Theories/Models related to the Lucy Letby Case:</a:t>
            </a:r>
          </a:p>
        </p:txBody>
      </p:sp>
      <p:sp>
        <p:nvSpPr>
          <p:cNvPr id="7" name="Rectangle 6">
            <a:extLst>
              <a:ext uri="{FF2B5EF4-FFF2-40B4-BE49-F238E27FC236}">
                <a16:creationId xmlns:a16="http://schemas.microsoft.com/office/drawing/2014/main" id="{E0F13A41-1097-1080-D645-5D5DE86AFB32}"/>
              </a:ext>
            </a:extLst>
          </p:cNvPr>
          <p:cNvSpPr/>
          <p:nvPr/>
        </p:nvSpPr>
        <p:spPr>
          <a:xfrm>
            <a:off x="35145" y="1051847"/>
            <a:ext cx="4130698" cy="2901862"/>
          </a:xfrm>
          <a:prstGeom prst="rect">
            <a:avLst/>
          </a:prstGeom>
          <a:solidFill>
            <a:srgbClr val="ED7D3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600" b="1" u="sng"/>
              <a:t>Systems Theory:</a:t>
            </a:r>
          </a:p>
          <a:p>
            <a:pPr algn="ctr"/>
            <a:r>
              <a:rPr lang="en-GB" sz="1400"/>
              <a:t>A systems perspective leads towards the acknowledgment that behaviour is deeply ingrained in ecological levels of analysis including a group, person, community, organisation, society and any changes will affect other parts of a system (Leonard. A. J and Bobak. T, 2022).</a:t>
            </a:r>
          </a:p>
          <a:p>
            <a:pPr algn="ctr"/>
            <a:r>
              <a:rPr lang="en-GB" sz="1400"/>
              <a:t>This theory relates to the Lucy Letby case as it demonstrates how the flaws in leadership, communication, safeguarding, and organisational culture have assisted to failure in the safeguarding of newborns and missed signs.</a:t>
            </a:r>
          </a:p>
          <a:p>
            <a:pPr algn="ctr"/>
            <a:endParaRPr lang="en-GB" sz="1400"/>
          </a:p>
        </p:txBody>
      </p:sp>
      <p:sp>
        <p:nvSpPr>
          <p:cNvPr id="8" name="Rectangle 7">
            <a:extLst>
              <a:ext uri="{FF2B5EF4-FFF2-40B4-BE49-F238E27FC236}">
                <a16:creationId xmlns:a16="http://schemas.microsoft.com/office/drawing/2014/main" id="{902B36E7-BD7C-C0C7-B2EA-8766064EA897}"/>
              </a:ext>
            </a:extLst>
          </p:cNvPr>
          <p:cNvSpPr/>
          <p:nvPr/>
        </p:nvSpPr>
        <p:spPr>
          <a:xfrm>
            <a:off x="11274" y="4081617"/>
            <a:ext cx="4491131" cy="2781546"/>
          </a:xfrm>
          <a:prstGeom prst="rect">
            <a:avLst/>
          </a:prstGeom>
          <a:solidFill>
            <a:srgbClr val="ED7D31"/>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1600" b="1" u="sng"/>
              <a:t>Donabedian Model:</a:t>
            </a:r>
          </a:p>
          <a:p>
            <a:pPr algn="ctr"/>
            <a:r>
              <a:rPr lang="en-GB" sz="1600"/>
              <a:t>NHS (2023) states Donabedian's three-component approach (structure, process, and outcomes) is used to evaluate the quality of care and a measurement for improvement.</a:t>
            </a:r>
          </a:p>
          <a:p>
            <a:pPr algn="ctr"/>
            <a:r>
              <a:rPr lang="en-GB" sz="1600"/>
              <a:t>Donabedian's Model relates to the Lucy Letby case as it analyses the flaws and failures in the Countess of Chester Hospital foundation, the process of care, and the patient outcomes, showing that weakness in staffing and communication has jeopardized patient safety.</a:t>
            </a:r>
          </a:p>
        </p:txBody>
      </p:sp>
      <p:sp>
        <p:nvSpPr>
          <p:cNvPr id="9" name="Rectangle 8">
            <a:extLst>
              <a:ext uri="{FF2B5EF4-FFF2-40B4-BE49-F238E27FC236}">
                <a16:creationId xmlns:a16="http://schemas.microsoft.com/office/drawing/2014/main" id="{83999161-BB72-BC07-F0E6-D61B5C66C69C}"/>
              </a:ext>
            </a:extLst>
          </p:cNvPr>
          <p:cNvSpPr/>
          <p:nvPr/>
        </p:nvSpPr>
        <p:spPr>
          <a:xfrm>
            <a:off x="4425514" y="1051847"/>
            <a:ext cx="4469384" cy="2363980"/>
          </a:xfrm>
          <a:prstGeom prst="rect">
            <a:avLst/>
          </a:prstGeom>
          <a:solidFill>
            <a:srgbClr val="ED7D31"/>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endParaRPr lang="en-GB" sz="1600" b="1" u="sng"/>
          </a:p>
          <a:p>
            <a:pPr algn="ctr"/>
            <a:r>
              <a:rPr lang="en-GB" sz="1600" b="1" u="sng"/>
              <a:t>Root Cause Analysis:</a:t>
            </a:r>
            <a:endParaRPr lang="en-GB"/>
          </a:p>
          <a:p>
            <a:pPr algn="ctr"/>
            <a:r>
              <a:rPr lang="en-GB" sz="1600"/>
              <a:t>A Root Cause Analysis needs to be or should be done straight after an error or a discrepancy happens, all personal must be present to find the root cause (Williams. P.M, 2001).the theory relates to the Lucy Letby case as it analyses the fundamental organisational flaws which consist of poor safeguarding, insufficient communication, it also highlights lessons to prevent future harm.</a:t>
            </a:r>
          </a:p>
          <a:p>
            <a:pPr algn="ctr"/>
            <a:endParaRPr lang="en-GB" sz="1600"/>
          </a:p>
        </p:txBody>
      </p:sp>
      <p:sp>
        <p:nvSpPr>
          <p:cNvPr id="3" name="Rectangle 2">
            <a:extLst>
              <a:ext uri="{FF2B5EF4-FFF2-40B4-BE49-F238E27FC236}">
                <a16:creationId xmlns:a16="http://schemas.microsoft.com/office/drawing/2014/main" id="{38922656-A248-0B88-76C6-0BEC573F0C39}"/>
              </a:ext>
            </a:extLst>
          </p:cNvPr>
          <p:cNvSpPr/>
          <p:nvPr/>
        </p:nvSpPr>
        <p:spPr>
          <a:xfrm>
            <a:off x="4574990" y="3571947"/>
            <a:ext cx="4308716" cy="3283984"/>
          </a:xfrm>
          <a:prstGeom prst="rect">
            <a:avLst/>
          </a:prstGeom>
          <a:solidFill>
            <a:srgbClr val="ED7D3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a:solidFill>
                  <a:schemeClr val="bg1"/>
                </a:solidFill>
              </a:rPr>
              <a:t>All three of these models/theories as they all include frameworks regarding health and safety and quality improvement. These models/theories are subsequently used for preventing errors, but regarding the Lucy Letby case it highlighted the systematic flaws in the Countess of Chester hospital and oversight with all health professionals involved (</a:t>
            </a:r>
            <a:r>
              <a:rPr lang="en-GB" err="1">
                <a:solidFill>
                  <a:schemeClr val="bg1"/>
                </a:solidFill>
              </a:rPr>
              <a:t>Thirwall.K</a:t>
            </a:r>
            <a:r>
              <a:rPr lang="en-GB">
                <a:solidFill>
                  <a:schemeClr val="bg1"/>
                </a:solidFill>
              </a:rPr>
              <a:t>, 2026).</a:t>
            </a:r>
          </a:p>
          <a:p>
            <a:pPr algn="ctr"/>
            <a:endParaRPr lang="en-GB"/>
          </a:p>
        </p:txBody>
      </p:sp>
    </p:spTree>
    <p:extLst>
      <p:ext uri="{BB962C8B-B14F-4D97-AF65-F5344CB8AC3E}">
        <p14:creationId xmlns:p14="http://schemas.microsoft.com/office/powerpoint/2010/main" val="306568099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Rounded Corners 5">
            <a:extLst>
              <a:ext uri="{FF2B5EF4-FFF2-40B4-BE49-F238E27FC236}">
                <a16:creationId xmlns:a16="http://schemas.microsoft.com/office/drawing/2014/main" id="{1B886D46-FEC8-AEAB-385E-D49E443E4ABD}"/>
              </a:ext>
            </a:extLst>
          </p:cNvPr>
          <p:cNvSpPr/>
          <p:nvPr/>
        </p:nvSpPr>
        <p:spPr>
          <a:xfrm>
            <a:off x="1092644" y="114424"/>
            <a:ext cx="6947253" cy="648472"/>
          </a:xfrm>
          <a:prstGeom prst="roundRect">
            <a:avLst/>
          </a:prstGeom>
          <a:solidFill>
            <a:srgbClr val="ED7D3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800"/>
              <a:t>Policy Issues and Impacts</a:t>
            </a:r>
          </a:p>
        </p:txBody>
      </p:sp>
      <p:sp>
        <p:nvSpPr>
          <p:cNvPr id="5" name="TextBox 4">
            <a:extLst>
              <a:ext uri="{FF2B5EF4-FFF2-40B4-BE49-F238E27FC236}">
                <a16:creationId xmlns:a16="http://schemas.microsoft.com/office/drawing/2014/main" id="{9B5E0C49-D7EC-2294-65CF-137F4A911C1C}"/>
              </a:ext>
            </a:extLst>
          </p:cNvPr>
          <p:cNvSpPr txBox="1"/>
          <p:nvPr/>
        </p:nvSpPr>
        <p:spPr>
          <a:xfrm>
            <a:off x="349989" y="1332739"/>
            <a:ext cx="8609631" cy="295905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b="1" u="sng"/>
              <a:t>Policy Issue:</a:t>
            </a:r>
            <a:r>
              <a:rPr lang="en-GB" sz="1400"/>
              <a:t> Inadequate Safeguarding Policies.</a:t>
            </a:r>
          </a:p>
          <a:p>
            <a:r>
              <a:rPr lang="en-GB" sz="1400"/>
              <a:t>There was harm to newborn babies by a professional healthcare nurse and there was no formal investigations being performed as these babies were being killed.</a:t>
            </a:r>
          </a:p>
          <a:p>
            <a:r>
              <a:rPr lang="en-GB" sz="1400" b="1" u="sng"/>
              <a:t>Impact on Service Delivery: </a:t>
            </a:r>
            <a:r>
              <a:rPr lang="en-GB" sz="1400"/>
              <a:t>As a result, these vulnerable babies posed an increased risk because healthcare professionals delayed to act.</a:t>
            </a:r>
            <a:endParaRPr lang="en-GB" sz="1400" b="1" u="sng"/>
          </a:p>
          <a:p>
            <a:endParaRPr lang="en-GB" sz="1400"/>
          </a:p>
          <a:p>
            <a:r>
              <a:rPr lang="en-GB" sz="1400" b="1" u="sng"/>
              <a:t>Policy Issue:</a:t>
            </a:r>
            <a:r>
              <a:rPr lang="en-GB" sz="1400" b="1"/>
              <a:t> </a:t>
            </a:r>
            <a:r>
              <a:rPr lang="en-GB" sz="1400"/>
              <a:t>Lack of Patient Safety Monitoring:</a:t>
            </a:r>
          </a:p>
          <a:p>
            <a:r>
              <a:rPr lang="en-GB" sz="1400"/>
              <a:t>When colleagues were suspicious of Lucy's behaviour, nothing was acted upon such as speaking to the managers, and noticing patterns</a:t>
            </a:r>
          </a:p>
          <a:p>
            <a:r>
              <a:rPr lang="en-GB" sz="1400" b="1" u="sng"/>
              <a:t>Impact on Service Delivery: T</a:t>
            </a:r>
            <a:r>
              <a:rPr lang="en-GB" sz="1400"/>
              <a:t>here are problems in organisation's that are not always solved, and this can contribute to putting patient safety at risk.</a:t>
            </a:r>
          </a:p>
          <a:p>
            <a:endParaRPr lang="en-GB" sz="1400"/>
          </a:p>
          <a:p>
            <a:r>
              <a:rPr lang="en-GB" sz="1400" b="1" u="sng"/>
              <a:t>Policy Issue:</a:t>
            </a:r>
            <a:r>
              <a:rPr lang="en-GB" sz="1400"/>
              <a:t> Absence of Leadership and Management</a:t>
            </a:r>
          </a:p>
          <a:p>
            <a:r>
              <a:rPr lang="en-GB" sz="1400"/>
              <a:t>All other healthcare professionals did not effectively deal with all concerns raised about Lucy by other members of staff</a:t>
            </a:r>
          </a:p>
          <a:p>
            <a:r>
              <a:rPr lang="en-GB" sz="1400" b="1" u="sng"/>
              <a:t>Impact on Service Delivery:</a:t>
            </a:r>
            <a:r>
              <a:rPr lang="en-GB" sz="1400"/>
              <a:t> This ultimately caused decisions to be delayed, and patterns of Lucy's behaviour towards these newborns to be missed.</a:t>
            </a:r>
          </a:p>
          <a:p>
            <a:endParaRPr lang="en-GB" sz="1400"/>
          </a:p>
          <a:p>
            <a:r>
              <a:rPr lang="en-GB" sz="1400" b="1" u="sng"/>
              <a:t>Policy Issue:</a:t>
            </a:r>
            <a:r>
              <a:rPr lang="en-GB" sz="1400"/>
              <a:t> Strain on Staffing and Resources.</a:t>
            </a:r>
          </a:p>
          <a:p>
            <a:r>
              <a:rPr lang="en-GB" sz="1400"/>
              <a:t>In the Countess of Chester Hospital, especially in the neonatal section where Lucy worked, there was challenges faced such as lack of staff and resources allowing for opportunities to investigate to be missed.</a:t>
            </a:r>
          </a:p>
          <a:p>
            <a:r>
              <a:rPr lang="en-GB" sz="1400" b="1" u="sng"/>
              <a:t>Impact on Service Delivery:</a:t>
            </a:r>
            <a:r>
              <a:rPr lang="en-GB" sz="1400"/>
              <a:t> With ultimately having a shortage on staff and resources, monitoring, investigations and workloads to be challenging.</a:t>
            </a:r>
          </a:p>
          <a:p>
            <a:endParaRPr lang="en-GB"/>
          </a:p>
        </p:txBody>
      </p:sp>
    </p:spTree>
    <p:extLst>
      <p:ext uri="{BB962C8B-B14F-4D97-AF65-F5344CB8AC3E}">
        <p14:creationId xmlns:p14="http://schemas.microsoft.com/office/powerpoint/2010/main" val="400670438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Rounded Corners 5">
            <a:extLst>
              <a:ext uri="{FF2B5EF4-FFF2-40B4-BE49-F238E27FC236}">
                <a16:creationId xmlns:a16="http://schemas.microsoft.com/office/drawing/2014/main" id="{BB3DC204-66F1-8768-CBF4-3D01272C5AFD}"/>
              </a:ext>
            </a:extLst>
          </p:cNvPr>
          <p:cNvSpPr/>
          <p:nvPr/>
        </p:nvSpPr>
        <p:spPr>
          <a:xfrm>
            <a:off x="104056" y="126690"/>
            <a:ext cx="9029625" cy="289393"/>
          </a:xfrm>
          <a:prstGeom prst="roundRect">
            <a:avLst/>
          </a:prstGeom>
          <a:solidFill>
            <a:srgbClr val="ED7D31"/>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1400" b="1" u="sng" dirty="0"/>
              <a:t>Impact of Root Causes and Policy Issues on the Quality, </a:t>
            </a:r>
            <a:r>
              <a:rPr lang="en-GB" sz="1400" b="1" u="sng" dirty="0" err="1"/>
              <a:t>Efficency</a:t>
            </a:r>
            <a:r>
              <a:rPr lang="en-GB" sz="1400" b="1" u="sng" dirty="0"/>
              <a:t>, and Equity of Health and Care Provision</a:t>
            </a:r>
          </a:p>
        </p:txBody>
      </p:sp>
      <p:graphicFrame>
        <p:nvGraphicFramePr>
          <p:cNvPr id="9" name="Content Placeholder 8">
            <a:extLst>
              <a:ext uri="{FF2B5EF4-FFF2-40B4-BE49-F238E27FC236}">
                <a16:creationId xmlns:a16="http://schemas.microsoft.com/office/drawing/2014/main" id="{0FD8FAD5-2CB4-D232-6955-5F384163224D}"/>
              </a:ext>
            </a:extLst>
          </p:cNvPr>
          <p:cNvGraphicFramePr>
            <a:graphicFrameLocks noGrp="1"/>
          </p:cNvGraphicFramePr>
          <p:nvPr>
            <p:ph idx="1"/>
            <p:extLst>
              <p:ext uri="{D42A27DB-BD31-4B8C-83A1-F6EECF244321}">
                <p14:modId xmlns:p14="http://schemas.microsoft.com/office/powerpoint/2010/main" val="2997841638"/>
              </p:ext>
            </p:extLst>
          </p:nvPr>
        </p:nvGraphicFramePr>
        <p:xfrm>
          <a:off x="-1511" y="594703"/>
          <a:ext cx="9148464" cy="6231578"/>
        </p:xfrm>
        <a:graphic>
          <a:graphicData uri="http://schemas.openxmlformats.org/drawingml/2006/table">
            <a:tbl>
              <a:tblPr firstRow="1" bandRow="1">
                <a:tableStyleId>{5C22544A-7EE6-4342-B048-85BDC9FD1C3A}</a:tableStyleId>
              </a:tblPr>
              <a:tblGrid>
                <a:gridCol w="2287116">
                  <a:extLst>
                    <a:ext uri="{9D8B030D-6E8A-4147-A177-3AD203B41FA5}">
                      <a16:colId xmlns:a16="http://schemas.microsoft.com/office/drawing/2014/main" val="2578889735"/>
                    </a:ext>
                  </a:extLst>
                </a:gridCol>
                <a:gridCol w="2287116">
                  <a:extLst>
                    <a:ext uri="{9D8B030D-6E8A-4147-A177-3AD203B41FA5}">
                      <a16:colId xmlns:a16="http://schemas.microsoft.com/office/drawing/2014/main" val="3676273407"/>
                    </a:ext>
                  </a:extLst>
                </a:gridCol>
                <a:gridCol w="2287116">
                  <a:extLst>
                    <a:ext uri="{9D8B030D-6E8A-4147-A177-3AD203B41FA5}">
                      <a16:colId xmlns:a16="http://schemas.microsoft.com/office/drawing/2014/main" val="2710140184"/>
                    </a:ext>
                  </a:extLst>
                </a:gridCol>
                <a:gridCol w="2287116">
                  <a:extLst>
                    <a:ext uri="{9D8B030D-6E8A-4147-A177-3AD203B41FA5}">
                      <a16:colId xmlns:a16="http://schemas.microsoft.com/office/drawing/2014/main" val="2800188568"/>
                    </a:ext>
                  </a:extLst>
                </a:gridCol>
              </a:tblGrid>
              <a:tr h="252159">
                <a:tc>
                  <a:txBody>
                    <a:bodyPr/>
                    <a:lstStyle/>
                    <a:p>
                      <a:pPr lvl="0">
                        <a:buNone/>
                      </a:pPr>
                      <a:r>
                        <a:rPr lang="en-GB" sz="1400"/>
                        <a:t>Root Cause:</a:t>
                      </a:r>
                      <a:endParaRPr lang="en-US" sz="1400"/>
                    </a:p>
                  </a:txBody>
                  <a:tcPr/>
                </a:tc>
                <a:tc>
                  <a:txBody>
                    <a:bodyPr/>
                    <a:lstStyle/>
                    <a:p>
                      <a:r>
                        <a:rPr lang="en-GB" sz="1400"/>
                        <a:t>Impact on Quality:</a:t>
                      </a:r>
                      <a:endParaRPr lang="en-GB" sz="1400" dirty="0"/>
                    </a:p>
                  </a:txBody>
                  <a:tcPr/>
                </a:tc>
                <a:tc>
                  <a:txBody>
                    <a:bodyPr/>
                    <a:lstStyle/>
                    <a:p>
                      <a:r>
                        <a:rPr lang="en-GB" sz="1400" dirty="0"/>
                        <a:t>Impact on </a:t>
                      </a:r>
                      <a:r>
                        <a:rPr lang="en-GB" sz="1400"/>
                        <a:t>Efficiency</a:t>
                      </a:r>
                      <a:r>
                        <a:rPr lang="en-GB" sz="1400" dirty="0"/>
                        <a:t>:</a:t>
                      </a:r>
                    </a:p>
                  </a:txBody>
                  <a:tcPr/>
                </a:tc>
                <a:tc>
                  <a:txBody>
                    <a:bodyPr/>
                    <a:lstStyle/>
                    <a:p>
                      <a:r>
                        <a:rPr lang="en-GB" sz="1400"/>
                        <a:t>Impact on Equity:</a:t>
                      </a:r>
                      <a:endParaRPr lang="en-GB" sz="1400" dirty="0"/>
                    </a:p>
                  </a:txBody>
                  <a:tcPr/>
                </a:tc>
                <a:extLst>
                  <a:ext uri="{0D108BD9-81ED-4DB2-BD59-A6C34878D82A}">
                    <a16:rowId xmlns:a16="http://schemas.microsoft.com/office/drawing/2014/main" val="2170813237"/>
                  </a:ext>
                </a:extLst>
              </a:tr>
              <a:tr h="1017978">
                <a:tc>
                  <a:txBody>
                    <a:bodyPr/>
                    <a:lstStyle/>
                    <a:p>
                      <a:pPr lvl="0">
                        <a:buNone/>
                      </a:pPr>
                      <a:r>
                        <a:rPr lang="en-GB" sz="1200" b="0" i="0" u="none" strike="noStrike" noProof="0">
                          <a:latin typeface="Aptos"/>
                        </a:rPr>
                        <a:t>Premeditated harm to babies by a staff member (Lucy). </a:t>
                      </a:r>
                      <a:endParaRPr lang="en-US" sz="1200"/>
                    </a:p>
                  </a:txBody>
                  <a:tcPr/>
                </a:tc>
                <a:tc>
                  <a:txBody>
                    <a:bodyPr/>
                    <a:lstStyle/>
                    <a:p>
                      <a:r>
                        <a:rPr lang="en-GB" sz="1200" dirty="0"/>
                        <a:t>Care quality is diminished as a </a:t>
                      </a:r>
                      <a:r>
                        <a:rPr lang="en-GB" sz="1200"/>
                        <a:t>professional</a:t>
                      </a:r>
                      <a:r>
                        <a:rPr lang="en-GB" sz="1200" dirty="0"/>
                        <a:t> has abused their power to inflict harm.</a:t>
                      </a:r>
                    </a:p>
                  </a:txBody>
                  <a:tcPr/>
                </a:tc>
                <a:tc>
                  <a:txBody>
                    <a:bodyPr/>
                    <a:lstStyle/>
                    <a:p>
                      <a:r>
                        <a:rPr lang="en-GB" sz="1200"/>
                        <a:t>Efficiency</a:t>
                      </a:r>
                      <a:r>
                        <a:rPr lang="en-GB" sz="1200" dirty="0"/>
                        <a:t> </a:t>
                      </a:r>
                      <a:r>
                        <a:rPr lang="en-GB" sz="1200"/>
                        <a:t>i</a:t>
                      </a:r>
                      <a:r>
                        <a:rPr lang="en-GB" sz="1200" dirty="0"/>
                        <a:t>s harmed as the cost of the inquiries in this case was into the multi millions, with this funds are being taken away from patient care.</a:t>
                      </a:r>
                    </a:p>
                  </a:txBody>
                  <a:tcPr/>
                </a:tc>
                <a:tc>
                  <a:txBody>
                    <a:bodyPr/>
                    <a:lstStyle/>
                    <a:p>
                      <a:r>
                        <a:rPr lang="en-GB" sz="1200" dirty="0"/>
                        <a:t>Equity is broken as the trust is broken for individuals and healthcare services, causing avoidance then health risks </a:t>
                      </a:r>
                      <a:r>
                        <a:rPr lang="en-GB" sz="1200"/>
                        <a:t>escalate</a:t>
                      </a:r>
                      <a:r>
                        <a:rPr lang="en-GB" sz="1200" dirty="0"/>
                        <a:t>.</a:t>
                      </a:r>
                    </a:p>
                  </a:txBody>
                  <a:tcPr/>
                </a:tc>
                <a:extLst>
                  <a:ext uri="{0D108BD9-81ED-4DB2-BD59-A6C34878D82A}">
                    <a16:rowId xmlns:a16="http://schemas.microsoft.com/office/drawing/2014/main" val="1157199418"/>
                  </a:ext>
                </a:extLst>
              </a:tr>
              <a:tr h="1335515">
                <a:tc>
                  <a:txBody>
                    <a:bodyPr/>
                    <a:lstStyle/>
                    <a:p>
                      <a:pPr lvl="0" algn="l">
                        <a:lnSpc>
                          <a:spcPct val="100000"/>
                        </a:lnSpc>
                        <a:spcBef>
                          <a:spcPts val="0"/>
                        </a:spcBef>
                        <a:spcAft>
                          <a:spcPts val="0"/>
                        </a:spcAft>
                        <a:buNone/>
                      </a:pPr>
                      <a:r>
                        <a:rPr lang="en-GB" sz="1200" b="0" i="0" u="none" strike="noStrike" noProof="0">
                          <a:solidFill>
                            <a:srgbClr val="000000"/>
                          </a:solidFill>
                          <a:latin typeface="Aptos"/>
                        </a:rPr>
                        <a:t>Any reservations was not acted on accordingly (Speaking to Lucy's supervisors, management).</a:t>
                      </a:r>
                    </a:p>
                    <a:p>
                      <a:pPr lvl="0">
                        <a:buNone/>
                      </a:pPr>
                      <a:endParaRPr lang="en-GB" sz="1200" dirty="0"/>
                    </a:p>
                  </a:txBody>
                  <a:tcPr/>
                </a:tc>
                <a:tc>
                  <a:txBody>
                    <a:bodyPr/>
                    <a:lstStyle/>
                    <a:p>
                      <a:r>
                        <a:rPr lang="en-GB" sz="1200" dirty="0"/>
                        <a:t>There was insufficient communication, with no concern for </a:t>
                      </a:r>
                      <a:r>
                        <a:rPr lang="en-GB" sz="1200"/>
                        <a:t>escalation</a:t>
                      </a:r>
                      <a:r>
                        <a:rPr lang="en-GB" sz="1200" dirty="0"/>
                        <a:t> this leading to a delay in inquiries and investigations leaving a high risk for these babies.</a:t>
                      </a:r>
                    </a:p>
                  </a:txBody>
                  <a:tcPr/>
                </a:tc>
                <a:tc>
                  <a:txBody>
                    <a:bodyPr/>
                    <a:lstStyle/>
                    <a:p>
                      <a:r>
                        <a:rPr lang="en-GB" sz="1200" dirty="0"/>
                        <a:t>There is poor efficiency  as other healthcare professionals didn’t report their concerns delaying decision </a:t>
                      </a:r>
                      <a:r>
                        <a:rPr lang="en-GB" sz="1200"/>
                        <a:t>making and</a:t>
                      </a:r>
                      <a:r>
                        <a:rPr lang="en-GB" sz="1200" dirty="0"/>
                        <a:t> creating  a missed opportunity to ensure these babies safety.</a:t>
                      </a:r>
                    </a:p>
                  </a:txBody>
                  <a:tcPr/>
                </a:tc>
                <a:tc>
                  <a:txBody>
                    <a:bodyPr/>
                    <a:lstStyle/>
                    <a:p>
                      <a:r>
                        <a:rPr lang="en-GB" sz="1200"/>
                        <a:t>The delayed decision </a:t>
                      </a:r>
                      <a:r>
                        <a:rPr lang="en-GB" sz="1200" dirty="0"/>
                        <a:t>making and lack of concern put these babies </a:t>
                      </a:r>
                      <a:r>
                        <a:rPr lang="en-GB" sz="1200"/>
                        <a:t>at a high risk of potential harm, protection and care.</a:t>
                      </a:r>
                      <a:endParaRPr lang="en-GB" sz="1200" dirty="0"/>
                    </a:p>
                  </a:txBody>
                  <a:tcPr/>
                </a:tc>
                <a:extLst>
                  <a:ext uri="{0D108BD9-81ED-4DB2-BD59-A6C34878D82A}">
                    <a16:rowId xmlns:a16="http://schemas.microsoft.com/office/drawing/2014/main" val="1868520759"/>
                  </a:ext>
                </a:extLst>
              </a:tr>
              <a:tr h="1653045">
                <a:tc>
                  <a:txBody>
                    <a:bodyPr/>
                    <a:lstStyle/>
                    <a:p>
                      <a:pPr lvl="0" algn="l">
                        <a:lnSpc>
                          <a:spcPct val="100000"/>
                        </a:lnSpc>
                        <a:spcBef>
                          <a:spcPts val="0"/>
                        </a:spcBef>
                        <a:spcAft>
                          <a:spcPts val="0"/>
                        </a:spcAft>
                        <a:buNone/>
                      </a:pPr>
                      <a:r>
                        <a:rPr lang="en-GB" sz="1200" b="0" i="0" u="none" strike="noStrike" noProof="0">
                          <a:solidFill>
                            <a:srgbClr val="000000"/>
                          </a:solidFill>
                          <a:latin typeface="Aptos"/>
                        </a:rPr>
                        <a:t>There being missed chances to conduct investigations on Lucy after a series of incidents.</a:t>
                      </a:r>
                    </a:p>
                    <a:p>
                      <a:pPr lvl="0">
                        <a:buNone/>
                      </a:pPr>
                      <a:endParaRPr lang="en-GB" sz="1200" dirty="0"/>
                    </a:p>
                  </a:txBody>
                  <a:tcPr/>
                </a:tc>
                <a:tc>
                  <a:txBody>
                    <a:bodyPr/>
                    <a:lstStyle/>
                    <a:p>
                      <a:r>
                        <a:rPr lang="en-GB" sz="1200"/>
                        <a:t>With there being missed </a:t>
                      </a:r>
                      <a:r>
                        <a:rPr lang="en-GB" sz="1200" dirty="0"/>
                        <a:t>chances to investigate Lucy's incidents, it jeopardised the safety of these babies creating the clinical governance to be weakened and ultimately further harm to be caused and no </a:t>
                      </a:r>
                      <a:r>
                        <a:rPr lang="en-GB" sz="1200"/>
                        <a:t>accountability to be taken</a:t>
                      </a:r>
                      <a:r>
                        <a:rPr lang="en-GB" sz="1200" dirty="0"/>
                        <a:t>.</a:t>
                      </a:r>
                    </a:p>
                  </a:txBody>
                  <a:tcPr/>
                </a:tc>
                <a:tc>
                  <a:txBody>
                    <a:bodyPr/>
                    <a:lstStyle/>
                    <a:p>
                      <a:r>
                        <a:rPr lang="en-GB" sz="1200" dirty="0"/>
                        <a:t>With poor management and judgement wasted resources and time, and costly investigations, causing increased caseloads for healthca</a:t>
                      </a:r>
                      <a:r>
                        <a:rPr lang="en-GB" sz="1200"/>
                        <a:t>re professionals.</a:t>
                      </a:r>
                      <a:endParaRPr lang="en-GB" sz="1200" dirty="0"/>
                    </a:p>
                  </a:txBody>
                  <a:tcPr/>
                </a:tc>
                <a:tc>
                  <a:txBody>
                    <a:bodyPr/>
                    <a:lstStyle/>
                    <a:p>
                      <a:r>
                        <a:rPr lang="en-GB" sz="1200" dirty="0"/>
                        <a:t>Equity was compromised as these babies safeguarding and protection was failed, with families not being provided information and harm to be </a:t>
                      </a:r>
                      <a:r>
                        <a:rPr lang="en-GB" sz="1200" err="1"/>
                        <a:t>done</a:t>
                      </a:r>
                      <a:r>
                        <a:rPr lang="en-GB" sz="1200" dirty="0" err="1"/>
                        <a:t> </a:t>
                      </a:r>
                      <a:r>
                        <a:rPr lang="en-GB" sz="1200" dirty="0"/>
                        <a:t>when it could have been prevented.</a:t>
                      </a:r>
                    </a:p>
                  </a:txBody>
                  <a:tcPr/>
                </a:tc>
                <a:extLst>
                  <a:ext uri="{0D108BD9-81ED-4DB2-BD59-A6C34878D82A}">
                    <a16:rowId xmlns:a16="http://schemas.microsoft.com/office/drawing/2014/main" val="3147065483"/>
                  </a:ext>
                </a:extLst>
              </a:tr>
              <a:tr h="1653045">
                <a:tc>
                  <a:txBody>
                    <a:bodyPr/>
                    <a:lstStyle/>
                    <a:p>
                      <a:pPr lvl="0" algn="l">
                        <a:lnSpc>
                          <a:spcPct val="100000"/>
                        </a:lnSpc>
                        <a:spcBef>
                          <a:spcPts val="0"/>
                        </a:spcBef>
                        <a:spcAft>
                          <a:spcPts val="0"/>
                        </a:spcAft>
                        <a:buNone/>
                      </a:pPr>
                      <a:r>
                        <a:rPr lang="en-GB" sz="1200" b="0" i="0" u="none" strike="noStrike" noProof="0">
                          <a:solidFill>
                            <a:srgbClr val="000000"/>
                          </a:solidFill>
                          <a:latin typeface="Aptos"/>
                        </a:rPr>
                        <a:t>Insufficient cause for concern for Lucy's behaviour with also a flaw in governance in the Countess of Chester.</a:t>
                      </a:r>
                    </a:p>
                    <a:p>
                      <a:pPr lvl="0">
                        <a:buNone/>
                      </a:pPr>
                      <a:endParaRPr lang="en-GB" sz="1200" dirty="0"/>
                    </a:p>
                  </a:txBody>
                  <a:tcPr/>
                </a:tc>
                <a:tc>
                  <a:txBody>
                    <a:bodyPr/>
                    <a:lstStyle/>
                    <a:p>
                      <a:r>
                        <a:rPr lang="en-GB" sz="1200" dirty="0"/>
                        <a:t>With the inadequate concern for Lucy's behaviour and the failures in the Countess of Chester hospital it again </a:t>
                      </a:r>
                      <a:r>
                        <a:rPr lang="en-GB" sz="1200"/>
                        <a:t>jeopardised</a:t>
                      </a:r>
                      <a:r>
                        <a:rPr lang="en-GB" sz="1200" dirty="0"/>
                        <a:t> the safety of these babies and no accountability was taken reducing the quality of the neonatal facility.</a:t>
                      </a:r>
                    </a:p>
                  </a:txBody>
                  <a:tcPr/>
                </a:tc>
                <a:tc>
                  <a:txBody>
                    <a:bodyPr/>
                    <a:lstStyle/>
                    <a:p>
                      <a:r>
                        <a:rPr lang="en-GB" sz="1200" dirty="0"/>
                        <a:t>with there being no overall concern for Lucy's behaviour, and there being poor governance, there was </a:t>
                      </a:r>
                      <a:r>
                        <a:rPr lang="en-GB" sz="1200"/>
                        <a:t>an</a:t>
                      </a:r>
                      <a:r>
                        <a:rPr lang="en-GB" sz="1200" dirty="0"/>
                        <a:t> overall cost for the hospital as the costs of investigations, wasted time and resources and increased caseloads was ultimately caused by the hospital.</a:t>
                      </a:r>
                    </a:p>
                  </a:txBody>
                  <a:tcPr/>
                </a:tc>
                <a:tc>
                  <a:txBody>
                    <a:bodyPr/>
                    <a:lstStyle/>
                    <a:p>
                      <a:r>
                        <a:rPr lang="en-GB" sz="1200" dirty="0"/>
                        <a:t>With the equity being jeopardised as these innocent babies was left unprotected, with the families not </a:t>
                      </a:r>
                      <a:r>
                        <a:rPr lang="en-GB" sz="1200"/>
                        <a:t>receiving</a:t>
                      </a:r>
                      <a:r>
                        <a:rPr lang="en-GB" sz="1200" dirty="0"/>
                        <a:t> the adequate level of information, support and ultimately safety.</a:t>
                      </a:r>
                    </a:p>
                  </a:txBody>
                  <a:tcPr/>
                </a:tc>
                <a:extLst>
                  <a:ext uri="{0D108BD9-81ED-4DB2-BD59-A6C34878D82A}">
                    <a16:rowId xmlns:a16="http://schemas.microsoft.com/office/drawing/2014/main" val="541579123"/>
                  </a:ext>
                </a:extLst>
              </a:tr>
            </a:tbl>
          </a:graphicData>
        </a:graphic>
      </p:graphicFrame>
    </p:spTree>
    <p:extLst>
      <p:ext uri="{BB962C8B-B14F-4D97-AF65-F5344CB8AC3E}">
        <p14:creationId xmlns:p14="http://schemas.microsoft.com/office/powerpoint/2010/main" val="401079275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3">
            <a:extLst>
              <a:ext uri="{FF2B5EF4-FFF2-40B4-BE49-F238E27FC236}">
                <a16:creationId xmlns:a16="http://schemas.microsoft.com/office/drawing/2014/main" id="{49B69DA3-B061-962A-4F40-03657A23234E}"/>
              </a:ext>
            </a:extLst>
          </p:cNvPr>
          <p:cNvGraphicFramePr>
            <a:graphicFrameLocks noGrp="1"/>
          </p:cNvGraphicFramePr>
          <p:nvPr>
            <p:extLst>
              <p:ext uri="{D42A27DB-BD31-4B8C-83A1-F6EECF244321}">
                <p14:modId xmlns:p14="http://schemas.microsoft.com/office/powerpoint/2010/main" val="1838166752"/>
              </p:ext>
            </p:extLst>
          </p:nvPr>
        </p:nvGraphicFramePr>
        <p:xfrm>
          <a:off x="53788" y="497541"/>
          <a:ext cx="9051516" cy="5462418"/>
        </p:xfrm>
        <a:graphic>
          <a:graphicData uri="http://schemas.openxmlformats.org/drawingml/2006/table">
            <a:tbl>
              <a:tblPr firstRow="1" bandRow="1">
                <a:tableStyleId>{5C22544A-7EE6-4342-B048-85BDC9FD1C3A}</a:tableStyleId>
              </a:tblPr>
              <a:tblGrid>
                <a:gridCol w="2262879">
                  <a:extLst>
                    <a:ext uri="{9D8B030D-6E8A-4147-A177-3AD203B41FA5}">
                      <a16:colId xmlns:a16="http://schemas.microsoft.com/office/drawing/2014/main" val="3559518391"/>
                    </a:ext>
                  </a:extLst>
                </a:gridCol>
                <a:gridCol w="2262879">
                  <a:extLst>
                    <a:ext uri="{9D8B030D-6E8A-4147-A177-3AD203B41FA5}">
                      <a16:colId xmlns:a16="http://schemas.microsoft.com/office/drawing/2014/main" val="334694299"/>
                    </a:ext>
                  </a:extLst>
                </a:gridCol>
                <a:gridCol w="2262879">
                  <a:extLst>
                    <a:ext uri="{9D8B030D-6E8A-4147-A177-3AD203B41FA5}">
                      <a16:colId xmlns:a16="http://schemas.microsoft.com/office/drawing/2014/main" val="2110168814"/>
                    </a:ext>
                  </a:extLst>
                </a:gridCol>
                <a:gridCol w="2262879">
                  <a:extLst>
                    <a:ext uri="{9D8B030D-6E8A-4147-A177-3AD203B41FA5}">
                      <a16:colId xmlns:a16="http://schemas.microsoft.com/office/drawing/2014/main" val="242347430"/>
                    </a:ext>
                  </a:extLst>
                </a:gridCol>
              </a:tblGrid>
              <a:tr h="363070">
                <a:tc>
                  <a:txBody>
                    <a:bodyPr/>
                    <a:lstStyle/>
                    <a:p>
                      <a:pPr lvl="0">
                        <a:buNone/>
                      </a:pPr>
                      <a:r>
                        <a:rPr lang="en-GB" sz="1600"/>
                        <a:t>Benchmark/Policies</a:t>
                      </a:r>
                      <a:endParaRPr lang="en-GB" sz="1600" dirty="0"/>
                    </a:p>
                  </a:txBody>
                  <a:tcPr/>
                </a:tc>
                <a:tc>
                  <a:txBody>
                    <a:bodyPr/>
                    <a:lstStyle/>
                    <a:p>
                      <a:r>
                        <a:rPr lang="en-GB" sz="1600"/>
                        <a:t>Impact on Quality:</a:t>
                      </a:r>
                    </a:p>
                  </a:txBody>
                  <a:tcPr/>
                </a:tc>
                <a:tc>
                  <a:txBody>
                    <a:bodyPr/>
                    <a:lstStyle/>
                    <a:p>
                      <a:r>
                        <a:rPr lang="en-GB" sz="1600"/>
                        <a:t>Impact</a:t>
                      </a:r>
                      <a:r>
                        <a:rPr lang="en-GB" sz="1600" dirty="0"/>
                        <a:t> on Efficiency</a:t>
                      </a:r>
                    </a:p>
                  </a:txBody>
                  <a:tcPr/>
                </a:tc>
                <a:tc>
                  <a:txBody>
                    <a:bodyPr/>
                    <a:lstStyle/>
                    <a:p>
                      <a:r>
                        <a:rPr lang="en-GB" sz="1600" dirty="0"/>
                        <a:t>Impact on </a:t>
                      </a:r>
                      <a:r>
                        <a:rPr lang="en-GB" sz="1600"/>
                        <a:t>Equity </a:t>
                      </a:r>
                      <a:endParaRPr lang="en-GB" sz="1600" dirty="0"/>
                    </a:p>
                  </a:txBody>
                  <a:tcPr/>
                </a:tc>
                <a:extLst>
                  <a:ext uri="{0D108BD9-81ED-4DB2-BD59-A6C34878D82A}">
                    <a16:rowId xmlns:a16="http://schemas.microsoft.com/office/drawing/2014/main" val="1482035213"/>
                  </a:ext>
                </a:extLst>
              </a:tr>
              <a:tr h="841263">
                <a:tc>
                  <a:txBody>
                    <a:bodyPr/>
                    <a:lstStyle/>
                    <a:p>
                      <a:r>
                        <a:rPr lang="en-GB" sz="1400" dirty="0"/>
                        <a:t>Premeditated Harm to Babies by a Healthcare </a:t>
                      </a:r>
                      <a:r>
                        <a:rPr lang="en-GB" sz="1400"/>
                        <a:t>Professional</a:t>
                      </a:r>
                      <a:endParaRPr lang="en-GB" sz="1400" dirty="0"/>
                    </a:p>
                  </a:txBody>
                  <a:tcPr/>
                </a:tc>
                <a:tc>
                  <a:txBody>
                    <a:bodyPr/>
                    <a:lstStyle/>
                    <a:p>
                      <a:r>
                        <a:rPr lang="en-GB" sz="1400" dirty="0"/>
                        <a:t>It silences healthcare professionals that want to report an issue in the </a:t>
                      </a:r>
                      <a:r>
                        <a:rPr lang="en-GB" sz="1400"/>
                        <a:t>workplace.</a:t>
                      </a:r>
                      <a:endParaRPr lang="en-GB" sz="1400" dirty="0"/>
                    </a:p>
                  </a:txBody>
                  <a:tcPr/>
                </a:tc>
                <a:tc>
                  <a:txBody>
                    <a:bodyPr/>
                    <a:lstStyle/>
                    <a:p>
                      <a:r>
                        <a:rPr lang="en-GB" sz="1400" dirty="0"/>
                        <a:t>It drains </a:t>
                      </a:r>
                      <a:r>
                        <a:rPr lang="en-GB" sz="1400"/>
                        <a:t>workflow optimisation through severe regulatory and legal processes.</a:t>
                      </a:r>
                      <a:endParaRPr lang="en-GB" sz="1400" dirty="0"/>
                    </a:p>
                  </a:txBody>
                  <a:tcPr/>
                </a:tc>
                <a:tc>
                  <a:txBody>
                    <a:bodyPr/>
                    <a:lstStyle/>
                    <a:p>
                      <a:r>
                        <a:rPr lang="en-GB" sz="1400" dirty="0"/>
                        <a:t>Worsens </a:t>
                      </a:r>
                      <a:r>
                        <a:rPr lang="en-GB" sz="1400"/>
                        <a:t>equity as closures isolate families.</a:t>
                      </a:r>
                      <a:endParaRPr lang="en-GB" sz="1400" dirty="0"/>
                    </a:p>
                  </a:txBody>
                  <a:tcPr/>
                </a:tc>
                <a:extLst>
                  <a:ext uri="{0D108BD9-81ED-4DB2-BD59-A6C34878D82A}">
                    <a16:rowId xmlns:a16="http://schemas.microsoft.com/office/drawing/2014/main" val="2146394994"/>
                  </a:ext>
                </a:extLst>
              </a:tr>
              <a:tr h="650789">
                <a:tc>
                  <a:txBody>
                    <a:bodyPr/>
                    <a:lstStyle/>
                    <a:p>
                      <a:r>
                        <a:rPr lang="en-GB" sz="1400" dirty="0"/>
                        <a:t>Inadequate Safeguarding </a:t>
                      </a:r>
                      <a:r>
                        <a:rPr lang="en-GB" sz="1400"/>
                        <a:t>Policies</a:t>
                      </a:r>
                      <a:endParaRPr lang="en-GB" sz="1400" dirty="0"/>
                    </a:p>
                  </a:txBody>
                  <a:tcPr/>
                </a:tc>
                <a:tc>
                  <a:txBody>
                    <a:bodyPr/>
                    <a:lstStyle/>
                    <a:p>
                      <a:r>
                        <a:rPr lang="en-GB" sz="1400" dirty="0"/>
                        <a:t>Weakened quality as the systematic mistreatment goes </a:t>
                      </a:r>
                      <a:r>
                        <a:rPr lang="en-GB" sz="1400"/>
                        <a:t>unnoticed.</a:t>
                      </a:r>
                      <a:endParaRPr lang="en-GB" sz="1400" dirty="0"/>
                    </a:p>
                  </a:txBody>
                  <a:tcPr/>
                </a:tc>
                <a:tc>
                  <a:txBody>
                    <a:bodyPr/>
                    <a:lstStyle/>
                    <a:p>
                      <a:r>
                        <a:rPr lang="en-GB" sz="1400"/>
                        <a:t>Efficiency</a:t>
                      </a:r>
                      <a:r>
                        <a:rPr lang="en-GB" sz="1400" dirty="0"/>
                        <a:t> is lost through crisis management and legal proceedings.</a:t>
                      </a:r>
                    </a:p>
                  </a:txBody>
                  <a:tcPr/>
                </a:tc>
                <a:tc>
                  <a:txBody>
                    <a:bodyPr/>
                    <a:lstStyle/>
                    <a:p>
                      <a:r>
                        <a:rPr lang="en-GB" sz="1400" dirty="0"/>
                        <a:t>Decline in </a:t>
                      </a:r>
                      <a:r>
                        <a:rPr lang="en-GB" sz="1400"/>
                        <a:t>equity as the</a:t>
                      </a:r>
                      <a:r>
                        <a:rPr lang="en-GB" sz="1400" dirty="0"/>
                        <a:t> highest risk groups suffer.</a:t>
                      </a:r>
                    </a:p>
                  </a:txBody>
                  <a:tcPr/>
                </a:tc>
                <a:extLst>
                  <a:ext uri="{0D108BD9-81ED-4DB2-BD59-A6C34878D82A}">
                    <a16:rowId xmlns:a16="http://schemas.microsoft.com/office/drawing/2014/main" val="2950991261"/>
                  </a:ext>
                </a:extLst>
              </a:tr>
              <a:tr h="1222213">
                <a:tc>
                  <a:txBody>
                    <a:bodyPr/>
                    <a:lstStyle/>
                    <a:p>
                      <a:r>
                        <a:rPr lang="en-GB" sz="1400"/>
                        <a:t>Absence of Leadership and Management</a:t>
                      </a:r>
                    </a:p>
                  </a:txBody>
                  <a:tcPr/>
                </a:tc>
                <a:tc>
                  <a:txBody>
                    <a:bodyPr/>
                    <a:lstStyle/>
                    <a:p>
                      <a:r>
                        <a:rPr lang="en-GB" sz="1400" dirty="0"/>
                        <a:t>There was an urgency to protect the reputation of the hospital, not recognise the deaths, and to </a:t>
                      </a:r>
                      <a:r>
                        <a:rPr lang="en-GB" sz="1400"/>
                        <a:t>silence</a:t>
                      </a:r>
                      <a:r>
                        <a:rPr lang="en-GB" sz="1400" dirty="0"/>
                        <a:t> anyone who was concerned.</a:t>
                      </a:r>
                    </a:p>
                  </a:txBody>
                  <a:tcPr/>
                </a:tc>
                <a:tc>
                  <a:txBody>
                    <a:bodyPr/>
                    <a:lstStyle/>
                    <a:p>
                      <a:r>
                        <a:rPr lang="en-GB" sz="1400" dirty="0"/>
                        <a:t>No intentional action was taken for almost a year, allowing for costly inquiries and </a:t>
                      </a:r>
                      <a:r>
                        <a:rPr lang="en-GB" sz="1400"/>
                        <a:t>attention to poor managing.</a:t>
                      </a:r>
                      <a:endParaRPr lang="en-GB" sz="1400" dirty="0"/>
                    </a:p>
                  </a:txBody>
                  <a:tcPr/>
                </a:tc>
                <a:tc>
                  <a:txBody>
                    <a:bodyPr/>
                    <a:lstStyle/>
                    <a:p>
                      <a:r>
                        <a:rPr lang="en-GB" sz="1400" dirty="0"/>
                        <a:t>Medical information being held from families, there was an ignorance in families that couldn’t receive other </a:t>
                      </a:r>
                      <a:r>
                        <a:rPr lang="en-GB" sz="1400"/>
                        <a:t>care options.</a:t>
                      </a:r>
                      <a:endParaRPr lang="en-GB" sz="1400" dirty="0"/>
                    </a:p>
                  </a:txBody>
                  <a:tcPr/>
                </a:tc>
                <a:extLst>
                  <a:ext uri="{0D108BD9-81ED-4DB2-BD59-A6C34878D82A}">
                    <a16:rowId xmlns:a16="http://schemas.microsoft.com/office/drawing/2014/main" val="863367579"/>
                  </a:ext>
                </a:extLst>
              </a:tr>
              <a:tr h="2051348">
                <a:tc>
                  <a:txBody>
                    <a:bodyPr/>
                    <a:lstStyle/>
                    <a:p>
                      <a:r>
                        <a:rPr lang="en-GB" sz="1400"/>
                        <a:t>Strain on Staffing and Resources</a:t>
                      </a:r>
                    </a:p>
                  </a:txBody>
                  <a:tcPr/>
                </a:tc>
                <a:tc>
                  <a:txBody>
                    <a:bodyPr/>
                    <a:lstStyle/>
                    <a:p>
                      <a:r>
                        <a:rPr lang="en-GB" sz="1400" dirty="0"/>
                        <a:t>Puts pressure on quality as healthcare professionals especially juniors as they don’t have the full experience to handle things correctly, allowing </a:t>
                      </a:r>
                      <a:r>
                        <a:rPr lang="en-GB" sz="1400"/>
                        <a:t>for higher professionals to cover and sweep under the rug.</a:t>
                      </a:r>
                      <a:endParaRPr lang="en-GB" sz="1400" dirty="0"/>
                    </a:p>
                  </a:txBody>
                  <a:tcPr/>
                </a:tc>
                <a:tc>
                  <a:txBody>
                    <a:bodyPr/>
                    <a:lstStyle/>
                    <a:p>
                      <a:r>
                        <a:rPr lang="en-GB" sz="1400"/>
                        <a:t>Again,</a:t>
                      </a:r>
                      <a:r>
                        <a:rPr lang="en-GB" sz="1400" dirty="0"/>
                        <a:t> pressure on efficiency as there is burnout caused, pressuring other nurses, and a backlog on daily activities.</a:t>
                      </a:r>
                    </a:p>
                  </a:txBody>
                  <a:tcPr/>
                </a:tc>
                <a:tc>
                  <a:txBody>
                    <a:bodyPr/>
                    <a:lstStyle/>
                    <a:p>
                      <a:r>
                        <a:rPr lang="en-GB" sz="1400" dirty="0"/>
                        <a:t>There is severe damage to equity as there </a:t>
                      </a:r>
                      <a:r>
                        <a:rPr lang="en-GB" sz="1400"/>
                        <a:t>must</a:t>
                      </a:r>
                      <a:r>
                        <a:rPr lang="en-GB" sz="1400" dirty="0"/>
                        <a:t> be downgrades on localised units, leaving a financial burden with families. </a:t>
                      </a:r>
                    </a:p>
                  </a:txBody>
                  <a:tcPr/>
                </a:tc>
                <a:extLst>
                  <a:ext uri="{0D108BD9-81ED-4DB2-BD59-A6C34878D82A}">
                    <a16:rowId xmlns:a16="http://schemas.microsoft.com/office/drawing/2014/main" val="580774751"/>
                  </a:ext>
                </a:extLst>
              </a:tr>
            </a:tbl>
          </a:graphicData>
        </a:graphic>
      </p:graphicFrame>
      <p:sp>
        <p:nvSpPr>
          <p:cNvPr id="5" name="TextBox 4">
            <a:extLst>
              <a:ext uri="{FF2B5EF4-FFF2-40B4-BE49-F238E27FC236}">
                <a16:creationId xmlns:a16="http://schemas.microsoft.com/office/drawing/2014/main" id="{9172CDB4-FE4C-7504-4764-6D794E64EAA5}"/>
              </a:ext>
            </a:extLst>
          </p:cNvPr>
          <p:cNvSpPr txBox="1"/>
          <p:nvPr/>
        </p:nvSpPr>
        <p:spPr>
          <a:xfrm>
            <a:off x="816124" y="9038324"/>
            <a:ext cx="3443162" cy="34295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err="1"/>
              <a:t>Thirwall</a:t>
            </a:r>
            <a:r>
              <a:rPr lang="en-GB" dirty="0"/>
              <a:t>. K (2026)</a:t>
            </a:r>
          </a:p>
        </p:txBody>
      </p:sp>
    </p:spTree>
    <p:extLst>
      <p:ext uri="{BB962C8B-B14F-4D97-AF65-F5344CB8AC3E}">
        <p14:creationId xmlns:p14="http://schemas.microsoft.com/office/powerpoint/2010/main" val="48949533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Rounded Corners 5">
            <a:extLst>
              <a:ext uri="{FF2B5EF4-FFF2-40B4-BE49-F238E27FC236}">
                <a16:creationId xmlns:a16="http://schemas.microsoft.com/office/drawing/2014/main" id="{8B6FE8B8-795A-3AFC-D1FC-E32FCE2A5447}"/>
              </a:ext>
            </a:extLst>
          </p:cNvPr>
          <p:cNvSpPr/>
          <p:nvPr/>
        </p:nvSpPr>
        <p:spPr>
          <a:xfrm>
            <a:off x="285333" y="-198493"/>
            <a:ext cx="8560008" cy="558261"/>
          </a:xfrm>
          <a:prstGeom prst="roundRect">
            <a:avLst/>
          </a:prstGeom>
          <a:solidFill>
            <a:srgbClr val="ED7D3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u="sng" dirty="0"/>
              <a:t>Report </a:t>
            </a:r>
            <a:r>
              <a:rPr lang="en-GB" b="1" u="sng"/>
              <a:t>Outline:</a:t>
            </a:r>
            <a:endParaRPr lang="en-GB" b="1" u="sng" dirty="0"/>
          </a:p>
        </p:txBody>
      </p:sp>
      <p:sp>
        <p:nvSpPr>
          <p:cNvPr id="7" name="TextBox 6">
            <a:extLst>
              <a:ext uri="{FF2B5EF4-FFF2-40B4-BE49-F238E27FC236}">
                <a16:creationId xmlns:a16="http://schemas.microsoft.com/office/drawing/2014/main" id="{9ABFC1B9-6841-D9CB-E0D2-5824F2713F16}"/>
              </a:ext>
            </a:extLst>
          </p:cNvPr>
          <p:cNvSpPr txBox="1"/>
          <p:nvPr/>
        </p:nvSpPr>
        <p:spPr>
          <a:xfrm>
            <a:off x="76183" y="615293"/>
            <a:ext cx="8772489" cy="624786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sz="1600" dirty="0"/>
              <a:t>We are to use the case study (Lucy Letby) chosen in the presentation identifying the main issues faced, the individuals that were affected, identify all the potential risks and the safety concerns with the case and to identify how these issues align with strategic or </a:t>
            </a:r>
            <a:r>
              <a:rPr lang="en-GB" sz="1600"/>
              <a:t>national priorities.</a:t>
            </a:r>
            <a:endParaRPr lang="en-US"/>
          </a:p>
          <a:p>
            <a:pPr marL="285750" indent="-285750">
              <a:buFont typeface="Arial"/>
              <a:buChar char="•"/>
            </a:pPr>
            <a:r>
              <a:rPr lang="en-GB" sz="1600" dirty="0"/>
              <a:t>The report will have an expanded </a:t>
            </a:r>
            <a:r>
              <a:rPr lang="en-GB" sz="1600"/>
              <a:t>explanations</a:t>
            </a:r>
            <a:r>
              <a:rPr lang="en-GB" sz="1600" dirty="0"/>
              <a:t> of the theories and models that are involved in the case and investigate the key structures, the processes and outcomes that are experienced, also highlight potential gaps with the performance of authorities and organisations involved in </a:t>
            </a:r>
            <a:r>
              <a:rPr lang="en-GB" sz="1600"/>
              <a:t>the case.</a:t>
            </a:r>
          </a:p>
          <a:p>
            <a:pPr marL="285750" indent="-285750">
              <a:buFont typeface="Arial"/>
              <a:buChar char="•"/>
            </a:pPr>
            <a:r>
              <a:rPr lang="en-GB" sz="1600" dirty="0"/>
              <a:t>The report will then use the 5 Why's to identify the root causes, which are more significant or recurrent using </a:t>
            </a:r>
            <a:r>
              <a:rPr lang="en-GB" sz="1600"/>
              <a:t>current evidence and data.</a:t>
            </a:r>
          </a:p>
          <a:p>
            <a:pPr marL="285750" indent="-285750">
              <a:buFont typeface="Arial"/>
              <a:buChar char="•"/>
            </a:pPr>
            <a:r>
              <a:rPr lang="en-GB" sz="1600" dirty="0"/>
              <a:t>Also including a SWOT analysis that identifies the strengths that can address a issue, the weaknesses that can affect improvement, what can support improvement, any external threats faced, how the SWOT Analysis insights guide can be prioritised for action planning, and the most influential </a:t>
            </a:r>
            <a:r>
              <a:rPr lang="en-GB" sz="1600"/>
              <a:t>factors that need to be addressed.</a:t>
            </a:r>
            <a:endParaRPr lang="en-GB" sz="1600" dirty="0"/>
          </a:p>
          <a:p>
            <a:pPr marL="285750" indent="-285750">
              <a:buFont typeface="Arial"/>
              <a:buChar char="•"/>
            </a:pPr>
            <a:r>
              <a:rPr lang="en-GB" sz="1600" dirty="0"/>
              <a:t>Also using PDSA to give a structured approach to see if interventions or suggestions can be implemented in a </a:t>
            </a:r>
            <a:r>
              <a:rPr lang="en-GB" sz="1600"/>
              <a:t>specific settings, identifying what processes are going to be measured, what data methods will be used, identifying how refinements can be made </a:t>
            </a:r>
            <a:endParaRPr lang="en-GB" sz="1600" dirty="0"/>
          </a:p>
          <a:p>
            <a:pPr marL="285750" indent="-285750">
              <a:buFont typeface="Arial"/>
              <a:buChar char="•"/>
            </a:pPr>
            <a:r>
              <a:rPr lang="en-GB" sz="1600" dirty="0"/>
              <a:t>Next in the report, Kotter's 8 Step will be used to examine the complexity of the improvement, </a:t>
            </a:r>
            <a:r>
              <a:rPr lang="en-GB" sz="1600"/>
              <a:t>creating a sense of urgency to create change among individuals/stakeholders, reinforcing how the change will be implemented in the organisation, and what challenges will arise.</a:t>
            </a:r>
            <a:endParaRPr lang="en-GB" sz="1600" dirty="0"/>
          </a:p>
          <a:p>
            <a:pPr marL="285750" indent="-285750">
              <a:buFont typeface="Arial"/>
              <a:buChar char="•"/>
            </a:pPr>
            <a:r>
              <a:rPr lang="en-GB" sz="1600"/>
              <a:t>Second to last in the report it will include benchmarking  and recommendations on how to measure the quality of organisations, identifying implications, proposed improvement, lessons to be learned and what further research can be done.</a:t>
            </a:r>
            <a:endParaRPr lang="en-GB" sz="1600" dirty="0"/>
          </a:p>
          <a:p>
            <a:endParaRPr lang="en-GB" sz="1600" dirty="0"/>
          </a:p>
          <a:p>
            <a:endParaRPr lang="en-GB" sz="1600" dirty="0"/>
          </a:p>
        </p:txBody>
      </p:sp>
    </p:spTree>
    <p:extLst>
      <p:ext uri="{BB962C8B-B14F-4D97-AF65-F5344CB8AC3E}">
        <p14:creationId xmlns:p14="http://schemas.microsoft.com/office/powerpoint/2010/main" val="168967957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Rounded Corners 3">
            <a:extLst>
              <a:ext uri="{FF2B5EF4-FFF2-40B4-BE49-F238E27FC236}">
                <a16:creationId xmlns:a16="http://schemas.microsoft.com/office/drawing/2014/main" id="{980D14EA-51F0-A48D-6368-C81CD3172EA9}"/>
              </a:ext>
            </a:extLst>
          </p:cNvPr>
          <p:cNvSpPr/>
          <p:nvPr/>
        </p:nvSpPr>
        <p:spPr>
          <a:xfrm>
            <a:off x="726568" y="399612"/>
            <a:ext cx="7665296" cy="56309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800"/>
              <a:t>References:</a:t>
            </a:r>
          </a:p>
        </p:txBody>
      </p:sp>
      <p:sp>
        <p:nvSpPr>
          <p:cNvPr id="5" name="TextBox 4">
            <a:extLst>
              <a:ext uri="{FF2B5EF4-FFF2-40B4-BE49-F238E27FC236}">
                <a16:creationId xmlns:a16="http://schemas.microsoft.com/office/drawing/2014/main" id="{AABCC088-F54E-53E4-5F54-78CEE6912508}"/>
              </a:ext>
            </a:extLst>
          </p:cNvPr>
          <p:cNvSpPr txBox="1"/>
          <p:nvPr/>
        </p:nvSpPr>
        <p:spPr>
          <a:xfrm>
            <a:off x="2925" y="1129696"/>
            <a:ext cx="8876054" cy="517064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latin typeface="Arial"/>
                <a:cs typeface="Arial"/>
              </a:rPr>
              <a:t>Cheshire Constabulary. “Nurse Found Guilty of Attempting to Murder a Premature Baby.” </a:t>
            </a:r>
            <a:r>
              <a:rPr lang="en-US" sz="1200" i="1">
                <a:latin typeface="Arial"/>
                <a:cs typeface="Arial"/>
              </a:rPr>
              <a:t>Cheshire Constabulary</a:t>
            </a:r>
            <a:r>
              <a:rPr lang="en-US" sz="1200">
                <a:latin typeface="Arial"/>
                <a:cs typeface="Arial"/>
              </a:rPr>
              <a:t>, 2 July 2024, </a:t>
            </a:r>
            <a:r>
              <a:rPr lang="en-US" sz="1200" dirty="0">
                <a:latin typeface="Arial"/>
                <a:cs typeface="Arial"/>
                <a:hlinkClick r:id="rId2"/>
              </a:rPr>
              <a:t>www.cheshire.police.uk/news/cheshire/news/articles/2024/7/nurse-found-guilty-of-attempting-to-murder-premature-baby/</a:t>
            </a:r>
            <a:r>
              <a:rPr lang="en-US" sz="1200">
                <a:latin typeface="Arial"/>
                <a:cs typeface="Arial"/>
              </a:rPr>
              <a:t>. Accessed 7 Oct. 2026.</a:t>
            </a:r>
            <a:endParaRPr lang="en-US" sz="1200"/>
          </a:p>
          <a:p>
            <a:r>
              <a:rPr lang="en-US" sz="1200" dirty="0">
                <a:latin typeface="Arial"/>
                <a:cs typeface="Arial"/>
              </a:rPr>
              <a:t>Cheshire </a:t>
            </a:r>
            <a:r>
              <a:rPr lang="en-US" sz="1200" dirty="0" err="1">
                <a:latin typeface="Arial"/>
                <a:cs typeface="Arial"/>
              </a:rPr>
              <a:t>Counstabulary</a:t>
            </a:r>
            <a:r>
              <a:rPr lang="en-US" sz="1200" dirty="0">
                <a:latin typeface="Arial"/>
                <a:cs typeface="Arial"/>
              </a:rPr>
              <a:t>. “Home | Cheshire Constabulary.” </a:t>
            </a:r>
            <a:r>
              <a:rPr lang="en-US" sz="1200" i="1" dirty="0" err="1">
                <a:latin typeface="Arial"/>
                <a:cs typeface="Arial"/>
                <a:hlinkClick r:id="rId3"/>
              </a:rPr>
              <a:t>Www.Cheshire.Police.Uk</a:t>
            </a:r>
            <a:r>
              <a:rPr lang="en-US" sz="1200" dirty="0">
                <a:latin typeface="Arial"/>
                <a:cs typeface="Arial"/>
              </a:rPr>
              <a:t>, 2 July 2024, </a:t>
            </a:r>
            <a:r>
              <a:rPr lang="en-US" sz="1200" dirty="0">
                <a:latin typeface="Arial"/>
                <a:cs typeface="Arial"/>
                <a:hlinkClick r:id="rId4"/>
              </a:rPr>
              <a:t>www.cheshire.police.uk/</a:t>
            </a:r>
            <a:r>
              <a:rPr lang="en-US" sz="1200" dirty="0">
                <a:latin typeface="Arial"/>
                <a:cs typeface="Arial"/>
              </a:rPr>
              <a:t>. Accessed 5 Oct. 2026.</a:t>
            </a:r>
            <a:endParaRPr lang="en-US" sz="1200"/>
          </a:p>
          <a:p>
            <a:r>
              <a:rPr lang="en-US" sz="1200">
                <a:latin typeface="Arial"/>
                <a:cs typeface="Arial"/>
              </a:rPr>
              <a:t>(Figure 2)</a:t>
            </a:r>
            <a:endParaRPr lang="en-US" sz="1200"/>
          </a:p>
          <a:p>
            <a:r>
              <a:rPr lang="en-US" sz="1200">
                <a:latin typeface="Arial"/>
                <a:cs typeface="Arial"/>
              </a:rPr>
              <a:t>GOV.UK. “Thirlwall Inquiry: Terms of Reference.” </a:t>
            </a:r>
            <a:r>
              <a:rPr lang="en-US" sz="1200" i="1">
                <a:latin typeface="Arial"/>
                <a:cs typeface="Arial"/>
              </a:rPr>
              <a:t>GOV.UK</a:t>
            </a:r>
            <a:r>
              <a:rPr lang="en-US" sz="1200">
                <a:latin typeface="Arial"/>
                <a:cs typeface="Arial"/>
              </a:rPr>
              <a:t>, 22 Nov. 2023, </a:t>
            </a:r>
            <a:r>
              <a:rPr lang="en-US" sz="1200" dirty="0">
                <a:latin typeface="Arial"/>
                <a:cs typeface="Arial"/>
                <a:hlinkClick r:id="rId5"/>
              </a:rPr>
              <a:t>www.gov.uk/government/publications/thirlwall-inquiry-terms-of-reference/thirlwall-inquiry-terms-of-reference</a:t>
            </a:r>
            <a:r>
              <a:rPr lang="en-US" sz="1200">
                <a:latin typeface="Arial"/>
                <a:cs typeface="Arial"/>
              </a:rPr>
              <a:t>. Accessed 11 Oct. 2026.</a:t>
            </a:r>
            <a:endParaRPr lang="en-US" sz="1200"/>
          </a:p>
          <a:p>
            <a:r>
              <a:rPr lang="en-US" sz="1200">
                <a:latin typeface="Arial"/>
                <a:cs typeface="Arial"/>
              </a:rPr>
              <a:t>Hirst, Lauren. “Lucy Letby: What We Learned About Killer Nurse From the Thirlwall Inquiry Report.” </a:t>
            </a:r>
            <a:r>
              <a:rPr lang="en-US" sz="1200" i="1">
                <a:latin typeface="Arial"/>
                <a:cs typeface="Arial"/>
              </a:rPr>
              <a:t>BBC News</a:t>
            </a:r>
            <a:r>
              <a:rPr lang="en-US" sz="1200">
                <a:latin typeface="Arial"/>
                <a:cs typeface="Arial"/>
              </a:rPr>
              <a:t>, 15 Sept. 2026, </a:t>
            </a:r>
            <a:r>
              <a:rPr lang="en-US" sz="1200" dirty="0">
                <a:latin typeface="Arial"/>
                <a:cs typeface="Arial"/>
                <a:hlinkClick r:id="rId6"/>
              </a:rPr>
              <a:t>www.bbc.co.uk/news/articles/cvj64wk38d72o</a:t>
            </a:r>
            <a:r>
              <a:rPr lang="en-US" sz="1200">
                <a:latin typeface="Arial"/>
                <a:cs typeface="Arial"/>
              </a:rPr>
              <a:t>. Accessed 7 Oct. 2026.</a:t>
            </a:r>
            <a:endParaRPr lang="en-US" sz="1200"/>
          </a:p>
          <a:p>
            <a:r>
              <a:rPr lang="en-US" sz="1200">
                <a:latin typeface="Arial"/>
                <a:cs typeface="Arial"/>
              </a:rPr>
              <a:t>Jason, Leonard A., and Ted Bobak. “Using Systems Theory to Improve Intervention Outcomes..” </a:t>
            </a:r>
            <a:r>
              <a:rPr lang="en-US" sz="1200" i="1">
                <a:latin typeface="Arial"/>
                <a:cs typeface="Arial"/>
              </a:rPr>
              <a:t>Professional Psychology: Research and Practice</a:t>
            </a:r>
            <a:r>
              <a:rPr lang="en-US" sz="1200">
                <a:latin typeface="Arial"/>
                <a:cs typeface="Arial"/>
              </a:rPr>
              <a:t>, vol. 53, no. 4, 2 June 2022, pmc.ncbi.nlm.nih.gov/articles/PMC10100444/. Accessed 11 Oct. 2026.</a:t>
            </a:r>
            <a:endParaRPr lang="en-US" sz="1200"/>
          </a:p>
          <a:p>
            <a:r>
              <a:rPr lang="en-US" sz="1200">
                <a:latin typeface="Arial"/>
                <a:cs typeface="Arial"/>
              </a:rPr>
              <a:t>NHS. </a:t>
            </a:r>
            <a:r>
              <a:rPr lang="en-US" sz="1200" i="1">
                <a:latin typeface="Arial"/>
                <a:cs typeface="Arial"/>
              </a:rPr>
              <a:t>A Model for Measuring Quality Care Online Library of Quality, Service Improvement and Redesign Tools NHS England and NHS Improvement</a:t>
            </a:r>
            <a:r>
              <a:rPr lang="en-US" sz="1200">
                <a:latin typeface="Arial"/>
                <a:cs typeface="Arial"/>
              </a:rPr>
              <a:t>. 2023.</a:t>
            </a:r>
            <a:endParaRPr lang="en-US" sz="1200"/>
          </a:p>
          <a:p>
            <a:r>
              <a:rPr lang="en-US" sz="1200" dirty="0">
                <a:latin typeface="Arial"/>
                <a:cs typeface="Arial"/>
              </a:rPr>
              <a:t>Thirwall, Kathryn. “3. Concerns, Reviews, Errors | the Thirlwall Inquiry.” </a:t>
            </a:r>
            <a:r>
              <a:rPr lang="en-US" sz="1200" i="1" dirty="0">
                <a:latin typeface="Arial"/>
                <a:cs typeface="Arial"/>
              </a:rPr>
              <a:t>Public-</a:t>
            </a:r>
            <a:r>
              <a:rPr lang="en-US" sz="1200" i="1" dirty="0" err="1">
                <a:latin typeface="Arial"/>
                <a:cs typeface="Arial"/>
              </a:rPr>
              <a:t>Inquiry.Uk</a:t>
            </a:r>
            <a:r>
              <a:rPr lang="en-US" sz="1200" dirty="0">
                <a:latin typeface="Arial"/>
                <a:cs typeface="Arial"/>
              </a:rPr>
              <a:t>, 2017, thirlwall.public-inquiry.uk/summary-chapter/summary-report/concerns-reviews-errors/. Accessed 13 Oct. 2026.</a:t>
            </a:r>
            <a:endParaRPr lang="en-US" sz="1200"/>
          </a:p>
          <a:p>
            <a:r>
              <a:rPr lang="en-US" sz="1200" dirty="0">
                <a:latin typeface="Arial"/>
                <a:cs typeface="Arial"/>
              </a:rPr>
              <a:t>Thirwall, Kathryn . “The Thirlwall Inquiry | Examining the Events at the Countess of Chester Hospital and Their Implications Following the Trial, and Subsequent Convictions, of Former Neonatal Nurse Lucy Letby of Murder and Attempted Murder of Babies at the Hospital..” </a:t>
            </a:r>
            <a:r>
              <a:rPr lang="en-US" sz="1200" i="1" dirty="0">
                <a:latin typeface="Arial"/>
                <a:cs typeface="Arial"/>
              </a:rPr>
              <a:t>Public-</a:t>
            </a:r>
            <a:r>
              <a:rPr lang="en-US" sz="1200" i="1" dirty="0" err="1">
                <a:latin typeface="Arial"/>
                <a:cs typeface="Arial"/>
              </a:rPr>
              <a:t>Inquiry.Uk</a:t>
            </a:r>
            <a:r>
              <a:rPr lang="en-US" sz="1200" dirty="0">
                <a:latin typeface="Arial"/>
                <a:cs typeface="Arial"/>
              </a:rPr>
              <a:t>, 2018, thirlwall.public-inquiry.uk/. Accessed 13 Oct. 2026.</a:t>
            </a:r>
            <a:endParaRPr lang="en-US" sz="1200"/>
          </a:p>
          <a:p>
            <a:r>
              <a:rPr lang="en-US" sz="1200" dirty="0">
                <a:latin typeface="Arial"/>
                <a:cs typeface="Arial"/>
              </a:rPr>
              <a:t>Web Development Team - UWTSD. “University of Wales Trinity Saint David.” </a:t>
            </a:r>
            <a:r>
              <a:rPr lang="en-US" sz="1200" i="1" dirty="0" err="1">
                <a:latin typeface="Arial"/>
                <a:cs typeface="Arial"/>
              </a:rPr>
              <a:t>Uwtsd.Ac.Uk</a:t>
            </a:r>
            <a:r>
              <a:rPr lang="en-US" sz="1200" dirty="0">
                <a:latin typeface="Arial"/>
                <a:cs typeface="Arial"/>
              </a:rPr>
              <a:t>, 2019, </a:t>
            </a:r>
            <a:r>
              <a:rPr lang="en-US" sz="1200" dirty="0">
                <a:latin typeface="Arial"/>
                <a:cs typeface="Arial"/>
                <a:hlinkClick r:id="rId7"/>
              </a:rPr>
              <a:t>www.uwtsd.ac.uk/</a:t>
            </a:r>
            <a:r>
              <a:rPr lang="en-US" sz="1200" dirty="0">
                <a:latin typeface="Arial"/>
                <a:cs typeface="Arial"/>
              </a:rPr>
              <a:t>. Accessed 5 Oct. 2026.</a:t>
            </a:r>
            <a:endParaRPr lang="en-US" sz="1200"/>
          </a:p>
          <a:p>
            <a:r>
              <a:rPr lang="en-US" sz="1200">
                <a:latin typeface="Arial"/>
                <a:cs typeface="Arial"/>
              </a:rPr>
              <a:t>(Figure 1)</a:t>
            </a:r>
            <a:endParaRPr lang="en-US" sz="1200"/>
          </a:p>
          <a:p>
            <a:r>
              <a:rPr lang="nl" sz="1200">
                <a:latin typeface="Arial"/>
                <a:cs typeface="Arial"/>
              </a:rPr>
              <a:t>Wiegmann, Douglas A., et al. </a:t>
            </a:r>
            <a:r>
              <a:rPr lang="en-US" sz="1200">
                <a:latin typeface="Arial"/>
                <a:cs typeface="Arial"/>
              </a:rPr>
              <a:t>“Understanding the “Swiss Cheese Model” and Its Application to Patient Safety.” </a:t>
            </a:r>
            <a:r>
              <a:rPr lang="en-US" sz="1200" i="1">
                <a:latin typeface="Arial"/>
                <a:cs typeface="Arial"/>
              </a:rPr>
              <a:t>Journal of Patient Safety</a:t>
            </a:r>
            <a:r>
              <a:rPr lang="en-US" sz="1200">
                <a:latin typeface="Arial"/>
                <a:cs typeface="Arial"/>
              </a:rPr>
              <a:t>, vol. 18, no. 2, 2022, pp. 119–123, </a:t>
            </a:r>
            <a:r>
              <a:rPr lang="en-US" sz="1200" dirty="0">
                <a:latin typeface="Arial"/>
                <a:cs typeface="Arial"/>
                <a:hlinkClick r:id="rId8"/>
              </a:rPr>
              <a:t>www.ncbi.nlm.nih.gov/pmc/articles/PMC8514562/</a:t>
            </a:r>
            <a:r>
              <a:rPr lang="en-US" sz="1200">
                <a:latin typeface="Arial"/>
                <a:cs typeface="Arial"/>
              </a:rPr>
              <a:t>. Accessed 7 Oct. 2026.</a:t>
            </a:r>
            <a:endParaRPr lang="en-US" sz="1200"/>
          </a:p>
          <a:p>
            <a:r>
              <a:rPr lang="en-US" sz="1200">
                <a:latin typeface="Arial"/>
                <a:cs typeface="Arial"/>
              </a:rPr>
              <a:t>Williams, P M. “Techniques for Root Cause Analysis.” </a:t>
            </a:r>
            <a:r>
              <a:rPr lang="en-US" sz="1200" i="1">
                <a:latin typeface="Arial"/>
                <a:cs typeface="Arial"/>
              </a:rPr>
              <a:t>Proceedings (Baylor University. Medical Center)</a:t>
            </a:r>
            <a:r>
              <a:rPr lang="en-US" sz="1200">
                <a:latin typeface="Arial"/>
                <a:cs typeface="Arial"/>
              </a:rPr>
              <a:t>, vol. 14, no. 2, 2001, pp. 154–7, </a:t>
            </a:r>
            <a:r>
              <a:rPr lang="en-US" sz="1200" dirty="0">
                <a:latin typeface="Arial"/>
                <a:cs typeface="Arial"/>
                <a:hlinkClick r:id="rId9"/>
              </a:rPr>
              <a:t>www.ncbi.nlm.nih.gov/pmc/articles/PMC1292997/</a:t>
            </a:r>
            <a:r>
              <a:rPr lang="en-US" sz="1200">
                <a:latin typeface="Arial"/>
                <a:cs typeface="Arial"/>
              </a:rPr>
              <a:t>, 10.1080/08998280.2001.11927753. Accessed 11 Oct. 2026.</a:t>
            </a:r>
            <a:endParaRPr lang="en-US" sz="1200"/>
          </a:p>
          <a:p>
            <a:pPr algn="l"/>
            <a:endParaRPr lang="en-US" dirty="0"/>
          </a:p>
        </p:txBody>
      </p:sp>
    </p:spTree>
    <p:extLst>
      <p:ext uri="{BB962C8B-B14F-4D97-AF65-F5344CB8AC3E}">
        <p14:creationId xmlns:p14="http://schemas.microsoft.com/office/powerpoint/2010/main" val="2379089352"/>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On-screen Show (4:3)</PresentationFormat>
  <Slides>10</Slides>
  <Notes>0</Notes>
  <HiddenSlides>0</HiddenSlide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664</cp:revision>
  <dcterms:created xsi:type="dcterms:W3CDTF">2026-10-05T13:02:28Z</dcterms:created>
  <dcterms:modified xsi:type="dcterms:W3CDTF">2026-10-19T08:52:57Z</dcterms:modified>
</cp:coreProperties>
</file>