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65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2424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78E08E-BB78-466C-AF7A-8BF239B0068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3058F9C-48CD-40E3-B95F-352B6773BD35}">
      <dgm:prSet custT="1"/>
      <dgm:spPr/>
      <dgm:t>
        <a:bodyPr/>
        <a:lstStyle/>
        <a:p>
          <a:pPr algn="ctr"/>
          <a:r>
            <a:rPr lang="en-US" sz="4000" dirty="0">
              <a:solidFill>
                <a:schemeClr val="tx2"/>
              </a:solidFill>
              <a:latin typeface="Garamond" panose="02020404030301010803" pitchFamily="18" charset="0"/>
            </a:rPr>
            <a:t>Interest in psychology</a:t>
          </a:r>
          <a:endParaRPr lang="en-US" sz="4000" dirty="0">
            <a:solidFill>
              <a:schemeClr val="tx2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188561-322B-4AB1-B189-72C77A17446D}" type="parTrans" cxnId="{B4107746-741F-43EB-8C31-BCEA66A45AF5}">
      <dgm:prSet/>
      <dgm:spPr/>
      <dgm:t>
        <a:bodyPr/>
        <a:lstStyle/>
        <a:p>
          <a:endParaRPr lang="en-US"/>
        </a:p>
      </dgm:t>
    </dgm:pt>
    <dgm:pt modelId="{8E0D3600-94EF-4C3D-8C42-D1B002253A50}" type="sibTrans" cxnId="{B4107746-741F-43EB-8C31-BCEA66A45AF5}">
      <dgm:prSet/>
      <dgm:spPr/>
      <dgm:t>
        <a:bodyPr/>
        <a:lstStyle/>
        <a:p>
          <a:endParaRPr lang="en-US"/>
        </a:p>
      </dgm:t>
    </dgm:pt>
    <dgm:pt modelId="{28EDD664-B14B-4F29-B5B5-D9C67297BE75}">
      <dgm:prSet custT="1"/>
      <dgm:spPr/>
      <dgm:t>
        <a:bodyPr/>
        <a:lstStyle/>
        <a:p>
          <a:pPr algn="ctr"/>
          <a:r>
            <a:rPr lang="en-US" sz="4000" dirty="0">
              <a:solidFill>
                <a:schemeClr val="tx2"/>
              </a:solidFill>
              <a:latin typeface="Garamond" panose="02020404030301010803" pitchFamily="18" charset="0"/>
              <a:cs typeface="Times New Roman" panose="02020603050405020304" pitchFamily="18" charset="0"/>
            </a:rPr>
            <a:t>Interest in learning </a:t>
          </a:r>
          <a:endParaRPr lang="en-US" sz="4800" dirty="0">
            <a:solidFill>
              <a:schemeClr val="tx2"/>
            </a:solidFill>
            <a:latin typeface="Garamond" panose="02020404030301010803" pitchFamily="18" charset="0"/>
          </a:endParaRPr>
        </a:p>
      </dgm:t>
    </dgm:pt>
    <dgm:pt modelId="{5AC8A25C-AE07-4BB4-B838-D3A1E408D68D}" type="parTrans" cxnId="{2D06EFC4-D82C-4394-8FE4-0249B977DF5B}">
      <dgm:prSet/>
      <dgm:spPr/>
      <dgm:t>
        <a:bodyPr/>
        <a:lstStyle/>
        <a:p>
          <a:endParaRPr lang="en-US"/>
        </a:p>
      </dgm:t>
    </dgm:pt>
    <dgm:pt modelId="{F1ACA61B-EB7E-4EE9-ADBC-F095378886DF}" type="sibTrans" cxnId="{2D06EFC4-D82C-4394-8FE4-0249B977DF5B}">
      <dgm:prSet/>
      <dgm:spPr/>
      <dgm:t>
        <a:bodyPr/>
        <a:lstStyle/>
        <a:p>
          <a:endParaRPr lang="en-US"/>
        </a:p>
      </dgm:t>
    </dgm:pt>
    <dgm:pt modelId="{2A74BCFB-D6C9-45A2-81AB-E1CB42E4A356}">
      <dgm:prSet custT="1"/>
      <dgm:spPr/>
      <dgm:t>
        <a:bodyPr/>
        <a:lstStyle/>
        <a:p>
          <a:pPr algn="ctr"/>
          <a:r>
            <a:rPr lang="en-US" sz="4000" dirty="0">
              <a:solidFill>
                <a:schemeClr val="tx2"/>
              </a:solidFill>
              <a:latin typeface="Garamond" panose="02020404030301010803" pitchFamily="18" charset="0"/>
            </a:rPr>
            <a:t>Completing tasks to deadlines </a:t>
          </a:r>
        </a:p>
      </dgm:t>
    </dgm:pt>
    <dgm:pt modelId="{5FA1C4BA-13C3-46F7-9146-31C215B8E1A0}" type="parTrans" cxnId="{17D13139-4847-4505-B32B-39EA73F5BB7B}">
      <dgm:prSet/>
      <dgm:spPr/>
      <dgm:t>
        <a:bodyPr/>
        <a:lstStyle/>
        <a:p>
          <a:endParaRPr lang="en-GB"/>
        </a:p>
      </dgm:t>
    </dgm:pt>
    <dgm:pt modelId="{F87898B3-85AC-4FE9-9FF2-2FF0D188B563}" type="sibTrans" cxnId="{17D13139-4847-4505-B32B-39EA73F5BB7B}">
      <dgm:prSet/>
      <dgm:spPr/>
      <dgm:t>
        <a:bodyPr/>
        <a:lstStyle/>
        <a:p>
          <a:endParaRPr lang="en-GB"/>
        </a:p>
      </dgm:t>
    </dgm:pt>
    <dgm:pt modelId="{2E9525C7-CC54-4331-B711-C8112A9C7860}">
      <dgm:prSet custT="1"/>
      <dgm:spPr/>
      <dgm:t>
        <a:bodyPr/>
        <a:lstStyle/>
        <a:p>
          <a:pPr algn="ctr"/>
          <a:r>
            <a:rPr lang="en-US" sz="4000" dirty="0">
              <a:solidFill>
                <a:schemeClr val="tx2"/>
              </a:solidFill>
              <a:latin typeface="Garamond" panose="02020404030301010803" pitchFamily="18" charset="0"/>
            </a:rPr>
            <a:t>Working with others </a:t>
          </a:r>
        </a:p>
      </dgm:t>
    </dgm:pt>
    <dgm:pt modelId="{780BEA25-F2B8-4AC7-BCE9-F8597DBF6236}" type="parTrans" cxnId="{8B295077-E9B6-44E6-8D06-28CB124678AA}">
      <dgm:prSet/>
      <dgm:spPr/>
      <dgm:t>
        <a:bodyPr/>
        <a:lstStyle/>
        <a:p>
          <a:endParaRPr lang="en-GB"/>
        </a:p>
      </dgm:t>
    </dgm:pt>
    <dgm:pt modelId="{B3C9B288-08D5-4558-8112-FB9473D3F2E1}" type="sibTrans" cxnId="{8B295077-E9B6-44E6-8D06-28CB124678AA}">
      <dgm:prSet/>
      <dgm:spPr/>
      <dgm:t>
        <a:bodyPr/>
        <a:lstStyle/>
        <a:p>
          <a:endParaRPr lang="en-GB"/>
        </a:p>
      </dgm:t>
    </dgm:pt>
    <dgm:pt modelId="{C1AB8669-8516-4753-A935-BF3A9FF96E3A}" type="pres">
      <dgm:prSet presAssocID="{1978E08E-BB78-466C-AF7A-8BF239B0068A}" presName="vert0" presStyleCnt="0">
        <dgm:presLayoutVars>
          <dgm:dir/>
          <dgm:animOne val="branch"/>
          <dgm:animLvl val="lvl"/>
        </dgm:presLayoutVars>
      </dgm:prSet>
      <dgm:spPr/>
    </dgm:pt>
    <dgm:pt modelId="{142F86C5-9B46-4692-8B44-3B9CC53BB24B}" type="pres">
      <dgm:prSet presAssocID="{43058F9C-48CD-40E3-B95F-352B6773BD35}" presName="thickLine" presStyleLbl="alignNode1" presStyleIdx="0" presStyleCnt="4"/>
      <dgm:spPr/>
    </dgm:pt>
    <dgm:pt modelId="{B1F6A09A-764D-4A19-9509-BE4EA2F63C35}" type="pres">
      <dgm:prSet presAssocID="{43058F9C-48CD-40E3-B95F-352B6773BD35}" presName="horz1" presStyleCnt="0"/>
      <dgm:spPr/>
    </dgm:pt>
    <dgm:pt modelId="{7EDA14DD-764C-499A-A701-DAC7707564E2}" type="pres">
      <dgm:prSet presAssocID="{43058F9C-48CD-40E3-B95F-352B6773BD35}" presName="tx1" presStyleLbl="revTx" presStyleIdx="0" presStyleCnt="4"/>
      <dgm:spPr/>
    </dgm:pt>
    <dgm:pt modelId="{10AC1366-4D08-4EE8-A1C3-279F5569A9F3}" type="pres">
      <dgm:prSet presAssocID="{43058F9C-48CD-40E3-B95F-352B6773BD35}" presName="vert1" presStyleCnt="0"/>
      <dgm:spPr/>
    </dgm:pt>
    <dgm:pt modelId="{9CF4904F-4C1C-4CEC-BD57-C1B128354024}" type="pres">
      <dgm:prSet presAssocID="{28EDD664-B14B-4F29-B5B5-D9C67297BE75}" presName="thickLine" presStyleLbl="alignNode1" presStyleIdx="1" presStyleCnt="4"/>
      <dgm:spPr/>
    </dgm:pt>
    <dgm:pt modelId="{9B99C45E-DA66-415C-ADC5-6097DB742AE6}" type="pres">
      <dgm:prSet presAssocID="{28EDD664-B14B-4F29-B5B5-D9C67297BE75}" presName="horz1" presStyleCnt="0"/>
      <dgm:spPr/>
    </dgm:pt>
    <dgm:pt modelId="{2058854D-E923-4FD7-A2C8-52F420B16C87}" type="pres">
      <dgm:prSet presAssocID="{28EDD664-B14B-4F29-B5B5-D9C67297BE75}" presName="tx1" presStyleLbl="revTx" presStyleIdx="1" presStyleCnt="4"/>
      <dgm:spPr/>
    </dgm:pt>
    <dgm:pt modelId="{C7150D15-F8A3-415D-B1CF-C6C7C999A127}" type="pres">
      <dgm:prSet presAssocID="{28EDD664-B14B-4F29-B5B5-D9C67297BE75}" presName="vert1" presStyleCnt="0"/>
      <dgm:spPr/>
    </dgm:pt>
    <dgm:pt modelId="{D9660E5E-2FF7-4866-9956-42D26E1B1B69}" type="pres">
      <dgm:prSet presAssocID="{2A74BCFB-D6C9-45A2-81AB-E1CB42E4A356}" presName="thickLine" presStyleLbl="alignNode1" presStyleIdx="2" presStyleCnt="4"/>
      <dgm:spPr/>
    </dgm:pt>
    <dgm:pt modelId="{4BD647E5-2F53-45A9-AFBA-41791A3372A4}" type="pres">
      <dgm:prSet presAssocID="{2A74BCFB-D6C9-45A2-81AB-E1CB42E4A356}" presName="horz1" presStyleCnt="0"/>
      <dgm:spPr/>
    </dgm:pt>
    <dgm:pt modelId="{7B58F250-88B7-4238-83D6-FE3AE6E2ED7C}" type="pres">
      <dgm:prSet presAssocID="{2A74BCFB-D6C9-45A2-81AB-E1CB42E4A356}" presName="tx1" presStyleLbl="revTx" presStyleIdx="2" presStyleCnt="4"/>
      <dgm:spPr/>
    </dgm:pt>
    <dgm:pt modelId="{54E0D57E-AF93-4359-95E4-129795AACEB4}" type="pres">
      <dgm:prSet presAssocID="{2A74BCFB-D6C9-45A2-81AB-E1CB42E4A356}" presName="vert1" presStyleCnt="0"/>
      <dgm:spPr/>
    </dgm:pt>
    <dgm:pt modelId="{073A0099-BA3E-4389-8819-2F19196A9A50}" type="pres">
      <dgm:prSet presAssocID="{2E9525C7-CC54-4331-B711-C8112A9C7860}" presName="thickLine" presStyleLbl="alignNode1" presStyleIdx="3" presStyleCnt="4"/>
      <dgm:spPr/>
    </dgm:pt>
    <dgm:pt modelId="{F5CCDFE9-D3E2-4BA6-B10D-E057783BEAA8}" type="pres">
      <dgm:prSet presAssocID="{2E9525C7-CC54-4331-B711-C8112A9C7860}" presName="horz1" presStyleCnt="0"/>
      <dgm:spPr/>
    </dgm:pt>
    <dgm:pt modelId="{EB1E0C67-5478-4FF6-83D4-82EB50C09E50}" type="pres">
      <dgm:prSet presAssocID="{2E9525C7-CC54-4331-B711-C8112A9C7860}" presName="tx1" presStyleLbl="revTx" presStyleIdx="3" presStyleCnt="4"/>
      <dgm:spPr/>
    </dgm:pt>
    <dgm:pt modelId="{49B9CF21-0C6D-46CE-8E25-3E1BA38987C4}" type="pres">
      <dgm:prSet presAssocID="{2E9525C7-CC54-4331-B711-C8112A9C7860}" presName="vert1" presStyleCnt="0"/>
      <dgm:spPr/>
    </dgm:pt>
  </dgm:ptLst>
  <dgm:cxnLst>
    <dgm:cxn modelId="{BF290D2B-A7F6-453D-880C-8D3BB45BFC1B}" type="presOf" srcId="{2A74BCFB-D6C9-45A2-81AB-E1CB42E4A356}" destId="{7B58F250-88B7-4238-83D6-FE3AE6E2ED7C}" srcOrd="0" destOrd="0" presId="urn:microsoft.com/office/officeart/2008/layout/LinedList"/>
    <dgm:cxn modelId="{17D13139-4847-4505-B32B-39EA73F5BB7B}" srcId="{1978E08E-BB78-466C-AF7A-8BF239B0068A}" destId="{2A74BCFB-D6C9-45A2-81AB-E1CB42E4A356}" srcOrd="2" destOrd="0" parTransId="{5FA1C4BA-13C3-46F7-9146-31C215B8E1A0}" sibTransId="{F87898B3-85AC-4FE9-9FF2-2FF0D188B563}"/>
    <dgm:cxn modelId="{B4107746-741F-43EB-8C31-BCEA66A45AF5}" srcId="{1978E08E-BB78-466C-AF7A-8BF239B0068A}" destId="{43058F9C-48CD-40E3-B95F-352B6773BD35}" srcOrd="0" destOrd="0" parTransId="{E5188561-322B-4AB1-B189-72C77A17446D}" sibTransId="{8E0D3600-94EF-4C3D-8C42-D1B002253A50}"/>
    <dgm:cxn modelId="{440A6A56-C62A-413C-886C-0A4A3F967F1B}" type="presOf" srcId="{1978E08E-BB78-466C-AF7A-8BF239B0068A}" destId="{C1AB8669-8516-4753-A935-BF3A9FF96E3A}" srcOrd="0" destOrd="0" presId="urn:microsoft.com/office/officeart/2008/layout/LinedList"/>
    <dgm:cxn modelId="{8B295077-E9B6-44E6-8D06-28CB124678AA}" srcId="{1978E08E-BB78-466C-AF7A-8BF239B0068A}" destId="{2E9525C7-CC54-4331-B711-C8112A9C7860}" srcOrd="3" destOrd="0" parTransId="{780BEA25-F2B8-4AC7-BCE9-F8597DBF6236}" sibTransId="{B3C9B288-08D5-4558-8112-FB9473D3F2E1}"/>
    <dgm:cxn modelId="{304F778C-3A49-4BDF-8E76-A3F04542D4DD}" type="presOf" srcId="{28EDD664-B14B-4F29-B5B5-D9C67297BE75}" destId="{2058854D-E923-4FD7-A2C8-52F420B16C87}" srcOrd="0" destOrd="0" presId="urn:microsoft.com/office/officeart/2008/layout/LinedList"/>
    <dgm:cxn modelId="{2D06EFC4-D82C-4394-8FE4-0249B977DF5B}" srcId="{1978E08E-BB78-466C-AF7A-8BF239B0068A}" destId="{28EDD664-B14B-4F29-B5B5-D9C67297BE75}" srcOrd="1" destOrd="0" parTransId="{5AC8A25C-AE07-4BB4-B838-D3A1E408D68D}" sibTransId="{F1ACA61B-EB7E-4EE9-ADBC-F095378886DF}"/>
    <dgm:cxn modelId="{B44160F1-C1F6-4D06-AFFE-63B763505C21}" type="presOf" srcId="{43058F9C-48CD-40E3-B95F-352B6773BD35}" destId="{7EDA14DD-764C-499A-A701-DAC7707564E2}" srcOrd="0" destOrd="0" presId="urn:microsoft.com/office/officeart/2008/layout/LinedList"/>
    <dgm:cxn modelId="{B1DF17F3-1ABF-44D2-AD50-3A84A97D7BA2}" type="presOf" srcId="{2E9525C7-CC54-4331-B711-C8112A9C7860}" destId="{EB1E0C67-5478-4FF6-83D4-82EB50C09E50}" srcOrd="0" destOrd="0" presId="urn:microsoft.com/office/officeart/2008/layout/LinedList"/>
    <dgm:cxn modelId="{1EB42C4B-11CE-43F8-B007-F9089A244574}" type="presParOf" srcId="{C1AB8669-8516-4753-A935-BF3A9FF96E3A}" destId="{142F86C5-9B46-4692-8B44-3B9CC53BB24B}" srcOrd="0" destOrd="0" presId="urn:microsoft.com/office/officeart/2008/layout/LinedList"/>
    <dgm:cxn modelId="{42C5F204-AF56-4C8E-961A-82B7084F716B}" type="presParOf" srcId="{C1AB8669-8516-4753-A935-BF3A9FF96E3A}" destId="{B1F6A09A-764D-4A19-9509-BE4EA2F63C35}" srcOrd="1" destOrd="0" presId="urn:microsoft.com/office/officeart/2008/layout/LinedList"/>
    <dgm:cxn modelId="{073816AE-47CA-4AD8-8022-3F51782F66C2}" type="presParOf" srcId="{B1F6A09A-764D-4A19-9509-BE4EA2F63C35}" destId="{7EDA14DD-764C-499A-A701-DAC7707564E2}" srcOrd="0" destOrd="0" presId="urn:microsoft.com/office/officeart/2008/layout/LinedList"/>
    <dgm:cxn modelId="{ADD16BA8-F2A3-4C7C-802E-FB849BBB7326}" type="presParOf" srcId="{B1F6A09A-764D-4A19-9509-BE4EA2F63C35}" destId="{10AC1366-4D08-4EE8-A1C3-279F5569A9F3}" srcOrd="1" destOrd="0" presId="urn:microsoft.com/office/officeart/2008/layout/LinedList"/>
    <dgm:cxn modelId="{64E75B68-DF4D-4CEE-9EF6-E6CAAACB68BA}" type="presParOf" srcId="{C1AB8669-8516-4753-A935-BF3A9FF96E3A}" destId="{9CF4904F-4C1C-4CEC-BD57-C1B128354024}" srcOrd="2" destOrd="0" presId="urn:microsoft.com/office/officeart/2008/layout/LinedList"/>
    <dgm:cxn modelId="{CA08BAFF-7781-433E-AF44-5346109C155B}" type="presParOf" srcId="{C1AB8669-8516-4753-A935-BF3A9FF96E3A}" destId="{9B99C45E-DA66-415C-ADC5-6097DB742AE6}" srcOrd="3" destOrd="0" presId="urn:microsoft.com/office/officeart/2008/layout/LinedList"/>
    <dgm:cxn modelId="{8B7E9FD6-468D-40A0-B81F-AD4FA7EB55F5}" type="presParOf" srcId="{9B99C45E-DA66-415C-ADC5-6097DB742AE6}" destId="{2058854D-E923-4FD7-A2C8-52F420B16C87}" srcOrd="0" destOrd="0" presId="urn:microsoft.com/office/officeart/2008/layout/LinedList"/>
    <dgm:cxn modelId="{C5925652-B7A4-4F5D-8633-5261F9FFD926}" type="presParOf" srcId="{9B99C45E-DA66-415C-ADC5-6097DB742AE6}" destId="{C7150D15-F8A3-415D-B1CF-C6C7C999A127}" srcOrd="1" destOrd="0" presId="urn:microsoft.com/office/officeart/2008/layout/LinedList"/>
    <dgm:cxn modelId="{B086A490-028F-4A14-BF57-7C16AAFD1582}" type="presParOf" srcId="{C1AB8669-8516-4753-A935-BF3A9FF96E3A}" destId="{D9660E5E-2FF7-4866-9956-42D26E1B1B69}" srcOrd="4" destOrd="0" presId="urn:microsoft.com/office/officeart/2008/layout/LinedList"/>
    <dgm:cxn modelId="{C9210800-0C86-4CBB-A571-0B9C96EDD07B}" type="presParOf" srcId="{C1AB8669-8516-4753-A935-BF3A9FF96E3A}" destId="{4BD647E5-2F53-45A9-AFBA-41791A3372A4}" srcOrd="5" destOrd="0" presId="urn:microsoft.com/office/officeart/2008/layout/LinedList"/>
    <dgm:cxn modelId="{5843C2A3-BCF4-4AFC-859C-E9E0EEE0FA40}" type="presParOf" srcId="{4BD647E5-2F53-45A9-AFBA-41791A3372A4}" destId="{7B58F250-88B7-4238-83D6-FE3AE6E2ED7C}" srcOrd="0" destOrd="0" presId="urn:microsoft.com/office/officeart/2008/layout/LinedList"/>
    <dgm:cxn modelId="{30B2F3D7-5997-4AA6-BB40-A99A9A802BB5}" type="presParOf" srcId="{4BD647E5-2F53-45A9-AFBA-41791A3372A4}" destId="{54E0D57E-AF93-4359-95E4-129795AACEB4}" srcOrd="1" destOrd="0" presId="urn:microsoft.com/office/officeart/2008/layout/LinedList"/>
    <dgm:cxn modelId="{12C4C173-9121-40B3-9412-500A6DDFEB17}" type="presParOf" srcId="{C1AB8669-8516-4753-A935-BF3A9FF96E3A}" destId="{073A0099-BA3E-4389-8819-2F19196A9A50}" srcOrd="6" destOrd="0" presId="urn:microsoft.com/office/officeart/2008/layout/LinedList"/>
    <dgm:cxn modelId="{5AB028BA-2581-4081-AC6C-1921AF5E7BE6}" type="presParOf" srcId="{C1AB8669-8516-4753-A935-BF3A9FF96E3A}" destId="{F5CCDFE9-D3E2-4BA6-B10D-E057783BEAA8}" srcOrd="7" destOrd="0" presId="urn:microsoft.com/office/officeart/2008/layout/LinedList"/>
    <dgm:cxn modelId="{838BAD69-64D7-4684-9C52-4558DE42E780}" type="presParOf" srcId="{F5CCDFE9-D3E2-4BA6-B10D-E057783BEAA8}" destId="{EB1E0C67-5478-4FF6-83D4-82EB50C09E50}" srcOrd="0" destOrd="0" presId="urn:microsoft.com/office/officeart/2008/layout/LinedList"/>
    <dgm:cxn modelId="{B872A8FB-5C32-4E6A-A978-428551464BBB}" type="presParOf" srcId="{F5CCDFE9-D3E2-4BA6-B10D-E057783BEAA8}" destId="{49B9CF21-0C6D-46CE-8E25-3E1BA38987C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2F86C5-9B46-4692-8B44-3B9CC53BB24B}">
      <dsp:nvSpPr>
        <dsp:cNvPr id="0" name=""/>
        <dsp:cNvSpPr/>
      </dsp:nvSpPr>
      <dsp:spPr>
        <a:xfrm>
          <a:off x="0" y="0"/>
          <a:ext cx="59944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A14DD-764C-499A-A701-DAC7707564E2}">
      <dsp:nvSpPr>
        <dsp:cNvPr id="0" name=""/>
        <dsp:cNvSpPr/>
      </dsp:nvSpPr>
      <dsp:spPr>
        <a:xfrm>
          <a:off x="0" y="0"/>
          <a:ext cx="5994400" cy="1352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tx2"/>
              </a:solidFill>
              <a:latin typeface="Garamond" panose="02020404030301010803" pitchFamily="18" charset="0"/>
            </a:rPr>
            <a:t>Interest in psychology</a:t>
          </a:r>
          <a:endParaRPr lang="en-US" sz="4000" kern="1200" dirty="0">
            <a:solidFill>
              <a:schemeClr val="tx2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0"/>
        <a:ext cx="5994400" cy="1352355"/>
      </dsp:txXfrm>
    </dsp:sp>
    <dsp:sp modelId="{9CF4904F-4C1C-4CEC-BD57-C1B128354024}">
      <dsp:nvSpPr>
        <dsp:cNvPr id="0" name=""/>
        <dsp:cNvSpPr/>
      </dsp:nvSpPr>
      <dsp:spPr>
        <a:xfrm>
          <a:off x="0" y="1352355"/>
          <a:ext cx="59944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8854D-E923-4FD7-A2C8-52F420B16C87}">
      <dsp:nvSpPr>
        <dsp:cNvPr id="0" name=""/>
        <dsp:cNvSpPr/>
      </dsp:nvSpPr>
      <dsp:spPr>
        <a:xfrm>
          <a:off x="0" y="1352355"/>
          <a:ext cx="5994400" cy="1352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tx2"/>
              </a:solidFill>
              <a:latin typeface="Garamond" panose="02020404030301010803" pitchFamily="18" charset="0"/>
              <a:cs typeface="Times New Roman" panose="02020603050405020304" pitchFamily="18" charset="0"/>
            </a:rPr>
            <a:t>Interest in learning </a:t>
          </a:r>
          <a:endParaRPr lang="en-US" sz="4800" kern="1200" dirty="0">
            <a:solidFill>
              <a:schemeClr val="tx2"/>
            </a:solidFill>
            <a:latin typeface="Garamond" panose="02020404030301010803" pitchFamily="18" charset="0"/>
          </a:endParaRPr>
        </a:p>
      </dsp:txBody>
      <dsp:txXfrm>
        <a:off x="0" y="1352355"/>
        <a:ext cx="5994400" cy="1352355"/>
      </dsp:txXfrm>
    </dsp:sp>
    <dsp:sp modelId="{D9660E5E-2FF7-4866-9956-42D26E1B1B69}">
      <dsp:nvSpPr>
        <dsp:cNvPr id="0" name=""/>
        <dsp:cNvSpPr/>
      </dsp:nvSpPr>
      <dsp:spPr>
        <a:xfrm>
          <a:off x="0" y="2704710"/>
          <a:ext cx="59944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8F250-88B7-4238-83D6-FE3AE6E2ED7C}">
      <dsp:nvSpPr>
        <dsp:cNvPr id="0" name=""/>
        <dsp:cNvSpPr/>
      </dsp:nvSpPr>
      <dsp:spPr>
        <a:xfrm>
          <a:off x="0" y="2704710"/>
          <a:ext cx="5994400" cy="1352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tx2"/>
              </a:solidFill>
              <a:latin typeface="Garamond" panose="02020404030301010803" pitchFamily="18" charset="0"/>
            </a:rPr>
            <a:t>Completing tasks to deadlines </a:t>
          </a:r>
        </a:p>
      </dsp:txBody>
      <dsp:txXfrm>
        <a:off x="0" y="2704710"/>
        <a:ext cx="5994400" cy="1352355"/>
      </dsp:txXfrm>
    </dsp:sp>
    <dsp:sp modelId="{073A0099-BA3E-4389-8819-2F19196A9A50}">
      <dsp:nvSpPr>
        <dsp:cNvPr id="0" name=""/>
        <dsp:cNvSpPr/>
      </dsp:nvSpPr>
      <dsp:spPr>
        <a:xfrm>
          <a:off x="0" y="4057065"/>
          <a:ext cx="59944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E0C67-5478-4FF6-83D4-82EB50C09E50}">
      <dsp:nvSpPr>
        <dsp:cNvPr id="0" name=""/>
        <dsp:cNvSpPr/>
      </dsp:nvSpPr>
      <dsp:spPr>
        <a:xfrm>
          <a:off x="0" y="4057065"/>
          <a:ext cx="5994400" cy="1352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tx2"/>
              </a:solidFill>
              <a:latin typeface="Garamond" panose="02020404030301010803" pitchFamily="18" charset="0"/>
            </a:rPr>
            <a:t>Working with others </a:t>
          </a:r>
        </a:p>
      </dsp:txBody>
      <dsp:txXfrm>
        <a:off x="0" y="4057065"/>
        <a:ext cx="5994400" cy="13523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86C3D2F-5A05-4596-A225-FC14565701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9C051B-F26C-4470-B56C-092B4E1C4CF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E9A1B5-1BE4-4CD6-80C4-143959F034D3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59DB8B-3A1C-4291-8A97-C19C5D31C36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6310B9-42FE-4FE9-8C0B-5C7382DBB0E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CFFF0-B784-4FE7-8A38-F89DE294F8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5669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E6120A-21AF-4F12-ABAA-66A70823631B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C672F-171E-46DC-915C-C7BCF99F5C4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498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05246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611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513194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2744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3235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935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351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886372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83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19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596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F63B152-7103-4FFE-90AC-D94EB7F44A7E}" type="datetimeFigureOut">
              <a:rPr lang="en-US" smtClean="0"/>
              <a:t>08-Dec-19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99DD5A9-4EF1-497E-92EF-2D23CF305E0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8072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hyperlink" Target="https://www.elsa-support.co.uk/category/free-resources/" TargetMode="Externa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8DD-3717-47D0-B979-D111D81B46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267" y="711201"/>
            <a:ext cx="11379200" cy="4782176"/>
          </a:xfrm>
        </p:spPr>
        <p:txBody>
          <a:bodyPr/>
          <a:lstStyle/>
          <a:p>
            <a:r>
              <a:rPr lang="en-US" dirty="0">
                <a:latin typeface="Bodoni MT" panose="02070603080606020203" pitchFamily="18" charset="0"/>
              </a:rPr>
              <a:t>My </a:t>
            </a:r>
            <a:br>
              <a:rPr lang="en-US" dirty="0">
                <a:latin typeface="Bodoni MT" panose="02070603080606020203" pitchFamily="18" charset="0"/>
              </a:rPr>
            </a:br>
            <a:r>
              <a:rPr lang="en-US" dirty="0">
                <a:latin typeface="Bodoni MT" panose="02070603080606020203" pitchFamily="18" charset="0"/>
              </a:rPr>
              <a:t>Professional development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EDFBFC-5564-4D5D-8F01-C829B7B40C08}"/>
              </a:ext>
            </a:extLst>
          </p:cNvPr>
          <p:cNvSpPr txBox="1"/>
          <p:nvPr/>
        </p:nvSpPr>
        <p:spPr>
          <a:xfrm>
            <a:off x="1983828" y="5885189"/>
            <a:ext cx="8224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Janice King</a:t>
            </a:r>
          </a:p>
        </p:txBody>
      </p:sp>
    </p:spTree>
    <p:extLst>
      <p:ext uri="{BB962C8B-B14F-4D97-AF65-F5344CB8AC3E}">
        <p14:creationId xmlns:p14="http://schemas.microsoft.com/office/powerpoint/2010/main" val="1957017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E078-3CB3-4D1F-8E4E-75C6D5DA8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994" y="113255"/>
            <a:ext cx="10567873" cy="1574868"/>
          </a:xfr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Garamond" panose="02020404030301010803" pitchFamily="18" charset="0"/>
              </a:rPr>
              <a:t>E.L.S.A</a:t>
            </a:r>
            <a:br>
              <a:rPr lang="en-US" sz="4000" b="1" dirty="0">
                <a:latin typeface="Bodoni MT" panose="02070603080606020203" pitchFamily="18" charset="0"/>
              </a:rPr>
            </a:br>
            <a:r>
              <a:rPr lang="en-US" sz="4000" b="1" dirty="0">
                <a:latin typeface="Garamond" panose="02020404030301010803" pitchFamily="18" charset="0"/>
              </a:rPr>
              <a:t>Emotional Literacy support assistant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72D04-B346-4526-8BFE-1FD10FFE3B0C}"/>
              </a:ext>
            </a:extLst>
          </p:cNvPr>
          <p:cNvSpPr txBox="1"/>
          <p:nvPr/>
        </p:nvSpPr>
        <p:spPr>
          <a:xfrm>
            <a:off x="2015067" y="409786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E4AEB9-8718-4544-BBED-9A4E382C9893}"/>
              </a:ext>
            </a:extLst>
          </p:cNvPr>
          <p:cNvSpPr txBox="1"/>
          <p:nvPr/>
        </p:nvSpPr>
        <p:spPr>
          <a:xfrm>
            <a:off x="1149994" y="1792571"/>
            <a:ext cx="4946006" cy="440120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2"/>
                </a:solidFill>
                <a:latin typeface="Garamond" panose="02020404030301010803" pitchFamily="18" charset="0"/>
              </a:rPr>
              <a:t>Who are ELSA’S?</a:t>
            </a:r>
          </a:p>
          <a:p>
            <a:pPr algn="ctr"/>
            <a:endParaRPr lang="en-US" sz="2800" dirty="0">
              <a:solidFill>
                <a:schemeClr val="tx2"/>
              </a:solidFill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/>
                </a:solidFill>
                <a:latin typeface="Garamond" panose="02020404030301010803" pitchFamily="18" charset="0"/>
              </a:rPr>
              <a:t>Teaching assistants that have special training from Educational Psychologists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800" dirty="0">
              <a:solidFill>
                <a:schemeClr val="tx2"/>
              </a:solidFill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/>
                </a:solidFill>
                <a:latin typeface="Garamond" panose="02020404030301010803" pitchFamily="18" charset="0"/>
              </a:rPr>
              <a:t>6 Week Training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800" dirty="0">
              <a:solidFill>
                <a:schemeClr val="tx2"/>
              </a:solidFill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/>
                </a:solidFill>
                <a:latin typeface="Garamond" panose="02020404030301010803" pitchFamily="18" charset="0"/>
              </a:rPr>
              <a:t>Supportive, caring and  trustworthy      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F39F12-B9B1-4EFD-89F1-FBC5FAD7A972}"/>
              </a:ext>
            </a:extLst>
          </p:cNvPr>
          <p:cNvSpPr txBox="1"/>
          <p:nvPr/>
        </p:nvSpPr>
        <p:spPr>
          <a:xfrm>
            <a:off x="6433930" y="1792570"/>
            <a:ext cx="5275383" cy="440120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2"/>
                </a:solidFill>
                <a:latin typeface="Garamond" panose="02020404030301010803" pitchFamily="18" charset="0"/>
              </a:rPr>
              <a:t>What Does an ELSA do</a:t>
            </a:r>
            <a:r>
              <a:rPr lang="en-US" sz="2800" dirty="0">
                <a:solidFill>
                  <a:schemeClr val="tx2"/>
                </a:solidFill>
                <a:latin typeface="Garamond" panose="02020404030301010803" pitchFamily="18" charset="0"/>
              </a:rPr>
              <a:t>?</a:t>
            </a:r>
          </a:p>
          <a:p>
            <a:pPr algn="ctr"/>
            <a:endParaRPr lang="en-US" sz="2800" dirty="0">
              <a:solidFill>
                <a:schemeClr val="tx2"/>
              </a:solidFill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/>
                </a:solidFill>
                <a:latin typeface="Garamond" panose="02020404030301010803" pitchFamily="18" charset="0"/>
              </a:rPr>
              <a:t>Provide Emotional support for children and young people in education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800" dirty="0">
              <a:solidFill>
                <a:schemeClr val="tx2"/>
              </a:solidFill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/>
                </a:solidFill>
                <a:latin typeface="Garamond" panose="02020404030301010803" pitchFamily="18" charset="0"/>
              </a:rPr>
              <a:t>Promotes emotional well-being</a:t>
            </a:r>
          </a:p>
          <a:p>
            <a:endParaRPr lang="en-US" sz="2800" dirty="0">
              <a:solidFill>
                <a:schemeClr val="tx2"/>
              </a:solidFill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/>
                </a:solidFill>
                <a:latin typeface="Garamond" panose="02020404030301010803" pitchFamily="18" charset="0"/>
              </a:rPr>
              <a:t>Builds positive relationships with children with emotional issues</a:t>
            </a:r>
          </a:p>
        </p:txBody>
      </p:sp>
      <p:pic>
        <p:nvPicPr>
          <p:cNvPr id="10" name="Picture 2" descr="Image result for ELSA Network">
            <a:extLst>
              <a:ext uri="{FF2B5EF4-FFF2-40B4-BE49-F238E27FC236}">
                <a16:creationId xmlns:a16="http://schemas.microsoft.com/office/drawing/2014/main" id="{9945C618-83BD-4465-858F-70D606E0F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376" y="6193775"/>
            <a:ext cx="2251178" cy="664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B10192-D147-4C71-8817-612BA41F3839}"/>
              </a:ext>
            </a:extLst>
          </p:cNvPr>
          <p:cNvSpPr txBox="1"/>
          <p:nvPr/>
        </p:nvSpPr>
        <p:spPr>
          <a:xfrm>
            <a:off x="8932465" y="6298222"/>
            <a:ext cx="43469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https//www.elsanetwork.org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40955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9D04B-82A9-419B-8C67-59E0999FD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232342"/>
            <a:ext cx="10178322" cy="1492132"/>
          </a:xfr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Garamond" panose="02020404030301010803" pitchFamily="18" charset="0"/>
              </a:rPr>
              <a:t>What is involved in an intervention program</a:t>
            </a:r>
            <a:endParaRPr lang="en-GB" b="1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815AF-8F69-4311-840E-5200C3BD7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328203"/>
            <a:ext cx="10178322" cy="363649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4000" dirty="0">
                <a:latin typeface="Garamond" panose="02020404030301010803" pitchFamily="18" charset="0"/>
              </a:rPr>
              <a:t> Initial Assessment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4000" dirty="0">
                <a:latin typeface="Garamond" panose="02020404030301010803" pitchFamily="18" charset="0"/>
              </a:rPr>
              <a:t>Setting Targets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4000" dirty="0">
                <a:latin typeface="Garamond" panose="02020404030301010803" pitchFamily="18" charset="0"/>
              </a:rPr>
              <a:t>Identifying problem areas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4000" dirty="0">
                <a:latin typeface="Garamond" panose="02020404030301010803" pitchFamily="18" charset="0"/>
              </a:rPr>
              <a:t>Working with keyworkers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4000" dirty="0">
                <a:latin typeface="Garamond" panose="02020404030301010803" pitchFamily="18" charset="0"/>
              </a:rPr>
              <a:t> 6-12 Week Interventions</a:t>
            </a:r>
          </a:p>
          <a:p>
            <a:pPr marL="0" indent="0">
              <a:buNone/>
            </a:pPr>
            <a:endParaRPr lang="en-US" dirty="0"/>
          </a:p>
          <a:p>
            <a:pPr lvl="8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70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3B196FB-9EA9-4E68-BB97-CB78B62A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078" y="288638"/>
            <a:ext cx="10733648" cy="1159120"/>
          </a:xfr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Bodoni MT" panose="02070603080606020203" pitchFamily="18" charset="0"/>
              </a:rPr>
              <a:t>How This has Helped my Professional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9B547D-5557-42AB-B99C-24742ED04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5401744"/>
              </p:ext>
            </p:extLst>
          </p:nvPr>
        </p:nvGraphicFramePr>
        <p:xfrm>
          <a:off x="3216033" y="1586668"/>
          <a:ext cx="5994400" cy="5409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4" descr="Image result for ELSA Network">
            <a:extLst>
              <a:ext uri="{FF2B5EF4-FFF2-40B4-BE49-F238E27FC236}">
                <a16:creationId xmlns:a16="http://schemas.microsoft.com/office/drawing/2014/main" id="{DD2EA554-CEB8-43E0-B999-54C8600DC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017" y="5466752"/>
            <a:ext cx="2274276" cy="127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07606A9-9201-4958-A5D8-F5E6AD9DF0C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066" y="1586668"/>
            <a:ext cx="2806811" cy="2105108"/>
          </a:xfrm>
          <a:prstGeom prst="rect">
            <a:avLst/>
          </a:prstGeom>
        </p:spPr>
      </p:pic>
      <p:pic>
        <p:nvPicPr>
          <p:cNvPr id="11" name="Picture 10" descr="A close up of a map&#10;&#10;Description automatically generated">
            <a:extLst>
              <a:ext uri="{FF2B5EF4-FFF2-40B4-BE49-F238E27FC236}">
                <a16:creationId xmlns:a16="http://schemas.microsoft.com/office/drawing/2014/main" id="{A2D2A96D-C2D1-49EC-8BE9-111BFFD1BC6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2859" y="1586668"/>
            <a:ext cx="2806811" cy="210510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14CF6E-1F50-44CE-8C48-6E77F1CCC23D}"/>
              </a:ext>
            </a:extLst>
          </p:cNvPr>
          <p:cNvSpPr txBox="1"/>
          <p:nvPr/>
        </p:nvSpPr>
        <p:spPr>
          <a:xfrm>
            <a:off x="3254330" y="6488668"/>
            <a:ext cx="6780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/>
                </a:solidFill>
                <a:hlinkClick r:id="rId10"/>
              </a:rPr>
              <a:t>https://www.elsa-support.co.uk/category/free-resources/</a:t>
            </a:r>
            <a:endParaRPr lang="en-GB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98446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06F0F283-C8B6-4598-89C9-C404C98A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E473B0C0-761B-443F-97A0-9D6E01FBB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-2"/>
            <a:ext cx="6300250" cy="6858002"/>
          </a:xfrm>
          <a:custGeom>
            <a:avLst/>
            <a:gdLst>
              <a:gd name="connsiteX0" fmla="*/ 0 w 6300250"/>
              <a:gd name="connsiteY0" fmla="*/ 0 h 6858002"/>
              <a:gd name="connsiteX1" fmla="*/ 3149600 w 6300250"/>
              <a:gd name="connsiteY1" fmla="*/ 0 h 6858002"/>
              <a:gd name="connsiteX2" fmla="*/ 3149600 w 6300250"/>
              <a:gd name="connsiteY2" fmla="*/ 2 h 6858002"/>
              <a:gd name="connsiteX3" fmla="*/ 6110455 w 6300250"/>
              <a:gd name="connsiteY3" fmla="*/ 2 h 6858002"/>
              <a:gd name="connsiteX4" fmla="*/ 6115495 w 6300250"/>
              <a:gd name="connsiteY4" fmla="*/ 66677 h 6858002"/>
              <a:gd name="connsiteX5" fmla="*/ 6123892 w 6300250"/>
              <a:gd name="connsiteY5" fmla="*/ 122239 h 6858002"/>
              <a:gd name="connsiteX6" fmla="*/ 6133970 w 6300250"/>
              <a:gd name="connsiteY6" fmla="*/ 174627 h 6858002"/>
              <a:gd name="connsiteX7" fmla="*/ 6150766 w 6300250"/>
              <a:gd name="connsiteY7" fmla="*/ 217489 h 6858002"/>
              <a:gd name="connsiteX8" fmla="*/ 6167562 w 6300250"/>
              <a:gd name="connsiteY8" fmla="*/ 260352 h 6858002"/>
              <a:gd name="connsiteX9" fmla="*/ 6187717 w 6300250"/>
              <a:gd name="connsiteY9" fmla="*/ 296864 h 6858002"/>
              <a:gd name="connsiteX10" fmla="*/ 6207872 w 6300250"/>
              <a:gd name="connsiteY10" fmla="*/ 334964 h 6858002"/>
              <a:gd name="connsiteX11" fmla="*/ 6226348 w 6300250"/>
              <a:gd name="connsiteY11" fmla="*/ 369889 h 6858002"/>
              <a:gd name="connsiteX12" fmla="*/ 6244823 w 6300250"/>
              <a:gd name="connsiteY12" fmla="*/ 409577 h 6858002"/>
              <a:gd name="connsiteX13" fmla="*/ 6261619 w 6300250"/>
              <a:gd name="connsiteY13" fmla="*/ 450852 h 6858002"/>
              <a:gd name="connsiteX14" fmla="*/ 6276736 w 6300250"/>
              <a:gd name="connsiteY14" fmla="*/ 496889 h 6858002"/>
              <a:gd name="connsiteX15" fmla="*/ 6288493 w 6300250"/>
              <a:gd name="connsiteY15" fmla="*/ 546102 h 6858002"/>
              <a:gd name="connsiteX16" fmla="*/ 6296891 w 6300250"/>
              <a:gd name="connsiteY16" fmla="*/ 606427 h 6858002"/>
              <a:gd name="connsiteX17" fmla="*/ 6300250 w 6300250"/>
              <a:gd name="connsiteY17" fmla="*/ 673102 h 6858002"/>
              <a:gd name="connsiteX18" fmla="*/ 6296891 w 6300250"/>
              <a:gd name="connsiteY18" fmla="*/ 744539 h 6858002"/>
              <a:gd name="connsiteX19" fmla="*/ 6288493 w 6300250"/>
              <a:gd name="connsiteY19" fmla="*/ 801689 h 6858002"/>
              <a:gd name="connsiteX20" fmla="*/ 6276736 w 6300250"/>
              <a:gd name="connsiteY20" fmla="*/ 854077 h 6858002"/>
              <a:gd name="connsiteX21" fmla="*/ 6261619 w 6300250"/>
              <a:gd name="connsiteY21" fmla="*/ 901702 h 6858002"/>
              <a:gd name="connsiteX22" fmla="*/ 6244823 w 6300250"/>
              <a:gd name="connsiteY22" fmla="*/ 942977 h 6858002"/>
              <a:gd name="connsiteX23" fmla="*/ 6224668 w 6300250"/>
              <a:gd name="connsiteY23" fmla="*/ 981077 h 6858002"/>
              <a:gd name="connsiteX24" fmla="*/ 6204513 w 6300250"/>
              <a:gd name="connsiteY24" fmla="*/ 1017589 h 6858002"/>
              <a:gd name="connsiteX25" fmla="*/ 6184358 w 6300250"/>
              <a:gd name="connsiteY25" fmla="*/ 1055689 h 6858002"/>
              <a:gd name="connsiteX26" fmla="*/ 6165882 w 6300250"/>
              <a:gd name="connsiteY26" fmla="*/ 1095377 h 6858002"/>
              <a:gd name="connsiteX27" fmla="*/ 6147406 w 6300250"/>
              <a:gd name="connsiteY27" fmla="*/ 1136652 h 6858002"/>
              <a:gd name="connsiteX28" fmla="*/ 6132291 w 6300250"/>
              <a:gd name="connsiteY28" fmla="*/ 1182689 h 6858002"/>
              <a:gd name="connsiteX29" fmla="*/ 6122213 w 6300250"/>
              <a:gd name="connsiteY29" fmla="*/ 1235077 h 6858002"/>
              <a:gd name="connsiteX30" fmla="*/ 6112135 w 6300250"/>
              <a:gd name="connsiteY30" fmla="*/ 1295402 h 6858002"/>
              <a:gd name="connsiteX31" fmla="*/ 6110455 w 6300250"/>
              <a:gd name="connsiteY31" fmla="*/ 1363664 h 6858002"/>
              <a:gd name="connsiteX32" fmla="*/ 6112135 w 6300250"/>
              <a:gd name="connsiteY32" fmla="*/ 1431927 h 6858002"/>
              <a:gd name="connsiteX33" fmla="*/ 6122213 w 6300250"/>
              <a:gd name="connsiteY33" fmla="*/ 1492252 h 6858002"/>
              <a:gd name="connsiteX34" fmla="*/ 6132291 w 6300250"/>
              <a:gd name="connsiteY34" fmla="*/ 1544639 h 6858002"/>
              <a:gd name="connsiteX35" fmla="*/ 6147406 w 6300250"/>
              <a:gd name="connsiteY35" fmla="*/ 1589089 h 6858002"/>
              <a:gd name="connsiteX36" fmla="*/ 6165882 w 6300250"/>
              <a:gd name="connsiteY36" fmla="*/ 1631952 h 6858002"/>
              <a:gd name="connsiteX37" fmla="*/ 6184358 w 6300250"/>
              <a:gd name="connsiteY37" fmla="*/ 1671639 h 6858002"/>
              <a:gd name="connsiteX38" fmla="*/ 6204513 w 6300250"/>
              <a:gd name="connsiteY38" fmla="*/ 1708152 h 6858002"/>
              <a:gd name="connsiteX39" fmla="*/ 6224668 w 6300250"/>
              <a:gd name="connsiteY39" fmla="*/ 1743077 h 6858002"/>
              <a:gd name="connsiteX40" fmla="*/ 6244823 w 6300250"/>
              <a:gd name="connsiteY40" fmla="*/ 1782764 h 6858002"/>
              <a:gd name="connsiteX41" fmla="*/ 6261619 w 6300250"/>
              <a:gd name="connsiteY41" fmla="*/ 1824039 h 6858002"/>
              <a:gd name="connsiteX42" fmla="*/ 6276736 w 6300250"/>
              <a:gd name="connsiteY42" fmla="*/ 1870077 h 6858002"/>
              <a:gd name="connsiteX43" fmla="*/ 6288493 w 6300250"/>
              <a:gd name="connsiteY43" fmla="*/ 1922464 h 6858002"/>
              <a:gd name="connsiteX44" fmla="*/ 6296891 w 6300250"/>
              <a:gd name="connsiteY44" fmla="*/ 1982789 h 6858002"/>
              <a:gd name="connsiteX45" fmla="*/ 6300250 w 6300250"/>
              <a:gd name="connsiteY45" fmla="*/ 2051052 h 6858002"/>
              <a:gd name="connsiteX46" fmla="*/ 6296891 w 6300250"/>
              <a:gd name="connsiteY46" fmla="*/ 2119314 h 6858002"/>
              <a:gd name="connsiteX47" fmla="*/ 6288493 w 6300250"/>
              <a:gd name="connsiteY47" fmla="*/ 2179639 h 6858002"/>
              <a:gd name="connsiteX48" fmla="*/ 6276736 w 6300250"/>
              <a:gd name="connsiteY48" fmla="*/ 2232027 h 6858002"/>
              <a:gd name="connsiteX49" fmla="*/ 6261619 w 6300250"/>
              <a:gd name="connsiteY49" fmla="*/ 2278064 h 6858002"/>
              <a:gd name="connsiteX50" fmla="*/ 6244823 w 6300250"/>
              <a:gd name="connsiteY50" fmla="*/ 2319339 h 6858002"/>
              <a:gd name="connsiteX51" fmla="*/ 6224668 w 6300250"/>
              <a:gd name="connsiteY51" fmla="*/ 2359027 h 6858002"/>
              <a:gd name="connsiteX52" fmla="*/ 6204513 w 6300250"/>
              <a:gd name="connsiteY52" fmla="*/ 2395539 h 6858002"/>
              <a:gd name="connsiteX53" fmla="*/ 6184358 w 6300250"/>
              <a:gd name="connsiteY53" fmla="*/ 2433639 h 6858002"/>
              <a:gd name="connsiteX54" fmla="*/ 6165882 w 6300250"/>
              <a:gd name="connsiteY54" fmla="*/ 2471739 h 6858002"/>
              <a:gd name="connsiteX55" fmla="*/ 6147406 w 6300250"/>
              <a:gd name="connsiteY55" fmla="*/ 2513014 h 6858002"/>
              <a:gd name="connsiteX56" fmla="*/ 6132291 w 6300250"/>
              <a:gd name="connsiteY56" fmla="*/ 2560639 h 6858002"/>
              <a:gd name="connsiteX57" fmla="*/ 6122213 w 6300250"/>
              <a:gd name="connsiteY57" fmla="*/ 2613027 h 6858002"/>
              <a:gd name="connsiteX58" fmla="*/ 6112135 w 6300250"/>
              <a:gd name="connsiteY58" fmla="*/ 2671764 h 6858002"/>
              <a:gd name="connsiteX59" fmla="*/ 6110455 w 6300250"/>
              <a:gd name="connsiteY59" fmla="*/ 2741614 h 6858002"/>
              <a:gd name="connsiteX60" fmla="*/ 6112135 w 6300250"/>
              <a:gd name="connsiteY60" fmla="*/ 2809877 h 6858002"/>
              <a:gd name="connsiteX61" fmla="*/ 6122213 w 6300250"/>
              <a:gd name="connsiteY61" fmla="*/ 2868614 h 6858002"/>
              <a:gd name="connsiteX62" fmla="*/ 6132291 w 6300250"/>
              <a:gd name="connsiteY62" fmla="*/ 2922589 h 6858002"/>
              <a:gd name="connsiteX63" fmla="*/ 6147406 w 6300250"/>
              <a:gd name="connsiteY63" fmla="*/ 2967039 h 6858002"/>
              <a:gd name="connsiteX64" fmla="*/ 6165882 w 6300250"/>
              <a:gd name="connsiteY64" fmla="*/ 3009902 h 6858002"/>
              <a:gd name="connsiteX65" fmla="*/ 6184358 w 6300250"/>
              <a:gd name="connsiteY65" fmla="*/ 3046414 h 6858002"/>
              <a:gd name="connsiteX66" fmla="*/ 6204513 w 6300250"/>
              <a:gd name="connsiteY66" fmla="*/ 3084514 h 6858002"/>
              <a:gd name="connsiteX67" fmla="*/ 6224668 w 6300250"/>
              <a:gd name="connsiteY67" fmla="*/ 3121027 h 6858002"/>
              <a:gd name="connsiteX68" fmla="*/ 6244823 w 6300250"/>
              <a:gd name="connsiteY68" fmla="*/ 3160714 h 6858002"/>
              <a:gd name="connsiteX69" fmla="*/ 6261619 w 6300250"/>
              <a:gd name="connsiteY69" fmla="*/ 3201989 h 6858002"/>
              <a:gd name="connsiteX70" fmla="*/ 6276736 w 6300250"/>
              <a:gd name="connsiteY70" fmla="*/ 3248027 h 6858002"/>
              <a:gd name="connsiteX71" fmla="*/ 6288493 w 6300250"/>
              <a:gd name="connsiteY71" fmla="*/ 3300414 h 6858002"/>
              <a:gd name="connsiteX72" fmla="*/ 6296891 w 6300250"/>
              <a:gd name="connsiteY72" fmla="*/ 3360739 h 6858002"/>
              <a:gd name="connsiteX73" fmla="*/ 6300250 w 6300250"/>
              <a:gd name="connsiteY73" fmla="*/ 3427414 h 6858002"/>
              <a:gd name="connsiteX74" fmla="*/ 6296891 w 6300250"/>
              <a:gd name="connsiteY74" fmla="*/ 3497264 h 6858002"/>
              <a:gd name="connsiteX75" fmla="*/ 6288493 w 6300250"/>
              <a:gd name="connsiteY75" fmla="*/ 3557589 h 6858002"/>
              <a:gd name="connsiteX76" fmla="*/ 6276736 w 6300250"/>
              <a:gd name="connsiteY76" fmla="*/ 3609977 h 6858002"/>
              <a:gd name="connsiteX77" fmla="*/ 6261619 w 6300250"/>
              <a:gd name="connsiteY77" fmla="*/ 3656014 h 6858002"/>
              <a:gd name="connsiteX78" fmla="*/ 6244823 w 6300250"/>
              <a:gd name="connsiteY78" fmla="*/ 3697289 h 6858002"/>
              <a:gd name="connsiteX79" fmla="*/ 6224668 w 6300250"/>
              <a:gd name="connsiteY79" fmla="*/ 3736977 h 6858002"/>
              <a:gd name="connsiteX80" fmla="*/ 6184358 w 6300250"/>
              <a:gd name="connsiteY80" fmla="*/ 3811589 h 6858002"/>
              <a:gd name="connsiteX81" fmla="*/ 6165882 w 6300250"/>
              <a:gd name="connsiteY81" fmla="*/ 3848102 h 6858002"/>
              <a:gd name="connsiteX82" fmla="*/ 6147406 w 6300250"/>
              <a:gd name="connsiteY82" fmla="*/ 3890964 h 6858002"/>
              <a:gd name="connsiteX83" fmla="*/ 6132291 w 6300250"/>
              <a:gd name="connsiteY83" fmla="*/ 3935414 h 6858002"/>
              <a:gd name="connsiteX84" fmla="*/ 6122213 w 6300250"/>
              <a:gd name="connsiteY84" fmla="*/ 3987802 h 6858002"/>
              <a:gd name="connsiteX85" fmla="*/ 6112135 w 6300250"/>
              <a:gd name="connsiteY85" fmla="*/ 4048127 h 6858002"/>
              <a:gd name="connsiteX86" fmla="*/ 6110455 w 6300250"/>
              <a:gd name="connsiteY86" fmla="*/ 4116389 h 6858002"/>
              <a:gd name="connsiteX87" fmla="*/ 6112135 w 6300250"/>
              <a:gd name="connsiteY87" fmla="*/ 4186239 h 6858002"/>
              <a:gd name="connsiteX88" fmla="*/ 6122213 w 6300250"/>
              <a:gd name="connsiteY88" fmla="*/ 4244977 h 6858002"/>
              <a:gd name="connsiteX89" fmla="*/ 6132291 w 6300250"/>
              <a:gd name="connsiteY89" fmla="*/ 4297364 h 6858002"/>
              <a:gd name="connsiteX90" fmla="*/ 6147406 w 6300250"/>
              <a:gd name="connsiteY90" fmla="*/ 4343402 h 6858002"/>
              <a:gd name="connsiteX91" fmla="*/ 6165882 w 6300250"/>
              <a:gd name="connsiteY91" fmla="*/ 4386264 h 6858002"/>
              <a:gd name="connsiteX92" fmla="*/ 6184358 w 6300250"/>
              <a:gd name="connsiteY92" fmla="*/ 4424364 h 6858002"/>
              <a:gd name="connsiteX93" fmla="*/ 6224668 w 6300250"/>
              <a:gd name="connsiteY93" fmla="*/ 4498977 h 6858002"/>
              <a:gd name="connsiteX94" fmla="*/ 6244823 w 6300250"/>
              <a:gd name="connsiteY94" fmla="*/ 4537077 h 6858002"/>
              <a:gd name="connsiteX95" fmla="*/ 6261619 w 6300250"/>
              <a:gd name="connsiteY95" fmla="*/ 4579939 h 6858002"/>
              <a:gd name="connsiteX96" fmla="*/ 6276736 w 6300250"/>
              <a:gd name="connsiteY96" fmla="*/ 4625977 h 6858002"/>
              <a:gd name="connsiteX97" fmla="*/ 6288493 w 6300250"/>
              <a:gd name="connsiteY97" fmla="*/ 4678364 h 6858002"/>
              <a:gd name="connsiteX98" fmla="*/ 6296891 w 6300250"/>
              <a:gd name="connsiteY98" fmla="*/ 4738689 h 6858002"/>
              <a:gd name="connsiteX99" fmla="*/ 6300250 w 6300250"/>
              <a:gd name="connsiteY99" fmla="*/ 4806952 h 6858002"/>
              <a:gd name="connsiteX100" fmla="*/ 6296891 w 6300250"/>
              <a:gd name="connsiteY100" fmla="*/ 4875214 h 6858002"/>
              <a:gd name="connsiteX101" fmla="*/ 6288493 w 6300250"/>
              <a:gd name="connsiteY101" fmla="*/ 4935539 h 6858002"/>
              <a:gd name="connsiteX102" fmla="*/ 6276736 w 6300250"/>
              <a:gd name="connsiteY102" fmla="*/ 4987927 h 6858002"/>
              <a:gd name="connsiteX103" fmla="*/ 6261619 w 6300250"/>
              <a:gd name="connsiteY103" fmla="*/ 5033964 h 6858002"/>
              <a:gd name="connsiteX104" fmla="*/ 6244823 w 6300250"/>
              <a:gd name="connsiteY104" fmla="*/ 5075239 h 6858002"/>
              <a:gd name="connsiteX105" fmla="*/ 6224668 w 6300250"/>
              <a:gd name="connsiteY105" fmla="*/ 5114927 h 6858002"/>
              <a:gd name="connsiteX106" fmla="*/ 6204513 w 6300250"/>
              <a:gd name="connsiteY106" fmla="*/ 5149852 h 6858002"/>
              <a:gd name="connsiteX107" fmla="*/ 6184358 w 6300250"/>
              <a:gd name="connsiteY107" fmla="*/ 5186364 h 6858002"/>
              <a:gd name="connsiteX108" fmla="*/ 6165882 w 6300250"/>
              <a:gd name="connsiteY108" fmla="*/ 5226052 h 6858002"/>
              <a:gd name="connsiteX109" fmla="*/ 6147406 w 6300250"/>
              <a:gd name="connsiteY109" fmla="*/ 5268914 h 6858002"/>
              <a:gd name="connsiteX110" fmla="*/ 6132291 w 6300250"/>
              <a:gd name="connsiteY110" fmla="*/ 5313364 h 6858002"/>
              <a:gd name="connsiteX111" fmla="*/ 6122213 w 6300250"/>
              <a:gd name="connsiteY111" fmla="*/ 5365752 h 6858002"/>
              <a:gd name="connsiteX112" fmla="*/ 6112135 w 6300250"/>
              <a:gd name="connsiteY112" fmla="*/ 5426077 h 6858002"/>
              <a:gd name="connsiteX113" fmla="*/ 6110455 w 6300250"/>
              <a:gd name="connsiteY113" fmla="*/ 5494339 h 6858002"/>
              <a:gd name="connsiteX114" fmla="*/ 6112135 w 6300250"/>
              <a:gd name="connsiteY114" fmla="*/ 5562602 h 6858002"/>
              <a:gd name="connsiteX115" fmla="*/ 6122213 w 6300250"/>
              <a:gd name="connsiteY115" fmla="*/ 5622927 h 6858002"/>
              <a:gd name="connsiteX116" fmla="*/ 6132291 w 6300250"/>
              <a:gd name="connsiteY116" fmla="*/ 5675314 h 6858002"/>
              <a:gd name="connsiteX117" fmla="*/ 6147406 w 6300250"/>
              <a:gd name="connsiteY117" fmla="*/ 5721352 h 6858002"/>
              <a:gd name="connsiteX118" fmla="*/ 6165882 w 6300250"/>
              <a:gd name="connsiteY118" fmla="*/ 5762627 h 6858002"/>
              <a:gd name="connsiteX119" fmla="*/ 6184358 w 6300250"/>
              <a:gd name="connsiteY119" fmla="*/ 5802314 h 6858002"/>
              <a:gd name="connsiteX120" fmla="*/ 6204513 w 6300250"/>
              <a:gd name="connsiteY120" fmla="*/ 5840414 h 6858002"/>
              <a:gd name="connsiteX121" fmla="*/ 6224668 w 6300250"/>
              <a:gd name="connsiteY121" fmla="*/ 5876927 h 6858002"/>
              <a:gd name="connsiteX122" fmla="*/ 6244823 w 6300250"/>
              <a:gd name="connsiteY122" fmla="*/ 5915027 h 6858002"/>
              <a:gd name="connsiteX123" fmla="*/ 6261619 w 6300250"/>
              <a:gd name="connsiteY123" fmla="*/ 5956302 h 6858002"/>
              <a:gd name="connsiteX124" fmla="*/ 6276736 w 6300250"/>
              <a:gd name="connsiteY124" fmla="*/ 6003927 h 6858002"/>
              <a:gd name="connsiteX125" fmla="*/ 6288493 w 6300250"/>
              <a:gd name="connsiteY125" fmla="*/ 6056314 h 6858002"/>
              <a:gd name="connsiteX126" fmla="*/ 6296891 w 6300250"/>
              <a:gd name="connsiteY126" fmla="*/ 6113464 h 6858002"/>
              <a:gd name="connsiteX127" fmla="*/ 6300250 w 6300250"/>
              <a:gd name="connsiteY127" fmla="*/ 6183314 h 6858002"/>
              <a:gd name="connsiteX128" fmla="*/ 6296891 w 6300250"/>
              <a:gd name="connsiteY128" fmla="*/ 6251577 h 6858002"/>
              <a:gd name="connsiteX129" fmla="*/ 6288493 w 6300250"/>
              <a:gd name="connsiteY129" fmla="*/ 6311902 h 6858002"/>
              <a:gd name="connsiteX130" fmla="*/ 6276736 w 6300250"/>
              <a:gd name="connsiteY130" fmla="*/ 6361114 h 6858002"/>
              <a:gd name="connsiteX131" fmla="*/ 6261619 w 6300250"/>
              <a:gd name="connsiteY131" fmla="*/ 6407152 h 6858002"/>
              <a:gd name="connsiteX132" fmla="*/ 6244823 w 6300250"/>
              <a:gd name="connsiteY132" fmla="*/ 6448427 h 6858002"/>
              <a:gd name="connsiteX133" fmla="*/ 6226348 w 6300250"/>
              <a:gd name="connsiteY133" fmla="*/ 6488114 h 6858002"/>
              <a:gd name="connsiteX134" fmla="*/ 6207872 w 6300250"/>
              <a:gd name="connsiteY134" fmla="*/ 6523039 h 6858002"/>
              <a:gd name="connsiteX135" fmla="*/ 6187717 w 6300250"/>
              <a:gd name="connsiteY135" fmla="*/ 6561139 h 6858002"/>
              <a:gd name="connsiteX136" fmla="*/ 6167562 w 6300250"/>
              <a:gd name="connsiteY136" fmla="*/ 6597652 h 6858002"/>
              <a:gd name="connsiteX137" fmla="*/ 6150766 w 6300250"/>
              <a:gd name="connsiteY137" fmla="*/ 6640514 h 6858002"/>
              <a:gd name="connsiteX138" fmla="*/ 6133970 w 6300250"/>
              <a:gd name="connsiteY138" fmla="*/ 6683377 h 6858002"/>
              <a:gd name="connsiteX139" fmla="*/ 6123892 w 6300250"/>
              <a:gd name="connsiteY139" fmla="*/ 6735764 h 6858002"/>
              <a:gd name="connsiteX140" fmla="*/ 6115495 w 6300250"/>
              <a:gd name="connsiteY140" fmla="*/ 6791327 h 6858002"/>
              <a:gd name="connsiteX141" fmla="*/ 6110455 w 6300250"/>
              <a:gd name="connsiteY141" fmla="*/ 6858002 h 6858002"/>
              <a:gd name="connsiteX142" fmla="*/ 3149600 w 6300250"/>
              <a:gd name="connsiteY142" fmla="*/ 6858002 h 6858002"/>
              <a:gd name="connsiteX143" fmla="*/ 2707087 w 6300250"/>
              <a:gd name="connsiteY143" fmla="*/ 6858002 h 6858002"/>
              <a:gd name="connsiteX144" fmla="*/ 0 w 6300250"/>
              <a:gd name="connsiteY144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6300250" h="6858002">
                <a:moveTo>
                  <a:pt x="0" y="0"/>
                </a:moveTo>
                <a:lnTo>
                  <a:pt x="3149600" y="0"/>
                </a:lnTo>
                <a:lnTo>
                  <a:pt x="3149600" y="2"/>
                </a:lnTo>
                <a:lnTo>
                  <a:pt x="6110455" y="2"/>
                </a:lnTo>
                <a:lnTo>
                  <a:pt x="6115495" y="66677"/>
                </a:lnTo>
                <a:lnTo>
                  <a:pt x="6123892" y="122239"/>
                </a:lnTo>
                <a:lnTo>
                  <a:pt x="6133970" y="174627"/>
                </a:lnTo>
                <a:lnTo>
                  <a:pt x="6150766" y="217489"/>
                </a:lnTo>
                <a:lnTo>
                  <a:pt x="6167562" y="260352"/>
                </a:lnTo>
                <a:lnTo>
                  <a:pt x="6187717" y="296864"/>
                </a:lnTo>
                <a:lnTo>
                  <a:pt x="6207872" y="334964"/>
                </a:lnTo>
                <a:lnTo>
                  <a:pt x="6226348" y="369889"/>
                </a:lnTo>
                <a:lnTo>
                  <a:pt x="6244823" y="409577"/>
                </a:lnTo>
                <a:lnTo>
                  <a:pt x="6261619" y="450852"/>
                </a:lnTo>
                <a:lnTo>
                  <a:pt x="6276736" y="496889"/>
                </a:lnTo>
                <a:lnTo>
                  <a:pt x="6288493" y="546102"/>
                </a:lnTo>
                <a:lnTo>
                  <a:pt x="6296891" y="606427"/>
                </a:lnTo>
                <a:lnTo>
                  <a:pt x="6300250" y="673102"/>
                </a:lnTo>
                <a:lnTo>
                  <a:pt x="6296891" y="744539"/>
                </a:lnTo>
                <a:lnTo>
                  <a:pt x="6288493" y="801689"/>
                </a:lnTo>
                <a:lnTo>
                  <a:pt x="6276736" y="854077"/>
                </a:lnTo>
                <a:lnTo>
                  <a:pt x="6261619" y="901702"/>
                </a:lnTo>
                <a:lnTo>
                  <a:pt x="6244823" y="942977"/>
                </a:lnTo>
                <a:lnTo>
                  <a:pt x="6224668" y="981077"/>
                </a:lnTo>
                <a:lnTo>
                  <a:pt x="6204513" y="1017589"/>
                </a:lnTo>
                <a:lnTo>
                  <a:pt x="6184358" y="1055689"/>
                </a:lnTo>
                <a:lnTo>
                  <a:pt x="6165882" y="1095377"/>
                </a:lnTo>
                <a:lnTo>
                  <a:pt x="6147406" y="1136652"/>
                </a:lnTo>
                <a:lnTo>
                  <a:pt x="6132291" y="1182689"/>
                </a:lnTo>
                <a:lnTo>
                  <a:pt x="6122213" y="1235077"/>
                </a:lnTo>
                <a:lnTo>
                  <a:pt x="6112135" y="1295402"/>
                </a:lnTo>
                <a:lnTo>
                  <a:pt x="6110455" y="1363664"/>
                </a:lnTo>
                <a:lnTo>
                  <a:pt x="6112135" y="1431927"/>
                </a:lnTo>
                <a:lnTo>
                  <a:pt x="6122213" y="1492252"/>
                </a:lnTo>
                <a:lnTo>
                  <a:pt x="6132291" y="1544639"/>
                </a:lnTo>
                <a:lnTo>
                  <a:pt x="6147406" y="1589089"/>
                </a:lnTo>
                <a:lnTo>
                  <a:pt x="6165882" y="1631952"/>
                </a:lnTo>
                <a:lnTo>
                  <a:pt x="6184358" y="1671639"/>
                </a:lnTo>
                <a:lnTo>
                  <a:pt x="6204513" y="1708152"/>
                </a:lnTo>
                <a:lnTo>
                  <a:pt x="6224668" y="1743077"/>
                </a:lnTo>
                <a:lnTo>
                  <a:pt x="6244823" y="1782764"/>
                </a:lnTo>
                <a:lnTo>
                  <a:pt x="6261619" y="1824039"/>
                </a:lnTo>
                <a:lnTo>
                  <a:pt x="6276736" y="1870077"/>
                </a:lnTo>
                <a:lnTo>
                  <a:pt x="6288493" y="1922464"/>
                </a:lnTo>
                <a:lnTo>
                  <a:pt x="6296891" y="1982789"/>
                </a:lnTo>
                <a:lnTo>
                  <a:pt x="6300250" y="2051052"/>
                </a:lnTo>
                <a:lnTo>
                  <a:pt x="6296891" y="2119314"/>
                </a:lnTo>
                <a:lnTo>
                  <a:pt x="6288493" y="2179639"/>
                </a:lnTo>
                <a:lnTo>
                  <a:pt x="6276736" y="2232027"/>
                </a:lnTo>
                <a:lnTo>
                  <a:pt x="6261619" y="2278064"/>
                </a:lnTo>
                <a:lnTo>
                  <a:pt x="6244823" y="2319339"/>
                </a:lnTo>
                <a:lnTo>
                  <a:pt x="6224668" y="2359027"/>
                </a:lnTo>
                <a:lnTo>
                  <a:pt x="6204513" y="2395539"/>
                </a:lnTo>
                <a:lnTo>
                  <a:pt x="6184358" y="2433639"/>
                </a:lnTo>
                <a:lnTo>
                  <a:pt x="6165882" y="2471739"/>
                </a:lnTo>
                <a:lnTo>
                  <a:pt x="6147406" y="2513014"/>
                </a:lnTo>
                <a:lnTo>
                  <a:pt x="6132291" y="2560639"/>
                </a:lnTo>
                <a:lnTo>
                  <a:pt x="6122213" y="2613027"/>
                </a:lnTo>
                <a:lnTo>
                  <a:pt x="6112135" y="2671764"/>
                </a:lnTo>
                <a:lnTo>
                  <a:pt x="6110455" y="2741614"/>
                </a:lnTo>
                <a:lnTo>
                  <a:pt x="6112135" y="2809877"/>
                </a:lnTo>
                <a:lnTo>
                  <a:pt x="6122213" y="2868614"/>
                </a:lnTo>
                <a:lnTo>
                  <a:pt x="6132291" y="2922589"/>
                </a:lnTo>
                <a:lnTo>
                  <a:pt x="6147406" y="2967039"/>
                </a:lnTo>
                <a:lnTo>
                  <a:pt x="6165882" y="3009902"/>
                </a:lnTo>
                <a:lnTo>
                  <a:pt x="6184358" y="3046414"/>
                </a:lnTo>
                <a:lnTo>
                  <a:pt x="6204513" y="3084514"/>
                </a:lnTo>
                <a:lnTo>
                  <a:pt x="6224668" y="3121027"/>
                </a:lnTo>
                <a:lnTo>
                  <a:pt x="6244823" y="3160714"/>
                </a:lnTo>
                <a:lnTo>
                  <a:pt x="6261619" y="3201989"/>
                </a:lnTo>
                <a:lnTo>
                  <a:pt x="6276736" y="3248027"/>
                </a:lnTo>
                <a:lnTo>
                  <a:pt x="6288493" y="3300414"/>
                </a:lnTo>
                <a:lnTo>
                  <a:pt x="6296891" y="3360739"/>
                </a:lnTo>
                <a:lnTo>
                  <a:pt x="6300250" y="3427414"/>
                </a:lnTo>
                <a:lnTo>
                  <a:pt x="6296891" y="3497264"/>
                </a:lnTo>
                <a:lnTo>
                  <a:pt x="6288493" y="3557589"/>
                </a:lnTo>
                <a:lnTo>
                  <a:pt x="6276736" y="3609977"/>
                </a:lnTo>
                <a:lnTo>
                  <a:pt x="6261619" y="3656014"/>
                </a:lnTo>
                <a:lnTo>
                  <a:pt x="6244823" y="3697289"/>
                </a:lnTo>
                <a:lnTo>
                  <a:pt x="6224668" y="3736977"/>
                </a:lnTo>
                <a:lnTo>
                  <a:pt x="6184358" y="3811589"/>
                </a:lnTo>
                <a:lnTo>
                  <a:pt x="6165882" y="3848102"/>
                </a:lnTo>
                <a:lnTo>
                  <a:pt x="6147406" y="3890964"/>
                </a:lnTo>
                <a:lnTo>
                  <a:pt x="6132291" y="3935414"/>
                </a:lnTo>
                <a:lnTo>
                  <a:pt x="6122213" y="3987802"/>
                </a:lnTo>
                <a:lnTo>
                  <a:pt x="6112135" y="4048127"/>
                </a:lnTo>
                <a:lnTo>
                  <a:pt x="6110455" y="4116389"/>
                </a:lnTo>
                <a:lnTo>
                  <a:pt x="6112135" y="4186239"/>
                </a:lnTo>
                <a:lnTo>
                  <a:pt x="6122213" y="4244977"/>
                </a:lnTo>
                <a:lnTo>
                  <a:pt x="6132291" y="4297364"/>
                </a:lnTo>
                <a:lnTo>
                  <a:pt x="6147406" y="4343402"/>
                </a:lnTo>
                <a:lnTo>
                  <a:pt x="6165882" y="4386264"/>
                </a:lnTo>
                <a:lnTo>
                  <a:pt x="6184358" y="4424364"/>
                </a:lnTo>
                <a:lnTo>
                  <a:pt x="6224668" y="4498977"/>
                </a:lnTo>
                <a:lnTo>
                  <a:pt x="6244823" y="4537077"/>
                </a:lnTo>
                <a:lnTo>
                  <a:pt x="6261619" y="4579939"/>
                </a:lnTo>
                <a:lnTo>
                  <a:pt x="6276736" y="4625977"/>
                </a:lnTo>
                <a:lnTo>
                  <a:pt x="6288493" y="4678364"/>
                </a:lnTo>
                <a:lnTo>
                  <a:pt x="6296891" y="4738689"/>
                </a:lnTo>
                <a:lnTo>
                  <a:pt x="6300250" y="4806952"/>
                </a:lnTo>
                <a:lnTo>
                  <a:pt x="6296891" y="4875214"/>
                </a:lnTo>
                <a:lnTo>
                  <a:pt x="6288493" y="4935539"/>
                </a:lnTo>
                <a:lnTo>
                  <a:pt x="6276736" y="4987927"/>
                </a:lnTo>
                <a:lnTo>
                  <a:pt x="6261619" y="5033964"/>
                </a:lnTo>
                <a:lnTo>
                  <a:pt x="6244823" y="5075239"/>
                </a:lnTo>
                <a:lnTo>
                  <a:pt x="6224668" y="5114927"/>
                </a:lnTo>
                <a:lnTo>
                  <a:pt x="6204513" y="5149852"/>
                </a:lnTo>
                <a:lnTo>
                  <a:pt x="6184358" y="5186364"/>
                </a:lnTo>
                <a:lnTo>
                  <a:pt x="6165882" y="5226052"/>
                </a:lnTo>
                <a:lnTo>
                  <a:pt x="6147406" y="5268914"/>
                </a:lnTo>
                <a:lnTo>
                  <a:pt x="6132291" y="5313364"/>
                </a:lnTo>
                <a:lnTo>
                  <a:pt x="6122213" y="5365752"/>
                </a:lnTo>
                <a:lnTo>
                  <a:pt x="6112135" y="5426077"/>
                </a:lnTo>
                <a:lnTo>
                  <a:pt x="6110455" y="5494339"/>
                </a:lnTo>
                <a:lnTo>
                  <a:pt x="6112135" y="5562602"/>
                </a:lnTo>
                <a:lnTo>
                  <a:pt x="6122213" y="5622927"/>
                </a:lnTo>
                <a:lnTo>
                  <a:pt x="6132291" y="5675314"/>
                </a:lnTo>
                <a:lnTo>
                  <a:pt x="6147406" y="5721352"/>
                </a:lnTo>
                <a:lnTo>
                  <a:pt x="6165882" y="5762627"/>
                </a:lnTo>
                <a:lnTo>
                  <a:pt x="6184358" y="5802314"/>
                </a:lnTo>
                <a:lnTo>
                  <a:pt x="6204513" y="5840414"/>
                </a:lnTo>
                <a:lnTo>
                  <a:pt x="6224668" y="5876927"/>
                </a:lnTo>
                <a:lnTo>
                  <a:pt x="6244823" y="5915027"/>
                </a:lnTo>
                <a:lnTo>
                  <a:pt x="6261619" y="5956302"/>
                </a:lnTo>
                <a:lnTo>
                  <a:pt x="6276736" y="6003927"/>
                </a:lnTo>
                <a:lnTo>
                  <a:pt x="6288493" y="6056314"/>
                </a:lnTo>
                <a:lnTo>
                  <a:pt x="6296891" y="6113464"/>
                </a:lnTo>
                <a:lnTo>
                  <a:pt x="6300250" y="6183314"/>
                </a:lnTo>
                <a:lnTo>
                  <a:pt x="6296891" y="6251577"/>
                </a:lnTo>
                <a:lnTo>
                  <a:pt x="6288493" y="6311902"/>
                </a:lnTo>
                <a:lnTo>
                  <a:pt x="6276736" y="6361114"/>
                </a:lnTo>
                <a:lnTo>
                  <a:pt x="6261619" y="6407152"/>
                </a:lnTo>
                <a:lnTo>
                  <a:pt x="6244823" y="6448427"/>
                </a:lnTo>
                <a:lnTo>
                  <a:pt x="6226348" y="6488114"/>
                </a:lnTo>
                <a:lnTo>
                  <a:pt x="6207872" y="6523039"/>
                </a:lnTo>
                <a:lnTo>
                  <a:pt x="6187717" y="6561139"/>
                </a:lnTo>
                <a:lnTo>
                  <a:pt x="6167562" y="6597652"/>
                </a:lnTo>
                <a:lnTo>
                  <a:pt x="6150766" y="6640514"/>
                </a:lnTo>
                <a:lnTo>
                  <a:pt x="6133970" y="6683377"/>
                </a:lnTo>
                <a:lnTo>
                  <a:pt x="6123892" y="6735764"/>
                </a:lnTo>
                <a:lnTo>
                  <a:pt x="6115495" y="6791327"/>
                </a:lnTo>
                <a:lnTo>
                  <a:pt x="6110455" y="6858002"/>
                </a:lnTo>
                <a:lnTo>
                  <a:pt x="3149600" y="6858002"/>
                </a:lnTo>
                <a:lnTo>
                  <a:pt x="2707087" y="6858002"/>
                </a:lnTo>
                <a:lnTo>
                  <a:pt x="0" y="6858002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E3B475C6-1445-41C7-9360-49FD7C1C1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CBCD6-EAB9-4FFF-BE53-A44BD32B7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933" y="1162940"/>
            <a:ext cx="4515598" cy="453212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2A1A00"/>
                </a:solidFill>
                <a:latin typeface="Bodoni MT" panose="02070603080606020203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E1F60-FB9A-4C02-94AC-E5C4C1358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400" y="457201"/>
            <a:ext cx="5537199" cy="6214532"/>
          </a:xfrm>
        </p:spPr>
        <p:txBody>
          <a:bodyPr anchor="ctr">
            <a:normAutofit/>
          </a:bodyPr>
          <a:lstStyle/>
          <a:p>
            <a:r>
              <a:rPr lang="en-US" sz="2800" dirty="0" err="1"/>
              <a:t>Pembrokeshire</a:t>
            </a:r>
            <a:r>
              <a:rPr lang="en-US" sz="2800" dirty="0"/>
              <a:t> Educational Psychology Service (2016)</a:t>
            </a:r>
          </a:p>
          <a:p>
            <a:r>
              <a:rPr lang="en-US" sz="2800" dirty="0"/>
              <a:t>https//www.elsanetwork.org </a:t>
            </a:r>
          </a:p>
          <a:p>
            <a:r>
              <a:rPr lang="en-US" sz="2800" dirty="0"/>
              <a:t>https//www.elsa-support.co.uk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57163368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B217C2AD-51B4-40CE-A71F-F5D3F846D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1BF92E-23CF-4BFE-9E1F-C359BACFA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89090F2-B101-458B-9AFF-27327443B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526C103B-17BD-4B48-AB6F-0D9EF826A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ACAAF5D7-299C-47E0-BF58-5B55CABE4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40971" y="1709603"/>
            <a:ext cx="3398085" cy="3398085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9EC3243-CA25-4485-A7FE-8B0141923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A12E3-E0DD-4573-B106-10742AA3E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4900" y="1709602"/>
            <a:ext cx="6819900" cy="352279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spc="800" dirty="0">
                <a:latin typeface="Bodoni MT" panose="02070603080606020203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30570103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Badg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5916208_Getting to know your teacher_RVA_v2" id="{9D60EAE5-D0A0-4E9F-AE23-1B333D14ABD6}" vid="{DD8DD7D2-976B-4092-A04B-0CF2FAEFF7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5A714DE-2D72-4B69-B5D2-B9FD427417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D0167F-E486-4F9B-83E2-993954E11F0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B3E54F-9BB9-4821-81E3-A4EFEC7BD0AD}">
  <ds:schemaRefs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Getting to know your teacher</Template>
  <TotalTime>0</TotalTime>
  <Words>148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Arial</vt:lpstr>
      <vt:lpstr>Bodoni MT</vt:lpstr>
      <vt:lpstr>Calibri</vt:lpstr>
      <vt:lpstr>Garamond</vt:lpstr>
      <vt:lpstr>Gill Sans MT</vt:lpstr>
      <vt:lpstr>Impact</vt:lpstr>
      <vt:lpstr>Times New Roman</vt:lpstr>
      <vt:lpstr>Wingdings</vt:lpstr>
      <vt:lpstr>Badge</vt:lpstr>
      <vt:lpstr>My  Professional development</vt:lpstr>
      <vt:lpstr>E.L.S.A Emotional Literacy support assistant</vt:lpstr>
      <vt:lpstr>What is involved in an intervention program</vt:lpstr>
      <vt:lpstr>How This has Helped my Professional Development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2019-12-08T21:52:36Z</dcterms:created>
  <dcterms:modified xsi:type="dcterms:W3CDTF">2019-12-09T01:04:44Z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