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7" r:id="rId1"/>
  </p:sldMasterIdLst>
  <p:sldIdLst>
    <p:sldId id="256" r:id="rId2"/>
    <p:sldId id="260" r:id="rId3"/>
    <p:sldId id="257" r:id="rId4"/>
    <p:sldId id="261" r:id="rId5"/>
    <p:sldId id="258" r:id="rId6"/>
    <p:sldId id="262" r:id="rId7"/>
    <p:sldId id="259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613832-47A4-4D66-7F1A-CB424235A150}" v="303" dt="2025-10-12T16:05:13.640"/>
    <p1510:client id="{B252481D-7613-020D-8843-8ABB6B43A791}" v="221" dt="2025-10-12T17:37:12.1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lia Pearson (2404304)" userId="S::2404304@student.uwtsd.ac.uk::8629aa58-2cc0-4a9a-863e-5d0629345f9d" providerId="AD" clId="Web-{E95F2848-65BB-15F9-3B91-63384E7724CB}"/>
    <pc:docChg chg="addSld modSld addMainMaster delMainMaster">
      <pc:chgData name="Talia Pearson (2404304)" userId="S::2404304@student.uwtsd.ac.uk::8629aa58-2cc0-4a9a-863e-5d0629345f9d" providerId="AD" clId="Web-{E95F2848-65BB-15F9-3B91-63384E7724CB}" dt="2025-10-07T12:31:39.129" v="46"/>
      <pc:docMkLst>
        <pc:docMk/>
      </pc:docMkLst>
      <pc:sldChg chg="addSp modSp mod setBg modClrScheme chgLayout">
        <pc:chgData name="Talia Pearson (2404304)" userId="S::2404304@student.uwtsd.ac.uk::8629aa58-2cc0-4a9a-863e-5d0629345f9d" providerId="AD" clId="Web-{E95F2848-65BB-15F9-3B91-63384E7724CB}" dt="2025-10-07T12:30:45.563" v="45"/>
        <pc:sldMkLst>
          <pc:docMk/>
          <pc:sldMk cId="109857222" sldId="256"/>
        </pc:sldMkLst>
        <pc:spChg chg="mod">
          <ac:chgData name="Talia Pearson (2404304)" userId="S::2404304@student.uwtsd.ac.uk::8629aa58-2cc0-4a9a-863e-5d0629345f9d" providerId="AD" clId="Web-{E95F2848-65BB-15F9-3B91-63384E7724CB}" dt="2025-10-07T12:30:45.563" v="4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alia Pearson (2404304)" userId="S::2404304@student.uwtsd.ac.uk::8629aa58-2cc0-4a9a-863e-5d0629345f9d" providerId="AD" clId="Web-{E95F2848-65BB-15F9-3B91-63384E7724CB}" dt="2025-10-07T12:30:45.563" v="45"/>
          <ac:spMkLst>
            <pc:docMk/>
            <pc:sldMk cId="109857222" sldId="256"/>
            <ac:spMk id="3" creationId="{00000000-0000-0000-0000-000000000000}"/>
          </ac:spMkLst>
        </pc:spChg>
        <pc:picChg chg="add">
          <ac:chgData name="Talia Pearson (2404304)" userId="S::2404304@student.uwtsd.ac.uk::8629aa58-2cc0-4a9a-863e-5d0629345f9d" providerId="AD" clId="Web-{E95F2848-65BB-15F9-3B91-63384E7724CB}" dt="2025-10-07T12:30:45.563" v="45"/>
          <ac:picMkLst>
            <pc:docMk/>
            <pc:sldMk cId="109857222" sldId="256"/>
            <ac:picMk id="4" creationId="{5295C2C0-6382-CB4D-2B35-77035A731F2D}"/>
          </ac:picMkLst>
        </pc:picChg>
      </pc:sldChg>
      <pc:sldChg chg="new">
        <pc:chgData name="Talia Pearson (2404304)" userId="S::2404304@student.uwtsd.ac.uk::8629aa58-2cc0-4a9a-863e-5d0629345f9d" providerId="AD" clId="Web-{E95F2848-65BB-15F9-3B91-63384E7724CB}" dt="2025-10-07T12:31:39.129" v="46"/>
        <pc:sldMkLst>
          <pc:docMk/>
          <pc:sldMk cId="2393664869" sldId="257"/>
        </pc:sldMkLst>
      </pc:sldChg>
    </pc:docChg>
  </pc:docChgLst>
  <pc:docChgLst>
    <pc:chgData name="Talia Pearson (2404304)" userId="S::2404304@student.uwtsd.ac.uk::8629aa58-2cc0-4a9a-863e-5d0629345f9d" providerId="AD" clId="Web-{B252481D-7613-020D-8843-8ABB6B43A791}"/>
    <pc:docChg chg="addSld delSld modSld">
      <pc:chgData name="Talia Pearson (2404304)" userId="S::2404304@student.uwtsd.ac.uk::8629aa58-2cc0-4a9a-863e-5d0629345f9d" providerId="AD" clId="Web-{B252481D-7613-020D-8843-8ABB6B43A791}" dt="2025-10-12T17:37:12.189" v="152" actId="20577"/>
      <pc:docMkLst>
        <pc:docMk/>
      </pc:docMkLst>
      <pc:sldChg chg="addSp modSp">
        <pc:chgData name="Talia Pearson (2404304)" userId="S::2404304@student.uwtsd.ac.uk::8629aa58-2cc0-4a9a-863e-5d0629345f9d" providerId="AD" clId="Web-{B252481D-7613-020D-8843-8ABB6B43A791}" dt="2025-10-12T17:27:25.644" v="47" actId="20577"/>
        <pc:sldMkLst>
          <pc:docMk/>
          <pc:sldMk cId="2393664869" sldId="257"/>
        </pc:sldMkLst>
        <pc:spChg chg="add mod">
          <ac:chgData name="Talia Pearson (2404304)" userId="S::2404304@student.uwtsd.ac.uk::8629aa58-2cc0-4a9a-863e-5d0629345f9d" providerId="AD" clId="Web-{B252481D-7613-020D-8843-8ABB6B43A791}" dt="2025-10-12T17:27:25.644" v="47" actId="20577"/>
          <ac:spMkLst>
            <pc:docMk/>
            <pc:sldMk cId="2393664869" sldId="257"/>
            <ac:spMk id="5" creationId="{CCEA6E49-3DF6-1921-44B5-976182FCB71E}"/>
          </ac:spMkLst>
        </pc:spChg>
      </pc:sldChg>
      <pc:sldChg chg="addSp modSp">
        <pc:chgData name="Talia Pearson (2404304)" userId="S::2404304@student.uwtsd.ac.uk::8629aa58-2cc0-4a9a-863e-5d0629345f9d" providerId="AD" clId="Web-{B252481D-7613-020D-8843-8ABB6B43A791}" dt="2025-10-12T17:27:00.721" v="44" actId="20577"/>
        <pc:sldMkLst>
          <pc:docMk/>
          <pc:sldMk cId="3420341945" sldId="258"/>
        </pc:sldMkLst>
        <pc:spChg chg="add mod">
          <ac:chgData name="Talia Pearson (2404304)" userId="S::2404304@student.uwtsd.ac.uk::8629aa58-2cc0-4a9a-863e-5d0629345f9d" providerId="AD" clId="Web-{B252481D-7613-020D-8843-8ABB6B43A791}" dt="2025-10-12T17:27:00.721" v="44" actId="20577"/>
          <ac:spMkLst>
            <pc:docMk/>
            <pc:sldMk cId="3420341945" sldId="258"/>
            <ac:spMk id="3" creationId="{0C92730C-F713-E30B-E3A8-885ABB9CCA37}"/>
          </ac:spMkLst>
        </pc:spChg>
      </pc:sldChg>
      <pc:sldChg chg="addSp delSp modSp">
        <pc:chgData name="Talia Pearson (2404304)" userId="S::2404304@student.uwtsd.ac.uk::8629aa58-2cc0-4a9a-863e-5d0629345f9d" providerId="AD" clId="Web-{B252481D-7613-020D-8843-8ABB6B43A791}" dt="2025-10-12T17:36:49.577" v="145" actId="20577"/>
        <pc:sldMkLst>
          <pc:docMk/>
          <pc:sldMk cId="3564343873" sldId="259"/>
        </pc:sldMkLst>
        <pc:spChg chg="mod">
          <ac:chgData name="Talia Pearson (2404304)" userId="S::2404304@student.uwtsd.ac.uk::8629aa58-2cc0-4a9a-863e-5d0629345f9d" providerId="AD" clId="Web-{B252481D-7613-020D-8843-8ABB6B43A791}" dt="2025-10-12T17:29:10.838" v="66" actId="20577"/>
          <ac:spMkLst>
            <pc:docMk/>
            <pc:sldMk cId="3564343873" sldId="259"/>
            <ac:spMk id="2" creationId="{6B7ECA1F-A0BE-FF3C-B4BA-60910846F8B5}"/>
          </ac:spMkLst>
        </pc:spChg>
        <pc:spChg chg="del">
          <ac:chgData name="Talia Pearson (2404304)" userId="S::2404304@student.uwtsd.ac.uk::8629aa58-2cc0-4a9a-863e-5d0629345f9d" providerId="AD" clId="Web-{B252481D-7613-020D-8843-8ABB6B43A791}" dt="2025-10-12T16:13:51.056" v="0"/>
          <ac:spMkLst>
            <pc:docMk/>
            <pc:sldMk cId="3564343873" sldId="259"/>
            <ac:spMk id="3" creationId="{507E1018-2925-2A71-AA08-7B16354A93D9}"/>
          </ac:spMkLst>
        </pc:spChg>
        <pc:spChg chg="add mod">
          <ac:chgData name="Talia Pearson (2404304)" userId="S::2404304@student.uwtsd.ac.uk::8629aa58-2cc0-4a9a-863e-5d0629345f9d" providerId="AD" clId="Web-{B252481D-7613-020D-8843-8ABB6B43A791}" dt="2025-10-12T17:36:49.577" v="145" actId="20577"/>
          <ac:spMkLst>
            <pc:docMk/>
            <pc:sldMk cId="3564343873" sldId="259"/>
            <ac:spMk id="3" creationId="{E5169AEC-F65F-0FCF-F5FE-470FF2637909}"/>
          </ac:spMkLst>
        </pc:spChg>
        <pc:spChg chg="add mod">
          <ac:chgData name="Talia Pearson (2404304)" userId="S::2404304@student.uwtsd.ac.uk::8629aa58-2cc0-4a9a-863e-5d0629345f9d" providerId="AD" clId="Web-{B252481D-7613-020D-8843-8ABB6B43A791}" dt="2025-10-12T17:30:40.217" v="126" actId="1076"/>
          <ac:spMkLst>
            <pc:docMk/>
            <pc:sldMk cId="3564343873" sldId="259"/>
            <ac:spMk id="5" creationId="{31069ADB-DA53-25AB-CAFE-FAADE0C96650}"/>
          </ac:spMkLst>
        </pc:spChg>
        <pc:picChg chg="add mod ord">
          <ac:chgData name="Talia Pearson (2404304)" userId="S::2404304@student.uwtsd.ac.uk::8629aa58-2cc0-4a9a-863e-5d0629345f9d" providerId="AD" clId="Web-{B252481D-7613-020D-8843-8ABB6B43A791}" dt="2025-10-12T16:14:09.807" v="2" actId="1076"/>
          <ac:picMkLst>
            <pc:docMk/>
            <pc:sldMk cId="3564343873" sldId="259"/>
            <ac:picMk id="4" creationId="{49A24553-5171-77F8-BE00-FFCC8676EB7E}"/>
          </ac:picMkLst>
        </pc:picChg>
      </pc:sldChg>
      <pc:sldChg chg="modSp">
        <pc:chgData name="Talia Pearson (2404304)" userId="S::2404304@student.uwtsd.ac.uk::8629aa58-2cc0-4a9a-863e-5d0629345f9d" providerId="AD" clId="Web-{B252481D-7613-020D-8843-8ABB6B43A791}" dt="2025-10-12T16:28:27.045" v="31" actId="20577"/>
        <pc:sldMkLst>
          <pc:docMk/>
          <pc:sldMk cId="174826363" sldId="260"/>
        </pc:sldMkLst>
        <pc:spChg chg="mod">
          <ac:chgData name="Talia Pearson (2404304)" userId="S::2404304@student.uwtsd.ac.uk::8629aa58-2cc0-4a9a-863e-5d0629345f9d" providerId="AD" clId="Web-{B252481D-7613-020D-8843-8ABB6B43A791}" dt="2025-10-12T16:28:27.045" v="31" actId="20577"/>
          <ac:spMkLst>
            <pc:docMk/>
            <pc:sldMk cId="174826363" sldId="260"/>
            <ac:spMk id="3" creationId="{3B2F6366-C162-ADFE-FFC3-90247C3EF74E}"/>
          </ac:spMkLst>
        </pc:spChg>
      </pc:sldChg>
      <pc:sldChg chg="addSp modSp">
        <pc:chgData name="Talia Pearson (2404304)" userId="S::2404304@student.uwtsd.ac.uk::8629aa58-2cc0-4a9a-863e-5d0629345f9d" providerId="AD" clId="Web-{B252481D-7613-020D-8843-8ABB6B43A791}" dt="2025-10-12T17:26:05.422" v="38" actId="14100"/>
        <pc:sldMkLst>
          <pc:docMk/>
          <pc:sldMk cId="1444198180" sldId="261"/>
        </pc:sldMkLst>
        <pc:spChg chg="add mod">
          <ac:chgData name="Talia Pearson (2404304)" userId="S::2404304@student.uwtsd.ac.uk::8629aa58-2cc0-4a9a-863e-5d0629345f9d" providerId="AD" clId="Web-{B252481D-7613-020D-8843-8ABB6B43A791}" dt="2025-10-12T17:26:05.422" v="38" actId="14100"/>
          <ac:spMkLst>
            <pc:docMk/>
            <pc:sldMk cId="1444198180" sldId="261"/>
            <ac:spMk id="2" creationId="{F71F815B-C0F8-E819-4B15-9C0E785D79FE}"/>
          </ac:spMkLst>
        </pc:spChg>
      </pc:sldChg>
      <pc:sldChg chg="addSp modSp">
        <pc:chgData name="Talia Pearson (2404304)" userId="S::2404304@student.uwtsd.ac.uk::8629aa58-2cc0-4a9a-863e-5d0629345f9d" providerId="AD" clId="Web-{B252481D-7613-020D-8843-8ABB6B43A791}" dt="2025-10-12T17:28:13.943" v="51" actId="14100"/>
        <pc:sldMkLst>
          <pc:docMk/>
          <pc:sldMk cId="2624717778" sldId="262"/>
        </pc:sldMkLst>
        <pc:spChg chg="add mod">
          <ac:chgData name="Talia Pearson (2404304)" userId="S::2404304@student.uwtsd.ac.uk::8629aa58-2cc0-4a9a-863e-5d0629345f9d" providerId="AD" clId="Web-{B252481D-7613-020D-8843-8ABB6B43A791}" dt="2025-10-12T17:28:13.943" v="51" actId="14100"/>
          <ac:spMkLst>
            <pc:docMk/>
            <pc:sldMk cId="2624717778" sldId="262"/>
            <ac:spMk id="3" creationId="{C5FC596E-A11C-812D-1D93-471CD7F6BE67}"/>
          </ac:spMkLst>
        </pc:spChg>
      </pc:sldChg>
      <pc:sldChg chg="modSp new">
        <pc:chgData name="Talia Pearson (2404304)" userId="S::2404304@student.uwtsd.ac.uk::8629aa58-2cc0-4a9a-863e-5d0629345f9d" providerId="AD" clId="Web-{B252481D-7613-020D-8843-8ABB6B43A791}" dt="2025-10-12T17:37:12.189" v="152" actId="20577"/>
        <pc:sldMkLst>
          <pc:docMk/>
          <pc:sldMk cId="603409399" sldId="263"/>
        </pc:sldMkLst>
        <pc:spChg chg="mod">
          <ac:chgData name="Talia Pearson (2404304)" userId="S::2404304@student.uwtsd.ac.uk::8629aa58-2cc0-4a9a-863e-5d0629345f9d" providerId="AD" clId="Web-{B252481D-7613-020D-8843-8ABB6B43A791}" dt="2025-10-12T17:36:08.352" v="137" actId="20577"/>
          <ac:spMkLst>
            <pc:docMk/>
            <pc:sldMk cId="603409399" sldId="263"/>
            <ac:spMk id="2" creationId="{EA2DDB0F-FDB7-3BC5-C06B-4363B449263C}"/>
          </ac:spMkLst>
        </pc:spChg>
        <pc:spChg chg="mod">
          <ac:chgData name="Talia Pearson (2404304)" userId="S::2404304@student.uwtsd.ac.uk::8629aa58-2cc0-4a9a-863e-5d0629345f9d" providerId="AD" clId="Web-{B252481D-7613-020D-8843-8ABB6B43A791}" dt="2025-10-12T17:37:12.189" v="152" actId="20577"/>
          <ac:spMkLst>
            <pc:docMk/>
            <pc:sldMk cId="603409399" sldId="263"/>
            <ac:spMk id="3" creationId="{BC107EF6-BE18-110C-D4FD-8F10B8DDEE28}"/>
          </ac:spMkLst>
        </pc:spChg>
      </pc:sldChg>
      <pc:sldChg chg="new del">
        <pc:chgData name="Talia Pearson (2404304)" userId="S::2404304@student.uwtsd.ac.uk::8629aa58-2cc0-4a9a-863e-5d0629345f9d" providerId="AD" clId="Web-{B252481D-7613-020D-8843-8ABB6B43A791}" dt="2025-10-12T17:25:51.202" v="33"/>
        <pc:sldMkLst>
          <pc:docMk/>
          <pc:sldMk cId="3996176771" sldId="263"/>
        </pc:sldMkLst>
      </pc:sldChg>
    </pc:docChg>
  </pc:docChgLst>
  <pc:docChgLst>
    <pc:chgData name="Talia Pearson (2404304)" userId="S::2404304@student.uwtsd.ac.uk::8629aa58-2cc0-4a9a-863e-5d0629345f9d" providerId="AD" clId="Web-{B512BF4C-4E60-BE54-698B-4F8BC8769B32}"/>
    <pc:docChg chg="modSld">
      <pc:chgData name="Talia Pearson (2404304)" userId="S::2404304@student.uwtsd.ac.uk::8629aa58-2cc0-4a9a-863e-5d0629345f9d" providerId="AD" clId="Web-{B512BF4C-4E60-BE54-698B-4F8BC8769B32}" dt="2025-10-09T23:10:49.007" v="52" actId="20577"/>
      <pc:docMkLst>
        <pc:docMk/>
      </pc:docMkLst>
      <pc:sldChg chg="modSp">
        <pc:chgData name="Talia Pearson (2404304)" userId="S::2404304@student.uwtsd.ac.uk::8629aa58-2cc0-4a9a-863e-5d0629345f9d" providerId="AD" clId="Web-{B512BF4C-4E60-BE54-698B-4F8BC8769B32}" dt="2025-10-09T20:30:24.483" v="0" actId="1076"/>
        <pc:sldMkLst>
          <pc:docMk/>
          <pc:sldMk cId="109857222" sldId="256"/>
        </pc:sldMkLst>
        <pc:picChg chg="mod">
          <ac:chgData name="Talia Pearson (2404304)" userId="S::2404304@student.uwtsd.ac.uk::8629aa58-2cc0-4a9a-863e-5d0629345f9d" providerId="AD" clId="Web-{B512BF4C-4E60-BE54-698B-4F8BC8769B32}" dt="2025-10-09T20:30:24.483" v="0" actId="1076"/>
          <ac:picMkLst>
            <pc:docMk/>
            <pc:sldMk cId="109857222" sldId="256"/>
            <ac:picMk id="4" creationId="{5295C2C0-6382-CB4D-2B35-77035A731F2D}"/>
          </ac:picMkLst>
        </pc:picChg>
      </pc:sldChg>
      <pc:sldChg chg="addSp delSp modSp mod setBg">
        <pc:chgData name="Talia Pearson (2404304)" userId="S::2404304@student.uwtsd.ac.uk::8629aa58-2cc0-4a9a-863e-5d0629345f9d" providerId="AD" clId="Web-{B512BF4C-4E60-BE54-698B-4F8BC8769B32}" dt="2025-10-09T23:10:49.007" v="52" actId="20577"/>
        <pc:sldMkLst>
          <pc:docMk/>
          <pc:sldMk cId="2393664869" sldId="257"/>
        </pc:sldMkLst>
        <pc:spChg chg="mod">
          <ac:chgData name="Talia Pearson (2404304)" userId="S::2404304@student.uwtsd.ac.uk::8629aa58-2cc0-4a9a-863e-5d0629345f9d" providerId="AD" clId="Web-{B512BF4C-4E60-BE54-698B-4F8BC8769B32}" dt="2025-10-09T23:00:59.497" v="42"/>
          <ac:spMkLst>
            <pc:docMk/>
            <pc:sldMk cId="2393664869" sldId="257"/>
            <ac:spMk id="2" creationId="{E720D0E2-6D8F-F796-E57B-850AF5A639F4}"/>
          </ac:spMkLst>
        </pc:spChg>
        <pc:spChg chg="mod">
          <ac:chgData name="Talia Pearson (2404304)" userId="S::2404304@student.uwtsd.ac.uk::8629aa58-2cc0-4a9a-863e-5d0629345f9d" providerId="AD" clId="Web-{B512BF4C-4E60-BE54-698B-4F8BC8769B32}" dt="2025-10-09T23:10:49.007" v="52" actId="20577"/>
          <ac:spMkLst>
            <pc:docMk/>
            <pc:sldMk cId="2393664869" sldId="257"/>
            <ac:spMk id="3" creationId="{9FDBA040-A98F-B423-04D1-1B7C08F105A9}"/>
          </ac:spMkLst>
        </pc:spChg>
        <pc:picChg chg="add mod ord">
          <ac:chgData name="Talia Pearson (2404304)" userId="S::2404304@student.uwtsd.ac.uk::8629aa58-2cc0-4a9a-863e-5d0629345f9d" providerId="AD" clId="Web-{B512BF4C-4E60-BE54-698B-4F8BC8769B32}" dt="2025-10-09T23:00:59.497" v="42"/>
          <ac:picMkLst>
            <pc:docMk/>
            <pc:sldMk cId="2393664869" sldId="257"/>
            <ac:picMk id="4" creationId="{F0ED39CB-ED2C-E83B-7BCE-C5CEF808DC94}"/>
          </ac:picMkLst>
        </pc:picChg>
      </pc:sldChg>
    </pc:docChg>
  </pc:docChgLst>
  <pc:docChgLst>
    <pc:chgData name="Talia Pearson (2404304)" userId="S::2404304@student.uwtsd.ac.uk::8629aa58-2cc0-4a9a-863e-5d0629345f9d" providerId="AD" clId="Web-{3E613832-47A4-4D66-7F1A-CB424235A150}"/>
    <pc:docChg chg="mod addSld modSld addMainMaster delMainMaster">
      <pc:chgData name="Talia Pearson (2404304)" userId="S::2404304@student.uwtsd.ac.uk::8629aa58-2cc0-4a9a-863e-5d0629345f9d" providerId="AD" clId="Web-{3E613832-47A4-4D66-7F1A-CB424235A150}" dt="2025-10-12T16:05:13.640" v="282" actId="1076"/>
      <pc:docMkLst>
        <pc:docMk/>
      </pc:docMkLst>
      <pc:sldChg chg="delSp modSp mod modClrScheme delDesignElem chgLayout">
        <pc:chgData name="Talia Pearson (2404304)" userId="S::2404304@student.uwtsd.ac.uk::8629aa58-2cc0-4a9a-863e-5d0629345f9d" providerId="AD" clId="Web-{3E613832-47A4-4D66-7F1A-CB424235A150}" dt="2025-10-11T22:11:15.496" v="38"/>
        <pc:sldMkLst>
          <pc:docMk/>
          <pc:sldMk cId="109857222" sldId="256"/>
        </pc:sldMkLst>
        <pc:spChg chg="mod ord">
          <ac:chgData name="Talia Pearson (2404304)" userId="S::2404304@student.uwtsd.ac.uk::8629aa58-2cc0-4a9a-863e-5d0629345f9d" providerId="AD" clId="Web-{3E613832-47A4-4D66-7F1A-CB424235A150}" dt="2025-10-11T22:11:15.496" v="3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Talia Pearson (2404304)" userId="S::2404304@student.uwtsd.ac.uk::8629aa58-2cc0-4a9a-863e-5d0629345f9d" providerId="AD" clId="Web-{3E613832-47A4-4D66-7F1A-CB424235A150}" dt="2025-10-11T22:11:15.496" v="38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Talia Pearson (2404304)" userId="S::2404304@student.uwtsd.ac.uk::8629aa58-2cc0-4a9a-863e-5d0629345f9d" providerId="AD" clId="Web-{3E613832-47A4-4D66-7F1A-CB424235A150}" dt="2025-10-11T22:10:48.760" v="35"/>
          <ac:spMkLst>
            <pc:docMk/>
            <pc:sldMk cId="109857222" sldId="256"/>
            <ac:spMk id="9" creationId="{60220DBA-8988-4873-8FCD-3FFAC3CF13F6}"/>
          </ac:spMkLst>
        </pc:spChg>
        <pc:cxnChg chg="del">
          <ac:chgData name="Talia Pearson (2404304)" userId="S::2404304@student.uwtsd.ac.uk::8629aa58-2cc0-4a9a-863e-5d0629345f9d" providerId="AD" clId="Web-{3E613832-47A4-4D66-7F1A-CB424235A150}" dt="2025-10-11T22:10:48.760" v="35"/>
          <ac:cxnSpMkLst>
            <pc:docMk/>
            <pc:sldMk cId="109857222" sldId="256"/>
            <ac:cxnSpMk id="11" creationId="{3A8CB1B5-064D-4590-A7F2-70C604854D32}"/>
          </ac:cxnSpMkLst>
        </pc:cxnChg>
        <pc:cxnChg chg="del">
          <ac:chgData name="Talia Pearson (2404304)" userId="S::2404304@student.uwtsd.ac.uk::8629aa58-2cc0-4a9a-863e-5d0629345f9d" providerId="AD" clId="Web-{3E613832-47A4-4D66-7F1A-CB424235A150}" dt="2025-10-11T22:10:48.760" v="35"/>
          <ac:cxnSpMkLst>
            <pc:docMk/>
            <pc:sldMk cId="109857222" sldId="256"/>
            <ac:cxnSpMk id="13" creationId="{923F81E2-AE9A-4D71-87B5-D24817F30684}"/>
          </ac:cxnSpMkLst>
        </pc:cxnChg>
        <pc:cxnChg chg="del">
          <ac:chgData name="Talia Pearson (2404304)" userId="S::2404304@student.uwtsd.ac.uk::8629aa58-2cc0-4a9a-863e-5d0629345f9d" providerId="AD" clId="Web-{3E613832-47A4-4D66-7F1A-CB424235A150}" dt="2025-10-11T22:10:48.760" v="35"/>
          <ac:cxnSpMkLst>
            <pc:docMk/>
            <pc:sldMk cId="109857222" sldId="256"/>
            <ac:cxnSpMk id="15" creationId="{95C0F619-4F98-49B2-B92F-39B242F38F5D}"/>
          </ac:cxnSpMkLst>
        </pc:cxnChg>
      </pc:sldChg>
      <pc:sldChg chg="delSp modSp mod modClrScheme delDesignElem chgLayout">
        <pc:chgData name="Talia Pearson (2404304)" userId="S::2404304@student.uwtsd.ac.uk::8629aa58-2cc0-4a9a-863e-5d0629345f9d" providerId="AD" clId="Web-{3E613832-47A4-4D66-7F1A-CB424235A150}" dt="2025-10-12T15:18:39.024" v="163" actId="20577"/>
        <pc:sldMkLst>
          <pc:docMk/>
          <pc:sldMk cId="2393664869" sldId="257"/>
        </pc:sldMkLst>
        <pc:spChg chg="mod ord">
          <ac:chgData name="Talia Pearson (2404304)" userId="S::2404304@student.uwtsd.ac.uk::8629aa58-2cc0-4a9a-863e-5d0629345f9d" providerId="AD" clId="Web-{3E613832-47A4-4D66-7F1A-CB424235A150}" dt="2025-10-11T22:11:15.496" v="38"/>
          <ac:spMkLst>
            <pc:docMk/>
            <pc:sldMk cId="2393664869" sldId="257"/>
            <ac:spMk id="2" creationId="{E720D0E2-6D8F-F796-E57B-850AF5A639F4}"/>
          </ac:spMkLst>
        </pc:spChg>
        <pc:spChg chg="mod ord">
          <ac:chgData name="Talia Pearson (2404304)" userId="S::2404304@student.uwtsd.ac.uk::8629aa58-2cc0-4a9a-863e-5d0629345f9d" providerId="AD" clId="Web-{3E613832-47A4-4D66-7F1A-CB424235A150}" dt="2025-10-12T15:18:39.024" v="163" actId="20577"/>
          <ac:spMkLst>
            <pc:docMk/>
            <pc:sldMk cId="2393664869" sldId="257"/>
            <ac:spMk id="3" creationId="{9FDBA040-A98F-B423-04D1-1B7C08F105A9}"/>
          </ac:spMkLst>
        </pc:spChg>
        <pc:spChg chg="del">
          <ac:chgData name="Talia Pearson (2404304)" userId="S::2404304@student.uwtsd.ac.uk::8629aa58-2cc0-4a9a-863e-5d0629345f9d" providerId="AD" clId="Web-{3E613832-47A4-4D66-7F1A-CB424235A150}" dt="2025-10-11T22:10:48.760" v="35"/>
          <ac:spMkLst>
            <pc:docMk/>
            <pc:sldMk cId="2393664869" sldId="257"/>
            <ac:spMk id="17" creationId="{EBAF395E-7D52-496C-ACDD-468AEC1ADF0A}"/>
          </ac:spMkLst>
        </pc:spChg>
        <pc:cxnChg chg="del">
          <ac:chgData name="Talia Pearson (2404304)" userId="S::2404304@student.uwtsd.ac.uk::8629aa58-2cc0-4a9a-863e-5d0629345f9d" providerId="AD" clId="Web-{3E613832-47A4-4D66-7F1A-CB424235A150}" dt="2025-10-11T22:10:48.760" v="35"/>
          <ac:cxnSpMkLst>
            <pc:docMk/>
            <pc:sldMk cId="2393664869" sldId="257"/>
            <ac:cxnSpMk id="18" creationId="{56BAADB1-054E-4A82-8D07-643BD1F433EF}"/>
          </ac:cxnSpMkLst>
        </pc:cxnChg>
        <pc:cxnChg chg="del">
          <ac:chgData name="Talia Pearson (2404304)" userId="S::2404304@student.uwtsd.ac.uk::8629aa58-2cc0-4a9a-863e-5d0629345f9d" providerId="AD" clId="Web-{3E613832-47A4-4D66-7F1A-CB424235A150}" dt="2025-10-11T22:10:48.760" v="35"/>
          <ac:cxnSpMkLst>
            <pc:docMk/>
            <pc:sldMk cId="2393664869" sldId="257"/>
            <ac:cxnSpMk id="19" creationId="{B3121654-FB13-441C-AB60-76710D9170C9}"/>
          </ac:cxnSpMkLst>
        </pc:cxnChg>
        <pc:cxnChg chg="del">
          <ac:chgData name="Talia Pearson (2404304)" userId="S::2404304@student.uwtsd.ac.uk::8629aa58-2cc0-4a9a-863e-5d0629345f9d" providerId="AD" clId="Web-{3E613832-47A4-4D66-7F1A-CB424235A150}" dt="2025-10-11T22:10:48.760" v="35"/>
          <ac:cxnSpMkLst>
            <pc:docMk/>
            <pc:sldMk cId="2393664869" sldId="257"/>
            <ac:cxnSpMk id="20" creationId="{C58D2D3E-B980-4D6F-BBFB-DF7A3A947292}"/>
          </ac:cxnSpMkLst>
        </pc:cxnChg>
      </pc:sldChg>
      <pc:sldChg chg="addSp delSp modSp new mod setBg modClrScheme delDesignElem chgLayout">
        <pc:chgData name="Talia Pearson (2404304)" userId="S::2404304@student.uwtsd.ac.uk::8629aa58-2cc0-4a9a-863e-5d0629345f9d" providerId="AD" clId="Web-{3E613832-47A4-4D66-7F1A-CB424235A150}" dt="2025-10-12T16:05:13.640" v="282" actId="1076"/>
        <pc:sldMkLst>
          <pc:docMk/>
          <pc:sldMk cId="3420341945" sldId="258"/>
        </pc:sldMkLst>
        <pc:spChg chg="mod ord">
          <ac:chgData name="Talia Pearson (2404304)" userId="S::2404304@student.uwtsd.ac.uk::8629aa58-2cc0-4a9a-863e-5d0629345f9d" providerId="AD" clId="Web-{3E613832-47A4-4D66-7F1A-CB424235A150}" dt="2025-10-12T15:23:37.063" v="221" actId="20577"/>
          <ac:spMkLst>
            <pc:docMk/>
            <pc:sldMk cId="3420341945" sldId="258"/>
            <ac:spMk id="2" creationId="{1562ACAC-BC1A-6C2B-717E-EA871A7894C4}"/>
          </ac:spMkLst>
        </pc:spChg>
        <pc:spChg chg="del">
          <ac:chgData name="Talia Pearson (2404304)" userId="S::2404304@student.uwtsd.ac.uk::8629aa58-2cc0-4a9a-863e-5d0629345f9d" providerId="AD" clId="Web-{3E613832-47A4-4D66-7F1A-CB424235A150}" dt="2025-10-11T22:08:14.393" v="19"/>
          <ac:spMkLst>
            <pc:docMk/>
            <pc:sldMk cId="3420341945" sldId="258"/>
            <ac:spMk id="3" creationId="{58D70C97-3B4D-9F19-7277-51D58890CDB3}"/>
          </ac:spMkLst>
        </pc:spChg>
        <pc:spChg chg="add del">
          <ac:chgData name="Talia Pearson (2404304)" userId="S::2404304@student.uwtsd.ac.uk::8629aa58-2cc0-4a9a-863e-5d0629345f9d" providerId="AD" clId="Web-{3E613832-47A4-4D66-7F1A-CB424235A150}" dt="2025-10-11T22:10:09.212" v="34"/>
          <ac:spMkLst>
            <pc:docMk/>
            <pc:sldMk cId="3420341945" sldId="258"/>
            <ac:spMk id="16" creationId="{D26BC87E-DCC8-4E66-972D-A587756DF30A}"/>
          </ac:spMkLst>
        </pc:spChg>
        <pc:spChg chg="add del">
          <ac:chgData name="Talia Pearson (2404304)" userId="S::2404304@student.uwtsd.ac.uk::8629aa58-2cc0-4a9a-863e-5d0629345f9d" providerId="AD" clId="Web-{3E613832-47A4-4D66-7F1A-CB424235A150}" dt="2025-10-11T22:09:29.210" v="29"/>
          <ac:spMkLst>
            <pc:docMk/>
            <pc:sldMk cId="3420341945" sldId="258"/>
            <ac:spMk id="26" creationId="{107B497A-F6CC-0C7B-D23F-6B580B17FFBF}"/>
          </ac:spMkLst>
        </pc:spChg>
        <pc:spChg chg="add del">
          <ac:chgData name="Talia Pearson (2404304)" userId="S::2404304@student.uwtsd.ac.uk::8629aa58-2cc0-4a9a-863e-5d0629345f9d" providerId="AD" clId="Web-{3E613832-47A4-4D66-7F1A-CB424235A150}" dt="2025-10-11T22:09:29.210" v="29"/>
          <ac:spMkLst>
            <pc:docMk/>
            <pc:sldMk cId="3420341945" sldId="258"/>
            <ac:spMk id="29" creationId="{B8F14E13-1923-411D-9A16-1C28898D5624}"/>
          </ac:spMkLst>
        </pc:spChg>
        <pc:spChg chg="add del">
          <ac:chgData name="Talia Pearson (2404304)" userId="S::2404304@student.uwtsd.ac.uk::8629aa58-2cc0-4a9a-863e-5d0629345f9d" providerId="AD" clId="Web-{3E613832-47A4-4D66-7F1A-CB424235A150}" dt="2025-10-11T22:09:55.961" v="31"/>
          <ac:spMkLst>
            <pc:docMk/>
            <pc:sldMk cId="3420341945" sldId="258"/>
            <ac:spMk id="38" creationId="{5D28D120-1389-4B3F-BECB-0949DCCAC752}"/>
          </ac:spMkLst>
        </pc:spChg>
        <pc:spChg chg="add del">
          <ac:chgData name="Talia Pearson (2404304)" userId="S::2404304@student.uwtsd.ac.uk::8629aa58-2cc0-4a9a-863e-5d0629345f9d" providerId="AD" clId="Web-{3E613832-47A4-4D66-7F1A-CB424235A150}" dt="2025-10-11T22:09:55.961" v="31"/>
          <ac:spMkLst>
            <pc:docMk/>
            <pc:sldMk cId="3420341945" sldId="258"/>
            <ac:spMk id="40" creationId="{46EDFEB9-81EB-2A5F-0AF8-C7E04586F83F}"/>
          </ac:spMkLst>
        </pc:spChg>
        <pc:spChg chg="add del">
          <ac:chgData name="Talia Pearson (2404304)" userId="S::2404304@student.uwtsd.ac.uk::8629aa58-2cc0-4a9a-863e-5d0629345f9d" providerId="AD" clId="Web-{3E613832-47A4-4D66-7F1A-CB424235A150}" dt="2025-10-11T22:10:09.196" v="33"/>
          <ac:spMkLst>
            <pc:docMk/>
            <pc:sldMk cId="3420341945" sldId="258"/>
            <ac:spMk id="44" creationId="{EBAF395E-7D52-496C-ACDD-468AEC1ADF0A}"/>
          </ac:spMkLst>
        </pc:spChg>
        <pc:spChg chg="add del">
          <ac:chgData name="Talia Pearson (2404304)" userId="S::2404304@student.uwtsd.ac.uk::8629aa58-2cc0-4a9a-863e-5d0629345f9d" providerId="AD" clId="Web-{3E613832-47A4-4D66-7F1A-CB424235A150}" dt="2025-10-11T22:10:09.196" v="33"/>
          <ac:spMkLst>
            <pc:docMk/>
            <pc:sldMk cId="3420341945" sldId="258"/>
            <ac:spMk id="46" creationId="{19CC4EDF-224D-48C9-0842-257A1B099E8B}"/>
          </ac:spMkLst>
        </pc:spChg>
        <pc:spChg chg="add del">
          <ac:chgData name="Talia Pearson (2404304)" userId="S::2404304@student.uwtsd.ac.uk::8629aa58-2cc0-4a9a-863e-5d0629345f9d" providerId="AD" clId="Web-{3E613832-47A4-4D66-7F1A-CB424235A150}" dt="2025-10-11T22:10:48.760" v="35"/>
          <ac:spMkLst>
            <pc:docMk/>
            <pc:sldMk cId="3420341945" sldId="258"/>
            <ac:spMk id="50" creationId="{5D28D120-1389-4B3F-BECB-0949DCCAC752}"/>
          </ac:spMkLst>
        </pc:spChg>
        <pc:spChg chg="add mod ord">
          <ac:chgData name="Talia Pearson (2404304)" userId="S::2404304@student.uwtsd.ac.uk::8629aa58-2cc0-4a9a-863e-5d0629345f9d" providerId="AD" clId="Web-{3E613832-47A4-4D66-7F1A-CB424235A150}" dt="2025-10-12T16:05:13.640" v="282" actId="1076"/>
          <ac:spMkLst>
            <pc:docMk/>
            <pc:sldMk cId="3420341945" sldId="258"/>
            <ac:spMk id="52" creationId="{EAA0B424-79A7-8D59-997F-7BD38215797E}"/>
          </ac:spMkLst>
        </pc:spChg>
        <pc:picChg chg="add mod ord">
          <ac:chgData name="Talia Pearson (2404304)" userId="S::2404304@student.uwtsd.ac.uk::8629aa58-2cc0-4a9a-863e-5d0629345f9d" providerId="AD" clId="Web-{3E613832-47A4-4D66-7F1A-CB424235A150}" dt="2025-10-11T22:10:09.212" v="34"/>
          <ac:picMkLst>
            <pc:docMk/>
            <pc:sldMk cId="3420341945" sldId="258"/>
            <ac:picMk id="4" creationId="{00AE9BF7-E462-85B1-14AF-679B8F54AECF}"/>
          </ac:picMkLst>
        </pc:picChg>
        <pc:picChg chg="add mod">
          <ac:chgData name="Talia Pearson (2404304)" userId="S::2404304@student.uwtsd.ac.uk::8629aa58-2cc0-4a9a-863e-5d0629345f9d" providerId="AD" clId="Web-{3E613832-47A4-4D66-7F1A-CB424235A150}" dt="2025-10-11T22:10:09.212" v="34"/>
          <ac:picMkLst>
            <pc:docMk/>
            <pc:sldMk cId="3420341945" sldId="258"/>
            <ac:picMk id="5" creationId="{E0675FDA-D3C5-DB60-952B-C6FB442FAAF2}"/>
          </ac:picMkLst>
        </pc:picChg>
        <pc:picChg chg="add mod ord">
          <ac:chgData name="Talia Pearson (2404304)" userId="S::2404304@student.uwtsd.ac.uk::8629aa58-2cc0-4a9a-863e-5d0629345f9d" providerId="AD" clId="Web-{3E613832-47A4-4D66-7F1A-CB424235A150}" dt="2025-10-11T22:10:09.212" v="34"/>
          <ac:picMkLst>
            <pc:docMk/>
            <pc:sldMk cId="3420341945" sldId="258"/>
            <ac:picMk id="6" creationId="{F719650B-F493-1F4D-C153-3CB0F987B695}"/>
          </ac:picMkLst>
        </pc:picChg>
        <pc:cxnChg chg="add">
          <ac:chgData name="Talia Pearson (2404304)" userId="S::2404304@student.uwtsd.ac.uk::8629aa58-2cc0-4a9a-863e-5d0629345f9d" providerId="AD" clId="Web-{3E613832-47A4-4D66-7F1A-CB424235A150}" dt="2025-10-11T22:08:52.505" v="26"/>
          <ac:cxnSpMkLst>
            <pc:docMk/>
            <pc:sldMk cId="3420341945" sldId="258"/>
            <ac:cxnSpMk id="10" creationId="{A240FCEE-B6E2-46D0-9BB0-F45F79545E9D}"/>
          </ac:cxnSpMkLst>
        </pc:cxnChg>
        <pc:cxnChg chg="add del">
          <ac:chgData name="Talia Pearson (2404304)" userId="S::2404304@student.uwtsd.ac.uk::8629aa58-2cc0-4a9a-863e-5d0629345f9d" providerId="AD" clId="Web-{3E613832-47A4-4D66-7F1A-CB424235A150}" dt="2025-10-11T22:10:09.212" v="34"/>
          <ac:cxnSpMkLst>
            <pc:docMk/>
            <pc:sldMk cId="3420341945" sldId="258"/>
            <ac:cxnSpMk id="12" creationId="{3BD2FB83-3783-4477-80B5-DA5BF10BAF57}"/>
          </ac:cxnSpMkLst>
        </pc:cxnChg>
        <pc:cxnChg chg="add del">
          <ac:chgData name="Talia Pearson (2404304)" userId="S::2404304@student.uwtsd.ac.uk::8629aa58-2cc0-4a9a-863e-5d0629345f9d" providerId="AD" clId="Web-{3E613832-47A4-4D66-7F1A-CB424235A150}" dt="2025-10-11T22:10:09.196" v="33"/>
          <ac:cxnSpMkLst>
            <pc:docMk/>
            <pc:sldMk cId="3420341945" sldId="258"/>
            <ac:cxnSpMk id="14" creationId="{E83EA203-71D5-49C0-9626-FFA8E46787B0}"/>
          </ac:cxnSpMkLst>
        </pc:cxnChg>
        <pc:cxnChg chg="add del">
          <ac:chgData name="Talia Pearson (2404304)" userId="S::2404304@student.uwtsd.ac.uk::8629aa58-2cc0-4a9a-863e-5d0629345f9d" providerId="AD" clId="Web-{3E613832-47A4-4D66-7F1A-CB424235A150}" dt="2025-10-11T22:10:09.212" v="34"/>
          <ac:cxnSpMkLst>
            <pc:docMk/>
            <pc:sldMk cId="3420341945" sldId="258"/>
            <ac:cxnSpMk id="18" creationId="{8B45C962-0D68-4A01-9627-70DEBBC363C7}"/>
          </ac:cxnSpMkLst>
        </pc:cxnChg>
        <pc:cxnChg chg="add">
          <ac:chgData name="Talia Pearson (2404304)" userId="S::2404304@student.uwtsd.ac.uk::8629aa58-2cc0-4a9a-863e-5d0629345f9d" providerId="AD" clId="Web-{3E613832-47A4-4D66-7F1A-CB424235A150}" dt="2025-10-11T22:08:52.505" v="26"/>
          <ac:cxnSpMkLst>
            <pc:docMk/>
            <pc:sldMk cId="3420341945" sldId="258"/>
            <ac:cxnSpMk id="20" creationId="{F1D89FBF-493B-4E7D-B511-7E40674F6323}"/>
          </ac:cxnSpMkLst>
        </pc:cxnChg>
        <pc:cxnChg chg="add">
          <ac:chgData name="Talia Pearson (2404304)" userId="S::2404304@student.uwtsd.ac.uk::8629aa58-2cc0-4a9a-863e-5d0629345f9d" providerId="AD" clId="Web-{3E613832-47A4-4D66-7F1A-CB424235A150}" dt="2025-10-11T22:08:52.505" v="26"/>
          <ac:cxnSpMkLst>
            <pc:docMk/>
            <pc:sldMk cId="3420341945" sldId="258"/>
            <ac:cxnSpMk id="22" creationId="{4BCC744E-5590-4542-B37F-B764470BF05E}"/>
          </ac:cxnSpMkLst>
        </pc:cxnChg>
        <pc:cxnChg chg="add del">
          <ac:chgData name="Talia Pearson (2404304)" userId="S::2404304@student.uwtsd.ac.uk::8629aa58-2cc0-4a9a-863e-5d0629345f9d" providerId="AD" clId="Web-{3E613832-47A4-4D66-7F1A-CB424235A150}" dt="2025-10-11T22:09:29.210" v="29"/>
          <ac:cxnSpMkLst>
            <pc:docMk/>
            <pc:sldMk cId="3420341945" sldId="258"/>
            <ac:cxnSpMk id="31" creationId="{D927055D-9ECF-487E-91DD-FFA84AB92DB8}"/>
          </ac:cxnSpMkLst>
        </pc:cxnChg>
        <pc:cxnChg chg="add del">
          <ac:chgData name="Talia Pearson (2404304)" userId="S::2404304@student.uwtsd.ac.uk::8629aa58-2cc0-4a9a-863e-5d0629345f9d" providerId="AD" clId="Web-{3E613832-47A4-4D66-7F1A-CB424235A150}" dt="2025-10-11T22:09:55.961" v="31"/>
          <ac:cxnSpMkLst>
            <pc:docMk/>
            <pc:sldMk cId="3420341945" sldId="258"/>
            <ac:cxnSpMk id="37" creationId="{669A938D-C2DE-49B4-A4F0-DB3831D6471F}"/>
          </ac:cxnSpMkLst>
        </pc:cxnChg>
        <pc:cxnChg chg="add del">
          <ac:chgData name="Talia Pearson (2404304)" userId="S::2404304@student.uwtsd.ac.uk::8629aa58-2cc0-4a9a-863e-5d0629345f9d" providerId="AD" clId="Web-{3E613832-47A4-4D66-7F1A-CB424235A150}" dt="2025-10-11T22:10:48.760" v="35"/>
          <ac:cxnSpMkLst>
            <pc:docMk/>
            <pc:sldMk cId="3420341945" sldId="258"/>
            <ac:cxnSpMk id="51" creationId="{D927055D-9ECF-487E-91DD-FFA84AB92DB8}"/>
          </ac:cxnSpMkLst>
        </pc:cxnChg>
        <pc:cxnChg chg="del">
          <ac:chgData name="Talia Pearson (2404304)" userId="S::2404304@student.uwtsd.ac.uk::8629aa58-2cc0-4a9a-863e-5d0629345f9d" providerId="AD" clId="Web-{3E613832-47A4-4D66-7F1A-CB424235A150}" dt="2025-10-11T22:10:48.760" v="35"/>
          <ac:cxnSpMkLst>
            <pc:docMk/>
            <pc:sldMk cId="3420341945" sldId="258"/>
            <ac:cxnSpMk id="53" creationId="{F0DC1883-8AF7-483D-9074-3C6D8AF57596}"/>
          </ac:cxnSpMkLst>
        </pc:cxnChg>
        <pc:cxnChg chg="del">
          <ac:chgData name="Talia Pearson (2404304)" userId="S::2404304@student.uwtsd.ac.uk::8629aa58-2cc0-4a9a-863e-5d0629345f9d" providerId="AD" clId="Web-{3E613832-47A4-4D66-7F1A-CB424235A150}" dt="2025-10-11T22:10:48.760" v="35"/>
          <ac:cxnSpMkLst>
            <pc:docMk/>
            <pc:sldMk cId="3420341945" sldId="258"/>
            <ac:cxnSpMk id="54" creationId="{1CF89D75-E5AC-4C45-9D87-228849A4C7A5}"/>
          </ac:cxnSpMkLst>
        </pc:cxnChg>
      </pc:sldChg>
      <pc:sldChg chg="modSp new mod modClrScheme chgLayout">
        <pc:chgData name="Talia Pearson (2404304)" userId="S::2404304@student.uwtsd.ac.uk::8629aa58-2cc0-4a9a-863e-5d0629345f9d" providerId="AD" clId="Web-{3E613832-47A4-4D66-7F1A-CB424235A150}" dt="2025-10-11T22:11:15.496" v="38"/>
        <pc:sldMkLst>
          <pc:docMk/>
          <pc:sldMk cId="3564343873" sldId="259"/>
        </pc:sldMkLst>
        <pc:spChg chg="mod ord">
          <ac:chgData name="Talia Pearson (2404304)" userId="S::2404304@student.uwtsd.ac.uk::8629aa58-2cc0-4a9a-863e-5d0629345f9d" providerId="AD" clId="Web-{3E613832-47A4-4D66-7F1A-CB424235A150}" dt="2025-10-11T22:11:15.496" v="38"/>
          <ac:spMkLst>
            <pc:docMk/>
            <pc:sldMk cId="3564343873" sldId="259"/>
            <ac:spMk id="2" creationId="{6B7ECA1F-A0BE-FF3C-B4BA-60910846F8B5}"/>
          </ac:spMkLst>
        </pc:spChg>
        <pc:spChg chg="mod ord">
          <ac:chgData name="Talia Pearson (2404304)" userId="S::2404304@student.uwtsd.ac.uk::8629aa58-2cc0-4a9a-863e-5d0629345f9d" providerId="AD" clId="Web-{3E613832-47A4-4D66-7F1A-CB424235A150}" dt="2025-10-11T22:11:15.496" v="38"/>
          <ac:spMkLst>
            <pc:docMk/>
            <pc:sldMk cId="3564343873" sldId="259"/>
            <ac:spMk id="3" creationId="{507E1018-2925-2A71-AA08-7B16354A93D9}"/>
          </ac:spMkLst>
        </pc:spChg>
      </pc:sldChg>
      <pc:sldChg chg="modSp new">
        <pc:chgData name="Talia Pearson (2404304)" userId="S::2404304@student.uwtsd.ac.uk::8629aa58-2cc0-4a9a-863e-5d0629345f9d" providerId="AD" clId="Web-{3E613832-47A4-4D66-7F1A-CB424235A150}" dt="2025-10-11T23:00:55.490" v="81" actId="20577"/>
        <pc:sldMkLst>
          <pc:docMk/>
          <pc:sldMk cId="174826363" sldId="260"/>
        </pc:sldMkLst>
        <pc:spChg chg="mod">
          <ac:chgData name="Talia Pearson (2404304)" userId="S::2404304@student.uwtsd.ac.uk::8629aa58-2cc0-4a9a-863e-5d0629345f9d" providerId="AD" clId="Web-{3E613832-47A4-4D66-7F1A-CB424235A150}" dt="2025-10-11T22:59:49.205" v="71" actId="20577"/>
          <ac:spMkLst>
            <pc:docMk/>
            <pc:sldMk cId="174826363" sldId="260"/>
            <ac:spMk id="2" creationId="{C39553E9-095A-D98B-A7BC-2256DA6666F4}"/>
          </ac:spMkLst>
        </pc:spChg>
        <pc:spChg chg="mod">
          <ac:chgData name="Talia Pearson (2404304)" userId="S::2404304@student.uwtsd.ac.uk::8629aa58-2cc0-4a9a-863e-5d0629345f9d" providerId="AD" clId="Web-{3E613832-47A4-4D66-7F1A-CB424235A150}" dt="2025-10-11T23:00:55.490" v="81" actId="20577"/>
          <ac:spMkLst>
            <pc:docMk/>
            <pc:sldMk cId="174826363" sldId="260"/>
            <ac:spMk id="3" creationId="{3B2F6366-C162-ADFE-FFC3-90247C3EF74E}"/>
          </ac:spMkLst>
        </pc:spChg>
      </pc:sldChg>
      <pc:sldChg chg="addSp delSp modSp new mod modClrScheme chgLayout">
        <pc:chgData name="Talia Pearson (2404304)" userId="S::2404304@student.uwtsd.ac.uk::8629aa58-2cc0-4a9a-863e-5d0629345f9d" providerId="AD" clId="Web-{3E613832-47A4-4D66-7F1A-CB424235A150}" dt="2025-10-12T15:22:47.094" v="215" actId="20577"/>
        <pc:sldMkLst>
          <pc:docMk/>
          <pc:sldMk cId="1444198180" sldId="261"/>
        </pc:sldMkLst>
        <pc:spChg chg="del">
          <ac:chgData name="Talia Pearson (2404304)" userId="S::2404304@student.uwtsd.ac.uk::8629aa58-2cc0-4a9a-863e-5d0629345f9d" providerId="AD" clId="Web-{3E613832-47A4-4D66-7F1A-CB424235A150}" dt="2025-10-12T15:14:50.200" v="90"/>
          <ac:spMkLst>
            <pc:docMk/>
            <pc:sldMk cId="1444198180" sldId="261"/>
            <ac:spMk id="2" creationId="{43FAFFF9-6186-7073-4D83-578BD6A5F60D}"/>
          </ac:spMkLst>
        </pc:spChg>
        <pc:spChg chg="del">
          <ac:chgData name="Talia Pearson (2404304)" userId="S::2404304@student.uwtsd.ac.uk::8629aa58-2cc0-4a9a-863e-5d0629345f9d" providerId="AD" clId="Web-{3E613832-47A4-4D66-7F1A-CB424235A150}" dt="2025-10-12T15:14:14.431" v="89"/>
          <ac:spMkLst>
            <pc:docMk/>
            <pc:sldMk cId="1444198180" sldId="261"/>
            <ac:spMk id="3" creationId="{B7B5FE6D-1ED2-F3A3-6FB3-9FDCCF36D996}"/>
          </ac:spMkLst>
        </pc:spChg>
        <pc:spChg chg="mod">
          <ac:chgData name="Talia Pearson (2404304)" userId="S::2404304@student.uwtsd.ac.uk::8629aa58-2cc0-4a9a-863e-5d0629345f9d" providerId="AD" clId="Web-{3E613832-47A4-4D66-7F1A-CB424235A150}" dt="2025-10-12T15:14:50.200" v="90"/>
          <ac:spMkLst>
            <pc:docMk/>
            <pc:sldMk cId="1444198180" sldId="261"/>
            <ac:spMk id="4" creationId="{3E3CB8D0-54D7-8C84-C52A-743A02B54DB8}"/>
          </ac:spMkLst>
        </pc:spChg>
        <pc:spChg chg="mod">
          <ac:chgData name="Talia Pearson (2404304)" userId="S::2404304@student.uwtsd.ac.uk::8629aa58-2cc0-4a9a-863e-5d0629345f9d" providerId="AD" clId="Web-{3E613832-47A4-4D66-7F1A-CB424235A150}" dt="2025-10-12T15:14:50.200" v="90"/>
          <ac:spMkLst>
            <pc:docMk/>
            <pc:sldMk cId="1444198180" sldId="261"/>
            <ac:spMk id="5" creationId="{6D2D4F28-3134-DFA1-4EFF-AE8C00996B32}"/>
          </ac:spMkLst>
        </pc:spChg>
        <pc:spChg chg="del mod">
          <ac:chgData name="Talia Pearson (2404304)" userId="S::2404304@student.uwtsd.ac.uk::8629aa58-2cc0-4a9a-863e-5d0629345f9d" providerId="AD" clId="Web-{3E613832-47A4-4D66-7F1A-CB424235A150}" dt="2025-10-12T15:21:28.842" v="190"/>
          <ac:spMkLst>
            <pc:docMk/>
            <pc:sldMk cId="1444198180" sldId="261"/>
            <ac:spMk id="6" creationId="{B74ECD1B-ABDA-C3F0-9989-C4443A561BB5}"/>
          </ac:spMkLst>
        </pc:spChg>
        <pc:spChg chg="add mod">
          <ac:chgData name="Talia Pearson (2404304)" userId="S::2404304@student.uwtsd.ac.uk::8629aa58-2cc0-4a9a-863e-5d0629345f9d" providerId="AD" clId="Web-{3E613832-47A4-4D66-7F1A-CB424235A150}" dt="2025-10-12T15:19:14.073" v="168" actId="20577"/>
          <ac:spMkLst>
            <pc:docMk/>
            <pc:sldMk cId="1444198180" sldId="261"/>
            <ac:spMk id="12" creationId="{E490964E-F841-62D1-3298-1F2830CDF80C}"/>
          </ac:spMkLst>
        </pc:spChg>
        <pc:spChg chg="add mod">
          <ac:chgData name="Talia Pearson (2404304)" userId="S::2404304@student.uwtsd.ac.uk::8629aa58-2cc0-4a9a-863e-5d0629345f9d" providerId="AD" clId="Web-{3E613832-47A4-4D66-7F1A-CB424235A150}" dt="2025-10-12T15:22:47.094" v="215" actId="20577"/>
          <ac:spMkLst>
            <pc:docMk/>
            <pc:sldMk cId="1444198180" sldId="261"/>
            <ac:spMk id="14" creationId="{A7E359B0-493D-ACC1-4009-3542F3E4F472}"/>
          </ac:spMkLst>
        </pc:spChg>
        <pc:picChg chg="add mod ord">
          <ac:chgData name="Talia Pearson (2404304)" userId="S::2404304@student.uwtsd.ac.uk::8629aa58-2cc0-4a9a-863e-5d0629345f9d" providerId="AD" clId="Web-{3E613832-47A4-4D66-7F1A-CB424235A150}" dt="2025-10-12T15:21:45.577" v="191" actId="14100"/>
          <ac:picMkLst>
            <pc:docMk/>
            <pc:sldMk cId="1444198180" sldId="261"/>
            <ac:picMk id="7" creationId="{C33ABF74-2438-3217-E3AA-29581A53A071}"/>
          </ac:picMkLst>
        </pc:picChg>
      </pc:sldChg>
      <pc:sldChg chg="addSp delSp modSp new">
        <pc:chgData name="Talia Pearson (2404304)" userId="S::2404304@student.uwtsd.ac.uk::8629aa58-2cc0-4a9a-863e-5d0629345f9d" providerId="AD" clId="Web-{3E613832-47A4-4D66-7F1A-CB424235A150}" dt="2025-10-12T15:53:40.791" v="266" actId="20577"/>
        <pc:sldMkLst>
          <pc:docMk/>
          <pc:sldMk cId="2624717778" sldId="262"/>
        </pc:sldMkLst>
        <pc:spChg chg="mod">
          <ac:chgData name="Talia Pearson (2404304)" userId="S::2404304@student.uwtsd.ac.uk::8629aa58-2cc0-4a9a-863e-5d0629345f9d" providerId="AD" clId="Web-{3E613832-47A4-4D66-7F1A-CB424235A150}" dt="2025-10-12T15:34:20.747" v="230" actId="20577"/>
          <ac:spMkLst>
            <pc:docMk/>
            <pc:sldMk cId="2624717778" sldId="262"/>
            <ac:spMk id="2" creationId="{3A0B6732-848C-966A-4234-B603085EEA6B}"/>
          </ac:spMkLst>
        </pc:spChg>
        <pc:spChg chg="del">
          <ac:chgData name="Talia Pearson (2404304)" userId="S::2404304@student.uwtsd.ac.uk::8629aa58-2cc0-4a9a-863e-5d0629345f9d" providerId="AD" clId="Web-{3E613832-47A4-4D66-7F1A-CB424235A150}" dt="2025-10-12T15:39:32.367" v="231"/>
          <ac:spMkLst>
            <pc:docMk/>
            <pc:sldMk cId="2624717778" sldId="262"/>
            <ac:spMk id="3" creationId="{44AC4934-B29A-E17E-34DE-848A05535F70}"/>
          </ac:spMkLst>
        </pc:spChg>
        <pc:spChg chg="del mod">
          <ac:chgData name="Talia Pearson (2404304)" userId="S::2404304@student.uwtsd.ac.uk::8629aa58-2cc0-4a9a-863e-5d0629345f9d" providerId="AD" clId="Web-{3E613832-47A4-4D66-7F1A-CB424235A150}" dt="2025-10-12T15:41:37.056" v="235"/>
          <ac:spMkLst>
            <pc:docMk/>
            <pc:sldMk cId="2624717778" sldId="262"/>
            <ac:spMk id="6" creationId="{CCF86018-7211-D9D4-57F6-D563AAED7C15}"/>
          </ac:spMkLst>
        </pc:spChg>
        <pc:spChg chg="add del mod">
          <ac:chgData name="Talia Pearson (2404304)" userId="S::2404304@student.uwtsd.ac.uk::8629aa58-2cc0-4a9a-863e-5d0629345f9d" providerId="AD" clId="Web-{3E613832-47A4-4D66-7F1A-CB424235A150}" dt="2025-10-12T15:40:52.337" v="233"/>
          <ac:spMkLst>
            <pc:docMk/>
            <pc:sldMk cId="2624717778" sldId="262"/>
            <ac:spMk id="9" creationId="{2052DB38-BAFF-E5B8-16AB-6FC381C5D12A}"/>
          </ac:spMkLst>
        </pc:spChg>
        <pc:spChg chg="add mod">
          <ac:chgData name="Talia Pearson (2404304)" userId="S::2404304@student.uwtsd.ac.uk::8629aa58-2cc0-4a9a-863e-5d0629345f9d" providerId="AD" clId="Web-{3E613832-47A4-4D66-7F1A-CB424235A150}" dt="2025-10-12T15:53:40.791" v="266" actId="20577"/>
          <ac:spMkLst>
            <pc:docMk/>
            <pc:sldMk cId="2624717778" sldId="262"/>
            <ac:spMk id="11" creationId="{D5ECA00C-3272-B433-C211-A73D594AC9FD}"/>
          </ac:spMkLst>
        </pc:spChg>
        <pc:picChg chg="add del mod ord">
          <ac:chgData name="Talia Pearson (2404304)" userId="S::2404304@student.uwtsd.ac.uk::8629aa58-2cc0-4a9a-863e-5d0629345f9d" providerId="AD" clId="Web-{3E613832-47A4-4D66-7F1A-CB424235A150}" dt="2025-10-12T15:40:46.274" v="232"/>
          <ac:picMkLst>
            <pc:docMk/>
            <pc:sldMk cId="2624717778" sldId="262"/>
            <ac:picMk id="7" creationId="{ADA4A971-47CF-027D-C476-4866EA22AA91}"/>
          </ac:picMkLst>
        </pc:picChg>
        <pc:picChg chg="add mod ord">
          <ac:chgData name="Talia Pearson (2404304)" userId="S::2404304@student.uwtsd.ac.uk::8629aa58-2cc0-4a9a-863e-5d0629345f9d" providerId="AD" clId="Web-{3E613832-47A4-4D66-7F1A-CB424235A150}" dt="2025-10-12T15:41:47.338" v="237" actId="1076"/>
          <ac:picMkLst>
            <pc:docMk/>
            <pc:sldMk cId="2624717778" sldId="262"/>
            <ac:picMk id="10" creationId="{398FE0AC-C0E0-4F60-4355-4869F7BF8007}"/>
          </ac:picMkLst>
        </pc:picChg>
      </pc:sldChg>
      <pc:sldMasterChg chg="del delSldLayout">
        <pc:chgData name="Talia Pearson (2404304)" userId="S::2404304@student.uwtsd.ac.uk::8629aa58-2cc0-4a9a-863e-5d0629345f9d" providerId="AD" clId="Web-{3E613832-47A4-4D66-7F1A-CB424235A150}" dt="2025-10-11T22:10:48.760" v="35"/>
        <pc:sldMasterMkLst>
          <pc:docMk/>
          <pc:sldMasterMk cId="3614596294" sldId="2147483734"/>
        </pc:sldMasterMkLst>
        <pc:sldLayoutChg chg="del">
          <pc:chgData name="Talia Pearson (2404304)" userId="S::2404304@student.uwtsd.ac.uk::8629aa58-2cc0-4a9a-863e-5d0629345f9d" providerId="AD" clId="Web-{3E613832-47A4-4D66-7F1A-CB424235A150}" dt="2025-10-11T22:10:48.760" v="35"/>
          <pc:sldLayoutMkLst>
            <pc:docMk/>
            <pc:sldMasterMk cId="3614596294" sldId="2147483734"/>
            <pc:sldLayoutMk cId="1056725527" sldId="2147483723"/>
          </pc:sldLayoutMkLst>
        </pc:sldLayoutChg>
        <pc:sldLayoutChg chg="del">
          <pc:chgData name="Talia Pearson (2404304)" userId="S::2404304@student.uwtsd.ac.uk::8629aa58-2cc0-4a9a-863e-5d0629345f9d" providerId="AD" clId="Web-{3E613832-47A4-4D66-7F1A-CB424235A150}" dt="2025-10-11T22:10:48.760" v="35"/>
          <pc:sldLayoutMkLst>
            <pc:docMk/>
            <pc:sldMasterMk cId="3614596294" sldId="2147483734"/>
            <pc:sldLayoutMk cId="3284667090" sldId="2147483724"/>
          </pc:sldLayoutMkLst>
        </pc:sldLayoutChg>
        <pc:sldLayoutChg chg="del">
          <pc:chgData name="Talia Pearson (2404304)" userId="S::2404304@student.uwtsd.ac.uk::8629aa58-2cc0-4a9a-863e-5d0629345f9d" providerId="AD" clId="Web-{3E613832-47A4-4D66-7F1A-CB424235A150}" dt="2025-10-11T22:10:48.760" v="35"/>
          <pc:sldLayoutMkLst>
            <pc:docMk/>
            <pc:sldMasterMk cId="3614596294" sldId="2147483734"/>
            <pc:sldLayoutMk cId="2488058619" sldId="2147483725"/>
          </pc:sldLayoutMkLst>
        </pc:sldLayoutChg>
        <pc:sldLayoutChg chg="del">
          <pc:chgData name="Talia Pearson (2404304)" userId="S::2404304@student.uwtsd.ac.uk::8629aa58-2cc0-4a9a-863e-5d0629345f9d" providerId="AD" clId="Web-{3E613832-47A4-4D66-7F1A-CB424235A150}" dt="2025-10-11T22:10:48.760" v="35"/>
          <pc:sldLayoutMkLst>
            <pc:docMk/>
            <pc:sldMasterMk cId="3614596294" sldId="2147483734"/>
            <pc:sldLayoutMk cId="2165051956" sldId="2147483726"/>
          </pc:sldLayoutMkLst>
        </pc:sldLayoutChg>
        <pc:sldLayoutChg chg="del">
          <pc:chgData name="Talia Pearson (2404304)" userId="S::2404304@student.uwtsd.ac.uk::8629aa58-2cc0-4a9a-863e-5d0629345f9d" providerId="AD" clId="Web-{3E613832-47A4-4D66-7F1A-CB424235A150}" dt="2025-10-11T22:10:48.760" v="35"/>
          <pc:sldLayoutMkLst>
            <pc:docMk/>
            <pc:sldMasterMk cId="3614596294" sldId="2147483734"/>
            <pc:sldLayoutMk cId="2660699237" sldId="2147483727"/>
          </pc:sldLayoutMkLst>
        </pc:sldLayoutChg>
        <pc:sldLayoutChg chg="del">
          <pc:chgData name="Talia Pearson (2404304)" userId="S::2404304@student.uwtsd.ac.uk::8629aa58-2cc0-4a9a-863e-5d0629345f9d" providerId="AD" clId="Web-{3E613832-47A4-4D66-7F1A-CB424235A150}" dt="2025-10-11T22:10:48.760" v="35"/>
          <pc:sldLayoutMkLst>
            <pc:docMk/>
            <pc:sldMasterMk cId="3614596294" sldId="2147483734"/>
            <pc:sldLayoutMk cId="251755918" sldId="2147483728"/>
          </pc:sldLayoutMkLst>
        </pc:sldLayoutChg>
        <pc:sldLayoutChg chg="del">
          <pc:chgData name="Talia Pearson (2404304)" userId="S::2404304@student.uwtsd.ac.uk::8629aa58-2cc0-4a9a-863e-5d0629345f9d" providerId="AD" clId="Web-{3E613832-47A4-4D66-7F1A-CB424235A150}" dt="2025-10-11T22:10:48.760" v="35"/>
          <pc:sldLayoutMkLst>
            <pc:docMk/>
            <pc:sldMasterMk cId="3614596294" sldId="2147483734"/>
            <pc:sldLayoutMk cId="2448079207" sldId="2147483729"/>
          </pc:sldLayoutMkLst>
        </pc:sldLayoutChg>
        <pc:sldLayoutChg chg="del">
          <pc:chgData name="Talia Pearson (2404304)" userId="S::2404304@student.uwtsd.ac.uk::8629aa58-2cc0-4a9a-863e-5d0629345f9d" providerId="AD" clId="Web-{3E613832-47A4-4D66-7F1A-CB424235A150}" dt="2025-10-11T22:10:48.760" v="35"/>
          <pc:sldLayoutMkLst>
            <pc:docMk/>
            <pc:sldMasterMk cId="3614596294" sldId="2147483734"/>
            <pc:sldLayoutMk cId="947965681" sldId="2147483730"/>
          </pc:sldLayoutMkLst>
        </pc:sldLayoutChg>
        <pc:sldLayoutChg chg="del">
          <pc:chgData name="Talia Pearson (2404304)" userId="S::2404304@student.uwtsd.ac.uk::8629aa58-2cc0-4a9a-863e-5d0629345f9d" providerId="AD" clId="Web-{3E613832-47A4-4D66-7F1A-CB424235A150}" dt="2025-10-11T22:10:48.760" v="35"/>
          <pc:sldLayoutMkLst>
            <pc:docMk/>
            <pc:sldMasterMk cId="3614596294" sldId="2147483734"/>
            <pc:sldLayoutMk cId="284290298" sldId="2147483731"/>
          </pc:sldLayoutMkLst>
        </pc:sldLayoutChg>
        <pc:sldLayoutChg chg="del">
          <pc:chgData name="Talia Pearson (2404304)" userId="S::2404304@student.uwtsd.ac.uk::8629aa58-2cc0-4a9a-863e-5d0629345f9d" providerId="AD" clId="Web-{3E613832-47A4-4D66-7F1A-CB424235A150}" dt="2025-10-11T22:10:48.760" v="35"/>
          <pc:sldLayoutMkLst>
            <pc:docMk/>
            <pc:sldMasterMk cId="3614596294" sldId="2147483734"/>
            <pc:sldLayoutMk cId="3805728139" sldId="2147483732"/>
          </pc:sldLayoutMkLst>
        </pc:sldLayoutChg>
        <pc:sldLayoutChg chg="del">
          <pc:chgData name="Talia Pearson (2404304)" userId="S::2404304@student.uwtsd.ac.uk::8629aa58-2cc0-4a9a-863e-5d0629345f9d" providerId="AD" clId="Web-{3E613832-47A4-4D66-7F1A-CB424235A150}" dt="2025-10-11T22:10:48.760" v="35"/>
          <pc:sldLayoutMkLst>
            <pc:docMk/>
            <pc:sldMasterMk cId="3614596294" sldId="2147483734"/>
            <pc:sldLayoutMk cId="4086659359" sldId="2147483733"/>
          </pc:sldLayoutMkLst>
        </pc:sldLayoutChg>
      </pc:sldMasterChg>
      <pc:sldMasterChg chg="add del addSldLayout delSldLayout modSldLayout">
        <pc:chgData name="Talia Pearson (2404304)" userId="S::2404304@student.uwtsd.ac.uk::8629aa58-2cc0-4a9a-863e-5d0629345f9d" providerId="AD" clId="Web-{3E613832-47A4-4D66-7F1A-CB424235A150}" dt="2025-10-11T22:10:56.417" v="36"/>
        <pc:sldMasterMkLst>
          <pc:docMk/>
          <pc:sldMasterMk cId="2276646687" sldId="2147483735"/>
        </pc:sldMasterMkLst>
        <pc:sldLayoutChg chg="add del mod replId">
          <pc:chgData name="Talia Pearson (2404304)" userId="S::2404304@student.uwtsd.ac.uk::8629aa58-2cc0-4a9a-863e-5d0629345f9d" providerId="AD" clId="Web-{3E613832-47A4-4D66-7F1A-CB424235A150}" dt="2025-10-11T22:10:56.417" v="36"/>
          <pc:sldLayoutMkLst>
            <pc:docMk/>
            <pc:sldMasterMk cId="2276646687" sldId="2147483735"/>
            <pc:sldLayoutMk cId="647921782" sldId="2147483736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0:56.417" v="36"/>
          <pc:sldLayoutMkLst>
            <pc:docMk/>
            <pc:sldMasterMk cId="2276646687" sldId="2147483735"/>
            <pc:sldLayoutMk cId="604116861" sldId="2147483737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0:56.417" v="36"/>
          <pc:sldLayoutMkLst>
            <pc:docMk/>
            <pc:sldMasterMk cId="2276646687" sldId="2147483735"/>
            <pc:sldLayoutMk cId="893198911" sldId="2147483738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0:56.417" v="36"/>
          <pc:sldLayoutMkLst>
            <pc:docMk/>
            <pc:sldMasterMk cId="2276646687" sldId="2147483735"/>
            <pc:sldLayoutMk cId="1165904185" sldId="2147483739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0:56.417" v="36"/>
          <pc:sldLayoutMkLst>
            <pc:docMk/>
            <pc:sldMasterMk cId="2276646687" sldId="2147483735"/>
            <pc:sldLayoutMk cId="3402901695" sldId="2147483740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0:56.417" v="36"/>
          <pc:sldLayoutMkLst>
            <pc:docMk/>
            <pc:sldMasterMk cId="2276646687" sldId="2147483735"/>
            <pc:sldLayoutMk cId="1363795949" sldId="2147483741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0:56.417" v="36"/>
          <pc:sldLayoutMkLst>
            <pc:docMk/>
            <pc:sldMasterMk cId="2276646687" sldId="2147483735"/>
            <pc:sldLayoutMk cId="606520385" sldId="2147483742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0:56.417" v="36"/>
          <pc:sldLayoutMkLst>
            <pc:docMk/>
            <pc:sldMasterMk cId="2276646687" sldId="2147483735"/>
            <pc:sldLayoutMk cId="983818089" sldId="2147483743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0:56.417" v="36"/>
          <pc:sldLayoutMkLst>
            <pc:docMk/>
            <pc:sldMasterMk cId="2276646687" sldId="2147483735"/>
            <pc:sldLayoutMk cId="1426203809" sldId="2147483744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0:56.417" v="36"/>
          <pc:sldLayoutMkLst>
            <pc:docMk/>
            <pc:sldMasterMk cId="2276646687" sldId="2147483735"/>
            <pc:sldLayoutMk cId="711661039" sldId="2147483745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0:56.417" v="36"/>
          <pc:sldLayoutMkLst>
            <pc:docMk/>
            <pc:sldMasterMk cId="2276646687" sldId="2147483735"/>
            <pc:sldLayoutMk cId="1729735489" sldId="2147483746"/>
          </pc:sldLayoutMkLst>
        </pc:sldLayoutChg>
      </pc:sldMasterChg>
      <pc:sldMasterChg chg="add del addSldLayout delSldLayout modSldLayout">
        <pc:chgData name="Talia Pearson (2404304)" userId="S::2404304@student.uwtsd.ac.uk::8629aa58-2cc0-4a9a-863e-5d0629345f9d" providerId="AD" clId="Web-{3E613832-47A4-4D66-7F1A-CB424235A150}" dt="2025-10-11T22:11:07.855" v="37"/>
        <pc:sldMasterMkLst>
          <pc:docMk/>
          <pc:sldMasterMk cId="3130397964" sldId="2147483747"/>
        </pc:sldMasterMkLst>
        <pc:sldLayoutChg chg="add del mod replId">
          <pc:chgData name="Talia Pearson (2404304)" userId="S::2404304@student.uwtsd.ac.uk::8629aa58-2cc0-4a9a-863e-5d0629345f9d" providerId="AD" clId="Web-{3E613832-47A4-4D66-7F1A-CB424235A150}" dt="2025-10-11T22:11:07.855" v="37"/>
          <pc:sldLayoutMkLst>
            <pc:docMk/>
            <pc:sldMasterMk cId="3130397964" sldId="2147483747"/>
            <pc:sldLayoutMk cId="2116636227" sldId="2147483748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07.855" v="37"/>
          <pc:sldLayoutMkLst>
            <pc:docMk/>
            <pc:sldMasterMk cId="3130397964" sldId="2147483747"/>
            <pc:sldLayoutMk cId="973918255" sldId="2147483749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07.855" v="37"/>
          <pc:sldLayoutMkLst>
            <pc:docMk/>
            <pc:sldMasterMk cId="3130397964" sldId="2147483747"/>
            <pc:sldLayoutMk cId="3270887615" sldId="2147483750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07.855" v="37"/>
          <pc:sldLayoutMkLst>
            <pc:docMk/>
            <pc:sldMasterMk cId="3130397964" sldId="2147483747"/>
            <pc:sldLayoutMk cId="3061762284" sldId="2147483751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07.855" v="37"/>
          <pc:sldLayoutMkLst>
            <pc:docMk/>
            <pc:sldMasterMk cId="3130397964" sldId="2147483747"/>
            <pc:sldLayoutMk cId="3101367555" sldId="2147483752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07.855" v="37"/>
          <pc:sldLayoutMkLst>
            <pc:docMk/>
            <pc:sldMasterMk cId="3130397964" sldId="2147483747"/>
            <pc:sldLayoutMk cId="4269822849" sldId="2147483753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07.855" v="37"/>
          <pc:sldLayoutMkLst>
            <pc:docMk/>
            <pc:sldMasterMk cId="3130397964" sldId="2147483747"/>
            <pc:sldLayoutMk cId="2061832693" sldId="2147483754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07.855" v="37"/>
          <pc:sldLayoutMkLst>
            <pc:docMk/>
            <pc:sldMasterMk cId="3130397964" sldId="2147483747"/>
            <pc:sldLayoutMk cId="3634158188" sldId="2147483755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07.855" v="37"/>
          <pc:sldLayoutMkLst>
            <pc:docMk/>
            <pc:sldMasterMk cId="3130397964" sldId="2147483747"/>
            <pc:sldLayoutMk cId="546979822" sldId="2147483756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07.855" v="37"/>
          <pc:sldLayoutMkLst>
            <pc:docMk/>
            <pc:sldMasterMk cId="3130397964" sldId="2147483747"/>
            <pc:sldLayoutMk cId="764204792" sldId="2147483757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07.855" v="37"/>
          <pc:sldLayoutMkLst>
            <pc:docMk/>
            <pc:sldMasterMk cId="3130397964" sldId="2147483747"/>
            <pc:sldLayoutMk cId="3268333220" sldId="2147483758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07.855" v="37"/>
          <pc:sldLayoutMkLst>
            <pc:docMk/>
            <pc:sldMasterMk cId="3130397964" sldId="2147483747"/>
            <pc:sldLayoutMk cId="3226348918" sldId="2147483759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07.855" v="37"/>
          <pc:sldLayoutMkLst>
            <pc:docMk/>
            <pc:sldMasterMk cId="3130397964" sldId="2147483747"/>
            <pc:sldLayoutMk cId="441246233" sldId="2147483760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07.855" v="37"/>
          <pc:sldLayoutMkLst>
            <pc:docMk/>
            <pc:sldMasterMk cId="3130397964" sldId="2147483747"/>
            <pc:sldLayoutMk cId="1664085885" sldId="2147483761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07.855" v="37"/>
          <pc:sldLayoutMkLst>
            <pc:docMk/>
            <pc:sldMasterMk cId="3130397964" sldId="2147483747"/>
            <pc:sldLayoutMk cId="4016875965" sldId="2147483762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07.855" v="37"/>
          <pc:sldLayoutMkLst>
            <pc:docMk/>
            <pc:sldMasterMk cId="3130397964" sldId="2147483747"/>
            <pc:sldLayoutMk cId="2243272758" sldId="2147483763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07.855" v="37"/>
          <pc:sldLayoutMkLst>
            <pc:docMk/>
            <pc:sldMasterMk cId="3130397964" sldId="2147483747"/>
            <pc:sldLayoutMk cId="678295262" sldId="2147483764"/>
          </pc:sldLayoutMkLst>
        </pc:sldLayoutChg>
      </pc:sldMasterChg>
      <pc:sldMasterChg chg="add del addSldLayout delSldLayout modSldLayout">
        <pc:chgData name="Talia Pearson (2404304)" userId="S::2404304@student.uwtsd.ac.uk::8629aa58-2cc0-4a9a-863e-5d0629345f9d" providerId="AD" clId="Web-{3E613832-47A4-4D66-7F1A-CB424235A150}" dt="2025-10-11T22:11:15.496" v="38"/>
        <pc:sldMasterMkLst>
          <pc:docMk/>
          <pc:sldMasterMk cId="2922945011" sldId="2147483765"/>
        </pc:sldMasterMkLst>
        <pc:sldLayoutChg chg="add del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2922945011" sldId="2147483765"/>
            <pc:sldLayoutMk cId="235842762" sldId="2147483766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2922945011" sldId="2147483765"/>
            <pc:sldLayoutMk cId="1503197095" sldId="2147483767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2922945011" sldId="2147483765"/>
            <pc:sldLayoutMk cId="184966169" sldId="2147483768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2922945011" sldId="2147483765"/>
            <pc:sldLayoutMk cId="3087410918" sldId="2147483769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2922945011" sldId="2147483765"/>
            <pc:sldLayoutMk cId="2621419731" sldId="2147483770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2922945011" sldId="2147483765"/>
            <pc:sldLayoutMk cId="2694436595" sldId="2147483771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2922945011" sldId="2147483765"/>
            <pc:sldLayoutMk cId="2717320677" sldId="2147483772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2922945011" sldId="2147483765"/>
            <pc:sldLayoutMk cId="4203180734" sldId="2147483773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2922945011" sldId="2147483765"/>
            <pc:sldLayoutMk cId="165934393" sldId="2147483774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2922945011" sldId="2147483765"/>
            <pc:sldLayoutMk cId="3901041408" sldId="2147483775"/>
          </pc:sldLayoutMkLst>
        </pc:sldLayoutChg>
        <pc:sldLayoutChg chg="add del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2922945011" sldId="2147483765"/>
            <pc:sldLayoutMk cId="3381834474" sldId="2147483776"/>
          </pc:sldLayoutMkLst>
        </pc:sldLayoutChg>
      </pc:sldMasterChg>
      <pc:sldMasterChg chg="add addSldLayout modSldLayout">
        <pc:chgData name="Talia Pearson (2404304)" userId="S::2404304@student.uwtsd.ac.uk::8629aa58-2cc0-4a9a-863e-5d0629345f9d" providerId="AD" clId="Web-{3E613832-47A4-4D66-7F1A-CB424235A150}" dt="2025-10-11T22:11:15.496" v="38"/>
        <pc:sldMasterMkLst>
          <pc:docMk/>
          <pc:sldMasterMk cId="3647635510" sldId="2147483777"/>
        </pc:sldMasterMkLst>
        <pc:sldLayoutChg chg="add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3647635510" sldId="2147483777"/>
            <pc:sldLayoutMk cId="4025831968" sldId="2147483778"/>
          </pc:sldLayoutMkLst>
        </pc:sldLayoutChg>
        <pc:sldLayoutChg chg="add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3647635510" sldId="2147483777"/>
            <pc:sldLayoutMk cId="3991296592" sldId="2147483779"/>
          </pc:sldLayoutMkLst>
        </pc:sldLayoutChg>
        <pc:sldLayoutChg chg="add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3647635510" sldId="2147483777"/>
            <pc:sldLayoutMk cId="3406973530" sldId="2147483780"/>
          </pc:sldLayoutMkLst>
        </pc:sldLayoutChg>
        <pc:sldLayoutChg chg="add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3647635510" sldId="2147483777"/>
            <pc:sldLayoutMk cId="1098778583" sldId="2147483781"/>
          </pc:sldLayoutMkLst>
        </pc:sldLayoutChg>
        <pc:sldLayoutChg chg="add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3647635510" sldId="2147483777"/>
            <pc:sldLayoutMk cId="685735711" sldId="2147483782"/>
          </pc:sldLayoutMkLst>
        </pc:sldLayoutChg>
        <pc:sldLayoutChg chg="add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3647635510" sldId="2147483777"/>
            <pc:sldLayoutMk cId="3598199430" sldId="2147483783"/>
          </pc:sldLayoutMkLst>
        </pc:sldLayoutChg>
        <pc:sldLayoutChg chg="add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3647635510" sldId="2147483777"/>
            <pc:sldLayoutMk cId="1709781272" sldId="2147483784"/>
          </pc:sldLayoutMkLst>
        </pc:sldLayoutChg>
        <pc:sldLayoutChg chg="add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3647635510" sldId="2147483777"/>
            <pc:sldLayoutMk cId="2587766453" sldId="2147483785"/>
          </pc:sldLayoutMkLst>
        </pc:sldLayoutChg>
        <pc:sldLayoutChg chg="add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3647635510" sldId="2147483777"/>
            <pc:sldLayoutMk cId="2160822368" sldId="2147483786"/>
          </pc:sldLayoutMkLst>
        </pc:sldLayoutChg>
        <pc:sldLayoutChg chg="add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3647635510" sldId="2147483777"/>
            <pc:sldLayoutMk cId="3727491939" sldId="2147483787"/>
          </pc:sldLayoutMkLst>
        </pc:sldLayoutChg>
        <pc:sldLayoutChg chg="add mod replId">
          <pc:chgData name="Talia Pearson (2404304)" userId="S::2404304@student.uwtsd.ac.uk::8629aa58-2cc0-4a9a-863e-5d0629345f9d" providerId="AD" clId="Web-{3E613832-47A4-4D66-7F1A-CB424235A150}" dt="2025-10-11T22:11:15.496" v="38"/>
          <pc:sldLayoutMkLst>
            <pc:docMk/>
            <pc:sldMasterMk cId="3647635510" sldId="2147483777"/>
            <pc:sldLayoutMk cId="1011198830" sldId="2147483788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70120-CDFC-48DE-A6EA-6DEEDD0E436A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5831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9FAAF-C467-4C93-8ECD-39AF5A14D498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96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7E480-B2BA-4553-A144-61E7F75833ED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973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682A-6B53-4B08-AE4D-4C5E659103CC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778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9F0F6-BEBB-4894-ABB2-75C5CBE0DDB9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5735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E9E5F-17D9-4A30-9DA3-64E46A6DF11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199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AC5F0-3BC3-4718-BCCA-24B5655EC864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781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BD81-465B-40F2-9A54-9DF3B12AF598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766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B3CEF-64EF-4C43-9530-8E9CBFD2CAD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0822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F5BA7-0A17-4D30-9B66-E29324151C73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7491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BB1B-D40A-4DB9-B3DE-BAAE675B83CD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1198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B70A3DFD-A535-46B2-84C1-61DC8B16A904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6355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3840">
          <p15:clr>
            <a:srgbClr val="F26B43"/>
          </p15:clr>
        </p15:guide>
        <p15:guide id="3" pos="7200">
          <p15:clr>
            <a:srgbClr val="F26B43"/>
          </p15:clr>
        </p15:guide>
        <p15:guide id="4" pos="6720">
          <p15:clr>
            <a:srgbClr val="F26B43"/>
          </p15:clr>
        </p15:guide>
        <p15:guide id="16" pos="480">
          <p15:clr>
            <a:srgbClr val="F26B43"/>
          </p15:clr>
        </p15:guide>
        <p15:guide id="23" orient="horz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ostcolonialstamoko.blogspot.com/" TargetMode="External"/><Relationship Id="rId2" Type="http://schemas.openxmlformats.org/officeDocument/2006/relationships/hyperlink" Target="https://uk.pinterest.com/pin/452752568770958782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hilippinestudies.uk/mapping/files/fullsize/c4e5c9a470df508ade34f88883591a3f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295C2C0-6382-CB4D-2B35-77035A731F2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6" b="14777"/>
          <a:stretch>
            <a:fillRect/>
          </a:stretch>
        </p:blipFill>
        <p:spPr>
          <a:xfrm>
            <a:off x="17159" y="10"/>
            <a:ext cx="1218895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1209" y="822960"/>
            <a:ext cx="7213092" cy="5015169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rgbClr val="FFFFFF"/>
                </a:solidFill>
                <a:ea typeface="+mj-lt"/>
                <a:cs typeface="+mj-lt"/>
              </a:rPr>
              <a:t>Material Culture in Theory: A Case Study</a:t>
            </a:r>
            <a:endParaRPr lang="en-US" sz="60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61493" y="3041761"/>
            <a:ext cx="2429605" cy="285620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Tattoos - History, significance, and reputation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553E9-095A-D98B-A7BC-2256DA666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Material culture and the history of tattooing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F6366-C162-ADFE-FFC3-90247C3EF7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>
                <a:latin typeface="Segoe UI"/>
                <a:ea typeface="Roboto"/>
                <a:cs typeface="Segoe UI"/>
              </a:rPr>
              <a:t>material culture refers to the tools, weapons, utensils, machines, ornaments, art, buildings, monuments, written records, religious images, clothing, and any other ponderable objects produced or used by humans.</a:t>
            </a:r>
          </a:p>
          <a:p>
            <a:endParaRPr lang="en-GB" sz="1600" dirty="0">
              <a:latin typeface="Segoe UI"/>
              <a:ea typeface="Roboto"/>
              <a:cs typeface="Segoe UI"/>
            </a:endParaRPr>
          </a:p>
          <a:p>
            <a:r>
              <a:rPr lang="en-GB" sz="1600" dirty="0">
                <a:latin typeface="Segoe UI"/>
                <a:ea typeface="Roboto"/>
                <a:cs typeface="Segoe UI"/>
              </a:rPr>
              <a:t>Otzi the iceman - therapeutic reasoning for tattoos in the ancient world </a:t>
            </a:r>
          </a:p>
          <a:p>
            <a:endParaRPr lang="en-GB" sz="1600" dirty="0">
              <a:latin typeface="Segoe UI"/>
              <a:ea typeface="Roboto"/>
              <a:cs typeface="Segoe U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497FC1-359A-C9E4-CB98-C3ECF90DE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7E920-F5B2-4E64-AFFD-ABE6FB67CEB3}" type="datetime1"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A996B-4BBD-6184-CC8D-D41AF28DF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5E1DB1-265A-E4EF-E878-A435D81CC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26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he burik (tattoos) of mountain province. burik is also the">
            <a:extLst>
              <a:ext uri="{FF2B5EF4-FFF2-40B4-BE49-F238E27FC236}">
                <a16:creationId xmlns:a16="http://schemas.microsoft.com/office/drawing/2014/main" id="{F0ED39CB-ED2C-E83B-7BCE-C5CEF808DC9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844" b="15739"/>
          <a:stretch>
            <a:fillRect/>
          </a:stretch>
        </p:blipFill>
        <p:spPr>
          <a:xfrm>
            <a:off x="20" y="-9456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20D0E2-6D8F-F796-E57B-850AF5A63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735" y="938253"/>
            <a:ext cx="3479383" cy="4977011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Batang"/>
                <a:ea typeface="Batang"/>
              </a:rPr>
              <a:t>Ancient tattooing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BA040-A98F-B423-04D1-1B7C08F105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2040" y="1009817"/>
            <a:ext cx="6731362" cy="490544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sz="1800" dirty="0">
                <a:solidFill>
                  <a:srgbClr val="FFFFFF"/>
                </a:solidFill>
              </a:rPr>
              <a:t>tattoos on mummified remains</a:t>
            </a:r>
            <a:endParaRPr lang="en-US"/>
          </a:p>
          <a:p>
            <a:r>
              <a:rPr lang="en-GB" dirty="0">
                <a:latin typeface="Trade Gothic Next Light"/>
                <a:cs typeface="Segoe UI"/>
              </a:rPr>
              <a:t>Analyn Salvador-Amores – researched an assemblage of mummified remains all found with highly intricate and well preserved tattoos in the Philippines </a:t>
            </a:r>
            <a:endParaRPr lang="en-US" dirty="0">
              <a:latin typeface="Trade Gothic Next Light"/>
            </a:endParaRPr>
          </a:p>
          <a:p>
            <a:r>
              <a:rPr lang="en-US" sz="1800" dirty="0" err="1">
                <a:solidFill>
                  <a:srgbClr val="FFFFFF"/>
                </a:solidFill>
              </a:rPr>
              <a:t>Ibaloy</a:t>
            </a:r>
            <a:r>
              <a:rPr lang="en-US" sz="1800" dirty="0">
                <a:solidFill>
                  <a:srgbClr val="FFFFFF"/>
                </a:solidFill>
              </a:rPr>
              <a:t> people </a:t>
            </a:r>
            <a:endParaRPr lang="en-US" dirty="0"/>
          </a:p>
          <a:p>
            <a:r>
              <a:rPr lang="en-US" sz="1800" dirty="0">
                <a:solidFill>
                  <a:srgbClr val="FFFFFF"/>
                </a:solidFill>
              </a:rPr>
              <a:t>Burik</a:t>
            </a:r>
            <a:r>
              <a:rPr lang="en-US" dirty="0">
                <a:solidFill>
                  <a:srgbClr val="FFFFFF"/>
                </a:solidFill>
              </a:rPr>
              <a:t> – Traditional term for tattooing </a:t>
            </a:r>
            <a:endParaRPr lang="en-US" sz="1800" dirty="0">
              <a:solidFill>
                <a:srgbClr val="FFFFFF"/>
              </a:solidFill>
            </a:endParaRPr>
          </a:p>
          <a:p>
            <a:endParaRPr lang="en-US" sz="1800" dirty="0">
              <a:solidFill>
                <a:srgbClr val="FFFFFF"/>
              </a:solidFill>
            </a:endParaRPr>
          </a:p>
          <a:p>
            <a:endParaRPr lang="en-US" sz="18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EA6E49-3DF6-1921-44B5-976182FCB71E}"/>
              </a:ext>
            </a:extLst>
          </p:cNvPr>
          <p:cNvSpPr txBox="1"/>
          <p:nvPr/>
        </p:nvSpPr>
        <p:spPr>
          <a:xfrm>
            <a:off x="11096181" y="6362363"/>
            <a:ext cx="107649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(Salvador-Amores)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36648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E490964E-F841-62D1-3298-1F2830CDF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/>
          <a:p>
            <a:r>
              <a:rPr lang="en-US" dirty="0"/>
              <a:t>Tattoos in death </a:t>
            </a:r>
          </a:p>
        </p:txBody>
      </p:sp>
      <p:pic>
        <p:nvPicPr>
          <p:cNvPr id="7" name="Content Placeholder 6" descr="A red and black striped fabric&#10;&#10;AI-generated content may be incorrect.">
            <a:extLst>
              <a:ext uri="{FF2B5EF4-FFF2-40B4-BE49-F238E27FC236}">
                <a16:creationId xmlns:a16="http://schemas.microsoft.com/office/drawing/2014/main" id="{C33ABF74-2438-3217-E3AA-29581A53A07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07377" y="2354141"/>
            <a:ext cx="4917989" cy="3245255"/>
          </a:xfrm>
          <a:prstGeom prst="rect">
            <a:avLst/>
          </a:prstGeom>
          <a:noFill/>
        </p:spPr>
      </p:pic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A7E359B0-493D-ACC1-4009-3542F3E4F4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endParaRPr lang="en-US"/>
          </a:p>
          <a:p>
            <a:r>
              <a:rPr lang="en-US" dirty="0"/>
              <a:t>The Tattoos of the </a:t>
            </a:r>
            <a:r>
              <a:rPr lang="en-US" dirty="0" err="1"/>
              <a:t>Ibaloy</a:t>
            </a:r>
            <a:r>
              <a:rPr lang="en-US" dirty="0"/>
              <a:t> people are used in </a:t>
            </a:r>
            <a:r>
              <a:rPr lang="en-US" dirty="0" err="1"/>
              <a:t>funererary</a:t>
            </a:r>
            <a:r>
              <a:rPr lang="en-US" dirty="0"/>
              <a:t> </a:t>
            </a:r>
            <a:r>
              <a:rPr lang="en-US" dirty="0" err="1"/>
              <a:t>practise</a:t>
            </a:r>
            <a:r>
              <a:rPr lang="en-US" dirty="0"/>
              <a:t> </a:t>
            </a:r>
          </a:p>
          <a:p>
            <a:r>
              <a:rPr lang="en-US" dirty="0"/>
              <a:t>Traditional death blankets hold tattoo designs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CB8D0-54D7-8C84-C52A-743A02B54DB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192858D-BC91-4AA4-AA30-B00FB4623447}" type="datetime1">
              <a:pPr>
                <a:spcAft>
                  <a:spcPts val="600"/>
                </a:spcAft>
              </a:pPr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2D4F28-3134-DFA1-4EFF-AE8C00996B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
              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1F815B-C0F8-E819-4B15-9C0E785D79FE}"/>
              </a:ext>
            </a:extLst>
          </p:cNvPr>
          <p:cNvSpPr txBox="1"/>
          <p:nvPr/>
        </p:nvSpPr>
        <p:spPr>
          <a:xfrm>
            <a:off x="1000480" y="5782711"/>
            <a:ext cx="189784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(Philippine studies 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41981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2ACAC-BC1A-6C2B-717E-EA871A789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551" y="784857"/>
            <a:ext cx="3562038" cy="51515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Modern</a:t>
            </a:r>
            <a:br>
              <a:rPr lang="en-US" dirty="0"/>
            </a:br>
            <a:r>
              <a:rPr lang="en-US" dirty="0"/>
              <a:t>cultural  tattooing </a:t>
            </a:r>
          </a:p>
        </p:txBody>
      </p:sp>
      <p:sp>
        <p:nvSpPr>
          <p:cNvPr id="52" name="Content Placeholder 25">
            <a:extLst>
              <a:ext uri="{FF2B5EF4-FFF2-40B4-BE49-F238E27FC236}">
                <a16:creationId xmlns:a16="http://schemas.microsoft.com/office/drawing/2014/main" id="{EAA0B424-79A7-8D59-997F-7BD3821579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9091" y="5129388"/>
            <a:ext cx="6385384" cy="56176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0" indent="0">
              <a:buNone/>
            </a:pPr>
            <a:r>
              <a:rPr lang="en-US" dirty="0"/>
              <a:t>Ta </a:t>
            </a:r>
            <a:r>
              <a:rPr lang="en-US" err="1"/>
              <a:t>moko</a:t>
            </a:r>
            <a:r>
              <a:rPr lang="en-US" dirty="0"/>
              <a:t> – traditional </a:t>
            </a:r>
            <a:r>
              <a:rPr lang="en-US" err="1"/>
              <a:t>Maori</a:t>
            </a:r>
            <a:r>
              <a:rPr lang="en-US" dirty="0"/>
              <a:t> tattoo</a:t>
            </a:r>
          </a:p>
          <a:p>
            <a:pPr marL="0" indent="0">
              <a:buNone/>
            </a:pPr>
            <a:r>
              <a:rPr lang="en-US" dirty="0"/>
              <a:t>e</a:t>
            </a:r>
            <a:r>
              <a:rPr lang="en-US" dirty="0">
                <a:latin typeface="Trade Gothic Next Light"/>
                <a:cs typeface="Segoe UI"/>
              </a:rPr>
              <a:t>ach design that is made is completely unique and made specifically for the person that it will be tattooed on. Each line within a design can change the meaning of the tattoo with many Ta </a:t>
            </a:r>
            <a:r>
              <a:rPr lang="en-US" err="1">
                <a:latin typeface="Trade Gothic Next Light"/>
                <a:cs typeface="Segoe UI"/>
              </a:rPr>
              <a:t>moko</a:t>
            </a:r>
            <a:r>
              <a:rPr lang="en-US" dirty="0">
                <a:latin typeface="Trade Gothic Next Light"/>
                <a:cs typeface="Segoe UI"/>
              </a:rPr>
              <a:t> being used to tell a person's familial history as well as their individual achievements.</a:t>
            </a:r>
            <a:endParaRPr lang="en-US" dirty="0">
              <a:latin typeface="Trade Gothic Next Light"/>
            </a:endParaRPr>
          </a:p>
        </p:txBody>
      </p:sp>
      <p:pic>
        <p:nvPicPr>
          <p:cNvPr id="6" name="Picture 5" descr="A black and white drawing of a person with a stick&#10;&#10;AI-generated content may be incorrect.">
            <a:extLst>
              <a:ext uri="{FF2B5EF4-FFF2-40B4-BE49-F238E27FC236}">
                <a16:creationId xmlns:a16="http://schemas.microsoft.com/office/drawing/2014/main" id="{F719650B-F493-1F4D-C153-3CB0F987B6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7295" y="851708"/>
            <a:ext cx="1603586" cy="2138115"/>
          </a:xfrm>
          <a:prstGeom prst="rect">
            <a:avLst/>
          </a:prstGeom>
        </p:spPr>
      </p:pic>
      <p:pic>
        <p:nvPicPr>
          <p:cNvPr id="5" name="Picture 4" descr="A drawing of a person with a pattern on it&#10;&#10;AI-generated content may be incorrect.">
            <a:extLst>
              <a:ext uri="{FF2B5EF4-FFF2-40B4-BE49-F238E27FC236}">
                <a16:creationId xmlns:a16="http://schemas.microsoft.com/office/drawing/2014/main" id="{E0675FDA-D3C5-DB60-952B-C6FB442FAA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2304" y="851708"/>
            <a:ext cx="1603586" cy="2138115"/>
          </a:xfrm>
          <a:prstGeom prst="rect">
            <a:avLst/>
          </a:prstGeom>
        </p:spPr>
      </p:pic>
      <p:pic>
        <p:nvPicPr>
          <p:cNvPr id="4" name="Content Placeholder 3" descr="A black and white drawing of a person with a tattoo on it&#10;&#10;AI-generated content may be incorrect.">
            <a:extLst>
              <a:ext uri="{FF2B5EF4-FFF2-40B4-BE49-F238E27FC236}">
                <a16:creationId xmlns:a16="http://schemas.microsoft.com/office/drawing/2014/main" id="{00AE9BF7-E462-85B1-14AF-679B8F54AE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59464" y="851708"/>
            <a:ext cx="1603586" cy="213811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C92730C-F713-E30B-E3A8-885ABB9CCA37}"/>
              </a:ext>
            </a:extLst>
          </p:cNvPr>
          <p:cNvSpPr txBox="1"/>
          <p:nvPr/>
        </p:nvSpPr>
        <p:spPr>
          <a:xfrm>
            <a:off x="10571735" y="138011"/>
            <a:ext cx="110409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(Oriol Sáez)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3419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B6732-848C-966A-4234-B603085EEA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Gendered tattooing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E66B8-EDC5-60E6-13DA-236CF19E7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1114D-D0B4-4612-9213-6B5DD200319F}" type="datetime1"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29A4BB-324E-A30E-883A-2F3BCB16E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pic>
        <p:nvPicPr>
          <p:cNvPr id="10" name="Content Placeholder 9" descr="This may contain: an image of different types of tattoos">
            <a:extLst>
              <a:ext uri="{FF2B5EF4-FFF2-40B4-BE49-F238E27FC236}">
                <a16:creationId xmlns:a16="http://schemas.microsoft.com/office/drawing/2014/main" id="{398FE0AC-C0E0-4F60-4355-4869F7BF80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16177" y="452783"/>
            <a:ext cx="3389473" cy="334617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5ECA00C-3272-B433-C211-A73D594AC9FD}"/>
              </a:ext>
            </a:extLst>
          </p:cNvPr>
          <p:cNvSpPr txBox="1"/>
          <p:nvPr/>
        </p:nvSpPr>
        <p:spPr>
          <a:xfrm>
            <a:off x="1725152" y="2746442"/>
            <a:ext cx="3257088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/>
              <a:t>Moko</a:t>
            </a:r>
            <a:r>
              <a:rPr lang="en-US" dirty="0"/>
              <a:t> </a:t>
            </a:r>
            <a:r>
              <a:rPr lang="en-US" err="1"/>
              <a:t>kauae</a:t>
            </a:r>
            <a:endParaRPr lang="en-US" dirty="0" err="1"/>
          </a:p>
          <a:p>
            <a:endParaRPr lang="en-US" dirty="0"/>
          </a:p>
          <a:p>
            <a:r>
              <a:rPr lang="en-US" dirty="0">
                <a:latin typeface="Trade Gothic Next Light"/>
                <a:cs typeface="Segoe UI"/>
              </a:rPr>
              <a:t>While it is typical for both men and women to get facial tattoos however only women get a tattoo that spans the lips and chin called the </a:t>
            </a:r>
            <a:r>
              <a:rPr lang="en-US" dirty="0" err="1">
                <a:latin typeface="Trade Gothic Next Light"/>
                <a:cs typeface="Segoe UI"/>
              </a:rPr>
              <a:t>moko</a:t>
            </a:r>
            <a:r>
              <a:rPr lang="en-US" dirty="0">
                <a:latin typeface="Trade Gothic Next Light"/>
                <a:cs typeface="Segoe UI"/>
              </a:rPr>
              <a:t> </a:t>
            </a:r>
            <a:r>
              <a:rPr lang="en-US" dirty="0" err="1">
                <a:latin typeface="Trade Gothic Next Light"/>
                <a:cs typeface="Segoe UI"/>
              </a:rPr>
              <a:t>kauae</a:t>
            </a:r>
            <a:endParaRPr lang="en-US" dirty="0">
              <a:latin typeface="Trade Gothic Next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FC596E-A11C-812D-1D93-471CD7F6BE67}"/>
              </a:ext>
            </a:extLst>
          </p:cNvPr>
          <p:cNvSpPr txBox="1"/>
          <p:nvPr/>
        </p:nvSpPr>
        <p:spPr>
          <a:xfrm>
            <a:off x="11427411" y="331229"/>
            <a:ext cx="74419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 dirty="0">
                <a:latin typeface="Times New Roman"/>
                <a:cs typeface="Times New Roman"/>
              </a:rPr>
              <a:t>(Bento)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717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ECA1F-A0BE-FF3C-B4BA-60910846F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Batang"/>
                <a:ea typeface="Batang"/>
              </a:rPr>
              <a:t>Modern views on tattooing </a:t>
            </a:r>
            <a:endParaRPr lang="en-US" dirty="0"/>
          </a:p>
        </p:txBody>
      </p:sp>
      <p:pic>
        <p:nvPicPr>
          <p:cNvPr id="4" name="Content Placeholder 3" descr="A back of a person with a tattoo&#10;&#10;AI-generated content may be incorrect.">
            <a:extLst>
              <a:ext uri="{FF2B5EF4-FFF2-40B4-BE49-F238E27FC236}">
                <a16:creationId xmlns:a16="http://schemas.microsoft.com/office/drawing/2014/main" id="{49A24553-5171-77F8-BE00-FFCC8676EB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3740" y="2213919"/>
            <a:ext cx="3288491" cy="280086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5169AEC-F65F-0FCF-F5FE-470FF2637909}"/>
              </a:ext>
            </a:extLst>
          </p:cNvPr>
          <p:cNvSpPr txBox="1"/>
          <p:nvPr/>
        </p:nvSpPr>
        <p:spPr>
          <a:xfrm>
            <a:off x="410747" y="5230662"/>
            <a:ext cx="117667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(</a:t>
            </a:r>
            <a:r>
              <a:rPr lang="en-US" sz="1200" dirty="0" err="1">
                <a:latin typeface="Times New Roman"/>
                <a:cs typeface="Times New Roman"/>
              </a:rPr>
              <a:t>pearson</a:t>
            </a:r>
            <a:r>
              <a:rPr lang="en-US" sz="1200" dirty="0">
                <a:latin typeface="Times New Roman"/>
                <a:cs typeface="Times New Roman"/>
              </a:rPr>
              <a:t>, 2025)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069ADB-DA53-25AB-CAFE-FAADE0C96650}"/>
              </a:ext>
            </a:extLst>
          </p:cNvPr>
          <p:cNvSpPr txBox="1"/>
          <p:nvPr/>
        </p:nvSpPr>
        <p:spPr>
          <a:xfrm>
            <a:off x="5062762" y="2695458"/>
            <a:ext cx="4098962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Changes in media 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Changes in the workplace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Changes in equipment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Generational differences </a:t>
            </a:r>
          </a:p>
        </p:txBody>
      </p:sp>
    </p:spTree>
    <p:extLst>
      <p:ext uri="{BB962C8B-B14F-4D97-AF65-F5344CB8AC3E}">
        <p14:creationId xmlns:p14="http://schemas.microsoft.com/office/powerpoint/2010/main" val="35643438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DDB0F-FDB7-3BC5-C06B-4363B4492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Photo 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107EF6-BE18-110C-D4FD-8F10B8DDE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2000" dirty="0">
              <a:latin typeface="Trade Gothic Next Light"/>
              <a:cs typeface="Times New Roman"/>
            </a:endParaRPr>
          </a:p>
          <a:p>
            <a:r>
              <a:rPr lang="en-US" sz="1400" dirty="0">
                <a:latin typeface="Trade Gothic Next Light"/>
                <a:cs typeface="Times New Roman"/>
              </a:rPr>
              <a:t>Bento, F. (2016). </a:t>
            </a:r>
            <a:r>
              <a:rPr lang="en-US" sz="1400" i="1" err="1">
                <a:latin typeface="Trade Gothic Next Light"/>
                <a:cs typeface="Times New Roman"/>
              </a:rPr>
              <a:t>Moko</a:t>
            </a:r>
            <a:r>
              <a:rPr lang="en-US" sz="1400" i="1" dirty="0">
                <a:latin typeface="Trade Gothic Next Light"/>
                <a:cs typeface="Times New Roman"/>
              </a:rPr>
              <a:t> Tattoo</a:t>
            </a:r>
            <a:r>
              <a:rPr lang="en-US" sz="1400" dirty="0">
                <a:latin typeface="Trade Gothic Next Light"/>
                <a:cs typeface="Times New Roman"/>
              </a:rPr>
              <a:t>. [online] Pinterest. Available at: </a:t>
            </a:r>
            <a:r>
              <a:rPr lang="en-US" sz="1400" dirty="0">
                <a:latin typeface="Trade Gothic Next Light"/>
                <a:cs typeface="Times New Roman"/>
                <a:hlinkClick r:id="rId2"/>
              </a:rPr>
              <a:t>https://uk.pinterest.com/pin/452752568770958782/</a:t>
            </a:r>
            <a:r>
              <a:rPr lang="en-US" sz="1400" dirty="0">
                <a:latin typeface="Trade Gothic Next Light"/>
                <a:cs typeface="Times New Roman"/>
              </a:rPr>
              <a:t> [Accessed 12 Oct. 2025].</a:t>
            </a:r>
            <a:endParaRPr lang="en-US" sz="1400">
              <a:latin typeface="Trade Gothic Next Light"/>
            </a:endParaRPr>
          </a:p>
          <a:p>
            <a:r>
              <a:rPr lang="en-US" sz="1400" dirty="0">
                <a:latin typeface="Trade Gothic Next Light"/>
                <a:cs typeface="Times New Roman"/>
              </a:rPr>
              <a:t>Oriol Sáez (2025). </a:t>
            </a:r>
            <a:r>
              <a:rPr lang="en-US" sz="1400" i="1" dirty="0">
                <a:latin typeface="Trade Gothic Next Light"/>
                <a:cs typeface="Times New Roman"/>
              </a:rPr>
              <a:t>Ta </a:t>
            </a:r>
            <a:r>
              <a:rPr lang="en-US" sz="1400" i="1" err="1">
                <a:latin typeface="Trade Gothic Next Light"/>
                <a:cs typeface="Times New Roman"/>
              </a:rPr>
              <a:t>Moko</a:t>
            </a:r>
            <a:r>
              <a:rPr lang="en-US" sz="1400" i="1" dirty="0">
                <a:latin typeface="Trade Gothic Next Light"/>
                <a:cs typeface="Times New Roman"/>
              </a:rPr>
              <a:t> - </a:t>
            </a:r>
            <a:r>
              <a:rPr lang="en-US" sz="1400" i="1" err="1">
                <a:latin typeface="Trade Gothic Next Light"/>
                <a:cs typeface="Times New Roman"/>
              </a:rPr>
              <a:t>Maori</a:t>
            </a:r>
            <a:r>
              <a:rPr lang="en-US" sz="1400" i="1" dirty="0">
                <a:latin typeface="Trade Gothic Next Light"/>
                <a:cs typeface="Times New Roman"/>
              </a:rPr>
              <a:t> Tattoos</a:t>
            </a:r>
            <a:r>
              <a:rPr lang="en-US" sz="1400" dirty="0">
                <a:latin typeface="Trade Gothic Next Light"/>
                <a:cs typeface="Times New Roman"/>
              </a:rPr>
              <a:t>. [online] Blogspot.com. Available at: </a:t>
            </a:r>
            <a:r>
              <a:rPr lang="en-US" sz="1400" dirty="0">
                <a:latin typeface="Trade Gothic Next Light"/>
                <a:cs typeface="Times New Roman"/>
                <a:hlinkClick r:id="rId3"/>
              </a:rPr>
              <a:t>https://postcolonialstamoko.blogspot.com/</a:t>
            </a:r>
            <a:r>
              <a:rPr lang="en-US" sz="1400" dirty="0">
                <a:latin typeface="Trade Gothic Next Light"/>
                <a:cs typeface="Times New Roman"/>
              </a:rPr>
              <a:t> [Accessed 12 Oct. 2025].</a:t>
            </a:r>
            <a:endParaRPr lang="en-US" sz="1400">
              <a:latin typeface="Trade Gothic Next Light"/>
            </a:endParaRPr>
          </a:p>
          <a:p>
            <a:r>
              <a:rPr lang="en-US" sz="1400" err="1">
                <a:latin typeface="Trade Gothic Next Light"/>
                <a:cs typeface="Times New Roman"/>
              </a:rPr>
              <a:t>pearson</a:t>
            </a:r>
            <a:r>
              <a:rPr lang="en-US" sz="1400" dirty="0">
                <a:latin typeface="Trade Gothic Next Light"/>
                <a:cs typeface="Times New Roman"/>
              </a:rPr>
              <a:t>, T. (2025). </a:t>
            </a:r>
            <a:r>
              <a:rPr lang="en-US" sz="1400" i="1" dirty="0">
                <a:latin typeface="Trade Gothic Next Light"/>
                <a:cs typeface="Times New Roman"/>
              </a:rPr>
              <a:t>back tattoo</a:t>
            </a:r>
            <a:r>
              <a:rPr lang="en-US" sz="1400" dirty="0">
                <a:latin typeface="Trade Gothic Next Light"/>
                <a:cs typeface="Times New Roman"/>
              </a:rPr>
              <a:t>.</a:t>
            </a:r>
            <a:endParaRPr lang="en-US" sz="1400">
              <a:latin typeface="Trade Gothic Next Light"/>
            </a:endParaRPr>
          </a:p>
          <a:p>
            <a:r>
              <a:rPr lang="en-US" sz="1400" dirty="0">
                <a:latin typeface="Trade Gothic Next Light"/>
                <a:cs typeface="Times New Roman"/>
              </a:rPr>
              <a:t>Philippine studies (2025). </a:t>
            </a:r>
            <a:r>
              <a:rPr lang="en-US" sz="1400" i="1" err="1">
                <a:latin typeface="Trade Gothic Next Light"/>
                <a:cs typeface="Times New Roman"/>
              </a:rPr>
              <a:t>Ibaloy</a:t>
            </a:r>
            <a:r>
              <a:rPr lang="en-US" sz="1400" i="1" dirty="0">
                <a:latin typeface="Trade Gothic Next Light"/>
                <a:cs typeface="Times New Roman"/>
              </a:rPr>
              <a:t> Death Blanket </a:t>
            </a:r>
            <a:r>
              <a:rPr lang="en-US" sz="1400" dirty="0">
                <a:latin typeface="Trade Gothic Next Light"/>
                <a:cs typeface="Times New Roman"/>
              </a:rPr>
              <a:t>. [online] Philippinestudies.uk. Available at: </a:t>
            </a:r>
            <a:r>
              <a:rPr lang="en-US" sz="1400" dirty="0">
                <a:latin typeface="Trade Gothic Next Light"/>
                <a:cs typeface="Times New Roman"/>
                <a:hlinkClick r:id="rId4"/>
              </a:rPr>
              <a:t>https://philippinestudies.uk/mapping/files/fullsize/c4e5c9a470df508ade34f88883591a3f.jpg</a:t>
            </a:r>
            <a:r>
              <a:rPr lang="en-US" sz="1400" dirty="0">
                <a:latin typeface="Trade Gothic Next Light"/>
                <a:cs typeface="Times New Roman"/>
              </a:rPr>
              <a:t> [Accessed 12 Oct. 2025].</a:t>
            </a:r>
            <a:endParaRPr lang="en-US" sz="1400">
              <a:latin typeface="Trade Gothic Next Light"/>
            </a:endParaRPr>
          </a:p>
          <a:p>
            <a:r>
              <a:rPr lang="en-US" sz="1400" dirty="0">
                <a:latin typeface="Trade Gothic Next Light"/>
                <a:cs typeface="Times New Roman"/>
              </a:rPr>
              <a:t>Salvador-Amores, </a:t>
            </a:r>
            <a:r>
              <a:rPr lang="en-US" sz="1400" err="1">
                <a:latin typeface="Trade Gothic Next Light"/>
                <a:cs typeface="Times New Roman"/>
              </a:rPr>
              <a:t>analyn</a:t>
            </a:r>
            <a:r>
              <a:rPr lang="en-US" sz="1400" dirty="0">
                <a:latin typeface="Trade Gothic Next Light"/>
                <a:cs typeface="Times New Roman"/>
              </a:rPr>
              <a:t> (n.d.). Burik. In: L. </a:t>
            </a:r>
            <a:r>
              <a:rPr lang="en-US" sz="1400" err="1">
                <a:latin typeface="Trade Gothic Next Light"/>
                <a:cs typeface="Times New Roman"/>
              </a:rPr>
              <a:t>Krutak</a:t>
            </a:r>
            <a:r>
              <a:rPr lang="en-US" sz="1400" dirty="0">
                <a:latin typeface="Trade Gothic Next Light"/>
                <a:cs typeface="Times New Roman"/>
              </a:rPr>
              <a:t> and A. Deter-Wolf, eds., </a:t>
            </a:r>
            <a:r>
              <a:rPr lang="en-US" sz="1400" i="1" dirty="0">
                <a:latin typeface="Trade Gothic Next Light"/>
                <a:cs typeface="Times New Roman"/>
              </a:rPr>
              <a:t>Ancient Ink : The Archaeology of Tattooing </a:t>
            </a:r>
            <a:r>
              <a:rPr lang="en-US" sz="1400" dirty="0">
                <a:latin typeface="Trade Gothic Next Light"/>
                <a:cs typeface="Times New Roman"/>
              </a:rPr>
              <a:t>. university of Washington press: Mclellan, </a:t>
            </a:r>
            <a:r>
              <a:rPr lang="en-US" sz="1400" err="1">
                <a:latin typeface="Trade Gothic Next Light"/>
                <a:cs typeface="Times New Roman"/>
              </a:rPr>
              <a:t>p.pp</a:t>
            </a:r>
            <a:r>
              <a:rPr lang="en-US" sz="1400" dirty="0">
                <a:latin typeface="Trade Gothic Next Light"/>
                <a:cs typeface="Times New Roman"/>
              </a:rPr>
              <a:t> 37-55.</a:t>
            </a:r>
            <a:endParaRPr lang="en-US" sz="1400" dirty="0">
              <a:latin typeface="Trade Gothic Next Light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E2006A-C67C-DDFF-5863-B892E3C46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AFBD-DB71-49FA-B736-9BB3B2EF479E}" type="datetime1"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62F2F5-8153-7D5C-C59D-5DA0BE5F0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FE03BA-EE65-B72A-77DC-A796CE505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409399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PortalVTI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PortalVTI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Portal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E3A4BB4D-5227-4A6D-99D3-DBAB0FE4C68F}" vid="{BE515EFD-5A7A-4BFE-BE06-A21DB8499C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PortalVTI</vt:lpstr>
      <vt:lpstr>Material Culture in Theory: A Case Study</vt:lpstr>
      <vt:lpstr>Material culture and the history of tattooing </vt:lpstr>
      <vt:lpstr>Ancient tattooing</vt:lpstr>
      <vt:lpstr>Tattoos in death </vt:lpstr>
      <vt:lpstr>Modern cultural  tattooing </vt:lpstr>
      <vt:lpstr>Gendered tattooing </vt:lpstr>
      <vt:lpstr>Modern views on tattooing </vt:lpstr>
      <vt:lpstr>Photo 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213</cp:revision>
  <dcterms:created xsi:type="dcterms:W3CDTF">2025-10-07T12:25:17Z</dcterms:created>
  <dcterms:modified xsi:type="dcterms:W3CDTF">2025-10-12T17:37:19Z</dcterms:modified>
</cp:coreProperties>
</file>