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bookmarkIdSeed="3">
  <p:sldMasterIdLst>
    <p:sldMasterId id="2147484128" r:id="rId1"/>
  </p:sldMasterIdLst>
  <p:notesMasterIdLst>
    <p:notesMasterId r:id="rId11"/>
  </p:notesMasterIdLst>
  <p:sldIdLst>
    <p:sldId id="256" r:id="rId2"/>
    <p:sldId id="258" r:id="rId3"/>
    <p:sldId id="257" r:id="rId4"/>
    <p:sldId id="259" r:id="rId5"/>
    <p:sldId id="260" r:id="rId6"/>
    <p:sldId id="262" r:id="rId7"/>
    <p:sldId id="261" r:id="rId8"/>
    <p:sldId id="263" r:id="rId9"/>
    <p:sldId id="264"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81" d="100"/>
          <a:sy n="81" d="100"/>
        </p:scale>
        <p:origin x="84" y="31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BFBDBEE-749C-49EA-A3A9-AF9E475B118B}" type="datetimeFigureOut">
              <a:rPr lang="en-US" smtClean="0"/>
              <a:t>4/10/2022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A3317D8-B56E-4C1E-9909-58B96CD61D7E}" type="slidenum">
              <a:rPr lang="en-US" smtClean="0"/>
              <a:t>‹#›</a:t>
            </a:fld>
            <a:endParaRPr lang="en-US"/>
          </a:p>
        </p:txBody>
      </p:sp>
    </p:spTree>
    <p:extLst>
      <p:ext uri="{BB962C8B-B14F-4D97-AF65-F5344CB8AC3E}">
        <p14:creationId xmlns:p14="http://schemas.microsoft.com/office/powerpoint/2010/main" val="7976095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5"/>
            <a:ext cx="11262866" cy="33048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605951" y="5956137"/>
            <a:ext cx="2844800" cy="365125"/>
          </a:xfrm>
        </p:spPr>
        <p:txBody>
          <a:bodyPr/>
          <a:lstStyle>
            <a:lvl1pPr>
              <a:defRPr>
                <a:solidFill>
                  <a:schemeClr val="accent1">
                    <a:lumMod val="75000"/>
                    <a:lumOff val="25000"/>
                  </a:schemeClr>
                </a:solidFill>
              </a:defRPr>
            </a:lvl1pPr>
          </a:lstStyle>
          <a:p>
            <a:fld id="{E1FEB806-9E3B-4A7E-9288-3CF83EB9B1F8}" type="datetime1">
              <a:rPr lang="en-US" smtClean="0"/>
              <a:t>4/10/2022</a:t>
            </a:fld>
            <a:endParaRPr lang="en-US"/>
          </a:p>
        </p:txBody>
      </p:sp>
      <p:sp>
        <p:nvSpPr>
          <p:cNvPr id="5" name="Footer Placeholder 4"/>
          <p:cNvSpPr>
            <a:spLocks noGrp="1"/>
          </p:cNvSpPr>
          <p:nvPr>
            <p:ph type="ftr" sz="quarter" idx="11"/>
          </p:nvPr>
        </p:nvSpPr>
        <p:spPr>
          <a:xfrm>
            <a:off x="581192" y="5951811"/>
            <a:ext cx="6917210" cy="365125"/>
          </a:xfrm>
        </p:spPr>
        <p:txBody>
          <a:bodyPr/>
          <a:lstStyle>
            <a:lvl1pPr>
              <a:defRPr>
                <a:solidFill>
                  <a:schemeClr val="accent1">
                    <a:lumMod val="75000"/>
                    <a:lumOff val="25000"/>
                  </a:schemeClr>
                </a:solidFill>
              </a:defRPr>
            </a:lvl1pPr>
          </a:lstStyle>
          <a:p>
            <a:endParaRPr lang="en-US"/>
          </a:p>
        </p:txBody>
      </p:sp>
      <p:sp>
        <p:nvSpPr>
          <p:cNvPr id="6" name="Slide Number Placeholder 5"/>
          <p:cNvSpPr>
            <a:spLocks noGrp="1"/>
          </p:cNvSpPr>
          <p:nvPr>
            <p:ph type="sldNum" sz="quarter" idx="12"/>
          </p:nvPr>
        </p:nvSpPr>
        <p:spPr>
          <a:xfrm>
            <a:off x="10558300" y="5956137"/>
            <a:ext cx="1016440" cy="365125"/>
          </a:xfrm>
        </p:spPr>
        <p:txBody>
          <a:bodyPr/>
          <a:lstStyle>
            <a:lvl1pPr>
              <a:defRPr>
                <a:solidFill>
                  <a:schemeClr val="accent1">
                    <a:lumMod val="75000"/>
                    <a:lumOff val="25000"/>
                  </a:schemeClr>
                </a:solidFill>
              </a:defRPr>
            </a:lvl1pPr>
          </a:lstStyle>
          <a:p>
            <a:fld id="{16C993A2-C25D-4784-BBAB-ADD016147396}" type="slidenum">
              <a:rPr lang="en-US" smtClean="0"/>
              <a:t>‹#›</a:t>
            </a:fld>
            <a:endParaRPr lang="en-US"/>
          </a:p>
        </p:txBody>
      </p:sp>
    </p:spTree>
    <p:extLst>
      <p:ext uri="{BB962C8B-B14F-4D97-AF65-F5344CB8AC3E}">
        <p14:creationId xmlns:p14="http://schemas.microsoft.com/office/powerpoint/2010/main" val="3108048102"/>
      </p:ext>
    </p:extLst>
  </p:cSld>
  <p:clrMapOvr>
    <a:masterClrMapping/>
  </p:clrMapOvr>
  <p:extLst>
    <p:ext uri="{DCECCB84-F9BA-43D5-87BE-67443E8EF086}">
      <p15:sldGuideLst xmlns:p15="http://schemas.microsoft.com/office/powerpoint/2012/main"/>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Rectangle 6"/>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180496"/>
            <a:ext cx="11029615" cy="367830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5FE8C45-DA84-4013-8E34-647FBCF9CB44}" type="datetime1">
              <a:rPr lang="en-US" smtClean="0"/>
              <a:t>4/10/2022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10558300" y="5956137"/>
            <a:ext cx="1052508" cy="365125"/>
          </a:xfrm>
        </p:spPr>
        <p:txBody>
          <a:bodyPr/>
          <a:lstStyle/>
          <a:p>
            <a:fld id="{16C993A2-C25D-4784-BBAB-ADD016147396}" type="slidenum">
              <a:rPr lang="en-US" smtClean="0"/>
              <a:t>‹#›</a:t>
            </a:fld>
            <a:endParaRPr lang="en-US"/>
          </a:p>
        </p:txBody>
      </p:sp>
    </p:spTree>
    <p:extLst>
      <p:ext uri="{BB962C8B-B14F-4D97-AF65-F5344CB8AC3E}">
        <p14:creationId xmlns:p14="http://schemas.microsoft.com/office/powerpoint/2010/main" val="3079038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3043910"/>
            <a:ext cx="11029615" cy="1497507"/>
          </a:xfrm>
        </p:spPr>
        <p:txBody>
          <a:bodyPr anchor="b">
            <a:normAutofit/>
          </a:bodyPr>
          <a:lstStyle>
            <a:lvl1pPr algn="l">
              <a:defRPr sz="3600" b="0" cap="all">
                <a:solidFill>
                  <a:schemeClr val="accent1"/>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solidFill>
                  <a:schemeClr val="accent1">
                    <a:lumMod val="75000"/>
                    <a:lumOff val="25000"/>
                  </a:schemeClr>
                </a:solidFill>
              </a:defRPr>
            </a:lvl1pPr>
          </a:lstStyle>
          <a:p>
            <a:fld id="{EC0BA8F6-3405-44A8-9E1C-AB9ABF369E53}" type="datetime1">
              <a:rPr lang="en-US" smtClean="0"/>
              <a:t>4/10/2022</a:t>
            </a:fld>
            <a:endParaRPr lang="en-US"/>
          </a:p>
        </p:txBody>
      </p:sp>
      <p:sp>
        <p:nvSpPr>
          <p:cNvPr id="5" name="Footer Placeholder 4"/>
          <p:cNvSpPr>
            <a:spLocks noGrp="1"/>
          </p:cNvSpPr>
          <p:nvPr>
            <p:ph type="ftr" sz="quarter" idx="11"/>
          </p:nvPr>
        </p:nvSpPr>
        <p:spPr/>
        <p:txBody>
          <a:bodyPr/>
          <a:lstStyle>
            <a:lvl1pPr>
              <a:defRPr>
                <a:solidFill>
                  <a:schemeClr val="accent1">
                    <a:lumMod val="75000"/>
                    <a:lumOff val="25000"/>
                  </a:schemeClr>
                </a:solidFill>
              </a:defRPr>
            </a:lvl1pPr>
          </a:lstStyle>
          <a:p>
            <a:endParaRPr lang="en-US"/>
          </a:p>
        </p:txBody>
      </p:sp>
      <p:sp>
        <p:nvSpPr>
          <p:cNvPr id="6" name="Slide Number Placeholder 5"/>
          <p:cNvSpPr>
            <a:spLocks noGrp="1"/>
          </p:cNvSpPr>
          <p:nvPr>
            <p:ph type="sldNum" sz="quarter" idx="12"/>
          </p:nvPr>
        </p:nvSpPr>
        <p:spPr/>
        <p:txBody>
          <a:bodyPr/>
          <a:lstStyle>
            <a:lvl1pPr>
              <a:defRPr>
                <a:solidFill>
                  <a:schemeClr val="accent1">
                    <a:lumMod val="75000"/>
                    <a:lumOff val="25000"/>
                  </a:schemeClr>
                </a:solidFill>
              </a:defRPr>
            </a:lvl1pPr>
          </a:lstStyle>
          <a:p>
            <a:fld id="{16C993A2-C25D-4784-BBAB-ADD016147396}" type="slidenum">
              <a:rPr lang="en-US" smtClean="0"/>
              <a:t>‹#›</a:t>
            </a:fld>
            <a:endParaRPr lang="en-US"/>
          </a:p>
        </p:txBody>
      </p:sp>
    </p:spTree>
    <p:extLst>
      <p:ext uri="{BB962C8B-B14F-4D97-AF65-F5344CB8AC3E}">
        <p14:creationId xmlns:p14="http://schemas.microsoft.com/office/powerpoint/2010/main" val="12387338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Rectangle 7"/>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422390"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8417" y="2228003"/>
            <a:ext cx="5422392"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42CB31A-0E6A-4821-97FE-6AD0BB55429F}" type="datetime1">
              <a:rPr lang="en-US" smtClean="0"/>
              <a:t>4/10/2022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6C993A2-C25D-4784-BBAB-ADD016147396}" type="slidenum">
              <a:rPr lang="en-US" smtClean="0"/>
              <a:t>‹#›</a:t>
            </a:fld>
            <a:endParaRPr lang="en-US"/>
          </a:p>
        </p:txBody>
      </p:sp>
    </p:spTree>
    <p:extLst>
      <p:ext uri="{BB962C8B-B14F-4D97-AF65-F5344CB8AC3E}">
        <p14:creationId xmlns:p14="http://schemas.microsoft.com/office/powerpoint/2010/main" val="9631599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1" name="Rectangle 10"/>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887219" y="2250892"/>
            <a:ext cx="5087075" cy="536005"/>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81194" y="2926052"/>
            <a:ext cx="5393100"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23735" y="2250892"/>
            <a:ext cx="5087073" cy="553373"/>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709" y="2926052"/>
            <a:ext cx="5393100"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1E3A375-9A5C-4144-812F-405C304C7239}" type="datetime1">
              <a:rPr lang="en-US" smtClean="0"/>
              <a:t>4/10/2022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16C993A2-C25D-4784-BBAB-ADD016147396}" type="slidenum">
              <a:rPr lang="en-US" smtClean="0"/>
              <a:t>‹#›</a:t>
            </a:fld>
            <a:endParaRPr lang="en-US"/>
          </a:p>
        </p:txBody>
      </p:sp>
    </p:spTree>
    <p:extLst>
      <p:ext uri="{BB962C8B-B14F-4D97-AF65-F5344CB8AC3E}">
        <p14:creationId xmlns:p14="http://schemas.microsoft.com/office/powerpoint/2010/main" val="14460766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7" name="Rectangle 6"/>
          <p:cNvSpPr>
            <a:spLocks noChangeAspect="1"/>
          </p:cNvSpPr>
          <p:nvPr/>
        </p:nvSpPr>
        <p:spPr>
          <a:xfrm>
            <a:off x="440683"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9F72532-667F-4480-848C-46A1EC6BB21B}" type="datetime1">
              <a:rPr lang="en-US" smtClean="0"/>
              <a:t>4/10/2022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16C993A2-C25D-4784-BBAB-ADD016147396}" type="slidenum">
              <a:rPr lang="en-US" smtClean="0"/>
              <a:t>‹#›</a:t>
            </a:fld>
            <a:endParaRPr lang="en-US"/>
          </a:p>
        </p:txBody>
      </p:sp>
    </p:spTree>
    <p:extLst>
      <p:ext uri="{BB962C8B-B14F-4D97-AF65-F5344CB8AC3E}">
        <p14:creationId xmlns:p14="http://schemas.microsoft.com/office/powerpoint/2010/main" val="27143107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04F7DE2-24D1-4554-89AD-9D1C56A617FC}" type="datetime1">
              <a:rPr lang="en-US" smtClean="0"/>
              <a:t>4/10/2022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16C993A2-C25D-4784-BBAB-ADD016147396}" type="slidenum">
              <a:rPr lang="en-US" smtClean="0"/>
              <a:t>‹#›</a:t>
            </a:fld>
            <a:endParaRPr lang="en-US"/>
          </a:p>
        </p:txBody>
      </p:sp>
    </p:spTree>
    <p:extLst>
      <p:ext uri="{BB962C8B-B14F-4D97-AF65-F5344CB8AC3E}">
        <p14:creationId xmlns:p14="http://schemas.microsoft.com/office/powerpoint/2010/main" val="3847573167"/>
      </p:ext>
    </p:extLst>
  </p:cSld>
  <p:clrMapOvr>
    <a:masterClrMapping/>
  </p:clrMapOvr>
  <p:extLst>
    <p:ext uri="{DCECCB84-F9BA-43D5-87BE-67443E8EF086}">
      <p15:sldGuideLst xmlns:p15="http://schemas.microsoft.com/office/powerpoint/2012/main"/>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5141973"/>
            <a:ext cx="11298200" cy="1274702"/>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5262296"/>
            <a:ext cx="4909445" cy="689514"/>
          </a:xfrm>
        </p:spPr>
        <p:txBody>
          <a:bodyPr anchor="ctr"/>
          <a:lstStyle>
            <a:lvl1pPr algn="l">
              <a:defRPr sz="2000" b="0">
                <a:solidFill>
                  <a:schemeClr val="accent1">
                    <a:lumMod val="75000"/>
                    <a:lumOff val="25000"/>
                  </a:schemeClr>
                </a:solidFill>
              </a:defRPr>
            </a:lvl1pPr>
          </a:lstStyle>
          <a:p>
            <a:r>
              <a:rPr lang="en-US"/>
              <a:t>Click to edit Master title style</a:t>
            </a:r>
            <a:endParaRPr lang="en-US" dirty="0"/>
          </a:p>
        </p:txBody>
      </p:sp>
      <p:sp>
        <p:nvSpPr>
          <p:cNvPr id="3" name="Content Placeholder 2"/>
          <p:cNvSpPr>
            <a:spLocks noGrp="1"/>
          </p:cNvSpPr>
          <p:nvPr>
            <p:ph idx="1"/>
          </p:nvPr>
        </p:nvSpPr>
        <p:spPr>
          <a:xfrm>
            <a:off x="447816" y="601200"/>
            <a:ext cx="11292840" cy="4204800"/>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5740823" y="5262296"/>
            <a:ext cx="5869987" cy="689515"/>
          </a:xfrm>
        </p:spPr>
        <p:txBody>
          <a:bodyPr anchor="ctr">
            <a:normAutofit/>
          </a:bodyPr>
          <a:lstStyle>
            <a:lvl1pPr marL="0" indent="0" algn="r">
              <a:buNone/>
              <a:defRPr sz="1100">
                <a:solidFill>
                  <a:schemeClr val="bg1"/>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solidFill>
                  <a:schemeClr val="accent1">
                    <a:lumMod val="75000"/>
                    <a:lumOff val="25000"/>
                  </a:schemeClr>
                </a:solidFill>
              </a:defRPr>
            </a:lvl1pPr>
          </a:lstStyle>
          <a:p>
            <a:fld id="{570A9B0F-3359-40AD-861F-9A3BDD0A97F7}" type="datetime1">
              <a:rPr lang="en-US" smtClean="0"/>
              <a:t>4/10/2022</a:t>
            </a:fld>
            <a:endParaRPr lang="en-US"/>
          </a:p>
        </p:txBody>
      </p:sp>
      <p:sp>
        <p:nvSpPr>
          <p:cNvPr id="6" name="Footer Placeholder 5"/>
          <p:cNvSpPr>
            <a:spLocks noGrp="1"/>
          </p:cNvSpPr>
          <p:nvPr>
            <p:ph type="ftr" sz="quarter" idx="11"/>
          </p:nvPr>
        </p:nvSpPr>
        <p:spPr/>
        <p:txBody>
          <a:bodyPr/>
          <a:lstStyle>
            <a:lvl1pPr>
              <a:defRPr>
                <a:solidFill>
                  <a:schemeClr val="accent1">
                    <a:lumMod val="75000"/>
                    <a:lumOff val="25000"/>
                  </a:schemeClr>
                </a:solidFill>
              </a:defRPr>
            </a:lvl1pPr>
          </a:lstStyle>
          <a:p>
            <a:endParaRPr lang="en-US"/>
          </a:p>
        </p:txBody>
      </p:sp>
      <p:sp>
        <p:nvSpPr>
          <p:cNvPr id="7" name="Slide Number Placeholder 6"/>
          <p:cNvSpPr>
            <a:spLocks noGrp="1"/>
          </p:cNvSpPr>
          <p:nvPr>
            <p:ph type="sldNum" sz="quarter" idx="12"/>
          </p:nvPr>
        </p:nvSpPr>
        <p:spPr/>
        <p:txBody>
          <a:bodyPr/>
          <a:lstStyle>
            <a:lvl1pPr>
              <a:defRPr>
                <a:solidFill>
                  <a:schemeClr val="accent1">
                    <a:lumMod val="75000"/>
                    <a:lumOff val="25000"/>
                  </a:schemeClr>
                </a:solidFill>
              </a:defRPr>
            </a:lvl1pPr>
          </a:lstStyle>
          <a:p>
            <a:fld id="{16C993A2-C25D-4784-BBAB-ADD016147396}" type="slidenum">
              <a:rPr lang="en-US" smtClean="0"/>
              <a:t>‹#›</a:t>
            </a:fld>
            <a:endParaRPr lang="en-US"/>
          </a:p>
        </p:txBody>
      </p:sp>
    </p:spTree>
    <p:extLst>
      <p:ext uri="{BB962C8B-B14F-4D97-AF65-F5344CB8AC3E}">
        <p14:creationId xmlns:p14="http://schemas.microsoft.com/office/powerpoint/2010/main" val="2745440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accent1"/>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599725"/>
            <a:ext cx="11290859" cy="3557252"/>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581192" y="5260127"/>
            <a:ext cx="11029617" cy="598671"/>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B9F4EDC-BDCD-41C6-BDFF-F8824C833619}" type="datetime1">
              <a:rPr lang="en-US" smtClean="0"/>
              <a:t>4/10/2022</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16C993A2-C25D-4784-BBAB-ADD016147396}" type="slidenum">
              <a:rPr lang="en-US" smtClean="0"/>
              <a:t>‹#›</a:t>
            </a:fld>
            <a:endParaRPr lang="en-US"/>
          </a:p>
        </p:txBody>
      </p:sp>
    </p:spTree>
    <p:extLst>
      <p:ext uri="{BB962C8B-B14F-4D97-AF65-F5344CB8AC3E}">
        <p14:creationId xmlns:p14="http://schemas.microsoft.com/office/powerpoint/2010/main" val="1874241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8" name="Rectangle 7"/>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9"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2241D2E-BB57-4D89-AB6F-620FD46D6BCF}" type="datetime1">
              <a:rPr lang="en-US" smtClean="0"/>
              <a:t>4/10/2022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6C993A2-C25D-4784-BBAB-ADD016147396}" type="slidenum">
              <a:rPr lang="en-US" smtClean="0"/>
              <a:t>‹#›</a:t>
            </a:fld>
            <a:endParaRPr lang="en-US"/>
          </a:p>
        </p:txBody>
      </p:sp>
    </p:spTree>
    <p:extLst>
      <p:ext uri="{BB962C8B-B14F-4D97-AF65-F5344CB8AC3E}">
        <p14:creationId xmlns:p14="http://schemas.microsoft.com/office/powerpoint/2010/main" val="21465667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839201" y="599725"/>
            <a:ext cx="2906817" cy="581695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839201" y="675726"/>
            <a:ext cx="2004164" cy="5183073"/>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774923" y="675726"/>
            <a:ext cx="7896279" cy="5183073"/>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8993673" y="5956137"/>
            <a:ext cx="1328141" cy="365125"/>
          </a:xfrm>
        </p:spPr>
        <p:txBody>
          <a:bodyPr/>
          <a:lstStyle>
            <a:lvl1pPr>
              <a:defRPr>
                <a:solidFill>
                  <a:schemeClr val="accent1">
                    <a:lumMod val="75000"/>
                    <a:lumOff val="25000"/>
                  </a:schemeClr>
                </a:solidFill>
              </a:defRPr>
            </a:lvl1pPr>
          </a:lstStyle>
          <a:p>
            <a:fld id="{641D1795-D749-45B1-B4BC-84229B4C6C30}" type="datetime1">
              <a:rPr lang="en-US" smtClean="0"/>
              <a:t>4/10/2022</a:t>
            </a:fld>
            <a:endParaRPr lang="en-US"/>
          </a:p>
        </p:txBody>
      </p:sp>
      <p:sp>
        <p:nvSpPr>
          <p:cNvPr id="5" name="Footer Placeholder 4"/>
          <p:cNvSpPr>
            <a:spLocks noGrp="1"/>
          </p:cNvSpPr>
          <p:nvPr>
            <p:ph type="ftr" sz="quarter" idx="11"/>
          </p:nvPr>
        </p:nvSpPr>
        <p:spPr>
          <a:xfrm>
            <a:off x="774923" y="5951811"/>
            <a:ext cx="7896279" cy="365125"/>
          </a:xfrm>
        </p:spPr>
        <p:txBody>
          <a:bodyPr/>
          <a:lstStyle/>
          <a:p>
            <a:endParaRPr lang="en-US"/>
          </a:p>
        </p:txBody>
      </p:sp>
      <p:sp>
        <p:nvSpPr>
          <p:cNvPr id="6" name="Slide Number Placeholder 5"/>
          <p:cNvSpPr>
            <a:spLocks noGrp="1"/>
          </p:cNvSpPr>
          <p:nvPr>
            <p:ph type="sldNum" sz="quarter" idx="12"/>
          </p:nvPr>
        </p:nvSpPr>
        <p:spPr>
          <a:xfrm>
            <a:off x="10446615" y="5956137"/>
            <a:ext cx="1164195" cy="365125"/>
          </a:xfrm>
        </p:spPr>
        <p:txBody>
          <a:bodyPr/>
          <a:lstStyle>
            <a:lvl1pPr>
              <a:defRPr>
                <a:solidFill>
                  <a:schemeClr val="accent1">
                    <a:lumMod val="75000"/>
                    <a:lumOff val="25000"/>
                  </a:schemeClr>
                </a:solidFill>
              </a:defRPr>
            </a:lvl1pPr>
          </a:lstStyle>
          <a:p>
            <a:fld id="{16C993A2-C25D-4784-BBAB-ADD016147396}" type="slidenum">
              <a:rPr lang="en-US" smtClean="0"/>
              <a:t>‹#›</a:t>
            </a:fld>
            <a:endParaRPr lang="en-US"/>
          </a:p>
        </p:txBody>
      </p:sp>
    </p:spTree>
    <p:extLst>
      <p:ext uri="{BB962C8B-B14F-4D97-AF65-F5344CB8AC3E}">
        <p14:creationId xmlns:p14="http://schemas.microsoft.com/office/powerpoint/2010/main" val="194739647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685800" y="2063396"/>
            <a:ext cx="10394707" cy="33111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E32BBE4-4DD5-4FFA-8370-7D9B8AD644CF}" type="datetime1">
              <a:rPr lang="en-US" smtClean="0"/>
              <a:t>4/10/2022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6C993A2-C25D-4784-BBAB-ADD016147396}" type="slidenum">
              <a:rPr lang="en-US" smtClean="0"/>
              <a:t>‹#›</a:t>
            </a:fld>
            <a:endParaRPr lang="en-US"/>
          </a:p>
        </p:txBody>
      </p:sp>
    </p:spTree>
    <p:extLst>
      <p:ext uri="{BB962C8B-B14F-4D97-AF65-F5344CB8AC3E}">
        <p14:creationId xmlns:p14="http://schemas.microsoft.com/office/powerpoint/2010/main" val="92602741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3"/>
            <a:ext cx="11029616" cy="3522794"/>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5956137"/>
            <a:ext cx="2844799" cy="365125"/>
          </a:xfrm>
          <a:prstGeom prst="rect">
            <a:avLst/>
          </a:prstGeom>
        </p:spPr>
        <p:txBody>
          <a:bodyPr vert="horz" lIns="91440" tIns="45720" rIns="91440" bIns="45720" rtlCol="0" anchor="ctr"/>
          <a:lstStyle>
            <a:lvl1pPr algn="r">
              <a:defRPr sz="900">
                <a:solidFill>
                  <a:schemeClr val="accent2"/>
                </a:solidFill>
              </a:defRPr>
            </a:lvl1pPr>
          </a:lstStyle>
          <a:p>
            <a:fld id="{841BCBDA-6DBE-440E-B7F7-AC23CED8C509}" type="datetime1">
              <a:rPr lang="en-US" smtClean="0"/>
              <a:t>4/10/2022</a:t>
            </a:fld>
            <a:endParaRPr lang="en-US"/>
          </a:p>
        </p:txBody>
      </p:sp>
      <p:sp>
        <p:nvSpPr>
          <p:cNvPr id="5" name="Footer Placeholder 4"/>
          <p:cNvSpPr>
            <a:spLocks noGrp="1"/>
          </p:cNvSpPr>
          <p:nvPr>
            <p:ph type="ftr" sz="quarter" idx="3"/>
          </p:nvPr>
        </p:nvSpPr>
        <p:spPr>
          <a:xfrm>
            <a:off x="581192" y="5951811"/>
            <a:ext cx="6917210" cy="365125"/>
          </a:xfrm>
          <a:prstGeom prst="rect">
            <a:avLst/>
          </a:prstGeom>
        </p:spPr>
        <p:txBody>
          <a:bodyPr vert="horz" lIns="91440" tIns="45720" rIns="91440" bIns="45720" rtlCol="0" anchor="ctr"/>
          <a:lstStyle>
            <a:lvl1pPr algn="l">
              <a:defRPr sz="900" cap="all">
                <a:solidFill>
                  <a:schemeClr val="accent2"/>
                </a:solidFill>
              </a:defRPr>
            </a:lvl1pPr>
          </a:lstStyle>
          <a:p>
            <a:endParaRPr lang="en-US"/>
          </a:p>
        </p:txBody>
      </p:sp>
      <p:sp>
        <p:nvSpPr>
          <p:cNvPr id="6" name="Slide Number Placeholder 5"/>
          <p:cNvSpPr>
            <a:spLocks noGrp="1"/>
          </p:cNvSpPr>
          <p:nvPr>
            <p:ph type="sldNum" sz="quarter" idx="4"/>
          </p:nvPr>
        </p:nvSpPr>
        <p:spPr>
          <a:xfrm>
            <a:off x="10558300" y="5956137"/>
            <a:ext cx="1052510" cy="365125"/>
          </a:xfrm>
          <a:prstGeom prst="rect">
            <a:avLst/>
          </a:prstGeom>
        </p:spPr>
        <p:txBody>
          <a:bodyPr vert="horz" lIns="91440" tIns="45720" rIns="91440" bIns="45720" rtlCol="0" anchor="ctr"/>
          <a:lstStyle>
            <a:lvl1pPr algn="r">
              <a:defRPr sz="900">
                <a:solidFill>
                  <a:schemeClr val="accent2"/>
                </a:solidFill>
              </a:defRPr>
            </a:lvl1pPr>
          </a:lstStyle>
          <a:p>
            <a:fld id="{16C993A2-C25D-4784-BBAB-ADD016147396}" type="slidenum">
              <a:rPr lang="en-US" smtClean="0"/>
              <a:t>‹#›</a:t>
            </a:fld>
            <a:endParaRPr lang="en-US"/>
          </a:p>
        </p:txBody>
      </p:sp>
      <p:sp>
        <p:nvSpPr>
          <p:cNvPr id="9" name="Rectangle 8"/>
          <p:cNvSpPr/>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903278984"/>
      </p:ext>
    </p:extLst>
  </p:cSld>
  <p:clrMap bg1="lt1" tx1="dk1" bg2="lt2" tx2="dk2" accent1="accent1" accent2="accent2" accent3="accent3" accent4="accent4" accent5="accent5" accent6="accent6" hlink="hlink" folHlink="folHlink"/>
  <p:sldLayoutIdLst>
    <p:sldLayoutId id="2147484129" r:id="rId1"/>
    <p:sldLayoutId id="2147484130" r:id="rId2"/>
    <p:sldLayoutId id="2147484131" r:id="rId3"/>
    <p:sldLayoutId id="2147484132" r:id="rId4"/>
    <p:sldLayoutId id="2147484133" r:id="rId5"/>
    <p:sldLayoutId id="2147484134" r:id="rId6"/>
    <p:sldLayoutId id="2147484135" r:id="rId7"/>
    <p:sldLayoutId id="2147484136" r:id="rId8"/>
    <p:sldLayoutId id="2147484137" r:id="rId9"/>
    <p:sldLayoutId id="2147484138" r:id="rId10"/>
    <p:sldLayoutId id="2147484139" r:id="rId11"/>
    <p:sldLayoutId id="2147484140" r:id="rId12"/>
  </p:sldLayoutIdLst>
  <p:hf hdr="0" ftr="0" dt="0"/>
  <p:txStyles>
    <p:titleStyle>
      <a:lvl1pPr algn="l" defTabSz="457200" rtl="0" eaLnBrk="1" latinLnBrk="0" hangingPunct="1">
        <a:spcBef>
          <a:spcPct val="0"/>
        </a:spcBef>
        <a:buNone/>
        <a:defRPr sz="2800" b="0" kern="1200" cap="all">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800" kern="1200">
          <a:solidFill>
            <a:schemeClr val="tx2"/>
          </a:solidFill>
          <a:latin typeface="+mn-lt"/>
          <a:ea typeface="+mn-ea"/>
          <a:cs typeface="+mn-cs"/>
        </a:defRPr>
      </a:lvl1pPr>
      <a:lvl2pPr marL="630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2pPr>
      <a:lvl3pPr marL="900000" indent="-270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400" kern="1200">
          <a:solidFill>
            <a:schemeClr val="tx2"/>
          </a:solidFill>
          <a:latin typeface="+mn-lt"/>
          <a:ea typeface="+mn-ea"/>
          <a:cs typeface="+mn-cs"/>
        </a:defRPr>
      </a:lvl3pPr>
      <a:lvl4pPr marL="124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4pPr>
      <a:lvl5pPr marL="160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12.xml"/><Relationship Id="rId4" Type="http://schemas.openxmlformats.org/officeDocument/2006/relationships/image" Target="../media/image8.png"/></Relationships>
</file>

<file path=ppt/slides/_rels/slide8.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2">
            <a:duotone>
              <a:schemeClr val="bg1">
                <a:shade val="48000"/>
                <a:satMod val="110000"/>
                <a:lumMod val="40000"/>
              </a:schemeClr>
              <a:schemeClr val="bg1">
                <a:tint val="90000"/>
                <a:lumMod val="106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30E67F-2E40-42BF-B75C-B9E4CF4EB23F}"/>
              </a:ext>
            </a:extLst>
          </p:cNvPr>
          <p:cNvSpPr>
            <a:spLocks noGrp="1"/>
          </p:cNvSpPr>
          <p:nvPr>
            <p:ph type="ctrTitle"/>
          </p:nvPr>
        </p:nvSpPr>
        <p:spPr>
          <a:xfrm>
            <a:off x="859221" y="1044250"/>
            <a:ext cx="10200761" cy="1906815"/>
          </a:xfrm>
        </p:spPr>
        <p:txBody>
          <a:bodyPr>
            <a:normAutofit/>
          </a:bodyPr>
          <a:lstStyle/>
          <a:p>
            <a:pPr algn="ctr"/>
            <a:r>
              <a:rPr lang="en-US" sz="2800" b="1" dirty="0">
                <a:solidFill>
                  <a:schemeClr val="tx1"/>
                </a:solidFill>
                <a:latin typeface="Times New Roman" panose="02020603050405020304" pitchFamily="18" charset="0"/>
                <a:cs typeface="Times New Roman" panose="02020603050405020304" pitchFamily="18" charset="0"/>
              </a:rPr>
              <a:t>Assignment Title: Knowledge and Information Management of Marks &amp; Spencer</a:t>
            </a:r>
            <a:br>
              <a:rPr lang="en-US" sz="2800" dirty="0">
                <a:solidFill>
                  <a:schemeClr val="tx1"/>
                </a:solidFill>
                <a:latin typeface="Times New Roman" panose="02020603050405020304" pitchFamily="18" charset="0"/>
                <a:cs typeface="Times New Roman" panose="02020603050405020304" pitchFamily="18" charset="0"/>
              </a:rPr>
            </a:br>
            <a:endParaRPr lang="en-US" sz="3300" dirty="0">
              <a:solidFill>
                <a:schemeClr val="tx1"/>
              </a:solidFill>
              <a:latin typeface="Times New Roman" panose="02020603050405020304" pitchFamily="18" charset="0"/>
              <a:cs typeface="Times New Roman" panose="02020603050405020304" pitchFamily="18" charset="0"/>
            </a:endParaRPr>
          </a:p>
        </p:txBody>
      </p:sp>
      <p:sp>
        <p:nvSpPr>
          <p:cNvPr id="3" name="Subtitle 2">
            <a:extLst>
              <a:ext uri="{FF2B5EF4-FFF2-40B4-BE49-F238E27FC236}">
                <a16:creationId xmlns:a16="http://schemas.microsoft.com/office/drawing/2014/main" id="{DC4A57AC-BF47-4CD1-80DE-6BE1E64ED673}"/>
              </a:ext>
            </a:extLst>
          </p:cNvPr>
          <p:cNvSpPr>
            <a:spLocks noGrp="1"/>
          </p:cNvSpPr>
          <p:nvPr>
            <p:ph type="subTitle" idx="1"/>
          </p:nvPr>
        </p:nvSpPr>
        <p:spPr>
          <a:xfrm>
            <a:off x="1048890" y="2349063"/>
            <a:ext cx="9841575" cy="3972200"/>
          </a:xfrm>
        </p:spPr>
        <p:txBody>
          <a:bodyPr>
            <a:normAutofit fontScale="92500" lnSpcReduction="10000"/>
          </a:bodyPr>
          <a:lstStyle/>
          <a:p>
            <a:pPr algn="ctr"/>
            <a:r>
              <a:rPr lang="en-US" sz="2800" b="1" dirty="0">
                <a:solidFill>
                  <a:schemeClr val="tx1"/>
                </a:solidFill>
                <a:latin typeface="Times New Roman" panose="02020603050405020304" pitchFamily="18" charset="0"/>
                <a:cs typeface="Times New Roman" panose="02020603050405020304" pitchFamily="18" charset="0"/>
              </a:rPr>
              <a:t>Programme: </a:t>
            </a:r>
            <a:r>
              <a:rPr lang="en-US" sz="2800" dirty="0">
                <a:solidFill>
                  <a:schemeClr val="tx1"/>
                </a:solidFill>
                <a:latin typeface="Times New Roman" panose="02020603050405020304" pitchFamily="18" charset="0"/>
                <a:cs typeface="Times New Roman" panose="02020603050405020304" pitchFamily="18" charset="0"/>
              </a:rPr>
              <a:t>BA (Hons) Leadership and Management Skills for the Workplace </a:t>
            </a:r>
          </a:p>
          <a:p>
            <a:pPr algn="ctr"/>
            <a:r>
              <a:rPr lang="en-US" sz="2800" b="1" dirty="0">
                <a:solidFill>
                  <a:schemeClr val="tx1"/>
                </a:solidFill>
                <a:latin typeface="Times New Roman" panose="02020603050405020304" pitchFamily="18" charset="0"/>
                <a:cs typeface="Times New Roman" panose="02020603050405020304" pitchFamily="18" charset="0"/>
              </a:rPr>
              <a:t>Module: </a:t>
            </a:r>
            <a:r>
              <a:rPr lang="en-US" sz="2800" dirty="0">
                <a:solidFill>
                  <a:schemeClr val="tx1"/>
                </a:solidFill>
                <a:latin typeface="Times New Roman" panose="02020603050405020304" pitchFamily="18" charset="0"/>
                <a:cs typeface="Times New Roman" panose="02020603050405020304" pitchFamily="18" charset="0"/>
              </a:rPr>
              <a:t>Knowledge and Information Management Skills for the Workplace</a:t>
            </a:r>
          </a:p>
          <a:p>
            <a:pPr algn="ctr"/>
            <a:r>
              <a:rPr lang="en-US" sz="2800" b="1" dirty="0">
                <a:solidFill>
                  <a:schemeClr val="tx1"/>
                </a:solidFill>
                <a:latin typeface="Times New Roman" panose="02020603050405020304" pitchFamily="18" charset="0"/>
                <a:cs typeface="Times New Roman" panose="02020603050405020304" pitchFamily="18" charset="0"/>
              </a:rPr>
              <a:t>Module code: </a:t>
            </a:r>
            <a:r>
              <a:rPr lang="en-US" sz="2800" dirty="0">
                <a:solidFill>
                  <a:schemeClr val="tx1"/>
                </a:solidFill>
                <a:latin typeface="Times New Roman" panose="02020603050405020304" pitchFamily="18" charset="0"/>
                <a:cs typeface="Times New Roman" panose="02020603050405020304" pitchFamily="18" charset="0"/>
              </a:rPr>
              <a:t>BMSW5106</a:t>
            </a:r>
          </a:p>
          <a:p>
            <a:pPr algn="ctr"/>
            <a:r>
              <a:rPr lang="en-US" sz="2800" b="1" dirty="0">
                <a:solidFill>
                  <a:schemeClr val="tx1"/>
                </a:solidFill>
                <a:latin typeface="Times New Roman" panose="02020603050405020304" pitchFamily="18" charset="0"/>
                <a:cs typeface="Times New Roman" panose="02020603050405020304" pitchFamily="18" charset="0"/>
              </a:rPr>
              <a:t>STUDENT Name </a:t>
            </a:r>
            <a:r>
              <a:rPr lang="en-US" sz="2800" dirty="0">
                <a:solidFill>
                  <a:schemeClr val="tx1"/>
                </a:solidFill>
                <a:latin typeface="Times New Roman" panose="02020603050405020304" pitchFamily="18" charset="0"/>
                <a:cs typeface="Times New Roman" panose="02020603050405020304" pitchFamily="18" charset="0"/>
              </a:rPr>
              <a:t>: NAEEM AHMED</a:t>
            </a:r>
          </a:p>
          <a:p>
            <a:pPr algn="ctr"/>
            <a:r>
              <a:rPr lang="en-US" sz="2800" b="1" dirty="0">
                <a:solidFill>
                  <a:schemeClr val="tx1"/>
                </a:solidFill>
                <a:latin typeface="Times New Roman" panose="02020603050405020304" pitchFamily="18" charset="0"/>
                <a:cs typeface="Times New Roman" panose="02020603050405020304" pitchFamily="18" charset="0"/>
              </a:rPr>
              <a:t>STUDENT ID</a:t>
            </a:r>
            <a:r>
              <a:rPr lang="en-US" sz="2800" dirty="0">
                <a:solidFill>
                  <a:schemeClr val="tx1"/>
                </a:solidFill>
                <a:latin typeface="Times New Roman" panose="02020603050405020304" pitchFamily="18" charset="0"/>
                <a:cs typeface="Times New Roman" panose="02020603050405020304" pitchFamily="18" charset="0"/>
              </a:rPr>
              <a:t>: 1810765</a:t>
            </a:r>
          </a:p>
          <a:p>
            <a:pPr algn="ctr"/>
            <a:r>
              <a:rPr lang="en-US" sz="2800" b="1" dirty="0">
                <a:solidFill>
                  <a:schemeClr val="tx1"/>
                </a:solidFill>
                <a:latin typeface="Times New Roman" panose="02020603050405020304" pitchFamily="18" charset="0"/>
                <a:cs typeface="Times New Roman" panose="02020603050405020304" pitchFamily="18" charset="0"/>
              </a:rPr>
              <a:t>Lecturer: </a:t>
            </a:r>
            <a:r>
              <a:rPr lang="en-US" sz="2800" dirty="0">
                <a:solidFill>
                  <a:schemeClr val="tx1"/>
                </a:solidFill>
                <a:latin typeface="Times New Roman" panose="02020603050405020304" pitchFamily="18" charset="0"/>
                <a:cs typeface="Times New Roman" panose="02020603050405020304" pitchFamily="18" charset="0"/>
              </a:rPr>
              <a:t>Khaza Ahmed </a:t>
            </a:r>
          </a:p>
          <a:p>
            <a:pPr algn="ctr"/>
            <a:endParaRPr lang="en-US" dirty="0">
              <a:solidFill>
                <a:schemeClr val="tx1"/>
              </a:solidFill>
              <a:latin typeface="Times New Roman" panose="02020603050405020304" pitchFamily="18" charset="0"/>
              <a:cs typeface="Times New Roman" panose="02020603050405020304" pitchFamily="18" charset="0"/>
            </a:endParaRPr>
          </a:p>
        </p:txBody>
      </p:sp>
      <p:sp>
        <p:nvSpPr>
          <p:cNvPr id="7" name="Slide Number Placeholder 6">
            <a:extLst>
              <a:ext uri="{FF2B5EF4-FFF2-40B4-BE49-F238E27FC236}">
                <a16:creationId xmlns:a16="http://schemas.microsoft.com/office/drawing/2014/main" id="{361A75A3-66A1-461D-A193-2512776D8AF9}"/>
              </a:ext>
            </a:extLst>
          </p:cNvPr>
          <p:cNvSpPr>
            <a:spLocks noGrp="1"/>
          </p:cNvSpPr>
          <p:nvPr>
            <p:ph type="sldNum" sz="quarter" idx="12"/>
          </p:nvPr>
        </p:nvSpPr>
        <p:spPr/>
        <p:txBody>
          <a:bodyPr/>
          <a:lstStyle/>
          <a:p>
            <a:fld id="{16C993A2-C25D-4784-BBAB-ADD016147396}" type="slidenum">
              <a:rPr lang="en-US" smtClean="0"/>
              <a:t>1</a:t>
            </a:fld>
            <a:endParaRPr lang="en-US"/>
          </a:p>
        </p:txBody>
      </p:sp>
    </p:spTree>
    <p:extLst>
      <p:ext uri="{BB962C8B-B14F-4D97-AF65-F5344CB8AC3E}">
        <p14:creationId xmlns:p14="http://schemas.microsoft.com/office/powerpoint/2010/main" val="4076714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A74D2D-2E0C-4045-8680-CA01096C7A58}"/>
              </a:ext>
            </a:extLst>
          </p:cNvPr>
          <p:cNvSpPr>
            <a:spLocks noGrp="1"/>
          </p:cNvSpPr>
          <p:nvPr>
            <p:ph type="title"/>
          </p:nvPr>
        </p:nvSpPr>
        <p:spPr>
          <a:xfrm>
            <a:off x="581192" y="702156"/>
            <a:ext cx="11029616" cy="1013800"/>
          </a:xfrm>
        </p:spPr>
        <p:txBody>
          <a:bodyPr>
            <a:normAutofit/>
          </a:bodyPr>
          <a:lstStyle/>
          <a:p>
            <a:r>
              <a:rPr lang="en-US" dirty="0">
                <a:latin typeface="Times New Roman" panose="02020603050405020304" pitchFamily="18" charset="0"/>
                <a:cs typeface="Times New Roman" panose="02020603050405020304" pitchFamily="18" charset="0"/>
              </a:rPr>
              <a:t>Introduction:</a:t>
            </a:r>
            <a:br>
              <a:rPr lang="en-US" dirty="0"/>
            </a:br>
            <a:r>
              <a:rPr lang="en-US" dirty="0"/>
              <a:t> </a:t>
            </a:r>
          </a:p>
        </p:txBody>
      </p:sp>
      <p:sp>
        <p:nvSpPr>
          <p:cNvPr id="15" name="Rectangle 14">
            <a:extLst>
              <a:ext uri="{FF2B5EF4-FFF2-40B4-BE49-F238E27FC236}">
                <a16:creationId xmlns:a16="http://schemas.microsoft.com/office/drawing/2014/main" id="{44CCC960-EBB0-4648-A189-5FEE0EE373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3" y="2180496"/>
            <a:ext cx="5404639" cy="4045683"/>
          </a:xfrm>
          <a:prstGeom prst="rect">
            <a:avLst/>
          </a:prstGeom>
          <a:solidFill>
            <a:schemeClr val="bg1"/>
          </a:solidFill>
          <a:ln w="381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149B2E9B-E1EF-476A-99D6-12E00D586057}"/>
              </a:ext>
            </a:extLst>
          </p:cNvPr>
          <p:cNvPicPr>
            <a:picLocks noChangeAspect="1"/>
          </p:cNvPicPr>
          <p:nvPr/>
        </p:nvPicPr>
        <p:blipFill rotWithShape="1">
          <a:blip r:embed="rId2"/>
          <a:srcRect l="9494" r="74" b="1"/>
          <a:stretch/>
        </p:blipFill>
        <p:spPr>
          <a:xfrm>
            <a:off x="657225" y="2361056"/>
            <a:ext cx="4962525" cy="3649219"/>
          </a:xfrm>
          <a:prstGeom prst="rect">
            <a:avLst/>
          </a:prstGeom>
        </p:spPr>
      </p:pic>
      <p:sp>
        <p:nvSpPr>
          <p:cNvPr id="3" name="Content Placeholder 2">
            <a:extLst>
              <a:ext uri="{FF2B5EF4-FFF2-40B4-BE49-F238E27FC236}">
                <a16:creationId xmlns:a16="http://schemas.microsoft.com/office/drawing/2014/main" id="{2CD24D61-BE6B-4BBB-BDDF-4BCE59E6F3DF}"/>
              </a:ext>
            </a:extLst>
          </p:cNvPr>
          <p:cNvSpPr>
            <a:spLocks noGrp="1"/>
          </p:cNvSpPr>
          <p:nvPr>
            <p:ph idx="1"/>
          </p:nvPr>
        </p:nvSpPr>
        <p:spPr>
          <a:xfrm>
            <a:off x="6335807" y="2566751"/>
            <a:ext cx="5275001" cy="4045683"/>
          </a:xfrm>
        </p:spPr>
        <p:txBody>
          <a:bodyPr>
            <a:normAutofit/>
          </a:bodyPr>
          <a:lstStyle/>
          <a:p>
            <a:r>
              <a:rPr lang="en-US" dirty="0">
                <a:latin typeface="Times New Roman" panose="02020603050405020304" pitchFamily="18" charset="0"/>
                <a:cs typeface="Times New Roman" panose="02020603050405020304" pitchFamily="18" charset="0"/>
              </a:rPr>
              <a:t>Many orders at Marks &amp; Spencer were facing long delays, and consumer complaints were increasing by the day. This firm will be unable to overcome this problem, despite its best efforts to stay ahead of the competition. At the time, the objective was to establish a customer service purchase information system that could properly and consistently keep these issues at bay, which were a barrier to a great retail firm's long-term existence.</a:t>
            </a:r>
          </a:p>
          <a:p>
            <a:endParaRPr lang="en-US" dirty="0"/>
          </a:p>
          <a:p>
            <a:endParaRPr lang="en-US" dirty="0"/>
          </a:p>
          <a:p>
            <a:endParaRPr lang="en-US" dirty="0"/>
          </a:p>
          <a:p>
            <a:endParaRPr lang="en-US" dirty="0"/>
          </a:p>
        </p:txBody>
      </p:sp>
      <p:sp>
        <p:nvSpPr>
          <p:cNvPr id="7" name="Slide Number Placeholder 6">
            <a:extLst>
              <a:ext uri="{FF2B5EF4-FFF2-40B4-BE49-F238E27FC236}">
                <a16:creationId xmlns:a16="http://schemas.microsoft.com/office/drawing/2014/main" id="{549C40DF-3BAD-46A2-8DF3-CA3D11E4ADC6}"/>
              </a:ext>
            </a:extLst>
          </p:cNvPr>
          <p:cNvSpPr>
            <a:spLocks noGrp="1"/>
          </p:cNvSpPr>
          <p:nvPr>
            <p:ph type="sldNum" sz="quarter" idx="12"/>
          </p:nvPr>
        </p:nvSpPr>
        <p:spPr/>
        <p:txBody>
          <a:bodyPr/>
          <a:lstStyle/>
          <a:p>
            <a:fld id="{16C993A2-C25D-4784-BBAB-ADD016147396}" type="slidenum">
              <a:rPr lang="en-US" sz="1200" smtClean="0"/>
              <a:t>2</a:t>
            </a:fld>
            <a:endParaRPr lang="en-US" dirty="0"/>
          </a:p>
        </p:txBody>
      </p:sp>
    </p:spTree>
    <p:extLst>
      <p:ext uri="{BB962C8B-B14F-4D97-AF65-F5344CB8AC3E}">
        <p14:creationId xmlns:p14="http://schemas.microsoft.com/office/powerpoint/2010/main" val="27099239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EBDEA2-989B-4206-95ED-375E3D486BFA}"/>
              </a:ext>
            </a:extLst>
          </p:cNvPr>
          <p:cNvSpPr>
            <a:spLocks noGrp="1"/>
          </p:cNvSpPr>
          <p:nvPr>
            <p:ph type="title"/>
          </p:nvPr>
        </p:nvSpPr>
        <p:spPr>
          <a:xfrm>
            <a:off x="581192" y="702156"/>
            <a:ext cx="11029616" cy="1013800"/>
          </a:xfrm>
        </p:spPr>
        <p:txBody>
          <a:bodyPr>
            <a:normAutofit/>
          </a:bodyPr>
          <a:lstStyle/>
          <a:p>
            <a:r>
              <a:rPr lang="en-US" dirty="0">
                <a:solidFill>
                  <a:schemeClr val="tx1"/>
                </a:solidFill>
                <a:latin typeface="Times New Roman" panose="02020603050405020304" pitchFamily="18" charset="0"/>
                <a:cs typeface="Times New Roman" panose="02020603050405020304" pitchFamily="18" charset="0"/>
              </a:rPr>
              <a:t>Information system; icos </a:t>
            </a:r>
          </a:p>
        </p:txBody>
      </p:sp>
      <p:sp>
        <p:nvSpPr>
          <p:cNvPr id="11" name="Rectangle 8">
            <a:extLst>
              <a:ext uri="{FF2B5EF4-FFF2-40B4-BE49-F238E27FC236}">
                <a16:creationId xmlns:a16="http://schemas.microsoft.com/office/drawing/2014/main" id="{44CCC960-EBB0-4648-A189-5FEE0EE373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3" y="2180496"/>
            <a:ext cx="5404639" cy="4045683"/>
          </a:xfrm>
          <a:prstGeom prst="rect">
            <a:avLst/>
          </a:prstGeom>
          <a:solidFill>
            <a:schemeClr val="bg1"/>
          </a:solidFill>
          <a:ln w="381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651030AA-06FA-4D2E-965A-D341A124D941}"/>
              </a:ext>
            </a:extLst>
          </p:cNvPr>
          <p:cNvPicPr>
            <a:picLocks noChangeAspect="1"/>
          </p:cNvPicPr>
          <p:nvPr/>
        </p:nvPicPr>
        <p:blipFill rotWithShape="1">
          <a:blip r:embed="rId2"/>
          <a:srcRect r="9224" b="-4"/>
          <a:stretch/>
        </p:blipFill>
        <p:spPr>
          <a:xfrm>
            <a:off x="657225" y="2361056"/>
            <a:ext cx="4962525" cy="3649219"/>
          </a:xfrm>
          <a:prstGeom prst="rect">
            <a:avLst/>
          </a:prstGeom>
        </p:spPr>
      </p:pic>
      <p:sp>
        <p:nvSpPr>
          <p:cNvPr id="3" name="Content Placeholder 2">
            <a:extLst>
              <a:ext uri="{FF2B5EF4-FFF2-40B4-BE49-F238E27FC236}">
                <a16:creationId xmlns:a16="http://schemas.microsoft.com/office/drawing/2014/main" id="{8E7BDFFD-D095-438F-AFCA-06A947ECACA6}"/>
              </a:ext>
            </a:extLst>
          </p:cNvPr>
          <p:cNvSpPr>
            <a:spLocks noGrp="1"/>
          </p:cNvSpPr>
          <p:nvPr>
            <p:ph sz="quarter" idx="13"/>
          </p:nvPr>
        </p:nvSpPr>
        <p:spPr>
          <a:xfrm>
            <a:off x="6335805" y="702156"/>
            <a:ext cx="5582926" cy="5524024"/>
          </a:xfrm>
        </p:spPr>
        <p:txBody>
          <a:bodyPr>
            <a:normAutofit/>
          </a:bodyPr>
          <a:lstStyle/>
          <a:p>
            <a:pPr algn="just"/>
            <a:r>
              <a:rPr lang="en-US" dirty="0">
                <a:latin typeface="Times New Roman" panose="02020603050405020304" pitchFamily="18" charset="0"/>
                <a:cs typeface="Times New Roman" panose="02020603050405020304" pitchFamily="18" charset="0"/>
              </a:rPr>
              <a:t>Integrated Customer Ordering Services’  system is effective at processing requests, suppliers, and disseminating information to all stakeholders, as well as controlling the delivery of arriving or departing items via a central server, which eliminates any issues with the categories. The process management optimization department not only designed the system, but it was also deployed across all locations that offer in-store ordering.</a:t>
            </a:r>
          </a:p>
          <a:p>
            <a:pPr algn="just"/>
            <a:r>
              <a:rPr lang="en-US" dirty="0">
                <a:latin typeface="Times New Roman" panose="02020603050405020304" pitchFamily="18" charset="0"/>
                <a:cs typeface="Times New Roman" panose="02020603050405020304" pitchFamily="18" charset="0"/>
              </a:rPr>
              <a:t>	Order Inquiry</a:t>
            </a:r>
          </a:p>
          <a:p>
            <a:pPr algn="just"/>
            <a:r>
              <a:rPr lang="en-US" dirty="0">
                <a:latin typeface="Times New Roman" panose="02020603050405020304" pitchFamily="18" charset="0"/>
                <a:cs typeface="Times New Roman" panose="02020603050405020304" pitchFamily="18" charset="0"/>
              </a:rPr>
              <a:t>	Order Improving and Formatting</a:t>
            </a:r>
          </a:p>
          <a:p>
            <a:pPr algn="just"/>
            <a:r>
              <a:rPr lang="en-US" dirty="0">
                <a:latin typeface="Times New Roman" panose="02020603050405020304" pitchFamily="18" charset="0"/>
                <a:cs typeface="Times New Roman" panose="02020603050405020304" pitchFamily="18" charset="0"/>
              </a:rPr>
              <a:t>	Exceptional Savings</a:t>
            </a:r>
          </a:p>
          <a:p>
            <a:pPr algn="just"/>
            <a:r>
              <a:rPr lang="en-US" dirty="0">
                <a:latin typeface="Times New Roman" panose="02020603050405020304" pitchFamily="18" charset="0"/>
                <a:cs typeface="Times New Roman" panose="02020603050405020304" pitchFamily="18" charset="0"/>
              </a:rPr>
              <a:t>	Order Reports</a:t>
            </a:r>
          </a:p>
          <a:p>
            <a:pPr algn="just"/>
            <a:r>
              <a:rPr lang="en-US" dirty="0">
                <a:latin typeface="Times New Roman" panose="02020603050405020304" pitchFamily="18" charset="0"/>
                <a:cs typeface="Times New Roman" panose="02020603050405020304" pitchFamily="18" charset="0"/>
              </a:rPr>
              <a:t>	Accessibility to Order Displaying:</a:t>
            </a:r>
          </a:p>
          <a:p>
            <a:pPr marL="0" indent="0">
              <a:buNone/>
            </a:pPr>
            <a:endParaRPr lang="en-US" dirty="0"/>
          </a:p>
        </p:txBody>
      </p:sp>
      <p:sp>
        <p:nvSpPr>
          <p:cNvPr id="8" name="Slide Number Placeholder 7">
            <a:extLst>
              <a:ext uri="{FF2B5EF4-FFF2-40B4-BE49-F238E27FC236}">
                <a16:creationId xmlns:a16="http://schemas.microsoft.com/office/drawing/2014/main" id="{7D5F3233-A3B1-419C-9CDE-A6E7D3BEBBED}"/>
              </a:ext>
            </a:extLst>
          </p:cNvPr>
          <p:cNvSpPr>
            <a:spLocks noGrp="1"/>
          </p:cNvSpPr>
          <p:nvPr>
            <p:ph type="sldNum" sz="quarter" idx="12"/>
          </p:nvPr>
        </p:nvSpPr>
        <p:spPr/>
        <p:txBody>
          <a:bodyPr/>
          <a:lstStyle/>
          <a:p>
            <a:fld id="{16C993A2-C25D-4784-BBAB-ADD016147396}" type="slidenum">
              <a:rPr lang="en-US" smtClean="0"/>
              <a:t>3</a:t>
            </a:fld>
            <a:endParaRPr lang="en-US"/>
          </a:p>
        </p:txBody>
      </p:sp>
    </p:spTree>
    <p:extLst>
      <p:ext uri="{BB962C8B-B14F-4D97-AF65-F5344CB8AC3E}">
        <p14:creationId xmlns:p14="http://schemas.microsoft.com/office/powerpoint/2010/main" val="211401980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14">
            <a:extLst>
              <a:ext uri="{FF2B5EF4-FFF2-40B4-BE49-F238E27FC236}">
                <a16:creationId xmlns:a16="http://schemas.microsoft.com/office/drawing/2014/main" id="{F1ADD25B-0A33-4EF2-90F4-4313926931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14406"/>
            <a:ext cx="12192000" cy="6243593"/>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74DB6F31-1B9E-4237-84A3-0825BFDF46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2377" y="614407"/>
            <a:ext cx="3707477" cy="5611772"/>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7C7EC40E-BF9D-4289-BB94-F689CB064146}"/>
              </a:ext>
            </a:extLst>
          </p:cNvPr>
          <p:cNvSpPr>
            <a:spLocks noGrp="1"/>
          </p:cNvSpPr>
          <p:nvPr>
            <p:ph type="title"/>
          </p:nvPr>
        </p:nvSpPr>
        <p:spPr>
          <a:xfrm>
            <a:off x="601255" y="702156"/>
            <a:ext cx="3409783" cy="1013800"/>
          </a:xfrm>
        </p:spPr>
        <p:txBody>
          <a:bodyPr>
            <a:normAutofit/>
          </a:bodyPr>
          <a:lstStyle/>
          <a:p>
            <a:r>
              <a:rPr lang="en-US" dirty="0">
                <a:latin typeface="Times New Roman" panose="02020603050405020304" pitchFamily="18" charset="0"/>
                <a:cs typeface="Times New Roman" panose="02020603050405020304" pitchFamily="18" charset="0"/>
              </a:rPr>
              <a:t>Working of icos </a:t>
            </a:r>
          </a:p>
        </p:txBody>
      </p:sp>
      <p:sp>
        <p:nvSpPr>
          <p:cNvPr id="3" name="Content Placeholder 2">
            <a:extLst>
              <a:ext uri="{FF2B5EF4-FFF2-40B4-BE49-F238E27FC236}">
                <a16:creationId xmlns:a16="http://schemas.microsoft.com/office/drawing/2014/main" id="{16456413-C445-4294-ADB7-028D32489EB6}"/>
              </a:ext>
            </a:extLst>
          </p:cNvPr>
          <p:cNvSpPr>
            <a:spLocks noGrp="1"/>
          </p:cNvSpPr>
          <p:nvPr>
            <p:ph sz="quarter" idx="13"/>
          </p:nvPr>
        </p:nvSpPr>
        <p:spPr>
          <a:xfrm>
            <a:off x="601256" y="1803705"/>
            <a:ext cx="3409782" cy="4036582"/>
          </a:xfrm>
        </p:spPr>
        <p:txBody>
          <a:bodyPr>
            <a:normAutofit lnSpcReduction="10000"/>
          </a:bodyPr>
          <a:lstStyle/>
          <a:p>
            <a:pPr>
              <a:lnSpc>
                <a:spcPct val="90000"/>
              </a:lnSpc>
            </a:pPr>
            <a:r>
              <a:rPr lang="en-US" sz="1600" dirty="0">
                <a:solidFill>
                  <a:schemeClr val="bg1"/>
                </a:solidFill>
                <a:latin typeface="Times New Roman" panose="02020603050405020304" pitchFamily="18" charset="0"/>
                <a:cs typeface="Times New Roman" panose="02020603050405020304" pitchFamily="18" charset="0"/>
              </a:rPr>
              <a:t>Everyone on staff has their own unique ID, passcode, and username, making the system extremely secure and preventing unwanted access. To obtain information and submit orders, a person who is allowed to take orders enters their Username and password. When a customer requests a product, an assistant inputs its product key, and the consumer sees all of the information, including product characteristics, availability, and pricing. There appears to be a toolbar panel with a variety of choices for the assistant to save personal information and email addresses for customers.</a:t>
            </a:r>
          </a:p>
        </p:txBody>
      </p:sp>
      <p:pic>
        <p:nvPicPr>
          <p:cNvPr id="4" name="Picture 3">
            <a:extLst>
              <a:ext uri="{FF2B5EF4-FFF2-40B4-BE49-F238E27FC236}">
                <a16:creationId xmlns:a16="http://schemas.microsoft.com/office/drawing/2014/main" id="{FFF34E8C-E9A9-40BE-BB8F-621BF012A2F5}"/>
              </a:ext>
            </a:extLst>
          </p:cNvPr>
          <p:cNvPicPr>
            <a:picLocks noChangeAspect="1"/>
          </p:cNvPicPr>
          <p:nvPr/>
        </p:nvPicPr>
        <p:blipFill>
          <a:blip r:embed="rId2"/>
          <a:stretch>
            <a:fillRect/>
          </a:stretch>
        </p:blipFill>
        <p:spPr>
          <a:xfrm>
            <a:off x="4791522" y="1962881"/>
            <a:ext cx="6489819" cy="2952867"/>
          </a:xfrm>
          <a:prstGeom prst="rect">
            <a:avLst/>
          </a:prstGeom>
        </p:spPr>
      </p:pic>
      <p:sp>
        <p:nvSpPr>
          <p:cNvPr id="7" name="Slide Number Placeholder 6">
            <a:extLst>
              <a:ext uri="{FF2B5EF4-FFF2-40B4-BE49-F238E27FC236}">
                <a16:creationId xmlns:a16="http://schemas.microsoft.com/office/drawing/2014/main" id="{DA4091E9-3E8D-4FE0-BD37-094FD4285CB6}"/>
              </a:ext>
            </a:extLst>
          </p:cNvPr>
          <p:cNvSpPr>
            <a:spLocks noGrp="1"/>
          </p:cNvSpPr>
          <p:nvPr>
            <p:ph type="sldNum" sz="quarter" idx="12"/>
          </p:nvPr>
        </p:nvSpPr>
        <p:spPr/>
        <p:txBody>
          <a:bodyPr/>
          <a:lstStyle/>
          <a:p>
            <a:fld id="{16C993A2-C25D-4784-BBAB-ADD016147396}" type="slidenum">
              <a:rPr lang="en-US" smtClean="0"/>
              <a:t>4</a:t>
            </a:fld>
            <a:endParaRPr lang="en-US"/>
          </a:p>
        </p:txBody>
      </p:sp>
    </p:spTree>
    <p:extLst>
      <p:ext uri="{BB962C8B-B14F-4D97-AF65-F5344CB8AC3E}">
        <p14:creationId xmlns:p14="http://schemas.microsoft.com/office/powerpoint/2010/main" val="383643431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14">
            <a:extLst>
              <a:ext uri="{FF2B5EF4-FFF2-40B4-BE49-F238E27FC236}">
                <a16:creationId xmlns:a16="http://schemas.microsoft.com/office/drawing/2014/main" id="{F1ADD25B-0A33-4EF2-90F4-4313926931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14406"/>
            <a:ext cx="12192000" cy="6243593"/>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16">
            <a:extLst>
              <a:ext uri="{FF2B5EF4-FFF2-40B4-BE49-F238E27FC236}">
                <a16:creationId xmlns:a16="http://schemas.microsoft.com/office/drawing/2014/main" id="{74DB6F31-1B9E-4237-84A3-0825BFDF46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2377" y="614407"/>
            <a:ext cx="3707477" cy="5611772"/>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4E861961-9B44-4A0D-B9BE-96A0B640A4E7}"/>
              </a:ext>
            </a:extLst>
          </p:cNvPr>
          <p:cNvSpPr>
            <a:spLocks noGrp="1"/>
          </p:cNvSpPr>
          <p:nvPr>
            <p:ph type="title"/>
          </p:nvPr>
        </p:nvSpPr>
        <p:spPr>
          <a:xfrm>
            <a:off x="591223" y="2348766"/>
            <a:ext cx="3409783" cy="1013800"/>
          </a:xfrm>
        </p:spPr>
        <p:txBody>
          <a:bodyPr>
            <a:normAutofit/>
          </a:bodyPr>
          <a:lstStyle/>
          <a:p>
            <a:r>
              <a:rPr lang="en-US" dirty="0"/>
              <a:t>Source of competitive edge</a:t>
            </a:r>
          </a:p>
        </p:txBody>
      </p:sp>
      <p:sp>
        <p:nvSpPr>
          <p:cNvPr id="3" name="Content Placeholder 2">
            <a:extLst>
              <a:ext uri="{FF2B5EF4-FFF2-40B4-BE49-F238E27FC236}">
                <a16:creationId xmlns:a16="http://schemas.microsoft.com/office/drawing/2014/main" id="{A61123DA-9288-4BB6-85AE-632C7261B4D4}"/>
              </a:ext>
            </a:extLst>
          </p:cNvPr>
          <p:cNvSpPr>
            <a:spLocks noGrp="1"/>
          </p:cNvSpPr>
          <p:nvPr>
            <p:ph sz="quarter" idx="13"/>
          </p:nvPr>
        </p:nvSpPr>
        <p:spPr>
          <a:xfrm>
            <a:off x="5155905" y="1113764"/>
            <a:ext cx="6108179" cy="4624327"/>
          </a:xfrm>
        </p:spPr>
        <p:txBody>
          <a:bodyPr anchor="ctr">
            <a:normAutofit/>
          </a:bodyPr>
          <a:lstStyle/>
          <a:p>
            <a:r>
              <a:rPr lang="en-US" dirty="0"/>
              <a:t>This new e-commerce system was implemented as a cost-effective solution to deliver excellent customer service, manage a bigger client base, quickly respond to consumer inquiries, expedite order processing, and, most importantly, gain a competitive edge. ICOS has proven to be an information system that propelled the organisation to new heights, resulting in a complete shift in performance. This </a:t>
            </a:r>
            <a:r>
              <a:rPr lang="en-US" dirty="0" err="1"/>
              <a:t>endeavour</a:t>
            </a:r>
            <a:r>
              <a:rPr lang="en-US" dirty="0"/>
              <a:t> resulted in large earnings from the technology, as well as a change in the company's operations and problem-solving methods. </a:t>
            </a:r>
          </a:p>
          <a:p>
            <a:endParaRPr lang="en-US" dirty="0"/>
          </a:p>
          <a:p>
            <a:endParaRPr lang="en-US" dirty="0"/>
          </a:p>
          <a:p>
            <a:endParaRPr lang="en-US" dirty="0"/>
          </a:p>
        </p:txBody>
      </p:sp>
      <p:sp>
        <p:nvSpPr>
          <p:cNvPr id="7" name="Slide Number Placeholder 6">
            <a:extLst>
              <a:ext uri="{FF2B5EF4-FFF2-40B4-BE49-F238E27FC236}">
                <a16:creationId xmlns:a16="http://schemas.microsoft.com/office/drawing/2014/main" id="{5AB5DC16-28C6-448E-8DF8-8960AA38D643}"/>
              </a:ext>
            </a:extLst>
          </p:cNvPr>
          <p:cNvSpPr>
            <a:spLocks noGrp="1"/>
          </p:cNvSpPr>
          <p:nvPr>
            <p:ph type="sldNum" sz="quarter" idx="12"/>
          </p:nvPr>
        </p:nvSpPr>
        <p:spPr/>
        <p:txBody>
          <a:bodyPr/>
          <a:lstStyle/>
          <a:p>
            <a:fld id="{16C993A2-C25D-4784-BBAB-ADD016147396}" type="slidenum">
              <a:rPr lang="en-US" sz="1050" smtClean="0"/>
              <a:t>5</a:t>
            </a:fld>
            <a:endParaRPr lang="en-US" sz="1050" dirty="0"/>
          </a:p>
        </p:txBody>
      </p:sp>
    </p:spTree>
    <p:extLst>
      <p:ext uri="{BB962C8B-B14F-4D97-AF65-F5344CB8AC3E}">
        <p14:creationId xmlns:p14="http://schemas.microsoft.com/office/powerpoint/2010/main" val="15737941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16">
            <a:extLst>
              <a:ext uri="{FF2B5EF4-FFF2-40B4-BE49-F238E27FC236}">
                <a16:creationId xmlns:a16="http://schemas.microsoft.com/office/drawing/2014/main" id="{E071F112-8AD7-4A1F-AA37-46A9FA4AEF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48640"/>
            <a:ext cx="12192000" cy="630936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18">
            <a:extLst>
              <a:ext uri="{FF2B5EF4-FFF2-40B4-BE49-F238E27FC236}">
                <a16:creationId xmlns:a16="http://schemas.microsoft.com/office/drawing/2014/main" id="{17FDEACF-2AAE-46E8-BC30-7EAA0A9956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614407"/>
            <a:ext cx="7507794"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2D895CA8-A3F9-4505-BD0B-521AF63C10C2}"/>
              </a:ext>
            </a:extLst>
          </p:cNvPr>
          <p:cNvSpPr>
            <a:spLocks noGrp="1"/>
          </p:cNvSpPr>
          <p:nvPr>
            <p:ph type="title"/>
          </p:nvPr>
        </p:nvSpPr>
        <p:spPr>
          <a:xfrm>
            <a:off x="4401849" y="631821"/>
            <a:ext cx="7208958" cy="1013800"/>
          </a:xfrm>
        </p:spPr>
        <p:txBody>
          <a:bodyPr>
            <a:normAutofit/>
          </a:bodyPr>
          <a:lstStyle/>
          <a:p>
            <a:r>
              <a:rPr lang="en-US" dirty="0">
                <a:latin typeface="Times New Roman" panose="02020603050405020304" pitchFamily="18" charset="0"/>
                <a:cs typeface="Times New Roman" panose="02020603050405020304" pitchFamily="18" charset="0"/>
              </a:rPr>
              <a:t> enterprise resource planning (ERP) SYSTEM:</a:t>
            </a:r>
            <a:endParaRPr lang="en-US" dirty="0"/>
          </a:p>
        </p:txBody>
      </p:sp>
      <p:pic>
        <p:nvPicPr>
          <p:cNvPr id="4" name="Picture 3">
            <a:extLst>
              <a:ext uri="{FF2B5EF4-FFF2-40B4-BE49-F238E27FC236}">
                <a16:creationId xmlns:a16="http://schemas.microsoft.com/office/drawing/2014/main" id="{B9DFDF02-1447-4E4B-81C4-5A9E011F1BF4}"/>
              </a:ext>
            </a:extLst>
          </p:cNvPr>
          <p:cNvPicPr>
            <a:picLocks noChangeAspect="1"/>
          </p:cNvPicPr>
          <p:nvPr/>
        </p:nvPicPr>
        <p:blipFill>
          <a:blip r:embed="rId2"/>
          <a:stretch>
            <a:fillRect/>
          </a:stretch>
        </p:blipFill>
        <p:spPr>
          <a:xfrm>
            <a:off x="269824" y="960454"/>
            <a:ext cx="3833190" cy="4570915"/>
          </a:xfrm>
          <a:prstGeom prst="rect">
            <a:avLst/>
          </a:prstGeom>
        </p:spPr>
      </p:pic>
      <p:sp>
        <p:nvSpPr>
          <p:cNvPr id="3" name="Content Placeholder 2">
            <a:extLst>
              <a:ext uri="{FF2B5EF4-FFF2-40B4-BE49-F238E27FC236}">
                <a16:creationId xmlns:a16="http://schemas.microsoft.com/office/drawing/2014/main" id="{7B4529CD-8C72-41C8-8759-3C65C3714478}"/>
              </a:ext>
            </a:extLst>
          </p:cNvPr>
          <p:cNvSpPr>
            <a:spLocks noGrp="1"/>
          </p:cNvSpPr>
          <p:nvPr>
            <p:ph sz="quarter" idx="13"/>
          </p:nvPr>
        </p:nvSpPr>
        <p:spPr>
          <a:xfrm>
            <a:off x="4401849" y="2180496"/>
            <a:ext cx="7208957" cy="4045683"/>
          </a:xfrm>
        </p:spPr>
        <p:txBody>
          <a:bodyPr>
            <a:normAutofit/>
          </a:bodyPr>
          <a:lstStyle/>
          <a:p>
            <a:r>
              <a:rPr lang="en-US" dirty="0">
                <a:latin typeface="Times New Roman" panose="02020603050405020304" pitchFamily="18" charset="0"/>
                <a:cs typeface="Times New Roman" panose="02020603050405020304" pitchFamily="18" charset="0"/>
              </a:rPr>
              <a:t>An ERP deployment looks to be a multi-step process that includes re-engineering workflows to take use of a new system's capabilities, installing software, sending data, and educating staff. The procedure usually takes a few months, but in large firms it might take up to a year. Typically, a development team is in charge of this, which comprises individuals from most of the company's organisational operations. Many businesses, including M&amp;S, employ enterprise resource planning (ERP) solutions to boost their performance in this area.</a:t>
            </a:r>
          </a:p>
        </p:txBody>
      </p:sp>
      <p:sp>
        <p:nvSpPr>
          <p:cNvPr id="7" name="Slide Number Placeholder 6">
            <a:extLst>
              <a:ext uri="{FF2B5EF4-FFF2-40B4-BE49-F238E27FC236}">
                <a16:creationId xmlns:a16="http://schemas.microsoft.com/office/drawing/2014/main" id="{6409F7DC-1BDF-4AED-B137-4A4667721BEB}"/>
              </a:ext>
            </a:extLst>
          </p:cNvPr>
          <p:cNvSpPr>
            <a:spLocks noGrp="1"/>
          </p:cNvSpPr>
          <p:nvPr>
            <p:ph type="sldNum" sz="quarter" idx="12"/>
          </p:nvPr>
        </p:nvSpPr>
        <p:spPr/>
        <p:txBody>
          <a:bodyPr/>
          <a:lstStyle/>
          <a:p>
            <a:fld id="{16C993A2-C25D-4784-BBAB-ADD016147396}" type="slidenum">
              <a:rPr lang="en-US" smtClean="0"/>
              <a:t>6</a:t>
            </a:fld>
            <a:endParaRPr lang="en-US"/>
          </a:p>
        </p:txBody>
      </p:sp>
    </p:spTree>
    <p:extLst>
      <p:ext uri="{BB962C8B-B14F-4D97-AF65-F5344CB8AC3E}">
        <p14:creationId xmlns:p14="http://schemas.microsoft.com/office/powerpoint/2010/main" val="367199611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26D5FC40-D592-4FE8-917E-2EC1A2A802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48641"/>
            <a:ext cx="12191999" cy="630936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85F72663-8285-481E-98A7-83BD0379DA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2377" y="638174"/>
            <a:ext cx="3705323" cy="5762625"/>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2A54BF81-585F-446D-BB68-91343F1CFCA3}"/>
              </a:ext>
            </a:extLst>
          </p:cNvPr>
          <p:cNvSpPr>
            <a:spLocks noGrp="1"/>
          </p:cNvSpPr>
          <p:nvPr>
            <p:ph type="title"/>
          </p:nvPr>
        </p:nvSpPr>
        <p:spPr>
          <a:xfrm>
            <a:off x="803189" y="1209184"/>
            <a:ext cx="3089189" cy="4734416"/>
          </a:xfrm>
        </p:spPr>
        <p:txBody>
          <a:bodyPr anchor="ctr">
            <a:normAutofit/>
          </a:bodyPr>
          <a:lstStyle/>
          <a:p>
            <a:r>
              <a:rPr lang="en-US" dirty="0"/>
              <a:t>Marks &amp;Spencer should take to establish a new ERP system:</a:t>
            </a:r>
          </a:p>
        </p:txBody>
      </p:sp>
      <p:sp>
        <p:nvSpPr>
          <p:cNvPr id="31" name="Rectangle 30">
            <a:extLst>
              <a:ext uri="{FF2B5EF4-FFF2-40B4-BE49-F238E27FC236}">
                <a16:creationId xmlns:a16="http://schemas.microsoft.com/office/drawing/2014/main" id="{DE1533F3-5E5F-4DCE-95F6-B5EFA19901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3" name="Rectangle 32">
            <a:extLst>
              <a:ext uri="{FF2B5EF4-FFF2-40B4-BE49-F238E27FC236}">
                <a16:creationId xmlns:a16="http://schemas.microsoft.com/office/drawing/2014/main" id="{3A8A8D6E-50C0-4DF7-BEFE-3D3DFE05A6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
        <p:nvSpPr>
          <p:cNvPr id="35" name="Rectangle 34">
            <a:extLst>
              <a:ext uri="{FF2B5EF4-FFF2-40B4-BE49-F238E27FC236}">
                <a16:creationId xmlns:a16="http://schemas.microsoft.com/office/drawing/2014/main" id="{2596E41C-01A5-448F-910C-A77F5CC9C6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pic>
        <p:nvPicPr>
          <p:cNvPr id="10" name="Picture 9" descr="Timeline&#10;&#10;Description automatically generated">
            <a:extLst>
              <a:ext uri="{FF2B5EF4-FFF2-40B4-BE49-F238E27FC236}">
                <a16:creationId xmlns:a16="http://schemas.microsoft.com/office/drawing/2014/main" id="{6E5CCC2D-8652-45F9-9CDE-AB23A0245F4D}"/>
              </a:ext>
            </a:extLst>
          </p:cNvPr>
          <p:cNvPicPr>
            <a:picLocks noChangeAspect="1"/>
          </p:cNvPicPr>
          <p:nvPr/>
        </p:nvPicPr>
        <p:blipFill rotWithShape="1">
          <a:blip r:embed="rId2"/>
          <a:srcRect l="10477" r="10322" b="4"/>
          <a:stretch/>
        </p:blipFill>
        <p:spPr>
          <a:xfrm>
            <a:off x="8036238" y="643638"/>
            <a:ext cx="3702877" cy="2448428"/>
          </a:xfrm>
          <a:prstGeom prst="rect">
            <a:avLst/>
          </a:prstGeom>
        </p:spPr>
      </p:pic>
      <p:sp>
        <p:nvSpPr>
          <p:cNvPr id="37" name="Rectangle 36">
            <a:extLst>
              <a:ext uri="{FF2B5EF4-FFF2-40B4-BE49-F238E27FC236}">
                <a16:creationId xmlns:a16="http://schemas.microsoft.com/office/drawing/2014/main" id="{97C7EEF0-28C8-4D59-9D84-7A3BE15732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31923" y="654222"/>
            <a:ext cx="3702878" cy="2437844"/>
          </a:xfrm>
          <a:prstGeom prst="rect">
            <a:avLst/>
          </a:prstGeom>
          <a:noFill/>
          <a:ln w="19050">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Content Placeholder 7">
            <a:extLst>
              <a:ext uri="{FF2B5EF4-FFF2-40B4-BE49-F238E27FC236}">
                <a16:creationId xmlns:a16="http://schemas.microsoft.com/office/drawing/2014/main" id="{F572727B-7F63-401E-9174-7A2DED17ACB2}"/>
              </a:ext>
            </a:extLst>
          </p:cNvPr>
          <p:cNvPicPr>
            <a:picLocks noChangeAspect="1"/>
          </p:cNvPicPr>
          <p:nvPr/>
        </p:nvPicPr>
        <p:blipFill rotWithShape="1">
          <a:blip r:embed="rId3"/>
          <a:srcRect l="23885" r="3458"/>
          <a:stretch/>
        </p:blipFill>
        <p:spPr>
          <a:xfrm>
            <a:off x="4231923" y="654221"/>
            <a:ext cx="3702877" cy="2437845"/>
          </a:xfrm>
          <a:prstGeom prst="rect">
            <a:avLst/>
          </a:prstGeom>
        </p:spPr>
      </p:pic>
      <p:sp>
        <p:nvSpPr>
          <p:cNvPr id="39" name="Rectangle 38">
            <a:extLst>
              <a:ext uri="{FF2B5EF4-FFF2-40B4-BE49-F238E27FC236}">
                <a16:creationId xmlns:a16="http://schemas.microsoft.com/office/drawing/2014/main" id="{ADD1794E-2A2D-4F0C-9ACA-D26F788C70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36239" y="654222"/>
            <a:ext cx="3702878" cy="2437844"/>
          </a:xfrm>
          <a:prstGeom prst="rect">
            <a:avLst/>
          </a:prstGeom>
          <a:noFill/>
          <a:ln w="19050">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4" name="Content Placeholder 23" descr="Timeline&#10;&#10;Description automatically generated">
            <a:extLst>
              <a:ext uri="{FF2B5EF4-FFF2-40B4-BE49-F238E27FC236}">
                <a16:creationId xmlns:a16="http://schemas.microsoft.com/office/drawing/2014/main" id="{5AAAD4C5-D4F4-457B-8A15-039FBAAD5985}"/>
              </a:ext>
            </a:extLst>
          </p:cNvPr>
          <p:cNvPicPr>
            <a:picLocks noGrp="1" noChangeAspect="1"/>
          </p:cNvPicPr>
          <p:nvPr>
            <p:ph sz="quarter" idx="13"/>
          </p:nvPr>
        </p:nvPicPr>
        <p:blipFill>
          <a:blip r:embed="rId4"/>
          <a:stretch>
            <a:fillRect/>
          </a:stretch>
        </p:blipFill>
        <p:spPr>
          <a:xfrm>
            <a:off x="4253190" y="3292645"/>
            <a:ext cx="7492277" cy="2933530"/>
          </a:xfrm>
          <a:prstGeom prst="rect">
            <a:avLst/>
          </a:prstGeom>
        </p:spPr>
      </p:pic>
      <p:sp>
        <p:nvSpPr>
          <p:cNvPr id="12" name="Slide Number Placeholder 11">
            <a:extLst>
              <a:ext uri="{FF2B5EF4-FFF2-40B4-BE49-F238E27FC236}">
                <a16:creationId xmlns:a16="http://schemas.microsoft.com/office/drawing/2014/main" id="{9706C4F5-0735-4CCA-A2EF-67291A8CBFDF}"/>
              </a:ext>
            </a:extLst>
          </p:cNvPr>
          <p:cNvSpPr>
            <a:spLocks noGrp="1"/>
          </p:cNvSpPr>
          <p:nvPr>
            <p:ph type="sldNum" sz="quarter" idx="12"/>
          </p:nvPr>
        </p:nvSpPr>
        <p:spPr/>
        <p:txBody>
          <a:bodyPr/>
          <a:lstStyle/>
          <a:p>
            <a:fld id="{16C993A2-C25D-4784-BBAB-ADD016147396}" type="slidenum">
              <a:rPr lang="en-US" smtClean="0"/>
              <a:t>7</a:t>
            </a:fld>
            <a:endParaRPr lang="en-US"/>
          </a:p>
        </p:txBody>
      </p:sp>
    </p:spTree>
    <p:extLst>
      <p:ext uri="{BB962C8B-B14F-4D97-AF65-F5344CB8AC3E}">
        <p14:creationId xmlns:p14="http://schemas.microsoft.com/office/powerpoint/2010/main" val="111516846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38763D5-53A8-4A1C-BF3E-D72BABF53B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A blackboard with writing on it&#10;&#10;Description automatically generated with medium confidence">
            <a:extLst>
              <a:ext uri="{FF2B5EF4-FFF2-40B4-BE49-F238E27FC236}">
                <a16:creationId xmlns:a16="http://schemas.microsoft.com/office/drawing/2014/main" id="{6C0AFA53-C4E3-C27E-31AA-0FDE704B6ED7}"/>
              </a:ext>
            </a:extLst>
          </p:cNvPr>
          <p:cNvPicPr>
            <a:picLocks noChangeAspect="1"/>
          </p:cNvPicPr>
          <p:nvPr/>
        </p:nvPicPr>
        <p:blipFill rotWithShape="1">
          <a:blip r:embed="rId2">
            <a:duotone>
              <a:schemeClr val="bg2">
                <a:shade val="45000"/>
                <a:satMod val="135000"/>
              </a:schemeClr>
              <a:prstClr val="white"/>
            </a:duotone>
            <a:alphaModFix amt="35000"/>
          </a:blip>
          <a:srcRect/>
          <a:stretch/>
        </p:blipFill>
        <p:spPr>
          <a:xfrm>
            <a:off x="20" y="10"/>
            <a:ext cx="12191980" cy="6857990"/>
          </a:xfrm>
          <a:prstGeom prst="rect">
            <a:avLst/>
          </a:prstGeom>
        </p:spPr>
      </p:pic>
      <p:sp>
        <p:nvSpPr>
          <p:cNvPr id="12" name="Rectangle 11">
            <a:extLst>
              <a:ext uri="{FF2B5EF4-FFF2-40B4-BE49-F238E27FC236}">
                <a16:creationId xmlns:a16="http://schemas.microsoft.com/office/drawing/2014/main" id="{EEBEB7E8-4B64-490D-A83D-540AD0C72E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547366A3-FBA7-47A3-A417-95C8DAC5DFBF}"/>
              </a:ext>
            </a:extLst>
          </p:cNvPr>
          <p:cNvSpPr>
            <a:spLocks noGrp="1"/>
          </p:cNvSpPr>
          <p:nvPr>
            <p:ph type="title"/>
          </p:nvPr>
        </p:nvSpPr>
        <p:spPr>
          <a:xfrm>
            <a:off x="581192" y="702156"/>
            <a:ext cx="11029616" cy="1013800"/>
          </a:xfrm>
        </p:spPr>
        <p:txBody>
          <a:bodyPr>
            <a:normAutofit/>
          </a:bodyPr>
          <a:lstStyle/>
          <a:p>
            <a:r>
              <a:rPr kumimoji="0" lang="en-US" altLang="en-US" sz="2800" b="1" i="0" u="none" strike="noStrike" cap="none" normalizeH="0" baseline="0" dirty="0" bmk="_Toc99645792">
                <a:ln>
                  <a:noFill/>
                </a:ln>
                <a:effectLst/>
                <a:latin typeface="Times New Roman" panose="02020603050405020304" pitchFamily="18" charset="0"/>
                <a:ea typeface="Times New Roman" panose="02020603050405020304" pitchFamily="18" charset="0"/>
                <a:cs typeface="Times New Roman" panose="02020603050405020304" pitchFamily="18" charset="0"/>
              </a:rPr>
              <a:t>References:</a:t>
            </a:r>
            <a:br>
              <a:rPr kumimoji="0" lang="en-US" altLang="en-US" sz="2800" b="0" i="0" u="none" strike="noStrike" cap="none" normalizeH="0" baseline="0" dirty="0">
                <a:ln>
                  <a:noFill/>
                </a:ln>
                <a:effectLst/>
                <a:latin typeface="Calibri Light" panose="020F0302020204030204" pitchFamily="34" charset="0"/>
                <a:ea typeface="Times New Roman" panose="02020603050405020304" pitchFamily="18" charset="0"/>
                <a:cs typeface="Times New Roman" panose="02020603050405020304" pitchFamily="18" charset="0"/>
              </a:rPr>
            </a:br>
            <a:endParaRPr lang="en-US" dirty="0"/>
          </a:p>
        </p:txBody>
      </p:sp>
      <p:grpSp>
        <p:nvGrpSpPr>
          <p:cNvPr id="14" name="Group 13">
            <a:extLst>
              <a:ext uri="{FF2B5EF4-FFF2-40B4-BE49-F238E27FC236}">
                <a16:creationId xmlns:a16="http://schemas.microsoft.com/office/drawing/2014/main" id="{64AFD253-126B-4FAA-94E2-29EEBBD2E37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46534" y="453643"/>
            <a:ext cx="11298933" cy="98554"/>
            <a:chOff x="446534" y="453643"/>
            <a:chExt cx="11298933" cy="98554"/>
          </a:xfrm>
        </p:grpSpPr>
        <p:sp>
          <p:nvSpPr>
            <p:cNvPr id="15" name="Rectangle 14">
              <a:extLst>
                <a:ext uri="{FF2B5EF4-FFF2-40B4-BE49-F238E27FC236}">
                  <a16:creationId xmlns:a16="http://schemas.microsoft.com/office/drawing/2014/main" id="{061302C2-B252-4CB4-92F9-D928568886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15">
              <a:extLst>
                <a:ext uri="{FF2B5EF4-FFF2-40B4-BE49-F238E27FC236}">
                  <a16:creationId xmlns:a16="http://schemas.microsoft.com/office/drawing/2014/main" id="{4861A19A-3473-4808-B777-ACCD70131D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16">
              <a:extLst>
                <a:ext uri="{FF2B5EF4-FFF2-40B4-BE49-F238E27FC236}">
                  <a16:creationId xmlns:a16="http://schemas.microsoft.com/office/drawing/2014/main" id="{A224BB11-D0CC-4362-B571-4EC972FE3B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grpSp>
      <p:sp>
        <p:nvSpPr>
          <p:cNvPr id="4" name="Rectangle 1">
            <a:extLst>
              <a:ext uri="{FF2B5EF4-FFF2-40B4-BE49-F238E27FC236}">
                <a16:creationId xmlns:a16="http://schemas.microsoft.com/office/drawing/2014/main" id="{4EA5B06E-A8FF-416B-B3E5-22B7D36DBBDA}"/>
              </a:ext>
            </a:extLst>
          </p:cNvPr>
          <p:cNvSpPr>
            <a:spLocks noGrp="1" noChangeArrowheads="1"/>
          </p:cNvSpPr>
          <p:nvPr>
            <p:ph sz="quarter" idx="13"/>
          </p:nvPr>
        </p:nvSpPr>
        <p:spPr bwMode="auto">
          <a:xfrm>
            <a:off x="581192" y="2180496"/>
            <a:ext cx="11029615" cy="3678303"/>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457056" tIns="152352" rIns="0" bIns="0" numCol="1" anchorCtr="0" compatLnSpc="1">
            <a:prstTxWarp prst="textNoShape">
              <a:avLst/>
            </a:prstTxWarp>
            <a:normAutofit/>
          </a:bodyPr>
          <a:lstStyle/>
          <a:p>
            <a:pPr marL="0" marR="0" lvl="0" indent="0" defTabSz="914400" rtl="0" eaLnBrk="0" fontAlgn="base" latinLnBrk="0" hangingPunct="0">
              <a:lnSpc>
                <a:spcPct val="90000"/>
              </a:lnSpc>
              <a:spcBef>
                <a:spcPct val="0"/>
              </a:spcBef>
              <a:buClrTx/>
              <a:buSzTx/>
              <a:buNone/>
              <a:tabLst/>
            </a:pPr>
            <a:r>
              <a:rPr kumimoji="0" lang="en-US" altLang="en-US" sz="1600" b="0" i="0" u="none" strike="noStrike" cap="none" normalizeH="0" baseline="0" dirty="0" err="1">
                <a:ln>
                  <a:noFill/>
                </a:ln>
                <a:effectLst/>
                <a:latin typeface="Times New Roman" panose="02020603050405020304" pitchFamily="18" charset="0"/>
                <a:ea typeface="Calibri" panose="020F0502020204030204" pitchFamily="34" charset="0"/>
                <a:cs typeface="Times New Roman" panose="02020603050405020304" pitchFamily="18" charset="0"/>
              </a:rPr>
              <a:t>Aref</a:t>
            </a:r>
            <a:r>
              <a:rPr kumimoji="0" lang="en-US" altLang="en-US" sz="1600" b="0" i="0" u="none" strike="noStrike" cap="none" normalizeH="0" baseline="0" dirty="0">
                <a:ln>
                  <a:noFill/>
                </a:ln>
                <a:effectLst/>
                <a:latin typeface="Times New Roman" panose="02020603050405020304" pitchFamily="18" charset="0"/>
                <a:ea typeface="Calibri" panose="020F0502020204030204" pitchFamily="34" charset="0"/>
                <a:cs typeface="Times New Roman" panose="02020603050405020304" pitchFamily="18" charset="0"/>
              </a:rPr>
              <a:t>, M. M., 2022. </a:t>
            </a:r>
            <a:r>
              <a:rPr kumimoji="0" lang="en-US" altLang="en-US" sz="1600" b="0" i="1" u="none" strike="noStrike" cap="none" normalizeH="0" baseline="0" dirty="0">
                <a:ln>
                  <a:noFill/>
                </a:ln>
                <a:effectLst/>
                <a:latin typeface="Times New Roman" panose="02020603050405020304" pitchFamily="18" charset="0"/>
                <a:ea typeface="Calibri" panose="020F0502020204030204" pitchFamily="34" charset="0"/>
                <a:cs typeface="Times New Roman" panose="02020603050405020304" pitchFamily="18" charset="0"/>
              </a:rPr>
              <a:t>Forecasting in Enterprise Resource Planning (ERP) Systems: A Survey. </a:t>
            </a:r>
            <a:r>
              <a:rPr kumimoji="0" lang="en-US" altLang="en-US" sz="1600" b="0" i="0" u="none" strike="noStrike" cap="none" normalizeH="0" baseline="0" dirty="0" err="1">
                <a:ln>
                  <a:noFill/>
                </a:ln>
                <a:effectLst/>
                <a:latin typeface="Times New Roman" panose="02020603050405020304" pitchFamily="18" charset="0"/>
                <a:ea typeface="Calibri" panose="020F0502020204030204" pitchFamily="34" charset="0"/>
                <a:cs typeface="Times New Roman" panose="02020603050405020304" pitchFamily="18" charset="0"/>
              </a:rPr>
              <a:t>s.l.:In</a:t>
            </a:r>
            <a:r>
              <a:rPr kumimoji="0" lang="en-US" altLang="en-US" sz="1600" b="0" i="0" u="none" strike="noStrike" cap="none" normalizeH="0" baseline="0" dirty="0">
                <a:ln>
                  <a:noFill/>
                </a:ln>
                <a:effectLst/>
                <a:latin typeface="Times New Roman" panose="02020603050405020304" pitchFamily="18" charset="0"/>
                <a:ea typeface="Calibri" panose="020F0502020204030204" pitchFamily="34" charset="0"/>
                <a:cs typeface="Times New Roman" panose="02020603050405020304" pitchFamily="18" charset="0"/>
              </a:rPr>
              <a:t> book: Digital Transformation Technology (pp.395-406).</a:t>
            </a:r>
            <a:endParaRPr kumimoji="0" lang="en-US" altLang="en-US" sz="1600" b="0" i="0" u="none" strike="noStrike" cap="none" normalizeH="0" baseline="0" dirty="0">
              <a:ln>
                <a:noFill/>
              </a:ln>
              <a:effectLst/>
              <a:latin typeface="Times New Roman" panose="02020603050405020304" pitchFamily="18" charset="0"/>
              <a:cs typeface="Times New Roman" panose="02020603050405020304" pitchFamily="18" charset="0"/>
            </a:endParaRPr>
          </a:p>
          <a:p>
            <a:pPr marL="0" marR="0" lvl="0" indent="0" defTabSz="914400" rtl="0" eaLnBrk="0" fontAlgn="base" latinLnBrk="0" hangingPunct="0">
              <a:lnSpc>
                <a:spcPct val="90000"/>
              </a:lnSpc>
              <a:spcBef>
                <a:spcPct val="0"/>
              </a:spcBef>
              <a:buClrTx/>
              <a:buSzTx/>
              <a:buFontTx/>
              <a:buNone/>
              <a:tabLst/>
            </a:pPr>
            <a:r>
              <a:rPr kumimoji="0" lang="en-US" altLang="en-US" sz="1600" b="0" i="0" u="none" strike="noStrike" cap="none" normalizeH="0" baseline="0" dirty="0" err="1">
                <a:ln>
                  <a:noFill/>
                </a:ln>
                <a:effectLst/>
                <a:latin typeface="Times New Roman" panose="02020603050405020304" pitchFamily="18" charset="0"/>
                <a:ea typeface="Calibri" panose="020F0502020204030204" pitchFamily="34" charset="0"/>
                <a:cs typeface="Times New Roman" panose="02020603050405020304" pitchFamily="18" charset="0"/>
              </a:rPr>
              <a:t>Belfo</a:t>
            </a:r>
            <a:r>
              <a:rPr kumimoji="0" lang="en-US" altLang="en-US" sz="1600" b="0" i="0" u="none" strike="noStrike" cap="none" normalizeH="0" baseline="0" dirty="0">
                <a:ln>
                  <a:noFill/>
                </a:ln>
                <a:effectLst/>
                <a:latin typeface="Times New Roman" panose="02020603050405020304" pitchFamily="18" charset="0"/>
                <a:ea typeface="Calibri" panose="020F0502020204030204" pitchFamily="34" charset="0"/>
                <a:cs typeface="Times New Roman" panose="02020603050405020304" pitchFamily="18" charset="0"/>
              </a:rPr>
              <a:t>, F., 2021. </a:t>
            </a:r>
            <a:r>
              <a:rPr kumimoji="0" lang="en-US" altLang="en-US" sz="1600" b="0" i="1" u="none" strike="noStrike" cap="none" normalizeH="0" baseline="0" dirty="0">
                <a:ln>
                  <a:noFill/>
                </a:ln>
                <a:effectLst/>
                <a:latin typeface="Times New Roman" panose="02020603050405020304" pitchFamily="18" charset="0"/>
                <a:ea typeface="Calibri" panose="020F0502020204030204" pitchFamily="34" charset="0"/>
                <a:cs typeface="Times New Roman" panose="02020603050405020304" pitchFamily="18" charset="0"/>
              </a:rPr>
              <a:t>Maintenance and Support Model within the ERP Systems Lifecycle: Action Research in an Implementer Company. </a:t>
            </a:r>
            <a:r>
              <a:rPr kumimoji="0" lang="en-US" altLang="en-US" sz="1600" b="0" i="0" u="none" strike="noStrike" cap="none" normalizeH="0" baseline="0" dirty="0" err="1">
                <a:ln>
                  <a:noFill/>
                </a:ln>
                <a:effectLst/>
                <a:latin typeface="Times New Roman" panose="02020603050405020304" pitchFamily="18" charset="0"/>
                <a:ea typeface="Calibri" panose="020F0502020204030204" pitchFamily="34" charset="0"/>
                <a:cs typeface="Times New Roman" panose="02020603050405020304" pitchFamily="18" charset="0"/>
              </a:rPr>
              <a:t>s.l.:Procedia</a:t>
            </a:r>
            <a:r>
              <a:rPr kumimoji="0" lang="en-US" altLang="en-US" sz="1600" b="0" i="0" u="none" strike="noStrike" cap="none" normalizeH="0" baseline="0" dirty="0">
                <a:ln>
                  <a:noFill/>
                </a:ln>
                <a:effectLst/>
                <a:latin typeface="Times New Roman" panose="02020603050405020304" pitchFamily="18" charset="0"/>
                <a:ea typeface="Calibri" panose="020F0502020204030204" pitchFamily="34" charset="0"/>
                <a:cs typeface="Times New Roman" panose="02020603050405020304" pitchFamily="18" charset="0"/>
              </a:rPr>
              <a:t> Computer Science 181(11):580-588.</a:t>
            </a:r>
            <a:endParaRPr kumimoji="0" lang="en-US" altLang="en-US" sz="1600" b="0" i="0" u="none" strike="noStrike" cap="none" normalizeH="0" baseline="0" dirty="0">
              <a:ln>
                <a:noFill/>
              </a:ln>
              <a:effectLst/>
              <a:latin typeface="Times New Roman" panose="02020603050405020304" pitchFamily="18" charset="0"/>
              <a:cs typeface="Times New Roman" panose="02020603050405020304" pitchFamily="18" charset="0"/>
            </a:endParaRPr>
          </a:p>
          <a:p>
            <a:pPr marL="0" marR="0" lvl="0" indent="0" defTabSz="914400" rtl="0" eaLnBrk="0" fontAlgn="base" latinLnBrk="0" hangingPunct="0">
              <a:lnSpc>
                <a:spcPct val="90000"/>
              </a:lnSpc>
              <a:spcBef>
                <a:spcPct val="0"/>
              </a:spcBef>
              <a:buClrTx/>
              <a:buSzTx/>
              <a:buFontTx/>
              <a:buNone/>
              <a:tabLst/>
            </a:pPr>
            <a:r>
              <a:rPr kumimoji="0" lang="en-US" altLang="en-US" sz="1600" b="0" i="0" u="none" strike="noStrike" cap="none" normalizeH="0" baseline="0" dirty="0">
                <a:ln>
                  <a:noFill/>
                </a:ln>
                <a:effectLst/>
                <a:latin typeface="Times New Roman" panose="02020603050405020304" pitchFamily="18" charset="0"/>
                <a:ea typeface="Calibri" panose="020F0502020204030204" pitchFamily="34" charset="0"/>
                <a:cs typeface="Times New Roman" panose="02020603050405020304" pitchFamily="18" charset="0"/>
              </a:rPr>
              <a:t>Caldwell, a. c., 2020. </a:t>
            </a:r>
            <a:r>
              <a:rPr kumimoji="0" lang="en-US" altLang="en-US" sz="1600" b="0" i="1" u="none" strike="noStrike" cap="none" normalizeH="0" baseline="0" dirty="0">
                <a:ln>
                  <a:noFill/>
                </a:ln>
                <a:effectLst/>
                <a:latin typeface="Times New Roman" panose="02020603050405020304" pitchFamily="18" charset="0"/>
                <a:ea typeface="Calibri" panose="020F0502020204030204" pitchFamily="34" charset="0"/>
                <a:cs typeface="Times New Roman" panose="02020603050405020304" pitchFamily="18" charset="0"/>
              </a:rPr>
              <a:t>7 Key ERP Implementation Challenges and Risks. </a:t>
            </a:r>
            <a:r>
              <a:rPr kumimoji="0" lang="en-US" altLang="en-US" sz="1600" b="0" i="0" u="none" strike="noStrike" cap="none" normalizeH="0" baseline="0" dirty="0" err="1">
                <a:ln>
                  <a:noFill/>
                </a:ln>
                <a:effectLst/>
                <a:latin typeface="Times New Roman" panose="02020603050405020304" pitchFamily="18" charset="0"/>
                <a:ea typeface="Calibri" panose="020F0502020204030204" pitchFamily="34" charset="0"/>
                <a:cs typeface="Times New Roman" panose="02020603050405020304" pitchFamily="18" charset="0"/>
              </a:rPr>
              <a:t>s.l.:https</a:t>
            </a:r>
            <a:r>
              <a:rPr kumimoji="0" lang="en-US" altLang="en-US" sz="1600" b="0" i="0" u="none" strike="noStrike" cap="none" normalizeH="0" baseline="0" dirty="0">
                <a:ln>
                  <a:noFill/>
                </a:ln>
                <a:effectLst/>
                <a:latin typeface="Times New Roman" panose="02020603050405020304" pitchFamily="18" charset="0"/>
                <a:ea typeface="Calibri" panose="020F0502020204030204" pitchFamily="34" charset="0"/>
                <a:cs typeface="Times New Roman" panose="02020603050405020304" pitchFamily="18" charset="0"/>
              </a:rPr>
              <a:t>://www.netsuite.com/portal/resource/articles/erp/erp-implementation-challenges.shtml.</a:t>
            </a:r>
            <a:endParaRPr kumimoji="0" lang="en-US" altLang="en-US" sz="1600" b="0" i="0" u="none" strike="noStrike" cap="none" normalizeH="0" baseline="0" dirty="0">
              <a:ln>
                <a:noFill/>
              </a:ln>
              <a:effectLst/>
              <a:latin typeface="Times New Roman" panose="02020603050405020304" pitchFamily="18" charset="0"/>
              <a:cs typeface="Times New Roman" panose="02020603050405020304" pitchFamily="18" charset="0"/>
            </a:endParaRPr>
          </a:p>
          <a:p>
            <a:pPr marL="0" marR="0" lvl="0" indent="0" defTabSz="914400" rtl="0" eaLnBrk="0" fontAlgn="base" latinLnBrk="0" hangingPunct="0">
              <a:lnSpc>
                <a:spcPct val="90000"/>
              </a:lnSpc>
              <a:spcBef>
                <a:spcPct val="0"/>
              </a:spcBef>
              <a:buClrTx/>
              <a:buSzTx/>
              <a:buFontTx/>
              <a:buNone/>
              <a:tabLst/>
            </a:pPr>
            <a:r>
              <a:rPr kumimoji="0" lang="en-US" altLang="en-US" sz="1600" b="0" i="0" u="none" strike="noStrike" cap="none" normalizeH="0" baseline="0" dirty="0">
                <a:ln>
                  <a:noFill/>
                </a:ln>
                <a:effectLst/>
                <a:latin typeface="Times New Roman" panose="02020603050405020304" pitchFamily="18" charset="0"/>
                <a:ea typeface="Calibri" panose="020F0502020204030204" pitchFamily="34" charset="0"/>
                <a:cs typeface="Times New Roman" panose="02020603050405020304" pitchFamily="18" charset="0"/>
              </a:rPr>
              <a:t>Cannas, V. G., 2018. </a:t>
            </a:r>
            <a:r>
              <a:rPr kumimoji="0" lang="en-US" altLang="en-US" sz="1600" b="0" i="1" u="none" strike="noStrike" cap="none" normalizeH="0" baseline="0" dirty="0">
                <a:ln>
                  <a:noFill/>
                </a:ln>
                <a:effectLst/>
                <a:latin typeface="Times New Roman" panose="02020603050405020304" pitchFamily="18" charset="0"/>
                <a:ea typeface="Calibri" panose="020F0502020204030204" pitchFamily="34" charset="0"/>
                <a:cs typeface="Times New Roman" panose="02020603050405020304" pitchFamily="18" charset="0"/>
              </a:rPr>
              <a:t>Integrate Customer Order Decoupling Point and Mass </a:t>
            </a:r>
            <a:r>
              <a:rPr kumimoji="0" lang="en-US" altLang="en-US" sz="1600" b="0" i="1" u="none" strike="noStrike" cap="none" normalizeH="0" baseline="0" dirty="0" err="1">
                <a:ln>
                  <a:noFill/>
                </a:ln>
                <a:effectLst/>
                <a:latin typeface="Times New Roman" panose="02020603050405020304" pitchFamily="18" charset="0"/>
                <a:ea typeface="Calibri" panose="020F0502020204030204" pitchFamily="34" charset="0"/>
                <a:cs typeface="Times New Roman" panose="02020603050405020304" pitchFamily="18" charset="0"/>
              </a:rPr>
              <a:t>Customisation</a:t>
            </a:r>
            <a:r>
              <a:rPr kumimoji="0" lang="en-US" altLang="en-US" sz="1600" b="0" i="1" u="none" strike="noStrike" cap="none" normalizeH="0" baseline="0" dirty="0">
                <a:ln>
                  <a:noFill/>
                </a:ln>
                <a:effectLst/>
                <a:latin typeface="Times New Roman" panose="02020603050405020304" pitchFamily="18" charset="0"/>
                <a:ea typeface="Calibri" panose="020F0502020204030204" pitchFamily="34" charset="0"/>
                <a:cs typeface="Times New Roman" panose="02020603050405020304" pitchFamily="18" charset="0"/>
              </a:rPr>
              <a:t> Concepts: A Literature Review. </a:t>
            </a:r>
            <a:r>
              <a:rPr kumimoji="0" lang="en-US" altLang="en-US" sz="1600" b="0" i="0" u="none" strike="noStrike" cap="none" normalizeH="0" baseline="0" dirty="0" err="1">
                <a:ln>
                  <a:noFill/>
                </a:ln>
                <a:effectLst/>
                <a:latin typeface="Times New Roman" panose="02020603050405020304" pitchFamily="18" charset="0"/>
                <a:ea typeface="Calibri" panose="020F0502020204030204" pitchFamily="34" charset="0"/>
                <a:cs typeface="Times New Roman" panose="02020603050405020304" pitchFamily="18" charset="0"/>
              </a:rPr>
              <a:t>s.l.:In</a:t>
            </a:r>
            <a:r>
              <a:rPr kumimoji="0" lang="en-US" altLang="en-US" sz="1600" b="0" i="0" u="none" strike="noStrike" cap="none" normalizeH="0" baseline="0" dirty="0">
                <a:ln>
                  <a:noFill/>
                </a:ln>
                <a:effectLst/>
                <a:latin typeface="Times New Roman" panose="02020603050405020304" pitchFamily="18" charset="0"/>
                <a:ea typeface="Calibri" panose="020F0502020204030204" pitchFamily="34" charset="0"/>
                <a:cs typeface="Times New Roman" panose="02020603050405020304" pitchFamily="18" charset="0"/>
              </a:rPr>
              <a:t> book: Customization 4.0 (pp.495-517).</a:t>
            </a:r>
            <a:endParaRPr kumimoji="0" lang="en-US" altLang="en-US" sz="1600" b="0" i="0" u="none" strike="noStrike" cap="none" normalizeH="0" baseline="0" dirty="0">
              <a:ln>
                <a:noFill/>
              </a:ln>
              <a:effectLst/>
              <a:latin typeface="Times New Roman" panose="02020603050405020304" pitchFamily="18" charset="0"/>
              <a:cs typeface="Times New Roman" panose="02020603050405020304" pitchFamily="18" charset="0"/>
            </a:endParaRPr>
          </a:p>
          <a:p>
            <a:pPr marL="0" marR="0" lvl="0" indent="0" defTabSz="914400" rtl="0" eaLnBrk="0" fontAlgn="base" latinLnBrk="0" hangingPunct="0">
              <a:lnSpc>
                <a:spcPct val="90000"/>
              </a:lnSpc>
              <a:spcBef>
                <a:spcPct val="0"/>
              </a:spcBef>
              <a:buClrTx/>
              <a:buSzTx/>
              <a:buFontTx/>
              <a:buNone/>
              <a:tabLst/>
            </a:pPr>
            <a:r>
              <a:rPr kumimoji="0" lang="en-US" altLang="en-US" sz="1600" b="0" i="0" u="none" strike="noStrike" cap="none" normalizeH="0" baseline="0" dirty="0" err="1">
                <a:ln>
                  <a:noFill/>
                </a:ln>
                <a:effectLst/>
                <a:latin typeface="Times New Roman" panose="02020603050405020304" pitchFamily="18" charset="0"/>
                <a:ea typeface="Calibri" panose="020F0502020204030204" pitchFamily="34" charset="0"/>
                <a:cs typeface="Times New Roman" panose="02020603050405020304" pitchFamily="18" charset="0"/>
              </a:rPr>
              <a:t>computerhope</a:t>
            </a:r>
            <a:r>
              <a:rPr kumimoji="0" lang="en-US" altLang="en-US" sz="1600" b="0" i="0" u="none" strike="noStrike" cap="none" normalizeH="0" baseline="0" dirty="0">
                <a:ln>
                  <a:noFill/>
                </a:ln>
                <a:effectLst/>
                <a:latin typeface="Times New Roman" panose="02020603050405020304" pitchFamily="18" charset="0"/>
                <a:ea typeface="Calibri" panose="020F0502020204030204" pitchFamily="34" charset="0"/>
                <a:cs typeface="Times New Roman" panose="02020603050405020304" pitchFamily="18" charset="0"/>
              </a:rPr>
              <a:t>, 2019. </a:t>
            </a:r>
            <a:r>
              <a:rPr kumimoji="0" lang="en-US" altLang="en-US" sz="1600" b="0" i="1" u="none" strike="noStrike" cap="none" normalizeH="0" baseline="0" dirty="0">
                <a:ln>
                  <a:noFill/>
                </a:ln>
                <a:effectLst/>
                <a:latin typeface="Times New Roman" panose="02020603050405020304" pitchFamily="18" charset="0"/>
                <a:ea typeface="Calibri" panose="020F0502020204030204" pitchFamily="34" charset="0"/>
                <a:cs typeface="Times New Roman" panose="02020603050405020304" pitchFamily="18" charset="0"/>
              </a:rPr>
              <a:t>ERP. </a:t>
            </a:r>
            <a:r>
              <a:rPr kumimoji="0" lang="en-US" altLang="en-US" sz="1600" b="0" i="0" u="none" strike="noStrike" cap="none" normalizeH="0" baseline="0" dirty="0" err="1">
                <a:ln>
                  <a:noFill/>
                </a:ln>
                <a:effectLst/>
                <a:latin typeface="Times New Roman" panose="02020603050405020304" pitchFamily="18" charset="0"/>
                <a:ea typeface="Calibri" panose="020F0502020204030204" pitchFamily="34" charset="0"/>
                <a:cs typeface="Times New Roman" panose="02020603050405020304" pitchFamily="18" charset="0"/>
              </a:rPr>
              <a:t>s.l.:https</a:t>
            </a:r>
            <a:r>
              <a:rPr kumimoji="0" lang="en-US" altLang="en-US" sz="1600" b="0" i="0" u="none" strike="noStrike" cap="none" normalizeH="0" baseline="0" dirty="0">
                <a:ln>
                  <a:noFill/>
                </a:ln>
                <a:effectLst/>
                <a:latin typeface="Times New Roman" panose="02020603050405020304" pitchFamily="18" charset="0"/>
                <a:ea typeface="Calibri" panose="020F0502020204030204" pitchFamily="34" charset="0"/>
                <a:cs typeface="Times New Roman" panose="02020603050405020304" pitchFamily="18" charset="0"/>
              </a:rPr>
              <a:t>://www.computerhope.com/jargon/e/erp.htm.</a:t>
            </a:r>
            <a:endParaRPr kumimoji="0" lang="en-US" altLang="en-US" sz="1600" b="0" i="0" u="none" strike="noStrike" cap="none" normalizeH="0" baseline="0" dirty="0">
              <a:ln>
                <a:noFill/>
              </a:ln>
              <a:effectLst/>
              <a:latin typeface="Times New Roman" panose="02020603050405020304" pitchFamily="18" charset="0"/>
              <a:cs typeface="Times New Roman" panose="02020603050405020304" pitchFamily="18" charset="0"/>
            </a:endParaRPr>
          </a:p>
          <a:p>
            <a:pPr marL="0" marR="0" lvl="0" indent="0" defTabSz="914400" rtl="0" eaLnBrk="0" fontAlgn="base" latinLnBrk="0" hangingPunct="0">
              <a:lnSpc>
                <a:spcPct val="90000"/>
              </a:lnSpc>
              <a:spcBef>
                <a:spcPct val="0"/>
              </a:spcBef>
              <a:buClrTx/>
              <a:buSzTx/>
              <a:buFontTx/>
              <a:buNone/>
              <a:tabLst/>
            </a:pPr>
            <a:r>
              <a:rPr kumimoji="0" lang="en-US" altLang="en-US" sz="1600" b="0" i="0" u="none" strike="noStrike" cap="none" normalizeH="0" baseline="0" dirty="0">
                <a:ln>
                  <a:noFill/>
                </a:ln>
                <a:effectLst/>
                <a:latin typeface="Times New Roman" panose="02020603050405020304" pitchFamily="18" charset="0"/>
                <a:ea typeface="Calibri" panose="020F0502020204030204" pitchFamily="34" charset="0"/>
                <a:cs typeface="Times New Roman" panose="02020603050405020304" pitchFamily="18" charset="0"/>
              </a:rPr>
              <a:t>G., B. S., 2017. </a:t>
            </a:r>
            <a:r>
              <a:rPr kumimoji="0" lang="en-US" altLang="en-US" sz="1600" b="0" i="1" u="none" strike="noStrike" cap="none" normalizeH="0" baseline="0" dirty="0">
                <a:ln>
                  <a:noFill/>
                </a:ln>
                <a:effectLst/>
                <a:latin typeface="Times New Roman" panose="02020603050405020304" pitchFamily="18" charset="0"/>
                <a:ea typeface="Calibri" panose="020F0502020204030204" pitchFamily="34" charset="0"/>
                <a:cs typeface="Times New Roman" panose="02020603050405020304" pitchFamily="18" charset="0"/>
              </a:rPr>
              <a:t>CHALLENGES TO SUCCESSFUL ERP IMPLEMENTATION. </a:t>
            </a:r>
            <a:r>
              <a:rPr kumimoji="0" lang="en-US" altLang="en-US" sz="1600" b="0" i="0" u="none" strike="noStrike" cap="none" normalizeH="0" baseline="0" dirty="0" err="1">
                <a:ln>
                  <a:noFill/>
                </a:ln>
                <a:effectLst/>
                <a:latin typeface="Times New Roman" panose="02020603050405020304" pitchFamily="18" charset="0"/>
                <a:ea typeface="Calibri" panose="020F0502020204030204" pitchFamily="34" charset="0"/>
                <a:cs typeface="Times New Roman" panose="02020603050405020304" pitchFamily="18" charset="0"/>
              </a:rPr>
              <a:t>s.l.:Institute</a:t>
            </a:r>
            <a:r>
              <a:rPr kumimoji="0" lang="en-US" altLang="en-US" sz="1600" b="0" i="0" u="none" strike="noStrike" cap="none" normalizeH="0" baseline="0" dirty="0">
                <a:ln>
                  <a:noFill/>
                </a:ln>
                <a:effectLst/>
                <a:latin typeface="Times New Roman" panose="02020603050405020304" pitchFamily="18" charset="0"/>
                <a:ea typeface="Calibri" panose="020F0502020204030204" pitchFamily="34" charset="0"/>
                <a:cs typeface="Times New Roman" panose="02020603050405020304" pitchFamily="18" charset="0"/>
              </a:rPr>
              <a:t> of Business Management.</a:t>
            </a:r>
            <a:endParaRPr kumimoji="0" lang="en-US" altLang="en-US" sz="1600" b="0" i="0" u="none" strike="noStrike" cap="none" normalizeH="0" baseline="0" dirty="0">
              <a:ln>
                <a:noFill/>
              </a:ln>
              <a:effectLst/>
              <a:latin typeface="Times New Roman" panose="02020603050405020304" pitchFamily="18" charset="0"/>
              <a:cs typeface="Times New Roman" panose="02020603050405020304" pitchFamily="18" charset="0"/>
            </a:endParaRPr>
          </a:p>
          <a:p>
            <a:pPr marL="0" marR="0" lvl="0" indent="0" defTabSz="914400" rtl="0" eaLnBrk="0" fontAlgn="base" latinLnBrk="0" hangingPunct="0">
              <a:lnSpc>
                <a:spcPct val="90000"/>
              </a:lnSpc>
              <a:spcBef>
                <a:spcPct val="0"/>
              </a:spcBef>
              <a:buClrTx/>
              <a:buSzTx/>
              <a:buFontTx/>
              <a:buNone/>
              <a:tabLst/>
            </a:pPr>
            <a:r>
              <a:rPr kumimoji="0" lang="en-US" altLang="en-US" sz="1600" b="0" i="0" u="none" strike="noStrike" cap="none" normalizeH="0" baseline="0" dirty="0" err="1">
                <a:ln>
                  <a:noFill/>
                </a:ln>
                <a:effectLst/>
                <a:latin typeface="Times New Roman" panose="02020603050405020304" pitchFamily="18" charset="0"/>
                <a:ea typeface="Calibri" panose="020F0502020204030204" pitchFamily="34" charset="0"/>
                <a:cs typeface="Times New Roman" panose="02020603050405020304" pitchFamily="18" charset="0"/>
              </a:rPr>
              <a:t>hashcodesolutions</a:t>
            </a:r>
            <a:r>
              <a:rPr kumimoji="0" lang="en-US" altLang="en-US" sz="1600" b="0" i="0" u="none" strike="noStrike" cap="none" normalizeH="0" baseline="0" dirty="0">
                <a:ln>
                  <a:noFill/>
                </a:ln>
                <a:effectLst/>
                <a:latin typeface="Times New Roman" panose="02020603050405020304" pitchFamily="18" charset="0"/>
                <a:ea typeface="Calibri" panose="020F0502020204030204" pitchFamily="34" charset="0"/>
                <a:cs typeface="Times New Roman" panose="02020603050405020304" pitchFamily="18" charset="0"/>
              </a:rPr>
              <a:t>, 2022. </a:t>
            </a:r>
            <a:r>
              <a:rPr kumimoji="0" lang="en-US" altLang="en-US" sz="1600" b="0" i="1" u="none" strike="noStrike" cap="none" normalizeH="0" baseline="0" dirty="0">
                <a:ln>
                  <a:noFill/>
                </a:ln>
                <a:effectLst/>
                <a:latin typeface="Times New Roman" panose="02020603050405020304" pitchFamily="18" charset="0"/>
                <a:ea typeface="Calibri" panose="020F0502020204030204" pitchFamily="34" charset="0"/>
                <a:cs typeface="Times New Roman" panose="02020603050405020304" pitchFamily="18" charset="0"/>
              </a:rPr>
              <a:t>ERP Implementation : 12 Steps to a successful ERP. </a:t>
            </a:r>
            <a:r>
              <a:rPr kumimoji="0" lang="en-US" altLang="en-US" sz="1600" b="0" i="0" u="none" strike="noStrike" cap="none" normalizeH="0" baseline="0" dirty="0" err="1">
                <a:ln>
                  <a:noFill/>
                </a:ln>
                <a:effectLst/>
                <a:latin typeface="Times New Roman" panose="02020603050405020304" pitchFamily="18" charset="0"/>
                <a:ea typeface="Calibri" panose="020F0502020204030204" pitchFamily="34" charset="0"/>
                <a:cs typeface="Times New Roman" panose="02020603050405020304" pitchFamily="18" charset="0"/>
              </a:rPr>
              <a:t>s.l.:http</a:t>
            </a:r>
            <a:r>
              <a:rPr kumimoji="0" lang="en-US" altLang="en-US" sz="1600" b="0" i="0" u="none" strike="noStrike" cap="none" normalizeH="0" baseline="0" dirty="0">
                <a:ln>
                  <a:noFill/>
                </a:ln>
                <a:effectLst/>
                <a:latin typeface="Times New Roman" panose="02020603050405020304" pitchFamily="18" charset="0"/>
                <a:ea typeface="Calibri" panose="020F0502020204030204" pitchFamily="34" charset="0"/>
                <a:cs typeface="Times New Roman" panose="02020603050405020304" pitchFamily="18" charset="0"/>
              </a:rPr>
              <a:t>://www.hashcodesolutions.com/erp-implementation-success/.</a:t>
            </a:r>
            <a:endParaRPr kumimoji="0" lang="en-US" altLang="en-US" sz="1600" b="0" i="0" u="none" strike="noStrike" cap="none" normalizeH="0" baseline="0" dirty="0">
              <a:ln>
                <a:noFill/>
              </a:ln>
              <a:effectLst/>
              <a:latin typeface="Times New Roman" panose="02020603050405020304" pitchFamily="18" charset="0"/>
              <a:cs typeface="Times New Roman" panose="02020603050405020304" pitchFamily="18" charset="0"/>
            </a:endParaRPr>
          </a:p>
          <a:p>
            <a:pPr marL="0" marR="0" lvl="0" indent="0" defTabSz="914400" rtl="0" eaLnBrk="0" fontAlgn="base" latinLnBrk="0" hangingPunct="0">
              <a:lnSpc>
                <a:spcPct val="90000"/>
              </a:lnSpc>
              <a:spcBef>
                <a:spcPct val="0"/>
              </a:spcBef>
              <a:buClrTx/>
              <a:buSzTx/>
              <a:buFontTx/>
              <a:buNone/>
              <a:tabLst/>
            </a:pPr>
            <a:endParaRPr kumimoji="0" lang="en-US" altLang="en-US" sz="1500" b="0" i="0" u="none" strike="noStrike" cap="none" normalizeH="0" baseline="0" dirty="0">
              <a:ln>
                <a:noFill/>
              </a:ln>
              <a:effectLst/>
              <a:latin typeface="Arial" panose="020B0604020202020204" pitchFamily="34" charset="0"/>
            </a:endParaRPr>
          </a:p>
        </p:txBody>
      </p:sp>
      <p:sp>
        <p:nvSpPr>
          <p:cNvPr id="8" name="Slide Number Placeholder 7">
            <a:extLst>
              <a:ext uri="{FF2B5EF4-FFF2-40B4-BE49-F238E27FC236}">
                <a16:creationId xmlns:a16="http://schemas.microsoft.com/office/drawing/2014/main" id="{B46E9BF7-19D5-470C-BD14-8E6E308AF608}"/>
              </a:ext>
            </a:extLst>
          </p:cNvPr>
          <p:cNvSpPr>
            <a:spLocks noGrp="1"/>
          </p:cNvSpPr>
          <p:nvPr>
            <p:ph type="sldNum" sz="quarter" idx="12"/>
          </p:nvPr>
        </p:nvSpPr>
        <p:spPr/>
        <p:txBody>
          <a:bodyPr/>
          <a:lstStyle/>
          <a:p>
            <a:fld id="{16C993A2-C25D-4784-BBAB-ADD016147396}" type="slidenum">
              <a:rPr lang="en-US" smtClean="0"/>
              <a:t>8</a:t>
            </a:fld>
            <a:endParaRPr lang="en-US"/>
          </a:p>
        </p:txBody>
      </p:sp>
    </p:spTree>
    <p:extLst>
      <p:ext uri="{BB962C8B-B14F-4D97-AF65-F5344CB8AC3E}">
        <p14:creationId xmlns:p14="http://schemas.microsoft.com/office/powerpoint/2010/main" val="67977376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A122780-29D7-4796-95BF-DA8AD947A5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Bright modern kitchen">
            <a:extLst>
              <a:ext uri="{FF2B5EF4-FFF2-40B4-BE49-F238E27FC236}">
                <a16:creationId xmlns:a16="http://schemas.microsoft.com/office/drawing/2014/main" id="{DFA82439-FF78-EF9F-0F0C-8A4FCF3D861B}"/>
              </a:ext>
            </a:extLst>
          </p:cNvPr>
          <p:cNvPicPr>
            <a:picLocks noChangeAspect="1"/>
          </p:cNvPicPr>
          <p:nvPr/>
        </p:nvPicPr>
        <p:blipFill rotWithShape="1">
          <a:blip r:embed="rId2"/>
          <a:srcRect t="15730"/>
          <a:stretch/>
        </p:blipFill>
        <p:spPr>
          <a:xfrm>
            <a:off x="20" y="10"/>
            <a:ext cx="12191980" cy="6857990"/>
          </a:xfrm>
          <a:prstGeom prst="rect">
            <a:avLst/>
          </a:prstGeom>
        </p:spPr>
      </p:pic>
      <p:grpSp>
        <p:nvGrpSpPr>
          <p:cNvPr id="11" name="Group 10">
            <a:extLst>
              <a:ext uri="{FF2B5EF4-FFF2-40B4-BE49-F238E27FC236}">
                <a16:creationId xmlns:a16="http://schemas.microsoft.com/office/drawing/2014/main" id="{0F589B4C-3CA2-49DE-9E63-145FF5CB7D3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38068" y="457200"/>
            <a:ext cx="3703320" cy="5935132"/>
            <a:chOff x="438068" y="457200"/>
            <a:chExt cx="3703320" cy="5935132"/>
          </a:xfrm>
        </p:grpSpPr>
        <p:sp>
          <p:nvSpPr>
            <p:cNvPr id="12" name="Rectangle 11">
              <a:extLst>
                <a:ext uri="{FF2B5EF4-FFF2-40B4-BE49-F238E27FC236}">
                  <a16:creationId xmlns:a16="http://schemas.microsoft.com/office/drawing/2014/main" id="{DD7D4F7C-6EAA-4D74-BDD3-6602D41F36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618067"/>
              <a:ext cx="3702134" cy="5774265"/>
            </a:xfrm>
            <a:prstGeom prst="rect">
              <a:avLst/>
            </a:prstGeom>
            <a:solidFill>
              <a:schemeClr val="accent1">
                <a:alpha val="97000"/>
              </a:schemeClr>
            </a:solidFill>
            <a:ln w="6350" cmpd="sng">
              <a:noFill/>
            </a:ln>
            <a:effectLst/>
          </p:spPr>
          <p:style>
            <a:lnRef idx="1">
              <a:schemeClr val="accent1"/>
            </a:lnRef>
            <a:fillRef idx="3">
              <a:schemeClr val="accent1"/>
            </a:fillRef>
            <a:effectRef idx="2">
              <a:schemeClr val="accent1"/>
            </a:effectRef>
            <a:fontRef idx="minor">
              <a:schemeClr val="lt1"/>
            </a:fontRef>
          </p:style>
        </p:sp>
        <p:sp>
          <p:nvSpPr>
            <p:cNvPr id="13" name="Rectangle 12">
              <a:extLst>
                <a:ext uri="{FF2B5EF4-FFF2-40B4-BE49-F238E27FC236}">
                  <a16:creationId xmlns:a16="http://schemas.microsoft.com/office/drawing/2014/main" id="{65B11D41-504D-4822-8E12-3AD6AB8BAE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grpSp>
      <p:sp>
        <p:nvSpPr>
          <p:cNvPr id="3" name="Content Placeholder 2">
            <a:extLst>
              <a:ext uri="{FF2B5EF4-FFF2-40B4-BE49-F238E27FC236}">
                <a16:creationId xmlns:a16="http://schemas.microsoft.com/office/drawing/2014/main" id="{17FAE733-3340-4391-8916-58EE1C6CD250}"/>
              </a:ext>
            </a:extLst>
          </p:cNvPr>
          <p:cNvSpPr>
            <a:spLocks noGrp="1"/>
          </p:cNvSpPr>
          <p:nvPr>
            <p:ph sz="quarter" idx="13"/>
          </p:nvPr>
        </p:nvSpPr>
        <p:spPr>
          <a:xfrm>
            <a:off x="581193" y="2438399"/>
            <a:ext cx="3415074" cy="3564467"/>
          </a:xfrm>
        </p:spPr>
        <p:txBody>
          <a:bodyPr>
            <a:normAutofit/>
          </a:bodyPr>
          <a:lstStyle/>
          <a:p>
            <a:r>
              <a:rPr lang="en-US" sz="2400" dirty="0">
                <a:solidFill>
                  <a:schemeClr val="bg1"/>
                </a:solidFill>
              </a:rPr>
              <a:t>THANK </a:t>
            </a:r>
            <a:r>
              <a:rPr lang="en-US" sz="2400">
                <a:solidFill>
                  <a:schemeClr val="bg1"/>
                </a:solidFill>
              </a:rPr>
              <a:t>YOU FOR </a:t>
            </a:r>
            <a:r>
              <a:rPr lang="en-US" sz="2400" dirty="0">
                <a:solidFill>
                  <a:schemeClr val="bg1"/>
                </a:solidFill>
              </a:rPr>
              <a:t>YOUR TIME </a:t>
            </a:r>
          </a:p>
          <a:p>
            <a:endParaRPr lang="en-US" sz="2400" dirty="0">
              <a:solidFill>
                <a:schemeClr val="bg1"/>
              </a:solidFill>
            </a:endParaRPr>
          </a:p>
          <a:p>
            <a:endParaRPr lang="en-US" sz="2400" dirty="0">
              <a:solidFill>
                <a:schemeClr val="bg1"/>
              </a:solidFill>
            </a:endParaRPr>
          </a:p>
          <a:p>
            <a:endParaRPr lang="en-US" sz="2400" dirty="0">
              <a:solidFill>
                <a:schemeClr val="bg1"/>
              </a:solidFill>
            </a:endParaRPr>
          </a:p>
          <a:p>
            <a:endParaRPr lang="en-US" sz="2400" dirty="0">
              <a:solidFill>
                <a:schemeClr val="bg1"/>
              </a:solidFill>
            </a:endParaRPr>
          </a:p>
        </p:txBody>
      </p:sp>
      <p:sp>
        <p:nvSpPr>
          <p:cNvPr id="7" name="Slide Number Placeholder 6">
            <a:extLst>
              <a:ext uri="{FF2B5EF4-FFF2-40B4-BE49-F238E27FC236}">
                <a16:creationId xmlns:a16="http://schemas.microsoft.com/office/drawing/2014/main" id="{423AB60A-1618-4BE8-B1A3-5F3BAD476EC5}"/>
              </a:ext>
            </a:extLst>
          </p:cNvPr>
          <p:cNvSpPr>
            <a:spLocks noGrp="1"/>
          </p:cNvSpPr>
          <p:nvPr>
            <p:ph type="sldNum" sz="quarter" idx="12"/>
          </p:nvPr>
        </p:nvSpPr>
        <p:spPr/>
        <p:txBody>
          <a:bodyPr/>
          <a:lstStyle/>
          <a:p>
            <a:fld id="{16C993A2-C25D-4784-BBAB-ADD016147396}" type="slidenum">
              <a:rPr lang="en-US" smtClean="0"/>
              <a:t>9</a:t>
            </a:fld>
            <a:endParaRPr lang="en-US"/>
          </a:p>
        </p:txBody>
      </p:sp>
    </p:spTree>
    <p:extLst>
      <p:ext uri="{BB962C8B-B14F-4D97-AF65-F5344CB8AC3E}">
        <p14:creationId xmlns:p14="http://schemas.microsoft.com/office/powerpoint/2010/main" val="1103342492"/>
      </p:ext>
    </p:extLst>
  </p:cSld>
  <p:clrMapOvr>
    <a:masterClrMapping/>
  </p:clrMapOvr>
</p:sld>
</file>

<file path=ppt/theme/theme1.xml><?xml version="1.0" encoding="utf-8"?>
<a:theme xmlns:a="http://schemas.openxmlformats.org/drawingml/2006/main" name="Dividend">
  <a:themeElements>
    <a:clrScheme name="Dividend">
      <a:dk1>
        <a:sysClr val="windowText" lastClr="000000"/>
      </a:dk1>
      <a:lt1>
        <a:sysClr val="window" lastClr="FFFFFF"/>
      </a:lt1>
      <a:dk2>
        <a:srgbClr val="3D3D3D"/>
      </a:dk2>
      <a:lt2>
        <a:srgbClr val="EBEBEB"/>
      </a:lt2>
      <a:accent1>
        <a:srgbClr val="366658"/>
      </a:accent1>
      <a:accent2>
        <a:srgbClr val="8CB64A"/>
      </a:accent2>
      <a:accent3>
        <a:srgbClr val="88D5A9"/>
      </a:accent3>
      <a:accent4>
        <a:srgbClr val="969FA7"/>
      </a:accent4>
      <a:accent5>
        <a:srgbClr val="E8A844"/>
      </a:accent5>
      <a:accent6>
        <a:srgbClr val="A1561F"/>
      </a:accent6>
      <a:hlink>
        <a:srgbClr val="828282"/>
      </a:hlink>
      <a:folHlink>
        <a:srgbClr val="A5A5A5"/>
      </a:folHlink>
    </a:clrScheme>
    <a:fontScheme name="Dividend">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 id="{9697A71B-4AB7-4A1A-BD5B-BB2D22835B57}" vid="{4BEC0EAF-CF86-4D49-B83B-56CC62D3CFF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0</TotalTime>
  <Words>785</Words>
  <Application>Microsoft Office PowerPoint</Application>
  <PresentationFormat>Widescreen</PresentationFormat>
  <Paragraphs>46</Paragraphs>
  <Slides>9</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9</vt:i4>
      </vt:variant>
    </vt:vector>
  </HeadingPairs>
  <TitlesOfParts>
    <vt:vector size="16" baseType="lpstr">
      <vt:lpstr>Arial</vt:lpstr>
      <vt:lpstr>Calibri</vt:lpstr>
      <vt:lpstr>Calibri Light</vt:lpstr>
      <vt:lpstr>Gill Sans MT</vt:lpstr>
      <vt:lpstr>Times New Roman</vt:lpstr>
      <vt:lpstr>Wingdings 2</vt:lpstr>
      <vt:lpstr>Dividend</vt:lpstr>
      <vt:lpstr>Assignment Title: Knowledge and Information Management of Marks &amp; Spencer </vt:lpstr>
      <vt:lpstr>Introduction:  </vt:lpstr>
      <vt:lpstr>Information system; icos </vt:lpstr>
      <vt:lpstr>Working of icos </vt:lpstr>
      <vt:lpstr>Source of competitive edge</vt:lpstr>
      <vt:lpstr> enterprise resource planning (ERP) SYSTEM:</vt:lpstr>
      <vt:lpstr>Marks &amp;Spencer should take to establish a new ERP system:</vt:lpstr>
      <vt:lpstr>References: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Assignment Title: Knowledge and Information Management of Marks &amp; Spencer </dc:title>
  <dc:creator>AZRA BATOOL</dc:creator>
  <cp:lastModifiedBy>Naeem Ahmed (1810765)</cp:lastModifiedBy>
  <cp:revision>31</cp:revision>
  <dcterms:created xsi:type="dcterms:W3CDTF">2022-04-03T11:04:09Z</dcterms:created>
  <dcterms:modified xsi:type="dcterms:W3CDTF">2022-04-10T20:25:59Z</dcterms:modified>
</cp:coreProperties>
</file>