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708" r:id="rId4"/>
    <p:sldMasterId id="2147483720" r:id="rId5"/>
  </p:sldMasterIdLst>
  <p:notesMasterIdLst>
    <p:notesMasterId r:id="rId59"/>
  </p:notesMasterIdLst>
  <p:sldIdLst>
    <p:sldId id="262" r:id="rId6"/>
    <p:sldId id="263" r:id="rId7"/>
    <p:sldId id="483" r:id="rId8"/>
    <p:sldId id="450" r:id="rId9"/>
    <p:sldId id="270" r:id="rId10"/>
    <p:sldId id="464" r:id="rId11"/>
    <p:sldId id="473" r:id="rId12"/>
    <p:sldId id="415" r:id="rId13"/>
    <p:sldId id="484" r:id="rId14"/>
    <p:sldId id="438" r:id="rId15"/>
    <p:sldId id="441" r:id="rId16"/>
    <p:sldId id="440" r:id="rId17"/>
    <p:sldId id="472" r:id="rId18"/>
    <p:sldId id="340" r:id="rId19"/>
    <p:sldId id="570" r:id="rId20"/>
    <p:sldId id="335" r:id="rId21"/>
    <p:sldId id="299" r:id="rId22"/>
    <p:sldId id="300" r:id="rId23"/>
    <p:sldId id="301" r:id="rId24"/>
    <p:sldId id="273" r:id="rId25"/>
    <p:sldId id="281" r:id="rId26"/>
    <p:sldId id="285" r:id="rId27"/>
    <p:sldId id="287" r:id="rId28"/>
    <p:sldId id="295" r:id="rId29"/>
    <p:sldId id="297" r:id="rId30"/>
    <p:sldId id="336" r:id="rId31"/>
    <p:sldId id="338" r:id="rId32"/>
    <p:sldId id="325" r:id="rId33"/>
    <p:sldId id="560" r:id="rId34"/>
    <p:sldId id="475" r:id="rId35"/>
    <p:sldId id="476" r:id="rId36"/>
    <p:sldId id="290" r:id="rId37"/>
    <p:sldId id="291" r:id="rId38"/>
    <p:sldId id="292" r:id="rId39"/>
    <p:sldId id="294" r:id="rId40"/>
    <p:sldId id="568" r:id="rId41"/>
    <p:sldId id="569" r:id="rId42"/>
    <p:sldId id="477" r:id="rId43"/>
    <p:sldId id="559" r:id="rId44"/>
    <p:sldId id="322" r:id="rId45"/>
    <p:sldId id="321" r:id="rId46"/>
    <p:sldId id="478" r:id="rId47"/>
    <p:sldId id="421" r:id="rId48"/>
    <p:sldId id="566" r:id="rId49"/>
    <p:sldId id="420" r:id="rId50"/>
    <p:sldId id="468" r:id="rId51"/>
    <p:sldId id="259" r:id="rId52"/>
    <p:sldId id="429" r:id="rId53"/>
    <p:sldId id="260" r:id="rId54"/>
    <p:sldId id="470" r:id="rId55"/>
    <p:sldId id="471" r:id="rId56"/>
    <p:sldId id="328" r:id="rId57"/>
    <p:sldId id="33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234" y="90"/>
      </p:cViewPr>
      <p:guideLst/>
    </p:cSldViewPr>
  </p:slideViewPr>
  <p:notesTextViewPr>
    <p:cViewPr>
      <p:scale>
        <a:sx n="1" d="1"/>
        <a:sy n="1" d="1"/>
      </p:scale>
      <p:origin x="0" y="0"/>
    </p:cViewPr>
  </p:notesTextViewPr>
  <p:sorterViewPr>
    <p:cViewPr varScale="1">
      <p:scale>
        <a:sx n="100" d="100"/>
        <a:sy n="100" d="100"/>
      </p:scale>
      <p:origin x="0" y="-14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s>
</file>

<file path=ppt/diagrams/_rels/data6.xml.rels><?xml version="1.0" encoding="UTF-8" standalone="yes"?>
<Relationships xmlns="http://schemas.openxmlformats.org/package/2006/relationships"><Relationship Id="rId1" Type="http://schemas.openxmlformats.org/officeDocument/2006/relationships/image" Target="../media/image75.jpg"/></Relationships>
</file>

<file path=ppt/diagrams/_rels/drawing6.xml.rels><?xml version="1.0" encoding="UTF-8" standalone="yes"?>
<Relationships xmlns="http://schemas.openxmlformats.org/package/2006/relationships"><Relationship Id="rId1" Type="http://schemas.openxmlformats.org/officeDocument/2006/relationships/image" Target="../media/image75.jp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7EBC3-6195-47E4-90EA-B79CF04C94C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AF98AF7-3725-4D0F-A5AB-7D76152A5066}">
      <dgm:prSet/>
      <dgm:spPr/>
      <dgm:t>
        <a:bodyPr/>
        <a:lstStyle/>
        <a:p>
          <a:r>
            <a:rPr lang="en-GB"/>
            <a:t>Social order is fundamental but what are the limits of policing</a:t>
          </a:r>
          <a:endParaRPr lang="en-US"/>
        </a:p>
      </dgm:t>
    </dgm:pt>
    <dgm:pt modelId="{9C65C88D-36C3-4C3B-9228-ADC21E469D90}" type="parTrans" cxnId="{EFD8F4D1-5253-4234-B976-BC5EE7C419A3}">
      <dgm:prSet/>
      <dgm:spPr/>
      <dgm:t>
        <a:bodyPr/>
        <a:lstStyle/>
        <a:p>
          <a:endParaRPr lang="en-US"/>
        </a:p>
      </dgm:t>
    </dgm:pt>
    <dgm:pt modelId="{80039011-8868-42DF-9BD4-ADC91C02DBCA}" type="sibTrans" cxnId="{EFD8F4D1-5253-4234-B976-BC5EE7C419A3}">
      <dgm:prSet/>
      <dgm:spPr/>
      <dgm:t>
        <a:bodyPr/>
        <a:lstStyle/>
        <a:p>
          <a:endParaRPr lang="en-US"/>
        </a:p>
      </dgm:t>
    </dgm:pt>
    <dgm:pt modelId="{954AEE3F-46A1-4522-A545-15B1385E0602}">
      <dgm:prSet/>
      <dgm:spPr/>
      <dgm:t>
        <a:bodyPr/>
        <a:lstStyle/>
        <a:p>
          <a:r>
            <a:rPr lang="en-GB"/>
            <a:t>Plural or mixed-economy policing holds that policing is but one aspect of the wider governmental and societal challenge</a:t>
          </a:r>
          <a:endParaRPr lang="en-US"/>
        </a:p>
      </dgm:t>
    </dgm:pt>
    <dgm:pt modelId="{4C04148C-48F1-46B7-A038-2DCBBECF89D5}" type="parTrans" cxnId="{ECD40069-3B3E-4355-9A6F-B86DC33DAF91}">
      <dgm:prSet/>
      <dgm:spPr/>
      <dgm:t>
        <a:bodyPr/>
        <a:lstStyle/>
        <a:p>
          <a:endParaRPr lang="en-US"/>
        </a:p>
      </dgm:t>
    </dgm:pt>
    <dgm:pt modelId="{4CC85226-40AE-403C-BC35-188BD79833DB}" type="sibTrans" cxnId="{ECD40069-3B3E-4355-9A6F-B86DC33DAF91}">
      <dgm:prSet/>
      <dgm:spPr/>
      <dgm:t>
        <a:bodyPr/>
        <a:lstStyle/>
        <a:p>
          <a:endParaRPr lang="en-US"/>
        </a:p>
      </dgm:t>
    </dgm:pt>
    <dgm:pt modelId="{1FCA1A76-FAA3-4BF0-82C4-7496AFB1A8AA}" type="pres">
      <dgm:prSet presAssocID="{B207EBC3-6195-47E4-90EA-B79CF04C94CE}" presName="linear" presStyleCnt="0">
        <dgm:presLayoutVars>
          <dgm:animLvl val="lvl"/>
          <dgm:resizeHandles val="exact"/>
        </dgm:presLayoutVars>
      </dgm:prSet>
      <dgm:spPr/>
    </dgm:pt>
    <dgm:pt modelId="{6898927D-FBEA-4286-8CEC-EFBF13507D5C}" type="pres">
      <dgm:prSet presAssocID="{BAF98AF7-3725-4D0F-A5AB-7D76152A5066}" presName="parentText" presStyleLbl="node1" presStyleIdx="0" presStyleCnt="2">
        <dgm:presLayoutVars>
          <dgm:chMax val="0"/>
          <dgm:bulletEnabled val="1"/>
        </dgm:presLayoutVars>
      </dgm:prSet>
      <dgm:spPr/>
    </dgm:pt>
    <dgm:pt modelId="{40C3CD0C-4CBE-4529-8C33-6ADDA8DBCA0F}" type="pres">
      <dgm:prSet presAssocID="{80039011-8868-42DF-9BD4-ADC91C02DBCA}" presName="spacer" presStyleCnt="0"/>
      <dgm:spPr/>
    </dgm:pt>
    <dgm:pt modelId="{B888E69F-ADA8-4E30-9A87-67756F9169DC}" type="pres">
      <dgm:prSet presAssocID="{954AEE3F-46A1-4522-A545-15B1385E0602}" presName="parentText" presStyleLbl="node1" presStyleIdx="1" presStyleCnt="2">
        <dgm:presLayoutVars>
          <dgm:chMax val="0"/>
          <dgm:bulletEnabled val="1"/>
        </dgm:presLayoutVars>
      </dgm:prSet>
      <dgm:spPr/>
    </dgm:pt>
  </dgm:ptLst>
  <dgm:cxnLst>
    <dgm:cxn modelId="{1C1F9064-5DBF-4672-8F7B-F1B1CC37A5BA}" type="presOf" srcId="{954AEE3F-46A1-4522-A545-15B1385E0602}" destId="{B888E69F-ADA8-4E30-9A87-67756F9169DC}" srcOrd="0" destOrd="0" presId="urn:microsoft.com/office/officeart/2005/8/layout/vList2"/>
    <dgm:cxn modelId="{72198968-521F-487A-B38E-3FE5071009AB}" type="presOf" srcId="{B207EBC3-6195-47E4-90EA-B79CF04C94CE}" destId="{1FCA1A76-FAA3-4BF0-82C4-7496AFB1A8AA}" srcOrd="0" destOrd="0" presId="urn:microsoft.com/office/officeart/2005/8/layout/vList2"/>
    <dgm:cxn modelId="{ECD40069-3B3E-4355-9A6F-B86DC33DAF91}" srcId="{B207EBC3-6195-47E4-90EA-B79CF04C94CE}" destId="{954AEE3F-46A1-4522-A545-15B1385E0602}" srcOrd="1" destOrd="0" parTransId="{4C04148C-48F1-46B7-A038-2DCBBECF89D5}" sibTransId="{4CC85226-40AE-403C-BC35-188BD79833DB}"/>
    <dgm:cxn modelId="{EFD8F4D1-5253-4234-B976-BC5EE7C419A3}" srcId="{B207EBC3-6195-47E4-90EA-B79CF04C94CE}" destId="{BAF98AF7-3725-4D0F-A5AB-7D76152A5066}" srcOrd="0" destOrd="0" parTransId="{9C65C88D-36C3-4C3B-9228-ADC21E469D90}" sibTransId="{80039011-8868-42DF-9BD4-ADC91C02DBCA}"/>
    <dgm:cxn modelId="{CA4E5DF3-41E8-4713-84EB-3E0307865FE3}" type="presOf" srcId="{BAF98AF7-3725-4D0F-A5AB-7D76152A5066}" destId="{6898927D-FBEA-4286-8CEC-EFBF13507D5C}" srcOrd="0" destOrd="0" presId="urn:microsoft.com/office/officeart/2005/8/layout/vList2"/>
    <dgm:cxn modelId="{F7532A19-4A04-4F2D-BB32-74DFC42F3D86}" type="presParOf" srcId="{1FCA1A76-FAA3-4BF0-82C4-7496AFB1A8AA}" destId="{6898927D-FBEA-4286-8CEC-EFBF13507D5C}" srcOrd="0" destOrd="0" presId="urn:microsoft.com/office/officeart/2005/8/layout/vList2"/>
    <dgm:cxn modelId="{6DE61030-2A71-4C07-8DCB-4FAB2281B4F7}" type="presParOf" srcId="{1FCA1A76-FAA3-4BF0-82C4-7496AFB1A8AA}" destId="{40C3CD0C-4CBE-4529-8C33-6ADDA8DBCA0F}" srcOrd="1" destOrd="0" presId="urn:microsoft.com/office/officeart/2005/8/layout/vList2"/>
    <dgm:cxn modelId="{122A0872-E5A5-4364-891B-E4E7609BC4DC}" type="presParOf" srcId="{1FCA1A76-FAA3-4BF0-82C4-7496AFB1A8AA}" destId="{B888E69F-ADA8-4E30-9A87-67756F9169D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FEA27-6867-4BBE-84BD-7F415F5225A9}" type="doc">
      <dgm:prSet loTypeId="urn:microsoft.com/office/officeart/2005/8/layout/cycle2" loCatId="cycle" qsTypeId="urn:microsoft.com/office/officeart/2005/8/quickstyle/3d3" qsCatId="3D" csTypeId="urn:microsoft.com/office/officeart/2005/8/colors/accent0_3" csCatId="mainScheme" phldr="1"/>
      <dgm:spPr/>
      <dgm:t>
        <a:bodyPr/>
        <a:lstStyle/>
        <a:p>
          <a:endParaRPr lang="en-GB"/>
        </a:p>
      </dgm:t>
    </dgm:pt>
    <dgm:pt modelId="{3FE9B650-E4B5-472B-BDB9-5AC5A9B38699}">
      <dgm:prSet phldrT="[Text]"/>
      <dgm:spPr/>
      <dgm:t>
        <a:bodyPr/>
        <a:lstStyle/>
        <a:p>
          <a:r>
            <a:rPr lang="en-GB" dirty="0"/>
            <a:t>Police</a:t>
          </a:r>
        </a:p>
      </dgm:t>
    </dgm:pt>
    <dgm:pt modelId="{14AA6E2B-6DFF-43B1-A189-EC62A22AA4F1}" type="parTrans" cxnId="{051215AD-8630-4CBF-B1D0-80496882D7C7}">
      <dgm:prSet/>
      <dgm:spPr/>
      <dgm:t>
        <a:bodyPr/>
        <a:lstStyle/>
        <a:p>
          <a:endParaRPr lang="en-GB"/>
        </a:p>
      </dgm:t>
    </dgm:pt>
    <dgm:pt modelId="{072EE330-9BA0-440B-9FE1-D1664CD9A006}" type="sibTrans" cxnId="{051215AD-8630-4CBF-B1D0-80496882D7C7}">
      <dgm:prSet/>
      <dgm:spPr/>
      <dgm:t>
        <a:bodyPr/>
        <a:lstStyle/>
        <a:p>
          <a:endParaRPr lang="en-GB"/>
        </a:p>
      </dgm:t>
    </dgm:pt>
    <dgm:pt modelId="{AA7BA5DC-09B7-447F-B379-991AC2EB7323}">
      <dgm:prSet phldrT="[Text]"/>
      <dgm:spPr/>
      <dgm:t>
        <a:bodyPr/>
        <a:lstStyle/>
        <a:p>
          <a:r>
            <a:rPr lang="en-GB" dirty="0"/>
            <a:t>Health</a:t>
          </a:r>
        </a:p>
      </dgm:t>
    </dgm:pt>
    <dgm:pt modelId="{F06A9174-27C1-4F80-BA2C-ED077F2DD96B}" type="parTrans" cxnId="{4D91730E-9F42-4220-8442-57149426D92A}">
      <dgm:prSet/>
      <dgm:spPr/>
      <dgm:t>
        <a:bodyPr/>
        <a:lstStyle/>
        <a:p>
          <a:endParaRPr lang="en-GB"/>
        </a:p>
      </dgm:t>
    </dgm:pt>
    <dgm:pt modelId="{3EE28ACB-019B-478B-8BA2-A05E0B262FFA}" type="sibTrans" cxnId="{4D91730E-9F42-4220-8442-57149426D92A}">
      <dgm:prSet/>
      <dgm:spPr/>
      <dgm:t>
        <a:bodyPr/>
        <a:lstStyle/>
        <a:p>
          <a:endParaRPr lang="en-GB"/>
        </a:p>
      </dgm:t>
    </dgm:pt>
    <dgm:pt modelId="{720EF42A-F2DF-404B-A598-DE77BCED5BC8}">
      <dgm:prSet phldrT="[Text]"/>
      <dgm:spPr/>
      <dgm:t>
        <a:bodyPr/>
        <a:lstStyle/>
        <a:p>
          <a:r>
            <a:rPr lang="en-GB" dirty="0"/>
            <a:t>Social Services</a:t>
          </a:r>
        </a:p>
      </dgm:t>
    </dgm:pt>
    <dgm:pt modelId="{8D0AEAD3-BCD5-4BB3-9081-EE926AA7CE24}" type="parTrans" cxnId="{BAE56B9C-DF37-4EF1-986D-179512545172}">
      <dgm:prSet/>
      <dgm:spPr/>
      <dgm:t>
        <a:bodyPr/>
        <a:lstStyle/>
        <a:p>
          <a:endParaRPr lang="en-GB"/>
        </a:p>
      </dgm:t>
    </dgm:pt>
    <dgm:pt modelId="{D07D064F-8721-40F5-9A06-F9A2A4A3D07C}" type="sibTrans" cxnId="{BAE56B9C-DF37-4EF1-986D-179512545172}">
      <dgm:prSet/>
      <dgm:spPr/>
      <dgm:t>
        <a:bodyPr/>
        <a:lstStyle/>
        <a:p>
          <a:endParaRPr lang="en-GB"/>
        </a:p>
      </dgm:t>
    </dgm:pt>
    <dgm:pt modelId="{BCF946B4-DBFB-4B98-AEFB-CB5B1B904CF7}">
      <dgm:prSet phldrT="[Text]"/>
      <dgm:spPr/>
      <dgm:t>
        <a:bodyPr/>
        <a:lstStyle/>
        <a:p>
          <a:r>
            <a:rPr lang="en-GB" dirty="0"/>
            <a:t>CJS</a:t>
          </a:r>
        </a:p>
      </dgm:t>
    </dgm:pt>
    <dgm:pt modelId="{C10209DF-3739-49FD-BC27-0682AE0E117C}" type="parTrans" cxnId="{944530DF-479E-477F-B78B-3DD01C6387A4}">
      <dgm:prSet/>
      <dgm:spPr/>
      <dgm:t>
        <a:bodyPr/>
        <a:lstStyle/>
        <a:p>
          <a:endParaRPr lang="en-GB"/>
        </a:p>
      </dgm:t>
    </dgm:pt>
    <dgm:pt modelId="{DB1B8A79-23A9-4E57-B896-0B4276AD5272}" type="sibTrans" cxnId="{944530DF-479E-477F-B78B-3DD01C6387A4}">
      <dgm:prSet/>
      <dgm:spPr/>
      <dgm:t>
        <a:bodyPr/>
        <a:lstStyle/>
        <a:p>
          <a:endParaRPr lang="en-GB"/>
        </a:p>
      </dgm:t>
    </dgm:pt>
    <dgm:pt modelId="{F332BDA2-8D98-49DB-9FB5-058C7197C349}">
      <dgm:prSet phldrT="[Text]"/>
      <dgm:spPr/>
      <dgm:t>
        <a:bodyPr/>
        <a:lstStyle/>
        <a:p>
          <a:r>
            <a:rPr lang="en-GB" dirty="0"/>
            <a:t>Schools</a:t>
          </a:r>
        </a:p>
      </dgm:t>
    </dgm:pt>
    <dgm:pt modelId="{F116C732-DD38-4B4A-85F8-36C60A234444}" type="parTrans" cxnId="{01B2A261-7552-423D-B274-9FC3DB7E830B}">
      <dgm:prSet/>
      <dgm:spPr/>
      <dgm:t>
        <a:bodyPr/>
        <a:lstStyle/>
        <a:p>
          <a:endParaRPr lang="en-GB"/>
        </a:p>
      </dgm:t>
    </dgm:pt>
    <dgm:pt modelId="{8BBD5D89-7625-44B3-B7AB-6FC300FD1D72}" type="sibTrans" cxnId="{01B2A261-7552-423D-B274-9FC3DB7E830B}">
      <dgm:prSet/>
      <dgm:spPr/>
      <dgm:t>
        <a:bodyPr/>
        <a:lstStyle/>
        <a:p>
          <a:endParaRPr lang="en-GB"/>
        </a:p>
      </dgm:t>
    </dgm:pt>
    <dgm:pt modelId="{824CEAE8-F246-4FEC-9E12-10F8F27FC59E}">
      <dgm:prSet/>
      <dgm:spPr/>
      <dgm:t>
        <a:bodyPr/>
        <a:lstStyle/>
        <a:p>
          <a:r>
            <a:rPr lang="en-GB" dirty="0"/>
            <a:t>Local</a:t>
          </a:r>
        </a:p>
      </dgm:t>
    </dgm:pt>
    <dgm:pt modelId="{BBEB6F11-CE44-4259-B557-401B63014244}" type="parTrans" cxnId="{F75CD1D1-F4F0-4858-88BC-FAE544852A03}">
      <dgm:prSet/>
      <dgm:spPr/>
      <dgm:t>
        <a:bodyPr/>
        <a:lstStyle/>
        <a:p>
          <a:endParaRPr lang="en-GB"/>
        </a:p>
      </dgm:t>
    </dgm:pt>
    <dgm:pt modelId="{6B5AFCAB-D059-4E8E-9A2D-F9275A73A49F}" type="sibTrans" cxnId="{F75CD1D1-F4F0-4858-88BC-FAE544852A03}">
      <dgm:prSet/>
      <dgm:spPr/>
      <dgm:t>
        <a:bodyPr/>
        <a:lstStyle/>
        <a:p>
          <a:endParaRPr lang="en-GB"/>
        </a:p>
      </dgm:t>
    </dgm:pt>
    <dgm:pt modelId="{95A3BD36-B8D8-4F02-83F4-DF94058B428F}">
      <dgm:prSet/>
      <dgm:spPr/>
      <dgm:t>
        <a:bodyPr/>
        <a:lstStyle/>
        <a:p>
          <a:r>
            <a:rPr lang="en-GB" dirty="0"/>
            <a:t>Faith</a:t>
          </a:r>
        </a:p>
      </dgm:t>
    </dgm:pt>
    <dgm:pt modelId="{2A885281-5C30-4365-A571-36ED25F24E7C}" type="parTrans" cxnId="{79679917-FDBA-413C-9610-D04937AFDDC0}">
      <dgm:prSet/>
      <dgm:spPr/>
      <dgm:t>
        <a:bodyPr/>
        <a:lstStyle/>
        <a:p>
          <a:endParaRPr lang="en-GB"/>
        </a:p>
      </dgm:t>
    </dgm:pt>
    <dgm:pt modelId="{E2675CE3-80B1-4D33-82A7-83B9327D389E}" type="sibTrans" cxnId="{79679917-FDBA-413C-9610-D04937AFDDC0}">
      <dgm:prSet/>
      <dgm:spPr/>
      <dgm:t>
        <a:bodyPr/>
        <a:lstStyle/>
        <a:p>
          <a:endParaRPr lang="en-GB"/>
        </a:p>
      </dgm:t>
    </dgm:pt>
    <dgm:pt modelId="{022D5AD5-BAFF-4976-8D50-0A07283232ED}">
      <dgm:prSet/>
      <dgm:spPr/>
      <dgm:t>
        <a:bodyPr/>
        <a:lstStyle/>
        <a:p>
          <a:r>
            <a:rPr lang="en-GB" dirty="0"/>
            <a:t>Parents</a:t>
          </a:r>
        </a:p>
      </dgm:t>
    </dgm:pt>
    <dgm:pt modelId="{A8F70EC2-06E0-4C93-B27C-9A7A0A028A11}" type="parTrans" cxnId="{319CB588-3CE2-41C5-A7A4-E6E773AFDE52}">
      <dgm:prSet/>
      <dgm:spPr/>
      <dgm:t>
        <a:bodyPr/>
        <a:lstStyle/>
        <a:p>
          <a:endParaRPr lang="en-GB"/>
        </a:p>
      </dgm:t>
    </dgm:pt>
    <dgm:pt modelId="{0D88728B-6AC1-4139-84B2-B11441CAB60C}" type="sibTrans" cxnId="{319CB588-3CE2-41C5-A7A4-E6E773AFDE52}">
      <dgm:prSet/>
      <dgm:spPr/>
      <dgm:t>
        <a:bodyPr/>
        <a:lstStyle/>
        <a:p>
          <a:endParaRPr lang="en-GB"/>
        </a:p>
      </dgm:t>
    </dgm:pt>
    <dgm:pt modelId="{6D412F72-D919-4E31-AA9F-5B3137B620E9}">
      <dgm:prSet/>
      <dgm:spPr/>
      <dgm:t>
        <a:bodyPr/>
        <a:lstStyle/>
        <a:p>
          <a:r>
            <a:rPr lang="en-GB" dirty="0"/>
            <a:t>Each Person</a:t>
          </a:r>
        </a:p>
      </dgm:t>
    </dgm:pt>
    <dgm:pt modelId="{7CB3090A-AF9A-4C88-A307-3FCD3D20A467}" type="parTrans" cxnId="{7CEA6D97-6E9E-4FDF-82A7-FA0F56ADA522}">
      <dgm:prSet/>
      <dgm:spPr/>
      <dgm:t>
        <a:bodyPr/>
        <a:lstStyle/>
        <a:p>
          <a:endParaRPr lang="en-GB"/>
        </a:p>
      </dgm:t>
    </dgm:pt>
    <dgm:pt modelId="{C2DC1CE5-E6DF-43B3-884C-D2653751B0E1}" type="sibTrans" cxnId="{7CEA6D97-6E9E-4FDF-82A7-FA0F56ADA522}">
      <dgm:prSet/>
      <dgm:spPr/>
      <dgm:t>
        <a:bodyPr/>
        <a:lstStyle/>
        <a:p>
          <a:endParaRPr lang="en-GB"/>
        </a:p>
      </dgm:t>
    </dgm:pt>
    <dgm:pt modelId="{0C91E783-5991-4263-A678-CC5399A71D5B}" type="pres">
      <dgm:prSet presAssocID="{143FEA27-6867-4BBE-84BD-7F415F5225A9}" presName="cycle" presStyleCnt="0">
        <dgm:presLayoutVars>
          <dgm:dir/>
          <dgm:resizeHandles val="exact"/>
        </dgm:presLayoutVars>
      </dgm:prSet>
      <dgm:spPr/>
    </dgm:pt>
    <dgm:pt modelId="{5A19916F-C12A-4E8E-847E-7E1338BB919E}" type="pres">
      <dgm:prSet presAssocID="{3FE9B650-E4B5-472B-BDB9-5AC5A9B38699}" presName="node" presStyleLbl="node1" presStyleIdx="0" presStyleCnt="9">
        <dgm:presLayoutVars>
          <dgm:bulletEnabled val="1"/>
        </dgm:presLayoutVars>
      </dgm:prSet>
      <dgm:spPr/>
    </dgm:pt>
    <dgm:pt modelId="{4C824555-F44C-438E-8644-AA55A3134BDA}" type="pres">
      <dgm:prSet presAssocID="{072EE330-9BA0-440B-9FE1-D1664CD9A006}" presName="sibTrans" presStyleLbl="sibTrans2D1" presStyleIdx="0" presStyleCnt="9"/>
      <dgm:spPr/>
    </dgm:pt>
    <dgm:pt modelId="{74326BBE-C055-4413-B6BA-693458B418D0}" type="pres">
      <dgm:prSet presAssocID="{072EE330-9BA0-440B-9FE1-D1664CD9A006}" presName="connectorText" presStyleLbl="sibTrans2D1" presStyleIdx="0" presStyleCnt="9"/>
      <dgm:spPr/>
    </dgm:pt>
    <dgm:pt modelId="{CE4058A3-C48E-4921-A50B-FBF76C5A06C3}" type="pres">
      <dgm:prSet presAssocID="{AA7BA5DC-09B7-447F-B379-991AC2EB7323}" presName="node" presStyleLbl="node1" presStyleIdx="1" presStyleCnt="9">
        <dgm:presLayoutVars>
          <dgm:bulletEnabled val="1"/>
        </dgm:presLayoutVars>
      </dgm:prSet>
      <dgm:spPr/>
    </dgm:pt>
    <dgm:pt modelId="{5323E5A1-CCEF-4B3C-93F9-2D90800F9FE6}" type="pres">
      <dgm:prSet presAssocID="{3EE28ACB-019B-478B-8BA2-A05E0B262FFA}" presName="sibTrans" presStyleLbl="sibTrans2D1" presStyleIdx="1" presStyleCnt="9"/>
      <dgm:spPr/>
    </dgm:pt>
    <dgm:pt modelId="{BF37E1F3-3EB2-4E18-8D76-1D36B4633DCA}" type="pres">
      <dgm:prSet presAssocID="{3EE28ACB-019B-478B-8BA2-A05E0B262FFA}" presName="connectorText" presStyleLbl="sibTrans2D1" presStyleIdx="1" presStyleCnt="9"/>
      <dgm:spPr/>
    </dgm:pt>
    <dgm:pt modelId="{10C1E68F-F5BD-4038-9F39-B55C48DBE510}" type="pres">
      <dgm:prSet presAssocID="{720EF42A-F2DF-404B-A598-DE77BCED5BC8}" presName="node" presStyleLbl="node1" presStyleIdx="2" presStyleCnt="9">
        <dgm:presLayoutVars>
          <dgm:bulletEnabled val="1"/>
        </dgm:presLayoutVars>
      </dgm:prSet>
      <dgm:spPr/>
    </dgm:pt>
    <dgm:pt modelId="{C9C69815-62E6-4B16-ADB4-5752972CAF41}" type="pres">
      <dgm:prSet presAssocID="{D07D064F-8721-40F5-9A06-F9A2A4A3D07C}" presName="sibTrans" presStyleLbl="sibTrans2D1" presStyleIdx="2" presStyleCnt="9"/>
      <dgm:spPr/>
    </dgm:pt>
    <dgm:pt modelId="{1056862F-EA10-4437-BE6A-5E902D2E5FAE}" type="pres">
      <dgm:prSet presAssocID="{D07D064F-8721-40F5-9A06-F9A2A4A3D07C}" presName="connectorText" presStyleLbl="sibTrans2D1" presStyleIdx="2" presStyleCnt="9"/>
      <dgm:spPr/>
    </dgm:pt>
    <dgm:pt modelId="{813D58DE-F557-4ACF-96B3-E692E472949F}" type="pres">
      <dgm:prSet presAssocID="{BCF946B4-DBFB-4B98-AEFB-CB5B1B904CF7}" presName="node" presStyleLbl="node1" presStyleIdx="3" presStyleCnt="9">
        <dgm:presLayoutVars>
          <dgm:bulletEnabled val="1"/>
        </dgm:presLayoutVars>
      </dgm:prSet>
      <dgm:spPr/>
    </dgm:pt>
    <dgm:pt modelId="{FAC34603-8334-44BF-994C-A4DC1B35248D}" type="pres">
      <dgm:prSet presAssocID="{DB1B8A79-23A9-4E57-B896-0B4276AD5272}" presName="sibTrans" presStyleLbl="sibTrans2D1" presStyleIdx="3" presStyleCnt="9"/>
      <dgm:spPr/>
    </dgm:pt>
    <dgm:pt modelId="{D3518C98-B290-463F-9A1D-8948FD831829}" type="pres">
      <dgm:prSet presAssocID="{DB1B8A79-23A9-4E57-B896-0B4276AD5272}" presName="connectorText" presStyleLbl="sibTrans2D1" presStyleIdx="3" presStyleCnt="9"/>
      <dgm:spPr/>
    </dgm:pt>
    <dgm:pt modelId="{3782BB00-A771-4949-A3C9-486CA1CA5D9F}" type="pres">
      <dgm:prSet presAssocID="{F332BDA2-8D98-49DB-9FB5-058C7197C349}" presName="node" presStyleLbl="node1" presStyleIdx="4" presStyleCnt="9">
        <dgm:presLayoutVars>
          <dgm:bulletEnabled val="1"/>
        </dgm:presLayoutVars>
      </dgm:prSet>
      <dgm:spPr/>
    </dgm:pt>
    <dgm:pt modelId="{2E2CFD0A-C28C-47CE-A00C-E56E92B2D8FA}" type="pres">
      <dgm:prSet presAssocID="{8BBD5D89-7625-44B3-B7AB-6FC300FD1D72}" presName="sibTrans" presStyleLbl="sibTrans2D1" presStyleIdx="4" presStyleCnt="9"/>
      <dgm:spPr/>
    </dgm:pt>
    <dgm:pt modelId="{CC8E3EAF-4FD0-4A88-A4EE-DD787CA44B81}" type="pres">
      <dgm:prSet presAssocID="{8BBD5D89-7625-44B3-B7AB-6FC300FD1D72}" presName="connectorText" presStyleLbl="sibTrans2D1" presStyleIdx="4" presStyleCnt="9"/>
      <dgm:spPr/>
    </dgm:pt>
    <dgm:pt modelId="{D7AF51CB-C8C2-4E00-B503-53B73FE7BB8F}" type="pres">
      <dgm:prSet presAssocID="{824CEAE8-F246-4FEC-9E12-10F8F27FC59E}" presName="node" presStyleLbl="node1" presStyleIdx="5" presStyleCnt="9">
        <dgm:presLayoutVars>
          <dgm:bulletEnabled val="1"/>
        </dgm:presLayoutVars>
      </dgm:prSet>
      <dgm:spPr/>
    </dgm:pt>
    <dgm:pt modelId="{255BB18F-1AD8-448A-82C5-0A4C2F6BBFD4}" type="pres">
      <dgm:prSet presAssocID="{6B5AFCAB-D059-4E8E-9A2D-F9275A73A49F}" presName="sibTrans" presStyleLbl="sibTrans2D1" presStyleIdx="5" presStyleCnt="9"/>
      <dgm:spPr/>
    </dgm:pt>
    <dgm:pt modelId="{C8BBFFBE-F055-4A57-877A-44F9769CD77D}" type="pres">
      <dgm:prSet presAssocID="{6B5AFCAB-D059-4E8E-9A2D-F9275A73A49F}" presName="connectorText" presStyleLbl="sibTrans2D1" presStyleIdx="5" presStyleCnt="9"/>
      <dgm:spPr/>
    </dgm:pt>
    <dgm:pt modelId="{16D5DA02-73C1-42A1-8B96-73E9DF0118D6}" type="pres">
      <dgm:prSet presAssocID="{95A3BD36-B8D8-4F02-83F4-DF94058B428F}" presName="node" presStyleLbl="node1" presStyleIdx="6" presStyleCnt="9">
        <dgm:presLayoutVars>
          <dgm:bulletEnabled val="1"/>
        </dgm:presLayoutVars>
      </dgm:prSet>
      <dgm:spPr/>
    </dgm:pt>
    <dgm:pt modelId="{08CD6E9E-7FC2-44FD-86EB-BDD3798983CD}" type="pres">
      <dgm:prSet presAssocID="{E2675CE3-80B1-4D33-82A7-83B9327D389E}" presName="sibTrans" presStyleLbl="sibTrans2D1" presStyleIdx="6" presStyleCnt="9"/>
      <dgm:spPr/>
    </dgm:pt>
    <dgm:pt modelId="{80D14846-E3E0-4D58-B122-0CEEC1946286}" type="pres">
      <dgm:prSet presAssocID="{E2675CE3-80B1-4D33-82A7-83B9327D389E}" presName="connectorText" presStyleLbl="sibTrans2D1" presStyleIdx="6" presStyleCnt="9"/>
      <dgm:spPr/>
    </dgm:pt>
    <dgm:pt modelId="{8FF76B4E-6E15-403A-ACEC-A3172CF75181}" type="pres">
      <dgm:prSet presAssocID="{022D5AD5-BAFF-4976-8D50-0A07283232ED}" presName="node" presStyleLbl="node1" presStyleIdx="7" presStyleCnt="9">
        <dgm:presLayoutVars>
          <dgm:bulletEnabled val="1"/>
        </dgm:presLayoutVars>
      </dgm:prSet>
      <dgm:spPr/>
    </dgm:pt>
    <dgm:pt modelId="{74F0EBB2-4E24-41DF-9F65-AEA5C89DBBCB}" type="pres">
      <dgm:prSet presAssocID="{0D88728B-6AC1-4139-84B2-B11441CAB60C}" presName="sibTrans" presStyleLbl="sibTrans2D1" presStyleIdx="7" presStyleCnt="9"/>
      <dgm:spPr/>
    </dgm:pt>
    <dgm:pt modelId="{5497EE65-1BB3-4595-9E67-A4FF69016EDF}" type="pres">
      <dgm:prSet presAssocID="{0D88728B-6AC1-4139-84B2-B11441CAB60C}" presName="connectorText" presStyleLbl="sibTrans2D1" presStyleIdx="7" presStyleCnt="9"/>
      <dgm:spPr/>
    </dgm:pt>
    <dgm:pt modelId="{A8D310E3-2788-4D78-A0FF-A69A3332AE4F}" type="pres">
      <dgm:prSet presAssocID="{6D412F72-D919-4E31-AA9F-5B3137B620E9}" presName="node" presStyleLbl="node1" presStyleIdx="8" presStyleCnt="9">
        <dgm:presLayoutVars>
          <dgm:bulletEnabled val="1"/>
        </dgm:presLayoutVars>
      </dgm:prSet>
      <dgm:spPr/>
    </dgm:pt>
    <dgm:pt modelId="{3EB2EDED-98C4-44C6-8700-8554DEB36AEE}" type="pres">
      <dgm:prSet presAssocID="{C2DC1CE5-E6DF-43B3-884C-D2653751B0E1}" presName="sibTrans" presStyleLbl="sibTrans2D1" presStyleIdx="8" presStyleCnt="9"/>
      <dgm:spPr/>
    </dgm:pt>
    <dgm:pt modelId="{D0C7CB69-AEF9-4375-AA6C-01949ACCB10E}" type="pres">
      <dgm:prSet presAssocID="{C2DC1CE5-E6DF-43B3-884C-D2653751B0E1}" presName="connectorText" presStyleLbl="sibTrans2D1" presStyleIdx="8" presStyleCnt="9"/>
      <dgm:spPr/>
    </dgm:pt>
  </dgm:ptLst>
  <dgm:cxnLst>
    <dgm:cxn modelId="{5E058001-CB07-4CA2-901E-338961F677F2}" type="presOf" srcId="{8BBD5D89-7625-44B3-B7AB-6FC300FD1D72}" destId="{2E2CFD0A-C28C-47CE-A00C-E56E92B2D8FA}" srcOrd="0" destOrd="0" presId="urn:microsoft.com/office/officeart/2005/8/layout/cycle2"/>
    <dgm:cxn modelId="{CAD11E08-5ED8-4BFB-8B77-14941AFED11D}" type="presOf" srcId="{824CEAE8-F246-4FEC-9E12-10F8F27FC59E}" destId="{D7AF51CB-C8C2-4E00-B503-53B73FE7BB8F}" srcOrd="0" destOrd="0" presId="urn:microsoft.com/office/officeart/2005/8/layout/cycle2"/>
    <dgm:cxn modelId="{74380A0B-839B-4BAB-AFBE-4A96543DD13E}" type="presOf" srcId="{0D88728B-6AC1-4139-84B2-B11441CAB60C}" destId="{74F0EBB2-4E24-41DF-9F65-AEA5C89DBBCB}" srcOrd="0" destOrd="0" presId="urn:microsoft.com/office/officeart/2005/8/layout/cycle2"/>
    <dgm:cxn modelId="{4D91730E-9F42-4220-8442-57149426D92A}" srcId="{143FEA27-6867-4BBE-84BD-7F415F5225A9}" destId="{AA7BA5DC-09B7-447F-B379-991AC2EB7323}" srcOrd="1" destOrd="0" parTransId="{F06A9174-27C1-4F80-BA2C-ED077F2DD96B}" sibTransId="{3EE28ACB-019B-478B-8BA2-A05E0B262FFA}"/>
    <dgm:cxn modelId="{31DF6E11-162D-47F2-A996-2CD599C1CA09}" type="presOf" srcId="{AA7BA5DC-09B7-447F-B379-991AC2EB7323}" destId="{CE4058A3-C48E-4921-A50B-FBF76C5A06C3}" srcOrd="0" destOrd="0" presId="urn:microsoft.com/office/officeart/2005/8/layout/cycle2"/>
    <dgm:cxn modelId="{E1AD0916-55F0-4D9F-B2D9-F361A63CFDAD}" type="presOf" srcId="{720EF42A-F2DF-404B-A598-DE77BCED5BC8}" destId="{10C1E68F-F5BD-4038-9F39-B55C48DBE510}" srcOrd="0" destOrd="0" presId="urn:microsoft.com/office/officeart/2005/8/layout/cycle2"/>
    <dgm:cxn modelId="{096DAE16-114D-43E4-BE9B-C89EDD036DEC}" type="presOf" srcId="{022D5AD5-BAFF-4976-8D50-0A07283232ED}" destId="{8FF76B4E-6E15-403A-ACEC-A3172CF75181}" srcOrd="0" destOrd="0" presId="urn:microsoft.com/office/officeart/2005/8/layout/cycle2"/>
    <dgm:cxn modelId="{79679917-FDBA-413C-9610-D04937AFDDC0}" srcId="{143FEA27-6867-4BBE-84BD-7F415F5225A9}" destId="{95A3BD36-B8D8-4F02-83F4-DF94058B428F}" srcOrd="6" destOrd="0" parTransId="{2A885281-5C30-4365-A571-36ED25F24E7C}" sibTransId="{E2675CE3-80B1-4D33-82A7-83B9327D389E}"/>
    <dgm:cxn modelId="{01B2A261-7552-423D-B274-9FC3DB7E830B}" srcId="{143FEA27-6867-4BBE-84BD-7F415F5225A9}" destId="{F332BDA2-8D98-49DB-9FB5-058C7197C349}" srcOrd="4" destOrd="0" parTransId="{F116C732-DD38-4B4A-85F8-36C60A234444}" sibTransId="{8BBD5D89-7625-44B3-B7AB-6FC300FD1D72}"/>
    <dgm:cxn modelId="{F12C8342-878E-461E-9551-3C6711B426A2}" type="presOf" srcId="{6B5AFCAB-D059-4E8E-9A2D-F9275A73A49F}" destId="{255BB18F-1AD8-448A-82C5-0A4C2F6BBFD4}" srcOrd="0" destOrd="0" presId="urn:microsoft.com/office/officeart/2005/8/layout/cycle2"/>
    <dgm:cxn modelId="{56D13D63-0B5D-4694-A8C5-5522F2EAF03D}" type="presOf" srcId="{6B5AFCAB-D059-4E8E-9A2D-F9275A73A49F}" destId="{C8BBFFBE-F055-4A57-877A-44F9769CD77D}" srcOrd="1" destOrd="0" presId="urn:microsoft.com/office/officeart/2005/8/layout/cycle2"/>
    <dgm:cxn modelId="{59D69F65-B77E-4EC5-AC96-177BF89AF349}" type="presOf" srcId="{DB1B8A79-23A9-4E57-B896-0B4276AD5272}" destId="{FAC34603-8334-44BF-994C-A4DC1B35248D}" srcOrd="0" destOrd="0" presId="urn:microsoft.com/office/officeart/2005/8/layout/cycle2"/>
    <dgm:cxn modelId="{718BD84D-E5C8-4446-9BAE-7868C2D9B986}" type="presOf" srcId="{F332BDA2-8D98-49DB-9FB5-058C7197C349}" destId="{3782BB00-A771-4949-A3C9-486CA1CA5D9F}" srcOrd="0" destOrd="0" presId="urn:microsoft.com/office/officeart/2005/8/layout/cycle2"/>
    <dgm:cxn modelId="{E2F72D6E-E306-422D-A011-98B6BC6F4068}" type="presOf" srcId="{072EE330-9BA0-440B-9FE1-D1664CD9A006}" destId="{4C824555-F44C-438E-8644-AA55A3134BDA}" srcOrd="0" destOrd="0" presId="urn:microsoft.com/office/officeart/2005/8/layout/cycle2"/>
    <dgm:cxn modelId="{F851EC72-A0AB-4B10-86ED-50BDDCA4F4C1}" type="presOf" srcId="{3EE28ACB-019B-478B-8BA2-A05E0B262FFA}" destId="{BF37E1F3-3EB2-4E18-8D76-1D36B4633DCA}" srcOrd="1" destOrd="0" presId="urn:microsoft.com/office/officeart/2005/8/layout/cycle2"/>
    <dgm:cxn modelId="{39082775-32E1-4C66-945E-F43373C4EA5D}" type="presOf" srcId="{3FE9B650-E4B5-472B-BDB9-5AC5A9B38699}" destId="{5A19916F-C12A-4E8E-847E-7E1338BB919E}" srcOrd="0" destOrd="0" presId="urn:microsoft.com/office/officeart/2005/8/layout/cycle2"/>
    <dgm:cxn modelId="{A0BE3559-EB12-4050-92F6-9944E80123BB}" type="presOf" srcId="{0D88728B-6AC1-4139-84B2-B11441CAB60C}" destId="{5497EE65-1BB3-4595-9E67-A4FF69016EDF}" srcOrd="1" destOrd="0" presId="urn:microsoft.com/office/officeart/2005/8/layout/cycle2"/>
    <dgm:cxn modelId="{517CA885-FD2D-41C8-8A0B-A72EACB2CB3E}" type="presOf" srcId="{143FEA27-6867-4BBE-84BD-7F415F5225A9}" destId="{0C91E783-5991-4263-A678-CC5399A71D5B}" srcOrd="0" destOrd="0" presId="urn:microsoft.com/office/officeart/2005/8/layout/cycle2"/>
    <dgm:cxn modelId="{319CB588-3CE2-41C5-A7A4-E6E773AFDE52}" srcId="{143FEA27-6867-4BBE-84BD-7F415F5225A9}" destId="{022D5AD5-BAFF-4976-8D50-0A07283232ED}" srcOrd="7" destOrd="0" parTransId="{A8F70EC2-06E0-4C93-B27C-9A7A0A028A11}" sibTransId="{0D88728B-6AC1-4139-84B2-B11441CAB60C}"/>
    <dgm:cxn modelId="{B6C2B78A-26A7-45D0-993E-CB196024C1CE}" type="presOf" srcId="{95A3BD36-B8D8-4F02-83F4-DF94058B428F}" destId="{16D5DA02-73C1-42A1-8B96-73E9DF0118D6}" srcOrd="0" destOrd="0" presId="urn:microsoft.com/office/officeart/2005/8/layout/cycle2"/>
    <dgm:cxn modelId="{F8BBE18D-087C-4092-BC57-DFD0D9F9D1A2}" type="presOf" srcId="{DB1B8A79-23A9-4E57-B896-0B4276AD5272}" destId="{D3518C98-B290-463F-9A1D-8948FD831829}" srcOrd="1" destOrd="0" presId="urn:microsoft.com/office/officeart/2005/8/layout/cycle2"/>
    <dgm:cxn modelId="{C6EA4993-9EE0-4286-8CC8-2EBDF82AA2B4}" type="presOf" srcId="{C2DC1CE5-E6DF-43B3-884C-D2653751B0E1}" destId="{3EB2EDED-98C4-44C6-8700-8554DEB36AEE}" srcOrd="0" destOrd="0" presId="urn:microsoft.com/office/officeart/2005/8/layout/cycle2"/>
    <dgm:cxn modelId="{8924FA93-6569-4656-B935-00CAAF99F723}" type="presOf" srcId="{E2675CE3-80B1-4D33-82A7-83B9327D389E}" destId="{08CD6E9E-7FC2-44FD-86EB-BDD3798983CD}" srcOrd="0" destOrd="0" presId="urn:microsoft.com/office/officeart/2005/8/layout/cycle2"/>
    <dgm:cxn modelId="{7CEA6D97-6E9E-4FDF-82A7-FA0F56ADA522}" srcId="{143FEA27-6867-4BBE-84BD-7F415F5225A9}" destId="{6D412F72-D919-4E31-AA9F-5B3137B620E9}" srcOrd="8" destOrd="0" parTransId="{7CB3090A-AF9A-4C88-A307-3FCD3D20A467}" sibTransId="{C2DC1CE5-E6DF-43B3-884C-D2653751B0E1}"/>
    <dgm:cxn modelId="{C1667B9A-905F-41A9-A633-C982447F6DD9}" type="presOf" srcId="{BCF946B4-DBFB-4B98-AEFB-CB5B1B904CF7}" destId="{813D58DE-F557-4ACF-96B3-E692E472949F}" srcOrd="0" destOrd="0" presId="urn:microsoft.com/office/officeart/2005/8/layout/cycle2"/>
    <dgm:cxn modelId="{BAE56B9C-DF37-4EF1-986D-179512545172}" srcId="{143FEA27-6867-4BBE-84BD-7F415F5225A9}" destId="{720EF42A-F2DF-404B-A598-DE77BCED5BC8}" srcOrd="2" destOrd="0" parTransId="{8D0AEAD3-BCD5-4BB3-9081-EE926AA7CE24}" sibTransId="{D07D064F-8721-40F5-9A06-F9A2A4A3D07C}"/>
    <dgm:cxn modelId="{E826FAA1-9EFD-45CC-96AF-2C9288D6FD71}" type="presOf" srcId="{C2DC1CE5-E6DF-43B3-884C-D2653751B0E1}" destId="{D0C7CB69-AEF9-4375-AA6C-01949ACCB10E}" srcOrd="1" destOrd="0" presId="urn:microsoft.com/office/officeart/2005/8/layout/cycle2"/>
    <dgm:cxn modelId="{051215AD-8630-4CBF-B1D0-80496882D7C7}" srcId="{143FEA27-6867-4BBE-84BD-7F415F5225A9}" destId="{3FE9B650-E4B5-472B-BDB9-5AC5A9B38699}" srcOrd="0" destOrd="0" parTransId="{14AA6E2B-6DFF-43B1-A189-EC62A22AA4F1}" sibTransId="{072EE330-9BA0-440B-9FE1-D1664CD9A006}"/>
    <dgm:cxn modelId="{764816B2-6D98-42AF-AD52-E7CCFBE806B8}" type="presOf" srcId="{6D412F72-D919-4E31-AA9F-5B3137B620E9}" destId="{A8D310E3-2788-4D78-A0FF-A69A3332AE4F}" srcOrd="0" destOrd="0" presId="urn:microsoft.com/office/officeart/2005/8/layout/cycle2"/>
    <dgm:cxn modelId="{679E46B7-DE64-4691-B748-4C15B030A88A}" type="presOf" srcId="{D07D064F-8721-40F5-9A06-F9A2A4A3D07C}" destId="{1056862F-EA10-4437-BE6A-5E902D2E5FAE}" srcOrd="1" destOrd="0" presId="urn:microsoft.com/office/officeart/2005/8/layout/cycle2"/>
    <dgm:cxn modelId="{F75CD1D1-F4F0-4858-88BC-FAE544852A03}" srcId="{143FEA27-6867-4BBE-84BD-7F415F5225A9}" destId="{824CEAE8-F246-4FEC-9E12-10F8F27FC59E}" srcOrd="5" destOrd="0" parTransId="{BBEB6F11-CE44-4259-B557-401B63014244}" sibTransId="{6B5AFCAB-D059-4E8E-9A2D-F9275A73A49F}"/>
    <dgm:cxn modelId="{944530DF-479E-477F-B78B-3DD01C6387A4}" srcId="{143FEA27-6867-4BBE-84BD-7F415F5225A9}" destId="{BCF946B4-DBFB-4B98-AEFB-CB5B1B904CF7}" srcOrd="3" destOrd="0" parTransId="{C10209DF-3739-49FD-BC27-0682AE0E117C}" sibTransId="{DB1B8A79-23A9-4E57-B896-0B4276AD5272}"/>
    <dgm:cxn modelId="{D3B942E1-161D-488A-96B4-7469733F6BE3}" type="presOf" srcId="{E2675CE3-80B1-4D33-82A7-83B9327D389E}" destId="{80D14846-E3E0-4D58-B122-0CEEC1946286}" srcOrd="1" destOrd="0" presId="urn:microsoft.com/office/officeart/2005/8/layout/cycle2"/>
    <dgm:cxn modelId="{5D8B4EF0-D6F1-4CF5-A06F-119DD1D3379F}" type="presOf" srcId="{072EE330-9BA0-440B-9FE1-D1664CD9A006}" destId="{74326BBE-C055-4413-B6BA-693458B418D0}" srcOrd="1" destOrd="0" presId="urn:microsoft.com/office/officeart/2005/8/layout/cycle2"/>
    <dgm:cxn modelId="{0B90A3F6-B8BC-4297-8914-37F45AF3C113}" type="presOf" srcId="{8BBD5D89-7625-44B3-B7AB-6FC300FD1D72}" destId="{CC8E3EAF-4FD0-4A88-A4EE-DD787CA44B81}" srcOrd="1" destOrd="0" presId="urn:microsoft.com/office/officeart/2005/8/layout/cycle2"/>
    <dgm:cxn modelId="{EB3E3FFB-6A36-4911-BB29-5F46123EE30C}" type="presOf" srcId="{D07D064F-8721-40F5-9A06-F9A2A4A3D07C}" destId="{C9C69815-62E6-4B16-ADB4-5752972CAF41}" srcOrd="0" destOrd="0" presId="urn:microsoft.com/office/officeart/2005/8/layout/cycle2"/>
    <dgm:cxn modelId="{32C957FD-291E-4BC0-9A8F-A2360EC8426A}" type="presOf" srcId="{3EE28ACB-019B-478B-8BA2-A05E0B262FFA}" destId="{5323E5A1-CCEF-4B3C-93F9-2D90800F9FE6}" srcOrd="0" destOrd="0" presId="urn:microsoft.com/office/officeart/2005/8/layout/cycle2"/>
    <dgm:cxn modelId="{A77B0106-3D80-4E85-B03A-0C1DE5C8B2E6}" type="presParOf" srcId="{0C91E783-5991-4263-A678-CC5399A71D5B}" destId="{5A19916F-C12A-4E8E-847E-7E1338BB919E}" srcOrd="0" destOrd="0" presId="urn:microsoft.com/office/officeart/2005/8/layout/cycle2"/>
    <dgm:cxn modelId="{C25E9C44-0F59-46D7-9B8F-997AA4FE8B69}" type="presParOf" srcId="{0C91E783-5991-4263-A678-CC5399A71D5B}" destId="{4C824555-F44C-438E-8644-AA55A3134BDA}" srcOrd="1" destOrd="0" presId="urn:microsoft.com/office/officeart/2005/8/layout/cycle2"/>
    <dgm:cxn modelId="{ED7CF51F-6672-4EB6-A335-AB79EC72717E}" type="presParOf" srcId="{4C824555-F44C-438E-8644-AA55A3134BDA}" destId="{74326BBE-C055-4413-B6BA-693458B418D0}" srcOrd="0" destOrd="0" presId="urn:microsoft.com/office/officeart/2005/8/layout/cycle2"/>
    <dgm:cxn modelId="{DC3B8096-4878-4FE2-AF0F-53C1D7177B34}" type="presParOf" srcId="{0C91E783-5991-4263-A678-CC5399A71D5B}" destId="{CE4058A3-C48E-4921-A50B-FBF76C5A06C3}" srcOrd="2" destOrd="0" presId="urn:microsoft.com/office/officeart/2005/8/layout/cycle2"/>
    <dgm:cxn modelId="{8CF56C0C-126F-4ACE-978C-55FA3FDD5A80}" type="presParOf" srcId="{0C91E783-5991-4263-A678-CC5399A71D5B}" destId="{5323E5A1-CCEF-4B3C-93F9-2D90800F9FE6}" srcOrd="3" destOrd="0" presId="urn:microsoft.com/office/officeart/2005/8/layout/cycle2"/>
    <dgm:cxn modelId="{B87EB413-6FDE-4513-9980-878E31C35DA9}" type="presParOf" srcId="{5323E5A1-CCEF-4B3C-93F9-2D90800F9FE6}" destId="{BF37E1F3-3EB2-4E18-8D76-1D36B4633DCA}" srcOrd="0" destOrd="0" presId="urn:microsoft.com/office/officeart/2005/8/layout/cycle2"/>
    <dgm:cxn modelId="{A731718E-9777-4040-B499-65F41A273076}" type="presParOf" srcId="{0C91E783-5991-4263-A678-CC5399A71D5B}" destId="{10C1E68F-F5BD-4038-9F39-B55C48DBE510}" srcOrd="4" destOrd="0" presId="urn:microsoft.com/office/officeart/2005/8/layout/cycle2"/>
    <dgm:cxn modelId="{8B71715E-C033-4CD9-B7EC-AF5F4C056FDF}" type="presParOf" srcId="{0C91E783-5991-4263-A678-CC5399A71D5B}" destId="{C9C69815-62E6-4B16-ADB4-5752972CAF41}" srcOrd="5" destOrd="0" presId="urn:microsoft.com/office/officeart/2005/8/layout/cycle2"/>
    <dgm:cxn modelId="{AF9A4E5D-9FB7-42C7-A8A1-B347C9136EA4}" type="presParOf" srcId="{C9C69815-62E6-4B16-ADB4-5752972CAF41}" destId="{1056862F-EA10-4437-BE6A-5E902D2E5FAE}" srcOrd="0" destOrd="0" presId="urn:microsoft.com/office/officeart/2005/8/layout/cycle2"/>
    <dgm:cxn modelId="{36D93C78-5E4F-4950-A515-ACC809CCF4F4}" type="presParOf" srcId="{0C91E783-5991-4263-A678-CC5399A71D5B}" destId="{813D58DE-F557-4ACF-96B3-E692E472949F}" srcOrd="6" destOrd="0" presId="urn:microsoft.com/office/officeart/2005/8/layout/cycle2"/>
    <dgm:cxn modelId="{272338FE-9204-4C56-A0F9-DC695660861D}" type="presParOf" srcId="{0C91E783-5991-4263-A678-CC5399A71D5B}" destId="{FAC34603-8334-44BF-994C-A4DC1B35248D}" srcOrd="7" destOrd="0" presId="urn:microsoft.com/office/officeart/2005/8/layout/cycle2"/>
    <dgm:cxn modelId="{E7D7EA7E-A6A5-4D36-A274-EEAEA94DC40C}" type="presParOf" srcId="{FAC34603-8334-44BF-994C-A4DC1B35248D}" destId="{D3518C98-B290-463F-9A1D-8948FD831829}" srcOrd="0" destOrd="0" presId="urn:microsoft.com/office/officeart/2005/8/layout/cycle2"/>
    <dgm:cxn modelId="{BC2E87E5-B479-43A7-BAFC-A1167112B9EF}" type="presParOf" srcId="{0C91E783-5991-4263-A678-CC5399A71D5B}" destId="{3782BB00-A771-4949-A3C9-486CA1CA5D9F}" srcOrd="8" destOrd="0" presId="urn:microsoft.com/office/officeart/2005/8/layout/cycle2"/>
    <dgm:cxn modelId="{E6DC8CEB-1465-4F00-9F9B-A59E36C7BA11}" type="presParOf" srcId="{0C91E783-5991-4263-A678-CC5399A71D5B}" destId="{2E2CFD0A-C28C-47CE-A00C-E56E92B2D8FA}" srcOrd="9" destOrd="0" presId="urn:microsoft.com/office/officeart/2005/8/layout/cycle2"/>
    <dgm:cxn modelId="{6FE0A7DA-44AB-4686-9EED-54C7CE58BCCD}" type="presParOf" srcId="{2E2CFD0A-C28C-47CE-A00C-E56E92B2D8FA}" destId="{CC8E3EAF-4FD0-4A88-A4EE-DD787CA44B81}" srcOrd="0" destOrd="0" presId="urn:microsoft.com/office/officeart/2005/8/layout/cycle2"/>
    <dgm:cxn modelId="{97C6F990-82AF-4D87-8BC6-486837BC4111}" type="presParOf" srcId="{0C91E783-5991-4263-A678-CC5399A71D5B}" destId="{D7AF51CB-C8C2-4E00-B503-53B73FE7BB8F}" srcOrd="10" destOrd="0" presId="urn:microsoft.com/office/officeart/2005/8/layout/cycle2"/>
    <dgm:cxn modelId="{0CE42A78-D84E-4BA4-B4D9-39E14B1E0E36}" type="presParOf" srcId="{0C91E783-5991-4263-A678-CC5399A71D5B}" destId="{255BB18F-1AD8-448A-82C5-0A4C2F6BBFD4}" srcOrd="11" destOrd="0" presId="urn:microsoft.com/office/officeart/2005/8/layout/cycle2"/>
    <dgm:cxn modelId="{40E19559-137C-414B-BA46-BBF0B9488DF8}" type="presParOf" srcId="{255BB18F-1AD8-448A-82C5-0A4C2F6BBFD4}" destId="{C8BBFFBE-F055-4A57-877A-44F9769CD77D}" srcOrd="0" destOrd="0" presId="urn:microsoft.com/office/officeart/2005/8/layout/cycle2"/>
    <dgm:cxn modelId="{84D60CD9-5AA8-408D-A1D6-E948D0A4065C}" type="presParOf" srcId="{0C91E783-5991-4263-A678-CC5399A71D5B}" destId="{16D5DA02-73C1-42A1-8B96-73E9DF0118D6}" srcOrd="12" destOrd="0" presId="urn:microsoft.com/office/officeart/2005/8/layout/cycle2"/>
    <dgm:cxn modelId="{1CF72F22-0B9F-4CE6-9522-E8251A34529F}" type="presParOf" srcId="{0C91E783-5991-4263-A678-CC5399A71D5B}" destId="{08CD6E9E-7FC2-44FD-86EB-BDD3798983CD}" srcOrd="13" destOrd="0" presId="urn:microsoft.com/office/officeart/2005/8/layout/cycle2"/>
    <dgm:cxn modelId="{945F5A35-6569-4E19-9F3F-B0C2E5354362}" type="presParOf" srcId="{08CD6E9E-7FC2-44FD-86EB-BDD3798983CD}" destId="{80D14846-E3E0-4D58-B122-0CEEC1946286}" srcOrd="0" destOrd="0" presId="urn:microsoft.com/office/officeart/2005/8/layout/cycle2"/>
    <dgm:cxn modelId="{EBA1CD33-2631-42AC-BDEC-18FFBFEE422B}" type="presParOf" srcId="{0C91E783-5991-4263-A678-CC5399A71D5B}" destId="{8FF76B4E-6E15-403A-ACEC-A3172CF75181}" srcOrd="14" destOrd="0" presId="urn:microsoft.com/office/officeart/2005/8/layout/cycle2"/>
    <dgm:cxn modelId="{A328A2DD-8743-45C4-8F1F-BD87EE89B61D}" type="presParOf" srcId="{0C91E783-5991-4263-A678-CC5399A71D5B}" destId="{74F0EBB2-4E24-41DF-9F65-AEA5C89DBBCB}" srcOrd="15" destOrd="0" presId="urn:microsoft.com/office/officeart/2005/8/layout/cycle2"/>
    <dgm:cxn modelId="{E5080943-D1F9-4378-B82E-42F9D4BF7E14}" type="presParOf" srcId="{74F0EBB2-4E24-41DF-9F65-AEA5C89DBBCB}" destId="{5497EE65-1BB3-4595-9E67-A4FF69016EDF}" srcOrd="0" destOrd="0" presId="urn:microsoft.com/office/officeart/2005/8/layout/cycle2"/>
    <dgm:cxn modelId="{5D882DE5-829F-4F19-82BE-071CDCF8321E}" type="presParOf" srcId="{0C91E783-5991-4263-A678-CC5399A71D5B}" destId="{A8D310E3-2788-4D78-A0FF-A69A3332AE4F}" srcOrd="16" destOrd="0" presId="urn:microsoft.com/office/officeart/2005/8/layout/cycle2"/>
    <dgm:cxn modelId="{A3AFF95A-F353-46B1-B401-6856B676EC56}" type="presParOf" srcId="{0C91E783-5991-4263-A678-CC5399A71D5B}" destId="{3EB2EDED-98C4-44C6-8700-8554DEB36AEE}" srcOrd="17" destOrd="0" presId="urn:microsoft.com/office/officeart/2005/8/layout/cycle2"/>
    <dgm:cxn modelId="{73518D60-6A74-40F1-A14B-E3B3FA25684D}" type="presParOf" srcId="{3EB2EDED-98C4-44C6-8700-8554DEB36AEE}" destId="{D0C7CB69-AEF9-4375-AA6C-01949ACCB10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C33449-2E23-4ADF-BB7A-37F6BB706AA1}"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F027EE60-C12E-4DC6-AF22-A02DACF72983}">
      <dgm:prSet phldrT="[Text]"/>
      <dgm:spPr/>
      <dgm:t>
        <a:bodyPr/>
        <a:lstStyle/>
        <a:p>
          <a:r>
            <a:rPr lang="en-GB" dirty="0"/>
            <a:t>Grandiose view of oneself  </a:t>
          </a:r>
        </a:p>
      </dgm:t>
    </dgm:pt>
    <dgm:pt modelId="{2D248169-E11D-4B96-8BE8-FE568E9025A7}" type="parTrans" cxnId="{DA764485-83B4-4BA0-A38A-619E467DA5C5}">
      <dgm:prSet/>
      <dgm:spPr/>
      <dgm:t>
        <a:bodyPr/>
        <a:lstStyle/>
        <a:p>
          <a:endParaRPr lang="en-GB"/>
        </a:p>
      </dgm:t>
    </dgm:pt>
    <dgm:pt modelId="{86DEAFF5-65CA-435D-A756-89EBA9EB0A6C}" type="sibTrans" cxnId="{DA764485-83B4-4BA0-A38A-619E467DA5C5}">
      <dgm:prSet/>
      <dgm:spPr/>
      <dgm:t>
        <a:bodyPr/>
        <a:lstStyle/>
        <a:p>
          <a:endParaRPr lang="en-GB"/>
        </a:p>
      </dgm:t>
    </dgm:pt>
    <dgm:pt modelId="{9A37793B-E19C-4EBF-9241-4D334E73F5A9}">
      <dgm:prSet phldrT="[Text]"/>
      <dgm:spPr/>
      <dgm:t>
        <a:bodyPr/>
        <a:lstStyle/>
        <a:p>
          <a:r>
            <a:rPr lang="en-GB" dirty="0"/>
            <a:t>Problems with empathy</a:t>
          </a:r>
        </a:p>
      </dgm:t>
    </dgm:pt>
    <dgm:pt modelId="{379E47CF-1745-4AC1-A646-4AED9B2D13E9}" type="parTrans" cxnId="{F6CFB935-3B30-42AF-8F5F-2260DF5CFFB2}">
      <dgm:prSet/>
      <dgm:spPr/>
      <dgm:t>
        <a:bodyPr/>
        <a:lstStyle/>
        <a:p>
          <a:endParaRPr lang="en-GB"/>
        </a:p>
      </dgm:t>
    </dgm:pt>
    <dgm:pt modelId="{DE667259-6247-4022-ADF0-4FB0D5DD06E8}" type="sibTrans" cxnId="{F6CFB935-3B30-42AF-8F5F-2260DF5CFFB2}">
      <dgm:prSet/>
      <dgm:spPr/>
      <dgm:t>
        <a:bodyPr/>
        <a:lstStyle/>
        <a:p>
          <a:endParaRPr lang="en-GB"/>
        </a:p>
      </dgm:t>
    </dgm:pt>
    <dgm:pt modelId="{FA7C35A4-1A03-4E6A-856E-33B67F8FF03B}">
      <dgm:prSet phldrT="[Text]"/>
      <dgm:spPr/>
      <dgm:t>
        <a:bodyPr/>
        <a:lstStyle/>
        <a:p>
          <a:r>
            <a:rPr lang="en-GB" dirty="0"/>
            <a:t>Sense of entitlement</a:t>
          </a:r>
        </a:p>
      </dgm:t>
    </dgm:pt>
    <dgm:pt modelId="{06E2533D-77C7-4D85-A433-388E49868F33}" type="parTrans" cxnId="{E3560E9D-6163-4086-9D6C-D911A9928EEE}">
      <dgm:prSet/>
      <dgm:spPr/>
      <dgm:t>
        <a:bodyPr/>
        <a:lstStyle/>
        <a:p>
          <a:endParaRPr lang="en-GB"/>
        </a:p>
      </dgm:t>
    </dgm:pt>
    <dgm:pt modelId="{7A830B08-379C-4856-BC05-7F9AC917CF10}" type="sibTrans" cxnId="{E3560E9D-6163-4086-9D6C-D911A9928EEE}">
      <dgm:prSet/>
      <dgm:spPr/>
      <dgm:t>
        <a:bodyPr/>
        <a:lstStyle/>
        <a:p>
          <a:endParaRPr lang="en-GB"/>
        </a:p>
      </dgm:t>
    </dgm:pt>
    <dgm:pt modelId="{31E3C6A1-7095-467F-BF4E-8DEC3D1A4711}">
      <dgm:prSet phldrT="[Text]"/>
      <dgm:spPr/>
      <dgm:t>
        <a:bodyPr/>
        <a:lstStyle/>
        <a:p>
          <a:r>
            <a:rPr lang="en-GB" dirty="0"/>
            <a:t>Need for admiration or attention</a:t>
          </a:r>
        </a:p>
      </dgm:t>
    </dgm:pt>
    <dgm:pt modelId="{E376EAD8-8261-4321-820A-0400BCED1682}" type="parTrans" cxnId="{1D5F4359-1907-4FF4-88C8-BA3902EC6CE4}">
      <dgm:prSet/>
      <dgm:spPr/>
      <dgm:t>
        <a:bodyPr/>
        <a:lstStyle/>
        <a:p>
          <a:endParaRPr lang="en-GB"/>
        </a:p>
      </dgm:t>
    </dgm:pt>
    <dgm:pt modelId="{3C39A80F-4C10-4B91-86DA-4A0C772E162A}" type="sibTrans" cxnId="{1D5F4359-1907-4FF4-88C8-BA3902EC6CE4}">
      <dgm:prSet/>
      <dgm:spPr/>
      <dgm:t>
        <a:bodyPr/>
        <a:lstStyle/>
        <a:p>
          <a:endParaRPr lang="en-GB"/>
        </a:p>
      </dgm:t>
    </dgm:pt>
    <dgm:pt modelId="{7DE6C714-89BE-4941-A0A4-70286493AF9E}" type="pres">
      <dgm:prSet presAssocID="{E1C33449-2E23-4ADF-BB7A-37F6BB706AA1}" presName="linear" presStyleCnt="0">
        <dgm:presLayoutVars>
          <dgm:dir/>
          <dgm:animLvl val="lvl"/>
          <dgm:resizeHandles val="exact"/>
        </dgm:presLayoutVars>
      </dgm:prSet>
      <dgm:spPr/>
    </dgm:pt>
    <dgm:pt modelId="{88C278BC-1A68-471B-B01E-D408C453AE4B}" type="pres">
      <dgm:prSet presAssocID="{F027EE60-C12E-4DC6-AF22-A02DACF72983}" presName="parentLin" presStyleCnt="0"/>
      <dgm:spPr/>
    </dgm:pt>
    <dgm:pt modelId="{89B95072-141B-4473-B574-05030D85EF3F}" type="pres">
      <dgm:prSet presAssocID="{F027EE60-C12E-4DC6-AF22-A02DACF72983}" presName="parentLeftMargin" presStyleLbl="node1" presStyleIdx="0" presStyleCnt="4"/>
      <dgm:spPr/>
    </dgm:pt>
    <dgm:pt modelId="{B6E060E4-2603-4C65-8DB1-F74A35069BC0}" type="pres">
      <dgm:prSet presAssocID="{F027EE60-C12E-4DC6-AF22-A02DACF72983}" presName="parentText" presStyleLbl="node1" presStyleIdx="0" presStyleCnt="4">
        <dgm:presLayoutVars>
          <dgm:chMax val="0"/>
          <dgm:bulletEnabled val="1"/>
        </dgm:presLayoutVars>
      </dgm:prSet>
      <dgm:spPr/>
    </dgm:pt>
    <dgm:pt modelId="{9BC392D8-3852-4C2B-9690-C749D4B776F2}" type="pres">
      <dgm:prSet presAssocID="{F027EE60-C12E-4DC6-AF22-A02DACF72983}" presName="negativeSpace" presStyleCnt="0"/>
      <dgm:spPr/>
    </dgm:pt>
    <dgm:pt modelId="{A14145C3-4F89-4A54-8B9B-EB5074C7D245}" type="pres">
      <dgm:prSet presAssocID="{F027EE60-C12E-4DC6-AF22-A02DACF72983}" presName="childText" presStyleLbl="conFgAcc1" presStyleIdx="0" presStyleCnt="4">
        <dgm:presLayoutVars>
          <dgm:bulletEnabled val="1"/>
        </dgm:presLayoutVars>
      </dgm:prSet>
      <dgm:spPr/>
    </dgm:pt>
    <dgm:pt modelId="{6F32157C-130F-4111-A962-6FD1CBEC6C5C}" type="pres">
      <dgm:prSet presAssocID="{86DEAFF5-65CA-435D-A756-89EBA9EB0A6C}" presName="spaceBetweenRectangles" presStyleCnt="0"/>
      <dgm:spPr/>
    </dgm:pt>
    <dgm:pt modelId="{68F17796-EF02-4627-A0C6-DDEC7552D3AB}" type="pres">
      <dgm:prSet presAssocID="{9A37793B-E19C-4EBF-9241-4D334E73F5A9}" presName="parentLin" presStyleCnt="0"/>
      <dgm:spPr/>
    </dgm:pt>
    <dgm:pt modelId="{EE064CFB-2184-4811-BC4D-759F3DEBFFAC}" type="pres">
      <dgm:prSet presAssocID="{9A37793B-E19C-4EBF-9241-4D334E73F5A9}" presName="parentLeftMargin" presStyleLbl="node1" presStyleIdx="0" presStyleCnt="4"/>
      <dgm:spPr/>
    </dgm:pt>
    <dgm:pt modelId="{DEDBD492-FBDA-4746-82C3-F8E2B265300E}" type="pres">
      <dgm:prSet presAssocID="{9A37793B-E19C-4EBF-9241-4D334E73F5A9}" presName="parentText" presStyleLbl="node1" presStyleIdx="1" presStyleCnt="4">
        <dgm:presLayoutVars>
          <dgm:chMax val="0"/>
          <dgm:bulletEnabled val="1"/>
        </dgm:presLayoutVars>
      </dgm:prSet>
      <dgm:spPr/>
    </dgm:pt>
    <dgm:pt modelId="{614DD0D7-058C-41F2-832D-74D526B46F7C}" type="pres">
      <dgm:prSet presAssocID="{9A37793B-E19C-4EBF-9241-4D334E73F5A9}" presName="negativeSpace" presStyleCnt="0"/>
      <dgm:spPr/>
    </dgm:pt>
    <dgm:pt modelId="{F2E82B4F-AB05-4BE0-8796-9422E391ADE7}" type="pres">
      <dgm:prSet presAssocID="{9A37793B-E19C-4EBF-9241-4D334E73F5A9}" presName="childText" presStyleLbl="conFgAcc1" presStyleIdx="1" presStyleCnt="4">
        <dgm:presLayoutVars>
          <dgm:bulletEnabled val="1"/>
        </dgm:presLayoutVars>
      </dgm:prSet>
      <dgm:spPr/>
    </dgm:pt>
    <dgm:pt modelId="{B9B18CD0-E233-4D77-93C1-1655CF2AA2D4}" type="pres">
      <dgm:prSet presAssocID="{DE667259-6247-4022-ADF0-4FB0D5DD06E8}" presName="spaceBetweenRectangles" presStyleCnt="0"/>
      <dgm:spPr/>
    </dgm:pt>
    <dgm:pt modelId="{7F2D0720-55F9-40AF-B7A9-5B8BA2F33C0D}" type="pres">
      <dgm:prSet presAssocID="{FA7C35A4-1A03-4E6A-856E-33B67F8FF03B}" presName="parentLin" presStyleCnt="0"/>
      <dgm:spPr/>
    </dgm:pt>
    <dgm:pt modelId="{AE2B08C1-2C39-40FA-9319-D8EC94A372BD}" type="pres">
      <dgm:prSet presAssocID="{FA7C35A4-1A03-4E6A-856E-33B67F8FF03B}" presName="parentLeftMargin" presStyleLbl="node1" presStyleIdx="1" presStyleCnt="4"/>
      <dgm:spPr/>
    </dgm:pt>
    <dgm:pt modelId="{0C2DE84F-98E9-47E4-B1E7-E43A9BADC920}" type="pres">
      <dgm:prSet presAssocID="{FA7C35A4-1A03-4E6A-856E-33B67F8FF03B}" presName="parentText" presStyleLbl="node1" presStyleIdx="2" presStyleCnt="4">
        <dgm:presLayoutVars>
          <dgm:chMax val="0"/>
          <dgm:bulletEnabled val="1"/>
        </dgm:presLayoutVars>
      </dgm:prSet>
      <dgm:spPr/>
    </dgm:pt>
    <dgm:pt modelId="{E3E65454-D0E9-4991-93F7-97D38AD5ECE7}" type="pres">
      <dgm:prSet presAssocID="{FA7C35A4-1A03-4E6A-856E-33B67F8FF03B}" presName="negativeSpace" presStyleCnt="0"/>
      <dgm:spPr/>
    </dgm:pt>
    <dgm:pt modelId="{E74B749A-7A01-4EB4-ACE6-0AA596298D9D}" type="pres">
      <dgm:prSet presAssocID="{FA7C35A4-1A03-4E6A-856E-33B67F8FF03B}" presName="childText" presStyleLbl="conFgAcc1" presStyleIdx="2" presStyleCnt="4">
        <dgm:presLayoutVars>
          <dgm:bulletEnabled val="1"/>
        </dgm:presLayoutVars>
      </dgm:prSet>
      <dgm:spPr/>
    </dgm:pt>
    <dgm:pt modelId="{4AB8C2E9-5B9C-42EF-9806-FC566AE097AB}" type="pres">
      <dgm:prSet presAssocID="{7A830B08-379C-4856-BC05-7F9AC917CF10}" presName="spaceBetweenRectangles" presStyleCnt="0"/>
      <dgm:spPr/>
    </dgm:pt>
    <dgm:pt modelId="{F7F270EA-E408-4080-B552-C06179A1FF8B}" type="pres">
      <dgm:prSet presAssocID="{31E3C6A1-7095-467F-BF4E-8DEC3D1A4711}" presName="parentLin" presStyleCnt="0"/>
      <dgm:spPr/>
    </dgm:pt>
    <dgm:pt modelId="{5256A1B0-179E-4E52-93DB-52F67B74961C}" type="pres">
      <dgm:prSet presAssocID="{31E3C6A1-7095-467F-BF4E-8DEC3D1A4711}" presName="parentLeftMargin" presStyleLbl="node1" presStyleIdx="2" presStyleCnt="4"/>
      <dgm:spPr/>
    </dgm:pt>
    <dgm:pt modelId="{7AFD9FF0-F906-444D-888F-3E37784441F3}" type="pres">
      <dgm:prSet presAssocID="{31E3C6A1-7095-467F-BF4E-8DEC3D1A4711}" presName="parentText" presStyleLbl="node1" presStyleIdx="3" presStyleCnt="4">
        <dgm:presLayoutVars>
          <dgm:chMax val="0"/>
          <dgm:bulletEnabled val="1"/>
        </dgm:presLayoutVars>
      </dgm:prSet>
      <dgm:spPr/>
    </dgm:pt>
    <dgm:pt modelId="{C559D8F8-EBB6-4599-8FD0-822AA7A25F66}" type="pres">
      <dgm:prSet presAssocID="{31E3C6A1-7095-467F-BF4E-8DEC3D1A4711}" presName="negativeSpace" presStyleCnt="0"/>
      <dgm:spPr/>
    </dgm:pt>
    <dgm:pt modelId="{5116AFF7-21C5-4417-8480-39371FB81D24}" type="pres">
      <dgm:prSet presAssocID="{31E3C6A1-7095-467F-BF4E-8DEC3D1A4711}" presName="childText" presStyleLbl="conFgAcc1" presStyleIdx="3" presStyleCnt="4">
        <dgm:presLayoutVars>
          <dgm:bulletEnabled val="1"/>
        </dgm:presLayoutVars>
      </dgm:prSet>
      <dgm:spPr/>
    </dgm:pt>
  </dgm:ptLst>
  <dgm:cxnLst>
    <dgm:cxn modelId="{433BD318-16FF-437C-94DA-652EA0A19352}" type="presOf" srcId="{9A37793B-E19C-4EBF-9241-4D334E73F5A9}" destId="{DEDBD492-FBDA-4746-82C3-F8E2B265300E}" srcOrd="1" destOrd="0" presId="urn:microsoft.com/office/officeart/2005/8/layout/list1"/>
    <dgm:cxn modelId="{39843B2B-F913-4665-864B-7CC14CC613FC}" type="presOf" srcId="{E1C33449-2E23-4ADF-BB7A-37F6BB706AA1}" destId="{7DE6C714-89BE-4941-A0A4-70286493AF9E}" srcOrd="0" destOrd="0" presId="urn:microsoft.com/office/officeart/2005/8/layout/list1"/>
    <dgm:cxn modelId="{D6D5A331-8B2C-4942-AD03-FB3F00F0B345}" type="presOf" srcId="{9A37793B-E19C-4EBF-9241-4D334E73F5A9}" destId="{EE064CFB-2184-4811-BC4D-759F3DEBFFAC}" srcOrd="0" destOrd="0" presId="urn:microsoft.com/office/officeart/2005/8/layout/list1"/>
    <dgm:cxn modelId="{7922FF32-6D5D-46C9-AE9D-B16C204C6BCD}" type="presOf" srcId="{31E3C6A1-7095-467F-BF4E-8DEC3D1A4711}" destId="{7AFD9FF0-F906-444D-888F-3E37784441F3}" srcOrd="1" destOrd="0" presId="urn:microsoft.com/office/officeart/2005/8/layout/list1"/>
    <dgm:cxn modelId="{F6CFB935-3B30-42AF-8F5F-2260DF5CFFB2}" srcId="{E1C33449-2E23-4ADF-BB7A-37F6BB706AA1}" destId="{9A37793B-E19C-4EBF-9241-4D334E73F5A9}" srcOrd="1" destOrd="0" parTransId="{379E47CF-1745-4AC1-A646-4AED9B2D13E9}" sibTransId="{DE667259-6247-4022-ADF0-4FB0D5DD06E8}"/>
    <dgm:cxn modelId="{B885E15E-AD14-44A8-8F2E-88DAB8B5E797}" type="presOf" srcId="{FA7C35A4-1A03-4E6A-856E-33B67F8FF03B}" destId="{AE2B08C1-2C39-40FA-9319-D8EC94A372BD}" srcOrd="0" destOrd="0" presId="urn:microsoft.com/office/officeart/2005/8/layout/list1"/>
    <dgm:cxn modelId="{00A92F4C-8BC9-42DB-A7FC-1A0B1CD9C277}" type="presOf" srcId="{F027EE60-C12E-4DC6-AF22-A02DACF72983}" destId="{89B95072-141B-4473-B574-05030D85EF3F}" srcOrd="0" destOrd="0" presId="urn:microsoft.com/office/officeart/2005/8/layout/list1"/>
    <dgm:cxn modelId="{1D5F4359-1907-4FF4-88C8-BA3902EC6CE4}" srcId="{E1C33449-2E23-4ADF-BB7A-37F6BB706AA1}" destId="{31E3C6A1-7095-467F-BF4E-8DEC3D1A4711}" srcOrd="3" destOrd="0" parTransId="{E376EAD8-8261-4321-820A-0400BCED1682}" sibTransId="{3C39A80F-4C10-4B91-86DA-4A0C772E162A}"/>
    <dgm:cxn modelId="{DA764485-83B4-4BA0-A38A-619E467DA5C5}" srcId="{E1C33449-2E23-4ADF-BB7A-37F6BB706AA1}" destId="{F027EE60-C12E-4DC6-AF22-A02DACF72983}" srcOrd="0" destOrd="0" parTransId="{2D248169-E11D-4B96-8BE8-FE568E9025A7}" sibTransId="{86DEAFF5-65CA-435D-A756-89EBA9EB0A6C}"/>
    <dgm:cxn modelId="{E3560E9D-6163-4086-9D6C-D911A9928EEE}" srcId="{E1C33449-2E23-4ADF-BB7A-37F6BB706AA1}" destId="{FA7C35A4-1A03-4E6A-856E-33B67F8FF03B}" srcOrd="2" destOrd="0" parTransId="{06E2533D-77C7-4D85-A433-388E49868F33}" sibTransId="{7A830B08-379C-4856-BC05-7F9AC917CF10}"/>
    <dgm:cxn modelId="{B5C117BA-1392-4DFA-8C75-F3C00BEFEFBB}" type="presOf" srcId="{F027EE60-C12E-4DC6-AF22-A02DACF72983}" destId="{B6E060E4-2603-4C65-8DB1-F74A35069BC0}" srcOrd="1" destOrd="0" presId="urn:microsoft.com/office/officeart/2005/8/layout/list1"/>
    <dgm:cxn modelId="{82BBC1E6-9BE4-47FD-AE03-03A19302AF53}" type="presOf" srcId="{FA7C35A4-1A03-4E6A-856E-33B67F8FF03B}" destId="{0C2DE84F-98E9-47E4-B1E7-E43A9BADC920}" srcOrd="1" destOrd="0" presId="urn:microsoft.com/office/officeart/2005/8/layout/list1"/>
    <dgm:cxn modelId="{7173D2FD-B74A-479D-9AB5-D195D060E287}" type="presOf" srcId="{31E3C6A1-7095-467F-BF4E-8DEC3D1A4711}" destId="{5256A1B0-179E-4E52-93DB-52F67B74961C}" srcOrd="0" destOrd="0" presId="urn:microsoft.com/office/officeart/2005/8/layout/list1"/>
    <dgm:cxn modelId="{393C94DB-5231-4395-8B08-5D58BFA48CCE}" type="presParOf" srcId="{7DE6C714-89BE-4941-A0A4-70286493AF9E}" destId="{88C278BC-1A68-471B-B01E-D408C453AE4B}" srcOrd="0" destOrd="0" presId="urn:microsoft.com/office/officeart/2005/8/layout/list1"/>
    <dgm:cxn modelId="{6487B8C2-4A08-4A06-9B2F-D7DAF9872734}" type="presParOf" srcId="{88C278BC-1A68-471B-B01E-D408C453AE4B}" destId="{89B95072-141B-4473-B574-05030D85EF3F}" srcOrd="0" destOrd="0" presId="urn:microsoft.com/office/officeart/2005/8/layout/list1"/>
    <dgm:cxn modelId="{50131E1B-1214-4EE6-BF79-7DF0DD818B66}" type="presParOf" srcId="{88C278BC-1A68-471B-B01E-D408C453AE4B}" destId="{B6E060E4-2603-4C65-8DB1-F74A35069BC0}" srcOrd="1" destOrd="0" presId="urn:microsoft.com/office/officeart/2005/8/layout/list1"/>
    <dgm:cxn modelId="{B5885411-365F-4BCF-AEEF-C6488DD3E441}" type="presParOf" srcId="{7DE6C714-89BE-4941-A0A4-70286493AF9E}" destId="{9BC392D8-3852-4C2B-9690-C749D4B776F2}" srcOrd="1" destOrd="0" presId="urn:microsoft.com/office/officeart/2005/8/layout/list1"/>
    <dgm:cxn modelId="{D82C2181-E9F9-425C-8ECB-B43C7361C27F}" type="presParOf" srcId="{7DE6C714-89BE-4941-A0A4-70286493AF9E}" destId="{A14145C3-4F89-4A54-8B9B-EB5074C7D245}" srcOrd="2" destOrd="0" presId="urn:microsoft.com/office/officeart/2005/8/layout/list1"/>
    <dgm:cxn modelId="{C95782B7-2A24-49EC-99FD-17F214D6E0F4}" type="presParOf" srcId="{7DE6C714-89BE-4941-A0A4-70286493AF9E}" destId="{6F32157C-130F-4111-A962-6FD1CBEC6C5C}" srcOrd="3" destOrd="0" presId="urn:microsoft.com/office/officeart/2005/8/layout/list1"/>
    <dgm:cxn modelId="{80866D35-E538-4D52-B289-C55BF7EFB221}" type="presParOf" srcId="{7DE6C714-89BE-4941-A0A4-70286493AF9E}" destId="{68F17796-EF02-4627-A0C6-DDEC7552D3AB}" srcOrd="4" destOrd="0" presId="urn:microsoft.com/office/officeart/2005/8/layout/list1"/>
    <dgm:cxn modelId="{A724F696-D9CC-41ED-8340-80BFD620EFC3}" type="presParOf" srcId="{68F17796-EF02-4627-A0C6-DDEC7552D3AB}" destId="{EE064CFB-2184-4811-BC4D-759F3DEBFFAC}" srcOrd="0" destOrd="0" presId="urn:microsoft.com/office/officeart/2005/8/layout/list1"/>
    <dgm:cxn modelId="{C4C2234E-D991-467D-9A68-4ECD9635C409}" type="presParOf" srcId="{68F17796-EF02-4627-A0C6-DDEC7552D3AB}" destId="{DEDBD492-FBDA-4746-82C3-F8E2B265300E}" srcOrd="1" destOrd="0" presId="urn:microsoft.com/office/officeart/2005/8/layout/list1"/>
    <dgm:cxn modelId="{C9FB75EA-493E-49F5-80E4-DBD0285A669F}" type="presParOf" srcId="{7DE6C714-89BE-4941-A0A4-70286493AF9E}" destId="{614DD0D7-058C-41F2-832D-74D526B46F7C}" srcOrd="5" destOrd="0" presId="urn:microsoft.com/office/officeart/2005/8/layout/list1"/>
    <dgm:cxn modelId="{0034B663-30B0-4B3D-8EDC-371BA3C963BD}" type="presParOf" srcId="{7DE6C714-89BE-4941-A0A4-70286493AF9E}" destId="{F2E82B4F-AB05-4BE0-8796-9422E391ADE7}" srcOrd="6" destOrd="0" presId="urn:microsoft.com/office/officeart/2005/8/layout/list1"/>
    <dgm:cxn modelId="{A2A58D5B-FFC1-4B0A-A164-5050222680F0}" type="presParOf" srcId="{7DE6C714-89BE-4941-A0A4-70286493AF9E}" destId="{B9B18CD0-E233-4D77-93C1-1655CF2AA2D4}" srcOrd="7" destOrd="0" presId="urn:microsoft.com/office/officeart/2005/8/layout/list1"/>
    <dgm:cxn modelId="{E395D0D4-6435-41CF-B3B9-2F47645B768A}" type="presParOf" srcId="{7DE6C714-89BE-4941-A0A4-70286493AF9E}" destId="{7F2D0720-55F9-40AF-B7A9-5B8BA2F33C0D}" srcOrd="8" destOrd="0" presId="urn:microsoft.com/office/officeart/2005/8/layout/list1"/>
    <dgm:cxn modelId="{B93C4F5F-8FF5-4B93-8971-7F582815EA22}" type="presParOf" srcId="{7F2D0720-55F9-40AF-B7A9-5B8BA2F33C0D}" destId="{AE2B08C1-2C39-40FA-9319-D8EC94A372BD}" srcOrd="0" destOrd="0" presId="urn:microsoft.com/office/officeart/2005/8/layout/list1"/>
    <dgm:cxn modelId="{170D0AE0-E9F4-4ACE-B158-C974843907D6}" type="presParOf" srcId="{7F2D0720-55F9-40AF-B7A9-5B8BA2F33C0D}" destId="{0C2DE84F-98E9-47E4-B1E7-E43A9BADC920}" srcOrd="1" destOrd="0" presId="urn:microsoft.com/office/officeart/2005/8/layout/list1"/>
    <dgm:cxn modelId="{50EE9C76-0D5B-4248-8C48-23927932E927}" type="presParOf" srcId="{7DE6C714-89BE-4941-A0A4-70286493AF9E}" destId="{E3E65454-D0E9-4991-93F7-97D38AD5ECE7}" srcOrd="9" destOrd="0" presId="urn:microsoft.com/office/officeart/2005/8/layout/list1"/>
    <dgm:cxn modelId="{3BF64026-99D3-4368-9298-7B4FB8E1263D}" type="presParOf" srcId="{7DE6C714-89BE-4941-A0A4-70286493AF9E}" destId="{E74B749A-7A01-4EB4-ACE6-0AA596298D9D}" srcOrd="10" destOrd="0" presId="urn:microsoft.com/office/officeart/2005/8/layout/list1"/>
    <dgm:cxn modelId="{B40A684A-08F4-47A6-9C91-B54B7D25B53E}" type="presParOf" srcId="{7DE6C714-89BE-4941-A0A4-70286493AF9E}" destId="{4AB8C2E9-5B9C-42EF-9806-FC566AE097AB}" srcOrd="11" destOrd="0" presId="urn:microsoft.com/office/officeart/2005/8/layout/list1"/>
    <dgm:cxn modelId="{E5C82010-F06A-4526-ACA6-F433BBC6A23E}" type="presParOf" srcId="{7DE6C714-89BE-4941-A0A4-70286493AF9E}" destId="{F7F270EA-E408-4080-B552-C06179A1FF8B}" srcOrd="12" destOrd="0" presId="urn:microsoft.com/office/officeart/2005/8/layout/list1"/>
    <dgm:cxn modelId="{88860EC8-81EF-46C4-8420-C62E1EDD8AE7}" type="presParOf" srcId="{F7F270EA-E408-4080-B552-C06179A1FF8B}" destId="{5256A1B0-179E-4E52-93DB-52F67B74961C}" srcOrd="0" destOrd="0" presId="urn:microsoft.com/office/officeart/2005/8/layout/list1"/>
    <dgm:cxn modelId="{80964FC2-A193-4706-AFEE-865E3983F3A0}" type="presParOf" srcId="{F7F270EA-E408-4080-B552-C06179A1FF8B}" destId="{7AFD9FF0-F906-444D-888F-3E37784441F3}" srcOrd="1" destOrd="0" presId="urn:microsoft.com/office/officeart/2005/8/layout/list1"/>
    <dgm:cxn modelId="{4467B3C8-4A5E-4C05-A48D-512DD508F885}" type="presParOf" srcId="{7DE6C714-89BE-4941-A0A4-70286493AF9E}" destId="{C559D8F8-EBB6-4599-8FD0-822AA7A25F66}" srcOrd="13" destOrd="0" presId="urn:microsoft.com/office/officeart/2005/8/layout/list1"/>
    <dgm:cxn modelId="{3FCFDFF4-8F36-4DC6-A097-0C9EA305934D}" type="presParOf" srcId="{7DE6C714-89BE-4941-A0A4-70286493AF9E}" destId="{5116AFF7-21C5-4417-8480-39371FB81D24}"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FE73DB-1266-4871-8C39-B5697D1DFE7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F6A89AA-C74B-4F6C-B9FC-D54A77BA2375}">
      <dgm:prSet/>
      <dgm:spPr/>
      <dgm:t>
        <a:bodyPr/>
        <a:lstStyle/>
        <a:p>
          <a:r>
            <a:rPr lang="en-GB"/>
            <a:t>Socialised without parents less than previous generations</a:t>
          </a:r>
          <a:endParaRPr lang="en-US"/>
        </a:p>
      </dgm:t>
    </dgm:pt>
    <dgm:pt modelId="{BFA6EB08-AB32-4787-8A79-56CFC32CEAA4}" type="parTrans" cxnId="{424CC04F-5686-4CCD-8463-3002D5D8B1FF}">
      <dgm:prSet/>
      <dgm:spPr/>
      <dgm:t>
        <a:bodyPr/>
        <a:lstStyle/>
        <a:p>
          <a:endParaRPr lang="en-US"/>
        </a:p>
      </dgm:t>
    </dgm:pt>
    <dgm:pt modelId="{EFD1DBC1-48CF-4327-922E-747899DF60F6}" type="sibTrans" cxnId="{424CC04F-5686-4CCD-8463-3002D5D8B1FF}">
      <dgm:prSet/>
      <dgm:spPr/>
      <dgm:t>
        <a:bodyPr/>
        <a:lstStyle/>
        <a:p>
          <a:endParaRPr lang="en-US"/>
        </a:p>
      </dgm:t>
    </dgm:pt>
    <dgm:pt modelId="{6B22EEB6-B371-4D1C-953A-011FD05A188E}">
      <dgm:prSet/>
      <dgm:spPr/>
      <dgm:t>
        <a:bodyPr/>
        <a:lstStyle/>
        <a:p>
          <a:r>
            <a:rPr lang="en-GB"/>
            <a:t>Went on dates less than previous generations</a:t>
          </a:r>
          <a:endParaRPr lang="en-US"/>
        </a:p>
      </dgm:t>
    </dgm:pt>
    <dgm:pt modelId="{FBD52C43-9325-4761-9546-671D38668BEF}" type="parTrans" cxnId="{C3B1E814-5E3A-4567-9AEA-09A138592E2F}">
      <dgm:prSet/>
      <dgm:spPr/>
      <dgm:t>
        <a:bodyPr/>
        <a:lstStyle/>
        <a:p>
          <a:endParaRPr lang="en-US"/>
        </a:p>
      </dgm:t>
    </dgm:pt>
    <dgm:pt modelId="{4DE052EB-4DF3-42F6-8F0D-BFB8EFD8EA9F}" type="sibTrans" cxnId="{C3B1E814-5E3A-4567-9AEA-09A138592E2F}">
      <dgm:prSet/>
      <dgm:spPr/>
      <dgm:t>
        <a:bodyPr/>
        <a:lstStyle/>
        <a:p>
          <a:endParaRPr lang="en-US"/>
        </a:p>
      </dgm:t>
    </dgm:pt>
    <dgm:pt modelId="{F8737EB6-82B6-47E1-8508-1865F0AB789A}">
      <dgm:prSet/>
      <dgm:spPr/>
      <dgm:t>
        <a:bodyPr/>
        <a:lstStyle/>
        <a:p>
          <a:r>
            <a:rPr lang="en-GB"/>
            <a:t>Had sex later than previous generations</a:t>
          </a:r>
          <a:endParaRPr lang="en-US"/>
        </a:p>
      </dgm:t>
    </dgm:pt>
    <dgm:pt modelId="{E22EADBF-BB26-464C-A57C-1417BEDF757D}" type="parTrans" cxnId="{28391910-FF4E-45AE-8B6A-88DE8A00F8F6}">
      <dgm:prSet/>
      <dgm:spPr/>
      <dgm:t>
        <a:bodyPr/>
        <a:lstStyle/>
        <a:p>
          <a:endParaRPr lang="en-US"/>
        </a:p>
      </dgm:t>
    </dgm:pt>
    <dgm:pt modelId="{F6952F38-5B27-4865-8CE5-F9A8C11D2032}" type="sibTrans" cxnId="{28391910-FF4E-45AE-8B6A-88DE8A00F8F6}">
      <dgm:prSet/>
      <dgm:spPr/>
      <dgm:t>
        <a:bodyPr/>
        <a:lstStyle/>
        <a:p>
          <a:endParaRPr lang="en-US"/>
        </a:p>
      </dgm:t>
    </dgm:pt>
    <dgm:pt modelId="{19DC9062-FD47-4DC2-8F6F-F6FADE8182E4}" type="pres">
      <dgm:prSet presAssocID="{C7FE73DB-1266-4871-8C39-B5697D1DFE72}" presName="vert0" presStyleCnt="0">
        <dgm:presLayoutVars>
          <dgm:dir/>
          <dgm:animOne val="branch"/>
          <dgm:animLvl val="lvl"/>
        </dgm:presLayoutVars>
      </dgm:prSet>
      <dgm:spPr/>
    </dgm:pt>
    <dgm:pt modelId="{0E7ADE4C-2500-47CD-8D1C-1B5B789CF1BF}" type="pres">
      <dgm:prSet presAssocID="{1F6A89AA-C74B-4F6C-B9FC-D54A77BA2375}" presName="thickLine" presStyleLbl="alignNode1" presStyleIdx="0" presStyleCnt="3"/>
      <dgm:spPr/>
    </dgm:pt>
    <dgm:pt modelId="{00D936EA-02A3-425B-B8E5-DB728A5021A3}" type="pres">
      <dgm:prSet presAssocID="{1F6A89AA-C74B-4F6C-B9FC-D54A77BA2375}" presName="horz1" presStyleCnt="0"/>
      <dgm:spPr/>
    </dgm:pt>
    <dgm:pt modelId="{9B531953-46FC-4C26-AC0E-F2C562625C06}" type="pres">
      <dgm:prSet presAssocID="{1F6A89AA-C74B-4F6C-B9FC-D54A77BA2375}" presName="tx1" presStyleLbl="revTx" presStyleIdx="0" presStyleCnt="3"/>
      <dgm:spPr/>
    </dgm:pt>
    <dgm:pt modelId="{BE910F6A-B0DB-4942-B493-EED298B931B1}" type="pres">
      <dgm:prSet presAssocID="{1F6A89AA-C74B-4F6C-B9FC-D54A77BA2375}" presName="vert1" presStyleCnt="0"/>
      <dgm:spPr/>
    </dgm:pt>
    <dgm:pt modelId="{0E71C015-11BB-4BA2-8F9F-DA1D774E9570}" type="pres">
      <dgm:prSet presAssocID="{6B22EEB6-B371-4D1C-953A-011FD05A188E}" presName="thickLine" presStyleLbl="alignNode1" presStyleIdx="1" presStyleCnt="3"/>
      <dgm:spPr/>
    </dgm:pt>
    <dgm:pt modelId="{DEB774B0-AC22-4077-B6F9-A97C200AB226}" type="pres">
      <dgm:prSet presAssocID="{6B22EEB6-B371-4D1C-953A-011FD05A188E}" presName="horz1" presStyleCnt="0"/>
      <dgm:spPr/>
    </dgm:pt>
    <dgm:pt modelId="{421FCE85-073A-4E64-A1AE-31D4C75D44A6}" type="pres">
      <dgm:prSet presAssocID="{6B22EEB6-B371-4D1C-953A-011FD05A188E}" presName="tx1" presStyleLbl="revTx" presStyleIdx="1" presStyleCnt="3"/>
      <dgm:spPr/>
    </dgm:pt>
    <dgm:pt modelId="{1077092E-D662-4FF2-8773-6364B8DBCEEC}" type="pres">
      <dgm:prSet presAssocID="{6B22EEB6-B371-4D1C-953A-011FD05A188E}" presName="vert1" presStyleCnt="0"/>
      <dgm:spPr/>
    </dgm:pt>
    <dgm:pt modelId="{968A00D4-2AE4-47D3-A507-274F193E4524}" type="pres">
      <dgm:prSet presAssocID="{F8737EB6-82B6-47E1-8508-1865F0AB789A}" presName="thickLine" presStyleLbl="alignNode1" presStyleIdx="2" presStyleCnt="3"/>
      <dgm:spPr/>
    </dgm:pt>
    <dgm:pt modelId="{05C4DB15-D5A6-42D5-81D3-47DF74C11D26}" type="pres">
      <dgm:prSet presAssocID="{F8737EB6-82B6-47E1-8508-1865F0AB789A}" presName="horz1" presStyleCnt="0"/>
      <dgm:spPr/>
    </dgm:pt>
    <dgm:pt modelId="{C6A6036F-022D-4F02-B434-D8E7F54A27FB}" type="pres">
      <dgm:prSet presAssocID="{F8737EB6-82B6-47E1-8508-1865F0AB789A}" presName="tx1" presStyleLbl="revTx" presStyleIdx="2" presStyleCnt="3"/>
      <dgm:spPr/>
    </dgm:pt>
    <dgm:pt modelId="{DEFD4D2A-BEAE-4DFF-B9AA-5D5EFA742A2B}" type="pres">
      <dgm:prSet presAssocID="{F8737EB6-82B6-47E1-8508-1865F0AB789A}" presName="vert1" presStyleCnt="0"/>
      <dgm:spPr/>
    </dgm:pt>
  </dgm:ptLst>
  <dgm:cxnLst>
    <dgm:cxn modelId="{28391910-FF4E-45AE-8B6A-88DE8A00F8F6}" srcId="{C7FE73DB-1266-4871-8C39-B5697D1DFE72}" destId="{F8737EB6-82B6-47E1-8508-1865F0AB789A}" srcOrd="2" destOrd="0" parTransId="{E22EADBF-BB26-464C-A57C-1417BEDF757D}" sibTransId="{F6952F38-5B27-4865-8CE5-F9A8C11D2032}"/>
    <dgm:cxn modelId="{C3B1E814-5E3A-4567-9AEA-09A138592E2F}" srcId="{C7FE73DB-1266-4871-8C39-B5697D1DFE72}" destId="{6B22EEB6-B371-4D1C-953A-011FD05A188E}" srcOrd="1" destOrd="0" parTransId="{FBD52C43-9325-4761-9546-671D38668BEF}" sibTransId="{4DE052EB-4DF3-42F6-8F0D-BFB8EFD8EA9F}"/>
    <dgm:cxn modelId="{CC5D9835-7401-41E7-B7E7-33DF3B939F75}" type="presOf" srcId="{C7FE73DB-1266-4871-8C39-B5697D1DFE72}" destId="{19DC9062-FD47-4DC2-8F6F-F6FADE8182E4}" srcOrd="0" destOrd="0" presId="urn:microsoft.com/office/officeart/2008/layout/LinedList"/>
    <dgm:cxn modelId="{424CC04F-5686-4CCD-8463-3002D5D8B1FF}" srcId="{C7FE73DB-1266-4871-8C39-B5697D1DFE72}" destId="{1F6A89AA-C74B-4F6C-B9FC-D54A77BA2375}" srcOrd="0" destOrd="0" parTransId="{BFA6EB08-AB32-4787-8A79-56CFC32CEAA4}" sibTransId="{EFD1DBC1-48CF-4327-922E-747899DF60F6}"/>
    <dgm:cxn modelId="{1C8B957B-5F9F-463E-8A0D-C40E73337A0B}" type="presOf" srcId="{1F6A89AA-C74B-4F6C-B9FC-D54A77BA2375}" destId="{9B531953-46FC-4C26-AC0E-F2C562625C06}" srcOrd="0" destOrd="0" presId="urn:microsoft.com/office/officeart/2008/layout/LinedList"/>
    <dgm:cxn modelId="{DDE6D98A-58EA-4CDC-A29B-B74A158F88C2}" type="presOf" srcId="{F8737EB6-82B6-47E1-8508-1865F0AB789A}" destId="{C6A6036F-022D-4F02-B434-D8E7F54A27FB}" srcOrd="0" destOrd="0" presId="urn:microsoft.com/office/officeart/2008/layout/LinedList"/>
    <dgm:cxn modelId="{D3E4AF8B-AD7E-4E33-B162-5B3B41E84053}" type="presOf" srcId="{6B22EEB6-B371-4D1C-953A-011FD05A188E}" destId="{421FCE85-073A-4E64-A1AE-31D4C75D44A6}" srcOrd="0" destOrd="0" presId="urn:microsoft.com/office/officeart/2008/layout/LinedList"/>
    <dgm:cxn modelId="{7AEF440F-D588-40CB-8F30-AC977CFC66FC}" type="presParOf" srcId="{19DC9062-FD47-4DC2-8F6F-F6FADE8182E4}" destId="{0E7ADE4C-2500-47CD-8D1C-1B5B789CF1BF}" srcOrd="0" destOrd="0" presId="urn:microsoft.com/office/officeart/2008/layout/LinedList"/>
    <dgm:cxn modelId="{7770A67D-A3C7-475B-89AD-3880D66ABB7F}" type="presParOf" srcId="{19DC9062-FD47-4DC2-8F6F-F6FADE8182E4}" destId="{00D936EA-02A3-425B-B8E5-DB728A5021A3}" srcOrd="1" destOrd="0" presId="urn:microsoft.com/office/officeart/2008/layout/LinedList"/>
    <dgm:cxn modelId="{546D4721-8902-456E-8338-2447D9F5D7CD}" type="presParOf" srcId="{00D936EA-02A3-425B-B8E5-DB728A5021A3}" destId="{9B531953-46FC-4C26-AC0E-F2C562625C06}" srcOrd="0" destOrd="0" presId="urn:microsoft.com/office/officeart/2008/layout/LinedList"/>
    <dgm:cxn modelId="{8F9DBE28-B892-430B-94E2-B4DED43018DF}" type="presParOf" srcId="{00D936EA-02A3-425B-B8E5-DB728A5021A3}" destId="{BE910F6A-B0DB-4942-B493-EED298B931B1}" srcOrd="1" destOrd="0" presId="urn:microsoft.com/office/officeart/2008/layout/LinedList"/>
    <dgm:cxn modelId="{1D861691-31B9-454E-BC4C-7016CEBCB6C8}" type="presParOf" srcId="{19DC9062-FD47-4DC2-8F6F-F6FADE8182E4}" destId="{0E71C015-11BB-4BA2-8F9F-DA1D774E9570}" srcOrd="2" destOrd="0" presId="urn:microsoft.com/office/officeart/2008/layout/LinedList"/>
    <dgm:cxn modelId="{AEF84198-B340-4432-A5CB-F11BB390DF06}" type="presParOf" srcId="{19DC9062-FD47-4DC2-8F6F-F6FADE8182E4}" destId="{DEB774B0-AC22-4077-B6F9-A97C200AB226}" srcOrd="3" destOrd="0" presId="urn:microsoft.com/office/officeart/2008/layout/LinedList"/>
    <dgm:cxn modelId="{00CFABE3-DD53-49DF-A9C8-479AAD8ED3A4}" type="presParOf" srcId="{DEB774B0-AC22-4077-B6F9-A97C200AB226}" destId="{421FCE85-073A-4E64-A1AE-31D4C75D44A6}" srcOrd="0" destOrd="0" presId="urn:microsoft.com/office/officeart/2008/layout/LinedList"/>
    <dgm:cxn modelId="{20F040A0-E75C-45E1-8C3C-61DA7E751BB4}" type="presParOf" srcId="{DEB774B0-AC22-4077-B6F9-A97C200AB226}" destId="{1077092E-D662-4FF2-8773-6364B8DBCEEC}" srcOrd="1" destOrd="0" presId="urn:microsoft.com/office/officeart/2008/layout/LinedList"/>
    <dgm:cxn modelId="{7C1BE94A-F5EB-4F47-9630-5CAB1DF618DE}" type="presParOf" srcId="{19DC9062-FD47-4DC2-8F6F-F6FADE8182E4}" destId="{968A00D4-2AE4-47D3-A507-274F193E4524}" srcOrd="4" destOrd="0" presId="urn:microsoft.com/office/officeart/2008/layout/LinedList"/>
    <dgm:cxn modelId="{62A80FC2-CE7E-46BA-A550-3A7B1B6532B9}" type="presParOf" srcId="{19DC9062-FD47-4DC2-8F6F-F6FADE8182E4}" destId="{05C4DB15-D5A6-42D5-81D3-47DF74C11D26}" srcOrd="5" destOrd="0" presId="urn:microsoft.com/office/officeart/2008/layout/LinedList"/>
    <dgm:cxn modelId="{0DD536F8-55CC-4577-9533-D406C2F5CD35}" type="presParOf" srcId="{05C4DB15-D5A6-42D5-81D3-47DF74C11D26}" destId="{C6A6036F-022D-4F02-B434-D8E7F54A27FB}" srcOrd="0" destOrd="0" presId="urn:microsoft.com/office/officeart/2008/layout/LinedList"/>
    <dgm:cxn modelId="{6A8DC794-72A5-43AC-9756-C6772C87EDD1}" type="presParOf" srcId="{05C4DB15-D5A6-42D5-81D3-47DF74C11D26}" destId="{DEFD4D2A-BEAE-4DFF-B9AA-5D5EFA742A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FE73DB-1266-4871-8C39-B5697D1DFE7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6A89AA-C74B-4F6C-B9FC-D54A77BA2375}">
      <dgm:prSet/>
      <dgm:spPr/>
      <dgm:t>
        <a:bodyPr/>
        <a:lstStyle/>
        <a:p>
          <a:r>
            <a:rPr lang="en-US" dirty="0"/>
            <a:t>Mental Health Crisis (anxiety and depression)</a:t>
          </a:r>
        </a:p>
      </dgm:t>
    </dgm:pt>
    <dgm:pt modelId="{BFA6EB08-AB32-4787-8A79-56CFC32CEAA4}" type="parTrans" cxnId="{424CC04F-5686-4CCD-8463-3002D5D8B1FF}">
      <dgm:prSet/>
      <dgm:spPr/>
      <dgm:t>
        <a:bodyPr/>
        <a:lstStyle/>
        <a:p>
          <a:endParaRPr lang="en-US"/>
        </a:p>
      </dgm:t>
    </dgm:pt>
    <dgm:pt modelId="{EFD1DBC1-48CF-4327-922E-747899DF60F6}" type="sibTrans" cxnId="{424CC04F-5686-4CCD-8463-3002D5D8B1FF}">
      <dgm:prSet/>
      <dgm:spPr/>
      <dgm:t>
        <a:bodyPr/>
        <a:lstStyle/>
        <a:p>
          <a:endParaRPr lang="en-US"/>
        </a:p>
      </dgm:t>
    </dgm:pt>
    <dgm:pt modelId="{1F7D0184-7D54-4C52-A9D5-3E1DF41F5A51}">
      <dgm:prSet/>
      <dgm:spPr/>
      <dgm:t>
        <a:bodyPr/>
        <a:lstStyle/>
        <a:p>
          <a:r>
            <a:rPr lang="en-GB"/>
            <a:t>Political Polarisation</a:t>
          </a:r>
        </a:p>
      </dgm:t>
    </dgm:pt>
    <dgm:pt modelId="{DB3D8B27-0017-4129-8563-96641E86255A}" type="parTrans" cxnId="{3867A0D8-943C-428F-B922-F443CB1B4C8C}">
      <dgm:prSet/>
      <dgm:spPr/>
      <dgm:t>
        <a:bodyPr/>
        <a:lstStyle/>
        <a:p>
          <a:endParaRPr lang="en-GB"/>
        </a:p>
      </dgm:t>
    </dgm:pt>
    <dgm:pt modelId="{6A92AF19-746F-448B-826A-A162074568F2}" type="sibTrans" cxnId="{3867A0D8-943C-428F-B922-F443CB1B4C8C}">
      <dgm:prSet/>
      <dgm:spPr/>
      <dgm:t>
        <a:bodyPr/>
        <a:lstStyle/>
        <a:p>
          <a:endParaRPr lang="en-GB"/>
        </a:p>
      </dgm:t>
    </dgm:pt>
    <dgm:pt modelId="{61E1CBEB-0504-4089-A3DD-F93A9BBAEFF9}">
      <dgm:prSet/>
      <dgm:spPr/>
      <dgm:t>
        <a:bodyPr/>
        <a:lstStyle/>
        <a:p>
          <a:r>
            <a:rPr lang="en-GB" dirty="0"/>
            <a:t>Social media proliferation</a:t>
          </a:r>
        </a:p>
      </dgm:t>
    </dgm:pt>
    <dgm:pt modelId="{620FF42F-732D-48C0-8CB2-396A5289A1BA}" type="parTrans" cxnId="{81A4712E-869A-42A0-94FF-114F3EE2D62A}">
      <dgm:prSet/>
      <dgm:spPr/>
      <dgm:t>
        <a:bodyPr/>
        <a:lstStyle/>
        <a:p>
          <a:endParaRPr lang="en-GB"/>
        </a:p>
      </dgm:t>
    </dgm:pt>
    <dgm:pt modelId="{2D481E15-C557-4745-9B85-CBDF02946CCD}" type="sibTrans" cxnId="{81A4712E-869A-42A0-94FF-114F3EE2D62A}">
      <dgm:prSet/>
      <dgm:spPr/>
      <dgm:t>
        <a:bodyPr/>
        <a:lstStyle/>
        <a:p>
          <a:endParaRPr lang="en-GB"/>
        </a:p>
      </dgm:t>
    </dgm:pt>
    <dgm:pt modelId="{38639B22-1FD3-4740-9939-720E66229C7E}">
      <dgm:prSet/>
      <dgm:spPr/>
      <dgm:t>
        <a:bodyPr/>
        <a:lstStyle/>
        <a:p>
          <a:r>
            <a:rPr lang="en-GB" dirty="0"/>
            <a:t>Helicopter parenting</a:t>
          </a:r>
        </a:p>
      </dgm:t>
    </dgm:pt>
    <dgm:pt modelId="{67455421-50B6-43FC-8AF6-01069212700D}" type="parTrans" cxnId="{8525C679-6F52-401B-95FB-C32BADA37EE1}">
      <dgm:prSet/>
      <dgm:spPr/>
      <dgm:t>
        <a:bodyPr/>
        <a:lstStyle/>
        <a:p>
          <a:endParaRPr lang="en-GB"/>
        </a:p>
      </dgm:t>
    </dgm:pt>
    <dgm:pt modelId="{E2962132-2FE5-4397-8210-AD1A0B530EDC}" type="sibTrans" cxnId="{8525C679-6F52-401B-95FB-C32BADA37EE1}">
      <dgm:prSet/>
      <dgm:spPr/>
      <dgm:t>
        <a:bodyPr/>
        <a:lstStyle/>
        <a:p>
          <a:endParaRPr lang="en-GB"/>
        </a:p>
      </dgm:t>
    </dgm:pt>
    <dgm:pt modelId="{19DC9062-FD47-4DC2-8F6F-F6FADE8182E4}" type="pres">
      <dgm:prSet presAssocID="{C7FE73DB-1266-4871-8C39-B5697D1DFE72}" presName="vert0" presStyleCnt="0">
        <dgm:presLayoutVars>
          <dgm:dir/>
          <dgm:animOne val="branch"/>
          <dgm:animLvl val="lvl"/>
        </dgm:presLayoutVars>
      </dgm:prSet>
      <dgm:spPr/>
    </dgm:pt>
    <dgm:pt modelId="{0E7ADE4C-2500-47CD-8D1C-1B5B789CF1BF}" type="pres">
      <dgm:prSet presAssocID="{1F6A89AA-C74B-4F6C-B9FC-D54A77BA2375}" presName="thickLine" presStyleLbl="alignNode1" presStyleIdx="0" presStyleCnt="4"/>
      <dgm:spPr/>
    </dgm:pt>
    <dgm:pt modelId="{00D936EA-02A3-425B-B8E5-DB728A5021A3}" type="pres">
      <dgm:prSet presAssocID="{1F6A89AA-C74B-4F6C-B9FC-D54A77BA2375}" presName="horz1" presStyleCnt="0"/>
      <dgm:spPr/>
    </dgm:pt>
    <dgm:pt modelId="{9B531953-46FC-4C26-AC0E-F2C562625C06}" type="pres">
      <dgm:prSet presAssocID="{1F6A89AA-C74B-4F6C-B9FC-D54A77BA2375}" presName="tx1" presStyleLbl="revTx" presStyleIdx="0" presStyleCnt="4"/>
      <dgm:spPr/>
    </dgm:pt>
    <dgm:pt modelId="{BE910F6A-B0DB-4942-B493-EED298B931B1}" type="pres">
      <dgm:prSet presAssocID="{1F6A89AA-C74B-4F6C-B9FC-D54A77BA2375}" presName="vert1" presStyleCnt="0"/>
      <dgm:spPr/>
    </dgm:pt>
    <dgm:pt modelId="{B29C7426-2BAD-4BCB-95EE-AA0E7505ADEF}" type="pres">
      <dgm:prSet presAssocID="{1F7D0184-7D54-4C52-A9D5-3E1DF41F5A51}" presName="thickLine" presStyleLbl="alignNode1" presStyleIdx="1" presStyleCnt="4"/>
      <dgm:spPr/>
    </dgm:pt>
    <dgm:pt modelId="{95FE54F4-D430-4624-B0CF-D996ED5DBC40}" type="pres">
      <dgm:prSet presAssocID="{1F7D0184-7D54-4C52-A9D5-3E1DF41F5A51}" presName="horz1" presStyleCnt="0"/>
      <dgm:spPr/>
    </dgm:pt>
    <dgm:pt modelId="{EF0D6601-1C78-4E32-AEC3-5E27AC9C8BB0}" type="pres">
      <dgm:prSet presAssocID="{1F7D0184-7D54-4C52-A9D5-3E1DF41F5A51}" presName="tx1" presStyleLbl="revTx" presStyleIdx="1" presStyleCnt="4"/>
      <dgm:spPr/>
    </dgm:pt>
    <dgm:pt modelId="{31F710B1-F12C-4888-B865-DA6FA4A658E0}" type="pres">
      <dgm:prSet presAssocID="{1F7D0184-7D54-4C52-A9D5-3E1DF41F5A51}" presName="vert1" presStyleCnt="0"/>
      <dgm:spPr/>
    </dgm:pt>
    <dgm:pt modelId="{7A8DC9B0-602E-4053-A809-8D6EB235E6BA}" type="pres">
      <dgm:prSet presAssocID="{61E1CBEB-0504-4089-A3DD-F93A9BBAEFF9}" presName="thickLine" presStyleLbl="alignNode1" presStyleIdx="2" presStyleCnt="4"/>
      <dgm:spPr/>
    </dgm:pt>
    <dgm:pt modelId="{D95E1DBA-D59D-473D-AC59-33D4F8D858FF}" type="pres">
      <dgm:prSet presAssocID="{61E1CBEB-0504-4089-A3DD-F93A9BBAEFF9}" presName="horz1" presStyleCnt="0"/>
      <dgm:spPr/>
    </dgm:pt>
    <dgm:pt modelId="{4612A9C4-642C-4BFB-8C72-2104F3BD1C18}" type="pres">
      <dgm:prSet presAssocID="{61E1CBEB-0504-4089-A3DD-F93A9BBAEFF9}" presName="tx1" presStyleLbl="revTx" presStyleIdx="2" presStyleCnt="4"/>
      <dgm:spPr/>
    </dgm:pt>
    <dgm:pt modelId="{4D957F0D-E10E-4CC1-8A84-95241DE87745}" type="pres">
      <dgm:prSet presAssocID="{61E1CBEB-0504-4089-A3DD-F93A9BBAEFF9}" presName="vert1" presStyleCnt="0"/>
      <dgm:spPr/>
    </dgm:pt>
    <dgm:pt modelId="{D9D86F0E-9483-4DB6-A7D3-D0D92AB7D9D8}" type="pres">
      <dgm:prSet presAssocID="{38639B22-1FD3-4740-9939-720E66229C7E}" presName="thickLine" presStyleLbl="alignNode1" presStyleIdx="3" presStyleCnt="4"/>
      <dgm:spPr/>
    </dgm:pt>
    <dgm:pt modelId="{BE4144D1-ED7B-409B-9FE3-D2855C374F13}" type="pres">
      <dgm:prSet presAssocID="{38639B22-1FD3-4740-9939-720E66229C7E}" presName="horz1" presStyleCnt="0"/>
      <dgm:spPr/>
    </dgm:pt>
    <dgm:pt modelId="{7F03F4D0-6E14-450C-A05E-F8BBD0268429}" type="pres">
      <dgm:prSet presAssocID="{38639B22-1FD3-4740-9939-720E66229C7E}" presName="tx1" presStyleLbl="revTx" presStyleIdx="3" presStyleCnt="4"/>
      <dgm:spPr/>
    </dgm:pt>
    <dgm:pt modelId="{EAE4E34D-737B-4AE4-B0C7-60C746A924E3}" type="pres">
      <dgm:prSet presAssocID="{38639B22-1FD3-4740-9939-720E66229C7E}" presName="vert1" presStyleCnt="0"/>
      <dgm:spPr/>
    </dgm:pt>
  </dgm:ptLst>
  <dgm:cxnLst>
    <dgm:cxn modelId="{DB8A0603-6CFD-48EC-92D6-5C368EFB7C67}" type="presOf" srcId="{1F7D0184-7D54-4C52-A9D5-3E1DF41F5A51}" destId="{EF0D6601-1C78-4E32-AEC3-5E27AC9C8BB0}" srcOrd="0" destOrd="0" presId="urn:microsoft.com/office/officeart/2008/layout/LinedList"/>
    <dgm:cxn modelId="{3FE13A10-3324-4B36-9186-D63F9E9DA693}" type="presOf" srcId="{61E1CBEB-0504-4089-A3DD-F93A9BBAEFF9}" destId="{4612A9C4-642C-4BFB-8C72-2104F3BD1C18}" srcOrd="0" destOrd="0" presId="urn:microsoft.com/office/officeart/2008/layout/LinedList"/>
    <dgm:cxn modelId="{81A4712E-869A-42A0-94FF-114F3EE2D62A}" srcId="{C7FE73DB-1266-4871-8C39-B5697D1DFE72}" destId="{61E1CBEB-0504-4089-A3DD-F93A9BBAEFF9}" srcOrd="2" destOrd="0" parTransId="{620FF42F-732D-48C0-8CB2-396A5289A1BA}" sibTransId="{2D481E15-C557-4745-9B85-CBDF02946CCD}"/>
    <dgm:cxn modelId="{CC5D9835-7401-41E7-B7E7-33DF3B939F75}" type="presOf" srcId="{C7FE73DB-1266-4871-8C39-B5697D1DFE72}" destId="{19DC9062-FD47-4DC2-8F6F-F6FADE8182E4}" srcOrd="0" destOrd="0" presId="urn:microsoft.com/office/officeart/2008/layout/LinedList"/>
    <dgm:cxn modelId="{648DD635-A653-4001-95F1-797BFAC9701B}" type="presOf" srcId="{38639B22-1FD3-4740-9939-720E66229C7E}" destId="{7F03F4D0-6E14-450C-A05E-F8BBD0268429}" srcOrd="0" destOrd="0" presId="urn:microsoft.com/office/officeart/2008/layout/LinedList"/>
    <dgm:cxn modelId="{424CC04F-5686-4CCD-8463-3002D5D8B1FF}" srcId="{C7FE73DB-1266-4871-8C39-B5697D1DFE72}" destId="{1F6A89AA-C74B-4F6C-B9FC-D54A77BA2375}" srcOrd="0" destOrd="0" parTransId="{BFA6EB08-AB32-4787-8A79-56CFC32CEAA4}" sibTransId="{EFD1DBC1-48CF-4327-922E-747899DF60F6}"/>
    <dgm:cxn modelId="{8525C679-6F52-401B-95FB-C32BADA37EE1}" srcId="{C7FE73DB-1266-4871-8C39-B5697D1DFE72}" destId="{38639B22-1FD3-4740-9939-720E66229C7E}" srcOrd="3" destOrd="0" parTransId="{67455421-50B6-43FC-8AF6-01069212700D}" sibTransId="{E2962132-2FE5-4397-8210-AD1A0B530EDC}"/>
    <dgm:cxn modelId="{1C8B957B-5F9F-463E-8A0D-C40E73337A0B}" type="presOf" srcId="{1F6A89AA-C74B-4F6C-B9FC-D54A77BA2375}" destId="{9B531953-46FC-4C26-AC0E-F2C562625C06}" srcOrd="0" destOrd="0" presId="urn:microsoft.com/office/officeart/2008/layout/LinedList"/>
    <dgm:cxn modelId="{3867A0D8-943C-428F-B922-F443CB1B4C8C}" srcId="{C7FE73DB-1266-4871-8C39-B5697D1DFE72}" destId="{1F7D0184-7D54-4C52-A9D5-3E1DF41F5A51}" srcOrd="1" destOrd="0" parTransId="{DB3D8B27-0017-4129-8563-96641E86255A}" sibTransId="{6A92AF19-746F-448B-826A-A162074568F2}"/>
    <dgm:cxn modelId="{7AEF440F-D588-40CB-8F30-AC977CFC66FC}" type="presParOf" srcId="{19DC9062-FD47-4DC2-8F6F-F6FADE8182E4}" destId="{0E7ADE4C-2500-47CD-8D1C-1B5B789CF1BF}" srcOrd="0" destOrd="0" presId="urn:microsoft.com/office/officeart/2008/layout/LinedList"/>
    <dgm:cxn modelId="{7770A67D-A3C7-475B-89AD-3880D66ABB7F}" type="presParOf" srcId="{19DC9062-FD47-4DC2-8F6F-F6FADE8182E4}" destId="{00D936EA-02A3-425B-B8E5-DB728A5021A3}" srcOrd="1" destOrd="0" presId="urn:microsoft.com/office/officeart/2008/layout/LinedList"/>
    <dgm:cxn modelId="{546D4721-8902-456E-8338-2447D9F5D7CD}" type="presParOf" srcId="{00D936EA-02A3-425B-B8E5-DB728A5021A3}" destId="{9B531953-46FC-4C26-AC0E-F2C562625C06}" srcOrd="0" destOrd="0" presId="urn:microsoft.com/office/officeart/2008/layout/LinedList"/>
    <dgm:cxn modelId="{8F9DBE28-B892-430B-94E2-B4DED43018DF}" type="presParOf" srcId="{00D936EA-02A3-425B-B8E5-DB728A5021A3}" destId="{BE910F6A-B0DB-4942-B493-EED298B931B1}" srcOrd="1" destOrd="0" presId="urn:microsoft.com/office/officeart/2008/layout/LinedList"/>
    <dgm:cxn modelId="{1F5DAA23-3BB2-4B82-8565-25DE962B2B75}" type="presParOf" srcId="{19DC9062-FD47-4DC2-8F6F-F6FADE8182E4}" destId="{B29C7426-2BAD-4BCB-95EE-AA0E7505ADEF}" srcOrd="2" destOrd="0" presId="urn:microsoft.com/office/officeart/2008/layout/LinedList"/>
    <dgm:cxn modelId="{DA0EF658-FEBA-406A-87A6-6AFAB95FE47A}" type="presParOf" srcId="{19DC9062-FD47-4DC2-8F6F-F6FADE8182E4}" destId="{95FE54F4-D430-4624-B0CF-D996ED5DBC40}" srcOrd="3" destOrd="0" presId="urn:microsoft.com/office/officeart/2008/layout/LinedList"/>
    <dgm:cxn modelId="{D691B837-ABCB-4BCB-B511-24B42C24C95F}" type="presParOf" srcId="{95FE54F4-D430-4624-B0CF-D996ED5DBC40}" destId="{EF0D6601-1C78-4E32-AEC3-5E27AC9C8BB0}" srcOrd="0" destOrd="0" presId="urn:microsoft.com/office/officeart/2008/layout/LinedList"/>
    <dgm:cxn modelId="{8FE11988-26F0-4F4D-8255-DF8DB8F5F787}" type="presParOf" srcId="{95FE54F4-D430-4624-B0CF-D996ED5DBC40}" destId="{31F710B1-F12C-4888-B865-DA6FA4A658E0}" srcOrd="1" destOrd="0" presId="urn:microsoft.com/office/officeart/2008/layout/LinedList"/>
    <dgm:cxn modelId="{1655D87E-3713-43AB-B943-E692237EE41C}" type="presParOf" srcId="{19DC9062-FD47-4DC2-8F6F-F6FADE8182E4}" destId="{7A8DC9B0-602E-4053-A809-8D6EB235E6BA}" srcOrd="4" destOrd="0" presId="urn:microsoft.com/office/officeart/2008/layout/LinedList"/>
    <dgm:cxn modelId="{D6864A23-42A9-4FBB-82D7-B76F18F89C2D}" type="presParOf" srcId="{19DC9062-FD47-4DC2-8F6F-F6FADE8182E4}" destId="{D95E1DBA-D59D-473D-AC59-33D4F8D858FF}" srcOrd="5" destOrd="0" presId="urn:microsoft.com/office/officeart/2008/layout/LinedList"/>
    <dgm:cxn modelId="{43B7C896-68DC-4503-8F1B-B99C0CADB584}" type="presParOf" srcId="{D95E1DBA-D59D-473D-AC59-33D4F8D858FF}" destId="{4612A9C4-642C-4BFB-8C72-2104F3BD1C18}" srcOrd="0" destOrd="0" presId="urn:microsoft.com/office/officeart/2008/layout/LinedList"/>
    <dgm:cxn modelId="{42C52A09-7874-4F37-B15C-2B792AC984ED}" type="presParOf" srcId="{D95E1DBA-D59D-473D-AC59-33D4F8D858FF}" destId="{4D957F0D-E10E-4CC1-8A84-95241DE87745}" srcOrd="1" destOrd="0" presId="urn:microsoft.com/office/officeart/2008/layout/LinedList"/>
    <dgm:cxn modelId="{69540682-9643-4050-BA45-7E252145F758}" type="presParOf" srcId="{19DC9062-FD47-4DC2-8F6F-F6FADE8182E4}" destId="{D9D86F0E-9483-4DB6-A7D3-D0D92AB7D9D8}" srcOrd="6" destOrd="0" presId="urn:microsoft.com/office/officeart/2008/layout/LinedList"/>
    <dgm:cxn modelId="{361AACB7-5FD8-473A-A400-A19C4D5DFCBC}" type="presParOf" srcId="{19DC9062-FD47-4DC2-8F6F-F6FADE8182E4}" destId="{BE4144D1-ED7B-409B-9FE3-D2855C374F13}" srcOrd="7" destOrd="0" presId="urn:microsoft.com/office/officeart/2008/layout/LinedList"/>
    <dgm:cxn modelId="{5280227F-8D26-4728-AF50-277ED8108C80}" type="presParOf" srcId="{BE4144D1-ED7B-409B-9FE3-D2855C374F13}" destId="{7F03F4D0-6E14-450C-A05E-F8BBD0268429}" srcOrd="0" destOrd="0" presId="urn:microsoft.com/office/officeart/2008/layout/LinedList"/>
    <dgm:cxn modelId="{504AD04B-C191-4593-8BF5-04B1E8099F03}" type="presParOf" srcId="{BE4144D1-ED7B-409B-9FE3-D2855C374F13}" destId="{EAE4E34D-737B-4AE4-B0C7-60C746A924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627474-6449-403B-9692-16C865D474E8}" type="doc">
      <dgm:prSet loTypeId="urn:microsoft.com/office/officeart/2005/8/layout/radial2" loCatId="relationship" qsTypeId="urn:microsoft.com/office/officeart/2005/8/quickstyle/3d3" qsCatId="3D" csTypeId="urn:microsoft.com/office/officeart/2005/8/colors/colorful1" csCatId="colorful" phldr="1"/>
      <dgm:spPr/>
      <dgm:t>
        <a:bodyPr/>
        <a:lstStyle/>
        <a:p>
          <a:endParaRPr lang="en-GB"/>
        </a:p>
      </dgm:t>
    </dgm:pt>
    <dgm:pt modelId="{06AB9756-BB56-476A-90F4-38C1E49F0559}">
      <dgm:prSet phldrT="[Text]" custT="1"/>
      <dgm:spPr>
        <a:solidFill>
          <a:srgbClr val="0070C0"/>
        </a:solidFill>
      </dgm:spPr>
      <dgm:t>
        <a:bodyPr/>
        <a:lstStyle/>
        <a:p>
          <a:r>
            <a:rPr lang="en-GB" sz="1600" b="1" dirty="0"/>
            <a:t>Money &amp; Jobs</a:t>
          </a:r>
        </a:p>
      </dgm:t>
    </dgm:pt>
    <dgm:pt modelId="{25C85214-51F5-4830-975C-AC7BBA14F193}" type="parTrans" cxnId="{6306C04C-A580-43F2-8128-7ACFEDBA41AA}">
      <dgm:prSet/>
      <dgm:spPr/>
      <dgm:t>
        <a:bodyPr/>
        <a:lstStyle/>
        <a:p>
          <a:endParaRPr lang="en-GB"/>
        </a:p>
      </dgm:t>
    </dgm:pt>
    <dgm:pt modelId="{507934C5-3EE7-4602-80C9-8556EBC2C5EE}" type="sibTrans" cxnId="{6306C04C-A580-43F2-8128-7ACFEDBA41AA}">
      <dgm:prSet/>
      <dgm:spPr/>
      <dgm:t>
        <a:bodyPr/>
        <a:lstStyle/>
        <a:p>
          <a:endParaRPr lang="en-GB"/>
        </a:p>
      </dgm:t>
    </dgm:pt>
    <dgm:pt modelId="{7D86AE86-7228-4B17-8451-85F5D655F085}">
      <dgm:prSet phldrT="[Text]" custT="1"/>
      <dgm:spPr>
        <a:solidFill>
          <a:schemeClr val="accent2">
            <a:lumMod val="75000"/>
          </a:schemeClr>
        </a:solidFill>
      </dgm:spPr>
      <dgm:t>
        <a:bodyPr/>
        <a:lstStyle/>
        <a:p>
          <a:r>
            <a:rPr lang="en-GB" sz="1600" b="1" dirty="0"/>
            <a:t>Education</a:t>
          </a:r>
        </a:p>
      </dgm:t>
    </dgm:pt>
    <dgm:pt modelId="{27770100-442D-4C31-A528-FDE4BA2B18AE}" type="parTrans" cxnId="{C3CECF14-1EB6-4DF8-A447-5C6B6A0D73D1}">
      <dgm:prSet/>
      <dgm:spPr/>
      <dgm:t>
        <a:bodyPr/>
        <a:lstStyle/>
        <a:p>
          <a:endParaRPr lang="en-GB"/>
        </a:p>
      </dgm:t>
    </dgm:pt>
    <dgm:pt modelId="{884AFF49-AB61-4CD1-96AF-AB8DD92C0EFD}" type="sibTrans" cxnId="{C3CECF14-1EB6-4DF8-A447-5C6B6A0D73D1}">
      <dgm:prSet/>
      <dgm:spPr/>
      <dgm:t>
        <a:bodyPr/>
        <a:lstStyle/>
        <a:p>
          <a:endParaRPr lang="en-GB"/>
        </a:p>
      </dgm:t>
    </dgm:pt>
    <dgm:pt modelId="{372B11FA-7C92-4782-A4BC-F2A705655D54}">
      <dgm:prSet phldrT="[Text]" custT="1"/>
      <dgm:spPr>
        <a:solidFill>
          <a:srgbClr val="00B050"/>
        </a:solidFill>
      </dgm:spPr>
      <dgm:t>
        <a:bodyPr/>
        <a:lstStyle/>
        <a:p>
          <a:r>
            <a:rPr lang="en-GB" sz="1600" b="1" dirty="0"/>
            <a:t>Health</a:t>
          </a:r>
        </a:p>
      </dgm:t>
    </dgm:pt>
    <dgm:pt modelId="{09701472-988E-4DC0-9006-B486EDB6F4AB}" type="parTrans" cxnId="{5CAD6869-C77A-4DE4-A994-8CEBF9F48AD7}">
      <dgm:prSet/>
      <dgm:spPr/>
      <dgm:t>
        <a:bodyPr/>
        <a:lstStyle/>
        <a:p>
          <a:endParaRPr lang="en-GB"/>
        </a:p>
      </dgm:t>
    </dgm:pt>
    <dgm:pt modelId="{7406039C-256D-48F7-B2B1-8BBA0004867D}" type="sibTrans" cxnId="{5CAD6869-C77A-4DE4-A994-8CEBF9F48AD7}">
      <dgm:prSet/>
      <dgm:spPr/>
      <dgm:t>
        <a:bodyPr/>
        <a:lstStyle/>
        <a:p>
          <a:endParaRPr lang="en-GB"/>
        </a:p>
      </dgm:t>
    </dgm:pt>
    <dgm:pt modelId="{9F863811-F007-41A7-8D55-D208AB699BB3}">
      <dgm:prSet phldrT="[Text]" custT="1"/>
      <dgm:spPr/>
      <dgm:t>
        <a:bodyPr/>
        <a:lstStyle/>
        <a:p>
          <a:r>
            <a:rPr lang="en-GB" sz="1600" dirty="0"/>
            <a:t>GPs</a:t>
          </a:r>
        </a:p>
      </dgm:t>
    </dgm:pt>
    <dgm:pt modelId="{8F91AA05-3AF1-4294-9E6F-9A74180DAB01}" type="parTrans" cxnId="{026A6B39-F38D-4F13-BD3E-790DDD2F4EDA}">
      <dgm:prSet/>
      <dgm:spPr/>
      <dgm:t>
        <a:bodyPr/>
        <a:lstStyle/>
        <a:p>
          <a:endParaRPr lang="en-GB"/>
        </a:p>
      </dgm:t>
    </dgm:pt>
    <dgm:pt modelId="{29DCCEB3-3AC2-4508-8723-E3DB29DE846A}" type="sibTrans" cxnId="{026A6B39-F38D-4F13-BD3E-790DDD2F4EDA}">
      <dgm:prSet/>
      <dgm:spPr/>
      <dgm:t>
        <a:bodyPr/>
        <a:lstStyle/>
        <a:p>
          <a:endParaRPr lang="en-GB"/>
        </a:p>
      </dgm:t>
    </dgm:pt>
    <dgm:pt modelId="{9275FBB7-3935-4564-9141-951B4B6EB87C}">
      <dgm:prSet phldrT="[Text]" custT="1"/>
      <dgm:spPr/>
      <dgm:t>
        <a:bodyPr/>
        <a:lstStyle/>
        <a:p>
          <a:r>
            <a:rPr lang="en-GB" sz="1600" dirty="0"/>
            <a:t>Sport &amp; fitness</a:t>
          </a:r>
        </a:p>
      </dgm:t>
    </dgm:pt>
    <dgm:pt modelId="{9D27130F-984C-4C74-93C6-11632994E028}" type="parTrans" cxnId="{A35512B2-0DE5-48B6-81A2-B8DB407F8AAF}">
      <dgm:prSet/>
      <dgm:spPr/>
      <dgm:t>
        <a:bodyPr/>
        <a:lstStyle/>
        <a:p>
          <a:endParaRPr lang="en-US"/>
        </a:p>
      </dgm:t>
    </dgm:pt>
    <dgm:pt modelId="{F9E75A25-EDF2-4D54-841C-C98AB31B0E6B}" type="sibTrans" cxnId="{A35512B2-0DE5-48B6-81A2-B8DB407F8AAF}">
      <dgm:prSet/>
      <dgm:spPr/>
      <dgm:t>
        <a:bodyPr/>
        <a:lstStyle/>
        <a:p>
          <a:endParaRPr lang="en-US"/>
        </a:p>
      </dgm:t>
    </dgm:pt>
    <dgm:pt modelId="{CC86E698-7AC2-444F-94AD-D482CB7A9311}">
      <dgm:prSet phldrT="[Text]" custT="1"/>
      <dgm:spPr/>
      <dgm:t>
        <a:bodyPr/>
        <a:lstStyle/>
        <a:p>
          <a:r>
            <a:rPr lang="en-GB" sz="1600" dirty="0"/>
            <a:t>Physical literacy</a:t>
          </a:r>
        </a:p>
      </dgm:t>
    </dgm:pt>
    <dgm:pt modelId="{D19A0487-A463-417F-9739-5B3CA3873E67}" type="parTrans" cxnId="{AC07F9BB-1040-4B25-9263-E8545E2334B0}">
      <dgm:prSet/>
      <dgm:spPr/>
      <dgm:t>
        <a:bodyPr/>
        <a:lstStyle/>
        <a:p>
          <a:endParaRPr lang="en-GB"/>
        </a:p>
      </dgm:t>
    </dgm:pt>
    <dgm:pt modelId="{846E2831-EA95-4D7F-8193-B3C370AC48E7}" type="sibTrans" cxnId="{AC07F9BB-1040-4B25-9263-E8545E2334B0}">
      <dgm:prSet/>
      <dgm:spPr/>
      <dgm:t>
        <a:bodyPr/>
        <a:lstStyle/>
        <a:p>
          <a:endParaRPr lang="en-GB"/>
        </a:p>
      </dgm:t>
    </dgm:pt>
    <dgm:pt modelId="{D08B9A53-BDF3-48F2-BB70-E4F6CB3BF629}">
      <dgm:prSet phldrT="[Text]" custT="1"/>
      <dgm:spPr>
        <a:solidFill>
          <a:schemeClr val="bg2">
            <a:lumMod val="75000"/>
          </a:schemeClr>
        </a:solidFill>
      </dgm:spPr>
      <dgm:t>
        <a:bodyPr/>
        <a:lstStyle/>
        <a:p>
          <a:r>
            <a:rPr lang="en-GB" sz="1600" b="1" dirty="0"/>
            <a:t>Family &amp; Community</a:t>
          </a:r>
        </a:p>
      </dgm:t>
    </dgm:pt>
    <dgm:pt modelId="{7F15CCB6-4828-4FAA-AC18-97157B81390E}" type="sibTrans" cxnId="{5D8D894B-EA41-4A51-B10D-0E193F78B6EB}">
      <dgm:prSet/>
      <dgm:spPr/>
      <dgm:t>
        <a:bodyPr/>
        <a:lstStyle/>
        <a:p>
          <a:endParaRPr lang="en-GB"/>
        </a:p>
      </dgm:t>
    </dgm:pt>
    <dgm:pt modelId="{D21F90FE-077D-480B-BF3E-C64D71B30298}" type="parTrans" cxnId="{5D8D894B-EA41-4A51-B10D-0E193F78B6EB}">
      <dgm:prSet/>
      <dgm:spPr/>
      <dgm:t>
        <a:bodyPr/>
        <a:lstStyle/>
        <a:p>
          <a:endParaRPr lang="en-GB"/>
        </a:p>
      </dgm:t>
    </dgm:pt>
    <dgm:pt modelId="{C27B2E71-1608-4925-9EC1-1A678222B70B}">
      <dgm:prSet phldrT="[Text]" custT="1"/>
      <dgm:spPr/>
      <dgm:t>
        <a:bodyPr/>
        <a:lstStyle/>
        <a:p>
          <a:r>
            <a:rPr lang="en-GB" sz="1600" dirty="0"/>
            <a:t>Child &amp; Family SSD</a:t>
          </a:r>
        </a:p>
      </dgm:t>
    </dgm:pt>
    <dgm:pt modelId="{ECBDA551-5D39-430C-9ECD-6F9571D880CD}" type="parTrans" cxnId="{16F34F92-9B5D-415F-B5A1-E5F31DF5E689}">
      <dgm:prSet/>
      <dgm:spPr/>
      <dgm:t>
        <a:bodyPr/>
        <a:lstStyle/>
        <a:p>
          <a:endParaRPr lang="en-GB"/>
        </a:p>
      </dgm:t>
    </dgm:pt>
    <dgm:pt modelId="{117950B3-E638-4F42-A979-F6DCB421FA46}" type="sibTrans" cxnId="{16F34F92-9B5D-415F-B5A1-E5F31DF5E689}">
      <dgm:prSet/>
      <dgm:spPr/>
      <dgm:t>
        <a:bodyPr/>
        <a:lstStyle/>
        <a:p>
          <a:endParaRPr lang="en-GB"/>
        </a:p>
      </dgm:t>
    </dgm:pt>
    <dgm:pt modelId="{A41FFEEA-178B-4035-BC27-B1BE4B3CDB80}">
      <dgm:prSet phldrT="[Text]" custT="1"/>
      <dgm:spPr/>
      <dgm:t>
        <a:bodyPr/>
        <a:lstStyle/>
        <a:p>
          <a:r>
            <a:rPr lang="en-GB" sz="1600" dirty="0"/>
            <a:t>Food: grow, cook, eat</a:t>
          </a:r>
        </a:p>
      </dgm:t>
    </dgm:pt>
    <dgm:pt modelId="{67FAE0FA-C1A8-426C-A9AB-438AE13527D2}" type="parTrans" cxnId="{7BE46F9A-F693-4990-87DC-025DA9E582A8}">
      <dgm:prSet/>
      <dgm:spPr/>
      <dgm:t>
        <a:bodyPr/>
        <a:lstStyle/>
        <a:p>
          <a:endParaRPr lang="en-GB"/>
        </a:p>
      </dgm:t>
    </dgm:pt>
    <dgm:pt modelId="{CEEAFED1-9745-4983-B7C8-7F4EA219F32B}" type="sibTrans" cxnId="{7BE46F9A-F693-4990-87DC-025DA9E582A8}">
      <dgm:prSet/>
      <dgm:spPr/>
      <dgm:t>
        <a:bodyPr/>
        <a:lstStyle/>
        <a:p>
          <a:endParaRPr lang="en-GB"/>
        </a:p>
      </dgm:t>
    </dgm:pt>
    <dgm:pt modelId="{F9495736-D068-445A-B4DC-2361EEA4DD9A}">
      <dgm:prSet phldrT="[Text]" custT="1"/>
      <dgm:spPr/>
      <dgm:t>
        <a:bodyPr/>
        <a:lstStyle/>
        <a:p>
          <a:r>
            <a:rPr lang="en-GB" sz="1600" dirty="0"/>
            <a:t>Mental health</a:t>
          </a:r>
        </a:p>
      </dgm:t>
    </dgm:pt>
    <dgm:pt modelId="{69058360-10E1-4DBD-B1DF-9EFB9403B2FC}" type="parTrans" cxnId="{2F9686B2-4735-48CB-ACBF-5B5F9FF3B537}">
      <dgm:prSet/>
      <dgm:spPr/>
      <dgm:t>
        <a:bodyPr/>
        <a:lstStyle/>
        <a:p>
          <a:endParaRPr lang="en-GB"/>
        </a:p>
      </dgm:t>
    </dgm:pt>
    <dgm:pt modelId="{AA4FD7D2-DF53-468F-B15D-5BABFE1C0410}" type="sibTrans" cxnId="{2F9686B2-4735-48CB-ACBF-5B5F9FF3B537}">
      <dgm:prSet/>
      <dgm:spPr/>
      <dgm:t>
        <a:bodyPr/>
        <a:lstStyle/>
        <a:p>
          <a:endParaRPr lang="en-GB"/>
        </a:p>
      </dgm:t>
    </dgm:pt>
    <dgm:pt modelId="{EA396517-1A85-4609-B17A-D4A80BBBD68C}">
      <dgm:prSet phldrT="[Text]" custT="1"/>
      <dgm:spPr/>
      <dgm:t>
        <a:bodyPr/>
        <a:lstStyle/>
        <a:p>
          <a:endParaRPr lang="en-GB" sz="1600" dirty="0"/>
        </a:p>
      </dgm:t>
    </dgm:pt>
    <dgm:pt modelId="{82B0532A-E29F-4B45-A1D8-0B388A5B3A26}" type="sibTrans" cxnId="{17D3B344-2F20-4C9C-A974-0ABB0E74CFA7}">
      <dgm:prSet/>
      <dgm:spPr/>
      <dgm:t>
        <a:bodyPr/>
        <a:lstStyle/>
        <a:p>
          <a:endParaRPr lang="en-GB"/>
        </a:p>
      </dgm:t>
    </dgm:pt>
    <dgm:pt modelId="{C5C478BF-2098-4A9B-98C8-8A00073C56D1}" type="parTrans" cxnId="{17D3B344-2F20-4C9C-A974-0ABB0E74CFA7}">
      <dgm:prSet/>
      <dgm:spPr/>
      <dgm:t>
        <a:bodyPr/>
        <a:lstStyle/>
        <a:p>
          <a:endParaRPr lang="en-GB"/>
        </a:p>
      </dgm:t>
    </dgm:pt>
    <dgm:pt modelId="{32BC0E58-B594-43C4-AFD5-C6C42CB34452}">
      <dgm:prSet custT="1"/>
      <dgm:spPr/>
      <dgm:t>
        <a:bodyPr/>
        <a:lstStyle/>
        <a:p>
          <a:r>
            <a:rPr lang="en-GB" sz="1600" dirty="0"/>
            <a:t>Benefit uptake</a:t>
          </a:r>
        </a:p>
      </dgm:t>
    </dgm:pt>
    <dgm:pt modelId="{CF15A6D9-E46D-48FA-989C-955E6ABBA86D}" type="parTrans" cxnId="{F0C3B094-22C3-41CE-8394-3942CC31B928}">
      <dgm:prSet/>
      <dgm:spPr/>
      <dgm:t>
        <a:bodyPr/>
        <a:lstStyle/>
        <a:p>
          <a:endParaRPr lang="en-GB"/>
        </a:p>
      </dgm:t>
    </dgm:pt>
    <dgm:pt modelId="{4C25AAD0-4FD6-4900-9CF3-317A1EB971BB}" type="sibTrans" cxnId="{F0C3B094-22C3-41CE-8394-3942CC31B928}">
      <dgm:prSet/>
      <dgm:spPr/>
      <dgm:t>
        <a:bodyPr/>
        <a:lstStyle/>
        <a:p>
          <a:endParaRPr lang="en-GB"/>
        </a:p>
      </dgm:t>
    </dgm:pt>
    <dgm:pt modelId="{313D3A53-6882-40D0-A61A-D6BBE49F507F}">
      <dgm:prSet custT="1"/>
      <dgm:spPr/>
      <dgm:t>
        <a:bodyPr/>
        <a:lstStyle/>
        <a:p>
          <a:endParaRPr lang="en-GB" sz="1800" dirty="0"/>
        </a:p>
      </dgm:t>
    </dgm:pt>
    <dgm:pt modelId="{B68EC3A5-CA69-475D-BA8E-2EF4337970F0}" type="parTrans" cxnId="{C403C39A-3C12-4172-953F-488639EC8664}">
      <dgm:prSet/>
      <dgm:spPr/>
      <dgm:t>
        <a:bodyPr/>
        <a:lstStyle/>
        <a:p>
          <a:endParaRPr lang="en-GB"/>
        </a:p>
      </dgm:t>
    </dgm:pt>
    <dgm:pt modelId="{B8EF5BE9-EF67-4619-A439-E68FD0981784}" type="sibTrans" cxnId="{C403C39A-3C12-4172-953F-488639EC8664}">
      <dgm:prSet/>
      <dgm:spPr/>
      <dgm:t>
        <a:bodyPr/>
        <a:lstStyle/>
        <a:p>
          <a:endParaRPr lang="en-GB"/>
        </a:p>
      </dgm:t>
    </dgm:pt>
    <dgm:pt modelId="{749A9EBE-EBA0-4486-A52A-9DFA7C403C98}">
      <dgm:prSet phldrT="[Text]" custT="1"/>
      <dgm:spPr/>
      <dgm:t>
        <a:bodyPr/>
        <a:lstStyle/>
        <a:p>
          <a:r>
            <a:rPr lang="en-GB" sz="1600" dirty="0"/>
            <a:t>Foetal Origins/ACEs</a:t>
          </a:r>
        </a:p>
      </dgm:t>
    </dgm:pt>
    <dgm:pt modelId="{BF94FC48-9CFA-490C-BE4A-A71E7544EB8B}" type="parTrans" cxnId="{87C2F3DC-5E5C-4601-8AFC-CA39FEC67E34}">
      <dgm:prSet/>
      <dgm:spPr/>
      <dgm:t>
        <a:bodyPr/>
        <a:lstStyle/>
        <a:p>
          <a:endParaRPr lang="en-GB"/>
        </a:p>
      </dgm:t>
    </dgm:pt>
    <dgm:pt modelId="{727B589E-EB05-40C5-937E-C5E0BC3F54C2}" type="sibTrans" cxnId="{87C2F3DC-5E5C-4601-8AFC-CA39FEC67E34}">
      <dgm:prSet/>
      <dgm:spPr/>
      <dgm:t>
        <a:bodyPr/>
        <a:lstStyle/>
        <a:p>
          <a:endParaRPr lang="en-GB"/>
        </a:p>
      </dgm:t>
    </dgm:pt>
    <dgm:pt modelId="{C99BC4AF-9B02-4CCB-AA43-102339A7DB63}">
      <dgm:prSet custT="1"/>
      <dgm:spPr/>
      <dgm:t>
        <a:bodyPr/>
        <a:lstStyle/>
        <a:p>
          <a:r>
            <a:rPr lang="en-GB" sz="1600" dirty="0"/>
            <a:t>Community &amp; Policing </a:t>
          </a:r>
        </a:p>
      </dgm:t>
    </dgm:pt>
    <dgm:pt modelId="{6E95F122-E4EE-4D37-BBD4-AD255E90D3C6}" type="parTrans" cxnId="{FA207400-5B76-4307-BEAA-12FA8D57162D}">
      <dgm:prSet/>
      <dgm:spPr/>
      <dgm:t>
        <a:bodyPr/>
        <a:lstStyle/>
        <a:p>
          <a:endParaRPr lang="en-GB"/>
        </a:p>
      </dgm:t>
    </dgm:pt>
    <dgm:pt modelId="{68190D42-7CAE-4BE3-B64E-BBB110F3414F}" type="sibTrans" cxnId="{FA207400-5B76-4307-BEAA-12FA8D57162D}">
      <dgm:prSet/>
      <dgm:spPr/>
      <dgm:t>
        <a:bodyPr/>
        <a:lstStyle/>
        <a:p>
          <a:endParaRPr lang="en-GB"/>
        </a:p>
      </dgm:t>
    </dgm:pt>
    <dgm:pt modelId="{57671216-D323-44BD-B352-577FE31B1857}">
      <dgm:prSet custT="1"/>
      <dgm:spPr/>
      <dgm:t>
        <a:bodyPr/>
        <a:lstStyle/>
        <a:p>
          <a:r>
            <a:rPr lang="en-GB" sz="1600" dirty="0"/>
            <a:t>Community centres &amp; parks (social &amp; rec)</a:t>
          </a:r>
        </a:p>
      </dgm:t>
    </dgm:pt>
    <dgm:pt modelId="{BC300DE1-92C2-409A-912C-156509ECE79C}" type="parTrans" cxnId="{040EE013-1CF3-4FFA-9814-AEFBF579D720}">
      <dgm:prSet/>
      <dgm:spPr/>
      <dgm:t>
        <a:bodyPr/>
        <a:lstStyle/>
        <a:p>
          <a:endParaRPr lang="en-GB"/>
        </a:p>
      </dgm:t>
    </dgm:pt>
    <dgm:pt modelId="{D9BB0C4E-CF44-49AC-B5E0-94C9D2D37799}" type="sibTrans" cxnId="{040EE013-1CF3-4FFA-9814-AEFBF579D720}">
      <dgm:prSet/>
      <dgm:spPr/>
      <dgm:t>
        <a:bodyPr/>
        <a:lstStyle/>
        <a:p>
          <a:endParaRPr lang="en-GB"/>
        </a:p>
      </dgm:t>
    </dgm:pt>
    <dgm:pt modelId="{286E22C4-E33F-4825-B833-DA5C027B7BD0}">
      <dgm:prSet custT="1"/>
      <dgm:spPr/>
      <dgm:t>
        <a:bodyPr/>
        <a:lstStyle/>
        <a:p>
          <a:r>
            <a:rPr lang="en-GB" sz="1600" dirty="0"/>
            <a:t>Libraries &amp; learning</a:t>
          </a:r>
        </a:p>
      </dgm:t>
    </dgm:pt>
    <dgm:pt modelId="{6E054C39-D5C5-4509-9F12-A3CA1319A3BF}" type="parTrans" cxnId="{FA40EB13-C2B0-4EF6-B96D-51D8348A74F5}">
      <dgm:prSet/>
      <dgm:spPr/>
      <dgm:t>
        <a:bodyPr/>
        <a:lstStyle/>
        <a:p>
          <a:endParaRPr lang="en-GB"/>
        </a:p>
      </dgm:t>
    </dgm:pt>
    <dgm:pt modelId="{CE90220F-12E4-4314-9C25-442D4E790131}" type="sibTrans" cxnId="{FA40EB13-C2B0-4EF6-B96D-51D8348A74F5}">
      <dgm:prSet/>
      <dgm:spPr/>
      <dgm:t>
        <a:bodyPr/>
        <a:lstStyle/>
        <a:p>
          <a:endParaRPr lang="en-GB"/>
        </a:p>
      </dgm:t>
    </dgm:pt>
    <dgm:pt modelId="{8BF0C11D-1DB0-4F57-86AF-5B1B71B94C97}">
      <dgm:prSet phldrT="[Text]" custT="1"/>
      <dgm:spPr/>
      <dgm:t>
        <a:bodyPr/>
        <a:lstStyle/>
        <a:p>
          <a:r>
            <a:rPr lang="en-GB" sz="1600" dirty="0"/>
            <a:t>Pre-school</a:t>
          </a:r>
        </a:p>
      </dgm:t>
    </dgm:pt>
    <dgm:pt modelId="{208DA6B8-46A2-4199-B2A3-E3058A37518E}" type="parTrans" cxnId="{C4DE80C7-BADC-4629-9399-07A0E3665522}">
      <dgm:prSet/>
      <dgm:spPr/>
      <dgm:t>
        <a:bodyPr/>
        <a:lstStyle/>
        <a:p>
          <a:endParaRPr lang="en-GB"/>
        </a:p>
      </dgm:t>
    </dgm:pt>
    <dgm:pt modelId="{38AFB70C-9122-4400-89CF-705780233B01}" type="sibTrans" cxnId="{C4DE80C7-BADC-4629-9399-07A0E3665522}">
      <dgm:prSet/>
      <dgm:spPr/>
      <dgm:t>
        <a:bodyPr/>
        <a:lstStyle/>
        <a:p>
          <a:endParaRPr lang="en-GB"/>
        </a:p>
      </dgm:t>
    </dgm:pt>
    <dgm:pt modelId="{309EB16F-5C3E-4431-BDCC-D8A06B84ED1E}">
      <dgm:prSet phldrT="[Text]" custT="1"/>
      <dgm:spPr/>
      <dgm:t>
        <a:bodyPr/>
        <a:lstStyle/>
        <a:p>
          <a:r>
            <a:rPr lang="en-GB" sz="1600" dirty="0"/>
            <a:t>Primary &amp; Secondary</a:t>
          </a:r>
        </a:p>
      </dgm:t>
    </dgm:pt>
    <dgm:pt modelId="{E08FCF45-CABB-4024-ADE9-78B868CA098F}" type="parTrans" cxnId="{1147B9C3-BF3A-4AE3-9592-AB9A4A1F41C0}">
      <dgm:prSet/>
      <dgm:spPr/>
      <dgm:t>
        <a:bodyPr/>
        <a:lstStyle/>
        <a:p>
          <a:endParaRPr lang="en-GB"/>
        </a:p>
      </dgm:t>
    </dgm:pt>
    <dgm:pt modelId="{5DADA103-DE59-4732-A423-BC0F177381DF}" type="sibTrans" cxnId="{1147B9C3-BF3A-4AE3-9592-AB9A4A1F41C0}">
      <dgm:prSet/>
      <dgm:spPr/>
      <dgm:t>
        <a:bodyPr/>
        <a:lstStyle/>
        <a:p>
          <a:endParaRPr lang="en-GB"/>
        </a:p>
      </dgm:t>
    </dgm:pt>
    <dgm:pt modelId="{52AB19FA-CEAE-4833-A9FA-B48E9C37B3D7}">
      <dgm:prSet phldrT="[Text]" custT="1"/>
      <dgm:spPr/>
      <dgm:t>
        <a:bodyPr/>
        <a:lstStyle/>
        <a:p>
          <a:r>
            <a:rPr lang="en-GB" sz="1600" dirty="0"/>
            <a:t>Post-16 progression</a:t>
          </a:r>
        </a:p>
      </dgm:t>
    </dgm:pt>
    <dgm:pt modelId="{966F4DC1-5769-49C1-87D3-909B5CF26AFE}" type="parTrans" cxnId="{1362641D-F12F-4B57-8AA9-2A4242FE7AE6}">
      <dgm:prSet/>
      <dgm:spPr/>
      <dgm:t>
        <a:bodyPr/>
        <a:lstStyle/>
        <a:p>
          <a:endParaRPr lang="en-GB"/>
        </a:p>
      </dgm:t>
    </dgm:pt>
    <dgm:pt modelId="{1A4E7240-0385-4316-BFBD-FFAE7592E491}" type="sibTrans" cxnId="{1362641D-F12F-4B57-8AA9-2A4242FE7AE6}">
      <dgm:prSet/>
      <dgm:spPr/>
      <dgm:t>
        <a:bodyPr/>
        <a:lstStyle/>
        <a:p>
          <a:endParaRPr lang="en-GB"/>
        </a:p>
      </dgm:t>
    </dgm:pt>
    <dgm:pt modelId="{B9B43751-81D1-4121-AD63-8F9CE0AAEF1B}">
      <dgm:prSet custT="1"/>
      <dgm:spPr/>
      <dgm:t>
        <a:bodyPr/>
        <a:lstStyle/>
        <a:p>
          <a:r>
            <a:rPr lang="en-GB" sz="1600" dirty="0"/>
            <a:t>Vocation &amp; apprenticeships</a:t>
          </a:r>
        </a:p>
      </dgm:t>
    </dgm:pt>
    <dgm:pt modelId="{F84F1DF5-F598-4970-94F4-BCF15962DE22}" type="parTrans" cxnId="{8D2DE709-3101-4552-90F8-0D656BAD1152}">
      <dgm:prSet/>
      <dgm:spPr/>
      <dgm:t>
        <a:bodyPr/>
        <a:lstStyle/>
        <a:p>
          <a:endParaRPr lang="en-GB"/>
        </a:p>
      </dgm:t>
    </dgm:pt>
    <dgm:pt modelId="{CEA4C674-E2D2-4E30-A1EE-F333BE467588}" type="sibTrans" cxnId="{8D2DE709-3101-4552-90F8-0D656BAD1152}">
      <dgm:prSet/>
      <dgm:spPr/>
      <dgm:t>
        <a:bodyPr/>
        <a:lstStyle/>
        <a:p>
          <a:endParaRPr lang="en-GB"/>
        </a:p>
      </dgm:t>
    </dgm:pt>
    <dgm:pt modelId="{C9B5DEBB-09AE-48FC-9188-5F0F6D6B780F}">
      <dgm:prSet phldrT="[Text]" custT="1"/>
      <dgm:spPr/>
      <dgm:t>
        <a:bodyPr/>
        <a:lstStyle/>
        <a:p>
          <a:r>
            <a:rPr lang="en-GB" sz="1600" dirty="0"/>
            <a:t>Commercial expertise</a:t>
          </a:r>
        </a:p>
      </dgm:t>
    </dgm:pt>
    <dgm:pt modelId="{97B52FF7-023A-48C6-AF3A-6E6C4DCD4B94}" type="sibTrans" cxnId="{500E3DE0-5FA1-4961-818B-6CD21A513F9B}">
      <dgm:prSet/>
      <dgm:spPr/>
      <dgm:t>
        <a:bodyPr/>
        <a:lstStyle/>
        <a:p>
          <a:endParaRPr lang="en-GB"/>
        </a:p>
      </dgm:t>
    </dgm:pt>
    <dgm:pt modelId="{46447BF6-BA8C-44AF-9C3E-AE9DE50D8CCC}" type="parTrans" cxnId="{500E3DE0-5FA1-4961-818B-6CD21A513F9B}">
      <dgm:prSet/>
      <dgm:spPr/>
      <dgm:t>
        <a:bodyPr/>
        <a:lstStyle/>
        <a:p>
          <a:endParaRPr lang="en-GB"/>
        </a:p>
      </dgm:t>
    </dgm:pt>
    <dgm:pt modelId="{9543F7BC-7437-47F6-8C5F-283D870D3402}">
      <dgm:prSet phldrT="[Text]" custT="1"/>
      <dgm:spPr/>
      <dgm:t>
        <a:bodyPr/>
        <a:lstStyle/>
        <a:p>
          <a:r>
            <a:rPr lang="en-GB" sz="1600" dirty="0"/>
            <a:t>Income generation</a:t>
          </a:r>
        </a:p>
      </dgm:t>
    </dgm:pt>
    <dgm:pt modelId="{D86E4C5F-22D4-4766-B3FC-20CDEF7F5C90}" type="parTrans" cxnId="{57FEB75B-047D-40DE-ABFC-D98ABB84BDFB}">
      <dgm:prSet/>
      <dgm:spPr/>
      <dgm:t>
        <a:bodyPr/>
        <a:lstStyle/>
        <a:p>
          <a:endParaRPr lang="en-GB"/>
        </a:p>
      </dgm:t>
    </dgm:pt>
    <dgm:pt modelId="{185466D0-CAB7-4CBB-84B5-85E9C4F92588}" type="sibTrans" cxnId="{57FEB75B-047D-40DE-ABFC-D98ABB84BDFB}">
      <dgm:prSet/>
      <dgm:spPr/>
      <dgm:t>
        <a:bodyPr/>
        <a:lstStyle/>
        <a:p>
          <a:endParaRPr lang="en-GB"/>
        </a:p>
      </dgm:t>
    </dgm:pt>
    <dgm:pt modelId="{8878B7AE-07FA-4BE9-9384-A2660D29DA12}">
      <dgm:prSet phldrT="[Text]" custT="1"/>
      <dgm:spPr/>
      <dgm:t>
        <a:bodyPr/>
        <a:lstStyle/>
        <a:p>
          <a:r>
            <a:rPr lang="en-GB" sz="1600" dirty="0"/>
            <a:t>Vulnerable Pupil Profiling</a:t>
          </a:r>
        </a:p>
      </dgm:t>
    </dgm:pt>
    <dgm:pt modelId="{93EEA01D-C9C2-48A6-AAEB-AC12E487F2AF}" type="parTrans" cxnId="{BB6B696C-661F-40D4-9A5E-54FB71895EB5}">
      <dgm:prSet/>
      <dgm:spPr/>
      <dgm:t>
        <a:bodyPr/>
        <a:lstStyle/>
        <a:p>
          <a:endParaRPr lang="en-GB"/>
        </a:p>
      </dgm:t>
    </dgm:pt>
    <dgm:pt modelId="{93AC26E0-5456-4F06-A74A-DECFA24D130F}" type="sibTrans" cxnId="{BB6B696C-661F-40D4-9A5E-54FB71895EB5}">
      <dgm:prSet/>
      <dgm:spPr/>
      <dgm:t>
        <a:bodyPr/>
        <a:lstStyle/>
        <a:p>
          <a:endParaRPr lang="en-GB"/>
        </a:p>
      </dgm:t>
    </dgm:pt>
    <dgm:pt modelId="{50FB7D2A-0157-4DA2-B291-213AB6541ACE}" type="pres">
      <dgm:prSet presAssocID="{0D627474-6449-403B-9692-16C865D474E8}" presName="composite" presStyleCnt="0">
        <dgm:presLayoutVars>
          <dgm:chMax val="5"/>
          <dgm:dir/>
          <dgm:animLvl val="ctr"/>
          <dgm:resizeHandles val="exact"/>
        </dgm:presLayoutVars>
      </dgm:prSet>
      <dgm:spPr/>
    </dgm:pt>
    <dgm:pt modelId="{C3025C30-B822-4DE3-9BEF-0D3556E8B74E}" type="pres">
      <dgm:prSet presAssocID="{0D627474-6449-403B-9692-16C865D474E8}" presName="cycle" presStyleCnt="0"/>
      <dgm:spPr/>
    </dgm:pt>
    <dgm:pt modelId="{5E608CED-103B-4A88-8A4C-B4FF7D36310E}" type="pres">
      <dgm:prSet presAssocID="{0D627474-6449-403B-9692-16C865D474E8}" presName="centerShape" presStyleCnt="0"/>
      <dgm:spPr/>
    </dgm:pt>
    <dgm:pt modelId="{B576259F-60B4-4669-8871-46E0AD5EE273}" type="pres">
      <dgm:prSet presAssocID="{0D627474-6449-403B-9692-16C865D474E8}" presName="connSite" presStyleLbl="node1" presStyleIdx="0" presStyleCnt="5"/>
      <dgm:spPr/>
    </dgm:pt>
    <dgm:pt modelId="{32B3E712-9498-4161-965F-9F6A6B3DF441}" type="pres">
      <dgm:prSet presAssocID="{0D627474-6449-403B-9692-16C865D474E8}" presName="visible" presStyleLbl="nod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dgm:spPr>
    </dgm:pt>
    <dgm:pt modelId="{A2DB7A65-18F3-45C3-A819-3A43EEC9DC50}" type="pres">
      <dgm:prSet presAssocID="{25C85214-51F5-4830-975C-AC7BBA14F193}" presName="Name25" presStyleLbl="parChTrans1D1" presStyleIdx="0" presStyleCnt="4"/>
      <dgm:spPr/>
    </dgm:pt>
    <dgm:pt modelId="{29C215AE-D767-4909-AEA0-4649E36F511E}" type="pres">
      <dgm:prSet presAssocID="{06AB9756-BB56-476A-90F4-38C1E49F0559}" presName="node" presStyleCnt="0"/>
      <dgm:spPr/>
    </dgm:pt>
    <dgm:pt modelId="{B91D384C-20D2-4702-9CC7-6E54A0369811}" type="pres">
      <dgm:prSet presAssocID="{06AB9756-BB56-476A-90F4-38C1E49F0559}" presName="parentNode" presStyleLbl="node1" presStyleIdx="1" presStyleCnt="5" custLinFactNeighborX="-790" custLinFactNeighborY="-20544">
        <dgm:presLayoutVars>
          <dgm:chMax val="1"/>
          <dgm:bulletEnabled val="1"/>
        </dgm:presLayoutVars>
      </dgm:prSet>
      <dgm:spPr/>
    </dgm:pt>
    <dgm:pt modelId="{FFE7C556-D555-4644-9085-42567A127D67}" type="pres">
      <dgm:prSet presAssocID="{06AB9756-BB56-476A-90F4-38C1E49F0559}" presName="childNode" presStyleLbl="revTx" presStyleIdx="0" presStyleCnt="4">
        <dgm:presLayoutVars>
          <dgm:bulletEnabled val="1"/>
        </dgm:presLayoutVars>
      </dgm:prSet>
      <dgm:spPr/>
    </dgm:pt>
    <dgm:pt modelId="{60832B2C-74EE-4B0B-B697-9D5FE66AE474}" type="pres">
      <dgm:prSet presAssocID="{27770100-442D-4C31-A528-FDE4BA2B18AE}" presName="Name25" presStyleLbl="parChTrans1D1" presStyleIdx="1" presStyleCnt="4"/>
      <dgm:spPr/>
    </dgm:pt>
    <dgm:pt modelId="{BD0BE4B2-D5CA-4F79-8E91-9719164A8664}" type="pres">
      <dgm:prSet presAssocID="{7D86AE86-7228-4B17-8451-85F5D655F085}" presName="node" presStyleCnt="0"/>
      <dgm:spPr/>
    </dgm:pt>
    <dgm:pt modelId="{220A0ADE-B1E1-4846-9D36-BC611D9E77FF}" type="pres">
      <dgm:prSet presAssocID="{7D86AE86-7228-4B17-8451-85F5D655F085}" presName="parentNode" presStyleLbl="node1" presStyleIdx="2" presStyleCnt="5">
        <dgm:presLayoutVars>
          <dgm:chMax val="1"/>
          <dgm:bulletEnabled val="1"/>
        </dgm:presLayoutVars>
      </dgm:prSet>
      <dgm:spPr/>
    </dgm:pt>
    <dgm:pt modelId="{625E93C7-1A1E-4659-964F-F12C38B95851}" type="pres">
      <dgm:prSet presAssocID="{7D86AE86-7228-4B17-8451-85F5D655F085}" presName="childNode" presStyleLbl="revTx" presStyleIdx="1" presStyleCnt="4">
        <dgm:presLayoutVars>
          <dgm:bulletEnabled val="1"/>
        </dgm:presLayoutVars>
      </dgm:prSet>
      <dgm:spPr/>
    </dgm:pt>
    <dgm:pt modelId="{B46FAFE4-89E7-41BE-9185-B095BD5CB473}" type="pres">
      <dgm:prSet presAssocID="{09701472-988E-4DC0-9006-B486EDB6F4AB}" presName="Name25" presStyleLbl="parChTrans1D1" presStyleIdx="2" presStyleCnt="4"/>
      <dgm:spPr/>
    </dgm:pt>
    <dgm:pt modelId="{429796E5-6000-4D74-8FCD-0008D41C7C62}" type="pres">
      <dgm:prSet presAssocID="{372B11FA-7C92-4782-A4BC-F2A705655D54}" presName="node" presStyleCnt="0"/>
      <dgm:spPr/>
    </dgm:pt>
    <dgm:pt modelId="{33AD7899-906A-4230-9D73-D582ED3D2E42}" type="pres">
      <dgm:prSet presAssocID="{372B11FA-7C92-4782-A4BC-F2A705655D54}" presName="parentNode" presStyleLbl="node1" presStyleIdx="3" presStyleCnt="5">
        <dgm:presLayoutVars>
          <dgm:chMax val="1"/>
          <dgm:bulletEnabled val="1"/>
        </dgm:presLayoutVars>
      </dgm:prSet>
      <dgm:spPr/>
    </dgm:pt>
    <dgm:pt modelId="{7DB665E0-69B4-4A6A-AD21-34C11666E040}" type="pres">
      <dgm:prSet presAssocID="{372B11FA-7C92-4782-A4BC-F2A705655D54}" presName="childNode" presStyleLbl="revTx" presStyleIdx="2" presStyleCnt="4">
        <dgm:presLayoutVars>
          <dgm:bulletEnabled val="1"/>
        </dgm:presLayoutVars>
      </dgm:prSet>
      <dgm:spPr/>
    </dgm:pt>
    <dgm:pt modelId="{F0DE3D34-2E29-4F4B-9E8D-95474CE0B4C9}" type="pres">
      <dgm:prSet presAssocID="{D21F90FE-077D-480B-BF3E-C64D71B30298}" presName="Name25" presStyleLbl="parChTrans1D1" presStyleIdx="3" presStyleCnt="4"/>
      <dgm:spPr/>
    </dgm:pt>
    <dgm:pt modelId="{09E967AB-8184-4A49-91D7-A543E706FAE1}" type="pres">
      <dgm:prSet presAssocID="{D08B9A53-BDF3-48F2-BB70-E4F6CB3BF629}" presName="node" presStyleCnt="0"/>
      <dgm:spPr/>
    </dgm:pt>
    <dgm:pt modelId="{C38CCB6D-5999-4A0D-B025-752333DA2456}" type="pres">
      <dgm:prSet presAssocID="{D08B9A53-BDF3-48F2-BB70-E4F6CB3BF629}" presName="parentNode" presStyleLbl="node1" presStyleIdx="4" presStyleCnt="5">
        <dgm:presLayoutVars>
          <dgm:chMax val="1"/>
          <dgm:bulletEnabled val="1"/>
        </dgm:presLayoutVars>
      </dgm:prSet>
      <dgm:spPr/>
    </dgm:pt>
    <dgm:pt modelId="{779DC50D-A0E4-4DE2-8030-E64D9DBCFC48}" type="pres">
      <dgm:prSet presAssocID="{D08B9A53-BDF3-48F2-BB70-E4F6CB3BF629}" presName="childNode" presStyleLbl="revTx" presStyleIdx="3" presStyleCnt="4">
        <dgm:presLayoutVars>
          <dgm:bulletEnabled val="1"/>
        </dgm:presLayoutVars>
      </dgm:prSet>
      <dgm:spPr/>
    </dgm:pt>
  </dgm:ptLst>
  <dgm:cxnLst>
    <dgm:cxn modelId="{FA207400-5B76-4307-BEAA-12FA8D57162D}" srcId="{D08B9A53-BDF3-48F2-BB70-E4F6CB3BF629}" destId="{C99BC4AF-9B02-4CCB-AA43-102339A7DB63}" srcOrd="1" destOrd="0" parTransId="{6E95F122-E4EE-4D37-BBD4-AD255E90D3C6}" sibTransId="{68190D42-7CAE-4BE3-B64E-BBB110F3414F}"/>
    <dgm:cxn modelId="{8FA37702-73A2-4521-B5C4-C98FCAF7A476}" type="presOf" srcId="{A41FFEEA-178B-4035-BC27-B1BE4B3CDB80}" destId="{7DB665E0-69B4-4A6A-AD21-34C11666E040}" srcOrd="0" destOrd="2" presId="urn:microsoft.com/office/officeart/2005/8/layout/radial2"/>
    <dgm:cxn modelId="{6B94FA03-B4C1-4EE3-A603-F5F636287309}" type="presOf" srcId="{313D3A53-6882-40D0-A61A-D6BBE49F507F}" destId="{FFE7C556-D555-4644-9085-42567A127D67}" srcOrd="0" destOrd="5" presId="urn:microsoft.com/office/officeart/2005/8/layout/radial2"/>
    <dgm:cxn modelId="{C5233505-BE1D-4FAD-85BD-A9D16BD20921}" type="presOf" srcId="{9F863811-F007-41A7-8D55-D208AB699BB3}" destId="{7DB665E0-69B4-4A6A-AD21-34C11666E040}" srcOrd="0" destOrd="0" presId="urn:microsoft.com/office/officeart/2005/8/layout/radial2"/>
    <dgm:cxn modelId="{8D2DE709-3101-4552-90F8-0D656BAD1152}" srcId="{06AB9756-BB56-476A-90F4-38C1E49F0559}" destId="{B9B43751-81D1-4121-AD63-8F9CE0AAEF1B}" srcOrd="4" destOrd="0" parTransId="{F84F1DF5-F598-4970-94F4-BCF15962DE22}" sibTransId="{CEA4C674-E2D2-4E30-A1EE-F333BE467588}"/>
    <dgm:cxn modelId="{4066D30B-918E-4AEC-BB9F-9E9A981362F7}" type="presOf" srcId="{32BC0E58-B594-43C4-AFD5-C6C42CB34452}" destId="{FFE7C556-D555-4644-9085-42567A127D67}" srcOrd="0" destOrd="3" presId="urn:microsoft.com/office/officeart/2005/8/layout/radial2"/>
    <dgm:cxn modelId="{08432613-12CE-44B9-B7BE-51FE2640F90C}" type="presOf" srcId="{09701472-988E-4DC0-9006-B486EDB6F4AB}" destId="{B46FAFE4-89E7-41BE-9185-B095BD5CB473}" srcOrd="0" destOrd="0" presId="urn:microsoft.com/office/officeart/2005/8/layout/radial2"/>
    <dgm:cxn modelId="{85FCDF13-75D4-435A-BD86-5A7311618E3F}" type="presOf" srcId="{EA396517-1A85-4609-B17A-D4A80BBBD68C}" destId="{FFE7C556-D555-4644-9085-42567A127D67}" srcOrd="0" destOrd="0" presId="urn:microsoft.com/office/officeart/2005/8/layout/radial2"/>
    <dgm:cxn modelId="{040EE013-1CF3-4FFA-9814-AEFBF579D720}" srcId="{D08B9A53-BDF3-48F2-BB70-E4F6CB3BF629}" destId="{57671216-D323-44BD-B352-577FE31B1857}" srcOrd="2" destOrd="0" parTransId="{BC300DE1-92C2-409A-912C-156509ECE79C}" sibTransId="{D9BB0C4E-CF44-49AC-B5E0-94C9D2D37799}"/>
    <dgm:cxn modelId="{FA40EB13-C2B0-4EF6-B96D-51D8348A74F5}" srcId="{D08B9A53-BDF3-48F2-BB70-E4F6CB3BF629}" destId="{286E22C4-E33F-4825-B833-DA5C027B7BD0}" srcOrd="3" destOrd="0" parTransId="{6E054C39-D5C5-4509-9F12-A3CA1319A3BF}" sibTransId="{CE90220F-12E4-4314-9C25-442D4E790131}"/>
    <dgm:cxn modelId="{C3CECF14-1EB6-4DF8-A447-5C6B6A0D73D1}" srcId="{0D627474-6449-403B-9692-16C865D474E8}" destId="{7D86AE86-7228-4B17-8451-85F5D655F085}" srcOrd="1" destOrd="0" parTransId="{27770100-442D-4C31-A528-FDE4BA2B18AE}" sibTransId="{884AFF49-AB61-4CD1-96AF-AB8DD92C0EFD}"/>
    <dgm:cxn modelId="{3EEEA318-BC54-4855-A425-4452286C1470}" type="presOf" srcId="{52AB19FA-CEAE-4833-A9FA-B48E9C37B3D7}" destId="{625E93C7-1A1E-4659-964F-F12C38B95851}" srcOrd="0" destOrd="4" presId="urn:microsoft.com/office/officeart/2005/8/layout/radial2"/>
    <dgm:cxn modelId="{1362641D-F12F-4B57-8AA9-2A4242FE7AE6}" srcId="{7D86AE86-7228-4B17-8451-85F5D655F085}" destId="{52AB19FA-CEAE-4833-A9FA-B48E9C37B3D7}" srcOrd="4" destOrd="0" parTransId="{966F4DC1-5769-49C1-87D3-909B5CF26AFE}" sibTransId="{1A4E7240-0385-4316-BFBD-FFAE7592E491}"/>
    <dgm:cxn modelId="{8B82421E-FAA9-4C25-A120-8AFBA5A13A34}" type="presOf" srcId="{8BF0C11D-1DB0-4F57-86AF-5B1B71B94C97}" destId="{625E93C7-1A1E-4659-964F-F12C38B95851}" srcOrd="0" destOrd="2" presId="urn:microsoft.com/office/officeart/2005/8/layout/radial2"/>
    <dgm:cxn modelId="{336D5129-FB02-47C3-867D-93651B03C9B9}" type="presOf" srcId="{0D627474-6449-403B-9692-16C865D474E8}" destId="{50FB7D2A-0157-4DA2-B291-213AB6541ACE}" srcOrd="0" destOrd="0" presId="urn:microsoft.com/office/officeart/2005/8/layout/radial2"/>
    <dgm:cxn modelId="{026A6B39-F38D-4F13-BD3E-790DDD2F4EDA}" srcId="{372B11FA-7C92-4782-A4BC-F2A705655D54}" destId="{9F863811-F007-41A7-8D55-D208AB699BB3}" srcOrd="0" destOrd="0" parTransId="{8F91AA05-3AF1-4294-9E6F-9A74180DAB01}" sibTransId="{29DCCEB3-3AC2-4508-8723-E3DB29DE846A}"/>
    <dgm:cxn modelId="{3C834E3C-6D85-4E1A-9227-607A2145FBFC}" type="presOf" srcId="{D21F90FE-077D-480B-BF3E-C64D71B30298}" destId="{F0DE3D34-2E29-4F4B-9E8D-95474CE0B4C9}" srcOrd="0" destOrd="0" presId="urn:microsoft.com/office/officeart/2005/8/layout/radial2"/>
    <dgm:cxn modelId="{57FEB75B-047D-40DE-ABFC-D98ABB84BDFB}" srcId="{06AB9756-BB56-476A-90F4-38C1E49F0559}" destId="{9543F7BC-7437-47F6-8C5F-283D870D3402}" srcOrd="2" destOrd="0" parTransId="{D86E4C5F-22D4-4766-B3FC-20CDEF7F5C90}" sibTransId="{185466D0-CAB7-4CBB-84B5-85E9C4F92588}"/>
    <dgm:cxn modelId="{86970B60-9CBD-425B-9567-0358EF686540}" type="presOf" srcId="{C99BC4AF-9B02-4CCB-AA43-102339A7DB63}" destId="{779DC50D-A0E4-4DE2-8030-E64D9DBCFC48}" srcOrd="0" destOrd="1" presId="urn:microsoft.com/office/officeart/2005/8/layout/radial2"/>
    <dgm:cxn modelId="{6B2FA861-74C1-45DD-B525-3E7A8E919840}" type="presOf" srcId="{57671216-D323-44BD-B352-577FE31B1857}" destId="{779DC50D-A0E4-4DE2-8030-E64D9DBCFC48}" srcOrd="0" destOrd="2" presId="urn:microsoft.com/office/officeart/2005/8/layout/radial2"/>
    <dgm:cxn modelId="{17D3B344-2F20-4C9C-A974-0ABB0E74CFA7}" srcId="{06AB9756-BB56-476A-90F4-38C1E49F0559}" destId="{EA396517-1A85-4609-B17A-D4A80BBBD68C}" srcOrd="0" destOrd="0" parTransId="{C5C478BF-2098-4A9B-98C8-8A00073C56D1}" sibTransId="{82B0532A-E29F-4B45-A1D8-0B388A5B3A26}"/>
    <dgm:cxn modelId="{ADC01967-CE16-496D-BA5D-8705886765F3}" type="presOf" srcId="{9543F7BC-7437-47F6-8C5F-283D870D3402}" destId="{FFE7C556-D555-4644-9085-42567A127D67}" srcOrd="0" destOrd="2" presId="urn:microsoft.com/office/officeart/2005/8/layout/radial2"/>
    <dgm:cxn modelId="{5CAD6869-C77A-4DE4-A994-8CEBF9F48AD7}" srcId="{0D627474-6449-403B-9692-16C865D474E8}" destId="{372B11FA-7C92-4782-A4BC-F2A705655D54}" srcOrd="2" destOrd="0" parTransId="{09701472-988E-4DC0-9006-B486EDB6F4AB}" sibTransId="{7406039C-256D-48F7-B2B1-8BBA0004867D}"/>
    <dgm:cxn modelId="{5D8D894B-EA41-4A51-B10D-0E193F78B6EB}" srcId="{0D627474-6449-403B-9692-16C865D474E8}" destId="{D08B9A53-BDF3-48F2-BB70-E4F6CB3BF629}" srcOrd="3" destOrd="0" parTransId="{D21F90FE-077D-480B-BF3E-C64D71B30298}" sibTransId="{7F15CCB6-4828-4FAA-AC18-97157B81390E}"/>
    <dgm:cxn modelId="{39D1954B-0188-4A33-AC0D-4D4D7A1CA29C}" type="presOf" srcId="{B9B43751-81D1-4121-AD63-8F9CE0AAEF1B}" destId="{FFE7C556-D555-4644-9085-42567A127D67}" srcOrd="0" destOrd="4" presId="urn:microsoft.com/office/officeart/2005/8/layout/radial2"/>
    <dgm:cxn modelId="{BB6B696C-661F-40D4-9A5E-54FB71895EB5}" srcId="{7D86AE86-7228-4B17-8451-85F5D655F085}" destId="{8878B7AE-07FA-4BE9-9384-A2660D29DA12}" srcOrd="1" destOrd="0" parTransId="{93EEA01D-C9C2-48A6-AAEB-AC12E487F2AF}" sibTransId="{93AC26E0-5456-4F06-A74A-DECFA24D130F}"/>
    <dgm:cxn modelId="{6306C04C-A580-43F2-8128-7ACFEDBA41AA}" srcId="{0D627474-6449-403B-9692-16C865D474E8}" destId="{06AB9756-BB56-476A-90F4-38C1E49F0559}" srcOrd="0" destOrd="0" parTransId="{25C85214-51F5-4830-975C-AC7BBA14F193}" sibTransId="{507934C5-3EE7-4602-80C9-8556EBC2C5EE}"/>
    <dgm:cxn modelId="{98D0A354-C4C6-4530-A1BD-77DF358EA9DC}" type="presOf" srcId="{286E22C4-E33F-4825-B833-DA5C027B7BD0}" destId="{779DC50D-A0E4-4DE2-8030-E64D9DBCFC48}" srcOrd="0" destOrd="3" presId="urn:microsoft.com/office/officeart/2005/8/layout/radial2"/>
    <dgm:cxn modelId="{99C8A459-3E17-4AF8-A6A3-F9EF236D098E}" type="presOf" srcId="{9275FBB7-3935-4564-9141-951B4B6EB87C}" destId="{7DB665E0-69B4-4A6A-AD21-34C11666E040}" srcOrd="0" destOrd="1" presId="urn:microsoft.com/office/officeart/2005/8/layout/radial2"/>
    <dgm:cxn modelId="{12DBBC84-11CC-4318-AE89-0BEE84FBE491}" type="presOf" srcId="{749A9EBE-EBA0-4486-A52A-9DFA7C403C98}" destId="{625E93C7-1A1E-4659-964F-F12C38B95851}" srcOrd="0" destOrd="0" presId="urn:microsoft.com/office/officeart/2005/8/layout/radial2"/>
    <dgm:cxn modelId="{16F34F92-9B5D-415F-B5A1-E5F31DF5E689}" srcId="{D08B9A53-BDF3-48F2-BB70-E4F6CB3BF629}" destId="{C27B2E71-1608-4925-9EC1-1A678222B70B}" srcOrd="0" destOrd="0" parTransId="{ECBDA551-5D39-430C-9ECD-6F9571D880CD}" sibTransId="{117950B3-E638-4F42-A979-F6DCB421FA46}"/>
    <dgm:cxn modelId="{F0C3B094-22C3-41CE-8394-3942CC31B928}" srcId="{06AB9756-BB56-476A-90F4-38C1E49F0559}" destId="{32BC0E58-B594-43C4-AFD5-C6C42CB34452}" srcOrd="3" destOrd="0" parTransId="{CF15A6D9-E46D-48FA-989C-955E6ABBA86D}" sibTransId="{4C25AAD0-4FD6-4900-9CF3-317A1EB971BB}"/>
    <dgm:cxn modelId="{AF8ED695-B51A-4C40-94B6-804A81FDB518}" type="presOf" srcId="{C27B2E71-1608-4925-9EC1-1A678222B70B}" destId="{779DC50D-A0E4-4DE2-8030-E64D9DBCFC48}" srcOrd="0" destOrd="0" presId="urn:microsoft.com/office/officeart/2005/8/layout/radial2"/>
    <dgm:cxn modelId="{7BE46F9A-F693-4990-87DC-025DA9E582A8}" srcId="{372B11FA-7C92-4782-A4BC-F2A705655D54}" destId="{A41FFEEA-178B-4035-BC27-B1BE4B3CDB80}" srcOrd="2" destOrd="0" parTransId="{67FAE0FA-C1A8-426C-A9AB-438AE13527D2}" sibTransId="{CEEAFED1-9745-4983-B7C8-7F4EA219F32B}"/>
    <dgm:cxn modelId="{C403C39A-3C12-4172-953F-488639EC8664}" srcId="{06AB9756-BB56-476A-90F4-38C1E49F0559}" destId="{313D3A53-6882-40D0-A61A-D6BBE49F507F}" srcOrd="5" destOrd="0" parTransId="{B68EC3A5-CA69-475D-BA8E-2EF4337970F0}" sibTransId="{B8EF5BE9-EF67-4619-A439-E68FD0981784}"/>
    <dgm:cxn modelId="{61599AA2-91E1-4D48-BFD2-B936BDD5FEEC}" type="presOf" srcId="{C9B5DEBB-09AE-48FC-9188-5F0F6D6B780F}" destId="{FFE7C556-D555-4644-9085-42567A127D67}" srcOrd="0" destOrd="1" presId="urn:microsoft.com/office/officeart/2005/8/layout/radial2"/>
    <dgm:cxn modelId="{B12365A5-1843-4C1C-8236-0EDFF0A11273}" type="presOf" srcId="{7D86AE86-7228-4B17-8451-85F5D655F085}" destId="{220A0ADE-B1E1-4846-9D36-BC611D9E77FF}" srcOrd="0" destOrd="0" presId="urn:microsoft.com/office/officeart/2005/8/layout/radial2"/>
    <dgm:cxn modelId="{A35512B2-0DE5-48B6-81A2-B8DB407F8AAF}" srcId="{372B11FA-7C92-4782-A4BC-F2A705655D54}" destId="{9275FBB7-3935-4564-9141-951B4B6EB87C}" srcOrd="1" destOrd="0" parTransId="{9D27130F-984C-4C74-93C6-11632994E028}" sibTransId="{F9E75A25-EDF2-4D54-841C-C98AB31B0E6B}"/>
    <dgm:cxn modelId="{2F9686B2-4735-48CB-ACBF-5B5F9FF3B537}" srcId="{372B11FA-7C92-4782-A4BC-F2A705655D54}" destId="{F9495736-D068-445A-B4DC-2361EEA4DD9A}" srcOrd="3" destOrd="0" parTransId="{69058360-10E1-4DBD-B1DF-9EFB9403B2FC}" sibTransId="{AA4FD7D2-DF53-468F-B15D-5BABFE1C0410}"/>
    <dgm:cxn modelId="{B339A9B4-B55F-42E7-A451-AE4DD0080864}" type="presOf" srcId="{D08B9A53-BDF3-48F2-BB70-E4F6CB3BF629}" destId="{C38CCB6D-5999-4A0D-B025-752333DA2456}" srcOrd="0" destOrd="0" presId="urn:microsoft.com/office/officeart/2005/8/layout/radial2"/>
    <dgm:cxn modelId="{0215D5B7-ED19-4210-9113-802A32E32D78}" type="presOf" srcId="{372B11FA-7C92-4782-A4BC-F2A705655D54}" destId="{33AD7899-906A-4230-9D73-D582ED3D2E42}" srcOrd="0" destOrd="0" presId="urn:microsoft.com/office/officeart/2005/8/layout/radial2"/>
    <dgm:cxn modelId="{AC07F9BB-1040-4B25-9263-E8545E2334B0}" srcId="{372B11FA-7C92-4782-A4BC-F2A705655D54}" destId="{CC86E698-7AC2-444F-94AD-D482CB7A9311}" srcOrd="4" destOrd="0" parTransId="{D19A0487-A463-417F-9739-5B3CA3873E67}" sibTransId="{846E2831-EA95-4D7F-8193-B3C370AC48E7}"/>
    <dgm:cxn modelId="{1147B9C3-BF3A-4AE3-9592-AB9A4A1F41C0}" srcId="{7D86AE86-7228-4B17-8451-85F5D655F085}" destId="{309EB16F-5C3E-4431-BDCC-D8A06B84ED1E}" srcOrd="3" destOrd="0" parTransId="{E08FCF45-CABB-4024-ADE9-78B868CA098F}" sibTransId="{5DADA103-DE59-4732-A423-BC0F177381DF}"/>
    <dgm:cxn modelId="{C4DE80C7-BADC-4629-9399-07A0E3665522}" srcId="{7D86AE86-7228-4B17-8451-85F5D655F085}" destId="{8BF0C11D-1DB0-4F57-86AF-5B1B71B94C97}" srcOrd="2" destOrd="0" parTransId="{208DA6B8-46A2-4199-B2A3-E3058A37518E}" sibTransId="{38AFB70C-9122-4400-89CF-705780233B01}"/>
    <dgm:cxn modelId="{F03173CC-90E8-4B37-89E8-F1C180FACAD7}" type="presOf" srcId="{309EB16F-5C3E-4431-BDCC-D8A06B84ED1E}" destId="{625E93C7-1A1E-4659-964F-F12C38B95851}" srcOrd="0" destOrd="3" presId="urn:microsoft.com/office/officeart/2005/8/layout/radial2"/>
    <dgm:cxn modelId="{037A6FCE-2BB2-47EE-A4AF-6B9B93AC615C}" type="presOf" srcId="{8878B7AE-07FA-4BE9-9384-A2660D29DA12}" destId="{625E93C7-1A1E-4659-964F-F12C38B95851}" srcOrd="0" destOrd="1" presId="urn:microsoft.com/office/officeart/2005/8/layout/radial2"/>
    <dgm:cxn modelId="{87C2F3DC-5E5C-4601-8AFC-CA39FEC67E34}" srcId="{7D86AE86-7228-4B17-8451-85F5D655F085}" destId="{749A9EBE-EBA0-4486-A52A-9DFA7C403C98}" srcOrd="0" destOrd="0" parTransId="{BF94FC48-9CFA-490C-BE4A-A71E7544EB8B}" sibTransId="{727B589E-EB05-40C5-937E-C5E0BC3F54C2}"/>
    <dgm:cxn modelId="{96F58CDD-FF46-482A-80A3-5BDCBAE17F0C}" type="presOf" srcId="{F9495736-D068-445A-B4DC-2361EEA4DD9A}" destId="{7DB665E0-69B4-4A6A-AD21-34C11666E040}" srcOrd="0" destOrd="3" presId="urn:microsoft.com/office/officeart/2005/8/layout/radial2"/>
    <dgm:cxn modelId="{500E3DE0-5FA1-4961-818B-6CD21A513F9B}" srcId="{06AB9756-BB56-476A-90F4-38C1E49F0559}" destId="{C9B5DEBB-09AE-48FC-9188-5F0F6D6B780F}" srcOrd="1" destOrd="0" parTransId="{46447BF6-BA8C-44AF-9C3E-AE9DE50D8CCC}" sibTransId="{97B52FF7-023A-48C6-AF3A-6E6C4DCD4B94}"/>
    <dgm:cxn modelId="{42F283E5-E13E-4E12-BCCB-03AC4C6A0959}" type="presOf" srcId="{CC86E698-7AC2-444F-94AD-D482CB7A9311}" destId="{7DB665E0-69B4-4A6A-AD21-34C11666E040}" srcOrd="0" destOrd="4" presId="urn:microsoft.com/office/officeart/2005/8/layout/radial2"/>
    <dgm:cxn modelId="{825064ED-2DAA-4990-88E6-313F7E6A694E}" type="presOf" srcId="{25C85214-51F5-4830-975C-AC7BBA14F193}" destId="{A2DB7A65-18F3-45C3-A819-3A43EEC9DC50}" srcOrd="0" destOrd="0" presId="urn:microsoft.com/office/officeart/2005/8/layout/radial2"/>
    <dgm:cxn modelId="{8D187AF3-5FCA-4759-8353-8FA447DEC85C}" type="presOf" srcId="{27770100-442D-4C31-A528-FDE4BA2B18AE}" destId="{60832B2C-74EE-4B0B-B697-9D5FE66AE474}" srcOrd="0" destOrd="0" presId="urn:microsoft.com/office/officeart/2005/8/layout/radial2"/>
    <dgm:cxn modelId="{60C73CF7-BB2B-4DA7-93E9-58B534398EC5}" type="presOf" srcId="{06AB9756-BB56-476A-90F4-38C1E49F0559}" destId="{B91D384C-20D2-4702-9CC7-6E54A0369811}" srcOrd="0" destOrd="0" presId="urn:microsoft.com/office/officeart/2005/8/layout/radial2"/>
    <dgm:cxn modelId="{55A0D079-31E3-441A-BE3B-F6E70C0EB47F}" type="presParOf" srcId="{50FB7D2A-0157-4DA2-B291-213AB6541ACE}" destId="{C3025C30-B822-4DE3-9BEF-0D3556E8B74E}" srcOrd="0" destOrd="0" presId="urn:microsoft.com/office/officeart/2005/8/layout/radial2"/>
    <dgm:cxn modelId="{4DC3378D-B90A-492D-A11E-A6BA2414C1C6}" type="presParOf" srcId="{C3025C30-B822-4DE3-9BEF-0D3556E8B74E}" destId="{5E608CED-103B-4A88-8A4C-B4FF7D36310E}" srcOrd="0" destOrd="0" presId="urn:microsoft.com/office/officeart/2005/8/layout/radial2"/>
    <dgm:cxn modelId="{43A22393-C31B-4F4F-9AE7-8F45BA61C816}" type="presParOf" srcId="{5E608CED-103B-4A88-8A4C-B4FF7D36310E}" destId="{B576259F-60B4-4669-8871-46E0AD5EE273}" srcOrd="0" destOrd="0" presId="urn:microsoft.com/office/officeart/2005/8/layout/radial2"/>
    <dgm:cxn modelId="{26982488-D6B0-4E56-B465-4A4826E1B464}" type="presParOf" srcId="{5E608CED-103B-4A88-8A4C-B4FF7D36310E}" destId="{32B3E712-9498-4161-965F-9F6A6B3DF441}" srcOrd="1" destOrd="0" presId="urn:microsoft.com/office/officeart/2005/8/layout/radial2"/>
    <dgm:cxn modelId="{B8EF8BEB-85AB-40EE-87F5-BD79AF278473}" type="presParOf" srcId="{C3025C30-B822-4DE3-9BEF-0D3556E8B74E}" destId="{A2DB7A65-18F3-45C3-A819-3A43EEC9DC50}" srcOrd="1" destOrd="0" presId="urn:microsoft.com/office/officeart/2005/8/layout/radial2"/>
    <dgm:cxn modelId="{40AB9406-2DDC-419C-946A-43E8B35591F1}" type="presParOf" srcId="{C3025C30-B822-4DE3-9BEF-0D3556E8B74E}" destId="{29C215AE-D767-4909-AEA0-4649E36F511E}" srcOrd="2" destOrd="0" presId="urn:microsoft.com/office/officeart/2005/8/layout/radial2"/>
    <dgm:cxn modelId="{22E656B0-746E-412B-BCC4-3975DE4B54F7}" type="presParOf" srcId="{29C215AE-D767-4909-AEA0-4649E36F511E}" destId="{B91D384C-20D2-4702-9CC7-6E54A0369811}" srcOrd="0" destOrd="0" presId="urn:microsoft.com/office/officeart/2005/8/layout/radial2"/>
    <dgm:cxn modelId="{3FA3D46F-5900-4FF6-82B4-90F40CE04A43}" type="presParOf" srcId="{29C215AE-D767-4909-AEA0-4649E36F511E}" destId="{FFE7C556-D555-4644-9085-42567A127D67}" srcOrd="1" destOrd="0" presId="urn:microsoft.com/office/officeart/2005/8/layout/radial2"/>
    <dgm:cxn modelId="{1A67A701-8974-47D1-9BD2-B12779F05511}" type="presParOf" srcId="{C3025C30-B822-4DE3-9BEF-0D3556E8B74E}" destId="{60832B2C-74EE-4B0B-B697-9D5FE66AE474}" srcOrd="3" destOrd="0" presId="urn:microsoft.com/office/officeart/2005/8/layout/radial2"/>
    <dgm:cxn modelId="{F44422B0-F514-4F48-97B7-E3F79F9F3135}" type="presParOf" srcId="{C3025C30-B822-4DE3-9BEF-0D3556E8B74E}" destId="{BD0BE4B2-D5CA-4F79-8E91-9719164A8664}" srcOrd="4" destOrd="0" presId="urn:microsoft.com/office/officeart/2005/8/layout/radial2"/>
    <dgm:cxn modelId="{E8BE4E04-335A-4621-A456-60A0B0A56D32}" type="presParOf" srcId="{BD0BE4B2-D5CA-4F79-8E91-9719164A8664}" destId="{220A0ADE-B1E1-4846-9D36-BC611D9E77FF}" srcOrd="0" destOrd="0" presId="urn:microsoft.com/office/officeart/2005/8/layout/radial2"/>
    <dgm:cxn modelId="{C8884A19-2EAD-4AB4-A612-965BFCB921FF}" type="presParOf" srcId="{BD0BE4B2-D5CA-4F79-8E91-9719164A8664}" destId="{625E93C7-1A1E-4659-964F-F12C38B95851}" srcOrd="1" destOrd="0" presId="urn:microsoft.com/office/officeart/2005/8/layout/radial2"/>
    <dgm:cxn modelId="{A882D098-2D34-40DE-A907-15BFF412EF15}" type="presParOf" srcId="{C3025C30-B822-4DE3-9BEF-0D3556E8B74E}" destId="{B46FAFE4-89E7-41BE-9185-B095BD5CB473}" srcOrd="5" destOrd="0" presId="urn:microsoft.com/office/officeart/2005/8/layout/radial2"/>
    <dgm:cxn modelId="{E90EB0C9-2033-4991-A72F-6F2105E0F3E5}" type="presParOf" srcId="{C3025C30-B822-4DE3-9BEF-0D3556E8B74E}" destId="{429796E5-6000-4D74-8FCD-0008D41C7C62}" srcOrd="6" destOrd="0" presId="urn:microsoft.com/office/officeart/2005/8/layout/radial2"/>
    <dgm:cxn modelId="{B5EF0F46-5A6D-48C3-A983-37937C15BB30}" type="presParOf" srcId="{429796E5-6000-4D74-8FCD-0008D41C7C62}" destId="{33AD7899-906A-4230-9D73-D582ED3D2E42}" srcOrd="0" destOrd="0" presId="urn:microsoft.com/office/officeart/2005/8/layout/radial2"/>
    <dgm:cxn modelId="{2D2D901C-779F-4F8E-80D4-D4544CF3BF11}" type="presParOf" srcId="{429796E5-6000-4D74-8FCD-0008D41C7C62}" destId="{7DB665E0-69B4-4A6A-AD21-34C11666E040}" srcOrd="1" destOrd="0" presId="urn:microsoft.com/office/officeart/2005/8/layout/radial2"/>
    <dgm:cxn modelId="{11E15A76-EECA-478A-8342-4BD015A24826}" type="presParOf" srcId="{C3025C30-B822-4DE3-9BEF-0D3556E8B74E}" destId="{F0DE3D34-2E29-4F4B-9E8D-95474CE0B4C9}" srcOrd="7" destOrd="0" presId="urn:microsoft.com/office/officeart/2005/8/layout/radial2"/>
    <dgm:cxn modelId="{3ED1504F-D4E2-4C37-B052-B73FCB3C7DD3}" type="presParOf" srcId="{C3025C30-B822-4DE3-9BEF-0D3556E8B74E}" destId="{09E967AB-8184-4A49-91D7-A543E706FAE1}" srcOrd="8" destOrd="0" presId="urn:microsoft.com/office/officeart/2005/8/layout/radial2"/>
    <dgm:cxn modelId="{71C2E896-0AFC-4F85-BCAE-B0F323EF4D0E}" type="presParOf" srcId="{09E967AB-8184-4A49-91D7-A543E706FAE1}" destId="{C38CCB6D-5999-4A0D-B025-752333DA2456}" srcOrd="0" destOrd="0" presId="urn:microsoft.com/office/officeart/2005/8/layout/radial2"/>
    <dgm:cxn modelId="{C63E484E-E689-453E-B8A6-531FA8843AB0}" type="presParOf" srcId="{09E967AB-8184-4A49-91D7-A543E706FAE1}" destId="{779DC50D-A0E4-4DE2-8030-E64D9DBCFC48}"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8927D-FBEA-4286-8CEC-EFBF13507D5C}">
      <dsp:nvSpPr>
        <dsp:cNvPr id="0" name=""/>
        <dsp:cNvSpPr/>
      </dsp:nvSpPr>
      <dsp:spPr>
        <a:xfrm>
          <a:off x="0" y="196525"/>
          <a:ext cx="6666833" cy="248003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Social order is fundamental but what are the limits of policing</a:t>
          </a:r>
          <a:endParaRPr lang="en-US" sz="3500" kern="1200"/>
        </a:p>
      </dsp:txBody>
      <dsp:txXfrm>
        <a:off x="121065" y="317590"/>
        <a:ext cx="6424703" cy="2237904"/>
      </dsp:txXfrm>
    </dsp:sp>
    <dsp:sp modelId="{B888E69F-ADA8-4E30-9A87-67756F9169DC}">
      <dsp:nvSpPr>
        <dsp:cNvPr id="0" name=""/>
        <dsp:cNvSpPr/>
      </dsp:nvSpPr>
      <dsp:spPr>
        <a:xfrm>
          <a:off x="0" y="2777359"/>
          <a:ext cx="6666833" cy="2480034"/>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Plural or mixed-economy policing holds that policing is but one aspect of the wider governmental and societal challenge</a:t>
          </a:r>
          <a:endParaRPr lang="en-US" sz="3500" kern="1200"/>
        </a:p>
      </dsp:txBody>
      <dsp:txXfrm>
        <a:off x="121065" y="2898424"/>
        <a:ext cx="6424703" cy="2237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9916F-C12A-4E8E-847E-7E1338BB919E}">
      <dsp:nvSpPr>
        <dsp:cNvPr id="0" name=""/>
        <dsp:cNvSpPr/>
      </dsp:nvSpPr>
      <dsp:spPr>
        <a:xfrm>
          <a:off x="4928894" y="466"/>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Police</a:t>
          </a:r>
        </a:p>
      </dsp:txBody>
      <dsp:txXfrm>
        <a:off x="5109745" y="181317"/>
        <a:ext cx="873229" cy="873229"/>
      </dsp:txXfrm>
    </dsp:sp>
    <dsp:sp modelId="{4C824555-F44C-438E-8644-AA55A3134BDA}">
      <dsp:nvSpPr>
        <dsp:cNvPr id="0" name=""/>
        <dsp:cNvSpPr/>
      </dsp:nvSpPr>
      <dsp:spPr>
        <a:xfrm rot="1200000">
          <a:off x="6244658" y="723399"/>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247626" y="789927"/>
        <a:ext cx="229639" cy="250073"/>
      </dsp:txXfrm>
    </dsp:sp>
    <dsp:sp modelId="{CE4058A3-C48E-4921-A50B-FBF76C5A06C3}">
      <dsp:nvSpPr>
        <dsp:cNvPr id="0" name=""/>
        <dsp:cNvSpPr/>
      </dsp:nvSpPr>
      <dsp:spPr>
        <a:xfrm>
          <a:off x="6670995" y="634539"/>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Health</a:t>
          </a:r>
        </a:p>
      </dsp:txBody>
      <dsp:txXfrm>
        <a:off x="6851846" y="815390"/>
        <a:ext cx="873229" cy="873229"/>
      </dsp:txXfrm>
    </dsp:sp>
    <dsp:sp modelId="{5323E5A1-CCEF-4B3C-93F9-2D90800F9FE6}">
      <dsp:nvSpPr>
        <dsp:cNvPr id="0" name=""/>
        <dsp:cNvSpPr/>
      </dsp:nvSpPr>
      <dsp:spPr>
        <a:xfrm rot="3600000">
          <a:off x="7583267" y="1838334"/>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7607871" y="1879077"/>
        <a:ext cx="229639" cy="250073"/>
      </dsp:txXfrm>
    </dsp:sp>
    <dsp:sp modelId="{10C1E68F-F5BD-4038-9F39-B55C48DBE510}">
      <dsp:nvSpPr>
        <dsp:cNvPr id="0" name=""/>
        <dsp:cNvSpPr/>
      </dsp:nvSpPr>
      <dsp:spPr>
        <a:xfrm>
          <a:off x="7597948" y="2240068"/>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Social Services</a:t>
          </a:r>
        </a:p>
      </dsp:txBody>
      <dsp:txXfrm>
        <a:off x="7778799" y="2420919"/>
        <a:ext cx="873229" cy="873229"/>
      </dsp:txXfrm>
    </dsp:sp>
    <dsp:sp modelId="{C9C69815-62E6-4B16-ADB4-5752972CAF41}">
      <dsp:nvSpPr>
        <dsp:cNvPr id="0" name=""/>
        <dsp:cNvSpPr/>
      </dsp:nvSpPr>
      <dsp:spPr>
        <a:xfrm rot="6000000">
          <a:off x="7892034" y="3552866"/>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7949787" y="3587764"/>
        <a:ext cx="229639" cy="250073"/>
      </dsp:txXfrm>
    </dsp:sp>
    <dsp:sp modelId="{813D58DE-F557-4ACF-96B3-E692E472949F}">
      <dsp:nvSpPr>
        <dsp:cNvPr id="0" name=""/>
        <dsp:cNvSpPr/>
      </dsp:nvSpPr>
      <dsp:spPr>
        <a:xfrm>
          <a:off x="7276020" y="4065808"/>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CJS</a:t>
          </a:r>
        </a:p>
      </dsp:txBody>
      <dsp:txXfrm>
        <a:off x="7456871" y="4246659"/>
        <a:ext cx="873229" cy="873229"/>
      </dsp:txXfrm>
    </dsp:sp>
    <dsp:sp modelId="{FAC34603-8334-44BF-994C-A4DC1B35248D}">
      <dsp:nvSpPr>
        <dsp:cNvPr id="0" name=""/>
        <dsp:cNvSpPr/>
      </dsp:nvSpPr>
      <dsp:spPr>
        <a:xfrm rot="8400000">
          <a:off x="7026484" y="5064745"/>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7113388" y="5116473"/>
        <a:ext cx="229639" cy="250073"/>
      </dsp:txXfrm>
    </dsp:sp>
    <dsp:sp modelId="{3782BB00-A771-4949-A3C9-486CA1CA5D9F}">
      <dsp:nvSpPr>
        <dsp:cNvPr id="0" name=""/>
        <dsp:cNvSpPr/>
      </dsp:nvSpPr>
      <dsp:spPr>
        <a:xfrm>
          <a:off x="5855847" y="5257476"/>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Schools</a:t>
          </a:r>
        </a:p>
      </dsp:txBody>
      <dsp:txXfrm>
        <a:off x="6036698" y="5438327"/>
        <a:ext cx="873229" cy="873229"/>
      </dsp:txXfrm>
    </dsp:sp>
    <dsp:sp modelId="{2E2CFD0A-C28C-47CE-A00C-E56E92B2D8FA}">
      <dsp:nvSpPr>
        <dsp:cNvPr id="0" name=""/>
        <dsp:cNvSpPr/>
      </dsp:nvSpPr>
      <dsp:spPr>
        <a:xfrm rot="10800000">
          <a:off x="5391617" y="5666547"/>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5490033" y="5749905"/>
        <a:ext cx="229639" cy="250073"/>
      </dsp:txXfrm>
    </dsp:sp>
    <dsp:sp modelId="{D7AF51CB-C8C2-4E00-B503-53B73FE7BB8F}">
      <dsp:nvSpPr>
        <dsp:cNvPr id="0" name=""/>
        <dsp:cNvSpPr/>
      </dsp:nvSpPr>
      <dsp:spPr>
        <a:xfrm>
          <a:off x="4001942" y="5257476"/>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Local</a:t>
          </a:r>
        </a:p>
      </dsp:txBody>
      <dsp:txXfrm>
        <a:off x="4182793" y="5438327"/>
        <a:ext cx="873229" cy="873229"/>
      </dsp:txXfrm>
    </dsp:sp>
    <dsp:sp modelId="{255BB18F-1AD8-448A-82C5-0A4C2F6BBFD4}">
      <dsp:nvSpPr>
        <dsp:cNvPr id="0" name=""/>
        <dsp:cNvSpPr/>
      </dsp:nvSpPr>
      <dsp:spPr>
        <a:xfrm rot="13200000">
          <a:off x="3752405" y="5076681"/>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3839309" y="5191669"/>
        <a:ext cx="229639" cy="250073"/>
      </dsp:txXfrm>
    </dsp:sp>
    <dsp:sp modelId="{16D5DA02-73C1-42A1-8B96-73E9DF0118D6}">
      <dsp:nvSpPr>
        <dsp:cNvPr id="0" name=""/>
        <dsp:cNvSpPr/>
      </dsp:nvSpPr>
      <dsp:spPr>
        <a:xfrm>
          <a:off x="2581768" y="4065808"/>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Faith</a:t>
          </a:r>
        </a:p>
      </dsp:txBody>
      <dsp:txXfrm>
        <a:off x="2762619" y="4246659"/>
        <a:ext cx="873229" cy="873229"/>
      </dsp:txXfrm>
    </dsp:sp>
    <dsp:sp modelId="{08CD6E9E-7FC2-44FD-86EB-BDD3798983CD}">
      <dsp:nvSpPr>
        <dsp:cNvPr id="0" name=""/>
        <dsp:cNvSpPr/>
      </dsp:nvSpPr>
      <dsp:spPr>
        <a:xfrm rot="15600000">
          <a:off x="2875854" y="3571153"/>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933607" y="3702971"/>
        <a:ext cx="229639" cy="250073"/>
      </dsp:txXfrm>
    </dsp:sp>
    <dsp:sp modelId="{8FF76B4E-6E15-403A-ACEC-A3172CF75181}">
      <dsp:nvSpPr>
        <dsp:cNvPr id="0" name=""/>
        <dsp:cNvSpPr/>
      </dsp:nvSpPr>
      <dsp:spPr>
        <a:xfrm>
          <a:off x="2259841" y="2240068"/>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Parents</a:t>
          </a:r>
        </a:p>
      </dsp:txBody>
      <dsp:txXfrm>
        <a:off x="2440692" y="2420919"/>
        <a:ext cx="873229" cy="873229"/>
      </dsp:txXfrm>
    </dsp:sp>
    <dsp:sp modelId="{74F0EBB2-4E24-41DF-9F65-AEA5C89DBBCB}">
      <dsp:nvSpPr>
        <dsp:cNvPr id="0" name=""/>
        <dsp:cNvSpPr/>
      </dsp:nvSpPr>
      <dsp:spPr>
        <a:xfrm rot="18000000">
          <a:off x="3172113" y="1854416"/>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196717" y="1980389"/>
        <a:ext cx="229639" cy="250073"/>
      </dsp:txXfrm>
    </dsp:sp>
    <dsp:sp modelId="{A8D310E3-2788-4D78-A0FF-A69A3332AE4F}">
      <dsp:nvSpPr>
        <dsp:cNvPr id="0" name=""/>
        <dsp:cNvSpPr/>
      </dsp:nvSpPr>
      <dsp:spPr>
        <a:xfrm>
          <a:off x="3186793" y="634539"/>
          <a:ext cx="1234931" cy="1234931"/>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dirty="0"/>
            <a:t>Each Person</a:t>
          </a:r>
        </a:p>
      </dsp:txBody>
      <dsp:txXfrm>
        <a:off x="3367644" y="815390"/>
        <a:ext cx="873229" cy="873229"/>
      </dsp:txXfrm>
    </dsp:sp>
    <dsp:sp modelId="{3EB2EDED-98C4-44C6-8700-8554DEB36AEE}">
      <dsp:nvSpPr>
        <dsp:cNvPr id="0" name=""/>
        <dsp:cNvSpPr/>
      </dsp:nvSpPr>
      <dsp:spPr>
        <a:xfrm rot="20400000">
          <a:off x="4502557" y="729750"/>
          <a:ext cx="328055" cy="416789"/>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505525" y="829938"/>
        <a:ext cx="229639" cy="250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145C3-4F89-4A54-8B9B-EB5074C7D245}">
      <dsp:nvSpPr>
        <dsp:cNvPr id="0" name=""/>
        <dsp:cNvSpPr/>
      </dsp:nvSpPr>
      <dsp:spPr>
        <a:xfrm>
          <a:off x="0" y="470941"/>
          <a:ext cx="8872396" cy="680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E060E4-2603-4C65-8DB1-F74A35069BC0}">
      <dsp:nvSpPr>
        <dsp:cNvPr id="0" name=""/>
        <dsp:cNvSpPr/>
      </dsp:nvSpPr>
      <dsp:spPr>
        <a:xfrm>
          <a:off x="443619" y="72421"/>
          <a:ext cx="6210677" cy="7970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749" tIns="0" rIns="234749" bIns="0" numCol="1" spcCol="1270" anchor="ctr" anchorCtr="0">
          <a:noAutofit/>
        </a:bodyPr>
        <a:lstStyle/>
        <a:p>
          <a:pPr marL="0" lvl="0" indent="0" algn="l" defTabSz="1200150">
            <a:lnSpc>
              <a:spcPct val="90000"/>
            </a:lnSpc>
            <a:spcBef>
              <a:spcPct val="0"/>
            </a:spcBef>
            <a:spcAft>
              <a:spcPct val="35000"/>
            </a:spcAft>
            <a:buNone/>
          </a:pPr>
          <a:r>
            <a:rPr lang="en-GB" sz="2700" kern="1200" dirty="0"/>
            <a:t>Grandiose view of oneself  </a:t>
          </a:r>
        </a:p>
      </dsp:txBody>
      <dsp:txXfrm>
        <a:off x="482527" y="111329"/>
        <a:ext cx="6132861" cy="719224"/>
      </dsp:txXfrm>
    </dsp:sp>
    <dsp:sp modelId="{F2E82B4F-AB05-4BE0-8796-9422E391ADE7}">
      <dsp:nvSpPr>
        <dsp:cNvPr id="0" name=""/>
        <dsp:cNvSpPr/>
      </dsp:nvSpPr>
      <dsp:spPr>
        <a:xfrm>
          <a:off x="0" y="1695661"/>
          <a:ext cx="8872396" cy="680400"/>
        </a:xfrm>
        <a:prstGeom prst="rect">
          <a:avLst/>
        </a:prstGeom>
        <a:solidFill>
          <a:schemeClr val="lt1">
            <a:alpha val="90000"/>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DBD492-FBDA-4746-82C3-F8E2B265300E}">
      <dsp:nvSpPr>
        <dsp:cNvPr id="0" name=""/>
        <dsp:cNvSpPr/>
      </dsp:nvSpPr>
      <dsp:spPr>
        <a:xfrm>
          <a:off x="443619" y="1297141"/>
          <a:ext cx="6210677" cy="797040"/>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749" tIns="0" rIns="234749" bIns="0" numCol="1" spcCol="1270" anchor="ctr" anchorCtr="0">
          <a:noAutofit/>
        </a:bodyPr>
        <a:lstStyle/>
        <a:p>
          <a:pPr marL="0" lvl="0" indent="0" algn="l" defTabSz="1200150">
            <a:lnSpc>
              <a:spcPct val="90000"/>
            </a:lnSpc>
            <a:spcBef>
              <a:spcPct val="0"/>
            </a:spcBef>
            <a:spcAft>
              <a:spcPct val="35000"/>
            </a:spcAft>
            <a:buNone/>
          </a:pPr>
          <a:r>
            <a:rPr lang="en-GB" sz="2700" kern="1200" dirty="0"/>
            <a:t>Problems with empathy</a:t>
          </a:r>
        </a:p>
      </dsp:txBody>
      <dsp:txXfrm>
        <a:off x="482527" y="1336049"/>
        <a:ext cx="6132861" cy="719224"/>
      </dsp:txXfrm>
    </dsp:sp>
    <dsp:sp modelId="{E74B749A-7A01-4EB4-ACE6-0AA596298D9D}">
      <dsp:nvSpPr>
        <dsp:cNvPr id="0" name=""/>
        <dsp:cNvSpPr/>
      </dsp:nvSpPr>
      <dsp:spPr>
        <a:xfrm>
          <a:off x="0" y="2920382"/>
          <a:ext cx="8872396" cy="680400"/>
        </a:xfrm>
        <a:prstGeom prst="rect">
          <a:avLst/>
        </a:prstGeom>
        <a:solidFill>
          <a:schemeClr val="lt1">
            <a:alpha val="90000"/>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2DE84F-98E9-47E4-B1E7-E43A9BADC920}">
      <dsp:nvSpPr>
        <dsp:cNvPr id="0" name=""/>
        <dsp:cNvSpPr/>
      </dsp:nvSpPr>
      <dsp:spPr>
        <a:xfrm>
          <a:off x="443619" y="2521861"/>
          <a:ext cx="6210677" cy="797040"/>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749" tIns="0" rIns="234749" bIns="0" numCol="1" spcCol="1270" anchor="ctr" anchorCtr="0">
          <a:noAutofit/>
        </a:bodyPr>
        <a:lstStyle/>
        <a:p>
          <a:pPr marL="0" lvl="0" indent="0" algn="l" defTabSz="1200150">
            <a:lnSpc>
              <a:spcPct val="90000"/>
            </a:lnSpc>
            <a:spcBef>
              <a:spcPct val="0"/>
            </a:spcBef>
            <a:spcAft>
              <a:spcPct val="35000"/>
            </a:spcAft>
            <a:buNone/>
          </a:pPr>
          <a:r>
            <a:rPr lang="en-GB" sz="2700" kern="1200" dirty="0"/>
            <a:t>Sense of entitlement</a:t>
          </a:r>
        </a:p>
      </dsp:txBody>
      <dsp:txXfrm>
        <a:off x="482527" y="2560769"/>
        <a:ext cx="6132861" cy="719224"/>
      </dsp:txXfrm>
    </dsp:sp>
    <dsp:sp modelId="{5116AFF7-21C5-4417-8480-39371FB81D24}">
      <dsp:nvSpPr>
        <dsp:cNvPr id="0" name=""/>
        <dsp:cNvSpPr/>
      </dsp:nvSpPr>
      <dsp:spPr>
        <a:xfrm>
          <a:off x="0" y="4145102"/>
          <a:ext cx="8872396" cy="6804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FD9FF0-F906-444D-888F-3E37784441F3}">
      <dsp:nvSpPr>
        <dsp:cNvPr id="0" name=""/>
        <dsp:cNvSpPr/>
      </dsp:nvSpPr>
      <dsp:spPr>
        <a:xfrm>
          <a:off x="443619" y="3746582"/>
          <a:ext cx="6210677" cy="79704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749" tIns="0" rIns="234749" bIns="0" numCol="1" spcCol="1270" anchor="ctr" anchorCtr="0">
          <a:noAutofit/>
        </a:bodyPr>
        <a:lstStyle/>
        <a:p>
          <a:pPr marL="0" lvl="0" indent="0" algn="l" defTabSz="1200150">
            <a:lnSpc>
              <a:spcPct val="90000"/>
            </a:lnSpc>
            <a:spcBef>
              <a:spcPct val="0"/>
            </a:spcBef>
            <a:spcAft>
              <a:spcPct val="35000"/>
            </a:spcAft>
            <a:buNone/>
          </a:pPr>
          <a:r>
            <a:rPr lang="en-GB" sz="2700" kern="1200" dirty="0"/>
            <a:t>Need for admiration or attention</a:t>
          </a:r>
        </a:p>
      </dsp:txBody>
      <dsp:txXfrm>
        <a:off x="482527" y="3785490"/>
        <a:ext cx="6132861"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ADE4C-2500-47CD-8D1C-1B5B789CF1BF}">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31953-46FC-4C26-AC0E-F2C562625C06}">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Socialised without parents less than previous generations</a:t>
          </a:r>
          <a:endParaRPr lang="en-US" sz="3800" kern="1200"/>
        </a:p>
      </dsp:txBody>
      <dsp:txXfrm>
        <a:off x="0" y="2700"/>
        <a:ext cx="6291714" cy="1841777"/>
      </dsp:txXfrm>
    </dsp:sp>
    <dsp:sp modelId="{0E71C015-11BB-4BA2-8F9F-DA1D774E9570}">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1FCE85-073A-4E64-A1AE-31D4C75D44A6}">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Went on dates less than previous generations</a:t>
          </a:r>
          <a:endParaRPr lang="en-US" sz="3800" kern="1200"/>
        </a:p>
      </dsp:txBody>
      <dsp:txXfrm>
        <a:off x="0" y="1844478"/>
        <a:ext cx="6291714" cy="1841777"/>
      </dsp:txXfrm>
    </dsp:sp>
    <dsp:sp modelId="{968A00D4-2AE4-47D3-A507-274F193E4524}">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A6036F-022D-4F02-B434-D8E7F54A27FB}">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Had sex later than previous generations</a:t>
          </a:r>
          <a:endParaRPr lang="en-US" sz="3800" kern="1200"/>
        </a:p>
      </dsp:txBody>
      <dsp:txXfrm>
        <a:off x="0" y="3686256"/>
        <a:ext cx="6291714" cy="18417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ADE4C-2500-47CD-8D1C-1B5B789CF1BF}">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31953-46FC-4C26-AC0E-F2C562625C06}">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Mental Health Crisis (anxiety and depression)</a:t>
          </a:r>
        </a:p>
      </dsp:txBody>
      <dsp:txXfrm>
        <a:off x="0" y="0"/>
        <a:ext cx="6291714" cy="1382683"/>
      </dsp:txXfrm>
    </dsp:sp>
    <dsp:sp modelId="{B29C7426-2BAD-4BCB-95EE-AA0E7505ADEF}">
      <dsp:nvSpPr>
        <dsp:cNvPr id="0" name=""/>
        <dsp:cNvSpPr/>
      </dsp:nvSpPr>
      <dsp:spPr>
        <a:xfrm>
          <a:off x="0" y="1382683"/>
          <a:ext cx="629171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D6601-1C78-4E32-AEC3-5E27AC9C8BB0}">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Political Polarisation</a:t>
          </a:r>
        </a:p>
      </dsp:txBody>
      <dsp:txXfrm>
        <a:off x="0" y="1382683"/>
        <a:ext cx="6291714" cy="1382683"/>
      </dsp:txXfrm>
    </dsp:sp>
    <dsp:sp modelId="{7A8DC9B0-602E-4053-A809-8D6EB235E6BA}">
      <dsp:nvSpPr>
        <dsp:cNvPr id="0" name=""/>
        <dsp:cNvSpPr/>
      </dsp:nvSpPr>
      <dsp:spPr>
        <a:xfrm>
          <a:off x="0" y="2765367"/>
          <a:ext cx="629171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12A9C4-642C-4BFB-8C72-2104F3BD1C18}">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Social media proliferation</a:t>
          </a:r>
        </a:p>
      </dsp:txBody>
      <dsp:txXfrm>
        <a:off x="0" y="2765367"/>
        <a:ext cx="6291714" cy="1382683"/>
      </dsp:txXfrm>
    </dsp:sp>
    <dsp:sp modelId="{D9D86F0E-9483-4DB6-A7D3-D0D92AB7D9D8}">
      <dsp:nvSpPr>
        <dsp:cNvPr id="0" name=""/>
        <dsp:cNvSpPr/>
      </dsp:nvSpPr>
      <dsp:spPr>
        <a:xfrm>
          <a:off x="0" y="4148051"/>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03F4D0-6E14-450C-A05E-F8BBD026842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dirty="0"/>
            <a:t>Helicopter parenting</a:t>
          </a:r>
        </a:p>
      </dsp:txBody>
      <dsp:txXfrm>
        <a:off x="0" y="4148051"/>
        <a:ext cx="6291714" cy="13826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E3D34-2E29-4F4B-9E8D-95474CE0B4C9}">
      <dsp:nvSpPr>
        <dsp:cNvPr id="0" name=""/>
        <dsp:cNvSpPr/>
      </dsp:nvSpPr>
      <dsp:spPr>
        <a:xfrm rot="3683225">
          <a:off x="2169796" y="4597482"/>
          <a:ext cx="1209464" cy="52734"/>
        </a:xfrm>
        <a:custGeom>
          <a:avLst/>
          <a:gdLst/>
          <a:ahLst/>
          <a:cxnLst/>
          <a:rect l="0" t="0" r="0" b="0"/>
          <a:pathLst>
            <a:path>
              <a:moveTo>
                <a:pt x="0" y="26367"/>
              </a:moveTo>
              <a:lnTo>
                <a:pt x="1209464"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B46FAFE4-89E7-41BE-9185-B095BD5CB473}">
      <dsp:nvSpPr>
        <dsp:cNvPr id="0" name=""/>
        <dsp:cNvSpPr/>
      </dsp:nvSpPr>
      <dsp:spPr>
        <a:xfrm rot="1312670">
          <a:off x="2835275" y="372527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0832B2C-74EE-4B0B-B697-9D5FE66AE474}">
      <dsp:nvSpPr>
        <dsp:cNvPr id="0" name=""/>
        <dsp:cNvSpPr/>
      </dsp:nvSpPr>
      <dsp:spPr>
        <a:xfrm rot="20287330">
          <a:off x="2835275" y="2729323"/>
          <a:ext cx="863883" cy="52734"/>
        </a:xfrm>
        <a:custGeom>
          <a:avLst/>
          <a:gdLst/>
          <a:ahLst/>
          <a:cxnLst/>
          <a:rect l="0" t="0" r="0" b="0"/>
          <a:pathLst>
            <a:path>
              <a:moveTo>
                <a:pt x="0" y="26367"/>
              </a:moveTo>
              <a:lnTo>
                <a:pt x="863883"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A2DB7A65-18F3-45C3-A819-3A43EEC9DC50}">
      <dsp:nvSpPr>
        <dsp:cNvPr id="0" name=""/>
        <dsp:cNvSpPr/>
      </dsp:nvSpPr>
      <dsp:spPr>
        <a:xfrm rot="17903923">
          <a:off x="2164279" y="1856930"/>
          <a:ext cx="1207432" cy="52734"/>
        </a:xfrm>
        <a:custGeom>
          <a:avLst/>
          <a:gdLst/>
          <a:ahLst/>
          <a:cxnLst/>
          <a:rect l="0" t="0" r="0" b="0"/>
          <a:pathLst>
            <a:path>
              <a:moveTo>
                <a:pt x="0" y="26367"/>
              </a:moveTo>
              <a:lnTo>
                <a:pt x="1207432" y="26367"/>
              </a:lnTo>
            </a:path>
          </a:pathLst>
        </a:custGeom>
        <a:noFill/>
        <a:ln w="1270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2B3E712-9498-4161-965F-9F6A6B3DF441}">
      <dsp:nvSpPr>
        <dsp:cNvPr id="0" name=""/>
        <dsp:cNvSpPr/>
      </dsp:nvSpPr>
      <dsp:spPr>
        <a:xfrm>
          <a:off x="828074" y="2054660"/>
          <a:ext cx="2398011" cy="239801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7000" r="-17000"/>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91D384C-20D2-4702-9CC7-6E54A0369811}">
      <dsp:nvSpPr>
        <dsp:cNvPr id="0" name=""/>
        <dsp:cNvSpPr/>
      </dsp:nvSpPr>
      <dsp:spPr>
        <a:xfrm>
          <a:off x="2677873" y="0"/>
          <a:ext cx="1438806" cy="1438806"/>
        </a:xfrm>
        <a:prstGeom prst="ellipse">
          <a:avLst/>
        </a:prstGeom>
        <a:solidFill>
          <a:srgbClr val="0070C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Money &amp; Jobs</a:t>
          </a:r>
        </a:p>
      </dsp:txBody>
      <dsp:txXfrm>
        <a:off x="2888581" y="210708"/>
        <a:ext cx="1017390" cy="1017390"/>
      </dsp:txXfrm>
    </dsp:sp>
    <dsp:sp modelId="{FFE7C556-D555-4644-9085-42567A127D67}">
      <dsp:nvSpPr>
        <dsp:cNvPr id="0" name=""/>
        <dsp:cNvSpPr/>
      </dsp:nvSpPr>
      <dsp:spPr>
        <a:xfrm>
          <a:off x="4260561" y="0"/>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endParaRPr lang="en-GB" sz="1600" kern="1200" dirty="0"/>
        </a:p>
        <a:p>
          <a:pPr marL="171450" lvl="1" indent="-171450" algn="l" defTabSz="711200">
            <a:lnSpc>
              <a:spcPct val="90000"/>
            </a:lnSpc>
            <a:spcBef>
              <a:spcPct val="0"/>
            </a:spcBef>
            <a:spcAft>
              <a:spcPct val="15000"/>
            </a:spcAft>
            <a:buChar char="•"/>
          </a:pPr>
          <a:r>
            <a:rPr lang="en-GB" sz="1600" kern="1200" dirty="0"/>
            <a:t>Commercial expertise</a:t>
          </a:r>
        </a:p>
        <a:p>
          <a:pPr marL="171450" lvl="1" indent="-171450" algn="l" defTabSz="711200">
            <a:lnSpc>
              <a:spcPct val="90000"/>
            </a:lnSpc>
            <a:spcBef>
              <a:spcPct val="0"/>
            </a:spcBef>
            <a:spcAft>
              <a:spcPct val="15000"/>
            </a:spcAft>
            <a:buChar char="•"/>
          </a:pPr>
          <a:r>
            <a:rPr lang="en-GB" sz="1600" kern="1200" dirty="0"/>
            <a:t>Income generation</a:t>
          </a:r>
        </a:p>
        <a:p>
          <a:pPr marL="171450" lvl="1" indent="-171450" algn="l" defTabSz="711200">
            <a:lnSpc>
              <a:spcPct val="90000"/>
            </a:lnSpc>
            <a:spcBef>
              <a:spcPct val="0"/>
            </a:spcBef>
            <a:spcAft>
              <a:spcPct val="15000"/>
            </a:spcAft>
            <a:buChar char="•"/>
          </a:pPr>
          <a:r>
            <a:rPr lang="en-GB" sz="1600" kern="1200" dirty="0"/>
            <a:t>Benefit uptake</a:t>
          </a:r>
        </a:p>
        <a:p>
          <a:pPr marL="171450" lvl="1" indent="-171450" algn="l" defTabSz="711200">
            <a:lnSpc>
              <a:spcPct val="90000"/>
            </a:lnSpc>
            <a:spcBef>
              <a:spcPct val="0"/>
            </a:spcBef>
            <a:spcAft>
              <a:spcPct val="15000"/>
            </a:spcAft>
            <a:buChar char="•"/>
          </a:pPr>
          <a:r>
            <a:rPr lang="en-GB" sz="1600" kern="1200" dirty="0"/>
            <a:t>Vocation &amp; apprenticeships</a:t>
          </a:r>
        </a:p>
        <a:p>
          <a:pPr marL="171450" lvl="1" indent="-171450" algn="l" defTabSz="800100">
            <a:lnSpc>
              <a:spcPct val="90000"/>
            </a:lnSpc>
            <a:spcBef>
              <a:spcPct val="0"/>
            </a:spcBef>
            <a:spcAft>
              <a:spcPct val="15000"/>
            </a:spcAft>
            <a:buChar char="•"/>
          </a:pPr>
          <a:endParaRPr lang="en-GB" sz="1800" kern="1200" dirty="0"/>
        </a:p>
      </dsp:txBody>
      <dsp:txXfrm>
        <a:off x="4260561" y="0"/>
        <a:ext cx="2158210" cy="1438806"/>
      </dsp:txXfrm>
    </dsp:sp>
    <dsp:sp modelId="{220A0ADE-B1E1-4846-9D36-BC611D9E77FF}">
      <dsp:nvSpPr>
        <dsp:cNvPr id="0" name=""/>
        <dsp:cNvSpPr/>
      </dsp:nvSpPr>
      <dsp:spPr>
        <a:xfrm>
          <a:off x="3616239" y="1607263"/>
          <a:ext cx="1438806" cy="1438806"/>
        </a:xfrm>
        <a:prstGeom prst="ellipse">
          <a:avLst/>
        </a:prstGeom>
        <a:solidFill>
          <a:schemeClr val="accent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Education</a:t>
          </a:r>
        </a:p>
      </dsp:txBody>
      <dsp:txXfrm>
        <a:off x="3826947" y="1817971"/>
        <a:ext cx="1017390" cy="1017390"/>
      </dsp:txXfrm>
    </dsp:sp>
    <dsp:sp modelId="{625E93C7-1A1E-4659-964F-F12C38B95851}">
      <dsp:nvSpPr>
        <dsp:cNvPr id="0" name=""/>
        <dsp:cNvSpPr/>
      </dsp:nvSpPr>
      <dsp:spPr>
        <a:xfrm>
          <a:off x="5198927" y="1607263"/>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Foetal Origins/ACEs</a:t>
          </a:r>
        </a:p>
        <a:p>
          <a:pPr marL="171450" lvl="1" indent="-171450" algn="l" defTabSz="711200">
            <a:lnSpc>
              <a:spcPct val="90000"/>
            </a:lnSpc>
            <a:spcBef>
              <a:spcPct val="0"/>
            </a:spcBef>
            <a:spcAft>
              <a:spcPct val="15000"/>
            </a:spcAft>
            <a:buChar char="•"/>
          </a:pPr>
          <a:r>
            <a:rPr lang="en-GB" sz="1600" kern="1200" dirty="0"/>
            <a:t>Vulnerable Pupil Profiling</a:t>
          </a:r>
        </a:p>
        <a:p>
          <a:pPr marL="171450" lvl="1" indent="-171450" algn="l" defTabSz="711200">
            <a:lnSpc>
              <a:spcPct val="90000"/>
            </a:lnSpc>
            <a:spcBef>
              <a:spcPct val="0"/>
            </a:spcBef>
            <a:spcAft>
              <a:spcPct val="15000"/>
            </a:spcAft>
            <a:buChar char="•"/>
          </a:pPr>
          <a:r>
            <a:rPr lang="en-GB" sz="1600" kern="1200" dirty="0"/>
            <a:t>Pre-school</a:t>
          </a:r>
        </a:p>
        <a:p>
          <a:pPr marL="171450" lvl="1" indent="-171450" algn="l" defTabSz="711200">
            <a:lnSpc>
              <a:spcPct val="90000"/>
            </a:lnSpc>
            <a:spcBef>
              <a:spcPct val="0"/>
            </a:spcBef>
            <a:spcAft>
              <a:spcPct val="15000"/>
            </a:spcAft>
            <a:buChar char="•"/>
          </a:pPr>
          <a:r>
            <a:rPr lang="en-GB" sz="1600" kern="1200" dirty="0"/>
            <a:t>Primary &amp; Secondary</a:t>
          </a:r>
        </a:p>
        <a:p>
          <a:pPr marL="171450" lvl="1" indent="-171450" algn="l" defTabSz="711200">
            <a:lnSpc>
              <a:spcPct val="90000"/>
            </a:lnSpc>
            <a:spcBef>
              <a:spcPct val="0"/>
            </a:spcBef>
            <a:spcAft>
              <a:spcPct val="15000"/>
            </a:spcAft>
            <a:buChar char="•"/>
          </a:pPr>
          <a:r>
            <a:rPr lang="en-GB" sz="1600" kern="1200" dirty="0"/>
            <a:t>Post-16 progression</a:t>
          </a:r>
        </a:p>
      </dsp:txBody>
      <dsp:txXfrm>
        <a:off x="5198927" y="1607263"/>
        <a:ext cx="2158210" cy="1438806"/>
      </dsp:txXfrm>
    </dsp:sp>
    <dsp:sp modelId="{33AD7899-906A-4230-9D73-D582ED3D2E42}">
      <dsp:nvSpPr>
        <dsp:cNvPr id="0" name=""/>
        <dsp:cNvSpPr/>
      </dsp:nvSpPr>
      <dsp:spPr>
        <a:xfrm>
          <a:off x="3616239" y="3461261"/>
          <a:ext cx="1438806" cy="1438806"/>
        </a:xfrm>
        <a:prstGeom prst="ellipse">
          <a:avLst/>
        </a:prstGeom>
        <a:solidFill>
          <a:srgbClr val="00B05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Health</a:t>
          </a:r>
        </a:p>
      </dsp:txBody>
      <dsp:txXfrm>
        <a:off x="3826947" y="3671969"/>
        <a:ext cx="1017390" cy="1017390"/>
      </dsp:txXfrm>
    </dsp:sp>
    <dsp:sp modelId="{7DB665E0-69B4-4A6A-AD21-34C11666E040}">
      <dsp:nvSpPr>
        <dsp:cNvPr id="0" name=""/>
        <dsp:cNvSpPr/>
      </dsp:nvSpPr>
      <dsp:spPr>
        <a:xfrm>
          <a:off x="5198927" y="346126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GPs</a:t>
          </a:r>
        </a:p>
        <a:p>
          <a:pPr marL="171450" lvl="1" indent="-171450" algn="l" defTabSz="711200">
            <a:lnSpc>
              <a:spcPct val="90000"/>
            </a:lnSpc>
            <a:spcBef>
              <a:spcPct val="0"/>
            </a:spcBef>
            <a:spcAft>
              <a:spcPct val="15000"/>
            </a:spcAft>
            <a:buChar char="•"/>
          </a:pPr>
          <a:r>
            <a:rPr lang="en-GB" sz="1600" kern="1200" dirty="0"/>
            <a:t>Sport &amp; fitness</a:t>
          </a:r>
        </a:p>
        <a:p>
          <a:pPr marL="171450" lvl="1" indent="-171450" algn="l" defTabSz="711200">
            <a:lnSpc>
              <a:spcPct val="90000"/>
            </a:lnSpc>
            <a:spcBef>
              <a:spcPct val="0"/>
            </a:spcBef>
            <a:spcAft>
              <a:spcPct val="15000"/>
            </a:spcAft>
            <a:buChar char="•"/>
          </a:pPr>
          <a:r>
            <a:rPr lang="en-GB" sz="1600" kern="1200" dirty="0"/>
            <a:t>Food: grow, cook, eat</a:t>
          </a:r>
        </a:p>
        <a:p>
          <a:pPr marL="171450" lvl="1" indent="-171450" algn="l" defTabSz="711200">
            <a:lnSpc>
              <a:spcPct val="90000"/>
            </a:lnSpc>
            <a:spcBef>
              <a:spcPct val="0"/>
            </a:spcBef>
            <a:spcAft>
              <a:spcPct val="15000"/>
            </a:spcAft>
            <a:buChar char="•"/>
          </a:pPr>
          <a:r>
            <a:rPr lang="en-GB" sz="1600" kern="1200" dirty="0"/>
            <a:t>Mental health</a:t>
          </a:r>
        </a:p>
        <a:p>
          <a:pPr marL="171450" lvl="1" indent="-171450" algn="l" defTabSz="711200">
            <a:lnSpc>
              <a:spcPct val="90000"/>
            </a:lnSpc>
            <a:spcBef>
              <a:spcPct val="0"/>
            </a:spcBef>
            <a:spcAft>
              <a:spcPct val="15000"/>
            </a:spcAft>
            <a:buChar char="•"/>
          </a:pPr>
          <a:r>
            <a:rPr lang="en-GB" sz="1600" kern="1200" dirty="0"/>
            <a:t>Physical literacy</a:t>
          </a:r>
        </a:p>
      </dsp:txBody>
      <dsp:txXfrm>
        <a:off x="5198927" y="3461261"/>
        <a:ext cx="2158210" cy="1438806"/>
      </dsp:txXfrm>
    </dsp:sp>
    <dsp:sp modelId="{C38CCB6D-5999-4A0D-B025-752333DA2456}">
      <dsp:nvSpPr>
        <dsp:cNvPr id="0" name=""/>
        <dsp:cNvSpPr/>
      </dsp:nvSpPr>
      <dsp:spPr>
        <a:xfrm>
          <a:off x="2689240" y="5066871"/>
          <a:ext cx="1438806" cy="1438806"/>
        </a:xfrm>
        <a:prstGeom prst="ellipse">
          <a:avLst/>
        </a:prstGeom>
        <a:solidFill>
          <a:schemeClr val="bg2">
            <a:lumMod val="75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Family &amp; Community</a:t>
          </a:r>
        </a:p>
      </dsp:txBody>
      <dsp:txXfrm>
        <a:off x="2899948" y="5277579"/>
        <a:ext cx="1017390" cy="1017390"/>
      </dsp:txXfrm>
    </dsp:sp>
    <dsp:sp modelId="{779DC50D-A0E4-4DE2-8030-E64D9DBCFC48}">
      <dsp:nvSpPr>
        <dsp:cNvPr id="0" name=""/>
        <dsp:cNvSpPr/>
      </dsp:nvSpPr>
      <dsp:spPr>
        <a:xfrm>
          <a:off x="4271928" y="5066871"/>
          <a:ext cx="2158210" cy="14388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Child &amp; Family SSD</a:t>
          </a:r>
        </a:p>
        <a:p>
          <a:pPr marL="171450" lvl="1" indent="-171450" algn="l" defTabSz="711200">
            <a:lnSpc>
              <a:spcPct val="90000"/>
            </a:lnSpc>
            <a:spcBef>
              <a:spcPct val="0"/>
            </a:spcBef>
            <a:spcAft>
              <a:spcPct val="15000"/>
            </a:spcAft>
            <a:buChar char="•"/>
          </a:pPr>
          <a:r>
            <a:rPr lang="en-GB" sz="1600" kern="1200" dirty="0"/>
            <a:t>Community &amp; Policing </a:t>
          </a:r>
        </a:p>
        <a:p>
          <a:pPr marL="171450" lvl="1" indent="-171450" algn="l" defTabSz="711200">
            <a:lnSpc>
              <a:spcPct val="90000"/>
            </a:lnSpc>
            <a:spcBef>
              <a:spcPct val="0"/>
            </a:spcBef>
            <a:spcAft>
              <a:spcPct val="15000"/>
            </a:spcAft>
            <a:buChar char="•"/>
          </a:pPr>
          <a:r>
            <a:rPr lang="en-GB" sz="1600" kern="1200" dirty="0"/>
            <a:t>Community centres &amp; parks (social &amp; rec)</a:t>
          </a:r>
        </a:p>
        <a:p>
          <a:pPr marL="171450" lvl="1" indent="-171450" algn="l" defTabSz="711200">
            <a:lnSpc>
              <a:spcPct val="90000"/>
            </a:lnSpc>
            <a:spcBef>
              <a:spcPct val="0"/>
            </a:spcBef>
            <a:spcAft>
              <a:spcPct val="15000"/>
            </a:spcAft>
            <a:buChar char="•"/>
          </a:pPr>
          <a:r>
            <a:rPr lang="en-GB" sz="1600" kern="1200" dirty="0"/>
            <a:t>Libraries &amp; learning</a:t>
          </a:r>
        </a:p>
      </dsp:txBody>
      <dsp:txXfrm>
        <a:off x="4271928" y="5066871"/>
        <a:ext cx="2158210" cy="14388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4E3A0D-408E-4414-A0C7-C43B4231CAAC}"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8929B4-AEFC-46FA-A714-19DF3F71A43C}" type="slidenum">
              <a:rPr lang="en-GB" smtClean="0"/>
              <a:t>‹#›</a:t>
            </a:fld>
            <a:endParaRPr lang="en-GB"/>
          </a:p>
        </p:txBody>
      </p:sp>
    </p:spTree>
    <p:extLst>
      <p:ext uri="{BB962C8B-B14F-4D97-AF65-F5344CB8AC3E}">
        <p14:creationId xmlns:p14="http://schemas.microsoft.com/office/powerpoint/2010/main" val="901128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C8697-9D6D-A65C-5044-4C8AA98E13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9FB164-929D-5C52-2EEE-FB318F5828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69D228-0FF5-2036-F7CD-C956A3FB2E34}"/>
              </a:ext>
            </a:extLst>
          </p:cNvPr>
          <p:cNvSpPr>
            <a:spLocks noGrp="1"/>
          </p:cNvSpPr>
          <p:nvPr>
            <p:ph type="dt" sz="half" idx="10"/>
          </p:nvPr>
        </p:nvSpPr>
        <p:spPr/>
        <p:txBody>
          <a:bodyPr/>
          <a:lstStyle/>
          <a:p>
            <a:fld id="{3B5745FE-0DC0-422D-8864-97A57B9ADC4C}" type="datetime1">
              <a:rPr lang="en-GB" smtClean="0"/>
              <a:t>25/04/2025</a:t>
            </a:fld>
            <a:endParaRPr lang="en-US"/>
          </a:p>
        </p:txBody>
      </p:sp>
      <p:sp>
        <p:nvSpPr>
          <p:cNvPr id="5" name="Footer Placeholder 4">
            <a:extLst>
              <a:ext uri="{FF2B5EF4-FFF2-40B4-BE49-F238E27FC236}">
                <a16:creationId xmlns:a16="http://schemas.microsoft.com/office/drawing/2014/main" id="{8599BBEB-39E8-CE83-F72C-F002C67A9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B65D6C-3CF8-AAF8-9583-418F5B171C5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691015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1FF3-650B-5B77-C268-BD70BC721D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F41580-2D32-1C7F-C078-9DF28C0DAD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11F28-3BE9-48E6-10DF-FC6B9ED703CC}"/>
              </a:ext>
            </a:extLst>
          </p:cNvPr>
          <p:cNvSpPr>
            <a:spLocks noGrp="1"/>
          </p:cNvSpPr>
          <p:nvPr>
            <p:ph type="dt" sz="half" idx="10"/>
          </p:nvPr>
        </p:nvSpPr>
        <p:spPr/>
        <p:txBody>
          <a:bodyPr/>
          <a:lstStyle/>
          <a:p>
            <a:fld id="{8528598B-D799-45E3-9779-F62C93434BB3}" type="datetime1">
              <a:rPr lang="en-GB" smtClean="0"/>
              <a:t>25/04/2025</a:t>
            </a:fld>
            <a:endParaRPr lang="en-US"/>
          </a:p>
        </p:txBody>
      </p:sp>
      <p:sp>
        <p:nvSpPr>
          <p:cNvPr id="5" name="Footer Placeholder 4">
            <a:extLst>
              <a:ext uri="{FF2B5EF4-FFF2-40B4-BE49-F238E27FC236}">
                <a16:creationId xmlns:a16="http://schemas.microsoft.com/office/drawing/2014/main" id="{FAA13E2A-0F0D-2A7F-09FB-B77B4A1E5A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0101B3-B684-ED70-75C8-81D27A9CB16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1216165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4073D-EDC8-F9A2-F34C-81BDEDE1136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C7A488-3FA2-EA9A-FE12-7DADAB35E8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65E769-BCB9-17F8-F7B5-AB0CCA4D1336}"/>
              </a:ext>
            </a:extLst>
          </p:cNvPr>
          <p:cNvSpPr>
            <a:spLocks noGrp="1"/>
          </p:cNvSpPr>
          <p:nvPr>
            <p:ph type="dt" sz="half" idx="10"/>
          </p:nvPr>
        </p:nvSpPr>
        <p:spPr/>
        <p:txBody>
          <a:bodyPr/>
          <a:lstStyle/>
          <a:p>
            <a:fld id="{5CD392CF-51DC-4557-99C9-F7980E6D2EDA}" type="datetime1">
              <a:rPr lang="en-GB" smtClean="0"/>
              <a:t>25/04/2025</a:t>
            </a:fld>
            <a:endParaRPr lang="en-US"/>
          </a:p>
        </p:txBody>
      </p:sp>
      <p:sp>
        <p:nvSpPr>
          <p:cNvPr id="5" name="Footer Placeholder 4">
            <a:extLst>
              <a:ext uri="{FF2B5EF4-FFF2-40B4-BE49-F238E27FC236}">
                <a16:creationId xmlns:a16="http://schemas.microsoft.com/office/drawing/2014/main" id="{064D9352-C83D-0C33-6D16-89CE748CC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9C8E19-7018-D958-488D-321BAD74AD6D}"/>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337603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0F5B8-CB31-D92A-C3F2-2657A662A1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7ED9B5D-FF30-4C06-9601-48F8EACFBF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99DC028-10C9-8DB1-91FD-84FB3D481D1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7F77EB3-6953-0EF6-A9EF-84E0C29BEDEB}"/>
              </a:ext>
            </a:extLst>
          </p:cNvPr>
          <p:cNvSpPr>
            <a:spLocks noGrp="1"/>
          </p:cNvSpPr>
          <p:nvPr>
            <p:ph type="dt" sz="half" idx="10"/>
          </p:nvPr>
        </p:nvSpPr>
        <p:spPr/>
        <p:txBody>
          <a:bodyPr/>
          <a:lstStyle/>
          <a:p>
            <a:fld id="{8BD2DA71-C7A3-4BA0-85D4-195E30BD8C9E}" type="datetime1">
              <a:rPr lang="en-GB" smtClean="0"/>
              <a:t>25/04/2025</a:t>
            </a:fld>
            <a:endParaRPr lang="en-US"/>
          </a:p>
        </p:txBody>
      </p:sp>
      <p:sp>
        <p:nvSpPr>
          <p:cNvPr id="6" name="Footer Placeholder 5">
            <a:extLst>
              <a:ext uri="{FF2B5EF4-FFF2-40B4-BE49-F238E27FC236}">
                <a16:creationId xmlns:a16="http://schemas.microsoft.com/office/drawing/2014/main" id="{CFF46EFA-D2F4-4D34-DC51-8F512B46D7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DB0D3-4722-2FE2-5740-39C58A89C757}"/>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1000390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6BA35-C2FF-519C-899A-E8DAD413D1C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45265E-8AB8-451B-4B7A-601ABD90E5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7194C9-9E3E-5CE6-C069-4ABEEB6DD31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D2A57FE-394F-3E65-98F3-571B502C90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EB23D2-7514-05B5-BBC9-2B7DBED82F5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20C9488-8B67-AE69-018E-75018423D062}"/>
              </a:ext>
            </a:extLst>
          </p:cNvPr>
          <p:cNvSpPr>
            <a:spLocks noGrp="1"/>
          </p:cNvSpPr>
          <p:nvPr>
            <p:ph type="dt" sz="half" idx="10"/>
          </p:nvPr>
        </p:nvSpPr>
        <p:spPr/>
        <p:txBody>
          <a:bodyPr/>
          <a:lstStyle/>
          <a:p>
            <a:fld id="{99464659-E35A-4D5C-93A4-74B23D326921}" type="datetime1">
              <a:rPr lang="en-GB" smtClean="0"/>
              <a:t>25/04/2025</a:t>
            </a:fld>
            <a:endParaRPr lang="en-US"/>
          </a:p>
        </p:txBody>
      </p:sp>
      <p:sp>
        <p:nvSpPr>
          <p:cNvPr id="8" name="Footer Placeholder 7">
            <a:extLst>
              <a:ext uri="{FF2B5EF4-FFF2-40B4-BE49-F238E27FC236}">
                <a16:creationId xmlns:a16="http://schemas.microsoft.com/office/drawing/2014/main" id="{06552613-0D1C-B1F5-5B68-E68DFC018E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7EB6C8-ED79-E01A-88E5-705C80584954}"/>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3416632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D0C15-C916-C25E-3B7B-8FB31B5B6D7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1EB1F99-6C73-9CDD-2E92-BD21C08F4EA0}"/>
              </a:ext>
            </a:extLst>
          </p:cNvPr>
          <p:cNvSpPr>
            <a:spLocks noGrp="1"/>
          </p:cNvSpPr>
          <p:nvPr>
            <p:ph type="dt" sz="half" idx="10"/>
          </p:nvPr>
        </p:nvSpPr>
        <p:spPr/>
        <p:txBody>
          <a:bodyPr/>
          <a:lstStyle/>
          <a:p>
            <a:fld id="{6246454C-4B05-4B94-BCB8-BCD5EC76E267}" type="datetime1">
              <a:rPr lang="en-GB" smtClean="0"/>
              <a:t>25/04/2025</a:t>
            </a:fld>
            <a:endParaRPr lang="en-US"/>
          </a:p>
        </p:txBody>
      </p:sp>
      <p:sp>
        <p:nvSpPr>
          <p:cNvPr id="4" name="Footer Placeholder 3">
            <a:extLst>
              <a:ext uri="{FF2B5EF4-FFF2-40B4-BE49-F238E27FC236}">
                <a16:creationId xmlns:a16="http://schemas.microsoft.com/office/drawing/2014/main" id="{D2E7803C-B395-2A31-D7B6-CB89BD53F2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913196-B699-8BA8-68CD-1C1B049C402F}"/>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129758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F3DFEC-1818-6025-9FB9-3C8B0D7D861F}"/>
              </a:ext>
            </a:extLst>
          </p:cNvPr>
          <p:cNvSpPr>
            <a:spLocks noGrp="1"/>
          </p:cNvSpPr>
          <p:nvPr>
            <p:ph type="dt" sz="half" idx="10"/>
          </p:nvPr>
        </p:nvSpPr>
        <p:spPr/>
        <p:txBody>
          <a:bodyPr/>
          <a:lstStyle/>
          <a:p>
            <a:fld id="{83A128C4-B702-4540-944A-BC5D7FD05710}" type="datetime1">
              <a:rPr lang="en-GB" smtClean="0"/>
              <a:t>25/04/2025</a:t>
            </a:fld>
            <a:endParaRPr lang="en-US"/>
          </a:p>
        </p:txBody>
      </p:sp>
      <p:sp>
        <p:nvSpPr>
          <p:cNvPr id="3" name="Footer Placeholder 2">
            <a:extLst>
              <a:ext uri="{FF2B5EF4-FFF2-40B4-BE49-F238E27FC236}">
                <a16:creationId xmlns:a16="http://schemas.microsoft.com/office/drawing/2014/main" id="{D2369378-2F95-CF7F-4CBB-785EC8F8D17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3D7224-20F3-3DC9-A090-632F8517772E}"/>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992120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C9D7-AC2D-DAA0-4FA7-F4B190B7D2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7B7B8E-42BA-5F1F-ECBB-6991CB09D4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91F37CA-839D-03B7-F0E2-1F7C9E1040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7F8FA1-57BA-CCDB-664E-1A30F996CC09}"/>
              </a:ext>
            </a:extLst>
          </p:cNvPr>
          <p:cNvSpPr>
            <a:spLocks noGrp="1"/>
          </p:cNvSpPr>
          <p:nvPr>
            <p:ph type="dt" sz="half" idx="10"/>
          </p:nvPr>
        </p:nvSpPr>
        <p:spPr/>
        <p:txBody>
          <a:bodyPr/>
          <a:lstStyle/>
          <a:p>
            <a:fld id="{C8E356CF-34AB-49D2-9A47-6818786925B0}" type="datetime1">
              <a:rPr lang="en-GB" smtClean="0"/>
              <a:t>25/04/2025</a:t>
            </a:fld>
            <a:endParaRPr lang="en-US"/>
          </a:p>
        </p:txBody>
      </p:sp>
      <p:sp>
        <p:nvSpPr>
          <p:cNvPr id="6" name="Footer Placeholder 5">
            <a:extLst>
              <a:ext uri="{FF2B5EF4-FFF2-40B4-BE49-F238E27FC236}">
                <a16:creationId xmlns:a16="http://schemas.microsoft.com/office/drawing/2014/main" id="{1D3C6B4B-D786-9289-0BDB-1D5D6E84DC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1E9D0-CF48-DD25-5C60-4F345CD7792C}"/>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1133062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AE790-3042-D4CB-38FF-8A2B074CA8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62EEED-51EE-AA9C-E8CA-064BB5C95E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FA97F4-8787-0CA1-528C-8F2BE57EC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67A988-04A0-1713-5D8E-B56A136B86D9}"/>
              </a:ext>
            </a:extLst>
          </p:cNvPr>
          <p:cNvSpPr>
            <a:spLocks noGrp="1"/>
          </p:cNvSpPr>
          <p:nvPr>
            <p:ph type="dt" sz="half" idx="10"/>
          </p:nvPr>
        </p:nvSpPr>
        <p:spPr/>
        <p:txBody>
          <a:bodyPr/>
          <a:lstStyle/>
          <a:p>
            <a:fld id="{4147E235-3CAE-4376-903E-A551C5F1BB18}" type="datetime1">
              <a:rPr lang="en-GB" smtClean="0"/>
              <a:t>25/04/2025</a:t>
            </a:fld>
            <a:endParaRPr lang="en-US"/>
          </a:p>
        </p:txBody>
      </p:sp>
      <p:sp>
        <p:nvSpPr>
          <p:cNvPr id="6" name="Footer Placeholder 5">
            <a:extLst>
              <a:ext uri="{FF2B5EF4-FFF2-40B4-BE49-F238E27FC236}">
                <a16:creationId xmlns:a16="http://schemas.microsoft.com/office/drawing/2014/main" id="{7E23895F-2FD6-89C6-13A9-18431F71FE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800F69-4B75-0919-C0E8-453479756543}"/>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685392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2E7F1-083F-C6CC-E98A-5FCABDD5B1A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B6B9FF-C9A8-FD5B-4963-3612B69455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AF7B09-DFE8-40BA-33A1-3D19A4A66714}"/>
              </a:ext>
            </a:extLst>
          </p:cNvPr>
          <p:cNvSpPr>
            <a:spLocks noGrp="1"/>
          </p:cNvSpPr>
          <p:nvPr>
            <p:ph type="dt" sz="half" idx="10"/>
          </p:nvPr>
        </p:nvSpPr>
        <p:spPr/>
        <p:txBody>
          <a:bodyPr/>
          <a:lstStyle/>
          <a:p>
            <a:fld id="{A6DDF5B7-22A0-4DB8-95A6-81FF6559A7CB}" type="datetime1">
              <a:rPr lang="en-GB" smtClean="0"/>
              <a:t>25/04/2025</a:t>
            </a:fld>
            <a:endParaRPr lang="en-US"/>
          </a:p>
        </p:txBody>
      </p:sp>
      <p:sp>
        <p:nvSpPr>
          <p:cNvPr id="5" name="Footer Placeholder 4">
            <a:extLst>
              <a:ext uri="{FF2B5EF4-FFF2-40B4-BE49-F238E27FC236}">
                <a16:creationId xmlns:a16="http://schemas.microsoft.com/office/drawing/2014/main" id="{F7FC65D4-54DD-A776-41B6-901A564214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E6FD1-0B3D-997E-675E-6D4CF711B55E}"/>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2460181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30595E-B458-98F7-3F40-D2D8F82B06C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33ED21-BADF-05F6-EA9E-FC9968FED62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841CD7-F6C7-9950-E7B6-3E1A139C441A}"/>
              </a:ext>
            </a:extLst>
          </p:cNvPr>
          <p:cNvSpPr>
            <a:spLocks noGrp="1"/>
          </p:cNvSpPr>
          <p:nvPr>
            <p:ph type="dt" sz="half" idx="10"/>
          </p:nvPr>
        </p:nvSpPr>
        <p:spPr/>
        <p:txBody>
          <a:bodyPr/>
          <a:lstStyle/>
          <a:p>
            <a:fld id="{63F84BB1-114A-4C60-B932-0EAB1C614908}" type="datetime1">
              <a:rPr lang="en-GB" smtClean="0"/>
              <a:t>25/04/2025</a:t>
            </a:fld>
            <a:endParaRPr lang="en-US"/>
          </a:p>
        </p:txBody>
      </p:sp>
      <p:sp>
        <p:nvSpPr>
          <p:cNvPr id="5" name="Footer Placeholder 4">
            <a:extLst>
              <a:ext uri="{FF2B5EF4-FFF2-40B4-BE49-F238E27FC236}">
                <a16:creationId xmlns:a16="http://schemas.microsoft.com/office/drawing/2014/main" id="{498381FD-45D5-3572-1DCB-8466E6C5A0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67BE63-31D7-24E8-64A1-D520DD12A785}"/>
              </a:ext>
            </a:extLst>
          </p:cNvPr>
          <p:cNvSpPr>
            <a:spLocks noGrp="1"/>
          </p:cNvSpPr>
          <p:nvPr>
            <p:ph type="sldNum" sz="quarter" idx="12"/>
          </p:nvPr>
        </p:nvSpPr>
        <p:spPr/>
        <p:txBody>
          <a:bodyPr/>
          <a:lstStyle/>
          <a:p>
            <a:fld id="{18B572FD-8745-A145-8129-3BF0AF23763C}" type="slidenum">
              <a:rPr lang="en-US" smtClean="0"/>
              <a:t>‹#›</a:t>
            </a:fld>
            <a:endParaRPr lang="en-US"/>
          </a:p>
        </p:txBody>
      </p:sp>
    </p:spTree>
    <p:extLst>
      <p:ext uri="{BB962C8B-B14F-4D97-AF65-F5344CB8AC3E}">
        <p14:creationId xmlns:p14="http://schemas.microsoft.com/office/powerpoint/2010/main" val="435677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97F74-A1E3-9598-352C-6B292B45BD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9F95E-EB0A-DC91-CD9C-4ED594DE26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35486A-9AAE-5B26-423D-740B550EC19F}"/>
              </a:ext>
            </a:extLst>
          </p:cNvPr>
          <p:cNvSpPr>
            <a:spLocks noGrp="1"/>
          </p:cNvSpPr>
          <p:nvPr>
            <p:ph type="dt" sz="half" idx="10"/>
          </p:nvPr>
        </p:nvSpPr>
        <p:spPr/>
        <p:txBody>
          <a:bodyPr/>
          <a:lstStyle/>
          <a:p>
            <a:fld id="{BA2C311F-ABEA-45F4-88FB-97FEF7065480}" type="datetime1">
              <a:rPr lang="en-GB" smtClean="0"/>
              <a:t>25/04/2025</a:t>
            </a:fld>
            <a:endParaRPr lang="en-GB"/>
          </a:p>
        </p:txBody>
      </p:sp>
      <p:sp>
        <p:nvSpPr>
          <p:cNvPr id="5" name="Footer Placeholder 4">
            <a:extLst>
              <a:ext uri="{FF2B5EF4-FFF2-40B4-BE49-F238E27FC236}">
                <a16:creationId xmlns:a16="http://schemas.microsoft.com/office/drawing/2014/main" id="{82C21684-9883-373E-84C4-45F57BBEDD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9A7EA-8380-B561-8F9E-B5F8ECD9544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896917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29797-F3EE-AB29-3228-ED52DBB031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6ACBF0-09E9-E774-57DE-54C99ABDDE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EF7C3-6B68-2B39-2AED-EDA5DB3A441C}"/>
              </a:ext>
            </a:extLst>
          </p:cNvPr>
          <p:cNvSpPr>
            <a:spLocks noGrp="1"/>
          </p:cNvSpPr>
          <p:nvPr>
            <p:ph type="dt" sz="half" idx="10"/>
          </p:nvPr>
        </p:nvSpPr>
        <p:spPr/>
        <p:txBody>
          <a:bodyPr/>
          <a:lstStyle/>
          <a:p>
            <a:fld id="{AA936B5A-02B8-4904-93B0-EC55CF9BEDD1}" type="datetime1">
              <a:rPr lang="en-GB" smtClean="0"/>
              <a:t>25/04/2025</a:t>
            </a:fld>
            <a:endParaRPr lang="en-GB"/>
          </a:p>
        </p:txBody>
      </p:sp>
      <p:sp>
        <p:nvSpPr>
          <p:cNvPr id="5" name="Footer Placeholder 4">
            <a:extLst>
              <a:ext uri="{FF2B5EF4-FFF2-40B4-BE49-F238E27FC236}">
                <a16:creationId xmlns:a16="http://schemas.microsoft.com/office/drawing/2014/main" id="{A61FDAEE-42C0-A035-BCCC-E9809244E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C81983-E01C-CD95-CA58-0D7AAEACDAF0}"/>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17475444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1E50-1880-BDD2-9E6C-18BBB26542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A3528F-40D2-C8F3-B3B5-9CE121523D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1322F1-3B7F-F59D-3D10-1E3045E187F9}"/>
              </a:ext>
            </a:extLst>
          </p:cNvPr>
          <p:cNvSpPr>
            <a:spLocks noGrp="1"/>
          </p:cNvSpPr>
          <p:nvPr>
            <p:ph type="dt" sz="half" idx="10"/>
          </p:nvPr>
        </p:nvSpPr>
        <p:spPr/>
        <p:txBody>
          <a:bodyPr/>
          <a:lstStyle/>
          <a:p>
            <a:fld id="{5853D90C-523A-4035-A9CA-EA9859735A57}" type="datetime1">
              <a:rPr lang="en-GB" smtClean="0"/>
              <a:t>25/04/2025</a:t>
            </a:fld>
            <a:endParaRPr lang="en-GB"/>
          </a:p>
        </p:txBody>
      </p:sp>
      <p:sp>
        <p:nvSpPr>
          <p:cNvPr id="5" name="Footer Placeholder 4">
            <a:extLst>
              <a:ext uri="{FF2B5EF4-FFF2-40B4-BE49-F238E27FC236}">
                <a16:creationId xmlns:a16="http://schemas.microsoft.com/office/drawing/2014/main" id="{D6BA9801-FACE-F779-431D-8AB5CAB08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059EE-1D23-F6A4-2AFC-CD4888C4905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3744728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975BA-2F17-E9C3-E85D-AD4CB59BD8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82595F-C8D7-1C48-6570-014FAACC95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54C209-0396-2E04-38D1-24ED8A69B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450DFE-23B8-CFC7-24E2-EB28FE02969A}"/>
              </a:ext>
            </a:extLst>
          </p:cNvPr>
          <p:cNvSpPr>
            <a:spLocks noGrp="1"/>
          </p:cNvSpPr>
          <p:nvPr>
            <p:ph type="dt" sz="half" idx="10"/>
          </p:nvPr>
        </p:nvSpPr>
        <p:spPr/>
        <p:txBody>
          <a:bodyPr/>
          <a:lstStyle/>
          <a:p>
            <a:fld id="{997316F8-CEB5-42F1-A697-F45207D1FE4B}" type="datetime1">
              <a:rPr lang="en-GB" smtClean="0"/>
              <a:t>25/04/2025</a:t>
            </a:fld>
            <a:endParaRPr lang="en-GB"/>
          </a:p>
        </p:txBody>
      </p:sp>
      <p:sp>
        <p:nvSpPr>
          <p:cNvPr id="6" name="Footer Placeholder 5">
            <a:extLst>
              <a:ext uri="{FF2B5EF4-FFF2-40B4-BE49-F238E27FC236}">
                <a16:creationId xmlns:a16="http://schemas.microsoft.com/office/drawing/2014/main" id="{3953CE19-F563-029F-0CA1-C00B37FDC6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C3CC4-B31E-6091-1425-33354C86D020}"/>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5636601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B56D1-5976-CA26-81E5-EAA3993A0F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BA28C8-09E2-5EBA-062C-51C57931ED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41E3EA-DAB2-6057-5BC7-99335DF2D6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4BFF5B-21BF-A8E2-160B-05017484AD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BA7FB3-9117-D97D-2833-0FE3E9E21C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A40C23-7A5B-83DC-6EE8-A83B6A1A46C4}"/>
              </a:ext>
            </a:extLst>
          </p:cNvPr>
          <p:cNvSpPr>
            <a:spLocks noGrp="1"/>
          </p:cNvSpPr>
          <p:nvPr>
            <p:ph type="dt" sz="half" idx="10"/>
          </p:nvPr>
        </p:nvSpPr>
        <p:spPr/>
        <p:txBody>
          <a:bodyPr/>
          <a:lstStyle/>
          <a:p>
            <a:fld id="{B1ADF1E6-5DD7-4323-A798-086492029CF3}" type="datetime1">
              <a:rPr lang="en-GB" smtClean="0"/>
              <a:t>25/04/2025</a:t>
            </a:fld>
            <a:endParaRPr lang="en-GB"/>
          </a:p>
        </p:txBody>
      </p:sp>
      <p:sp>
        <p:nvSpPr>
          <p:cNvPr id="8" name="Footer Placeholder 7">
            <a:extLst>
              <a:ext uri="{FF2B5EF4-FFF2-40B4-BE49-F238E27FC236}">
                <a16:creationId xmlns:a16="http://schemas.microsoft.com/office/drawing/2014/main" id="{5AA46275-B08E-A56F-3A68-115C872BFF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90369-529E-1926-7323-A95E9F9FFE3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30372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7D67-EFB8-92A6-2575-13E3A1793C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8CF14B-47BC-D22D-82B6-8B94D821F268}"/>
              </a:ext>
            </a:extLst>
          </p:cNvPr>
          <p:cNvSpPr>
            <a:spLocks noGrp="1"/>
          </p:cNvSpPr>
          <p:nvPr>
            <p:ph type="dt" sz="half" idx="10"/>
          </p:nvPr>
        </p:nvSpPr>
        <p:spPr/>
        <p:txBody>
          <a:bodyPr/>
          <a:lstStyle/>
          <a:p>
            <a:fld id="{20DFBBD6-0B9A-43BF-86E1-A0DED28752F2}" type="datetime1">
              <a:rPr lang="en-GB" smtClean="0"/>
              <a:t>25/04/2025</a:t>
            </a:fld>
            <a:endParaRPr lang="en-GB"/>
          </a:p>
        </p:txBody>
      </p:sp>
      <p:sp>
        <p:nvSpPr>
          <p:cNvPr id="4" name="Footer Placeholder 3">
            <a:extLst>
              <a:ext uri="{FF2B5EF4-FFF2-40B4-BE49-F238E27FC236}">
                <a16:creationId xmlns:a16="http://schemas.microsoft.com/office/drawing/2014/main" id="{768BB48B-07BA-BD95-2D48-32BFE7FA5E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582355-74DC-2654-D3A5-FB2547AFC64E}"/>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826268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AAE2F-1C4F-B429-38AB-DB6DE712DF2C}"/>
              </a:ext>
            </a:extLst>
          </p:cNvPr>
          <p:cNvSpPr>
            <a:spLocks noGrp="1"/>
          </p:cNvSpPr>
          <p:nvPr>
            <p:ph type="dt" sz="half" idx="10"/>
          </p:nvPr>
        </p:nvSpPr>
        <p:spPr/>
        <p:txBody>
          <a:bodyPr/>
          <a:lstStyle/>
          <a:p>
            <a:fld id="{ECF08F26-FCD2-43BE-B246-7C60B59B44EC}" type="datetime1">
              <a:rPr lang="en-GB" smtClean="0"/>
              <a:t>25/04/2025</a:t>
            </a:fld>
            <a:endParaRPr lang="en-GB"/>
          </a:p>
        </p:txBody>
      </p:sp>
      <p:sp>
        <p:nvSpPr>
          <p:cNvPr id="3" name="Footer Placeholder 2">
            <a:extLst>
              <a:ext uri="{FF2B5EF4-FFF2-40B4-BE49-F238E27FC236}">
                <a16:creationId xmlns:a16="http://schemas.microsoft.com/office/drawing/2014/main" id="{880DB5FD-96FC-54DE-2EFE-5D418DB0AF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D2A8A0-5CCE-64F4-1CA7-3BDBEFC3717E}"/>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0921490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137E-EF24-4283-3225-D969D513E1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2A9437-3F0C-1860-1A1B-EFAE78C29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3CBB53-92C0-375C-F318-76FF34BDCE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56826E-36A7-94BF-4A06-609180EC843E}"/>
              </a:ext>
            </a:extLst>
          </p:cNvPr>
          <p:cNvSpPr>
            <a:spLocks noGrp="1"/>
          </p:cNvSpPr>
          <p:nvPr>
            <p:ph type="dt" sz="half" idx="10"/>
          </p:nvPr>
        </p:nvSpPr>
        <p:spPr/>
        <p:txBody>
          <a:bodyPr/>
          <a:lstStyle/>
          <a:p>
            <a:fld id="{44B1AA41-D028-4C41-86C1-7ECF8023E8EF}" type="datetime1">
              <a:rPr lang="en-GB" smtClean="0"/>
              <a:t>25/04/2025</a:t>
            </a:fld>
            <a:endParaRPr lang="en-GB"/>
          </a:p>
        </p:txBody>
      </p:sp>
      <p:sp>
        <p:nvSpPr>
          <p:cNvPr id="6" name="Footer Placeholder 5">
            <a:extLst>
              <a:ext uri="{FF2B5EF4-FFF2-40B4-BE49-F238E27FC236}">
                <a16:creationId xmlns:a16="http://schemas.microsoft.com/office/drawing/2014/main" id="{06D66A95-7D8A-3D0A-A5EC-1BF83E307C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AED61-BF69-B459-FC93-4885538DF701}"/>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5059677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7284C-0496-4007-054C-CB126D64A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989A7D-0071-9FFC-63B6-C358AF5AA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275760-B360-E870-991F-7BDD28634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938DE4-47E8-69E7-6435-9008343FC56E}"/>
              </a:ext>
            </a:extLst>
          </p:cNvPr>
          <p:cNvSpPr>
            <a:spLocks noGrp="1"/>
          </p:cNvSpPr>
          <p:nvPr>
            <p:ph type="dt" sz="half" idx="10"/>
          </p:nvPr>
        </p:nvSpPr>
        <p:spPr/>
        <p:txBody>
          <a:bodyPr/>
          <a:lstStyle/>
          <a:p>
            <a:fld id="{7FF90C96-6B3A-46F3-B1CF-0065952FA667}" type="datetime1">
              <a:rPr lang="en-GB" smtClean="0"/>
              <a:t>25/04/2025</a:t>
            </a:fld>
            <a:endParaRPr lang="en-GB"/>
          </a:p>
        </p:txBody>
      </p:sp>
      <p:sp>
        <p:nvSpPr>
          <p:cNvPr id="6" name="Footer Placeholder 5">
            <a:extLst>
              <a:ext uri="{FF2B5EF4-FFF2-40B4-BE49-F238E27FC236}">
                <a16:creationId xmlns:a16="http://schemas.microsoft.com/office/drawing/2014/main" id="{4BE4F8D4-1700-F216-4775-BB831F2D5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E7BF4A-807A-E9E9-FFB5-6FC8AEEA4C24}"/>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145745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9892-1C9B-3251-4DCC-F7CCBBAF81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1C163B-FDA5-C524-8695-7F6CDE6260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34795-F7B6-13DF-B8BC-198E4D2ADAD5}"/>
              </a:ext>
            </a:extLst>
          </p:cNvPr>
          <p:cNvSpPr>
            <a:spLocks noGrp="1"/>
          </p:cNvSpPr>
          <p:nvPr>
            <p:ph type="dt" sz="half" idx="10"/>
          </p:nvPr>
        </p:nvSpPr>
        <p:spPr/>
        <p:txBody>
          <a:bodyPr/>
          <a:lstStyle/>
          <a:p>
            <a:fld id="{8646E7EA-501E-4257-9216-4C0CE79F7DA4}" type="datetime1">
              <a:rPr lang="en-GB" smtClean="0"/>
              <a:t>25/04/2025</a:t>
            </a:fld>
            <a:endParaRPr lang="en-GB"/>
          </a:p>
        </p:txBody>
      </p:sp>
      <p:sp>
        <p:nvSpPr>
          <p:cNvPr id="5" name="Footer Placeholder 4">
            <a:extLst>
              <a:ext uri="{FF2B5EF4-FFF2-40B4-BE49-F238E27FC236}">
                <a16:creationId xmlns:a16="http://schemas.microsoft.com/office/drawing/2014/main" id="{B6F35BFD-3551-CE0F-418F-F044FC5E7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1EF66-F529-D9BE-E8A5-725E42463571}"/>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39236641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C18FB2-C8C6-3818-103E-334A5E4D23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3B82A2-9E04-E8FF-7405-B8EE2D0A16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CF615-4692-515B-0936-06C3A3E48D36}"/>
              </a:ext>
            </a:extLst>
          </p:cNvPr>
          <p:cNvSpPr>
            <a:spLocks noGrp="1"/>
          </p:cNvSpPr>
          <p:nvPr>
            <p:ph type="dt" sz="half" idx="10"/>
          </p:nvPr>
        </p:nvSpPr>
        <p:spPr/>
        <p:txBody>
          <a:bodyPr/>
          <a:lstStyle/>
          <a:p>
            <a:fld id="{43307825-9A6F-47DA-B6CA-A9C039DBC58B}" type="datetime1">
              <a:rPr lang="en-GB" smtClean="0"/>
              <a:t>25/04/2025</a:t>
            </a:fld>
            <a:endParaRPr lang="en-GB"/>
          </a:p>
        </p:txBody>
      </p:sp>
      <p:sp>
        <p:nvSpPr>
          <p:cNvPr id="5" name="Footer Placeholder 4">
            <a:extLst>
              <a:ext uri="{FF2B5EF4-FFF2-40B4-BE49-F238E27FC236}">
                <a16:creationId xmlns:a16="http://schemas.microsoft.com/office/drawing/2014/main" id="{D596AF9A-9D4F-3974-7E83-43B79AF2D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E7C5C-39D1-5684-B340-737ADE01BB2A}"/>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2123446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EC4B60-B368-4B1F-AB7A-DC603E0EDA3D}" type="datetime1">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7224572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265BB2-0D08-4C53-A796-068A49C7D490}" type="datetime1">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6013321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F15325-854E-482A-A420-17A2AD16E424}" type="datetime1">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9334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8BD0F5-DCE1-45EA-AABA-45E666C90C81}" type="datetime1">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906724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E8FEF1F-A700-44B1-85DD-216C1D036440}" type="datetime1">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0392027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FDB44-12F4-4ED4-8DC3-FDCDC1105184}" type="datetime1">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080417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DECE6-8EC6-49E0-878C-A6EAEB80C294}" type="datetime1">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609953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C90547-61FC-47F8-A253-46A11E55FD1E}" type="datetime1">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9078783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03CFE-EBBF-4646-AC5C-7517AE2F1402}" type="datetime1">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1822432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7BF044-EC5E-4D40-907F-05C08CF8E01D}" type="datetime1">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319783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C3D7E68-559B-42F2-801F-5AB1865482FE}" type="datetime1">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6782219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1857449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9061558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494142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1850749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054282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4814440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978133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901326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2094473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8041749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8849818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CD46E6-90C9-5A94-5A35-1C98F051F60F}"/>
              </a:ext>
            </a:extLst>
          </p:cNvPr>
          <p:cNvSpPr>
            <a:spLocks noGrp="1"/>
          </p:cNvSpPr>
          <p:nvPr>
            <p:ph type="title" hasCustomPrompt="1"/>
          </p:nvPr>
        </p:nvSpPr>
        <p:spPr>
          <a:xfrm>
            <a:off x="791022" y="416577"/>
            <a:ext cx="10643616" cy="717279"/>
          </a:xfrm>
          <a:prstGeom prst="rect">
            <a:avLst/>
          </a:prstGeom>
        </p:spPr>
        <p:txBody>
          <a:bodyPr>
            <a:normAutofit/>
          </a:bodyPr>
          <a:lstStyle>
            <a:lvl1pPr>
              <a:defRPr sz="3600" cap="all" baseline="0"/>
            </a:lvl1pPr>
          </a:lstStyle>
          <a:p>
            <a:pPr algn="ctr"/>
            <a:r>
              <a:rPr lang="en-US" dirty="0">
                <a:solidFill>
                  <a:srgbClr val="4D5BE2"/>
                </a:solidFill>
              </a:rPr>
              <a:t>ADD TITLE HERE</a:t>
            </a:r>
          </a:p>
        </p:txBody>
      </p:sp>
      <p:sp>
        <p:nvSpPr>
          <p:cNvPr id="7" name="Text Placeholder 6">
            <a:extLst>
              <a:ext uri="{FF2B5EF4-FFF2-40B4-BE49-F238E27FC236}">
                <a16:creationId xmlns:a16="http://schemas.microsoft.com/office/drawing/2014/main" id="{C47D4AE5-C0C9-3ADD-96CD-4F646C40ECDE}"/>
              </a:ext>
            </a:extLst>
          </p:cNvPr>
          <p:cNvSpPr>
            <a:spLocks noGrp="1"/>
          </p:cNvSpPr>
          <p:nvPr>
            <p:ph type="body" sz="quarter" idx="10" hasCustomPrompt="1"/>
          </p:nvPr>
        </p:nvSpPr>
        <p:spPr>
          <a:xfrm>
            <a:off x="869315" y="1181873"/>
            <a:ext cx="2787650" cy="1154112"/>
          </a:xfrm>
          <a:solidFill>
            <a:schemeClr val="accent1"/>
          </a:solidFill>
        </p:spPr>
        <p:txBody>
          <a:bodyPr lIns="320040" tIns="457200">
            <a:noAutofit/>
          </a:bodyPr>
          <a:lstStyle>
            <a:lvl1pPr marL="0" indent="0">
              <a:lnSpc>
                <a:spcPct val="90000"/>
              </a:lnSpc>
              <a:buNone/>
              <a:defRPr sz="1200" b="0">
                <a:solidFill>
                  <a:schemeClr val="accent1">
                    <a:lumMod val="25000"/>
                  </a:schemeClr>
                </a:solidFill>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dirty="0"/>
              <a:t>Add text here</a:t>
            </a:r>
          </a:p>
        </p:txBody>
      </p:sp>
      <p:sp>
        <p:nvSpPr>
          <p:cNvPr id="11" name="Text Placeholder 10">
            <a:extLst>
              <a:ext uri="{FF2B5EF4-FFF2-40B4-BE49-F238E27FC236}">
                <a16:creationId xmlns:a16="http://schemas.microsoft.com/office/drawing/2014/main" id="{9C840F69-82D1-BA5D-BCDE-065BCBD763CC}"/>
              </a:ext>
            </a:extLst>
          </p:cNvPr>
          <p:cNvSpPr>
            <a:spLocks noGrp="1"/>
          </p:cNvSpPr>
          <p:nvPr>
            <p:ph type="body" sz="quarter" idx="13" hasCustomPrompt="1"/>
          </p:nvPr>
        </p:nvSpPr>
        <p:spPr>
          <a:xfrm>
            <a:off x="1076960" y="1347291"/>
            <a:ext cx="2265363" cy="304800"/>
          </a:xfrm>
        </p:spPr>
        <p:txBody>
          <a:bodyPr>
            <a:noAutofit/>
          </a:bodyPr>
          <a:lstStyle>
            <a:lvl1pPr marL="0" indent="0">
              <a:buNone/>
              <a:defRPr sz="1400" b="1">
                <a:solidFill>
                  <a:schemeClr val="accent1">
                    <a:lumMod val="25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8" name="Text Placeholder 6">
            <a:extLst>
              <a:ext uri="{FF2B5EF4-FFF2-40B4-BE49-F238E27FC236}">
                <a16:creationId xmlns:a16="http://schemas.microsoft.com/office/drawing/2014/main" id="{2E6E650B-9763-2E1B-83A3-D40D92876A32}"/>
              </a:ext>
            </a:extLst>
          </p:cNvPr>
          <p:cNvSpPr>
            <a:spLocks noGrp="1"/>
          </p:cNvSpPr>
          <p:nvPr>
            <p:ph type="body" sz="quarter" idx="11" hasCustomPrompt="1"/>
          </p:nvPr>
        </p:nvSpPr>
        <p:spPr>
          <a:xfrm>
            <a:off x="3737610" y="1181873"/>
            <a:ext cx="4532630" cy="1154112"/>
          </a:xfrm>
          <a:solidFill>
            <a:schemeClr val="accent1"/>
          </a:solidFill>
        </p:spPr>
        <p:txBody>
          <a:bodyPr lIns="274320" tIns="457200" rIns="457200">
            <a:noAutofit/>
          </a:bodyPr>
          <a:lstStyle>
            <a:lvl1pPr marL="0" indent="0">
              <a:lnSpc>
                <a:spcPct val="90000"/>
              </a:lnSpc>
              <a:buNone/>
              <a:defRPr sz="1200" b="0">
                <a:solidFill>
                  <a:schemeClr val="accent1">
                    <a:lumMod val="25000"/>
                  </a:schemeClr>
                </a:solidFill>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dirty="0"/>
              <a:t>Add text here</a:t>
            </a:r>
          </a:p>
        </p:txBody>
      </p:sp>
      <p:sp>
        <p:nvSpPr>
          <p:cNvPr id="12" name="Text Placeholder 10">
            <a:extLst>
              <a:ext uri="{FF2B5EF4-FFF2-40B4-BE49-F238E27FC236}">
                <a16:creationId xmlns:a16="http://schemas.microsoft.com/office/drawing/2014/main" id="{F0365650-4538-97BE-682C-4FEE50D5B36D}"/>
              </a:ext>
            </a:extLst>
          </p:cNvPr>
          <p:cNvSpPr>
            <a:spLocks noGrp="1"/>
          </p:cNvSpPr>
          <p:nvPr>
            <p:ph type="body" sz="quarter" idx="14" hasCustomPrompt="1"/>
          </p:nvPr>
        </p:nvSpPr>
        <p:spPr>
          <a:xfrm>
            <a:off x="3915410" y="1347291"/>
            <a:ext cx="2265363" cy="304800"/>
          </a:xfrm>
        </p:spPr>
        <p:txBody>
          <a:bodyPr>
            <a:noAutofit/>
          </a:bodyPr>
          <a:lstStyle>
            <a:lvl1pPr marL="0" indent="0">
              <a:buNone/>
              <a:defRPr sz="1400" b="1" spc="40" baseline="0">
                <a:solidFill>
                  <a:schemeClr val="accent1">
                    <a:lumMod val="25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9" name="Text Placeholder 6">
            <a:extLst>
              <a:ext uri="{FF2B5EF4-FFF2-40B4-BE49-F238E27FC236}">
                <a16:creationId xmlns:a16="http://schemas.microsoft.com/office/drawing/2014/main" id="{E605A104-600A-E6C4-A7F3-4C6E6E8B6230}"/>
              </a:ext>
            </a:extLst>
          </p:cNvPr>
          <p:cNvSpPr>
            <a:spLocks noGrp="1"/>
          </p:cNvSpPr>
          <p:nvPr>
            <p:ph type="body" sz="quarter" idx="12" hasCustomPrompt="1"/>
          </p:nvPr>
        </p:nvSpPr>
        <p:spPr>
          <a:xfrm>
            <a:off x="8350250" y="1181873"/>
            <a:ext cx="3084388" cy="1154112"/>
          </a:xfrm>
          <a:solidFill>
            <a:schemeClr val="accent1"/>
          </a:solidFill>
        </p:spPr>
        <p:txBody>
          <a:bodyPr lIns="274320" tIns="457200">
            <a:noAutofit/>
          </a:bodyPr>
          <a:lstStyle>
            <a:lvl1pPr marL="0" indent="0">
              <a:lnSpc>
                <a:spcPct val="90000"/>
              </a:lnSpc>
              <a:buNone/>
              <a:defRPr sz="1200" b="0">
                <a:solidFill>
                  <a:schemeClr val="accent1">
                    <a:lumMod val="25000"/>
                  </a:schemeClr>
                </a:solidFill>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dirty="0"/>
              <a:t>Add text here</a:t>
            </a:r>
          </a:p>
        </p:txBody>
      </p:sp>
      <p:sp>
        <p:nvSpPr>
          <p:cNvPr id="13" name="Text Placeholder 10">
            <a:extLst>
              <a:ext uri="{FF2B5EF4-FFF2-40B4-BE49-F238E27FC236}">
                <a16:creationId xmlns:a16="http://schemas.microsoft.com/office/drawing/2014/main" id="{D53846D8-2231-F40F-1840-B4D3ECF5575D}"/>
              </a:ext>
            </a:extLst>
          </p:cNvPr>
          <p:cNvSpPr>
            <a:spLocks noGrp="1"/>
          </p:cNvSpPr>
          <p:nvPr>
            <p:ph type="body" sz="quarter" idx="15" hasCustomPrompt="1"/>
          </p:nvPr>
        </p:nvSpPr>
        <p:spPr>
          <a:xfrm>
            <a:off x="8542020" y="1347291"/>
            <a:ext cx="2265363" cy="304800"/>
          </a:xfrm>
        </p:spPr>
        <p:txBody>
          <a:bodyPr>
            <a:noAutofit/>
          </a:bodyPr>
          <a:lstStyle>
            <a:lvl1pPr marL="0" indent="0">
              <a:buNone/>
              <a:defRPr sz="1400" b="1" spc="40" baseline="0">
                <a:solidFill>
                  <a:schemeClr val="accent1">
                    <a:lumMod val="25000"/>
                  </a:schemeClr>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4" name="Text Placeholder 10">
            <a:extLst>
              <a:ext uri="{FF2B5EF4-FFF2-40B4-BE49-F238E27FC236}">
                <a16:creationId xmlns:a16="http://schemas.microsoft.com/office/drawing/2014/main" id="{0328A27F-4D37-7494-A00B-931B4AF98F3C}"/>
              </a:ext>
            </a:extLst>
          </p:cNvPr>
          <p:cNvSpPr>
            <a:spLocks noGrp="1"/>
          </p:cNvSpPr>
          <p:nvPr>
            <p:ph type="body" sz="quarter" idx="16" hasCustomPrompt="1"/>
          </p:nvPr>
        </p:nvSpPr>
        <p:spPr>
          <a:xfrm>
            <a:off x="1026161" y="2744409"/>
            <a:ext cx="1554480" cy="839183"/>
          </a:xfrm>
        </p:spPr>
        <p:txBody>
          <a:bodyPr>
            <a:noAutofit/>
          </a:bodyPr>
          <a:lstStyle>
            <a:lvl1pPr marL="0" indent="0">
              <a:lnSpc>
                <a:spcPts val="1500"/>
              </a:lnSpc>
              <a:spcBef>
                <a:spcPts val="0"/>
              </a:spcBef>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5" name="Text Placeholder 10">
            <a:extLst>
              <a:ext uri="{FF2B5EF4-FFF2-40B4-BE49-F238E27FC236}">
                <a16:creationId xmlns:a16="http://schemas.microsoft.com/office/drawing/2014/main" id="{B72A2B16-E242-6548-CD5D-53E9964738AB}"/>
              </a:ext>
            </a:extLst>
          </p:cNvPr>
          <p:cNvSpPr>
            <a:spLocks noGrp="1"/>
          </p:cNvSpPr>
          <p:nvPr>
            <p:ph type="body" sz="quarter" idx="17" hasCustomPrompt="1"/>
          </p:nvPr>
        </p:nvSpPr>
        <p:spPr>
          <a:xfrm>
            <a:off x="3154120" y="2744409"/>
            <a:ext cx="1554480" cy="839183"/>
          </a:xfrm>
        </p:spPr>
        <p:txBody>
          <a:bodyPr>
            <a:noAutofit/>
          </a:bodyPr>
          <a:lstStyle>
            <a:lvl1pPr marL="0" indent="0">
              <a:lnSpc>
                <a:spcPts val="1500"/>
              </a:lnSpc>
              <a:spcBef>
                <a:spcPts val="0"/>
              </a:spcBef>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6" name="Text Placeholder 10">
            <a:extLst>
              <a:ext uri="{FF2B5EF4-FFF2-40B4-BE49-F238E27FC236}">
                <a16:creationId xmlns:a16="http://schemas.microsoft.com/office/drawing/2014/main" id="{AA825916-F570-17B8-0B3F-0C3FC2D74643}"/>
              </a:ext>
            </a:extLst>
          </p:cNvPr>
          <p:cNvSpPr>
            <a:spLocks noGrp="1"/>
          </p:cNvSpPr>
          <p:nvPr>
            <p:ph type="body" sz="quarter" idx="18" hasCustomPrompt="1"/>
          </p:nvPr>
        </p:nvSpPr>
        <p:spPr>
          <a:xfrm>
            <a:off x="5282079" y="2744409"/>
            <a:ext cx="1554480" cy="839183"/>
          </a:xfrm>
        </p:spPr>
        <p:txBody>
          <a:bodyPr>
            <a:noAutofit/>
          </a:bodyPr>
          <a:lstStyle>
            <a:lvl1pPr marL="0" indent="0">
              <a:lnSpc>
                <a:spcPts val="1500"/>
              </a:lnSpc>
              <a:spcBef>
                <a:spcPts val="0"/>
              </a:spcBef>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7" name="Text Placeholder 10">
            <a:extLst>
              <a:ext uri="{FF2B5EF4-FFF2-40B4-BE49-F238E27FC236}">
                <a16:creationId xmlns:a16="http://schemas.microsoft.com/office/drawing/2014/main" id="{936D7BCE-44E5-237E-196D-3CCF2508CE47}"/>
              </a:ext>
            </a:extLst>
          </p:cNvPr>
          <p:cNvSpPr>
            <a:spLocks noGrp="1"/>
          </p:cNvSpPr>
          <p:nvPr>
            <p:ph type="body" sz="quarter" idx="19" hasCustomPrompt="1"/>
          </p:nvPr>
        </p:nvSpPr>
        <p:spPr>
          <a:xfrm>
            <a:off x="7410038" y="2744409"/>
            <a:ext cx="1554480" cy="839183"/>
          </a:xfrm>
        </p:spPr>
        <p:txBody>
          <a:bodyPr>
            <a:noAutofit/>
          </a:bodyPr>
          <a:lstStyle>
            <a:lvl1pPr marL="0" indent="0">
              <a:lnSpc>
                <a:spcPts val="1500"/>
              </a:lnSpc>
              <a:spcBef>
                <a:spcPts val="0"/>
              </a:spcBef>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8" name="Text Placeholder 10">
            <a:extLst>
              <a:ext uri="{FF2B5EF4-FFF2-40B4-BE49-F238E27FC236}">
                <a16:creationId xmlns:a16="http://schemas.microsoft.com/office/drawing/2014/main" id="{FF3883B4-1028-4C70-B921-8FBE334E7F38}"/>
              </a:ext>
            </a:extLst>
          </p:cNvPr>
          <p:cNvSpPr>
            <a:spLocks noGrp="1"/>
          </p:cNvSpPr>
          <p:nvPr>
            <p:ph type="body" sz="quarter" idx="20" hasCustomPrompt="1"/>
          </p:nvPr>
        </p:nvSpPr>
        <p:spPr>
          <a:xfrm>
            <a:off x="9537996" y="2744409"/>
            <a:ext cx="1554480" cy="839183"/>
          </a:xfrm>
        </p:spPr>
        <p:txBody>
          <a:bodyPr>
            <a:noAutofit/>
          </a:bodyPr>
          <a:lstStyle>
            <a:lvl1pPr marL="0" indent="0">
              <a:lnSpc>
                <a:spcPts val="1500"/>
              </a:lnSpc>
              <a:spcBef>
                <a:spcPts val="0"/>
              </a:spcBef>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9" name="Text Placeholder 10">
            <a:extLst>
              <a:ext uri="{FF2B5EF4-FFF2-40B4-BE49-F238E27FC236}">
                <a16:creationId xmlns:a16="http://schemas.microsoft.com/office/drawing/2014/main" id="{2538B7A0-40F3-1C50-E2D0-32A910FA7E69}"/>
              </a:ext>
            </a:extLst>
          </p:cNvPr>
          <p:cNvSpPr>
            <a:spLocks noGrp="1"/>
          </p:cNvSpPr>
          <p:nvPr>
            <p:ph type="body" sz="quarter" idx="21" hasCustomPrompt="1"/>
          </p:nvPr>
        </p:nvSpPr>
        <p:spPr>
          <a:xfrm>
            <a:off x="195581" y="4431347"/>
            <a:ext cx="1186179" cy="678064"/>
          </a:xfrm>
        </p:spPr>
        <p:txBody>
          <a:bodyPr>
            <a:noAutofit/>
          </a:bodyPr>
          <a:lstStyle>
            <a:lvl1pPr marL="0" indent="0" algn="ctr">
              <a:buNone/>
              <a:defRPr sz="5400" b="1">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0" name="Text Placeholder 10">
            <a:extLst>
              <a:ext uri="{FF2B5EF4-FFF2-40B4-BE49-F238E27FC236}">
                <a16:creationId xmlns:a16="http://schemas.microsoft.com/office/drawing/2014/main" id="{E7A61A86-EC14-71A1-4F13-8B5BC4DD2CD7}"/>
              </a:ext>
            </a:extLst>
          </p:cNvPr>
          <p:cNvSpPr>
            <a:spLocks noGrp="1"/>
          </p:cNvSpPr>
          <p:nvPr>
            <p:ph type="body" sz="quarter" idx="22" hasCustomPrompt="1"/>
          </p:nvPr>
        </p:nvSpPr>
        <p:spPr>
          <a:xfrm>
            <a:off x="2338706" y="5667186"/>
            <a:ext cx="1186179" cy="678064"/>
          </a:xfrm>
        </p:spPr>
        <p:txBody>
          <a:bodyPr>
            <a:noAutofit/>
          </a:bodyPr>
          <a:lstStyle>
            <a:lvl1pPr marL="0" indent="0" algn="ctr">
              <a:buNone/>
              <a:defRPr sz="5400" b="1">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3" name="Text Placeholder 10">
            <a:extLst>
              <a:ext uri="{FF2B5EF4-FFF2-40B4-BE49-F238E27FC236}">
                <a16:creationId xmlns:a16="http://schemas.microsoft.com/office/drawing/2014/main" id="{8AB8BDC8-1B18-C92E-002C-8E803D447435}"/>
              </a:ext>
            </a:extLst>
          </p:cNvPr>
          <p:cNvSpPr>
            <a:spLocks noGrp="1"/>
          </p:cNvSpPr>
          <p:nvPr>
            <p:ph type="body" sz="quarter" idx="23" hasCustomPrompt="1"/>
          </p:nvPr>
        </p:nvSpPr>
        <p:spPr>
          <a:xfrm>
            <a:off x="4465161" y="5079585"/>
            <a:ext cx="1186179" cy="678064"/>
          </a:xfrm>
        </p:spPr>
        <p:txBody>
          <a:bodyPr>
            <a:noAutofit/>
          </a:bodyPr>
          <a:lstStyle>
            <a:lvl1pPr marL="0" indent="0" algn="ctr">
              <a:buNone/>
              <a:defRPr sz="5400" b="1">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4" name="Text Placeholder 10">
            <a:extLst>
              <a:ext uri="{FF2B5EF4-FFF2-40B4-BE49-F238E27FC236}">
                <a16:creationId xmlns:a16="http://schemas.microsoft.com/office/drawing/2014/main" id="{33C067A7-180C-CF1A-D355-AD9EFC1F30E3}"/>
              </a:ext>
            </a:extLst>
          </p:cNvPr>
          <p:cNvSpPr>
            <a:spLocks noGrp="1"/>
          </p:cNvSpPr>
          <p:nvPr>
            <p:ph type="body" sz="quarter" idx="24" hasCustomPrompt="1"/>
          </p:nvPr>
        </p:nvSpPr>
        <p:spPr>
          <a:xfrm>
            <a:off x="6531906" y="3583592"/>
            <a:ext cx="1186179" cy="678064"/>
          </a:xfrm>
        </p:spPr>
        <p:txBody>
          <a:bodyPr>
            <a:noAutofit/>
          </a:bodyPr>
          <a:lstStyle>
            <a:lvl1pPr marL="0" indent="0" algn="ctr">
              <a:buNone/>
              <a:defRPr sz="5400" b="1">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5" name="Text Placeholder 10">
            <a:extLst>
              <a:ext uri="{FF2B5EF4-FFF2-40B4-BE49-F238E27FC236}">
                <a16:creationId xmlns:a16="http://schemas.microsoft.com/office/drawing/2014/main" id="{89E3E312-6617-D826-24CF-F63DC3CC30D4}"/>
              </a:ext>
            </a:extLst>
          </p:cNvPr>
          <p:cNvSpPr>
            <a:spLocks noGrp="1"/>
          </p:cNvSpPr>
          <p:nvPr>
            <p:ph type="body" sz="quarter" idx="25" hasCustomPrompt="1"/>
          </p:nvPr>
        </p:nvSpPr>
        <p:spPr>
          <a:xfrm>
            <a:off x="8706265" y="3837782"/>
            <a:ext cx="1186179" cy="678064"/>
          </a:xfrm>
        </p:spPr>
        <p:txBody>
          <a:bodyPr>
            <a:noAutofit/>
          </a:bodyPr>
          <a:lstStyle>
            <a:lvl1pPr marL="0" indent="0" algn="ctr">
              <a:buNone/>
              <a:defRPr sz="5400" b="1">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8" name="Picture Placeholder 27">
            <a:extLst>
              <a:ext uri="{FF2B5EF4-FFF2-40B4-BE49-F238E27FC236}">
                <a16:creationId xmlns:a16="http://schemas.microsoft.com/office/drawing/2014/main" id="{7917E37C-ED1D-4637-B0A8-CAECDD7D93AA}"/>
              </a:ext>
            </a:extLst>
          </p:cNvPr>
          <p:cNvSpPr>
            <a:spLocks noGrp="1"/>
          </p:cNvSpPr>
          <p:nvPr>
            <p:ph type="pic" sz="quarter" idx="26"/>
          </p:nvPr>
        </p:nvSpPr>
        <p:spPr>
          <a:xfrm>
            <a:off x="6606164" y="4551608"/>
            <a:ext cx="4828474" cy="2306392"/>
          </a:xfrm>
        </p:spPr>
        <p:txBody>
          <a:bodyPr/>
          <a:lstStyle>
            <a:lvl1pPr marL="0" indent="0" algn="ctr">
              <a:buNone/>
              <a:defRPr/>
            </a:lvl1pPr>
          </a:lstStyle>
          <a:p>
            <a:r>
              <a:rPr lang="en-US"/>
              <a:t>Click icon to add picture</a:t>
            </a:r>
            <a:endParaRPr lang="en-US" dirty="0"/>
          </a:p>
        </p:txBody>
      </p:sp>
      <p:grpSp>
        <p:nvGrpSpPr>
          <p:cNvPr id="2" name="Group 1">
            <a:extLst>
              <a:ext uri="{FF2B5EF4-FFF2-40B4-BE49-F238E27FC236}">
                <a16:creationId xmlns:a16="http://schemas.microsoft.com/office/drawing/2014/main" id="{47F4481A-F390-506E-4D63-DCAF6A49957F}"/>
              </a:ext>
              <a:ext uri="{C183D7F6-B498-43B3-948B-1728B52AA6E4}">
                <adec:decorative xmlns:adec="http://schemas.microsoft.com/office/drawing/2017/decorative" val="1"/>
              </a:ext>
            </a:extLst>
          </p:cNvPr>
          <p:cNvGrpSpPr/>
          <p:nvPr userDrawn="1"/>
        </p:nvGrpSpPr>
        <p:grpSpPr>
          <a:xfrm>
            <a:off x="700708" y="2352259"/>
            <a:ext cx="10816491" cy="3363296"/>
            <a:chOff x="700708" y="2352259"/>
            <a:chExt cx="10816491" cy="3363296"/>
          </a:xfrm>
        </p:grpSpPr>
        <p:cxnSp>
          <p:nvCxnSpPr>
            <p:cNvPr id="3" name="Straight Connector 2">
              <a:extLst>
                <a:ext uri="{FF2B5EF4-FFF2-40B4-BE49-F238E27FC236}">
                  <a16:creationId xmlns:a16="http://schemas.microsoft.com/office/drawing/2014/main" id="{7C823AA8-87A2-6001-8638-F343F400A907}"/>
                </a:ext>
              </a:extLst>
            </p:cNvPr>
            <p:cNvCxnSpPr/>
            <p:nvPr/>
          </p:nvCxnSpPr>
          <p:spPr>
            <a:xfrm flipV="1">
              <a:off x="774192" y="2451652"/>
              <a:ext cx="10643616" cy="0"/>
            </a:xfrm>
            <a:prstGeom prst="line">
              <a:avLst/>
            </a:prstGeom>
            <a:ln w="41275">
              <a:solidFill>
                <a:schemeClr val="tx2"/>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AD0F530E-03E0-7D35-0708-C47F20465254}"/>
                </a:ext>
              </a:extLst>
            </p:cNvPr>
            <p:cNvSpPr/>
            <p:nvPr/>
          </p:nvSpPr>
          <p:spPr>
            <a:xfrm>
              <a:off x="700708" y="2355117"/>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25A788A8-1C4E-8BDE-6C51-E311BF3124E3}"/>
                </a:ext>
              </a:extLst>
            </p:cNvPr>
            <p:cNvSpPr/>
            <p:nvPr/>
          </p:nvSpPr>
          <p:spPr>
            <a:xfrm>
              <a:off x="11318416" y="2352259"/>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0B1C1373-9DDB-2372-515C-67A4497F18F3}"/>
                </a:ext>
              </a:extLst>
            </p:cNvPr>
            <p:cNvSpPr/>
            <p:nvPr/>
          </p:nvSpPr>
          <p:spPr>
            <a:xfrm>
              <a:off x="2824250" y="2360833"/>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2260ED27-416C-9721-BEEA-92FC9C6AFE0E}"/>
                </a:ext>
              </a:extLst>
            </p:cNvPr>
            <p:cNvSpPr/>
            <p:nvPr/>
          </p:nvSpPr>
          <p:spPr>
            <a:xfrm>
              <a:off x="7071334" y="2366548"/>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AFF3DAA4-1C0B-AB02-F0B7-AB04EEC80102}"/>
                </a:ext>
              </a:extLst>
            </p:cNvPr>
            <p:cNvSpPr/>
            <p:nvPr/>
          </p:nvSpPr>
          <p:spPr>
            <a:xfrm>
              <a:off x="9194876" y="2357975"/>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4A6169A7-8DDB-F115-7D7E-F3F5AE9B0DE0}"/>
                </a:ext>
              </a:extLst>
            </p:cNvPr>
            <p:cNvCxnSpPr>
              <a:cxnSpLocks/>
            </p:cNvCxnSpPr>
            <p:nvPr/>
          </p:nvCxnSpPr>
          <p:spPr>
            <a:xfrm flipH="1">
              <a:off x="799303" y="2451650"/>
              <a:ext cx="1592" cy="183899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0D69B09-D0BB-952F-77DD-FCCA81D1923E}"/>
                </a:ext>
              </a:extLst>
            </p:cNvPr>
            <p:cNvCxnSpPr>
              <a:cxnSpLocks/>
            </p:cNvCxnSpPr>
            <p:nvPr/>
          </p:nvCxnSpPr>
          <p:spPr>
            <a:xfrm flipH="1">
              <a:off x="2921650" y="2528842"/>
              <a:ext cx="1592" cy="29848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3322965-77FF-0956-83EE-ADA9AFCC2F19}"/>
                </a:ext>
              </a:extLst>
            </p:cNvPr>
            <p:cNvCxnSpPr>
              <a:cxnSpLocks/>
            </p:cNvCxnSpPr>
            <p:nvPr/>
          </p:nvCxnSpPr>
          <p:spPr>
            <a:xfrm>
              <a:off x="7166344" y="2496185"/>
              <a:ext cx="0" cy="932815"/>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BD744AE-A2B8-150A-697C-7B187BF232E9}"/>
                </a:ext>
              </a:extLst>
            </p:cNvPr>
            <p:cNvCxnSpPr>
              <a:cxnSpLocks/>
            </p:cNvCxnSpPr>
            <p:nvPr/>
          </p:nvCxnSpPr>
          <p:spPr>
            <a:xfrm>
              <a:off x="9287099" y="2447199"/>
              <a:ext cx="2067" cy="122673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1" name="Oval 30">
              <a:extLst>
                <a:ext uri="{FF2B5EF4-FFF2-40B4-BE49-F238E27FC236}">
                  <a16:creationId xmlns:a16="http://schemas.microsoft.com/office/drawing/2014/main" id="{83F6EBDE-BEBF-BD05-1C3E-6D9CC3A8AA09}"/>
                </a:ext>
              </a:extLst>
            </p:cNvPr>
            <p:cNvSpPr/>
            <p:nvPr/>
          </p:nvSpPr>
          <p:spPr>
            <a:xfrm>
              <a:off x="704140" y="4297941"/>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E35038F8-201A-2CE5-4F96-F5D0E07662F3}"/>
                </a:ext>
              </a:extLst>
            </p:cNvPr>
            <p:cNvSpPr/>
            <p:nvPr/>
          </p:nvSpPr>
          <p:spPr>
            <a:xfrm>
              <a:off x="2817657" y="5516772"/>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C152144A-0227-81C8-5EB0-4217CF1CEEE7}"/>
                </a:ext>
              </a:extLst>
            </p:cNvPr>
            <p:cNvSpPr/>
            <p:nvPr/>
          </p:nvSpPr>
          <p:spPr>
            <a:xfrm>
              <a:off x="7066553" y="3435384"/>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C30680FA-8F0F-C8F7-B721-95071536CA7B}"/>
                </a:ext>
              </a:extLst>
            </p:cNvPr>
            <p:cNvSpPr/>
            <p:nvPr/>
          </p:nvSpPr>
          <p:spPr>
            <a:xfrm>
              <a:off x="9194875" y="3679366"/>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C0A1FBC1-3297-E024-39A0-EAA69D56BF0E}"/>
                </a:ext>
              </a:extLst>
            </p:cNvPr>
            <p:cNvSpPr/>
            <p:nvPr/>
          </p:nvSpPr>
          <p:spPr>
            <a:xfrm>
              <a:off x="4947792" y="2363691"/>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6" name="Straight Connector 35">
              <a:extLst>
                <a:ext uri="{FF2B5EF4-FFF2-40B4-BE49-F238E27FC236}">
                  <a16:creationId xmlns:a16="http://schemas.microsoft.com/office/drawing/2014/main" id="{2BE65DC2-ECCC-4D86-835A-D8496935F50C}"/>
                </a:ext>
              </a:extLst>
            </p:cNvPr>
            <p:cNvCxnSpPr>
              <a:cxnSpLocks/>
              <a:stCxn id="35" idx="4"/>
            </p:cNvCxnSpPr>
            <p:nvPr/>
          </p:nvCxnSpPr>
          <p:spPr>
            <a:xfrm flipH="1">
              <a:off x="5043997" y="2562474"/>
              <a:ext cx="3187" cy="234858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8877BD28-BE76-FA51-3EE0-19344A0C1BDE}"/>
                </a:ext>
              </a:extLst>
            </p:cNvPr>
            <p:cNvSpPr/>
            <p:nvPr/>
          </p:nvSpPr>
          <p:spPr>
            <a:xfrm>
              <a:off x="4944605" y="4911060"/>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5579427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CD46E6-90C9-5A94-5A35-1C98F051F60F}"/>
              </a:ext>
            </a:extLst>
          </p:cNvPr>
          <p:cNvSpPr>
            <a:spLocks noGrp="1"/>
          </p:cNvSpPr>
          <p:nvPr>
            <p:ph type="title" hasCustomPrompt="1"/>
          </p:nvPr>
        </p:nvSpPr>
        <p:spPr>
          <a:xfrm>
            <a:off x="4000495" y="1081599"/>
            <a:ext cx="6810682" cy="717279"/>
          </a:xfrm>
          <a:prstGeom prst="rect">
            <a:avLst/>
          </a:prstGeom>
        </p:spPr>
        <p:txBody>
          <a:bodyPr>
            <a:normAutofit/>
          </a:bodyPr>
          <a:lstStyle>
            <a:lvl1pPr>
              <a:defRPr sz="3600" cap="all" baseline="0"/>
            </a:lvl1pPr>
          </a:lstStyle>
          <a:p>
            <a:pPr algn="ctr"/>
            <a:r>
              <a:rPr lang="en-US" dirty="0">
                <a:solidFill>
                  <a:srgbClr val="4D5BE2"/>
                </a:solidFill>
              </a:rPr>
              <a:t>ADD TITLE HERE</a:t>
            </a:r>
          </a:p>
        </p:txBody>
      </p:sp>
      <p:sp>
        <p:nvSpPr>
          <p:cNvPr id="28" name="Picture Placeholder 27">
            <a:extLst>
              <a:ext uri="{FF2B5EF4-FFF2-40B4-BE49-F238E27FC236}">
                <a16:creationId xmlns:a16="http://schemas.microsoft.com/office/drawing/2014/main" id="{7917E37C-ED1D-4637-B0A8-CAECDD7D93AA}"/>
              </a:ext>
            </a:extLst>
          </p:cNvPr>
          <p:cNvSpPr>
            <a:spLocks noGrp="1"/>
          </p:cNvSpPr>
          <p:nvPr>
            <p:ph type="pic" sz="quarter" idx="26"/>
          </p:nvPr>
        </p:nvSpPr>
        <p:spPr>
          <a:xfrm>
            <a:off x="866264" y="311726"/>
            <a:ext cx="3501736" cy="2303391"/>
          </a:xfrm>
        </p:spPr>
        <p:txBody>
          <a:bodyPr/>
          <a:lstStyle>
            <a:lvl1pPr marL="0" indent="0" algn="ctr">
              <a:buNone/>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0328A27F-4D37-7494-A00B-931B4AF98F3C}"/>
              </a:ext>
            </a:extLst>
          </p:cNvPr>
          <p:cNvSpPr>
            <a:spLocks noGrp="1"/>
          </p:cNvSpPr>
          <p:nvPr>
            <p:ph type="body" sz="quarter" idx="16" hasCustomPrompt="1"/>
          </p:nvPr>
        </p:nvSpPr>
        <p:spPr>
          <a:xfrm>
            <a:off x="1026161" y="2765191"/>
            <a:ext cx="1524000" cy="872551"/>
          </a:xfrm>
        </p:spPr>
        <p:txBody>
          <a:bodyPr>
            <a:noAutofit/>
          </a:bodyPr>
          <a:lstStyle>
            <a:lvl1pPr marL="0" indent="0">
              <a:lnSpc>
                <a:spcPts val="1500"/>
              </a:lnSpc>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5" name="Text Placeholder 10">
            <a:extLst>
              <a:ext uri="{FF2B5EF4-FFF2-40B4-BE49-F238E27FC236}">
                <a16:creationId xmlns:a16="http://schemas.microsoft.com/office/drawing/2014/main" id="{B72A2B16-E242-6548-CD5D-53E9964738AB}"/>
              </a:ext>
            </a:extLst>
          </p:cNvPr>
          <p:cNvSpPr>
            <a:spLocks noGrp="1"/>
          </p:cNvSpPr>
          <p:nvPr>
            <p:ph type="body" sz="quarter" idx="17" hasCustomPrompt="1"/>
          </p:nvPr>
        </p:nvSpPr>
        <p:spPr>
          <a:xfrm>
            <a:off x="3163570" y="2765191"/>
            <a:ext cx="1774190" cy="872551"/>
          </a:xfrm>
        </p:spPr>
        <p:txBody>
          <a:bodyPr>
            <a:noAutofit/>
          </a:bodyPr>
          <a:lstStyle>
            <a:lvl1pPr marL="0" indent="0">
              <a:lnSpc>
                <a:spcPts val="1500"/>
              </a:lnSpc>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6" name="Text Placeholder 10">
            <a:extLst>
              <a:ext uri="{FF2B5EF4-FFF2-40B4-BE49-F238E27FC236}">
                <a16:creationId xmlns:a16="http://schemas.microsoft.com/office/drawing/2014/main" id="{AA825916-F570-17B8-0B3F-0C3FC2D74643}"/>
              </a:ext>
            </a:extLst>
          </p:cNvPr>
          <p:cNvSpPr>
            <a:spLocks noGrp="1"/>
          </p:cNvSpPr>
          <p:nvPr>
            <p:ph type="body" sz="quarter" idx="18" hasCustomPrompt="1"/>
          </p:nvPr>
        </p:nvSpPr>
        <p:spPr>
          <a:xfrm>
            <a:off x="5282565" y="2765191"/>
            <a:ext cx="1627390" cy="872551"/>
          </a:xfrm>
        </p:spPr>
        <p:txBody>
          <a:bodyPr>
            <a:noAutofit/>
          </a:bodyPr>
          <a:lstStyle>
            <a:lvl1pPr marL="0" indent="0">
              <a:lnSpc>
                <a:spcPts val="1500"/>
              </a:lnSpc>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7" name="Text Placeholder 10">
            <a:extLst>
              <a:ext uri="{FF2B5EF4-FFF2-40B4-BE49-F238E27FC236}">
                <a16:creationId xmlns:a16="http://schemas.microsoft.com/office/drawing/2014/main" id="{936D7BCE-44E5-237E-196D-3CCF2508CE47}"/>
              </a:ext>
            </a:extLst>
          </p:cNvPr>
          <p:cNvSpPr>
            <a:spLocks noGrp="1"/>
          </p:cNvSpPr>
          <p:nvPr>
            <p:ph type="body" sz="quarter" idx="19" hasCustomPrompt="1"/>
          </p:nvPr>
        </p:nvSpPr>
        <p:spPr>
          <a:xfrm>
            <a:off x="7408840" y="2765191"/>
            <a:ext cx="1558585" cy="872551"/>
          </a:xfrm>
        </p:spPr>
        <p:txBody>
          <a:bodyPr>
            <a:noAutofit/>
          </a:bodyPr>
          <a:lstStyle>
            <a:lvl1pPr marL="0" indent="0">
              <a:lnSpc>
                <a:spcPts val="1500"/>
              </a:lnSpc>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8" name="Text Placeholder 10">
            <a:extLst>
              <a:ext uri="{FF2B5EF4-FFF2-40B4-BE49-F238E27FC236}">
                <a16:creationId xmlns:a16="http://schemas.microsoft.com/office/drawing/2014/main" id="{FF3883B4-1028-4C70-B921-8FBE334E7F38}"/>
              </a:ext>
            </a:extLst>
          </p:cNvPr>
          <p:cNvSpPr>
            <a:spLocks noGrp="1"/>
          </p:cNvSpPr>
          <p:nvPr>
            <p:ph type="body" sz="quarter" idx="20" hasCustomPrompt="1"/>
          </p:nvPr>
        </p:nvSpPr>
        <p:spPr>
          <a:xfrm>
            <a:off x="9537996" y="2765191"/>
            <a:ext cx="1558584" cy="872551"/>
          </a:xfrm>
        </p:spPr>
        <p:txBody>
          <a:bodyPr>
            <a:noAutofit/>
          </a:bodyPr>
          <a:lstStyle>
            <a:lvl1pPr marL="0" indent="0">
              <a:lnSpc>
                <a:spcPts val="1500"/>
              </a:lnSpc>
              <a:buNone/>
              <a:defRPr sz="1200" b="0" spc="0"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4" name="Text Placeholder 10">
            <a:extLst>
              <a:ext uri="{FF2B5EF4-FFF2-40B4-BE49-F238E27FC236}">
                <a16:creationId xmlns:a16="http://schemas.microsoft.com/office/drawing/2014/main" id="{6DBD545B-C7EA-7554-01A9-B9A7ADEEADA1}"/>
              </a:ext>
            </a:extLst>
          </p:cNvPr>
          <p:cNvSpPr>
            <a:spLocks noGrp="1"/>
          </p:cNvSpPr>
          <p:nvPr>
            <p:ph type="body" sz="quarter" idx="13" hasCustomPrompt="1"/>
          </p:nvPr>
        </p:nvSpPr>
        <p:spPr>
          <a:xfrm>
            <a:off x="308843" y="4516277"/>
            <a:ext cx="979397" cy="336278"/>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19" name="Text Placeholder 10">
            <a:extLst>
              <a:ext uri="{FF2B5EF4-FFF2-40B4-BE49-F238E27FC236}">
                <a16:creationId xmlns:a16="http://schemas.microsoft.com/office/drawing/2014/main" id="{2538B7A0-40F3-1C50-E2D0-32A910FA7E69}"/>
              </a:ext>
            </a:extLst>
          </p:cNvPr>
          <p:cNvSpPr>
            <a:spLocks noGrp="1"/>
          </p:cNvSpPr>
          <p:nvPr>
            <p:ph type="body" sz="quarter" idx="21" hasCustomPrompt="1"/>
          </p:nvPr>
        </p:nvSpPr>
        <p:spPr>
          <a:xfrm>
            <a:off x="205972" y="4732686"/>
            <a:ext cx="1186179" cy="892492"/>
          </a:xfrm>
        </p:spPr>
        <p:txBody>
          <a:bodyP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5" name="Text Placeholder 10">
            <a:extLst>
              <a:ext uri="{FF2B5EF4-FFF2-40B4-BE49-F238E27FC236}">
                <a16:creationId xmlns:a16="http://schemas.microsoft.com/office/drawing/2014/main" id="{AFC63024-9505-E263-E747-4350C4DF2C67}"/>
              </a:ext>
            </a:extLst>
          </p:cNvPr>
          <p:cNvSpPr>
            <a:spLocks noGrp="1"/>
          </p:cNvSpPr>
          <p:nvPr>
            <p:ph type="body" sz="quarter" idx="27" hasCustomPrompt="1"/>
          </p:nvPr>
        </p:nvSpPr>
        <p:spPr>
          <a:xfrm>
            <a:off x="2432050" y="5738941"/>
            <a:ext cx="979397" cy="336278"/>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0" name="Text Placeholder 10">
            <a:extLst>
              <a:ext uri="{FF2B5EF4-FFF2-40B4-BE49-F238E27FC236}">
                <a16:creationId xmlns:a16="http://schemas.microsoft.com/office/drawing/2014/main" id="{E7A61A86-EC14-71A1-4F13-8B5BC4DD2CD7}"/>
              </a:ext>
            </a:extLst>
          </p:cNvPr>
          <p:cNvSpPr>
            <a:spLocks noGrp="1"/>
          </p:cNvSpPr>
          <p:nvPr>
            <p:ph type="body" sz="quarter" idx="22" hasCustomPrompt="1"/>
          </p:nvPr>
        </p:nvSpPr>
        <p:spPr>
          <a:xfrm>
            <a:off x="2328315" y="5968525"/>
            <a:ext cx="1186179" cy="892492"/>
          </a:xfrm>
        </p:spPr>
        <p:txBody>
          <a:bodyP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10" name="Text Placeholder 10">
            <a:extLst>
              <a:ext uri="{FF2B5EF4-FFF2-40B4-BE49-F238E27FC236}">
                <a16:creationId xmlns:a16="http://schemas.microsoft.com/office/drawing/2014/main" id="{21022AC1-BD17-72D5-2B44-1179380BAA5A}"/>
              </a:ext>
            </a:extLst>
          </p:cNvPr>
          <p:cNvSpPr>
            <a:spLocks noGrp="1"/>
          </p:cNvSpPr>
          <p:nvPr>
            <p:ph type="body" sz="quarter" idx="28" hasCustomPrompt="1"/>
          </p:nvPr>
        </p:nvSpPr>
        <p:spPr>
          <a:xfrm>
            <a:off x="4568063" y="5136272"/>
            <a:ext cx="979397" cy="336278"/>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3" name="Text Placeholder 10">
            <a:extLst>
              <a:ext uri="{FF2B5EF4-FFF2-40B4-BE49-F238E27FC236}">
                <a16:creationId xmlns:a16="http://schemas.microsoft.com/office/drawing/2014/main" id="{8AB8BDC8-1B18-C92E-002C-8E803D447435}"/>
              </a:ext>
            </a:extLst>
          </p:cNvPr>
          <p:cNvSpPr>
            <a:spLocks noGrp="1"/>
          </p:cNvSpPr>
          <p:nvPr>
            <p:ph type="body" sz="quarter" idx="23" hasCustomPrompt="1"/>
          </p:nvPr>
        </p:nvSpPr>
        <p:spPr>
          <a:xfrm>
            <a:off x="4454770" y="5370533"/>
            <a:ext cx="1186179" cy="892492"/>
          </a:xfrm>
        </p:spPr>
        <p:txBody>
          <a:bodyP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1" name="Text Placeholder 10">
            <a:extLst>
              <a:ext uri="{FF2B5EF4-FFF2-40B4-BE49-F238E27FC236}">
                <a16:creationId xmlns:a16="http://schemas.microsoft.com/office/drawing/2014/main" id="{DCC3C0D0-FD25-227E-0C25-4B5D96A89CC9}"/>
              </a:ext>
            </a:extLst>
          </p:cNvPr>
          <p:cNvSpPr>
            <a:spLocks noGrp="1"/>
          </p:cNvSpPr>
          <p:nvPr>
            <p:ph type="body" sz="quarter" idx="29" hasCustomPrompt="1"/>
          </p:nvPr>
        </p:nvSpPr>
        <p:spPr>
          <a:xfrm>
            <a:off x="6699246" y="3667681"/>
            <a:ext cx="979397" cy="336278"/>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4" name="Text Placeholder 10">
            <a:extLst>
              <a:ext uri="{FF2B5EF4-FFF2-40B4-BE49-F238E27FC236}">
                <a16:creationId xmlns:a16="http://schemas.microsoft.com/office/drawing/2014/main" id="{33C067A7-180C-CF1A-D355-AD9EFC1F30E3}"/>
              </a:ext>
            </a:extLst>
          </p:cNvPr>
          <p:cNvSpPr>
            <a:spLocks noGrp="1"/>
          </p:cNvSpPr>
          <p:nvPr>
            <p:ph type="body" sz="quarter" idx="24" hasCustomPrompt="1"/>
          </p:nvPr>
        </p:nvSpPr>
        <p:spPr>
          <a:xfrm>
            <a:off x="6594252" y="3874540"/>
            <a:ext cx="1186179" cy="892492"/>
          </a:xfrm>
        </p:spPr>
        <p:txBody>
          <a:bodyP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22" name="Text Placeholder 10">
            <a:extLst>
              <a:ext uri="{FF2B5EF4-FFF2-40B4-BE49-F238E27FC236}">
                <a16:creationId xmlns:a16="http://schemas.microsoft.com/office/drawing/2014/main" id="{240B963E-6D68-753B-684E-FA76297683A7}"/>
              </a:ext>
            </a:extLst>
          </p:cNvPr>
          <p:cNvSpPr>
            <a:spLocks noGrp="1"/>
          </p:cNvSpPr>
          <p:nvPr>
            <p:ph type="body" sz="quarter" idx="30" hasCustomPrompt="1"/>
          </p:nvPr>
        </p:nvSpPr>
        <p:spPr>
          <a:xfrm>
            <a:off x="8815528" y="3903209"/>
            <a:ext cx="979397" cy="336278"/>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5" name="Text Placeholder 10">
            <a:extLst>
              <a:ext uri="{FF2B5EF4-FFF2-40B4-BE49-F238E27FC236}">
                <a16:creationId xmlns:a16="http://schemas.microsoft.com/office/drawing/2014/main" id="{89E3E312-6617-D826-24CF-F63DC3CC30D4}"/>
              </a:ext>
            </a:extLst>
          </p:cNvPr>
          <p:cNvSpPr>
            <a:spLocks noGrp="1"/>
          </p:cNvSpPr>
          <p:nvPr>
            <p:ph type="body" sz="quarter" idx="25" hasCustomPrompt="1"/>
          </p:nvPr>
        </p:nvSpPr>
        <p:spPr>
          <a:xfrm>
            <a:off x="8716656" y="4128730"/>
            <a:ext cx="1186179" cy="892492"/>
          </a:xfrm>
        </p:spPr>
        <p:txBody>
          <a:bodyP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grpSp>
        <p:nvGrpSpPr>
          <p:cNvPr id="2" name="Group 1">
            <a:extLst>
              <a:ext uri="{FF2B5EF4-FFF2-40B4-BE49-F238E27FC236}">
                <a16:creationId xmlns:a16="http://schemas.microsoft.com/office/drawing/2014/main" id="{E0E95E94-C91A-7D90-489F-979154A50D45}"/>
              </a:ext>
              <a:ext uri="{C183D7F6-B498-43B3-948B-1728B52AA6E4}">
                <adec:decorative xmlns:adec="http://schemas.microsoft.com/office/drawing/2017/decorative" val="1"/>
              </a:ext>
            </a:extLst>
          </p:cNvPr>
          <p:cNvGrpSpPr/>
          <p:nvPr userDrawn="1"/>
        </p:nvGrpSpPr>
        <p:grpSpPr>
          <a:xfrm>
            <a:off x="699338" y="2352259"/>
            <a:ext cx="10817861" cy="3363296"/>
            <a:chOff x="699338" y="2352259"/>
            <a:chExt cx="10817861" cy="3363296"/>
          </a:xfrm>
        </p:grpSpPr>
        <p:cxnSp>
          <p:nvCxnSpPr>
            <p:cNvPr id="3" name="Straight Connector 2">
              <a:extLst>
                <a:ext uri="{FF2B5EF4-FFF2-40B4-BE49-F238E27FC236}">
                  <a16:creationId xmlns:a16="http://schemas.microsoft.com/office/drawing/2014/main" id="{82321084-3662-3AC2-9063-B4C96C8D03F8}"/>
                </a:ext>
              </a:extLst>
            </p:cNvPr>
            <p:cNvCxnSpPr/>
            <p:nvPr/>
          </p:nvCxnSpPr>
          <p:spPr>
            <a:xfrm flipV="1">
              <a:off x="774192" y="2451652"/>
              <a:ext cx="10643616" cy="0"/>
            </a:xfrm>
            <a:prstGeom prst="line">
              <a:avLst/>
            </a:prstGeom>
            <a:ln w="41275">
              <a:solidFill>
                <a:schemeClr val="tx2"/>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02F364F9-1001-8A8A-E378-A32BD15C0BAC}"/>
                </a:ext>
              </a:extLst>
            </p:cNvPr>
            <p:cNvSpPr/>
            <p:nvPr/>
          </p:nvSpPr>
          <p:spPr>
            <a:xfrm>
              <a:off x="700708" y="2355117"/>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B99546CB-73CE-F525-D8C0-4AFD24A0ECEE}"/>
                </a:ext>
              </a:extLst>
            </p:cNvPr>
            <p:cNvSpPr/>
            <p:nvPr/>
          </p:nvSpPr>
          <p:spPr>
            <a:xfrm>
              <a:off x="11318416" y="2352259"/>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48385D98-23B5-1951-FCF2-575B6CB9D3C3}"/>
                </a:ext>
              </a:extLst>
            </p:cNvPr>
            <p:cNvSpPr/>
            <p:nvPr/>
          </p:nvSpPr>
          <p:spPr>
            <a:xfrm>
              <a:off x="2824250" y="2360833"/>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B27EC48D-6773-0157-AB1D-A36DCBF2342B}"/>
                </a:ext>
              </a:extLst>
            </p:cNvPr>
            <p:cNvSpPr/>
            <p:nvPr/>
          </p:nvSpPr>
          <p:spPr>
            <a:xfrm>
              <a:off x="7071334" y="2366548"/>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67197B2A-F814-0F94-65C6-2C666E7C4B11}"/>
                </a:ext>
              </a:extLst>
            </p:cNvPr>
            <p:cNvSpPr/>
            <p:nvPr/>
          </p:nvSpPr>
          <p:spPr>
            <a:xfrm>
              <a:off x="9194876" y="2357975"/>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5B72EF2C-8D4F-426F-E532-9848DA562D07}"/>
                </a:ext>
              </a:extLst>
            </p:cNvPr>
            <p:cNvCxnSpPr>
              <a:cxnSpLocks/>
            </p:cNvCxnSpPr>
            <p:nvPr/>
          </p:nvCxnSpPr>
          <p:spPr>
            <a:xfrm flipH="1">
              <a:off x="799303" y="2451650"/>
              <a:ext cx="1592" cy="183899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F79E6B9-3986-3441-3239-03C8BAF4008C}"/>
                </a:ext>
              </a:extLst>
            </p:cNvPr>
            <p:cNvCxnSpPr>
              <a:cxnSpLocks/>
            </p:cNvCxnSpPr>
            <p:nvPr/>
          </p:nvCxnSpPr>
          <p:spPr>
            <a:xfrm flipH="1">
              <a:off x="2921650" y="2528842"/>
              <a:ext cx="1592" cy="29848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4AD6852-33FA-D4BC-95FC-3FCFE5A29AA0}"/>
                </a:ext>
              </a:extLst>
            </p:cNvPr>
            <p:cNvCxnSpPr>
              <a:cxnSpLocks/>
            </p:cNvCxnSpPr>
            <p:nvPr/>
          </p:nvCxnSpPr>
          <p:spPr>
            <a:xfrm>
              <a:off x="7171108" y="2496185"/>
              <a:ext cx="0" cy="932815"/>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CB4FEB6-AF59-E0CC-6CBF-5C0AE5E9F0B4}"/>
                </a:ext>
              </a:extLst>
            </p:cNvPr>
            <p:cNvCxnSpPr>
              <a:cxnSpLocks/>
            </p:cNvCxnSpPr>
            <p:nvPr/>
          </p:nvCxnSpPr>
          <p:spPr>
            <a:xfrm>
              <a:off x="9291333" y="2447199"/>
              <a:ext cx="2067" cy="122673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F925AA1D-824F-C6F6-AF28-AD78390DEFB3}"/>
                </a:ext>
              </a:extLst>
            </p:cNvPr>
            <p:cNvSpPr/>
            <p:nvPr/>
          </p:nvSpPr>
          <p:spPr>
            <a:xfrm>
              <a:off x="699338" y="4296353"/>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15D82967-DC99-C9B0-B596-A62B757AEA9E}"/>
                </a:ext>
              </a:extLst>
            </p:cNvPr>
            <p:cNvSpPr/>
            <p:nvPr/>
          </p:nvSpPr>
          <p:spPr>
            <a:xfrm>
              <a:off x="2821073" y="5516772"/>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257490DB-B4E0-9638-A70F-84BAD77D5B85}"/>
                </a:ext>
              </a:extLst>
            </p:cNvPr>
            <p:cNvSpPr/>
            <p:nvPr/>
          </p:nvSpPr>
          <p:spPr>
            <a:xfrm>
              <a:off x="7072489" y="3435384"/>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3E9F2D72-DBC0-63CB-0C92-4A97C46C9046}"/>
                </a:ext>
              </a:extLst>
            </p:cNvPr>
            <p:cNvSpPr/>
            <p:nvPr/>
          </p:nvSpPr>
          <p:spPr>
            <a:xfrm>
              <a:off x="9193605" y="3679366"/>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A99004F8-D92D-5313-C37E-C81E7AECAB76}"/>
                </a:ext>
              </a:extLst>
            </p:cNvPr>
            <p:cNvSpPr/>
            <p:nvPr/>
          </p:nvSpPr>
          <p:spPr>
            <a:xfrm>
              <a:off x="4947792" y="2363691"/>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5" name="Straight Connector 34">
              <a:extLst>
                <a:ext uri="{FF2B5EF4-FFF2-40B4-BE49-F238E27FC236}">
                  <a16:creationId xmlns:a16="http://schemas.microsoft.com/office/drawing/2014/main" id="{F32A87DF-D655-E886-D5EF-E5690A0C7C08}"/>
                </a:ext>
              </a:extLst>
            </p:cNvPr>
            <p:cNvCxnSpPr>
              <a:cxnSpLocks/>
              <a:stCxn id="34" idx="4"/>
            </p:cNvCxnSpPr>
            <p:nvPr/>
          </p:nvCxnSpPr>
          <p:spPr>
            <a:xfrm flipH="1">
              <a:off x="5043997" y="2562474"/>
              <a:ext cx="3187" cy="234858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6" name="Oval 35">
              <a:extLst>
                <a:ext uri="{FF2B5EF4-FFF2-40B4-BE49-F238E27FC236}">
                  <a16:creationId xmlns:a16="http://schemas.microsoft.com/office/drawing/2014/main" id="{A3DFD143-EAF1-3327-1DEE-57CE1ECCBFBC}"/>
                </a:ext>
              </a:extLst>
            </p:cNvPr>
            <p:cNvSpPr/>
            <p:nvPr/>
          </p:nvSpPr>
          <p:spPr>
            <a:xfrm>
              <a:off x="4942661" y="4911060"/>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44987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Outlin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CD46E6-90C9-5A94-5A35-1C98F051F60F}"/>
              </a:ext>
            </a:extLst>
          </p:cNvPr>
          <p:cNvSpPr>
            <a:spLocks noGrp="1"/>
          </p:cNvSpPr>
          <p:nvPr>
            <p:ph type="title" hasCustomPrompt="1"/>
          </p:nvPr>
        </p:nvSpPr>
        <p:spPr>
          <a:xfrm>
            <a:off x="791022" y="416577"/>
            <a:ext cx="10643616" cy="717279"/>
          </a:xfrm>
          <a:prstGeom prst="rect">
            <a:avLst/>
          </a:prstGeom>
        </p:spPr>
        <p:txBody>
          <a:bodyPr>
            <a:normAutofit/>
          </a:bodyPr>
          <a:lstStyle>
            <a:lvl1pPr>
              <a:defRPr sz="3600" cap="all" baseline="0"/>
            </a:lvl1pPr>
          </a:lstStyle>
          <a:p>
            <a:pPr algn="ctr"/>
            <a:r>
              <a:rPr lang="en-US" dirty="0">
                <a:solidFill>
                  <a:srgbClr val="4D5BE2"/>
                </a:solidFill>
              </a:rPr>
              <a:t>ADD TITLE HERE</a:t>
            </a:r>
          </a:p>
        </p:txBody>
      </p:sp>
      <p:sp>
        <p:nvSpPr>
          <p:cNvPr id="22" name="SmartArt Placeholder 21">
            <a:extLst>
              <a:ext uri="{FF2B5EF4-FFF2-40B4-BE49-F238E27FC236}">
                <a16:creationId xmlns:a16="http://schemas.microsoft.com/office/drawing/2014/main" id="{CE9173F4-65C7-2EC9-A5E4-827E9483F1E5}"/>
              </a:ext>
            </a:extLst>
          </p:cNvPr>
          <p:cNvSpPr>
            <a:spLocks noGrp="1"/>
          </p:cNvSpPr>
          <p:nvPr>
            <p:ph type="dgm" sz="quarter" idx="29"/>
          </p:nvPr>
        </p:nvSpPr>
        <p:spPr>
          <a:xfrm>
            <a:off x="800100" y="1235075"/>
            <a:ext cx="10644188" cy="4975225"/>
          </a:xfrm>
        </p:spPr>
        <p:txBody>
          <a:bodyPr/>
          <a:lstStyle>
            <a:lvl1pPr marL="0" indent="0" algn="ctr">
              <a:buNone/>
              <a:defRPr/>
            </a:lvl1pPr>
          </a:lstStyle>
          <a:p>
            <a:r>
              <a:rPr lang="en-US"/>
              <a:t>Click icon to add SmartArt graphic</a:t>
            </a:r>
            <a:endParaRPr lang="en-US" dirty="0"/>
          </a:p>
        </p:txBody>
      </p:sp>
      <p:sp>
        <p:nvSpPr>
          <p:cNvPr id="28" name="Picture Placeholder 27">
            <a:extLst>
              <a:ext uri="{FF2B5EF4-FFF2-40B4-BE49-F238E27FC236}">
                <a16:creationId xmlns:a16="http://schemas.microsoft.com/office/drawing/2014/main" id="{7917E37C-ED1D-4637-B0A8-CAECDD7D93AA}"/>
              </a:ext>
            </a:extLst>
          </p:cNvPr>
          <p:cNvSpPr>
            <a:spLocks noGrp="1"/>
          </p:cNvSpPr>
          <p:nvPr>
            <p:ph type="pic" sz="quarter" idx="26"/>
          </p:nvPr>
        </p:nvSpPr>
        <p:spPr>
          <a:xfrm>
            <a:off x="785884" y="4573721"/>
            <a:ext cx="2927538" cy="2284280"/>
          </a:xfrm>
        </p:spPr>
        <p:txBody>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79429087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Outline 2">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CD46E6-90C9-5A94-5A35-1C98F051F60F}"/>
              </a:ext>
            </a:extLst>
          </p:cNvPr>
          <p:cNvSpPr>
            <a:spLocks noGrp="1"/>
          </p:cNvSpPr>
          <p:nvPr>
            <p:ph type="title" hasCustomPrompt="1"/>
          </p:nvPr>
        </p:nvSpPr>
        <p:spPr>
          <a:xfrm>
            <a:off x="791022" y="416577"/>
            <a:ext cx="10643616" cy="717279"/>
          </a:xfrm>
          <a:prstGeom prst="rect">
            <a:avLst/>
          </a:prstGeom>
        </p:spPr>
        <p:txBody>
          <a:bodyPr>
            <a:normAutofit/>
          </a:bodyPr>
          <a:lstStyle>
            <a:lvl1pPr>
              <a:defRPr sz="3600" cap="all" baseline="0"/>
            </a:lvl1pPr>
          </a:lstStyle>
          <a:p>
            <a:pPr algn="ctr"/>
            <a:r>
              <a:rPr lang="en-US" dirty="0">
                <a:solidFill>
                  <a:srgbClr val="4D5BE2"/>
                </a:solidFill>
              </a:rPr>
              <a:t>ADD TITLE HERE</a:t>
            </a:r>
          </a:p>
        </p:txBody>
      </p:sp>
      <p:sp>
        <p:nvSpPr>
          <p:cNvPr id="22" name="SmartArt Placeholder 21">
            <a:extLst>
              <a:ext uri="{FF2B5EF4-FFF2-40B4-BE49-F238E27FC236}">
                <a16:creationId xmlns:a16="http://schemas.microsoft.com/office/drawing/2014/main" id="{CE9173F4-65C7-2EC9-A5E4-827E9483F1E5}"/>
              </a:ext>
            </a:extLst>
          </p:cNvPr>
          <p:cNvSpPr>
            <a:spLocks noGrp="1"/>
          </p:cNvSpPr>
          <p:nvPr>
            <p:ph type="dgm" sz="quarter" idx="29"/>
          </p:nvPr>
        </p:nvSpPr>
        <p:spPr>
          <a:xfrm>
            <a:off x="785884" y="1818409"/>
            <a:ext cx="10620232" cy="4530436"/>
          </a:xfrm>
        </p:spPr>
        <p:txBody>
          <a:bodyPr/>
          <a:lstStyle>
            <a:lvl1pPr marL="0" indent="0" algn="ctr">
              <a:buNone/>
              <a:defRPr/>
            </a:lvl1pPr>
          </a:lstStyle>
          <a:p>
            <a:r>
              <a:rPr lang="en-US"/>
              <a:t>Click icon to add SmartArt graphic</a:t>
            </a:r>
            <a:endParaRPr lang="en-US" dirty="0"/>
          </a:p>
        </p:txBody>
      </p:sp>
      <p:sp>
        <p:nvSpPr>
          <p:cNvPr id="5" name="Picture Placeholder 4">
            <a:extLst>
              <a:ext uri="{FF2B5EF4-FFF2-40B4-BE49-F238E27FC236}">
                <a16:creationId xmlns:a16="http://schemas.microsoft.com/office/drawing/2014/main" id="{CC21CF4B-0175-F178-DDAD-E4153A66F75F}"/>
              </a:ext>
            </a:extLst>
          </p:cNvPr>
          <p:cNvSpPr>
            <a:spLocks noGrp="1"/>
          </p:cNvSpPr>
          <p:nvPr>
            <p:ph type="pic" sz="quarter" idx="30"/>
          </p:nvPr>
        </p:nvSpPr>
        <p:spPr>
          <a:xfrm>
            <a:off x="2046767" y="3141743"/>
            <a:ext cx="429768" cy="429768"/>
          </a:xfrm>
        </p:spPr>
        <p:txBody>
          <a:bodyPr lIns="0" tIns="0" rIns="0" bIns="0">
            <a:normAutofit/>
          </a:bodyPr>
          <a:lstStyle>
            <a:lvl1pPr marL="0" indent="0" algn="ctr">
              <a:buNone/>
              <a:defRPr sz="800"/>
            </a:lvl1pPr>
          </a:lstStyle>
          <a:p>
            <a:r>
              <a:rPr lang="en-US"/>
              <a:t>Click icon to add picture</a:t>
            </a:r>
            <a:endParaRPr lang="en-US" dirty="0"/>
          </a:p>
        </p:txBody>
      </p:sp>
      <p:sp>
        <p:nvSpPr>
          <p:cNvPr id="7" name="Picture Placeholder 4">
            <a:extLst>
              <a:ext uri="{FF2B5EF4-FFF2-40B4-BE49-F238E27FC236}">
                <a16:creationId xmlns:a16="http://schemas.microsoft.com/office/drawing/2014/main" id="{469A370C-8C84-0411-0B1D-F7CFCEA96DE2}"/>
              </a:ext>
            </a:extLst>
          </p:cNvPr>
          <p:cNvSpPr>
            <a:spLocks noGrp="1"/>
          </p:cNvSpPr>
          <p:nvPr>
            <p:ph type="pic" sz="quarter" idx="31"/>
          </p:nvPr>
        </p:nvSpPr>
        <p:spPr>
          <a:xfrm>
            <a:off x="5881116" y="3141743"/>
            <a:ext cx="429768" cy="429768"/>
          </a:xfrm>
        </p:spPr>
        <p:txBody>
          <a:bodyPr lIns="0" tIns="0" rIns="0" bIns="0">
            <a:normAutofit/>
          </a:bodyPr>
          <a:lstStyle>
            <a:lvl1pPr marL="0" indent="0" algn="ctr">
              <a:buNone/>
              <a:defRPr sz="800"/>
            </a:lvl1pPr>
          </a:lstStyle>
          <a:p>
            <a:r>
              <a:rPr lang="en-US"/>
              <a:t>Click icon to add picture</a:t>
            </a:r>
            <a:endParaRPr lang="en-US" dirty="0"/>
          </a:p>
        </p:txBody>
      </p:sp>
      <p:sp>
        <p:nvSpPr>
          <p:cNvPr id="8" name="Picture Placeholder 4">
            <a:extLst>
              <a:ext uri="{FF2B5EF4-FFF2-40B4-BE49-F238E27FC236}">
                <a16:creationId xmlns:a16="http://schemas.microsoft.com/office/drawing/2014/main" id="{DF3CEC12-A675-5B79-6276-32AE902BDCDA}"/>
              </a:ext>
            </a:extLst>
          </p:cNvPr>
          <p:cNvSpPr>
            <a:spLocks noGrp="1"/>
          </p:cNvSpPr>
          <p:nvPr>
            <p:ph type="pic" sz="quarter" idx="32"/>
          </p:nvPr>
        </p:nvSpPr>
        <p:spPr>
          <a:xfrm>
            <a:off x="9715465" y="3141743"/>
            <a:ext cx="429768" cy="429768"/>
          </a:xfrm>
        </p:spPr>
        <p:txBody>
          <a:bodyPr lIns="0" tIns="0" rIns="0" bIns="0">
            <a:normAutofit/>
          </a:bodyPr>
          <a:lstStyle>
            <a:lvl1pPr marL="0" indent="0" algn="ctr">
              <a:buNone/>
              <a:defRPr sz="800"/>
            </a:lvl1pPr>
          </a:lstStyle>
          <a:p>
            <a:r>
              <a:rPr lang="en-US"/>
              <a:t>Click icon to add picture</a:t>
            </a:r>
            <a:endParaRPr lang="en-US" dirty="0"/>
          </a:p>
        </p:txBody>
      </p:sp>
      <p:grpSp>
        <p:nvGrpSpPr>
          <p:cNvPr id="2" name="Group 1">
            <a:extLst>
              <a:ext uri="{FF2B5EF4-FFF2-40B4-BE49-F238E27FC236}">
                <a16:creationId xmlns:a16="http://schemas.microsoft.com/office/drawing/2014/main" id="{CB7A0051-C60B-9702-8D0B-55AD9470DB55}"/>
              </a:ext>
            </a:extLst>
          </p:cNvPr>
          <p:cNvGrpSpPr/>
          <p:nvPr userDrawn="1"/>
        </p:nvGrpSpPr>
        <p:grpSpPr>
          <a:xfrm>
            <a:off x="396950" y="4022070"/>
            <a:ext cx="2492996" cy="2679178"/>
            <a:chOff x="396950" y="3454904"/>
            <a:chExt cx="2492996" cy="2679178"/>
          </a:xfrm>
        </p:grpSpPr>
        <p:sp>
          <p:nvSpPr>
            <p:cNvPr id="3" name="Rounded Rectangle 24">
              <a:extLst>
                <a:ext uri="{FF2B5EF4-FFF2-40B4-BE49-F238E27FC236}">
                  <a16:creationId xmlns:a16="http://schemas.microsoft.com/office/drawing/2014/main" id="{80B74359-1E30-E650-34A9-AC1C13F1EBD4}"/>
                </a:ext>
                <a:ext uri="{C183D7F6-B498-43B3-948B-1728B52AA6E4}">
                  <adec:decorative xmlns:adec="http://schemas.microsoft.com/office/drawing/2017/decorative" val="1"/>
                </a:ext>
              </a:extLst>
            </p:cNvPr>
            <p:cNvSpPr/>
            <p:nvPr/>
          </p:nvSpPr>
          <p:spPr>
            <a:xfrm>
              <a:off x="492882" y="3653687"/>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BEF44D11-0A54-B4F4-331E-6B96D8A43623}"/>
                </a:ext>
                <a:ext uri="{C183D7F6-B498-43B3-948B-1728B52AA6E4}">
                  <adec:decorative xmlns:adec="http://schemas.microsoft.com/office/drawing/2017/decorative" val="1"/>
                </a:ext>
              </a:extLst>
            </p:cNvPr>
            <p:cNvSpPr/>
            <p:nvPr/>
          </p:nvSpPr>
          <p:spPr>
            <a:xfrm>
              <a:off x="2691163" y="5935299"/>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4BDB7A0A-6198-DB01-83AB-531F46341C15}"/>
                </a:ext>
                <a:ext uri="{C183D7F6-B498-43B3-948B-1728B52AA6E4}">
                  <adec:decorative xmlns:adec="http://schemas.microsoft.com/office/drawing/2017/decorative" val="1"/>
                </a:ext>
              </a:extLst>
            </p:cNvPr>
            <p:cNvSpPr/>
            <p:nvPr/>
          </p:nvSpPr>
          <p:spPr>
            <a:xfrm>
              <a:off x="396950" y="3454904"/>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CE34D87E-7828-3BED-4543-3B4C0CA46B21}"/>
              </a:ext>
            </a:extLst>
          </p:cNvPr>
          <p:cNvGrpSpPr/>
          <p:nvPr userDrawn="1"/>
        </p:nvGrpSpPr>
        <p:grpSpPr>
          <a:xfrm>
            <a:off x="4231036" y="4022070"/>
            <a:ext cx="2523286" cy="2679178"/>
            <a:chOff x="4231036" y="3454904"/>
            <a:chExt cx="2523286" cy="2679178"/>
          </a:xfrm>
        </p:grpSpPr>
        <p:sp>
          <p:nvSpPr>
            <p:cNvPr id="11" name="Rounded Rectangle 24">
              <a:extLst>
                <a:ext uri="{FF2B5EF4-FFF2-40B4-BE49-F238E27FC236}">
                  <a16:creationId xmlns:a16="http://schemas.microsoft.com/office/drawing/2014/main" id="{4BC203BC-2D31-485A-F534-45D83FB3C0BC}"/>
                </a:ext>
                <a:ext uri="{C183D7F6-B498-43B3-948B-1728B52AA6E4}">
                  <adec:decorative xmlns:adec="http://schemas.microsoft.com/office/drawing/2017/decorative" val="1"/>
                </a:ext>
              </a:extLst>
            </p:cNvPr>
            <p:cNvSpPr/>
            <p:nvPr/>
          </p:nvSpPr>
          <p:spPr>
            <a:xfrm>
              <a:off x="4336514" y="3656619"/>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4EB6EC0-B466-7E25-560F-DB65221CD998}"/>
                </a:ext>
                <a:ext uri="{C183D7F6-B498-43B3-948B-1728B52AA6E4}">
                  <adec:decorative xmlns:adec="http://schemas.microsoft.com/office/drawing/2017/decorative" val="1"/>
                </a:ext>
              </a:extLst>
            </p:cNvPr>
            <p:cNvSpPr/>
            <p:nvPr/>
          </p:nvSpPr>
          <p:spPr>
            <a:xfrm>
              <a:off x="6555539" y="5935299"/>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445C946-5C12-71D9-0A10-E4324C04CD9D}"/>
                </a:ext>
                <a:ext uri="{C183D7F6-B498-43B3-948B-1728B52AA6E4}">
                  <adec:decorative xmlns:adec="http://schemas.microsoft.com/office/drawing/2017/decorative" val="1"/>
                </a:ext>
              </a:extLst>
            </p:cNvPr>
            <p:cNvSpPr/>
            <p:nvPr/>
          </p:nvSpPr>
          <p:spPr>
            <a:xfrm>
              <a:off x="4231036" y="3454904"/>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365B5F83-31C9-7197-4027-2354C85DE9ED}"/>
              </a:ext>
            </a:extLst>
          </p:cNvPr>
          <p:cNvGrpSpPr/>
          <p:nvPr userDrawn="1"/>
        </p:nvGrpSpPr>
        <p:grpSpPr>
          <a:xfrm>
            <a:off x="8098797" y="4022937"/>
            <a:ext cx="2519900" cy="2678311"/>
            <a:chOff x="8098797" y="3455771"/>
            <a:chExt cx="2519900" cy="2678311"/>
          </a:xfrm>
        </p:grpSpPr>
        <p:sp>
          <p:nvSpPr>
            <p:cNvPr id="15" name="Rounded Rectangle 24">
              <a:extLst>
                <a:ext uri="{FF2B5EF4-FFF2-40B4-BE49-F238E27FC236}">
                  <a16:creationId xmlns:a16="http://schemas.microsoft.com/office/drawing/2014/main" id="{BD003E26-3B0A-9530-FA03-1DE8541DC78F}"/>
                </a:ext>
                <a:ext uri="{C183D7F6-B498-43B3-948B-1728B52AA6E4}">
                  <adec:decorative xmlns:adec="http://schemas.microsoft.com/office/drawing/2017/decorative" val="1"/>
                </a:ext>
              </a:extLst>
            </p:cNvPr>
            <p:cNvSpPr/>
            <p:nvPr/>
          </p:nvSpPr>
          <p:spPr>
            <a:xfrm>
              <a:off x="8198189" y="3658300"/>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5D9E3472-2688-408D-F31B-9BE1005DB7EE}"/>
                </a:ext>
                <a:ext uri="{C183D7F6-B498-43B3-948B-1728B52AA6E4}">
                  <adec:decorative xmlns:adec="http://schemas.microsoft.com/office/drawing/2017/decorative" val="1"/>
                </a:ext>
              </a:extLst>
            </p:cNvPr>
            <p:cNvSpPr/>
            <p:nvPr/>
          </p:nvSpPr>
          <p:spPr>
            <a:xfrm>
              <a:off x="10419914" y="5935299"/>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DC81E04E-B059-42D8-1D0C-C79A34BFD0F7}"/>
                </a:ext>
                <a:ext uri="{C183D7F6-B498-43B3-948B-1728B52AA6E4}">
                  <adec:decorative xmlns:adec="http://schemas.microsoft.com/office/drawing/2017/decorative" val="1"/>
                </a:ext>
              </a:extLst>
            </p:cNvPr>
            <p:cNvSpPr/>
            <p:nvPr/>
          </p:nvSpPr>
          <p:spPr>
            <a:xfrm>
              <a:off x="8098797" y="3455771"/>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CE75CF47-105F-945E-7D7E-CE093E52E846}"/>
              </a:ext>
            </a:extLst>
          </p:cNvPr>
          <p:cNvGrpSpPr/>
          <p:nvPr userDrawn="1"/>
        </p:nvGrpSpPr>
        <p:grpSpPr>
          <a:xfrm>
            <a:off x="1606262" y="1468735"/>
            <a:ext cx="2486777" cy="2679180"/>
            <a:chOff x="1606262" y="1468735"/>
            <a:chExt cx="2486777" cy="2679180"/>
          </a:xfrm>
        </p:grpSpPr>
        <p:sp>
          <p:nvSpPr>
            <p:cNvPr id="19" name="Rounded Rectangle 24">
              <a:extLst>
                <a:ext uri="{FF2B5EF4-FFF2-40B4-BE49-F238E27FC236}">
                  <a16:creationId xmlns:a16="http://schemas.microsoft.com/office/drawing/2014/main" id="{CC24ACFD-D793-5188-B42E-1E897F8C7D83}"/>
                </a:ext>
                <a:ext uri="{C183D7F6-B498-43B3-948B-1728B52AA6E4}">
                  <adec:decorative xmlns:adec="http://schemas.microsoft.com/office/drawing/2017/decorative" val="1"/>
                </a:ext>
              </a:extLst>
            </p:cNvPr>
            <p:cNvSpPr/>
            <p:nvPr/>
          </p:nvSpPr>
          <p:spPr>
            <a:xfrm rot="10800000">
              <a:off x="1764510" y="1561711"/>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1A7AAC8D-C780-DD07-FB08-3D84CF0150DD}"/>
                </a:ext>
                <a:ext uri="{C183D7F6-B498-43B3-948B-1728B52AA6E4}">
                  <adec:decorative xmlns:adec="http://schemas.microsoft.com/office/drawing/2017/decorative" val="1"/>
                </a:ext>
              </a:extLst>
            </p:cNvPr>
            <p:cNvSpPr/>
            <p:nvPr/>
          </p:nvSpPr>
          <p:spPr>
            <a:xfrm>
              <a:off x="1606262" y="1468735"/>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755834E-B5C7-896C-41B3-C9AA1CF225E6}"/>
                </a:ext>
                <a:ext uri="{C183D7F6-B498-43B3-948B-1728B52AA6E4}">
                  <adec:decorative xmlns:adec="http://schemas.microsoft.com/office/drawing/2017/decorative" val="1"/>
                </a:ext>
              </a:extLst>
            </p:cNvPr>
            <p:cNvSpPr/>
            <p:nvPr/>
          </p:nvSpPr>
          <p:spPr>
            <a:xfrm>
              <a:off x="3894256" y="3949132"/>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AF3D40A7-96C6-7325-D74E-0BAAF95B0348}"/>
              </a:ext>
            </a:extLst>
          </p:cNvPr>
          <p:cNvGrpSpPr/>
          <p:nvPr userDrawn="1"/>
        </p:nvGrpSpPr>
        <p:grpSpPr>
          <a:xfrm>
            <a:off x="5472033" y="1468735"/>
            <a:ext cx="2492391" cy="2679180"/>
            <a:chOff x="5472033" y="1468735"/>
            <a:chExt cx="2492391" cy="2679180"/>
          </a:xfrm>
        </p:grpSpPr>
        <p:sp>
          <p:nvSpPr>
            <p:cNvPr id="24" name="Rounded Rectangle 24">
              <a:extLst>
                <a:ext uri="{FF2B5EF4-FFF2-40B4-BE49-F238E27FC236}">
                  <a16:creationId xmlns:a16="http://schemas.microsoft.com/office/drawing/2014/main" id="{E8634FC8-AA45-1D4D-41A5-0045D067C986}"/>
                </a:ext>
                <a:ext uri="{C183D7F6-B498-43B3-948B-1728B52AA6E4}">
                  <adec:decorative xmlns:adec="http://schemas.microsoft.com/office/drawing/2017/decorative" val="1"/>
                </a:ext>
              </a:extLst>
            </p:cNvPr>
            <p:cNvSpPr/>
            <p:nvPr/>
          </p:nvSpPr>
          <p:spPr>
            <a:xfrm rot="10800000">
              <a:off x="5641896" y="1560107"/>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C57BBEDC-DE34-CECB-4508-DDD5D6372737}"/>
                </a:ext>
                <a:ext uri="{C183D7F6-B498-43B3-948B-1728B52AA6E4}">
                  <adec:decorative xmlns:adec="http://schemas.microsoft.com/office/drawing/2017/decorative" val="1"/>
                </a:ext>
              </a:extLst>
            </p:cNvPr>
            <p:cNvSpPr/>
            <p:nvPr/>
          </p:nvSpPr>
          <p:spPr>
            <a:xfrm>
              <a:off x="5472033" y="1468735"/>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A8E38120-7946-0D28-A127-23C1F9B601C0}"/>
                </a:ext>
                <a:ext uri="{C183D7F6-B498-43B3-948B-1728B52AA6E4}">
                  <adec:decorative xmlns:adec="http://schemas.microsoft.com/office/drawing/2017/decorative" val="1"/>
                </a:ext>
              </a:extLst>
            </p:cNvPr>
            <p:cNvSpPr/>
            <p:nvPr/>
          </p:nvSpPr>
          <p:spPr>
            <a:xfrm>
              <a:off x="7765641" y="3949132"/>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AB58CFD4-852D-4B39-D204-3EB0869E1FE6}"/>
              </a:ext>
            </a:extLst>
          </p:cNvPr>
          <p:cNvGrpSpPr/>
          <p:nvPr userDrawn="1"/>
        </p:nvGrpSpPr>
        <p:grpSpPr>
          <a:xfrm>
            <a:off x="9337804" y="1468735"/>
            <a:ext cx="2498005" cy="2679180"/>
            <a:chOff x="9337804" y="1468735"/>
            <a:chExt cx="2498005" cy="2679180"/>
          </a:xfrm>
        </p:grpSpPr>
        <p:sp>
          <p:nvSpPr>
            <p:cNvPr id="28" name="Rounded Rectangle 24">
              <a:extLst>
                <a:ext uri="{FF2B5EF4-FFF2-40B4-BE49-F238E27FC236}">
                  <a16:creationId xmlns:a16="http://schemas.microsoft.com/office/drawing/2014/main" id="{305F0D8C-8A5D-FA97-8CB4-9ED5382147B8}"/>
                </a:ext>
                <a:ext uri="{C183D7F6-B498-43B3-948B-1728B52AA6E4}">
                  <adec:decorative xmlns:adec="http://schemas.microsoft.com/office/drawing/2017/decorative" val="1"/>
                </a:ext>
              </a:extLst>
            </p:cNvPr>
            <p:cNvSpPr/>
            <p:nvPr/>
          </p:nvSpPr>
          <p:spPr>
            <a:xfrm rot="10800000">
              <a:off x="9509656" y="1568128"/>
              <a:ext cx="2226761" cy="2381004"/>
            </a:xfrm>
            <a:custGeom>
              <a:avLst/>
              <a:gdLst>
                <a:gd name="connsiteX0" fmla="*/ 0 w 3481668"/>
                <a:gd name="connsiteY0" fmla="*/ 0 h 3505316"/>
                <a:gd name="connsiteX1" fmla="*/ 0 w 3481668"/>
                <a:gd name="connsiteY1" fmla="*/ 0 h 3505316"/>
                <a:gd name="connsiteX2" fmla="*/ 3481668 w 3481668"/>
                <a:gd name="connsiteY2" fmla="*/ 0 h 3505316"/>
                <a:gd name="connsiteX3" fmla="*/ 3481668 w 3481668"/>
                <a:gd name="connsiteY3" fmla="*/ 0 h 3505316"/>
                <a:gd name="connsiteX4" fmla="*/ 3481668 w 3481668"/>
                <a:gd name="connsiteY4" fmla="*/ 3505316 h 3505316"/>
                <a:gd name="connsiteX5" fmla="*/ 3481668 w 3481668"/>
                <a:gd name="connsiteY5" fmla="*/ 3505316 h 3505316"/>
                <a:gd name="connsiteX6" fmla="*/ 0 w 3481668"/>
                <a:gd name="connsiteY6" fmla="*/ 3505316 h 3505316"/>
                <a:gd name="connsiteX7" fmla="*/ 0 w 3481668"/>
                <a:gd name="connsiteY7" fmla="*/ 3505316 h 3505316"/>
                <a:gd name="connsiteX8" fmla="*/ 0 w 3481668"/>
                <a:gd name="connsiteY8" fmla="*/ 0 h 3505316"/>
                <a:gd name="connsiteX0" fmla="*/ 3481668 w 3573108"/>
                <a:gd name="connsiteY0" fmla="*/ 0 h 3505316"/>
                <a:gd name="connsiteX1" fmla="*/ 3481668 w 3573108"/>
                <a:gd name="connsiteY1" fmla="*/ 3505316 h 3505316"/>
                <a:gd name="connsiteX2" fmla="*/ 3481668 w 3573108"/>
                <a:gd name="connsiteY2" fmla="*/ 3505316 h 3505316"/>
                <a:gd name="connsiteX3" fmla="*/ 0 w 3573108"/>
                <a:gd name="connsiteY3" fmla="*/ 3505316 h 3505316"/>
                <a:gd name="connsiteX4" fmla="*/ 0 w 3573108"/>
                <a:gd name="connsiteY4" fmla="*/ 3505316 h 3505316"/>
                <a:gd name="connsiteX5" fmla="*/ 0 w 3573108"/>
                <a:gd name="connsiteY5" fmla="*/ 0 h 3505316"/>
                <a:gd name="connsiteX6" fmla="*/ 0 w 3573108"/>
                <a:gd name="connsiteY6" fmla="*/ 0 h 3505316"/>
                <a:gd name="connsiteX7" fmla="*/ 3481668 w 3573108"/>
                <a:gd name="connsiteY7" fmla="*/ 0 h 3505316"/>
                <a:gd name="connsiteX8" fmla="*/ 3573108 w 3573108"/>
                <a:gd name="connsiteY8" fmla="*/ 91440 h 3505316"/>
                <a:gd name="connsiteX0" fmla="*/ 3481668 w 4137884"/>
                <a:gd name="connsiteY0" fmla="*/ 0 h 3505316"/>
                <a:gd name="connsiteX1" fmla="*/ 3481668 w 4137884"/>
                <a:gd name="connsiteY1" fmla="*/ 3505316 h 3505316"/>
                <a:gd name="connsiteX2" fmla="*/ 3481668 w 4137884"/>
                <a:gd name="connsiteY2" fmla="*/ 3505316 h 3505316"/>
                <a:gd name="connsiteX3" fmla="*/ 0 w 4137884"/>
                <a:gd name="connsiteY3" fmla="*/ 3505316 h 3505316"/>
                <a:gd name="connsiteX4" fmla="*/ 0 w 4137884"/>
                <a:gd name="connsiteY4" fmla="*/ 3505316 h 3505316"/>
                <a:gd name="connsiteX5" fmla="*/ 0 w 4137884"/>
                <a:gd name="connsiteY5" fmla="*/ 0 h 3505316"/>
                <a:gd name="connsiteX6" fmla="*/ 0 w 4137884"/>
                <a:gd name="connsiteY6" fmla="*/ 0 h 3505316"/>
                <a:gd name="connsiteX7" fmla="*/ 3481668 w 4137884"/>
                <a:gd name="connsiteY7" fmla="*/ 0 h 3505316"/>
                <a:gd name="connsiteX8" fmla="*/ 4137884 w 4137884"/>
                <a:gd name="connsiteY8" fmla="*/ 199016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7" fmla="*/ 3481668 w 3481668"/>
                <a:gd name="connsiteY7" fmla="*/ 0 h 3505316"/>
                <a:gd name="connsiteX0" fmla="*/ 3481668 w 3481668"/>
                <a:gd name="connsiteY0" fmla="*/ 0 h 3505316"/>
                <a:gd name="connsiteX1" fmla="*/ 3481668 w 3481668"/>
                <a:gd name="connsiteY1" fmla="*/ 3505316 h 3505316"/>
                <a:gd name="connsiteX2" fmla="*/ 3481668 w 3481668"/>
                <a:gd name="connsiteY2" fmla="*/ 3505316 h 3505316"/>
                <a:gd name="connsiteX3" fmla="*/ 0 w 3481668"/>
                <a:gd name="connsiteY3" fmla="*/ 3505316 h 3505316"/>
                <a:gd name="connsiteX4" fmla="*/ 0 w 3481668"/>
                <a:gd name="connsiteY4" fmla="*/ 3505316 h 3505316"/>
                <a:gd name="connsiteX5" fmla="*/ 0 w 3481668"/>
                <a:gd name="connsiteY5" fmla="*/ 0 h 3505316"/>
                <a:gd name="connsiteX6" fmla="*/ 0 w 3481668"/>
                <a:gd name="connsiteY6" fmla="*/ 0 h 3505316"/>
                <a:gd name="connsiteX0" fmla="*/ 3481668 w 3481668"/>
                <a:gd name="connsiteY0" fmla="*/ 3505316 h 3505316"/>
                <a:gd name="connsiteX1" fmla="*/ 3481668 w 3481668"/>
                <a:gd name="connsiteY1" fmla="*/ 3505316 h 3505316"/>
                <a:gd name="connsiteX2" fmla="*/ 0 w 3481668"/>
                <a:gd name="connsiteY2" fmla="*/ 3505316 h 3505316"/>
                <a:gd name="connsiteX3" fmla="*/ 0 w 3481668"/>
                <a:gd name="connsiteY3" fmla="*/ 3505316 h 3505316"/>
                <a:gd name="connsiteX4" fmla="*/ 0 w 3481668"/>
                <a:gd name="connsiteY4" fmla="*/ 0 h 3505316"/>
                <a:gd name="connsiteX5" fmla="*/ 0 w 3481668"/>
                <a:gd name="connsiteY5" fmla="*/ 0 h 350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1668" h="3505316">
                  <a:moveTo>
                    <a:pt x="3481668" y="3505316"/>
                  </a:moveTo>
                  <a:lnTo>
                    <a:pt x="3481668" y="3505316"/>
                  </a:lnTo>
                  <a:lnTo>
                    <a:pt x="0" y="3505316"/>
                  </a:lnTo>
                  <a:lnTo>
                    <a:pt x="0" y="3505316"/>
                  </a:lnTo>
                  <a:lnTo>
                    <a:pt x="0" y="0"/>
                  </a:lnTo>
                  <a:lnTo>
                    <a:pt x="0" y="0"/>
                  </a:lnTo>
                </a:path>
              </a:pathLst>
            </a:custGeom>
            <a:noFill/>
            <a:ln w="190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CA4B38F4-9D14-8C3E-5400-810290DA6C38}"/>
                </a:ext>
                <a:ext uri="{C183D7F6-B498-43B3-948B-1728B52AA6E4}">
                  <adec:decorative xmlns:adec="http://schemas.microsoft.com/office/drawing/2017/decorative" val="1"/>
                </a:ext>
              </a:extLst>
            </p:cNvPr>
            <p:cNvSpPr/>
            <p:nvPr/>
          </p:nvSpPr>
          <p:spPr>
            <a:xfrm>
              <a:off x="9337804" y="1468735"/>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661262C4-56A3-D5A6-84A9-98855854D876}"/>
                </a:ext>
                <a:ext uri="{C183D7F6-B498-43B3-948B-1728B52AA6E4}">
                  <adec:decorative xmlns:adec="http://schemas.microsoft.com/office/drawing/2017/decorative" val="1"/>
                </a:ext>
              </a:extLst>
            </p:cNvPr>
            <p:cNvSpPr/>
            <p:nvPr/>
          </p:nvSpPr>
          <p:spPr>
            <a:xfrm>
              <a:off x="11637026" y="3949132"/>
              <a:ext cx="198783" cy="198783"/>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2620789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Milestones">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CD46E6-90C9-5A94-5A35-1C98F051F60F}"/>
              </a:ext>
            </a:extLst>
          </p:cNvPr>
          <p:cNvSpPr>
            <a:spLocks noGrp="1"/>
          </p:cNvSpPr>
          <p:nvPr>
            <p:ph type="title" hasCustomPrompt="1"/>
          </p:nvPr>
        </p:nvSpPr>
        <p:spPr>
          <a:xfrm>
            <a:off x="791022" y="1071208"/>
            <a:ext cx="10643616" cy="717279"/>
          </a:xfrm>
          <a:prstGeom prst="rect">
            <a:avLst/>
          </a:prstGeom>
        </p:spPr>
        <p:txBody>
          <a:bodyPr>
            <a:normAutofit/>
          </a:bodyPr>
          <a:lstStyle>
            <a:lvl1pPr>
              <a:defRPr sz="3600"/>
            </a:lvl1pPr>
          </a:lstStyle>
          <a:p>
            <a:pPr algn="ctr"/>
            <a:r>
              <a:rPr lang="en-US" dirty="0">
                <a:solidFill>
                  <a:srgbClr val="4D5BE2"/>
                </a:solidFill>
              </a:rPr>
              <a:t>ADD TITLE HERE</a:t>
            </a:r>
          </a:p>
        </p:txBody>
      </p:sp>
      <p:cxnSp>
        <p:nvCxnSpPr>
          <p:cNvPr id="41" name="Straight Connector 40">
            <a:extLst>
              <a:ext uri="{FF2B5EF4-FFF2-40B4-BE49-F238E27FC236}">
                <a16:creationId xmlns:a16="http://schemas.microsoft.com/office/drawing/2014/main" id="{79A330AA-5878-8D5D-D42E-8AD48FB27915}"/>
              </a:ext>
            </a:extLst>
          </p:cNvPr>
          <p:cNvCxnSpPr>
            <a:cxnSpLocks/>
          </p:cNvCxnSpPr>
          <p:nvPr userDrawn="1"/>
        </p:nvCxnSpPr>
        <p:spPr>
          <a:xfrm>
            <a:off x="798616" y="3267400"/>
            <a:ext cx="10641775" cy="0"/>
          </a:xfrm>
          <a:prstGeom prst="line">
            <a:avLst/>
          </a:prstGeom>
          <a:ln w="41275">
            <a:solidFill>
              <a:schemeClr val="tx2"/>
            </a:solidFill>
          </a:ln>
        </p:spPr>
        <p:style>
          <a:lnRef idx="1">
            <a:schemeClr val="accent1"/>
          </a:lnRef>
          <a:fillRef idx="0">
            <a:schemeClr val="accent1"/>
          </a:fillRef>
          <a:effectRef idx="0">
            <a:schemeClr val="accent1"/>
          </a:effectRef>
          <a:fontRef idx="minor">
            <a:schemeClr val="tx1"/>
          </a:fontRef>
        </p:style>
      </p:cxnSp>
      <p:sp>
        <p:nvSpPr>
          <p:cNvPr id="42" name="Oval 41">
            <a:extLst>
              <a:ext uri="{FF2B5EF4-FFF2-40B4-BE49-F238E27FC236}">
                <a16:creationId xmlns:a16="http://schemas.microsoft.com/office/drawing/2014/main" id="{F81950AF-9F44-8F79-3672-CDC47B01BFD7}"/>
              </a:ext>
            </a:extLst>
          </p:cNvPr>
          <p:cNvSpPr/>
          <p:nvPr userDrawn="1"/>
        </p:nvSpPr>
        <p:spPr>
          <a:xfrm>
            <a:off x="711099" y="3166370"/>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a:extLst>
              <a:ext uri="{FF2B5EF4-FFF2-40B4-BE49-F238E27FC236}">
                <a16:creationId xmlns:a16="http://schemas.microsoft.com/office/drawing/2014/main" id="{E03206E1-A4ED-C18D-1A9F-4C775CC6D06E}"/>
              </a:ext>
            </a:extLst>
          </p:cNvPr>
          <p:cNvSpPr/>
          <p:nvPr userDrawn="1"/>
        </p:nvSpPr>
        <p:spPr>
          <a:xfrm>
            <a:off x="11339005" y="3175573"/>
            <a:ext cx="198783" cy="19878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 Placeholder 1">
            <a:extLst>
              <a:ext uri="{FF2B5EF4-FFF2-40B4-BE49-F238E27FC236}">
                <a16:creationId xmlns:a16="http://schemas.microsoft.com/office/drawing/2014/main" id="{76D407CB-B80D-99CA-DDDE-268370F5B364}"/>
              </a:ext>
            </a:extLst>
          </p:cNvPr>
          <p:cNvSpPr>
            <a:spLocks noGrp="1"/>
          </p:cNvSpPr>
          <p:nvPr userDrawn="1">
            <p:ph type="body" sz="quarter" idx="21" hasCustomPrompt="1"/>
          </p:nvPr>
        </p:nvSpPr>
        <p:spPr>
          <a:xfrm>
            <a:off x="1986455" y="2579624"/>
            <a:ext cx="1371600" cy="1371600"/>
          </a:xfrm>
          <a:custGeom>
            <a:avLst/>
            <a:gdLst>
              <a:gd name="connsiteX0" fmla="*/ 685800 w 1371600"/>
              <a:gd name="connsiteY0" fmla="*/ 0 h 1371600"/>
              <a:gd name="connsiteX1" fmla="*/ 1371600 w 1371600"/>
              <a:gd name="connsiteY1" fmla="*/ 685800 h 1371600"/>
              <a:gd name="connsiteX2" fmla="*/ 685800 w 1371600"/>
              <a:gd name="connsiteY2" fmla="*/ 1371600 h 1371600"/>
              <a:gd name="connsiteX3" fmla="*/ 0 w 1371600"/>
              <a:gd name="connsiteY3" fmla="*/ 685800 h 1371600"/>
              <a:gd name="connsiteX4" fmla="*/ 685800 w 1371600"/>
              <a:gd name="connsiteY4" fmla="*/ 0 h 137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600" h="1371600">
                <a:moveTo>
                  <a:pt x="685800" y="0"/>
                </a:moveTo>
                <a:cubicBezTo>
                  <a:pt x="1064557" y="0"/>
                  <a:pt x="1371600" y="307043"/>
                  <a:pt x="1371600" y="685800"/>
                </a:cubicBezTo>
                <a:cubicBezTo>
                  <a:pt x="1371600" y="1064557"/>
                  <a:pt x="1064557" y="1371600"/>
                  <a:pt x="685800" y="1371600"/>
                </a:cubicBezTo>
                <a:cubicBezTo>
                  <a:pt x="307043" y="1371600"/>
                  <a:pt x="0" y="1064557"/>
                  <a:pt x="0" y="685800"/>
                </a:cubicBezTo>
                <a:cubicBezTo>
                  <a:pt x="0" y="307043"/>
                  <a:pt x="307043" y="0"/>
                  <a:pt x="685800" y="0"/>
                </a:cubicBezTo>
                <a:close/>
              </a:path>
            </a:pathLst>
          </a:custGeom>
          <a:solidFill>
            <a:schemeClr val="accent5"/>
          </a:solidFill>
          <a:ln w="19050">
            <a:solidFill>
              <a:schemeClr val="tx2"/>
            </a:solidFill>
          </a:ln>
        </p:spPr>
        <p:txBody>
          <a:bodyPr wrap="square" lIns="0" tIns="91440" rIns="0" anchor="ctr">
            <a:noAutofit/>
          </a:bodyPr>
          <a:lstStyle>
            <a:lvl1pPr marL="0" indent="0" algn="ctr">
              <a:buNone/>
              <a:defRPr sz="5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X</a:t>
            </a:r>
          </a:p>
        </p:txBody>
      </p:sp>
      <p:sp>
        <p:nvSpPr>
          <p:cNvPr id="9" name="Text Placeholder 10">
            <a:extLst>
              <a:ext uri="{FF2B5EF4-FFF2-40B4-BE49-F238E27FC236}">
                <a16:creationId xmlns:a16="http://schemas.microsoft.com/office/drawing/2014/main" id="{D4A68BDE-729F-6ACA-C709-13AAD3F9E232}"/>
              </a:ext>
            </a:extLst>
          </p:cNvPr>
          <p:cNvSpPr>
            <a:spLocks noGrp="1"/>
          </p:cNvSpPr>
          <p:nvPr userDrawn="1">
            <p:ph type="body" sz="quarter" idx="13" hasCustomPrompt="1"/>
          </p:nvPr>
        </p:nvSpPr>
        <p:spPr>
          <a:xfrm>
            <a:off x="2293510" y="2739431"/>
            <a:ext cx="752544" cy="304800"/>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6" name="Text Placeholder 25">
            <a:extLst>
              <a:ext uri="{FF2B5EF4-FFF2-40B4-BE49-F238E27FC236}">
                <a16:creationId xmlns:a16="http://schemas.microsoft.com/office/drawing/2014/main" id="{012715B7-52DD-7F3A-75F5-06C1119DF716}"/>
              </a:ext>
            </a:extLst>
          </p:cNvPr>
          <p:cNvSpPr>
            <a:spLocks noGrp="1"/>
          </p:cNvSpPr>
          <p:nvPr>
            <p:ph type="body" sz="quarter" idx="39" hasCustomPrompt="1"/>
          </p:nvPr>
        </p:nvSpPr>
        <p:spPr>
          <a:xfrm>
            <a:off x="2109511" y="3546257"/>
            <a:ext cx="1125489" cy="573965"/>
          </a:xfrm>
          <a:custGeom>
            <a:avLst/>
            <a:gdLst>
              <a:gd name="connsiteX0" fmla="*/ 431268 w 1125489"/>
              <a:gd name="connsiteY0" fmla="*/ 0 h 573965"/>
              <a:gd name="connsiteX1" fmla="*/ 546201 w 1125489"/>
              <a:gd name="connsiteY1" fmla="*/ 39030 h 573965"/>
              <a:gd name="connsiteX2" fmla="*/ 563677 w 1125489"/>
              <a:gd name="connsiteY2" fmla="*/ 57502 h 573965"/>
              <a:gd name="connsiteX3" fmla="*/ 579289 w 1125489"/>
              <a:gd name="connsiteY3" fmla="*/ 41000 h 573965"/>
              <a:gd name="connsiteX4" fmla="*/ 694222 w 1125489"/>
              <a:gd name="connsiteY4" fmla="*/ 1970 h 573965"/>
              <a:gd name="connsiteX5" fmla="*/ 883529 w 1125489"/>
              <a:gd name="connsiteY5" fmla="*/ 186438 h 573965"/>
              <a:gd name="connsiteX6" fmla="*/ 929627 w 1125489"/>
              <a:gd name="connsiteY6" fmla="*/ 180718 h 573965"/>
              <a:gd name="connsiteX7" fmla="*/ 1125489 w 1125489"/>
              <a:gd name="connsiteY7" fmla="*/ 377342 h 573965"/>
              <a:gd name="connsiteX8" fmla="*/ 929556 w 1125489"/>
              <a:gd name="connsiteY8" fmla="*/ 573965 h 573965"/>
              <a:gd name="connsiteX9" fmla="*/ 203106 w 1125489"/>
              <a:gd name="connsiteY9" fmla="*/ 573965 h 573965"/>
              <a:gd name="connsiteX10" fmla="*/ 190843 w 1125489"/>
              <a:gd name="connsiteY10" fmla="*/ 571480 h 573965"/>
              <a:gd name="connsiteX11" fmla="*/ 156442 w 1125489"/>
              <a:gd name="connsiteY11" fmla="*/ 568001 h 573965"/>
              <a:gd name="connsiteX12" fmla="*/ 1 w 1125489"/>
              <a:gd name="connsiteY12" fmla="*/ 375372 h 573965"/>
              <a:gd name="connsiteX13" fmla="*/ 195863 w 1125489"/>
              <a:gd name="connsiteY13" fmla="*/ 178748 h 573965"/>
              <a:gd name="connsiteX14" fmla="*/ 241961 w 1125489"/>
              <a:gd name="connsiteY14" fmla="*/ 184468 h 573965"/>
              <a:gd name="connsiteX15" fmla="*/ 431268 w 1125489"/>
              <a:gd name="connsiteY15" fmla="*/ 0 h 573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5489" h="573965">
                <a:moveTo>
                  <a:pt x="431268" y="0"/>
                </a:moveTo>
                <a:cubicBezTo>
                  <a:pt x="474516" y="0"/>
                  <a:pt x="514344" y="14550"/>
                  <a:pt x="546201" y="39030"/>
                </a:cubicBezTo>
                <a:lnTo>
                  <a:pt x="563677" y="57502"/>
                </a:lnTo>
                <a:lnTo>
                  <a:pt x="579289" y="41000"/>
                </a:lnTo>
                <a:cubicBezTo>
                  <a:pt x="611146" y="16520"/>
                  <a:pt x="650974" y="1970"/>
                  <a:pt x="694222" y="1970"/>
                </a:cubicBezTo>
                <a:cubicBezTo>
                  <a:pt x="796962" y="1970"/>
                  <a:pt x="880465" y="84051"/>
                  <a:pt x="883529" y="186438"/>
                </a:cubicBezTo>
                <a:cubicBezTo>
                  <a:pt x="898349" y="182792"/>
                  <a:pt x="913738" y="180718"/>
                  <a:pt x="929627" y="180718"/>
                </a:cubicBezTo>
                <a:cubicBezTo>
                  <a:pt x="1037853" y="180718"/>
                  <a:pt x="1125560" y="268734"/>
                  <a:pt x="1125489" y="377342"/>
                </a:cubicBezTo>
                <a:cubicBezTo>
                  <a:pt x="1125489" y="485949"/>
                  <a:pt x="1037782" y="573965"/>
                  <a:pt x="929556" y="573965"/>
                </a:cubicBezTo>
                <a:lnTo>
                  <a:pt x="203106" y="573965"/>
                </a:lnTo>
                <a:lnTo>
                  <a:pt x="190843" y="571480"/>
                </a:lnTo>
                <a:lnTo>
                  <a:pt x="156442" y="568001"/>
                </a:lnTo>
                <a:cubicBezTo>
                  <a:pt x="67152" y="549669"/>
                  <a:pt x="1" y="470403"/>
                  <a:pt x="1" y="375372"/>
                </a:cubicBezTo>
                <a:cubicBezTo>
                  <a:pt x="-70" y="266764"/>
                  <a:pt x="87637" y="178748"/>
                  <a:pt x="195863" y="178748"/>
                </a:cubicBezTo>
                <a:cubicBezTo>
                  <a:pt x="211752" y="178748"/>
                  <a:pt x="227141" y="180822"/>
                  <a:pt x="241961" y="184468"/>
                </a:cubicBezTo>
                <a:cubicBezTo>
                  <a:pt x="245025" y="82081"/>
                  <a:pt x="328528" y="0"/>
                  <a:pt x="431268" y="0"/>
                </a:cubicBezTo>
                <a:close/>
              </a:path>
            </a:pathLst>
          </a:custGeom>
          <a:solidFill>
            <a:schemeClr val="accent3">
              <a:lumMod val="40000"/>
              <a:lumOff val="60000"/>
            </a:schemeClr>
          </a:solidFill>
          <a:ln w="19050">
            <a:solidFill>
              <a:schemeClr val="accent3"/>
            </a:solidFill>
          </a:ln>
        </p:spPr>
        <p:txBody>
          <a:bodyPr wrap="square" anchor="ctr">
            <a:noAutofit/>
          </a:bodyPr>
          <a:lstStyle>
            <a:lvl1pPr marL="0" indent="0" algn="ctr">
              <a:buNone/>
              <a:defRPr sz="800">
                <a:noFill/>
              </a:defRPr>
            </a:lvl1pPr>
          </a:lstStyle>
          <a:p>
            <a:pPr lvl="0"/>
            <a:r>
              <a:rPr lang="en-US" dirty="0"/>
              <a:t>N/A</a:t>
            </a:r>
          </a:p>
        </p:txBody>
      </p:sp>
      <p:sp>
        <p:nvSpPr>
          <p:cNvPr id="13" name="Text Placeholder 10">
            <a:extLst>
              <a:ext uri="{FF2B5EF4-FFF2-40B4-BE49-F238E27FC236}">
                <a16:creationId xmlns:a16="http://schemas.microsoft.com/office/drawing/2014/main" id="{0DFDD86D-A319-8E15-DEEF-F1A74BFC931B}"/>
              </a:ext>
            </a:extLst>
          </p:cNvPr>
          <p:cNvSpPr>
            <a:spLocks noGrp="1"/>
          </p:cNvSpPr>
          <p:nvPr userDrawn="1">
            <p:ph type="body" sz="quarter" idx="30" hasCustomPrompt="1"/>
          </p:nvPr>
        </p:nvSpPr>
        <p:spPr>
          <a:xfrm>
            <a:off x="1754336" y="4512813"/>
            <a:ext cx="1830893" cy="287787"/>
          </a:xfrm>
        </p:spPr>
        <p:txBody>
          <a:bodyPr>
            <a:noAutofit/>
          </a:bodyPr>
          <a:lstStyle>
            <a:lvl1pPr marL="0" indent="0" algn="ctr">
              <a:buNone/>
              <a:defRPr sz="1400" b="1" cap="all" baseline="0">
                <a:solidFill>
                  <a:schemeClr val="tx1"/>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21" name="Text Placeholder 10">
            <a:extLst>
              <a:ext uri="{FF2B5EF4-FFF2-40B4-BE49-F238E27FC236}">
                <a16:creationId xmlns:a16="http://schemas.microsoft.com/office/drawing/2014/main" id="{86A4BBA9-4A8A-DFC1-5462-3C7B1D7B7B24}"/>
              </a:ext>
            </a:extLst>
          </p:cNvPr>
          <p:cNvSpPr>
            <a:spLocks noGrp="1"/>
          </p:cNvSpPr>
          <p:nvPr userDrawn="1">
            <p:ph type="body" sz="quarter" idx="38" hasCustomPrompt="1"/>
          </p:nvPr>
        </p:nvSpPr>
        <p:spPr>
          <a:xfrm>
            <a:off x="1754336" y="4786745"/>
            <a:ext cx="1830893" cy="616527"/>
          </a:xfrm>
        </p:spPr>
        <p:txBody>
          <a:bodyPr>
            <a:noAutofit/>
          </a:bodyPr>
          <a:lstStyle>
            <a:lvl1pPr marL="0" indent="0" algn="ctr">
              <a:lnSpc>
                <a:spcPct val="100000"/>
              </a:lnSpc>
              <a:buNone/>
              <a:defRPr sz="1200" b="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3" name="Text Placeholder 2">
            <a:extLst>
              <a:ext uri="{FF2B5EF4-FFF2-40B4-BE49-F238E27FC236}">
                <a16:creationId xmlns:a16="http://schemas.microsoft.com/office/drawing/2014/main" id="{9EF40F9D-972B-E196-BEFF-34E20BAC0F86}"/>
              </a:ext>
            </a:extLst>
          </p:cNvPr>
          <p:cNvSpPr>
            <a:spLocks noGrp="1"/>
          </p:cNvSpPr>
          <p:nvPr userDrawn="1">
            <p:ph type="body" sz="quarter" idx="22" hasCustomPrompt="1"/>
          </p:nvPr>
        </p:nvSpPr>
        <p:spPr>
          <a:xfrm>
            <a:off x="4286271" y="2578137"/>
            <a:ext cx="1371600" cy="1371600"/>
          </a:xfrm>
          <a:custGeom>
            <a:avLst/>
            <a:gdLst>
              <a:gd name="connsiteX0" fmla="*/ 685800 w 1371600"/>
              <a:gd name="connsiteY0" fmla="*/ 0 h 1371600"/>
              <a:gd name="connsiteX1" fmla="*/ 1371600 w 1371600"/>
              <a:gd name="connsiteY1" fmla="*/ 685800 h 1371600"/>
              <a:gd name="connsiteX2" fmla="*/ 685800 w 1371600"/>
              <a:gd name="connsiteY2" fmla="*/ 1371600 h 1371600"/>
              <a:gd name="connsiteX3" fmla="*/ 0 w 1371600"/>
              <a:gd name="connsiteY3" fmla="*/ 685800 h 1371600"/>
              <a:gd name="connsiteX4" fmla="*/ 685800 w 1371600"/>
              <a:gd name="connsiteY4" fmla="*/ 0 h 137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600" h="1371600">
                <a:moveTo>
                  <a:pt x="685800" y="0"/>
                </a:moveTo>
                <a:cubicBezTo>
                  <a:pt x="1064557" y="0"/>
                  <a:pt x="1371600" y="307043"/>
                  <a:pt x="1371600" y="685800"/>
                </a:cubicBezTo>
                <a:cubicBezTo>
                  <a:pt x="1371600" y="1064557"/>
                  <a:pt x="1064557" y="1371600"/>
                  <a:pt x="685800" y="1371600"/>
                </a:cubicBezTo>
                <a:cubicBezTo>
                  <a:pt x="307043" y="1371600"/>
                  <a:pt x="0" y="1064557"/>
                  <a:pt x="0" y="685800"/>
                </a:cubicBezTo>
                <a:cubicBezTo>
                  <a:pt x="0" y="307043"/>
                  <a:pt x="307043" y="0"/>
                  <a:pt x="685800" y="0"/>
                </a:cubicBezTo>
                <a:close/>
              </a:path>
            </a:pathLst>
          </a:custGeom>
          <a:solidFill>
            <a:schemeClr val="accent5"/>
          </a:solidFill>
          <a:ln w="19050">
            <a:solidFill>
              <a:schemeClr val="tx2"/>
            </a:solidFill>
          </a:ln>
        </p:spPr>
        <p:txBody>
          <a:bodyPr vert="horz" wrap="square" lIns="0" tIns="91440" rIns="0" bIns="45720" rtlCol="0" anchor="ctr">
            <a:noAutofit/>
          </a:bodyPr>
          <a:lstStyle>
            <a:lvl1pPr marL="0" indent="0" algn="ctr">
              <a:buNone/>
              <a:defRPr lang="en-US" sz="5400" b="1" cap="all" baseline="0" dirty="0">
                <a:solidFill>
                  <a:schemeClr val="tx2"/>
                </a:solidFill>
              </a:defRPr>
            </a:lvl1pPr>
          </a:lstStyle>
          <a:p>
            <a:pPr marL="228600" lvl="0" indent="-228600" algn="ctr"/>
            <a:r>
              <a:rPr lang="en-US" dirty="0"/>
              <a:t>X</a:t>
            </a:r>
          </a:p>
        </p:txBody>
      </p:sp>
      <p:sp>
        <p:nvSpPr>
          <p:cNvPr id="10" name="Text Placeholder 10">
            <a:extLst>
              <a:ext uri="{FF2B5EF4-FFF2-40B4-BE49-F238E27FC236}">
                <a16:creationId xmlns:a16="http://schemas.microsoft.com/office/drawing/2014/main" id="{2AF715E5-429E-2966-2302-1D9698B1853F}"/>
              </a:ext>
            </a:extLst>
          </p:cNvPr>
          <p:cNvSpPr>
            <a:spLocks noGrp="1"/>
          </p:cNvSpPr>
          <p:nvPr userDrawn="1">
            <p:ph type="body" sz="quarter" idx="27" hasCustomPrompt="1"/>
          </p:nvPr>
        </p:nvSpPr>
        <p:spPr>
          <a:xfrm>
            <a:off x="4593364" y="2746357"/>
            <a:ext cx="752544" cy="304800"/>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8" name="Text Placeholder 27">
            <a:extLst>
              <a:ext uri="{FF2B5EF4-FFF2-40B4-BE49-F238E27FC236}">
                <a16:creationId xmlns:a16="http://schemas.microsoft.com/office/drawing/2014/main" id="{514E574E-1D17-CA27-73EB-8C1330B3FBA3}"/>
              </a:ext>
            </a:extLst>
          </p:cNvPr>
          <p:cNvSpPr>
            <a:spLocks noGrp="1"/>
          </p:cNvSpPr>
          <p:nvPr>
            <p:ph type="body" sz="quarter" idx="40" hasCustomPrompt="1"/>
          </p:nvPr>
        </p:nvSpPr>
        <p:spPr>
          <a:xfrm>
            <a:off x="4409327" y="3546257"/>
            <a:ext cx="1125489" cy="573965"/>
          </a:xfrm>
          <a:custGeom>
            <a:avLst/>
            <a:gdLst>
              <a:gd name="connsiteX0" fmla="*/ 431268 w 1125489"/>
              <a:gd name="connsiteY0" fmla="*/ 0 h 573965"/>
              <a:gd name="connsiteX1" fmla="*/ 546201 w 1125489"/>
              <a:gd name="connsiteY1" fmla="*/ 39030 h 573965"/>
              <a:gd name="connsiteX2" fmla="*/ 563677 w 1125489"/>
              <a:gd name="connsiteY2" fmla="*/ 57502 h 573965"/>
              <a:gd name="connsiteX3" fmla="*/ 579289 w 1125489"/>
              <a:gd name="connsiteY3" fmla="*/ 41000 h 573965"/>
              <a:gd name="connsiteX4" fmla="*/ 694222 w 1125489"/>
              <a:gd name="connsiteY4" fmla="*/ 1970 h 573965"/>
              <a:gd name="connsiteX5" fmla="*/ 883529 w 1125489"/>
              <a:gd name="connsiteY5" fmla="*/ 186438 h 573965"/>
              <a:gd name="connsiteX6" fmla="*/ 929627 w 1125489"/>
              <a:gd name="connsiteY6" fmla="*/ 180718 h 573965"/>
              <a:gd name="connsiteX7" fmla="*/ 1125489 w 1125489"/>
              <a:gd name="connsiteY7" fmla="*/ 377342 h 573965"/>
              <a:gd name="connsiteX8" fmla="*/ 929556 w 1125489"/>
              <a:gd name="connsiteY8" fmla="*/ 573965 h 573965"/>
              <a:gd name="connsiteX9" fmla="*/ 203106 w 1125489"/>
              <a:gd name="connsiteY9" fmla="*/ 573965 h 573965"/>
              <a:gd name="connsiteX10" fmla="*/ 190843 w 1125489"/>
              <a:gd name="connsiteY10" fmla="*/ 571480 h 573965"/>
              <a:gd name="connsiteX11" fmla="*/ 156442 w 1125489"/>
              <a:gd name="connsiteY11" fmla="*/ 568001 h 573965"/>
              <a:gd name="connsiteX12" fmla="*/ 1 w 1125489"/>
              <a:gd name="connsiteY12" fmla="*/ 375372 h 573965"/>
              <a:gd name="connsiteX13" fmla="*/ 195863 w 1125489"/>
              <a:gd name="connsiteY13" fmla="*/ 178748 h 573965"/>
              <a:gd name="connsiteX14" fmla="*/ 241961 w 1125489"/>
              <a:gd name="connsiteY14" fmla="*/ 184468 h 573965"/>
              <a:gd name="connsiteX15" fmla="*/ 431268 w 1125489"/>
              <a:gd name="connsiteY15" fmla="*/ 0 h 573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5489" h="573965">
                <a:moveTo>
                  <a:pt x="431268" y="0"/>
                </a:moveTo>
                <a:cubicBezTo>
                  <a:pt x="474516" y="0"/>
                  <a:pt x="514344" y="14550"/>
                  <a:pt x="546201" y="39030"/>
                </a:cubicBezTo>
                <a:lnTo>
                  <a:pt x="563677" y="57502"/>
                </a:lnTo>
                <a:lnTo>
                  <a:pt x="579289" y="41000"/>
                </a:lnTo>
                <a:cubicBezTo>
                  <a:pt x="611146" y="16520"/>
                  <a:pt x="650974" y="1970"/>
                  <a:pt x="694222" y="1970"/>
                </a:cubicBezTo>
                <a:cubicBezTo>
                  <a:pt x="796962" y="1970"/>
                  <a:pt x="880465" y="84051"/>
                  <a:pt x="883529" y="186438"/>
                </a:cubicBezTo>
                <a:cubicBezTo>
                  <a:pt x="898349" y="182792"/>
                  <a:pt x="913738" y="180718"/>
                  <a:pt x="929627" y="180718"/>
                </a:cubicBezTo>
                <a:cubicBezTo>
                  <a:pt x="1037853" y="180718"/>
                  <a:pt x="1125560" y="268734"/>
                  <a:pt x="1125489" y="377342"/>
                </a:cubicBezTo>
                <a:cubicBezTo>
                  <a:pt x="1125489" y="485949"/>
                  <a:pt x="1037782" y="573965"/>
                  <a:pt x="929556" y="573965"/>
                </a:cubicBezTo>
                <a:lnTo>
                  <a:pt x="203106" y="573965"/>
                </a:lnTo>
                <a:lnTo>
                  <a:pt x="190843" y="571480"/>
                </a:lnTo>
                <a:lnTo>
                  <a:pt x="156442" y="568001"/>
                </a:lnTo>
                <a:cubicBezTo>
                  <a:pt x="67152" y="549669"/>
                  <a:pt x="1" y="470403"/>
                  <a:pt x="1" y="375372"/>
                </a:cubicBezTo>
                <a:cubicBezTo>
                  <a:pt x="-70" y="266764"/>
                  <a:pt x="87637" y="178748"/>
                  <a:pt x="195863" y="178748"/>
                </a:cubicBezTo>
                <a:cubicBezTo>
                  <a:pt x="211752" y="178748"/>
                  <a:pt x="227141" y="180822"/>
                  <a:pt x="241961" y="184468"/>
                </a:cubicBezTo>
                <a:cubicBezTo>
                  <a:pt x="245025" y="82081"/>
                  <a:pt x="328528" y="0"/>
                  <a:pt x="431268" y="0"/>
                </a:cubicBezTo>
                <a:close/>
              </a:path>
            </a:pathLst>
          </a:custGeom>
          <a:solidFill>
            <a:schemeClr val="accent3">
              <a:lumMod val="40000"/>
              <a:lumOff val="60000"/>
            </a:schemeClr>
          </a:solidFill>
          <a:ln w="19050">
            <a:solidFill>
              <a:schemeClr val="accent3"/>
            </a:solidFill>
          </a:ln>
        </p:spPr>
        <p:txBody>
          <a:bodyPr wrap="square" anchor="ctr">
            <a:noAutofit/>
          </a:bodyPr>
          <a:lstStyle>
            <a:lvl1pPr marL="0" indent="0" algn="ctr">
              <a:buNone/>
              <a:defRPr sz="800">
                <a:noFill/>
              </a:defRPr>
            </a:lvl1pPr>
          </a:lstStyle>
          <a:p>
            <a:pPr lvl="0"/>
            <a:r>
              <a:rPr lang="en-US" dirty="0"/>
              <a:t>N/A</a:t>
            </a:r>
          </a:p>
        </p:txBody>
      </p:sp>
      <p:sp>
        <p:nvSpPr>
          <p:cNvPr id="14" name="Text Placeholder 10">
            <a:extLst>
              <a:ext uri="{FF2B5EF4-FFF2-40B4-BE49-F238E27FC236}">
                <a16:creationId xmlns:a16="http://schemas.microsoft.com/office/drawing/2014/main" id="{536E95F6-AF3B-48BC-9D1E-76681AA30643}"/>
              </a:ext>
            </a:extLst>
          </p:cNvPr>
          <p:cNvSpPr>
            <a:spLocks noGrp="1"/>
          </p:cNvSpPr>
          <p:nvPr userDrawn="1">
            <p:ph type="body" sz="quarter" idx="31" hasCustomPrompt="1"/>
          </p:nvPr>
        </p:nvSpPr>
        <p:spPr>
          <a:xfrm>
            <a:off x="4054190" y="4512813"/>
            <a:ext cx="1830893" cy="287787"/>
          </a:xfrm>
        </p:spPr>
        <p:txBody>
          <a:bodyPr>
            <a:noAutofit/>
          </a:bodyPr>
          <a:lstStyle>
            <a:lvl1pPr marL="0" indent="0" algn="ctr">
              <a:buNone/>
              <a:defRPr sz="1400" b="1" cap="all" baseline="0">
                <a:solidFill>
                  <a:schemeClr val="tx1"/>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8" name="Text Placeholder 10">
            <a:extLst>
              <a:ext uri="{FF2B5EF4-FFF2-40B4-BE49-F238E27FC236}">
                <a16:creationId xmlns:a16="http://schemas.microsoft.com/office/drawing/2014/main" id="{01BF7226-47B1-B42E-D7BF-768B7C2CA215}"/>
              </a:ext>
            </a:extLst>
          </p:cNvPr>
          <p:cNvSpPr>
            <a:spLocks noGrp="1"/>
          </p:cNvSpPr>
          <p:nvPr userDrawn="1">
            <p:ph type="body" sz="quarter" idx="35" hasCustomPrompt="1"/>
          </p:nvPr>
        </p:nvSpPr>
        <p:spPr>
          <a:xfrm>
            <a:off x="4054190" y="4786745"/>
            <a:ext cx="1830893" cy="616527"/>
          </a:xfrm>
        </p:spPr>
        <p:txBody>
          <a:bodyPr>
            <a:noAutofit/>
          </a:bodyPr>
          <a:lstStyle>
            <a:lvl1pPr marL="0" indent="0" algn="ctr">
              <a:lnSpc>
                <a:spcPct val="100000"/>
              </a:lnSpc>
              <a:buNone/>
              <a:defRPr sz="1200" b="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7" name="Text Placeholder 16">
            <a:extLst>
              <a:ext uri="{FF2B5EF4-FFF2-40B4-BE49-F238E27FC236}">
                <a16:creationId xmlns:a16="http://schemas.microsoft.com/office/drawing/2014/main" id="{574EF984-2E1F-2EBD-43C0-9C2A5A8359E7}"/>
              </a:ext>
            </a:extLst>
          </p:cNvPr>
          <p:cNvSpPr>
            <a:spLocks noGrp="1"/>
          </p:cNvSpPr>
          <p:nvPr userDrawn="1">
            <p:ph type="body" sz="quarter" idx="23" hasCustomPrompt="1"/>
          </p:nvPr>
        </p:nvSpPr>
        <p:spPr>
          <a:xfrm>
            <a:off x="6565305" y="2576649"/>
            <a:ext cx="1371600" cy="1371600"/>
          </a:xfrm>
          <a:custGeom>
            <a:avLst/>
            <a:gdLst>
              <a:gd name="connsiteX0" fmla="*/ 685800 w 1371600"/>
              <a:gd name="connsiteY0" fmla="*/ 0 h 1371600"/>
              <a:gd name="connsiteX1" fmla="*/ 1371600 w 1371600"/>
              <a:gd name="connsiteY1" fmla="*/ 685800 h 1371600"/>
              <a:gd name="connsiteX2" fmla="*/ 685800 w 1371600"/>
              <a:gd name="connsiteY2" fmla="*/ 1371600 h 1371600"/>
              <a:gd name="connsiteX3" fmla="*/ 0 w 1371600"/>
              <a:gd name="connsiteY3" fmla="*/ 685800 h 1371600"/>
              <a:gd name="connsiteX4" fmla="*/ 685800 w 1371600"/>
              <a:gd name="connsiteY4" fmla="*/ 0 h 137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600" h="1371600">
                <a:moveTo>
                  <a:pt x="685800" y="0"/>
                </a:moveTo>
                <a:cubicBezTo>
                  <a:pt x="1064557" y="0"/>
                  <a:pt x="1371600" y="307043"/>
                  <a:pt x="1371600" y="685800"/>
                </a:cubicBezTo>
                <a:cubicBezTo>
                  <a:pt x="1371600" y="1064557"/>
                  <a:pt x="1064557" y="1371600"/>
                  <a:pt x="685800" y="1371600"/>
                </a:cubicBezTo>
                <a:cubicBezTo>
                  <a:pt x="307043" y="1371600"/>
                  <a:pt x="0" y="1064557"/>
                  <a:pt x="0" y="685800"/>
                </a:cubicBezTo>
                <a:cubicBezTo>
                  <a:pt x="0" y="307043"/>
                  <a:pt x="307043" y="0"/>
                  <a:pt x="685800" y="0"/>
                </a:cubicBezTo>
                <a:close/>
              </a:path>
            </a:pathLst>
          </a:custGeom>
          <a:solidFill>
            <a:schemeClr val="accent5"/>
          </a:solidFill>
          <a:ln w="19050">
            <a:solidFill>
              <a:schemeClr val="tx2"/>
            </a:solidFill>
          </a:ln>
        </p:spPr>
        <p:txBody>
          <a:bodyPr vert="horz" wrap="square" lIns="0" tIns="91440" rIns="0" bIns="45720" rtlCol="0" anchor="ctr">
            <a:noAutofit/>
          </a:bodyPr>
          <a:lstStyle>
            <a:lvl1pPr marL="0" indent="0" algn="ctr">
              <a:buNone/>
              <a:defRPr lang="en-US" sz="5400" b="1" cap="all" baseline="0" dirty="0">
                <a:solidFill>
                  <a:schemeClr val="tx2"/>
                </a:solidFill>
              </a:defRPr>
            </a:lvl1pPr>
          </a:lstStyle>
          <a:p>
            <a:pPr marL="228600" lvl="0" indent="-228600" algn="ctr"/>
            <a:r>
              <a:rPr lang="en-US" dirty="0"/>
              <a:t>X</a:t>
            </a:r>
          </a:p>
        </p:txBody>
      </p:sp>
      <p:sp>
        <p:nvSpPr>
          <p:cNvPr id="11" name="Text Placeholder 10">
            <a:extLst>
              <a:ext uri="{FF2B5EF4-FFF2-40B4-BE49-F238E27FC236}">
                <a16:creationId xmlns:a16="http://schemas.microsoft.com/office/drawing/2014/main" id="{1FF871F4-0EA0-DADA-3643-4A75A73170CB}"/>
              </a:ext>
            </a:extLst>
          </p:cNvPr>
          <p:cNvSpPr>
            <a:spLocks noGrp="1"/>
          </p:cNvSpPr>
          <p:nvPr userDrawn="1">
            <p:ph type="body" sz="quarter" idx="28" hasCustomPrompt="1"/>
          </p:nvPr>
        </p:nvSpPr>
        <p:spPr>
          <a:xfrm>
            <a:off x="6874851" y="2746357"/>
            <a:ext cx="752544" cy="304800"/>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29" name="Text Placeholder 28">
            <a:extLst>
              <a:ext uri="{FF2B5EF4-FFF2-40B4-BE49-F238E27FC236}">
                <a16:creationId xmlns:a16="http://schemas.microsoft.com/office/drawing/2014/main" id="{B245BB00-C503-A47B-71E5-9FD143CEAE08}"/>
              </a:ext>
            </a:extLst>
          </p:cNvPr>
          <p:cNvSpPr>
            <a:spLocks noGrp="1"/>
          </p:cNvSpPr>
          <p:nvPr>
            <p:ph type="body" sz="quarter" idx="41" hasCustomPrompt="1"/>
          </p:nvPr>
        </p:nvSpPr>
        <p:spPr>
          <a:xfrm>
            <a:off x="6688361" y="3546257"/>
            <a:ext cx="1125489" cy="573965"/>
          </a:xfrm>
          <a:custGeom>
            <a:avLst/>
            <a:gdLst>
              <a:gd name="connsiteX0" fmla="*/ 431268 w 1125489"/>
              <a:gd name="connsiteY0" fmla="*/ 0 h 573965"/>
              <a:gd name="connsiteX1" fmla="*/ 546201 w 1125489"/>
              <a:gd name="connsiteY1" fmla="*/ 39030 h 573965"/>
              <a:gd name="connsiteX2" fmla="*/ 563677 w 1125489"/>
              <a:gd name="connsiteY2" fmla="*/ 57502 h 573965"/>
              <a:gd name="connsiteX3" fmla="*/ 579289 w 1125489"/>
              <a:gd name="connsiteY3" fmla="*/ 41000 h 573965"/>
              <a:gd name="connsiteX4" fmla="*/ 694222 w 1125489"/>
              <a:gd name="connsiteY4" fmla="*/ 1970 h 573965"/>
              <a:gd name="connsiteX5" fmla="*/ 883529 w 1125489"/>
              <a:gd name="connsiteY5" fmla="*/ 186438 h 573965"/>
              <a:gd name="connsiteX6" fmla="*/ 929627 w 1125489"/>
              <a:gd name="connsiteY6" fmla="*/ 180718 h 573965"/>
              <a:gd name="connsiteX7" fmla="*/ 1125489 w 1125489"/>
              <a:gd name="connsiteY7" fmla="*/ 377342 h 573965"/>
              <a:gd name="connsiteX8" fmla="*/ 929556 w 1125489"/>
              <a:gd name="connsiteY8" fmla="*/ 573965 h 573965"/>
              <a:gd name="connsiteX9" fmla="*/ 203106 w 1125489"/>
              <a:gd name="connsiteY9" fmla="*/ 573965 h 573965"/>
              <a:gd name="connsiteX10" fmla="*/ 190843 w 1125489"/>
              <a:gd name="connsiteY10" fmla="*/ 571480 h 573965"/>
              <a:gd name="connsiteX11" fmla="*/ 156442 w 1125489"/>
              <a:gd name="connsiteY11" fmla="*/ 568001 h 573965"/>
              <a:gd name="connsiteX12" fmla="*/ 1 w 1125489"/>
              <a:gd name="connsiteY12" fmla="*/ 375372 h 573965"/>
              <a:gd name="connsiteX13" fmla="*/ 195863 w 1125489"/>
              <a:gd name="connsiteY13" fmla="*/ 178748 h 573965"/>
              <a:gd name="connsiteX14" fmla="*/ 241961 w 1125489"/>
              <a:gd name="connsiteY14" fmla="*/ 184468 h 573965"/>
              <a:gd name="connsiteX15" fmla="*/ 431268 w 1125489"/>
              <a:gd name="connsiteY15" fmla="*/ 0 h 573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5489" h="573965">
                <a:moveTo>
                  <a:pt x="431268" y="0"/>
                </a:moveTo>
                <a:cubicBezTo>
                  <a:pt x="474516" y="0"/>
                  <a:pt x="514344" y="14550"/>
                  <a:pt x="546201" y="39030"/>
                </a:cubicBezTo>
                <a:lnTo>
                  <a:pt x="563677" y="57502"/>
                </a:lnTo>
                <a:lnTo>
                  <a:pt x="579289" y="41000"/>
                </a:lnTo>
                <a:cubicBezTo>
                  <a:pt x="611146" y="16520"/>
                  <a:pt x="650974" y="1970"/>
                  <a:pt x="694222" y="1970"/>
                </a:cubicBezTo>
                <a:cubicBezTo>
                  <a:pt x="796962" y="1970"/>
                  <a:pt x="880465" y="84051"/>
                  <a:pt x="883529" y="186438"/>
                </a:cubicBezTo>
                <a:cubicBezTo>
                  <a:pt x="898349" y="182792"/>
                  <a:pt x="913738" y="180718"/>
                  <a:pt x="929627" y="180718"/>
                </a:cubicBezTo>
                <a:cubicBezTo>
                  <a:pt x="1037853" y="180718"/>
                  <a:pt x="1125560" y="268734"/>
                  <a:pt x="1125489" y="377342"/>
                </a:cubicBezTo>
                <a:cubicBezTo>
                  <a:pt x="1125489" y="485949"/>
                  <a:pt x="1037782" y="573965"/>
                  <a:pt x="929556" y="573965"/>
                </a:cubicBezTo>
                <a:lnTo>
                  <a:pt x="203106" y="573965"/>
                </a:lnTo>
                <a:lnTo>
                  <a:pt x="190843" y="571480"/>
                </a:lnTo>
                <a:lnTo>
                  <a:pt x="156442" y="568001"/>
                </a:lnTo>
                <a:cubicBezTo>
                  <a:pt x="67152" y="549669"/>
                  <a:pt x="1" y="470403"/>
                  <a:pt x="1" y="375372"/>
                </a:cubicBezTo>
                <a:cubicBezTo>
                  <a:pt x="-70" y="266764"/>
                  <a:pt x="87637" y="178748"/>
                  <a:pt x="195863" y="178748"/>
                </a:cubicBezTo>
                <a:cubicBezTo>
                  <a:pt x="211752" y="178748"/>
                  <a:pt x="227141" y="180822"/>
                  <a:pt x="241961" y="184468"/>
                </a:cubicBezTo>
                <a:cubicBezTo>
                  <a:pt x="245025" y="82081"/>
                  <a:pt x="328528" y="0"/>
                  <a:pt x="431268" y="0"/>
                </a:cubicBezTo>
                <a:close/>
              </a:path>
            </a:pathLst>
          </a:custGeom>
          <a:solidFill>
            <a:schemeClr val="accent3">
              <a:lumMod val="40000"/>
              <a:lumOff val="60000"/>
            </a:schemeClr>
          </a:solidFill>
          <a:ln w="19050">
            <a:solidFill>
              <a:schemeClr val="accent3"/>
            </a:solidFill>
          </a:ln>
        </p:spPr>
        <p:txBody>
          <a:bodyPr wrap="square" anchor="ctr">
            <a:noAutofit/>
          </a:bodyPr>
          <a:lstStyle>
            <a:lvl1pPr marL="0" indent="0" algn="ctr">
              <a:buNone/>
              <a:defRPr sz="800">
                <a:noFill/>
              </a:defRPr>
            </a:lvl1pPr>
          </a:lstStyle>
          <a:p>
            <a:pPr lvl="0"/>
            <a:r>
              <a:rPr lang="en-US" dirty="0"/>
              <a:t>N/A</a:t>
            </a:r>
          </a:p>
        </p:txBody>
      </p:sp>
      <p:sp>
        <p:nvSpPr>
          <p:cNvPr id="15" name="Text Placeholder 10">
            <a:extLst>
              <a:ext uri="{FF2B5EF4-FFF2-40B4-BE49-F238E27FC236}">
                <a16:creationId xmlns:a16="http://schemas.microsoft.com/office/drawing/2014/main" id="{3572CB72-265B-1A6E-CB4B-1D54DCA3C9E4}"/>
              </a:ext>
            </a:extLst>
          </p:cNvPr>
          <p:cNvSpPr>
            <a:spLocks noGrp="1"/>
          </p:cNvSpPr>
          <p:nvPr userDrawn="1">
            <p:ph type="body" sz="quarter" idx="32" hasCustomPrompt="1"/>
          </p:nvPr>
        </p:nvSpPr>
        <p:spPr>
          <a:xfrm>
            <a:off x="6335677" y="4512813"/>
            <a:ext cx="1830893" cy="287787"/>
          </a:xfrm>
        </p:spPr>
        <p:txBody>
          <a:bodyPr>
            <a:noAutofit/>
          </a:bodyPr>
          <a:lstStyle>
            <a:lvl1pPr marL="0" indent="0" algn="ctr">
              <a:buNone/>
              <a:defRPr sz="1400" b="1" cap="all" baseline="0">
                <a:solidFill>
                  <a:schemeClr val="tx1"/>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19" name="Text Placeholder 10">
            <a:extLst>
              <a:ext uri="{FF2B5EF4-FFF2-40B4-BE49-F238E27FC236}">
                <a16:creationId xmlns:a16="http://schemas.microsoft.com/office/drawing/2014/main" id="{AD6653FC-DD0E-D272-9249-E5BC7F66D4A6}"/>
              </a:ext>
            </a:extLst>
          </p:cNvPr>
          <p:cNvSpPr>
            <a:spLocks noGrp="1"/>
          </p:cNvSpPr>
          <p:nvPr userDrawn="1">
            <p:ph type="body" sz="quarter" idx="36" hasCustomPrompt="1"/>
          </p:nvPr>
        </p:nvSpPr>
        <p:spPr>
          <a:xfrm>
            <a:off x="6241474" y="4786745"/>
            <a:ext cx="2019298" cy="616527"/>
          </a:xfrm>
        </p:spPr>
        <p:txBody>
          <a:bodyPr>
            <a:noAutofit/>
          </a:bodyPr>
          <a:lstStyle>
            <a:lvl1pPr marL="0" indent="0" algn="ctr">
              <a:lnSpc>
                <a:spcPct val="100000"/>
              </a:lnSpc>
              <a:buNone/>
              <a:defRPr sz="1200" b="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22" name="Text Placeholder 21">
            <a:extLst>
              <a:ext uri="{FF2B5EF4-FFF2-40B4-BE49-F238E27FC236}">
                <a16:creationId xmlns:a16="http://schemas.microsoft.com/office/drawing/2014/main" id="{C59D9FE5-B2E1-8F66-399D-12509D16150D}"/>
              </a:ext>
            </a:extLst>
          </p:cNvPr>
          <p:cNvSpPr>
            <a:spLocks noGrp="1"/>
          </p:cNvSpPr>
          <p:nvPr userDrawn="1">
            <p:ph type="body" sz="quarter" idx="24" hasCustomPrompt="1"/>
          </p:nvPr>
        </p:nvSpPr>
        <p:spPr>
          <a:xfrm>
            <a:off x="8854729" y="2573867"/>
            <a:ext cx="1371600" cy="1371600"/>
          </a:xfrm>
          <a:custGeom>
            <a:avLst/>
            <a:gdLst>
              <a:gd name="connsiteX0" fmla="*/ 685800 w 1371600"/>
              <a:gd name="connsiteY0" fmla="*/ 0 h 1371600"/>
              <a:gd name="connsiteX1" fmla="*/ 1371600 w 1371600"/>
              <a:gd name="connsiteY1" fmla="*/ 685800 h 1371600"/>
              <a:gd name="connsiteX2" fmla="*/ 685800 w 1371600"/>
              <a:gd name="connsiteY2" fmla="*/ 1371600 h 1371600"/>
              <a:gd name="connsiteX3" fmla="*/ 0 w 1371600"/>
              <a:gd name="connsiteY3" fmla="*/ 685800 h 1371600"/>
              <a:gd name="connsiteX4" fmla="*/ 685800 w 1371600"/>
              <a:gd name="connsiteY4" fmla="*/ 0 h 137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600" h="1371600">
                <a:moveTo>
                  <a:pt x="685800" y="0"/>
                </a:moveTo>
                <a:cubicBezTo>
                  <a:pt x="1064557" y="0"/>
                  <a:pt x="1371600" y="307043"/>
                  <a:pt x="1371600" y="685800"/>
                </a:cubicBezTo>
                <a:cubicBezTo>
                  <a:pt x="1371600" y="1064557"/>
                  <a:pt x="1064557" y="1371600"/>
                  <a:pt x="685800" y="1371600"/>
                </a:cubicBezTo>
                <a:cubicBezTo>
                  <a:pt x="307043" y="1371600"/>
                  <a:pt x="0" y="1064557"/>
                  <a:pt x="0" y="685800"/>
                </a:cubicBezTo>
                <a:cubicBezTo>
                  <a:pt x="0" y="307043"/>
                  <a:pt x="307043" y="0"/>
                  <a:pt x="685800" y="0"/>
                </a:cubicBezTo>
                <a:close/>
              </a:path>
            </a:pathLst>
          </a:custGeom>
          <a:solidFill>
            <a:schemeClr val="accent5"/>
          </a:solidFill>
          <a:ln w="19050">
            <a:solidFill>
              <a:schemeClr val="tx2"/>
            </a:solidFill>
          </a:ln>
        </p:spPr>
        <p:txBody>
          <a:bodyPr vert="horz" wrap="square" lIns="0" tIns="91440" rIns="0" bIns="45720" rtlCol="0" anchor="ctr">
            <a:noAutofit/>
          </a:bodyPr>
          <a:lstStyle>
            <a:lvl1pPr marL="0" indent="0" algn="ctr">
              <a:buNone/>
              <a:defRPr lang="en-US" sz="5400" b="1" cap="all" baseline="0" dirty="0">
                <a:solidFill>
                  <a:schemeClr val="tx2"/>
                </a:solidFill>
              </a:defRPr>
            </a:lvl1pPr>
          </a:lstStyle>
          <a:p>
            <a:pPr marL="228600" lvl="0" indent="-228600" algn="ctr"/>
            <a:r>
              <a:rPr lang="en-US" dirty="0"/>
              <a:t>X</a:t>
            </a:r>
          </a:p>
        </p:txBody>
      </p:sp>
      <p:sp>
        <p:nvSpPr>
          <p:cNvPr id="12" name="Text Placeholder 10">
            <a:extLst>
              <a:ext uri="{FF2B5EF4-FFF2-40B4-BE49-F238E27FC236}">
                <a16:creationId xmlns:a16="http://schemas.microsoft.com/office/drawing/2014/main" id="{555E618A-EFFF-E485-8AD1-1D28C8E2CAD8}"/>
              </a:ext>
            </a:extLst>
          </p:cNvPr>
          <p:cNvSpPr>
            <a:spLocks noGrp="1"/>
          </p:cNvSpPr>
          <p:nvPr userDrawn="1">
            <p:ph type="body" sz="quarter" idx="29" hasCustomPrompt="1"/>
          </p:nvPr>
        </p:nvSpPr>
        <p:spPr>
          <a:xfrm>
            <a:off x="9161899" y="2753283"/>
            <a:ext cx="752544" cy="304800"/>
          </a:xfrm>
        </p:spPr>
        <p:txBody>
          <a:bodyPr>
            <a:noAutofit/>
          </a:bodyPr>
          <a:lstStyle>
            <a:lvl1pPr marL="0" indent="0" algn="ctr">
              <a:buNone/>
              <a:defRPr sz="1400" b="1" cap="all" baseline="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TEXT</a:t>
            </a:r>
          </a:p>
        </p:txBody>
      </p:sp>
      <p:sp>
        <p:nvSpPr>
          <p:cNvPr id="30" name="Text Placeholder 29">
            <a:extLst>
              <a:ext uri="{FF2B5EF4-FFF2-40B4-BE49-F238E27FC236}">
                <a16:creationId xmlns:a16="http://schemas.microsoft.com/office/drawing/2014/main" id="{0D27FCF8-D283-7038-1C0F-0082367663DA}"/>
              </a:ext>
            </a:extLst>
          </p:cNvPr>
          <p:cNvSpPr>
            <a:spLocks noGrp="1"/>
          </p:cNvSpPr>
          <p:nvPr>
            <p:ph type="body" sz="quarter" idx="42" hasCustomPrompt="1"/>
          </p:nvPr>
        </p:nvSpPr>
        <p:spPr>
          <a:xfrm>
            <a:off x="8977785" y="3546257"/>
            <a:ext cx="1125489" cy="573965"/>
          </a:xfrm>
          <a:custGeom>
            <a:avLst/>
            <a:gdLst>
              <a:gd name="connsiteX0" fmla="*/ 431268 w 1125489"/>
              <a:gd name="connsiteY0" fmla="*/ 0 h 573965"/>
              <a:gd name="connsiteX1" fmla="*/ 546201 w 1125489"/>
              <a:gd name="connsiteY1" fmla="*/ 39030 h 573965"/>
              <a:gd name="connsiteX2" fmla="*/ 563677 w 1125489"/>
              <a:gd name="connsiteY2" fmla="*/ 57502 h 573965"/>
              <a:gd name="connsiteX3" fmla="*/ 579289 w 1125489"/>
              <a:gd name="connsiteY3" fmla="*/ 41000 h 573965"/>
              <a:gd name="connsiteX4" fmla="*/ 694222 w 1125489"/>
              <a:gd name="connsiteY4" fmla="*/ 1970 h 573965"/>
              <a:gd name="connsiteX5" fmla="*/ 883529 w 1125489"/>
              <a:gd name="connsiteY5" fmla="*/ 186438 h 573965"/>
              <a:gd name="connsiteX6" fmla="*/ 929627 w 1125489"/>
              <a:gd name="connsiteY6" fmla="*/ 180718 h 573965"/>
              <a:gd name="connsiteX7" fmla="*/ 1125489 w 1125489"/>
              <a:gd name="connsiteY7" fmla="*/ 377342 h 573965"/>
              <a:gd name="connsiteX8" fmla="*/ 929556 w 1125489"/>
              <a:gd name="connsiteY8" fmla="*/ 573965 h 573965"/>
              <a:gd name="connsiteX9" fmla="*/ 203106 w 1125489"/>
              <a:gd name="connsiteY9" fmla="*/ 573965 h 573965"/>
              <a:gd name="connsiteX10" fmla="*/ 190843 w 1125489"/>
              <a:gd name="connsiteY10" fmla="*/ 571480 h 573965"/>
              <a:gd name="connsiteX11" fmla="*/ 156442 w 1125489"/>
              <a:gd name="connsiteY11" fmla="*/ 568001 h 573965"/>
              <a:gd name="connsiteX12" fmla="*/ 1 w 1125489"/>
              <a:gd name="connsiteY12" fmla="*/ 375372 h 573965"/>
              <a:gd name="connsiteX13" fmla="*/ 195863 w 1125489"/>
              <a:gd name="connsiteY13" fmla="*/ 178748 h 573965"/>
              <a:gd name="connsiteX14" fmla="*/ 241961 w 1125489"/>
              <a:gd name="connsiteY14" fmla="*/ 184468 h 573965"/>
              <a:gd name="connsiteX15" fmla="*/ 431268 w 1125489"/>
              <a:gd name="connsiteY15" fmla="*/ 0 h 573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5489" h="573965">
                <a:moveTo>
                  <a:pt x="431268" y="0"/>
                </a:moveTo>
                <a:cubicBezTo>
                  <a:pt x="474516" y="0"/>
                  <a:pt x="514344" y="14550"/>
                  <a:pt x="546201" y="39030"/>
                </a:cubicBezTo>
                <a:lnTo>
                  <a:pt x="563677" y="57502"/>
                </a:lnTo>
                <a:lnTo>
                  <a:pt x="579289" y="41000"/>
                </a:lnTo>
                <a:cubicBezTo>
                  <a:pt x="611146" y="16520"/>
                  <a:pt x="650974" y="1970"/>
                  <a:pt x="694222" y="1970"/>
                </a:cubicBezTo>
                <a:cubicBezTo>
                  <a:pt x="796962" y="1970"/>
                  <a:pt x="880465" y="84051"/>
                  <a:pt x="883529" y="186438"/>
                </a:cubicBezTo>
                <a:cubicBezTo>
                  <a:pt x="898349" y="182792"/>
                  <a:pt x="913738" y="180718"/>
                  <a:pt x="929627" y="180718"/>
                </a:cubicBezTo>
                <a:cubicBezTo>
                  <a:pt x="1037853" y="180718"/>
                  <a:pt x="1125560" y="268734"/>
                  <a:pt x="1125489" y="377342"/>
                </a:cubicBezTo>
                <a:cubicBezTo>
                  <a:pt x="1125489" y="485949"/>
                  <a:pt x="1037782" y="573965"/>
                  <a:pt x="929556" y="573965"/>
                </a:cubicBezTo>
                <a:lnTo>
                  <a:pt x="203106" y="573965"/>
                </a:lnTo>
                <a:lnTo>
                  <a:pt x="190843" y="571480"/>
                </a:lnTo>
                <a:lnTo>
                  <a:pt x="156442" y="568001"/>
                </a:lnTo>
                <a:cubicBezTo>
                  <a:pt x="67152" y="549669"/>
                  <a:pt x="1" y="470403"/>
                  <a:pt x="1" y="375372"/>
                </a:cubicBezTo>
                <a:cubicBezTo>
                  <a:pt x="-70" y="266764"/>
                  <a:pt x="87637" y="178748"/>
                  <a:pt x="195863" y="178748"/>
                </a:cubicBezTo>
                <a:cubicBezTo>
                  <a:pt x="211752" y="178748"/>
                  <a:pt x="227141" y="180822"/>
                  <a:pt x="241961" y="184468"/>
                </a:cubicBezTo>
                <a:cubicBezTo>
                  <a:pt x="245025" y="82081"/>
                  <a:pt x="328528" y="0"/>
                  <a:pt x="431268" y="0"/>
                </a:cubicBezTo>
                <a:close/>
              </a:path>
            </a:pathLst>
          </a:custGeom>
          <a:solidFill>
            <a:schemeClr val="accent3">
              <a:lumMod val="40000"/>
              <a:lumOff val="60000"/>
            </a:schemeClr>
          </a:solidFill>
          <a:ln w="19050">
            <a:solidFill>
              <a:schemeClr val="accent3"/>
            </a:solidFill>
          </a:ln>
        </p:spPr>
        <p:txBody>
          <a:bodyPr wrap="square" anchor="ctr">
            <a:noAutofit/>
          </a:bodyPr>
          <a:lstStyle>
            <a:lvl1pPr marL="0" indent="0" algn="ctr">
              <a:buNone/>
              <a:defRPr sz="800">
                <a:noFill/>
              </a:defRPr>
            </a:lvl1pPr>
          </a:lstStyle>
          <a:p>
            <a:pPr lvl="0"/>
            <a:r>
              <a:rPr lang="en-US" dirty="0"/>
              <a:t>N/A</a:t>
            </a:r>
          </a:p>
        </p:txBody>
      </p:sp>
      <p:sp>
        <p:nvSpPr>
          <p:cNvPr id="16" name="Text Placeholder 10">
            <a:extLst>
              <a:ext uri="{FF2B5EF4-FFF2-40B4-BE49-F238E27FC236}">
                <a16:creationId xmlns:a16="http://schemas.microsoft.com/office/drawing/2014/main" id="{91520171-76AD-DCF6-B7F6-35E395BDFA85}"/>
              </a:ext>
            </a:extLst>
          </p:cNvPr>
          <p:cNvSpPr>
            <a:spLocks noGrp="1"/>
          </p:cNvSpPr>
          <p:nvPr userDrawn="1">
            <p:ph type="body" sz="quarter" idx="33" hasCustomPrompt="1"/>
          </p:nvPr>
        </p:nvSpPr>
        <p:spPr>
          <a:xfrm>
            <a:off x="8622725" y="4512813"/>
            <a:ext cx="1830893" cy="287787"/>
          </a:xfrm>
        </p:spPr>
        <p:txBody>
          <a:bodyPr>
            <a:noAutofit/>
          </a:bodyPr>
          <a:lstStyle>
            <a:lvl1pPr marL="0" indent="0" algn="ctr">
              <a:buNone/>
              <a:defRPr sz="1400" b="1" cap="all" baseline="0">
                <a:solidFill>
                  <a:schemeClr val="tx1"/>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
        <p:nvSpPr>
          <p:cNvPr id="20" name="Text Placeholder 10">
            <a:extLst>
              <a:ext uri="{FF2B5EF4-FFF2-40B4-BE49-F238E27FC236}">
                <a16:creationId xmlns:a16="http://schemas.microsoft.com/office/drawing/2014/main" id="{08CFEF0A-F0F7-3357-5C21-B15CE89D0CB8}"/>
              </a:ext>
            </a:extLst>
          </p:cNvPr>
          <p:cNvSpPr>
            <a:spLocks noGrp="1"/>
          </p:cNvSpPr>
          <p:nvPr userDrawn="1">
            <p:ph type="body" sz="quarter" idx="37" hasCustomPrompt="1"/>
          </p:nvPr>
        </p:nvSpPr>
        <p:spPr>
          <a:xfrm>
            <a:off x="8622725" y="4786745"/>
            <a:ext cx="1830893" cy="616527"/>
          </a:xfrm>
        </p:spPr>
        <p:txBody>
          <a:bodyPr>
            <a:noAutofit/>
          </a:bodyPr>
          <a:lstStyle>
            <a:lvl1pPr marL="0" indent="0" algn="ctr">
              <a:lnSpc>
                <a:spcPct val="100000"/>
              </a:lnSpc>
              <a:buNone/>
              <a:defRPr sz="1200" b="0">
                <a:solidFill>
                  <a:schemeClr val="tx2"/>
                </a:solidFill>
              </a:defRPr>
            </a:lvl1pPr>
            <a:lvl2pPr marL="457200" indent="0">
              <a:buNone/>
              <a:defRPr sz="1000"/>
            </a:lvl2pPr>
            <a:lvl3pPr marL="914400" indent="0">
              <a:buNone/>
              <a:defRPr sz="1000"/>
            </a:lvl3pPr>
            <a:lvl4pPr marL="1371600" indent="0">
              <a:buNone/>
              <a:defRPr sz="1000"/>
            </a:lvl4pPr>
            <a:lvl5pPr marL="1828800" indent="0">
              <a:buNone/>
              <a:defRPr sz="1000"/>
            </a:lvl5pPr>
          </a:lstStyle>
          <a:p>
            <a:pPr lvl="0"/>
            <a:r>
              <a:rPr lang="en-US" dirty="0"/>
              <a:t>Add text here</a:t>
            </a:r>
          </a:p>
        </p:txBody>
      </p:sp>
    </p:spTree>
    <p:extLst>
      <p:ext uri="{BB962C8B-B14F-4D97-AF65-F5344CB8AC3E}">
        <p14:creationId xmlns:p14="http://schemas.microsoft.com/office/powerpoint/2010/main" val="421343761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7.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theme" Target="../theme/theme5.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C3350-F25F-E56C-D54F-5C197CD428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4533A7-0B5E-005B-AE68-419AFF252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2A88BA-DEC3-0055-84A3-8C4C1F5A4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3E0C81-90B2-4809-88C0-C79B1325DAA6}" type="datetime1">
              <a:rPr lang="en-GB" smtClean="0"/>
              <a:t>25/04/2025</a:t>
            </a:fld>
            <a:endParaRPr lang="en-US"/>
          </a:p>
        </p:txBody>
      </p:sp>
      <p:sp>
        <p:nvSpPr>
          <p:cNvPr id="5" name="Footer Placeholder 4">
            <a:extLst>
              <a:ext uri="{FF2B5EF4-FFF2-40B4-BE49-F238E27FC236}">
                <a16:creationId xmlns:a16="http://schemas.microsoft.com/office/drawing/2014/main" id="{C3CDBC94-7B40-5A76-26A2-39166393EA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6669D89-7D58-CBB0-FD09-24B51BFA8F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B572FD-8745-A145-8129-3BF0AF23763C}" type="slidenum">
              <a:rPr lang="en-US" smtClean="0"/>
              <a:t>‹#›</a:t>
            </a:fld>
            <a:endParaRPr lang="en-US"/>
          </a:p>
        </p:txBody>
      </p:sp>
    </p:spTree>
    <p:extLst>
      <p:ext uri="{BB962C8B-B14F-4D97-AF65-F5344CB8AC3E}">
        <p14:creationId xmlns:p14="http://schemas.microsoft.com/office/powerpoint/2010/main" val="24995612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2F11B3-83CB-9777-90D8-A5814E0D72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DA0561-CC70-A12E-17B2-FBFF5C30A9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2C22C-FE8F-E150-EDB0-9BCDF9161E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3370CA-67E3-4041-ABDF-4DE4EB3E19EC}" type="datetime1">
              <a:rPr lang="en-GB" smtClean="0"/>
              <a:t>25/04/2025</a:t>
            </a:fld>
            <a:endParaRPr lang="en-GB"/>
          </a:p>
        </p:txBody>
      </p:sp>
      <p:sp>
        <p:nvSpPr>
          <p:cNvPr id="5" name="Footer Placeholder 4">
            <a:extLst>
              <a:ext uri="{FF2B5EF4-FFF2-40B4-BE49-F238E27FC236}">
                <a16:creationId xmlns:a16="http://schemas.microsoft.com/office/drawing/2014/main" id="{46D5CCD5-A860-1889-5132-B6970D4B78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0D5AD2-E4A2-A203-F98F-F47CBB3817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3945EC-7D00-44E2-B5BD-192E65C43129}" type="slidenum">
              <a:rPr lang="en-GB" smtClean="0"/>
              <a:t>‹#›</a:t>
            </a:fld>
            <a:endParaRPr lang="en-GB"/>
          </a:p>
        </p:txBody>
      </p:sp>
    </p:spTree>
    <p:extLst>
      <p:ext uri="{BB962C8B-B14F-4D97-AF65-F5344CB8AC3E}">
        <p14:creationId xmlns:p14="http://schemas.microsoft.com/office/powerpoint/2010/main" val="3814444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0C69E0-EFFA-4D13-AF7B-7CAFB1A6DF96}" type="datetime1">
              <a:rPr lang="en-GB" smtClean="0"/>
              <a:t>25/04/2025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30045936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25/04/2025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210374434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4C4A8-C2EB-4D2A-A43E-BE19EA9AE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4D2742BD-2E9C-46B7-AFF7-A440C094DF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3DB3F001-24C4-4191-A568-B1096B9ABF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9F280-24DB-415F-8DF8-72D7FF3C4BF0}" type="datetimeFigureOut">
              <a:rPr lang="en-US" noProof="0" smtClean="0"/>
              <a:t>4/25/2025</a:t>
            </a:fld>
            <a:endParaRPr lang="en-US" noProof="0" dirty="0"/>
          </a:p>
        </p:txBody>
      </p:sp>
      <p:sp>
        <p:nvSpPr>
          <p:cNvPr id="5" name="Footer Placeholder 4">
            <a:extLst>
              <a:ext uri="{FF2B5EF4-FFF2-40B4-BE49-F238E27FC236}">
                <a16:creationId xmlns:a16="http://schemas.microsoft.com/office/drawing/2014/main" id="{E13E5E6E-ED1A-4700-A7E8-68DEBCDD6E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552E6C46-B63C-4A83-8155-0AE7FABAD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36822529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Lst>
  <p:txStyles>
    <p:titleStyle>
      <a:lvl1pPr algn="ctr" defTabSz="914400" rtl="0" eaLnBrk="1" latinLnBrk="0" hangingPunct="1">
        <a:lnSpc>
          <a:spcPct val="90000"/>
        </a:lnSpc>
        <a:spcBef>
          <a:spcPct val="0"/>
        </a:spcBef>
        <a:buNone/>
        <a:defRPr sz="3000" b="1"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5.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8.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5.png"/><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4.xml"/><Relationship Id="rId5" Type="http://schemas.openxmlformats.org/officeDocument/2006/relationships/image" Target="../media/image50.png"/><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4.xml"/><Relationship Id="rId1" Type="http://schemas.openxmlformats.org/officeDocument/2006/relationships/video" Target="https://www.youtube.com/embed/iik6btbRXsw?feature=oembed" TargetMode="External"/><Relationship Id="rId4" Type="http://schemas.openxmlformats.org/officeDocument/2006/relationships/image" Target="../media/image54.png"/></Relationships>
</file>

<file path=ppt/slides/_rels/slide3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4.xml"/><Relationship Id="rId4" Type="http://schemas.openxmlformats.org/officeDocument/2006/relationships/image" Target="../media/image58.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3" Type="http://schemas.openxmlformats.org/officeDocument/2006/relationships/hyperlink" Target="https://bcomm-wales.gov.uk/reviews/06-23/2023-parliamentary-review-final-recommendations" TargetMode="External"/><Relationship Id="rId2" Type="http://schemas.openxmlformats.org/officeDocument/2006/relationships/image" Target="../media/image67.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png"/><Relationship Id="rId1" Type="http://schemas.openxmlformats.org/officeDocument/2006/relationships/slideLayout" Target="../slideLayouts/slideLayout35.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4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hcz.org/" TargetMode="Externa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slideLayout" Target="../slideLayouts/slideLayout28.xml"/><Relationship Id="rId1" Type="http://schemas.openxmlformats.org/officeDocument/2006/relationships/tags" Target="../tags/tag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slideLayout" Target="../slideLayouts/slideLayout28.xml"/><Relationship Id="rId1" Type="http://schemas.openxmlformats.org/officeDocument/2006/relationships/tags" Target="../tags/tag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35.xml"/></Relationships>
</file>

<file path=ppt/slides/_rels/slide53.xml.rels><?xml version="1.0" encoding="UTF-8" standalone="yes"?>
<Relationships xmlns="http://schemas.openxmlformats.org/package/2006/relationships"><Relationship Id="rId3" Type="http://schemas.openxmlformats.org/officeDocument/2006/relationships/hyperlink" Target="https://www.spiked-online.com/2020/06/17/the-blm-movement-could-not-be-more-wrong/" TargetMode="External"/><Relationship Id="rId7" Type="http://schemas.openxmlformats.org/officeDocument/2006/relationships/hyperlink" Target="https://www.documentcloud.org/documents/5080926-1981-09-03-ACPO-Background-to-the-National.html#document/p1/a487043" TargetMode="External"/><Relationship Id="rId2" Type="http://schemas.openxmlformats.org/officeDocument/2006/relationships/hyperlink" Target="https://archiveshub.jisc.ac.uk/search/archives/bb7bdd1c-a97d-3843-92d3-d8e4f22f98a2" TargetMode="External"/><Relationship Id="rId1" Type="http://schemas.openxmlformats.org/officeDocument/2006/relationships/slideLayout" Target="../slideLayouts/slideLayout13.xml"/><Relationship Id="rId6" Type="http://schemas.openxmlformats.org/officeDocument/2006/relationships/hyperlink" Target="https://policyexchange.org.uk/wp-content/uploads/Non-Crime-Hate-Incidents.pdf" TargetMode="External"/><Relationship Id="rId5" Type="http://schemas.openxmlformats.org/officeDocument/2006/relationships/hyperlink" Target="http://specialbranchfiles.uk/" TargetMode="External"/><Relationship Id="rId4" Type="http://schemas.openxmlformats.org/officeDocument/2006/relationships/hyperlink" Target="https://policyexchange.org.uk/publication/a-portrait-of-modern-britai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D725DB04-6452-48F8-4EAC-6AF5654D6D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3716B8-4405-D7E6-4AF4-72A7D17E2D58}"/>
              </a:ext>
            </a:extLst>
          </p:cNvPr>
          <p:cNvSpPr>
            <a:spLocks noGrp="1"/>
          </p:cNvSpPr>
          <p:nvPr>
            <p:ph type="ctrTitle"/>
          </p:nvPr>
        </p:nvSpPr>
        <p:spPr>
          <a:xfrm>
            <a:off x="1353065" y="2498725"/>
            <a:ext cx="9485870" cy="1276264"/>
          </a:xfrm>
        </p:spPr>
        <p:txBody>
          <a:bodyPr>
            <a:normAutofit fontScale="90000"/>
          </a:bodyPr>
          <a:lstStyle/>
          <a:p>
            <a:r>
              <a:rPr lang="en-US" dirty="0">
                <a:solidFill>
                  <a:schemeClr val="bg1"/>
                </a:solidFill>
              </a:rPr>
              <a:t>5. People, Places, and Problems</a:t>
            </a:r>
          </a:p>
        </p:txBody>
      </p:sp>
      <p:sp>
        <p:nvSpPr>
          <p:cNvPr id="3" name="Subtitle 2">
            <a:extLst>
              <a:ext uri="{FF2B5EF4-FFF2-40B4-BE49-F238E27FC236}">
                <a16:creationId xmlns:a16="http://schemas.microsoft.com/office/drawing/2014/main" id="{2933C6BE-C100-B3F8-6785-BEF5597CCC28}"/>
              </a:ext>
            </a:extLst>
          </p:cNvPr>
          <p:cNvSpPr>
            <a:spLocks noGrp="1"/>
          </p:cNvSpPr>
          <p:nvPr>
            <p:ph type="subTitle" idx="1"/>
          </p:nvPr>
        </p:nvSpPr>
        <p:spPr>
          <a:xfrm>
            <a:off x="1524000" y="4547286"/>
            <a:ext cx="9144000" cy="1143000"/>
          </a:xfrm>
        </p:spPr>
        <p:txBody>
          <a:bodyPr/>
          <a:lstStyle/>
          <a:p>
            <a:r>
              <a:rPr lang="en-US" dirty="0">
                <a:solidFill>
                  <a:schemeClr val="bg1"/>
                </a:solidFill>
              </a:rPr>
              <a:t>BMPO7003D</a:t>
            </a:r>
          </a:p>
          <a:p>
            <a:r>
              <a:rPr lang="en-US" dirty="0">
                <a:solidFill>
                  <a:schemeClr val="bg1"/>
                </a:solidFill>
              </a:rPr>
              <a:t>Policing and the Political Landscape</a:t>
            </a:r>
          </a:p>
        </p:txBody>
      </p:sp>
      <p:pic>
        <p:nvPicPr>
          <p:cNvPr id="1026" name="Picture 2" descr="University of Wales Trinity Saint David">
            <a:extLst>
              <a:ext uri="{FF2B5EF4-FFF2-40B4-BE49-F238E27FC236}">
                <a16:creationId xmlns:a16="http://schemas.microsoft.com/office/drawing/2014/main" id="{82501DDB-740B-C31A-9434-22F69652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3000" y="643367"/>
            <a:ext cx="4826000" cy="16891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13524BE5-6726-33FD-F9AF-6FC5FD6A9DFF}"/>
              </a:ext>
            </a:extLst>
          </p:cNvPr>
          <p:cNvSpPr>
            <a:spLocks noGrp="1"/>
          </p:cNvSpPr>
          <p:nvPr>
            <p:ph type="sldNum" sz="quarter" idx="12"/>
          </p:nvPr>
        </p:nvSpPr>
        <p:spPr/>
        <p:txBody>
          <a:bodyPr/>
          <a:lstStyle/>
          <a:p>
            <a:fld id="{18B572FD-8745-A145-8129-3BF0AF23763C}" type="slidenum">
              <a:rPr lang="en-US" smtClean="0"/>
              <a:t>1</a:t>
            </a:fld>
            <a:endParaRPr lang="en-US"/>
          </a:p>
        </p:txBody>
      </p:sp>
    </p:spTree>
    <p:extLst>
      <p:ext uri="{BB962C8B-B14F-4D97-AF65-F5344CB8AC3E}">
        <p14:creationId xmlns:p14="http://schemas.microsoft.com/office/powerpoint/2010/main" val="606803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91961-5251-03BE-5EAA-F2C02ABB7BF2}"/>
              </a:ext>
            </a:extLst>
          </p:cNvPr>
          <p:cNvSpPr>
            <a:spLocks noGrp="1"/>
          </p:cNvSpPr>
          <p:nvPr>
            <p:ph type="title"/>
          </p:nvPr>
        </p:nvSpPr>
        <p:spPr>
          <a:xfrm>
            <a:off x="640080" y="325369"/>
            <a:ext cx="4368602" cy="1956841"/>
          </a:xfrm>
        </p:spPr>
        <p:txBody>
          <a:bodyPr anchor="b">
            <a:normAutofit/>
          </a:bodyPr>
          <a:lstStyle/>
          <a:p>
            <a:r>
              <a:rPr lang="en-GB" sz="5400" dirty="0"/>
              <a:t>Aims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23CA0E-66F1-C349-F92D-3E1E99F65548}"/>
              </a:ext>
            </a:extLst>
          </p:cNvPr>
          <p:cNvSpPr>
            <a:spLocks noGrp="1"/>
          </p:cNvSpPr>
          <p:nvPr>
            <p:ph idx="1"/>
          </p:nvPr>
        </p:nvSpPr>
        <p:spPr>
          <a:xfrm>
            <a:off x="640080" y="2872899"/>
            <a:ext cx="4243589" cy="3320668"/>
          </a:xfrm>
        </p:spPr>
        <p:txBody>
          <a:bodyPr>
            <a:normAutofit/>
          </a:bodyPr>
          <a:lstStyle/>
          <a:p>
            <a:r>
              <a:rPr lang="en-GB" sz="2200" dirty="0"/>
              <a:t>Equality and diversity</a:t>
            </a:r>
          </a:p>
          <a:p>
            <a:r>
              <a:rPr lang="en-GB" sz="2200" dirty="0"/>
              <a:t>Politicians v. the police</a:t>
            </a:r>
          </a:p>
          <a:p>
            <a:r>
              <a:rPr lang="en-GB" sz="2200" dirty="0"/>
              <a:t>Plural policing</a:t>
            </a:r>
          </a:p>
          <a:p>
            <a:r>
              <a:rPr lang="en-GB" sz="2200" dirty="0"/>
              <a:t>A culture of fragility</a:t>
            </a:r>
          </a:p>
          <a:p>
            <a:r>
              <a:rPr lang="en-GB" sz="2200" dirty="0"/>
              <a:t>Generational differences</a:t>
            </a:r>
          </a:p>
          <a:p>
            <a:r>
              <a:rPr lang="en-GB" sz="2200" dirty="0"/>
              <a:t>Child &amp; Family Networks</a:t>
            </a:r>
          </a:p>
          <a:p>
            <a:endParaRPr lang="en-GB" sz="2200" dirty="0"/>
          </a:p>
        </p:txBody>
      </p:sp>
      <p:pic>
        <p:nvPicPr>
          <p:cNvPr id="5" name="Picture 4">
            <a:extLst>
              <a:ext uri="{FF2B5EF4-FFF2-40B4-BE49-F238E27FC236}">
                <a16:creationId xmlns:a16="http://schemas.microsoft.com/office/drawing/2014/main" id="{EA5DF2A0-897E-3BFF-42A9-548C06847E33}"/>
              </a:ext>
            </a:extLst>
          </p:cNvPr>
          <p:cNvPicPr>
            <a:picLocks noChangeAspect="1"/>
          </p:cNvPicPr>
          <p:nvPr/>
        </p:nvPicPr>
        <p:blipFill>
          <a:blip r:embed="rId2"/>
          <a:srcRect l="10822" r="222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2F0DF8F3-01D9-574B-C9A1-7003D6BE6D11}"/>
              </a:ext>
            </a:extLst>
          </p:cNvPr>
          <p:cNvSpPr>
            <a:spLocks noGrp="1"/>
          </p:cNvSpPr>
          <p:nvPr>
            <p:ph type="sldNum" sz="quarter" idx="12"/>
          </p:nvPr>
        </p:nvSpPr>
        <p:spPr>
          <a:xfrm>
            <a:off x="10439400" y="6356350"/>
            <a:ext cx="914400" cy="365125"/>
          </a:xfrm>
        </p:spPr>
        <p:txBody>
          <a:bodyPr>
            <a:normAutofit/>
          </a:bodyPr>
          <a:lstStyle/>
          <a:p>
            <a:pPr>
              <a:spcAft>
                <a:spcPts val="600"/>
              </a:spcAft>
            </a:pPr>
            <a:fld id="{18B572FD-8745-A145-8129-3BF0AF23763C}" type="slidenum">
              <a:rPr lang="en-US">
                <a:solidFill>
                  <a:srgbClr val="FFFFFF"/>
                </a:solidFill>
              </a:rPr>
              <a:pPr>
                <a:spcAft>
                  <a:spcPts val="600"/>
                </a:spcAft>
              </a:pPr>
              <a:t>2</a:t>
            </a:fld>
            <a:endParaRPr lang="en-US">
              <a:solidFill>
                <a:srgbClr val="FFFFFF"/>
              </a:solidFill>
            </a:endParaRPr>
          </a:p>
        </p:txBody>
      </p:sp>
    </p:spTree>
    <p:extLst>
      <p:ext uri="{BB962C8B-B14F-4D97-AF65-F5344CB8AC3E}">
        <p14:creationId xmlns:p14="http://schemas.microsoft.com/office/powerpoint/2010/main" val="113939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319C-2CE8-2D03-F274-E19F185FFE82}"/>
              </a:ext>
            </a:extLst>
          </p:cNvPr>
          <p:cNvSpPr>
            <a:spLocks noGrp="1"/>
          </p:cNvSpPr>
          <p:nvPr>
            <p:ph type="title"/>
          </p:nvPr>
        </p:nvSpPr>
        <p:spPr/>
        <p:txBody>
          <a:bodyPr/>
          <a:lstStyle/>
          <a:p>
            <a:r>
              <a:rPr lang="en-US" dirty="0"/>
              <a:t>Equality &amp; diversity timeline</a:t>
            </a:r>
          </a:p>
        </p:txBody>
      </p:sp>
      <p:sp>
        <p:nvSpPr>
          <p:cNvPr id="3" name="Text Placeholder 2">
            <a:extLst>
              <a:ext uri="{FF2B5EF4-FFF2-40B4-BE49-F238E27FC236}">
                <a16:creationId xmlns:a16="http://schemas.microsoft.com/office/drawing/2014/main" id="{E5A4750A-DF0D-DF50-7709-E6A52CB9155D}"/>
              </a:ext>
            </a:extLst>
          </p:cNvPr>
          <p:cNvSpPr>
            <a:spLocks noGrp="1"/>
          </p:cNvSpPr>
          <p:nvPr>
            <p:ph type="body" sz="quarter" idx="10"/>
          </p:nvPr>
        </p:nvSpPr>
        <p:spPr/>
        <p:txBody>
          <a:bodyPr/>
          <a:lstStyle/>
          <a:p>
            <a:r>
              <a:rPr lang="en-US" dirty="0"/>
              <a:t>Black Roman settlers</a:t>
            </a:r>
          </a:p>
          <a:p>
            <a:r>
              <a:rPr lang="en-US" dirty="0"/>
              <a:t>Domination of the French</a:t>
            </a:r>
          </a:p>
        </p:txBody>
      </p:sp>
      <p:sp>
        <p:nvSpPr>
          <p:cNvPr id="6" name="Text Placeholder 5">
            <a:extLst>
              <a:ext uri="{FF2B5EF4-FFF2-40B4-BE49-F238E27FC236}">
                <a16:creationId xmlns:a16="http://schemas.microsoft.com/office/drawing/2014/main" id="{DDD8DAAE-07DF-E088-8EFA-78573522DA5F}"/>
              </a:ext>
            </a:extLst>
          </p:cNvPr>
          <p:cNvSpPr>
            <a:spLocks noGrp="1"/>
          </p:cNvSpPr>
          <p:nvPr>
            <p:ph type="body" sz="quarter" idx="13"/>
          </p:nvPr>
        </p:nvSpPr>
        <p:spPr>
          <a:xfrm>
            <a:off x="1076960" y="1347291"/>
            <a:ext cx="2518852" cy="304800"/>
          </a:xfrm>
        </p:spPr>
        <p:txBody>
          <a:bodyPr/>
          <a:lstStyle/>
          <a:p>
            <a:r>
              <a:rPr lang="en-US" sz="1600" dirty="0"/>
              <a:t>UK was never all-white</a:t>
            </a:r>
          </a:p>
        </p:txBody>
      </p:sp>
      <p:sp>
        <p:nvSpPr>
          <p:cNvPr id="4" name="Text Placeholder 3">
            <a:extLst>
              <a:ext uri="{FF2B5EF4-FFF2-40B4-BE49-F238E27FC236}">
                <a16:creationId xmlns:a16="http://schemas.microsoft.com/office/drawing/2014/main" id="{9AD117B3-6E24-85B2-E567-9957DB07899F}"/>
              </a:ext>
            </a:extLst>
          </p:cNvPr>
          <p:cNvSpPr>
            <a:spLocks noGrp="1"/>
          </p:cNvSpPr>
          <p:nvPr>
            <p:ph type="body" sz="quarter" idx="11"/>
          </p:nvPr>
        </p:nvSpPr>
        <p:spPr/>
        <p:txBody>
          <a:bodyPr/>
          <a:lstStyle/>
          <a:p>
            <a:r>
              <a:rPr lang="en-US" dirty="0"/>
              <a:t>Domination of the stronger nations over the economically weaker</a:t>
            </a:r>
          </a:p>
          <a:p>
            <a:r>
              <a:rPr lang="en-US" dirty="0"/>
              <a:t>Slavery and the rise of human rights pioneers</a:t>
            </a:r>
          </a:p>
          <a:p>
            <a:endParaRPr lang="en-US" dirty="0"/>
          </a:p>
        </p:txBody>
      </p:sp>
      <p:sp>
        <p:nvSpPr>
          <p:cNvPr id="7" name="Text Placeholder 6">
            <a:extLst>
              <a:ext uri="{FF2B5EF4-FFF2-40B4-BE49-F238E27FC236}">
                <a16:creationId xmlns:a16="http://schemas.microsoft.com/office/drawing/2014/main" id="{051029BB-D140-C153-A407-284C2DCDE053}"/>
              </a:ext>
            </a:extLst>
          </p:cNvPr>
          <p:cNvSpPr>
            <a:spLocks noGrp="1"/>
          </p:cNvSpPr>
          <p:nvPr>
            <p:ph type="body" sz="quarter" idx="14"/>
          </p:nvPr>
        </p:nvSpPr>
        <p:spPr>
          <a:xfrm>
            <a:off x="3915410" y="1347291"/>
            <a:ext cx="2596485" cy="304800"/>
          </a:xfrm>
        </p:spPr>
        <p:txBody>
          <a:bodyPr/>
          <a:lstStyle/>
          <a:p>
            <a:r>
              <a:rPr lang="en-US" sz="1600" dirty="0"/>
              <a:t>Industrial Revolution</a:t>
            </a:r>
          </a:p>
        </p:txBody>
      </p:sp>
      <p:sp>
        <p:nvSpPr>
          <p:cNvPr id="5" name="Text Placeholder 4">
            <a:extLst>
              <a:ext uri="{FF2B5EF4-FFF2-40B4-BE49-F238E27FC236}">
                <a16:creationId xmlns:a16="http://schemas.microsoft.com/office/drawing/2014/main" id="{ED176236-58B3-8708-A45C-3CFCD460A86F}"/>
              </a:ext>
            </a:extLst>
          </p:cNvPr>
          <p:cNvSpPr>
            <a:spLocks noGrp="1"/>
          </p:cNvSpPr>
          <p:nvPr>
            <p:ph type="body" sz="quarter" idx="12"/>
          </p:nvPr>
        </p:nvSpPr>
        <p:spPr/>
        <p:txBody>
          <a:bodyPr/>
          <a:lstStyle/>
          <a:p>
            <a:r>
              <a:rPr lang="en-US" dirty="0"/>
              <a:t>Protected Characteristics</a:t>
            </a:r>
          </a:p>
        </p:txBody>
      </p:sp>
      <p:sp>
        <p:nvSpPr>
          <p:cNvPr id="8" name="Text Placeholder 7">
            <a:extLst>
              <a:ext uri="{FF2B5EF4-FFF2-40B4-BE49-F238E27FC236}">
                <a16:creationId xmlns:a16="http://schemas.microsoft.com/office/drawing/2014/main" id="{CC823F9F-44C8-9426-0356-040D62C93CEB}"/>
              </a:ext>
            </a:extLst>
          </p:cNvPr>
          <p:cNvSpPr>
            <a:spLocks noGrp="1"/>
          </p:cNvSpPr>
          <p:nvPr>
            <p:ph type="body" sz="quarter" idx="15"/>
          </p:nvPr>
        </p:nvSpPr>
        <p:spPr>
          <a:xfrm>
            <a:off x="8542020" y="1347291"/>
            <a:ext cx="2573020" cy="304800"/>
          </a:xfrm>
        </p:spPr>
        <p:txBody>
          <a:bodyPr/>
          <a:lstStyle/>
          <a:p>
            <a:r>
              <a:rPr lang="en-US" sz="1600" dirty="0"/>
              <a:t>Rise of Individualism</a:t>
            </a:r>
          </a:p>
        </p:txBody>
      </p:sp>
      <p:sp>
        <p:nvSpPr>
          <p:cNvPr id="9" name="Text Placeholder 8">
            <a:extLst>
              <a:ext uri="{FF2B5EF4-FFF2-40B4-BE49-F238E27FC236}">
                <a16:creationId xmlns:a16="http://schemas.microsoft.com/office/drawing/2014/main" id="{42835657-5DA0-1A6D-5167-12F6EB432C6B}"/>
              </a:ext>
            </a:extLst>
          </p:cNvPr>
          <p:cNvSpPr>
            <a:spLocks noGrp="1"/>
          </p:cNvSpPr>
          <p:nvPr>
            <p:ph type="body" sz="quarter" idx="16"/>
          </p:nvPr>
        </p:nvSpPr>
        <p:spPr>
          <a:xfrm>
            <a:off x="1026160" y="2744409"/>
            <a:ext cx="1930685" cy="1729588"/>
          </a:xfrm>
        </p:spPr>
        <p:txBody>
          <a:bodyPr/>
          <a:lstStyle/>
          <a:p>
            <a:r>
              <a:rPr lang="en-US" dirty="0"/>
              <a:t>‘English’ castles and aristocracy mainly French</a:t>
            </a:r>
          </a:p>
          <a:p>
            <a:endParaRPr lang="en-US" dirty="0"/>
          </a:p>
          <a:p>
            <a:r>
              <a:rPr lang="en-US" dirty="0"/>
              <a:t>1303 Carta </a:t>
            </a:r>
            <a:r>
              <a:rPr lang="en-US" dirty="0" err="1"/>
              <a:t>Mercatoria</a:t>
            </a:r>
            <a:r>
              <a:rPr lang="en-US" dirty="0"/>
              <a:t> and foreign merchants</a:t>
            </a:r>
          </a:p>
          <a:p>
            <a:endParaRPr lang="en-US" dirty="0"/>
          </a:p>
          <a:p>
            <a:r>
              <a:rPr lang="en-US" dirty="0"/>
              <a:t>‘Be obedient to the powerful…lock your door early’</a:t>
            </a:r>
          </a:p>
          <a:p>
            <a:endParaRPr lang="en-US" dirty="0"/>
          </a:p>
        </p:txBody>
      </p:sp>
      <p:sp>
        <p:nvSpPr>
          <p:cNvPr id="10" name="Text Placeholder 9">
            <a:extLst>
              <a:ext uri="{FF2B5EF4-FFF2-40B4-BE49-F238E27FC236}">
                <a16:creationId xmlns:a16="http://schemas.microsoft.com/office/drawing/2014/main" id="{4DB0A2FA-5D96-215B-CC72-FB61D8525AAC}"/>
              </a:ext>
            </a:extLst>
          </p:cNvPr>
          <p:cNvSpPr>
            <a:spLocks noGrp="1"/>
          </p:cNvSpPr>
          <p:nvPr>
            <p:ph type="body" sz="quarter" idx="17"/>
          </p:nvPr>
        </p:nvSpPr>
        <p:spPr>
          <a:xfrm>
            <a:off x="3154119" y="2744409"/>
            <a:ext cx="1751381" cy="1777607"/>
          </a:xfrm>
        </p:spPr>
        <p:txBody>
          <a:bodyPr/>
          <a:lstStyle/>
          <a:p>
            <a:pPr lvl="0"/>
            <a:r>
              <a:rPr lang="en-US" dirty="0"/>
              <a:t>Age of Reason</a:t>
            </a:r>
          </a:p>
          <a:p>
            <a:pPr lvl="0"/>
            <a:endParaRPr lang="en-US" dirty="0"/>
          </a:p>
          <a:p>
            <a:pPr lvl="0"/>
            <a:r>
              <a:rPr lang="en-US" dirty="0"/>
              <a:t>Exponential economic growth</a:t>
            </a:r>
          </a:p>
          <a:p>
            <a:pPr lvl="0"/>
            <a:endParaRPr lang="en-US" dirty="0"/>
          </a:p>
          <a:p>
            <a:pPr lvl="0"/>
            <a:r>
              <a:rPr lang="en-US" dirty="0"/>
              <a:t>Horrors of colonialism &amp; slavery</a:t>
            </a:r>
          </a:p>
        </p:txBody>
      </p:sp>
      <p:sp>
        <p:nvSpPr>
          <p:cNvPr id="28" name="Text Placeholder 27">
            <a:extLst>
              <a:ext uri="{FF2B5EF4-FFF2-40B4-BE49-F238E27FC236}">
                <a16:creationId xmlns:a16="http://schemas.microsoft.com/office/drawing/2014/main" id="{948CEE70-39A4-44B7-C3E9-34D19AB5B88B}"/>
              </a:ext>
            </a:extLst>
          </p:cNvPr>
          <p:cNvSpPr>
            <a:spLocks noGrp="1"/>
          </p:cNvSpPr>
          <p:nvPr>
            <p:ph type="body" sz="quarter" idx="18"/>
          </p:nvPr>
        </p:nvSpPr>
        <p:spPr>
          <a:xfrm>
            <a:off x="5282078" y="2744408"/>
            <a:ext cx="1750373" cy="1579763"/>
          </a:xfrm>
        </p:spPr>
        <p:txBody>
          <a:bodyPr/>
          <a:lstStyle/>
          <a:p>
            <a:pPr lvl="0"/>
            <a:r>
              <a:rPr lang="en-US" dirty="0"/>
              <a:t>Rights pioneers: race, women</a:t>
            </a:r>
          </a:p>
          <a:p>
            <a:pPr lvl="0"/>
            <a:endParaRPr lang="en-US" dirty="0"/>
          </a:p>
          <a:p>
            <a:pPr lvl="0"/>
            <a:r>
              <a:rPr lang="en-US" dirty="0"/>
              <a:t>Political support​ &amp; the reform acts</a:t>
            </a:r>
          </a:p>
          <a:p>
            <a:pPr lvl="0"/>
            <a:endParaRPr lang="en-US" dirty="0"/>
          </a:p>
          <a:p>
            <a:pPr lvl="0"/>
            <a:r>
              <a:rPr lang="en-US" dirty="0"/>
              <a:t>Working-class people</a:t>
            </a:r>
          </a:p>
        </p:txBody>
      </p:sp>
      <p:sp>
        <p:nvSpPr>
          <p:cNvPr id="63" name="Text Placeholder 62">
            <a:extLst>
              <a:ext uri="{FF2B5EF4-FFF2-40B4-BE49-F238E27FC236}">
                <a16:creationId xmlns:a16="http://schemas.microsoft.com/office/drawing/2014/main" id="{30255E1E-52F3-FD18-1B19-D42D6870D754}"/>
              </a:ext>
            </a:extLst>
          </p:cNvPr>
          <p:cNvSpPr>
            <a:spLocks noGrp="1"/>
          </p:cNvSpPr>
          <p:nvPr>
            <p:ph type="body" sz="quarter" idx="19"/>
          </p:nvPr>
        </p:nvSpPr>
        <p:spPr>
          <a:xfrm>
            <a:off x="7410037" y="2744409"/>
            <a:ext cx="1750373" cy="1579762"/>
          </a:xfrm>
        </p:spPr>
        <p:txBody>
          <a:bodyPr/>
          <a:lstStyle/>
          <a:p>
            <a:pPr lvl="0"/>
            <a:r>
              <a:rPr lang="en-US" dirty="0"/>
              <a:t>Children’s rights</a:t>
            </a:r>
          </a:p>
          <a:p>
            <a:pPr lvl="0"/>
            <a:endParaRPr lang="en-US" dirty="0"/>
          </a:p>
          <a:p>
            <a:pPr lvl="0"/>
            <a:r>
              <a:rPr lang="en-US" dirty="0"/>
              <a:t>Sexuality, equality &amp; campaigns = laws</a:t>
            </a:r>
          </a:p>
          <a:p>
            <a:pPr lvl="0"/>
            <a:endParaRPr lang="en-US" dirty="0"/>
          </a:p>
          <a:p>
            <a:pPr lvl="0"/>
            <a:r>
              <a:rPr lang="en-US" dirty="0"/>
              <a:t>Post-WW2, Windrush</a:t>
            </a:r>
          </a:p>
          <a:p>
            <a:pPr lvl="0"/>
            <a:endParaRPr lang="en-US" dirty="0"/>
          </a:p>
          <a:p>
            <a:pPr lvl="0"/>
            <a:r>
              <a:rPr lang="en-US" dirty="0"/>
              <a:t>Rivers of Blood</a:t>
            </a:r>
          </a:p>
        </p:txBody>
      </p:sp>
      <p:sp>
        <p:nvSpPr>
          <p:cNvPr id="64" name="Text Placeholder 63">
            <a:extLst>
              <a:ext uri="{FF2B5EF4-FFF2-40B4-BE49-F238E27FC236}">
                <a16:creationId xmlns:a16="http://schemas.microsoft.com/office/drawing/2014/main" id="{E12194B4-7038-6077-795A-394B86080A4B}"/>
              </a:ext>
            </a:extLst>
          </p:cNvPr>
          <p:cNvSpPr>
            <a:spLocks noGrp="1"/>
          </p:cNvSpPr>
          <p:nvPr>
            <p:ph type="body" sz="quarter" idx="20"/>
          </p:nvPr>
        </p:nvSpPr>
        <p:spPr>
          <a:xfrm>
            <a:off x="9537996" y="2744409"/>
            <a:ext cx="1577044" cy="1226427"/>
          </a:xfrm>
        </p:spPr>
        <p:txBody>
          <a:bodyPr/>
          <a:lstStyle/>
          <a:p>
            <a:pPr lvl="0"/>
            <a:r>
              <a:rPr lang="en-US" dirty="0"/>
              <a:t>Tick-box mentality</a:t>
            </a:r>
          </a:p>
          <a:p>
            <a:pPr lvl="0"/>
            <a:endParaRPr lang="en-US" dirty="0"/>
          </a:p>
          <a:p>
            <a:pPr lvl="0"/>
            <a:r>
              <a:rPr lang="en-US" dirty="0"/>
              <a:t>Age of Entitlement</a:t>
            </a:r>
          </a:p>
          <a:p>
            <a:pPr lvl="0"/>
            <a:endParaRPr lang="en-US" dirty="0"/>
          </a:p>
          <a:p>
            <a:pPr lvl="0"/>
            <a:r>
              <a:rPr lang="en-US" dirty="0"/>
              <a:t>Culture of Fragility</a:t>
            </a:r>
          </a:p>
        </p:txBody>
      </p:sp>
      <p:sp>
        <p:nvSpPr>
          <p:cNvPr id="99" name="Text Placeholder 98">
            <a:extLst>
              <a:ext uri="{FF2B5EF4-FFF2-40B4-BE49-F238E27FC236}">
                <a16:creationId xmlns:a16="http://schemas.microsoft.com/office/drawing/2014/main" id="{4B15B48F-323D-D53A-284E-ECFCF1B47763}"/>
              </a:ext>
            </a:extLst>
          </p:cNvPr>
          <p:cNvSpPr>
            <a:spLocks noGrp="1"/>
          </p:cNvSpPr>
          <p:nvPr>
            <p:ph type="body" sz="quarter" idx="21"/>
          </p:nvPr>
        </p:nvSpPr>
        <p:spPr>
          <a:xfrm>
            <a:off x="164272" y="4522016"/>
            <a:ext cx="1186179" cy="678064"/>
          </a:xfrm>
        </p:spPr>
        <p:txBody>
          <a:bodyPr/>
          <a:lstStyle/>
          <a:p>
            <a:r>
              <a:rPr lang="en-US" sz="3200" dirty="0"/>
              <a:t>1066</a:t>
            </a:r>
          </a:p>
        </p:txBody>
      </p:sp>
      <p:sp>
        <p:nvSpPr>
          <p:cNvPr id="100" name="Text Placeholder 99">
            <a:extLst>
              <a:ext uri="{FF2B5EF4-FFF2-40B4-BE49-F238E27FC236}">
                <a16:creationId xmlns:a16="http://schemas.microsoft.com/office/drawing/2014/main" id="{10991830-5611-7EA5-5C05-EB305E105A54}"/>
              </a:ext>
            </a:extLst>
          </p:cNvPr>
          <p:cNvSpPr>
            <a:spLocks noGrp="1"/>
          </p:cNvSpPr>
          <p:nvPr>
            <p:ph type="body" sz="quarter" idx="22"/>
          </p:nvPr>
        </p:nvSpPr>
        <p:spPr>
          <a:xfrm>
            <a:off x="2126497" y="5676126"/>
            <a:ext cx="1788913" cy="972501"/>
          </a:xfrm>
        </p:spPr>
        <p:txBody>
          <a:bodyPr/>
          <a:lstStyle/>
          <a:p>
            <a:r>
              <a:rPr lang="en-US" sz="3200" dirty="0"/>
              <a:t>1500-1800</a:t>
            </a:r>
          </a:p>
        </p:txBody>
      </p:sp>
      <p:sp>
        <p:nvSpPr>
          <p:cNvPr id="101" name="Text Placeholder 100">
            <a:extLst>
              <a:ext uri="{FF2B5EF4-FFF2-40B4-BE49-F238E27FC236}">
                <a16:creationId xmlns:a16="http://schemas.microsoft.com/office/drawing/2014/main" id="{5D75CF1C-89C8-3658-E1C1-3B208B1E7D72}"/>
              </a:ext>
            </a:extLst>
          </p:cNvPr>
          <p:cNvSpPr>
            <a:spLocks noGrp="1"/>
          </p:cNvSpPr>
          <p:nvPr>
            <p:ph type="body" sz="quarter" idx="23"/>
          </p:nvPr>
        </p:nvSpPr>
        <p:spPr>
          <a:xfrm>
            <a:off x="4270851" y="5090103"/>
            <a:ext cx="1554480" cy="678064"/>
          </a:xfrm>
        </p:spPr>
        <p:txBody>
          <a:bodyPr/>
          <a:lstStyle/>
          <a:p>
            <a:r>
              <a:rPr lang="en-US" sz="3200" dirty="0"/>
              <a:t>1800s</a:t>
            </a:r>
          </a:p>
        </p:txBody>
      </p:sp>
      <p:sp>
        <p:nvSpPr>
          <p:cNvPr id="102" name="Text Placeholder 101">
            <a:extLst>
              <a:ext uri="{FF2B5EF4-FFF2-40B4-BE49-F238E27FC236}">
                <a16:creationId xmlns:a16="http://schemas.microsoft.com/office/drawing/2014/main" id="{028BE212-50F0-A359-7C63-B91DE555EBC0}"/>
              </a:ext>
            </a:extLst>
          </p:cNvPr>
          <p:cNvSpPr>
            <a:spLocks noGrp="1"/>
          </p:cNvSpPr>
          <p:nvPr>
            <p:ph type="body" sz="quarter" idx="24"/>
          </p:nvPr>
        </p:nvSpPr>
        <p:spPr>
          <a:xfrm>
            <a:off x="6589575" y="4522016"/>
            <a:ext cx="1364408" cy="678064"/>
          </a:xfrm>
        </p:spPr>
        <p:txBody>
          <a:bodyPr/>
          <a:lstStyle/>
          <a:p>
            <a:r>
              <a:rPr lang="en-US" sz="3200" dirty="0"/>
              <a:t>1900s</a:t>
            </a:r>
          </a:p>
        </p:txBody>
      </p:sp>
      <p:sp>
        <p:nvSpPr>
          <p:cNvPr id="103" name="Text Placeholder 102">
            <a:extLst>
              <a:ext uri="{FF2B5EF4-FFF2-40B4-BE49-F238E27FC236}">
                <a16:creationId xmlns:a16="http://schemas.microsoft.com/office/drawing/2014/main" id="{19F7CB68-3005-C3CF-3A55-43B3FA72542F}"/>
              </a:ext>
            </a:extLst>
          </p:cNvPr>
          <p:cNvSpPr>
            <a:spLocks noGrp="1"/>
          </p:cNvSpPr>
          <p:nvPr>
            <p:ph type="body" sz="quarter" idx="25"/>
          </p:nvPr>
        </p:nvSpPr>
        <p:spPr>
          <a:xfrm>
            <a:off x="8981107" y="4134965"/>
            <a:ext cx="1454685" cy="678064"/>
          </a:xfrm>
        </p:spPr>
        <p:txBody>
          <a:bodyPr/>
          <a:lstStyle/>
          <a:p>
            <a:r>
              <a:rPr lang="en-US" sz="3200" dirty="0"/>
              <a:t>2000s</a:t>
            </a:r>
          </a:p>
        </p:txBody>
      </p:sp>
      <p:pic>
        <p:nvPicPr>
          <p:cNvPr id="158" name="Picture Placeholder 157" descr="Isometric drawing person climbing a mountain">
            <a:extLst>
              <a:ext uri="{FF2B5EF4-FFF2-40B4-BE49-F238E27FC236}">
                <a16:creationId xmlns:a16="http://schemas.microsoft.com/office/drawing/2014/main" id="{5AEC4904-7638-57CD-130D-B0230284BC5F}"/>
              </a:ext>
            </a:extLst>
          </p:cNvPr>
          <p:cNvPicPr>
            <a:picLocks noGrp="1" noChangeAspect="1"/>
          </p:cNvPicPr>
          <p:nvPr>
            <p:ph type="pic" sz="quarter" idx="26"/>
          </p:nvPr>
        </p:nvPicPr>
        <p:blipFill rotWithShape="1">
          <a:blip r:embed="rId2">
            <a:extLst>
              <a:ext uri="{96DAC541-7B7A-43D3-8B79-37D633B846F1}">
                <asvg:svgBlip xmlns:asvg="http://schemas.microsoft.com/office/drawing/2016/SVG/main" r:embed="rId3"/>
              </a:ext>
            </a:extLst>
          </a:blip>
          <a:srcRect t="8124" b="8124"/>
          <a:stretch/>
        </p:blipFill>
        <p:spPr/>
      </p:pic>
      <p:pic>
        <p:nvPicPr>
          <p:cNvPr id="11" name="Picture 10">
            <a:extLst>
              <a:ext uri="{FF2B5EF4-FFF2-40B4-BE49-F238E27FC236}">
                <a16:creationId xmlns:a16="http://schemas.microsoft.com/office/drawing/2014/main" id="{6496D0F0-FC2D-2B91-54C5-8D554E72049D}"/>
              </a:ext>
            </a:extLst>
          </p:cNvPr>
          <p:cNvPicPr>
            <a:picLocks noChangeAspect="1"/>
          </p:cNvPicPr>
          <p:nvPr/>
        </p:nvPicPr>
        <p:blipFill>
          <a:blip r:embed="rId4"/>
          <a:stretch>
            <a:fillRect/>
          </a:stretch>
        </p:blipFill>
        <p:spPr>
          <a:xfrm>
            <a:off x="1244984" y="4757854"/>
            <a:ext cx="1199620" cy="1890773"/>
          </a:xfrm>
          <a:prstGeom prst="rect">
            <a:avLst/>
          </a:prstGeom>
        </p:spPr>
      </p:pic>
      <p:pic>
        <p:nvPicPr>
          <p:cNvPr id="12" name="Picture 11">
            <a:extLst>
              <a:ext uri="{FF2B5EF4-FFF2-40B4-BE49-F238E27FC236}">
                <a16:creationId xmlns:a16="http://schemas.microsoft.com/office/drawing/2014/main" id="{C78C8B42-74AB-6AAA-EF7C-899F677BE859}"/>
              </a:ext>
            </a:extLst>
          </p:cNvPr>
          <p:cNvPicPr>
            <a:picLocks noChangeAspect="1"/>
          </p:cNvPicPr>
          <p:nvPr/>
        </p:nvPicPr>
        <p:blipFill>
          <a:blip r:embed="rId5"/>
          <a:stretch>
            <a:fillRect/>
          </a:stretch>
        </p:blipFill>
        <p:spPr>
          <a:xfrm>
            <a:off x="10315236" y="4654730"/>
            <a:ext cx="1554480" cy="2097019"/>
          </a:xfrm>
          <a:prstGeom prst="rect">
            <a:avLst/>
          </a:prstGeom>
        </p:spPr>
      </p:pic>
      <p:sp>
        <p:nvSpPr>
          <p:cNvPr id="13" name="Rectangle: Rounded Corners 12">
            <a:extLst>
              <a:ext uri="{FF2B5EF4-FFF2-40B4-BE49-F238E27FC236}">
                <a16:creationId xmlns:a16="http://schemas.microsoft.com/office/drawing/2014/main" id="{29740DBB-0EDF-E1A5-90B8-BB824F0AE667}"/>
              </a:ext>
            </a:extLst>
          </p:cNvPr>
          <p:cNvSpPr/>
          <p:nvPr/>
        </p:nvSpPr>
        <p:spPr>
          <a:xfrm>
            <a:off x="1026160" y="2744409"/>
            <a:ext cx="1835955" cy="18071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sp>
        <p:nvSpPr>
          <p:cNvPr id="14" name="Rectangle: Rounded Corners 13">
            <a:extLst>
              <a:ext uri="{FF2B5EF4-FFF2-40B4-BE49-F238E27FC236}">
                <a16:creationId xmlns:a16="http://schemas.microsoft.com/office/drawing/2014/main" id="{DC5F0636-6813-D8B7-710E-75EFF36AFA21}"/>
              </a:ext>
            </a:extLst>
          </p:cNvPr>
          <p:cNvSpPr/>
          <p:nvPr/>
        </p:nvSpPr>
        <p:spPr>
          <a:xfrm>
            <a:off x="3059389" y="2744409"/>
            <a:ext cx="1835955" cy="18071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Rounded Corners 14">
            <a:extLst>
              <a:ext uri="{FF2B5EF4-FFF2-40B4-BE49-F238E27FC236}">
                <a16:creationId xmlns:a16="http://schemas.microsoft.com/office/drawing/2014/main" id="{006E21FF-52F2-7A2D-571B-1B37C71300B0}"/>
              </a:ext>
            </a:extLst>
          </p:cNvPr>
          <p:cNvSpPr/>
          <p:nvPr/>
        </p:nvSpPr>
        <p:spPr>
          <a:xfrm>
            <a:off x="5157993" y="2751824"/>
            <a:ext cx="1835955" cy="18071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sp>
        <p:nvSpPr>
          <p:cNvPr id="16" name="Rectangle: Rounded Corners 15">
            <a:extLst>
              <a:ext uri="{FF2B5EF4-FFF2-40B4-BE49-F238E27FC236}">
                <a16:creationId xmlns:a16="http://schemas.microsoft.com/office/drawing/2014/main" id="{FB7C5EF3-82BA-9A5F-2952-44AA48A7FA93}"/>
              </a:ext>
            </a:extLst>
          </p:cNvPr>
          <p:cNvSpPr/>
          <p:nvPr/>
        </p:nvSpPr>
        <p:spPr>
          <a:xfrm>
            <a:off x="9452414" y="2774002"/>
            <a:ext cx="1835955" cy="13880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a:ea typeface="+mn-ea"/>
              <a:cs typeface="+mn-cs"/>
            </a:endParaRPr>
          </a:p>
        </p:txBody>
      </p:sp>
      <p:sp>
        <p:nvSpPr>
          <p:cNvPr id="17" name="Rectangle: Rounded Corners 16">
            <a:extLst>
              <a:ext uri="{FF2B5EF4-FFF2-40B4-BE49-F238E27FC236}">
                <a16:creationId xmlns:a16="http://schemas.microsoft.com/office/drawing/2014/main" id="{7CD004B4-8AA8-308F-EEBC-F84C992D3E38}"/>
              </a:ext>
            </a:extLst>
          </p:cNvPr>
          <p:cNvSpPr/>
          <p:nvPr/>
        </p:nvSpPr>
        <p:spPr>
          <a:xfrm>
            <a:off x="7317396" y="2774002"/>
            <a:ext cx="1835955" cy="15797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Arial"/>
              <a:ea typeface="+mn-ea"/>
              <a:cs typeface="+mn-cs"/>
            </a:endParaRPr>
          </a:p>
        </p:txBody>
      </p:sp>
    </p:spTree>
    <p:extLst>
      <p:ext uri="{BB962C8B-B14F-4D97-AF65-F5344CB8AC3E}">
        <p14:creationId xmlns:p14="http://schemas.microsoft.com/office/powerpoint/2010/main" val="76098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xit" presetSubtype="10" fill="hold" grpId="0" nodeType="clickEffect">
                                  <p:stCondLst>
                                    <p:cond delay="0"/>
                                  </p:stCondLst>
                                  <p:childTnLst>
                                    <p:animEffect transition="out" filter="randombar(horizontal)">
                                      <p:cBhvr>
                                        <p:cTn id="20" dur="500"/>
                                        <p:tgtEl>
                                          <p:spTgt spid="13"/>
                                        </p:tgtEl>
                                      </p:cBhvr>
                                    </p:animEffect>
                                    <p:set>
                                      <p:cBhvr>
                                        <p:cTn id="21" dur="1" fill="hold">
                                          <p:stCondLst>
                                            <p:cond delay="499"/>
                                          </p:stCondLst>
                                        </p:cTn>
                                        <p:tgtEl>
                                          <p:spTgt spid="13"/>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4" presetClass="exit" presetSubtype="10" fill="hold" grpId="0" nodeType="clickEffect">
                                  <p:stCondLst>
                                    <p:cond delay="0"/>
                                  </p:stCondLst>
                                  <p:childTnLst>
                                    <p:animEffect transition="out" filter="randombar(horizontal)">
                                      <p:cBhvr>
                                        <p:cTn id="25" dur="500"/>
                                        <p:tgtEl>
                                          <p:spTgt spid="14"/>
                                        </p:tgtEl>
                                      </p:cBhvr>
                                    </p:animEffect>
                                    <p:set>
                                      <p:cBhvr>
                                        <p:cTn id="26" dur="1" fill="hold">
                                          <p:stCondLst>
                                            <p:cond delay="499"/>
                                          </p:stCondLst>
                                        </p:cTn>
                                        <p:tgtEl>
                                          <p:spTgt spid="1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4" presetClass="exit" presetSubtype="10" fill="hold" grpId="0" nodeType="clickEffect">
                                  <p:stCondLst>
                                    <p:cond delay="0"/>
                                  </p:stCondLst>
                                  <p:childTnLst>
                                    <p:animEffect transition="out" filter="randombar(horizontal)">
                                      <p:cBhvr>
                                        <p:cTn id="30" dur="500"/>
                                        <p:tgtEl>
                                          <p:spTgt spid="15"/>
                                        </p:tgtEl>
                                      </p:cBhvr>
                                    </p:animEffect>
                                    <p:set>
                                      <p:cBhvr>
                                        <p:cTn id="31" dur="1" fill="hold">
                                          <p:stCondLst>
                                            <p:cond delay="499"/>
                                          </p:stCondLst>
                                        </p:cTn>
                                        <p:tgtEl>
                                          <p:spTgt spid="15"/>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4" presetClass="exit" presetSubtype="10" fill="hold" grpId="0" nodeType="clickEffect">
                                  <p:stCondLst>
                                    <p:cond delay="0"/>
                                  </p:stCondLst>
                                  <p:childTnLst>
                                    <p:animEffect transition="out" filter="randombar(horizontal)">
                                      <p:cBhvr>
                                        <p:cTn id="35" dur="500"/>
                                        <p:tgtEl>
                                          <p:spTgt spid="17"/>
                                        </p:tgtEl>
                                      </p:cBhvr>
                                    </p:animEffect>
                                    <p:set>
                                      <p:cBhvr>
                                        <p:cTn id="36" dur="1" fill="hold">
                                          <p:stCondLst>
                                            <p:cond delay="499"/>
                                          </p:stCondLst>
                                        </p:cTn>
                                        <p:tgtEl>
                                          <p:spTgt spid="17"/>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4" presetClass="exit" presetSubtype="10" fill="hold" grpId="0" nodeType="clickEffect">
                                  <p:stCondLst>
                                    <p:cond delay="0"/>
                                  </p:stCondLst>
                                  <p:childTnLst>
                                    <p:animEffect transition="out" filter="randombar(horizontal)">
                                      <p:cBhvr>
                                        <p:cTn id="40" dur="500"/>
                                        <p:tgtEl>
                                          <p:spTgt spid="16"/>
                                        </p:tgtEl>
                                      </p:cBhvr>
                                    </p:animEffect>
                                    <p:set>
                                      <p:cBhvr>
                                        <p:cTn id="41"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2141" y="228600"/>
            <a:ext cx="12149859" cy="6378676"/>
          </a:xfrm>
          <a:prstGeom prst="rect">
            <a:avLst/>
          </a:prstGeom>
        </p:spPr>
      </p:pic>
      <p:pic>
        <p:nvPicPr>
          <p:cNvPr id="3" name="Picture 2">
            <a:extLst>
              <a:ext uri="{FF2B5EF4-FFF2-40B4-BE49-F238E27FC236}">
                <a16:creationId xmlns:a16="http://schemas.microsoft.com/office/drawing/2014/main" id="{D31C3ED0-CD0E-A1BC-D5DB-58E526E17449}"/>
              </a:ext>
            </a:extLst>
          </p:cNvPr>
          <p:cNvPicPr>
            <a:picLocks noChangeAspect="1"/>
          </p:cNvPicPr>
          <p:nvPr/>
        </p:nvPicPr>
        <p:blipFill>
          <a:blip r:embed="rId3"/>
          <a:stretch>
            <a:fillRect/>
          </a:stretch>
        </p:blipFill>
        <p:spPr>
          <a:xfrm>
            <a:off x="5410910" y="1296375"/>
            <a:ext cx="6838120" cy="4490705"/>
          </a:xfrm>
          <a:prstGeom prst="rect">
            <a:avLst/>
          </a:prstGeom>
        </p:spPr>
      </p:pic>
      <p:sp>
        <p:nvSpPr>
          <p:cNvPr id="4" name="Content Placeholder 2">
            <a:extLst>
              <a:ext uri="{FF2B5EF4-FFF2-40B4-BE49-F238E27FC236}">
                <a16:creationId xmlns:a16="http://schemas.microsoft.com/office/drawing/2014/main" id="{AB7EEC1D-8AF3-AA28-712D-D01E6AD6B363}"/>
              </a:ext>
            </a:extLst>
          </p:cNvPr>
          <p:cNvSpPr txBox="1">
            <a:spLocks/>
          </p:cNvSpPr>
          <p:nvPr/>
        </p:nvSpPr>
        <p:spPr>
          <a:xfrm>
            <a:off x="228159" y="506942"/>
            <a:ext cx="4996734" cy="5844116"/>
          </a:xfrm>
          <a:prstGeom prst="rect">
            <a:avLst/>
          </a:prstGeom>
          <a:solidFill>
            <a:srgbClr val="FFFF00"/>
          </a:solidFill>
          <a:ln w="57150">
            <a:solidFill>
              <a:schemeClr val="tx1"/>
            </a:solidFill>
          </a:ln>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“Anxiety over peoples seen as new, coupled with the growth in want and exclusion for so many who saw themselves as ‘indigenous white’, was stirred up by racist agitators to incite racist prejudice, particularly from the 1970s onwards.”</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Dorling (2011: 146)</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A5B72B00-13B7-F3C4-6FDC-5A6D0302F1E0}"/>
              </a:ext>
            </a:extLst>
          </p:cNvPr>
          <p:cNvSpPr txBox="1">
            <a:spLocks/>
          </p:cNvSpPr>
          <p:nvPr/>
        </p:nvSpPr>
        <p:spPr>
          <a:xfrm>
            <a:off x="6123304" y="238184"/>
            <a:ext cx="5857126" cy="997331"/>
          </a:xfrm>
          <a:prstGeom prst="rect">
            <a:avLst/>
          </a:prstGeom>
          <a:solidFill>
            <a:schemeClr val="bg1"/>
          </a:solidFill>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000" b="0" i="0" u="none" strike="noStrike" kern="1200" cap="none" spc="0" normalizeH="0" baseline="0" noProof="0" dirty="0">
                <a:ln>
                  <a:noFill/>
                </a:ln>
                <a:solidFill>
                  <a:prstClr val="black"/>
                </a:solidFill>
                <a:effectLst/>
                <a:uLnTx/>
                <a:uFillTx/>
                <a:latin typeface="Calibri Light" panose="020F0302020204030204"/>
                <a:ea typeface="+mj-ea"/>
                <a:cs typeface="+mj-cs"/>
              </a:rPr>
              <a:t>‘Us’ and ‘Them’</a:t>
            </a:r>
          </a:p>
        </p:txBody>
      </p:sp>
      <p:sp>
        <p:nvSpPr>
          <p:cNvPr id="6" name="Slide Number Placeholder 5">
            <a:extLst>
              <a:ext uri="{FF2B5EF4-FFF2-40B4-BE49-F238E27FC236}">
                <a16:creationId xmlns:a16="http://schemas.microsoft.com/office/drawing/2014/main" id="{79375343-2026-EA4D-6008-9A342BF6625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64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18323B4-7EEE-B3F4-6547-2A783091544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3E7572-8D7A-4C70-B50C-6BE09701D35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499C46F-E091-ACFE-4F26-87A98867F94F}"/>
              </a:ext>
            </a:extLst>
          </p:cNvPr>
          <p:cNvPicPr>
            <a:picLocks noChangeAspect="1"/>
          </p:cNvPicPr>
          <p:nvPr/>
        </p:nvPicPr>
        <p:blipFill>
          <a:blip r:embed="rId2"/>
          <a:stretch>
            <a:fillRect/>
          </a:stretch>
        </p:blipFill>
        <p:spPr>
          <a:xfrm>
            <a:off x="815253" y="204242"/>
            <a:ext cx="4603135" cy="65172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44E5A2AB-0AE6-88A2-AB5E-831DBA7F86FF}"/>
              </a:ext>
            </a:extLst>
          </p:cNvPr>
          <p:cNvPicPr>
            <a:picLocks noChangeAspect="1"/>
          </p:cNvPicPr>
          <p:nvPr/>
        </p:nvPicPr>
        <p:blipFill>
          <a:blip r:embed="rId3"/>
          <a:stretch>
            <a:fillRect/>
          </a:stretch>
        </p:blipFill>
        <p:spPr>
          <a:xfrm>
            <a:off x="6482459" y="101600"/>
            <a:ext cx="4677086" cy="66198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56467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11328" y="3503444"/>
            <a:ext cx="2093164" cy="279088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2750" y="679990"/>
            <a:ext cx="4539425" cy="2293111"/>
          </a:xfrm>
          <a:prstGeom prst="rect">
            <a:avLst/>
          </a:prstGeom>
        </p:spPr>
      </p:pic>
      <p:sp>
        <p:nvSpPr>
          <p:cNvPr id="2" name="TextBox 1">
            <a:extLst>
              <a:ext uri="{FF2B5EF4-FFF2-40B4-BE49-F238E27FC236}">
                <a16:creationId xmlns:a16="http://schemas.microsoft.com/office/drawing/2014/main" id="{4C2BED89-6EE5-C7F0-E8DB-DFAFE498A8D6}"/>
              </a:ext>
            </a:extLst>
          </p:cNvPr>
          <p:cNvSpPr txBox="1"/>
          <p:nvPr/>
        </p:nvSpPr>
        <p:spPr>
          <a:xfrm>
            <a:off x="901538" y="2176457"/>
            <a:ext cx="5752759" cy="1569660"/>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 public body will tick the right boxes and comply</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Quarterly returns </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Simple numbers and percentages</a:t>
            </a:r>
          </a:p>
        </p:txBody>
      </p:sp>
      <p:sp>
        <p:nvSpPr>
          <p:cNvPr id="5" name="TextBox 4">
            <a:extLst>
              <a:ext uri="{FF2B5EF4-FFF2-40B4-BE49-F238E27FC236}">
                <a16:creationId xmlns:a16="http://schemas.microsoft.com/office/drawing/2014/main" id="{0DED75F9-25CE-AEA1-8F81-0108565F8AF5}"/>
              </a:ext>
            </a:extLst>
          </p:cNvPr>
          <p:cNvSpPr txBox="1"/>
          <p:nvPr/>
        </p:nvSpPr>
        <p:spPr>
          <a:xfrm>
            <a:off x="901538" y="4243700"/>
            <a:ext cx="6712426" cy="1569660"/>
          </a:xfrm>
          <a:prstGeom prst="rect">
            <a:avLst/>
          </a:prstGeom>
          <a:solidFill>
            <a:srgbClr val="FFC000"/>
          </a:solidFill>
          <a:ln w="28575">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“It will not, through such a mechanism, demonstrate real responsiveness to the particular composition and dynamic of any local population, nor the nuanced need of  the individuals within it.”</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itle 8">
            <a:extLst>
              <a:ext uri="{FF2B5EF4-FFF2-40B4-BE49-F238E27FC236}">
                <a16:creationId xmlns:a16="http://schemas.microsoft.com/office/drawing/2014/main" id="{7D8DE32B-3104-8EAD-A516-033E6EC8A330}"/>
              </a:ext>
            </a:extLst>
          </p:cNvPr>
          <p:cNvSpPr>
            <a:spLocks noGrp="1"/>
          </p:cNvSpPr>
          <p:nvPr>
            <p:ph type="title"/>
          </p:nvPr>
        </p:nvSpPr>
        <p:spPr/>
        <p:txBody>
          <a:bodyPr/>
          <a:lstStyle/>
          <a:p>
            <a:r>
              <a:rPr lang="en-GB" dirty="0"/>
              <a:t>Banish the tick box approach</a:t>
            </a:r>
          </a:p>
        </p:txBody>
      </p:sp>
      <p:sp>
        <p:nvSpPr>
          <p:cNvPr id="3" name="Slide Number Placeholder 2">
            <a:extLst>
              <a:ext uri="{FF2B5EF4-FFF2-40B4-BE49-F238E27FC236}">
                <a16:creationId xmlns:a16="http://schemas.microsoft.com/office/drawing/2014/main" id="{DA253787-1246-2494-F74B-89C1971E0B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D98FF77-BAAA-EA3A-C277-039EA7ED219A}"/>
              </a:ext>
            </a:extLst>
          </p:cNvPr>
          <p:cNvSpPr txBox="1"/>
          <p:nvPr/>
        </p:nvSpPr>
        <p:spPr>
          <a:xfrm>
            <a:off x="901538" y="5987018"/>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Fanshawe and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2010</a:t>
            </a:r>
          </a:p>
        </p:txBody>
      </p:sp>
    </p:spTree>
    <p:extLst>
      <p:ext uri="{BB962C8B-B14F-4D97-AF65-F5344CB8AC3E}">
        <p14:creationId xmlns:p14="http://schemas.microsoft.com/office/powerpoint/2010/main" val="5870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AD8F97-2DF7-4A1C-8C23-13CA7AB1E05D}"/>
              </a:ext>
            </a:extLst>
          </p:cNvPr>
          <p:cNvPicPr>
            <a:picLocks noChangeAspect="1"/>
          </p:cNvPicPr>
          <p:nvPr/>
        </p:nvPicPr>
        <p:blipFill>
          <a:blip r:embed="rId2"/>
          <a:stretch>
            <a:fillRect/>
          </a:stretch>
        </p:blipFill>
        <p:spPr>
          <a:xfrm>
            <a:off x="0" y="122555"/>
            <a:ext cx="12192000" cy="6370320"/>
          </a:xfrm>
          <a:prstGeom prst="rect">
            <a:avLst/>
          </a:prstGeom>
        </p:spPr>
      </p:pic>
      <p:sp>
        <p:nvSpPr>
          <p:cNvPr id="2" name="Title 1">
            <a:extLst>
              <a:ext uri="{FF2B5EF4-FFF2-40B4-BE49-F238E27FC236}">
                <a16:creationId xmlns:a16="http://schemas.microsoft.com/office/drawing/2014/main" id="{4899A5ED-79C4-40D0-BEAD-DE6D14F7477A}"/>
              </a:ext>
            </a:extLst>
          </p:cNvPr>
          <p:cNvSpPr>
            <a:spLocks noGrp="1"/>
          </p:cNvSpPr>
          <p:nvPr>
            <p:ph type="title"/>
          </p:nvPr>
        </p:nvSpPr>
        <p:spPr>
          <a:xfrm>
            <a:off x="3590926" y="122555"/>
            <a:ext cx="8733258" cy="1325563"/>
          </a:xfrm>
        </p:spPr>
        <p:txBody>
          <a:bodyPr>
            <a:noAutofit/>
          </a:bodyPr>
          <a:lstStyle/>
          <a:p>
            <a:r>
              <a:rPr lang="en-GB" sz="6000" b="1" dirty="0">
                <a:solidFill>
                  <a:schemeClr val="bg1"/>
                </a:solidFill>
              </a:rPr>
              <a:t>What is a Muslim woman?</a:t>
            </a:r>
          </a:p>
        </p:txBody>
      </p:sp>
      <p:pic>
        <p:nvPicPr>
          <p:cNvPr id="3" name="Picture 2">
            <a:extLst>
              <a:ext uri="{FF2B5EF4-FFF2-40B4-BE49-F238E27FC236}">
                <a16:creationId xmlns:a16="http://schemas.microsoft.com/office/drawing/2014/main" id="{F8739F68-74AB-160B-8575-6F70ACB8EF13}"/>
              </a:ext>
            </a:extLst>
          </p:cNvPr>
          <p:cNvPicPr>
            <a:picLocks noChangeAspect="1"/>
          </p:cNvPicPr>
          <p:nvPr/>
        </p:nvPicPr>
        <p:blipFill>
          <a:blip r:embed="rId3"/>
          <a:stretch>
            <a:fillRect/>
          </a:stretch>
        </p:blipFill>
        <p:spPr>
          <a:xfrm>
            <a:off x="1887" y="2196852"/>
            <a:ext cx="5656669" cy="4538593"/>
          </a:xfrm>
          <a:prstGeom prst="rect">
            <a:avLst/>
          </a:prstGeom>
        </p:spPr>
      </p:pic>
      <p:pic>
        <p:nvPicPr>
          <p:cNvPr id="4" name="Picture 3">
            <a:extLst>
              <a:ext uri="{FF2B5EF4-FFF2-40B4-BE49-F238E27FC236}">
                <a16:creationId xmlns:a16="http://schemas.microsoft.com/office/drawing/2014/main" id="{C34BD161-41F1-9282-79FA-1BCBFB5D97C8}"/>
              </a:ext>
            </a:extLst>
          </p:cNvPr>
          <p:cNvPicPr>
            <a:picLocks noChangeAspect="1"/>
          </p:cNvPicPr>
          <p:nvPr/>
        </p:nvPicPr>
        <p:blipFill>
          <a:blip r:embed="rId4"/>
          <a:stretch>
            <a:fillRect/>
          </a:stretch>
        </p:blipFill>
        <p:spPr>
          <a:xfrm>
            <a:off x="7594998" y="1219200"/>
            <a:ext cx="4217706" cy="5638800"/>
          </a:xfrm>
          <a:prstGeom prst="rect">
            <a:avLst/>
          </a:prstGeom>
        </p:spPr>
      </p:pic>
      <p:pic>
        <p:nvPicPr>
          <p:cNvPr id="7" name="Picture 6">
            <a:extLst>
              <a:ext uri="{FF2B5EF4-FFF2-40B4-BE49-F238E27FC236}">
                <a16:creationId xmlns:a16="http://schemas.microsoft.com/office/drawing/2014/main" id="{9A46D0AA-33AE-4D04-B11D-CC8C5D50D229}"/>
              </a:ext>
            </a:extLst>
          </p:cNvPr>
          <p:cNvPicPr>
            <a:picLocks noChangeAspect="1"/>
          </p:cNvPicPr>
          <p:nvPr/>
        </p:nvPicPr>
        <p:blipFill>
          <a:blip r:embed="rId5"/>
          <a:stretch>
            <a:fillRect/>
          </a:stretch>
        </p:blipFill>
        <p:spPr>
          <a:xfrm>
            <a:off x="305263" y="2032513"/>
            <a:ext cx="12192000" cy="6096000"/>
          </a:xfrm>
          <a:prstGeom prst="rect">
            <a:avLst/>
          </a:prstGeom>
        </p:spPr>
      </p:pic>
      <p:pic>
        <p:nvPicPr>
          <p:cNvPr id="11" name="Picture 10">
            <a:extLst>
              <a:ext uri="{FF2B5EF4-FFF2-40B4-BE49-F238E27FC236}">
                <a16:creationId xmlns:a16="http://schemas.microsoft.com/office/drawing/2014/main" id="{49F7AAD4-C66A-4679-BCC7-BC3933C7B7B1}"/>
              </a:ext>
            </a:extLst>
          </p:cNvPr>
          <p:cNvPicPr>
            <a:picLocks noChangeAspect="1"/>
          </p:cNvPicPr>
          <p:nvPr/>
        </p:nvPicPr>
        <p:blipFill>
          <a:blip r:embed="rId6"/>
          <a:stretch>
            <a:fillRect/>
          </a:stretch>
        </p:blipFill>
        <p:spPr>
          <a:xfrm>
            <a:off x="913682" y="2032513"/>
            <a:ext cx="5048250" cy="5638800"/>
          </a:xfrm>
          <a:prstGeom prst="rect">
            <a:avLst/>
          </a:prstGeom>
        </p:spPr>
      </p:pic>
      <p:pic>
        <p:nvPicPr>
          <p:cNvPr id="13" name="Picture 12">
            <a:extLst>
              <a:ext uri="{FF2B5EF4-FFF2-40B4-BE49-F238E27FC236}">
                <a16:creationId xmlns:a16="http://schemas.microsoft.com/office/drawing/2014/main" id="{90DAC0C7-16E4-4172-8E02-9A1D2F9BB963}"/>
              </a:ext>
            </a:extLst>
          </p:cNvPr>
          <p:cNvPicPr>
            <a:picLocks noChangeAspect="1"/>
          </p:cNvPicPr>
          <p:nvPr/>
        </p:nvPicPr>
        <p:blipFill>
          <a:blip r:embed="rId7"/>
          <a:stretch>
            <a:fillRect/>
          </a:stretch>
        </p:blipFill>
        <p:spPr>
          <a:xfrm>
            <a:off x="5958769" y="2032513"/>
            <a:ext cx="6333931" cy="3789531"/>
          </a:xfrm>
          <a:prstGeom prst="rect">
            <a:avLst/>
          </a:prstGeom>
        </p:spPr>
      </p:pic>
      <p:sp>
        <p:nvSpPr>
          <p:cNvPr id="6" name="Slide Number Placeholder 5">
            <a:extLst>
              <a:ext uri="{FF2B5EF4-FFF2-40B4-BE49-F238E27FC236}">
                <a16:creationId xmlns:a16="http://schemas.microsoft.com/office/drawing/2014/main" id="{9DDF936C-6E91-FA4C-7C98-934F3187D8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422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ppt_x"/>
                                          </p:val>
                                        </p:tav>
                                        <p:tav tm="100000">
                                          <p:val>
                                            <p:strVal val="#ppt_x"/>
                                          </p:val>
                                        </p:tav>
                                      </p:tavLst>
                                    </p:anim>
                                    <p:anim calcmode="lin" valueType="num">
                                      <p:cBhvr additive="base">
                                        <p:cTn id="3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3255F-AC5F-9909-C2B4-43EF63F8CDA1}"/>
              </a:ext>
            </a:extLst>
          </p:cNvPr>
          <p:cNvSpPr>
            <a:spLocks noGrp="1"/>
          </p:cNvSpPr>
          <p:nvPr>
            <p:ph type="title"/>
          </p:nvPr>
        </p:nvSpPr>
        <p:spPr/>
        <p:txBody>
          <a:bodyPr/>
          <a:lstStyle/>
          <a:p>
            <a:r>
              <a:rPr lang="en-GB" dirty="0"/>
              <a:t>Mark Penn</a:t>
            </a:r>
          </a:p>
        </p:txBody>
      </p:sp>
      <p:pic>
        <p:nvPicPr>
          <p:cNvPr id="5" name="Content Placeholder 4">
            <a:extLst>
              <a:ext uri="{FF2B5EF4-FFF2-40B4-BE49-F238E27FC236}">
                <a16:creationId xmlns:a16="http://schemas.microsoft.com/office/drawing/2014/main" id="{6034EF3F-94B0-5206-BE9C-9BA85BDECE1E}"/>
              </a:ext>
            </a:extLst>
          </p:cNvPr>
          <p:cNvPicPr>
            <a:picLocks noGrp="1" noChangeAspect="1"/>
          </p:cNvPicPr>
          <p:nvPr>
            <p:ph idx="1"/>
          </p:nvPr>
        </p:nvPicPr>
        <p:blipFill>
          <a:blip r:embed="rId2"/>
          <a:stretch>
            <a:fillRect/>
          </a:stretch>
        </p:blipFill>
        <p:spPr>
          <a:xfrm>
            <a:off x="5346522" y="1986203"/>
            <a:ext cx="6619297" cy="1691274"/>
          </a:xfrm>
        </p:spPr>
      </p:pic>
      <p:pic>
        <p:nvPicPr>
          <p:cNvPr id="8" name="Picture 7">
            <a:extLst>
              <a:ext uri="{FF2B5EF4-FFF2-40B4-BE49-F238E27FC236}">
                <a16:creationId xmlns:a16="http://schemas.microsoft.com/office/drawing/2014/main" id="{8A9D1F55-1D23-AAC4-53B4-741C3FB7C2AC}"/>
              </a:ext>
            </a:extLst>
          </p:cNvPr>
          <p:cNvPicPr>
            <a:picLocks noChangeAspect="1"/>
          </p:cNvPicPr>
          <p:nvPr/>
        </p:nvPicPr>
        <p:blipFill>
          <a:blip r:embed="rId3"/>
          <a:stretch>
            <a:fillRect/>
          </a:stretch>
        </p:blipFill>
        <p:spPr>
          <a:xfrm>
            <a:off x="5221806" y="3429000"/>
            <a:ext cx="6614733" cy="1908213"/>
          </a:xfrm>
          <a:prstGeom prst="rect">
            <a:avLst/>
          </a:prstGeom>
        </p:spPr>
      </p:pic>
      <p:sp>
        <p:nvSpPr>
          <p:cNvPr id="9" name="TextBox 8">
            <a:extLst>
              <a:ext uri="{FF2B5EF4-FFF2-40B4-BE49-F238E27FC236}">
                <a16:creationId xmlns:a16="http://schemas.microsoft.com/office/drawing/2014/main" id="{9386D25B-EA8F-6A39-E61F-3C7CB9A6C611}"/>
              </a:ext>
            </a:extLst>
          </p:cNvPr>
          <p:cNvSpPr txBox="1"/>
          <p:nvPr/>
        </p:nvSpPr>
        <p:spPr>
          <a:xfrm>
            <a:off x="470838" y="1911600"/>
            <a:ext cx="4875684" cy="397031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Issues supplanted by identity?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Individuality trumps the collective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Power of social media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Illusion of commonality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Rising segregation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Lower tolerance of difference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Psychological impact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Narcissism?</a:t>
            </a:r>
          </a:p>
        </p:txBody>
      </p:sp>
      <p:sp>
        <p:nvSpPr>
          <p:cNvPr id="10" name="TextBox 9">
            <a:extLst>
              <a:ext uri="{FF2B5EF4-FFF2-40B4-BE49-F238E27FC236}">
                <a16:creationId xmlns:a16="http://schemas.microsoft.com/office/drawing/2014/main" id="{1CB155D5-BC52-9173-3443-FEDCAA38AA7E}"/>
              </a:ext>
            </a:extLst>
          </p:cNvPr>
          <p:cNvSpPr txBox="1"/>
          <p:nvPr/>
        </p:nvSpPr>
        <p:spPr>
          <a:xfrm>
            <a:off x="6762166" y="5697252"/>
            <a:ext cx="507310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As cited in Fanshawe and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2010</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FEB14E5-EA48-F6E0-4B7D-EF305F5B220D}"/>
              </a:ext>
            </a:extLst>
          </p:cNvPr>
          <p:cNvSpPr/>
          <p:nvPr/>
        </p:nvSpPr>
        <p:spPr>
          <a:xfrm>
            <a:off x="5221806" y="1690688"/>
            <a:ext cx="6744013" cy="375461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31230B99-6A81-30F7-5FD3-68C2155E9A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6017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D4B57B-41F4-6897-F803-81975A65F36B}"/>
              </a:ext>
            </a:extLst>
          </p:cNvPr>
          <p:cNvSpPr>
            <a:spLocks noGrp="1"/>
          </p:cNvSpPr>
          <p:nvPr>
            <p:ph type="title"/>
          </p:nvPr>
        </p:nvSpPr>
        <p:spPr>
          <a:xfrm>
            <a:off x="5297762" y="329184"/>
            <a:ext cx="6251110" cy="1783080"/>
          </a:xfrm>
        </p:spPr>
        <p:txBody>
          <a:bodyPr anchor="b">
            <a:normAutofit/>
          </a:bodyPr>
          <a:lstStyle/>
          <a:p>
            <a:r>
              <a:rPr lang="en-GB" sz="5400" dirty="0"/>
              <a:t>Distorted reality at</a:t>
            </a:r>
            <a:br>
              <a:rPr lang="en-GB" sz="5400" dirty="0"/>
            </a:br>
            <a:r>
              <a:rPr lang="en-GB" sz="5400" dirty="0"/>
              <a:t>Princeton</a:t>
            </a:r>
          </a:p>
        </p:txBody>
      </p:sp>
      <p:pic>
        <p:nvPicPr>
          <p:cNvPr id="5" name="Picture 4" descr="A statue of a person holding the hands up&#10;&#10;Description automatically generated with low confidence">
            <a:extLst>
              <a:ext uri="{FF2B5EF4-FFF2-40B4-BE49-F238E27FC236}">
                <a16:creationId xmlns:a16="http://schemas.microsoft.com/office/drawing/2014/main" id="{16F1DE06-48A0-5742-7681-96CD122421E8}"/>
              </a:ext>
            </a:extLst>
          </p:cNvPr>
          <p:cNvPicPr>
            <a:picLocks noChangeAspect="1"/>
          </p:cNvPicPr>
          <p:nvPr/>
        </p:nvPicPr>
        <p:blipFill rotWithShape="1">
          <a:blip r:embed="rId2"/>
          <a:srcRect t="1679" r="-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D7D893-4694-2CAB-0C1B-4BDC8B33BC50}"/>
              </a:ext>
            </a:extLst>
          </p:cNvPr>
          <p:cNvSpPr>
            <a:spLocks noGrp="1"/>
          </p:cNvSpPr>
          <p:nvPr>
            <p:ph idx="1"/>
          </p:nvPr>
        </p:nvSpPr>
        <p:spPr>
          <a:xfrm>
            <a:off x="5297762" y="2765646"/>
            <a:ext cx="6398938" cy="3424842"/>
          </a:xfrm>
        </p:spPr>
        <p:txBody>
          <a:bodyPr>
            <a:normAutofit lnSpcReduction="10000"/>
          </a:bodyPr>
          <a:lstStyle/>
          <a:p>
            <a:r>
              <a:rPr lang="en-GB" sz="2200" dirty="0"/>
              <a:t>Black students chant in 2016: “We’re sick and tired of being sick and tired”</a:t>
            </a:r>
          </a:p>
          <a:p>
            <a:r>
              <a:rPr lang="en-GB" sz="2200" dirty="0"/>
              <a:t>Famous civil rights quotation</a:t>
            </a:r>
          </a:p>
          <a:p>
            <a:r>
              <a:rPr lang="en-GB" sz="2200" dirty="0"/>
              <a:t>Faux-oppression</a:t>
            </a:r>
          </a:p>
          <a:p>
            <a:r>
              <a:rPr lang="en-GB" sz="2200" dirty="0"/>
              <a:t>In what way were these students identifying with a rights activist at a time of segregation and extreme racism?</a:t>
            </a:r>
          </a:p>
          <a:p>
            <a:r>
              <a:rPr lang="en-GB" sz="2200" dirty="0"/>
              <a:t>BLM and white privilege</a:t>
            </a:r>
          </a:p>
          <a:p>
            <a:r>
              <a:rPr lang="en-GB" sz="2200" dirty="0"/>
              <a:t>Being ashamed of your own identity</a:t>
            </a:r>
          </a:p>
          <a:p>
            <a:endParaRPr lang="en-GB" sz="2200" dirty="0"/>
          </a:p>
        </p:txBody>
      </p:sp>
      <p:sp>
        <p:nvSpPr>
          <p:cNvPr id="7" name="TextBox 6">
            <a:extLst>
              <a:ext uri="{FF2B5EF4-FFF2-40B4-BE49-F238E27FC236}">
                <a16:creationId xmlns:a16="http://schemas.microsoft.com/office/drawing/2014/main" id="{C76BD977-4395-67EF-01A3-B3B158962041}"/>
              </a:ext>
            </a:extLst>
          </p:cNvPr>
          <p:cNvSpPr txBox="1"/>
          <p:nvPr/>
        </p:nvSpPr>
        <p:spPr>
          <a:xfrm>
            <a:off x="445103" y="517312"/>
            <a:ext cx="2922785"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Fannie Lou Hamer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1917-1977</a:t>
            </a:r>
          </a:p>
        </p:txBody>
      </p:sp>
      <p:sp>
        <p:nvSpPr>
          <p:cNvPr id="8" name="Slide Number Placeholder 7">
            <a:extLst>
              <a:ext uri="{FF2B5EF4-FFF2-40B4-BE49-F238E27FC236}">
                <a16:creationId xmlns:a16="http://schemas.microsoft.com/office/drawing/2014/main" id="{8795E119-6BD8-73DA-F4B1-90878365232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3E7572-8D7A-4C70-B50C-6BE09701D35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E022E17-0228-F006-9CC8-CE18B5B35C03}"/>
              </a:ext>
            </a:extLst>
          </p:cNvPr>
          <p:cNvPicPr>
            <a:picLocks noChangeAspect="1"/>
          </p:cNvPicPr>
          <p:nvPr/>
        </p:nvPicPr>
        <p:blipFill>
          <a:blip r:embed="rId3"/>
          <a:stretch>
            <a:fillRect/>
          </a:stretch>
        </p:blipFill>
        <p:spPr>
          <a:xfrm>
            <a:off x="-1" y="1865611"/>
            <a:ext cx="4657344" cy="4162422"/>
          </a:xfrm>
          <a:prstGeom prst="rect">
            <a:avLst/>
          </a:prstGeom>
        </p:spPr>
      </p:pic>
    </p:spTree>
    <p:extLst>
      <p:ext uri="{BB962C8B-B14F-4D97-AF65-F5344CB8AC3E}">
        <p14:creationId xmlns:p14="http://schemas.microsoft.com/office/powerpoint/2010/main" val="368073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1000"/>
                                        <p:tgtEl>
                                          <p:spTgt spid="4"/>
                                        </p:tgtEl>
                                      </p:cBhvr>
                                    </p:animEffect>
                                    <p:anim calcmode="lin" valueType="num">
                                      <p:cBhvr>
                                        <p:cTn id="44" dur="1000" fill="hold"/>
                                        <p:tgtEl>
                                          <p:spTgt spid="4"/>
                                        </p:tgtEl>
                                        <p:attrNameLst>
                                          <p:attrName>ppt_x</p:attrName>
                                        </p:attrNameLst>
                                      </p:cBhvr>
                                      <p:tavLst>
                                        <p:tav tm="0">
                                          <p:val>
                                            <p:strVal val="#ppt_x"/>
                                          </p:val>
                                        </p:tav>
                                        <p:tav tm="100000">
                                          <p:val>
                                            <p:strVal val="#ppt_x"/>
                                          </p:val>
                                        </p:tav>
                                      </p:tavLst>
                                    </p:anim>
                                    <p:anim calcmode="lin" valueType="num">
                                      <p:cBhvr>
                                        <p:cTn id="4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508A-92A2-C58B-F389-1B23430847A2}"/>
              </a:ext>
            </a:extLst>
          </p:cNvPr>
          <p:cNvSpPr>
            <a:spLocks noGrp="1"/>
          </p:cNvSpPr>
          <p:nvPr>
            <p:ph type="title"/>
          </p:nvPr>
        </p:nvSpPr>
        <p:spPr/>
        <p:txBody>
          <a:bodyPr>
            <a:normAutofit/>
          </a:bodyPr>
          <a:lstStyle/>
          <a:p>
            <a:r>
              <a:rPr lang="en-GB" sz="5400" dirty="0"/>
              <a:t>Be British and Proud!</a:t>
            </a:r>
          </a:p>
        </p:txBody>
      </p:sp>
      <p:sp>
        <p:nvSpPr>
          <p:cNvPr id="3" name="Content Placeholder 2">
            <a:extLst>
              <a:ext uri="{FF2B5EF4-FFF2-40B4-BE49-F238E27FC236}">
                <a16:creationId xmlns:a16="http://schemas.microsoft.com/office/drawing/2014/main" id="{EE17E6BA-7D53-4B4F-DB6F-2EE98863BC7F}"/>
              </a:ext>
            </a:extLst>
          </p:cNvPr>
          <p:cNvSpPr>
            <a:spLocks noGrp="1"/>
          </p:cNvSpPr>
          <p:nvPr>
            <p:ph idx="1"/>
          </p:nvPr>
        </p:nvSpPr>
        <p:spPr>
          <a:xfrm>
            <a:off x="838199" y="1690688"/>
            <a:ext cx="7016647" cy="4486275"/>
          </a:xfrm>
        </p:spPr>
        <p:txBody>
          <a:bodyPr>
            <a:normAutofit fontScale="92500"/>
          </a:bodyPr>
          <a:lstStyle/>
          <a:p>
            <a:r>
              <a:rPr lang="en-US" dirty="0"/>
              <a:t>72% of those polled believe that children should be taught to be proud of British history - historically  a force for good in the world</a:t>
            </a:r>
          </a:p>
          <a:p>
            <a:r>
              <a:rPr lang="en-US" dirty="0"/>
              <a:t>Ethnic minority individuals overwhelmingly thought that class was more important than race in determining whether a person would succeed in modern day Britain (54% class vs 26% race). This held true over every ethnic group polled.</a:t>
            </a:r>
          </a:p>
          <a:p>
            <a:r>
              <a:rPr lang="en-US" dirty="0"/>
              <a:t>The ethnic group with the highest concentration of professional workers was Indian</a:t>
            </a:r>
          </a:p>
        </p:txBody>
      </p:sp>
      <p:pic>
        <p:nvPicPr>
          <p:cNvPr id="7" name="Picture 6">
            <a:extLst>
              <a:ext uri="{FF2B5EF4-FFF2-40B4-BE49-F238E27FC236}">
                <a16:creationId xmlns:a16="http://schemas.microsoft.com/office/drawing/2014/main" id="{B9829A80-F17B-809E-AF14-60D6043D73CE}"/>
              </a:ext>
            </a:extLst>
          </p:cNvPr>
          <p:cNvPicPr>
            <a:picLocks noChangeAspect="1"/>
          </p:cNvPicPr>
          <p:nvPr/>
        </p:nvPicPr>
        <p:blipFill>
          <a:blip r:embed="rId2"/>
          <a:stretch>
            <a:fillRect/>
          </a:stretch>
        </p:blipFill>
        <p:spPr>
          <a:xfrm>
            <a:off x="8225182" y="914299"/>
            <a:ext cx="3739434" cy="5262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566EBB2D-C6D3-69B6-4D92-DF297725246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F68B06-01CF-4820-805E-33398277160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454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32DAF-1C91-6659-EEE7-1B292FFBAD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923FEA-8E76-29C0-7794-8590B24BBAE9}"/>
              </a:ext>
            </a:extLst>
          </p:cNvPr>
          <p:cNvSpPr>
            <a:spLocks noGrp="1"/>
          </p:cNvSpPr>
          <p:nvPr>
            <p:ph type="title"/>
          </p:nvPr>
        </p:nvSpPr>
        <p:spPr/>
        <p:txBody>
          <a:bodyPr>
            <a:normAutofit/>
          </a:bodyPr>
          <a:lstStyle/>
          <a:p>
            <a:r>
              <a:rPr lang="en-GB" sz="5400" dirty="0"/>
              <a:t>Be British and Proud!</a:t>
            </a:r>
          </a:p>
        </p:txBody>
      </p:sp>
      <p:sp>
        <p:nvSpPr>
          <p:cNvPr id="3" name="Content Placeholder 2">
            <a:extLst>
              <a:ext uri="{FF2B5EF4-FFF2-40B4-BE49-F238E27FC236}">
                <a16:creationId xmlns:a16="http://schemas.microsoft.com/office/drawing/2014/main" id="{727420EA-0BF7-1FD8-4596-901A2BA66325}"/>
              </a:ext>
            </a:extLst>
          </p:cNvPr>
          <p:cNvSpPr>
            <a:spLocks noGrp="1"/>
          </p:cNvSpPr>
          <p:nvPr>
            <p:ph idx="1"/>
          </p:nvPr>
        </p:nvSpPr>
        <p:spPr>
          <a:xfrm>
            <a:off x="838199" y="1690688"/>
            <a:ext cx="7016647" cy="4486275"/>
          </a:xfrm>
        </p:spPr>
        <p:txBody>
          <a:bodyPr>
            <a:normAutofit fontScale="92500" lnSpcReduction="10000"/>
          </a:bodyPr>
          <a:lstStyle/>
          <a:p>
            <a:r>
              <a:rPr lang="en-US" dirty="0"/>
              <a:t>White British pupils lag considerably behind multiple non-white ethnic-minority groups. Chinese-heritage pupils on free school meals perform better than their white-British peers who are not on free school meals.</a:t>
            </a:r>
          </a:p>
          <a:p>
            <a:r>
              <a:rPr lang="en-US" dirty="0"/>
              <a:t>Black Caribbean and Gypsy, Roma and </a:t>
            </a:r>
            <a:r>
              <a:rPr lang="en-US" dirty="0" err="1"/>
              <a:t>Traveller</a:t>
            </a:r>
            <a:r>
              <a:rPr lang="en-US" dirty="0"/>
              <a:t> ethnic groups continue to lag on most life outcomes.</a:t>
            </a:r>
          </a:p>
          <a:p>
            <a:r>
              <a:rPr lang="en-US" dirty="0"/>
              <a:t>Family breakdown has a dramatically disparate impact across ethnic groups: 63% of </a:t>
            </a:r>
            <a:r>
              <a:rPr lang="en-US" dirty="0" err="1"/>
              <a:t>dependants</a:t>
            </a:r>
            <a:r>
              <a:rPr lang="en-US" dirty="0"/>
              <a:t> with Black Caribbean ethnicity living in a lone-parent household, compared to just 6% of those with Indian ethnicity.</a:t>
            </a:r>
          </a:p>
        </p:txBody>
      </p:sp>
      <p:pic>
        <p:nvPicPr>
          <p:cNvPr id="7" name="Picture 6">
            <a:extLst>
              <a:ext uri="{FF2B5EF4-FFF2-40B4-BE49-F238E27FC236}">
                <a16:creationId xmlns:a16="http://schemas.microsoft.com/office/drawing/2014/main" id="{B6D275A0-B6E2-8BC2-2755-D72B29013F11}"/>
              </a:ext>
            </a:extLst>
          </p:cNvPr>
          <p:cNvPicPr>
            <a:picLocks noChangeAspect="1"/>
          </p:cNvPicPr>
          <p:nvPr/>
        </p:nvPicPr>
        <p:blipFill>
          <a:blip r:embed="rId2"/>
          <a:stretch>
            <a:fillRect/>
          </a:stretch>
        </p:blipFill>
        <p:spPr>
          <a:xfrm>
            <a:off x="8225182" y="914299"/>
            <a:ext cx="3739434" cy="52626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9F82B184-AA65-0CA8-826D-C420DB37ADE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F68B06-01CF-4820-805E-33398277160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182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6C14C-2EAC-7A54-BA1F-440D7615B2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D6DE4-62E0-29DF-D8F2-DE5791CF1D43}"/>
              </a:ext>
            </a:extLst>
          </p:cNvPr>
          <p:cNvSpPr>
            <a:spLocks noGrp="1"/>
          </p:cNvSpPr>
          <p:nvPr>
            <p:ph type="title"/>
          </p:nvPr>
        </p:nvSpPr>
        <p:spPr>
          <a:xfrm>
            <a:off x="838199" y="365125"/>
            <a:ext cx="6247787" cy="2129445"/>
          </a:xfrm>
        </p:spPr>
        <p:txBody>
          <a:bodyPr>
            <a:normAutofit/>
          </a:bodyPr>
          <a:lstStyle/>
          <a:p>
            <a:r>
              <a:rPr lang="en-GB" sz="5400" dirty="0"/>
              <a:t>What should police priorities be?</a:t>
            </a:r>
          </a:p>
        </p:txBody>
      </p:sp>
      <p:sp>
        <p:nvSpPr>
          <p:cNvPr id="3" name="Content Placeholder 2">
            <a:extLst>
              <a:ext uri="{FF2B5EF4-FFF2-40B4-BE49-F238E27FC236}">
                <a16:creationId xmlns:a16="http://schemas.microsoft.com/office/drawing/2014/main" id="{F0ADF14D-19CA-C5A2-35B1-AAD7AE79601D}"/>
              </a:ext>
            </a:extLst>
          </p:cNvPr>
          <p:cNvSpPr>
            <a:spLocks noGrp="1"/>
          </p:cNvSpPr>
          <p:nvPr>
            <p:ph idx="1"/>
          </p:nvPr>
        </p:nvSpPr>
        <p:spPr>
          <a:xfrm>
            <a:off x="1162769" y="2494570"/>
            <a:ext cx="5348591" cy="3861780"/>
          </a:xfrm>
        </p:spPr>
        <p:txBody>
          <a:bodyPr/>
          <a:lstStyle/>
          <a:p>
            <a:r>
              <a:rPr lang="en-US" dirty="0"/>
              <a:t>Murder and violent crime (65%)</a:t>
            </a:r>
          </a:p>
          <a:p>
            <a:r>
              <a:rPr lang="en-US" dirty="0"/>
              <a:t>Rape and sexual assault (56%)</a:t>
            </a:r>
          </a:p>
          <a:p>
            <a:r>
              <a:rPr lang="en-US" dirty="0"/>
              <a:t>Burglary and robbery (27%) </a:t>
            </a:r>
          </a:p>
          <a:p>
            <a:r>
              <a:rPr lang="en-US" dirty="0"/>
              <a:t>Terrorism (26%)</a:t>
            </a:r>
          </a:p>
          <a:p>
            <a:r>
              <a:rPr lang="en-US" dirty="0"/>
              <a:t>‘Online hate crime’ (not the lower threshold of NCHIs) (7%) </a:t>
            </a:r>
            <a:endParaRPr lang="en-GB" dirty="0"/>
          </a:p>
        </p:txBody>
      </p:sp>
      <p:pic>
        <p:nvPicPr>
          <p:cNvPr id="7" name="Picture 6">
            <a:extLst>
              <a:ext uri="{FF2B5EF4-FFF2-40B4-BE49-F238E27FC236}">
                <a16:creationId xmlns:a16="http://schemas.microsoft.com/office/drawing/2014/main" id="{9BCC240D-6803-DF92-01B5-8F79898CB03B}"/>
              </a:ext>
            </a:extLst>
          </p:cNvPr>
          <p:cNvPicPr>
            <a:picLocks noChangeAspect="1"/>
          </p:cNvPicPr>
          <p:nvPr/>
        </p:nvPicPr>
        <p:blipFill>
          <a:blip r:embed="rId2"/>
          <a:stretch>
            <a:fillRect/>
          </a:stretch>
        </p:blipFill>
        <p:spPr>
          <a:xfrm>
            <a:off x="7410556" y="425862"/>
            <a:ext cx="4267814" cy="6006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48B5EBF7-B124-7289-9C85-32E05ACA4C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F68B06-01CF-4820-805E-333982771601}"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848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02FCE0-9605-2F13-482C-66E4613EE159}"/>
              </a:ext>
            </a:extLst>
          </p:cNvPr>
          <p:cNvPicPr>
            <a:picLocks noChangeAspect="1"/>
          </p:cNvPicPr>
          <p:nvPr/>
        </p:nvPicPr>
        <p:blipFill>
          <a:blip r:embed="rId2"/>
          <a:stretch>
            <a:fillRect/>
          </a:stretch>
        </p:blipFill>
        <p:spPr>
          <a:xfrm>
            <a:off x="488014" y="484632"/>
            <a:ext cx="4166280" cy="58887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itle 5">
            <a:extLst>
              <a:ext uri="{FF2B5EF4-FFF2-40B4-BE49-F238E27FC236}">
                <a16:creationId xmlns:a16="http://schemas.microsoft.com/office/drawing/2014/main" id="{9523F5A8-B07C-3AB2-37F9-82126D94308A}"/>
              </a:ext>
            </a:extLst>
          </p:cNvPr>
          <p:cNvSpPr>
            <a:spLocks noGrp="1"/>
          </p:cNvSpPr>
          <p:nvPr>
            <p:ph type="title"/>
          </p:nvPr>
        </p:nvSpPr>
        <p:spPr/>
        <p:txBody>
          <a:bodyPr>
            <a:normAutofit/>
          </a:bodyPr>
          <a:lstStyle/>
          <a:p>
            <a:pPr algn="r"/>
            <a:r>
              <a:rPr lang="en-GB" sz="6000" dirty="0"/>
              <a:t>Foreword</a:t>
            </a:r>
          </a:p>
        </p:txBody>
      </p:sp>
      <p:sp>
        <p:nvSpPr>
          <p:cNvPr id="3" name="Slide Number Placeholder 2">
            <a:extLst>
              <a:ext uri="{FF2B5EF4-FFF2-40B4-BE49-F238E27FC236}">
                <a16:creationId xmlns:a16="http://schemas.microsoft.com/office/drawing/2014/main" id="{DB3A56F1-CAE0-8BE6-09C5-42DB4A7386D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AFA2AD4-4F92-4F3F-8BC3-88E74D06D8F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13EF331-2E97-0863-4E60-89543191C214}"/>
              </a:ext>
            </a:extLst>
          </p:cNvPr>
          <p:cNvSpPr txBox="1"/>
          <p:nvPr/>
        </p:nvSpPr>
        <p:spPr>
          <a:xfrm>
            <a:off x="5304905" y="4197816"/>
            <a:ext cx="6637466"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William J. Bratton CBE, former Commissioner of the New York Police Department and former Chief of Police of the Los Angeles Police Department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Lord Stevens of </a:t>
            </a:r>
            <a:r>
              <a:rPr kumimoji="0" lang="en-US" sz="2000" b="0" i="0" u="none" strike="noStrike" kern="1200" cap="none" spc="0" normalizeH="0" baseline="0" noProof="0" dirty="0" err="1">
                <a:ln>
                  <a:noFill/>
                </a:ln>
                <a:solidFill>
                  <a:prstClr val="black"/>
                </a:solidFill>
                <a:effectLst/>
                <a:uLnTx/>
                <a:uFillTx/>
                <a:latin typeface="Calibri" panose="020F0502020204030204"/>
                <a:ea typeface="+mn-ea"/>
                <a:cs typeface="+mn-cs"/>
              </a:rPr>
              <a:t>Kirkwhelpington</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former Commissioner of the Metropolitan Police Service</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03D0D-6005-6AE0-2C05-B7558258B22D}"/>
              </a:ext>
            </a:extLst>
          </p:cNvPr>
          <p:cNvSpPr txBox="1"/>
          <p:nvPr/>
        </p:nvSpPr>
        <p:spPr>
          <a:xfrm>
            <a:off x="5304905" y="1690688"/>
            <a:ext cx="5958954" cy="1938992"/>
          </a:xfrm>
          <a:prstGeom prst="rect">
            <a:avLst/>
          </a:prstGeom>
          <a:solidFill>
            <a:srgbClr val="FFC0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“That recent polling in the UK found that, “the public were almost twice as likely to agree than disagree with the statement that ‘the police are more interested in being woke than solving crimes’” should concern us all.”</a:t>
            </a:r>
          </a:p>
        </p:txBody>
      </p:sp>
    </p:spTree>
    <p:extLst>
      <p:ext uri="{BB962C8B-B14F-4D97-AF65-F5344CB8AC3E}">
        <p14:creationId xmlns:p14="http://schemas.microsoft.com/office/powerpoint/2010/main" val="76730659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6475-DCD3-D503-2B05-2B5AA77E4B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6DE975-5AC5-37F1-8FC3-1127CED225F3}"/>
              </a:ext>
            </a:extLst>
          </p:cNvPr>
          <p:cNvSpPr>
            <a:spLocks noGrp="1"/>
          </p:cNvSpPr>
          <p:nvPr>
            <p:ph idx="1"/>
          </p:nvPr>
        </p:nvSpPr>
        <p:spPr>
          <a:xfrm>
            <a:off x="471957" y="219075"/>
            <a:ext cx="6513459" cy="6137275"/>
          </a:xfrm>
          <a:solidFill>
            <a:srgbClr val="7030A0"/>
          </a:solidFill>
        </p:spPr>
        <p:txBody>
          <a:bodyPr>
            <a:normAutofit/>
          </a:bodyPr>
          <a:lstStyle/>
          <a:p>
            <a:endParaRPr lang="en-US" dirty="0">
              <a:solidFill>
                <a:schemeClr val="bg1"/>
              </a:solidFill>
            </a:endParaRPr>
          </a:p>
          <a:p>
            <a:pPr marL="0" indent="0">
              <a:buNone/>
            </a:pPr>
            <a:r>
              <a:rPr lang="en-US" dirty="0">
                <a:solidFill>
                  <a:schemeClr val="bg1"/>
                </a:solidFill>
              </a:rPr>
              <a:t>“</a:t>
            </a:r>
            <a:r>
              <a:rPr lang="en-US" sz="3000" dirty="0">
                <a:solidFill>
                  <a:schemeClr val="bg1"/>
                </a:solidFill>
              </a:rPr>
              <a:t>It is remarkable that the (Macpherson) Inquiry concluded that, as unpleasant as racist acts are, incidents which are not criminal offences as defined by Parliament should be investigated by the police with equal </a:t>
            </a:r>
            <a:r>
              <a:rPr lang="en-US" sz="3000" dirty="0" err="1">
                <a:solidFill>
                  <a:schemeClr val="bg1"/>
                </a:solidFill>
              </a:rPr>
              <a:t>vigour</a:t>
            </a:r>
            <a:r>
              <a:rPr lang="en-US" sz="3000" dirty="0">
                <a:solidFill>
                  <a:schemeClr val="bg1"/>
                </a:solidFill>
              </a:rPr>
              <a:t> as those which are criminal offences. It raises fundamental questions as to both the purpose of the police and what their priorities should be – particularly in a world of potentially limitless demand and highly constrained resource” </a:t>
            </a:r>
          </a:p>
          <a:p>
            <a:pPr marL="0" indent="0">
              <a:buNone/>
            </a:pPr>
            <a:r>
              <a:rPr lang="en-US" sz="3000" dirty="0">
                <a:solidFill>
                  <a:schemeClr val="bg1"/>
                </a:solidFill>
              </a:rPr>
              <a:t>Spencer 2024: 12</a:t>
            </a:r>
            <a:endParaRPr lang="en-GB" sz="3000" dirty="0">
              <a:solidFill>
                <a:schemeClr val="bg1"/>
              </a:solidFill>
            </a:endParaRPr>
          </a:p>
        </p:txBody>
      </p:sp>
      <p:sp>
        <p:nvSpPr>
          <p:cNvPr id="4" name="Slide Number Placeholder 3">
            <a:extLst>
              <a:ext uri="{FF2B5EF4-FFF2-40B4-BE49-F238E27FC236}">
                <a16:creationId xmlns:a16="http://schemas.microsoft.com/office/drawing/2014/main" id="{BB06F5C5-00A5-1509-7D9D-779E897FD5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93945EC-7D00-44E2-B5BD-192E65C4312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3BE33B30-525B-4875-5535-693D8F6027A7}"/>
              </a:ext>
            </a:extLst>
          </p:cNvPr>
          <p:cNvPicPr>
            <a:picLocks noChangeAspect="1"/>
          </p:cNvPicPr>
          <p:nvPr/>
        </p:nvPicPr>
        <p:blipFill>
          <a:blip r:embed="rId2"/>
          <a:stretch>
            <a:fillRect/>
          </a:stretch>
        </p:blipFill>
        <p:spPr>
          <a:xfrm>
            <a:off x="7157568" y="219075"/>
            <a:ext cx="4562475" cy="6419850"/>
          </a:xfrm>
          <a:prstGeom prst="rect">
            <a:avLst/>
          </a:prstGeom>
        </p:spPr>
      </p:pic>
      <p:pic>
        <p:nvPicPr>
          <p:cNvPr id="5" name="Picture 4">
            <a:extLst>
              <a:ext uri="{FF2B5EF4-FFF2-40B4-BE49-F238E27FC236}">
                <a16:creationId xmlns:a16="http://schemas.microsoft.com/office/drawing/2014/main" id="{8D69688F-9734-95D5-401A-29F1A39A1F1C}"/>
              </a:ext>
            </a:extLst>
          </p:cNvPr>
          <p:cNvPicPr>
            <a:picLocks noChangeAspect="1"/>
          </p:cNvPicPr>
          <p:nvPr/>
        </p:nvPicPr>
        <p:blipFill>
          <a:blip r:embed="rId3"/>
          <a:stretch>
            <a:fillRect/>
          </a:stretch>
        </p:blipFill>
        <p:spPr>
          <a:xfrm rot="292236">
            <a:off x="7323843" y="2862143"/>
            <a:ext cx="4439798" cy="2497387"/>
          </a:xfrm>
          <a:prstGeom prst="rect">
            <a:avLst/>
          </a:prstGeom>
        </p:spPr>
      </p:pic>
    </p:spTree>
    <p:extLst>
      <p:ext uri="{BB962C8B-B14F-4D97-AF65-F5344CB8AC3E}">
        <p14:creationId xmlns:p14="http://schemas.microsoft.com/office/powerpoint/2010/main" val="2386068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81AC-4DFF-F23F-46CB-909794961643}"/>
              </a:ext>
            </a:extLst>
          </p:cNvPr>
          <p:cNvSpPr>
            <a:spLocks noGrp="1"/>
          </p:cNvSpPr>
          <p:nvPr>
            <p:ph type="title"/>
          </p:nvPr>
        </p:nvSpPr>
        <p:spPr/>
        <p:txBody>
          <a:bodyPr/>
          <a:lstStyle/>
          <a:p>
            <a:r>
              <a:rPr lang="en-GB" dirty="0">
                <a:solidFill>
                  <a:schemeClr val="bg1"/>
                </a:solidFill>
              </a:rPr>
              <a:t>Reflection</a:t>
            </a:r>
          </a:p>
        </p:txBody>
      </p:sp>
      <p:sp>
        <p:nvSpPr>
          <p:cNvPr id="3" name="Content Placeholder 2">
            <a:extLst>
              <a:ext uri="{FF2B5EF4-FFF2-40B4-BE49-F238E27FC236}">
                <a16:creationId xmlns:a16="http://schemas.microsoft.com/office/drawing/2014/main" id="{43DF38C3-6994-6CCF-4A48-5824E1A6DE84}"/>
              </a:ext>
            </a:extLst>
          </p:cNvPr>
          <p:cNvSpPr>
            <a:spLocks noGrp="1"/>
          </p:cNvSpPr>
          <p:nvPr>
            <p:ph idx="1"/>
          </p:nvPr>
        </p:nvSpPr>
        <p:spPr/>
        <p:txBody>
          <a:bodyPr/>
          <a:lstStyle/>
          <a:p>
            <a:r>
              <a:rPr lang="en-GB" dirty="0">
                <a:solidFill>
                  <a:schemeClr val="bg1"/>
                </a:solidFill>
              </a:rPr>
              <a:t>Do you think society has become too concerned about individual identities?</a:t>
            </a:r>
          </a:p>
          <a:p>
            <a:r>
              <a:rPr lang="en-GB" dirty="0">
                <a:solidFill>
                  <a:schemeClr val="bg1"/>
                </a:solidFill>
              </a:rPr>
              <a:t>Have the police become a bit too concerned about being seen to embrace equality and diversity?</a:t>
            </a:r>
          </a:p>
          <a:p>
            <a:r>
              <a:rPr lang="en-GB" dirty="0">
                <a:solidFill>
                  <a:schemeClr val="bg1"/>
                </a:solidFill>
              </a:rPr>
              <a:t>Have we got the balance between need to have priorities and nice to have peripheral concerns?</a:t>
            </a:r>
          </a:p>
        </p:txBody>
      </p:sp>
      <p:sp>
        <p:nvSpPr>
          <p:cNvPr id="4" name="Slide Number Placeholder 3">
            <a:extLst>
              <a:ext uri="{FF2B5EF4-FFF2-40B4-BE49-F238E27FC236}">
                <a16:creationId xmlns:a16="http://schemas.microsoft.com/office/drawing/2014/main" id="{44C5F859-BA6C-6481-C47F-82B2313184F4}"/>
              </a:ext>
            </a:extLst>
          </p:cNvPr>
          <p:cNvSpPr>
            <a:spLocks noGrp="1"/>
          </p:cNvSpPr>
          <p:nvPr>
            <p:ph type="sldNum" sz="quarter" idx="12"/>
          </p:nvPr>
        </p:nvSpPr>
        <p:spPr/>
        <p:txBody>
          <a:bodyPr/>
          <a:lstStyle/>
          <a:p>
            <a:fld id="{593945EC-7D00-44E2-B5BD-192E65C43129}" type="slidenum">
              <a:rPr lang="en-GB" smtClean="0"/>
              <a:t>15</a:t>
            </a:fld>
            <a:endParaRPr lang="en-GB"/>
          </a:p>
        </p:txBody>
      </p:sp>
    </p:spTree>
    <p:extLst>
      <p:ext uri="{BB962C8B-B14F-4D97-AF65-F5344CB8AC3E}">
        <p14:creationId xmlns:p14="http://schemas.microsoft.com/office/powerpoint/2010/main" val="247260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DD5E-3D86-E2F8-3067-BD36F14DA2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411D3D-5410-CFA5-F93D-CE807BBAE73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4EB770-9766-F0C1-EF80-31762360EB51}"/>
              </a:ext>
            </a:extLst>
          </p:cNvPr>
          <p:cNvPicPr>
            <a:picLocks noChangeAspect="1"/>
          </p:cNvPicPr>
          <p:nvPr/>
        </p:nvPicPr>
        <p:blipFill>
          <a:blip r:embed="rId2"/>
          <a:stretch>
            <a:fillRect/>
          </a:stretch>
        </p:blipFill>
        <p:spPr>
          <a:xfrm>
            <a:off x="531845" y="-166197"/>
            <a:ext cx="11541967" cy="7409944"/>
          </a:xfrm>
          <a:prstGeom prst="rect">
            <a:avLst/>
          </a:prstGeom>
        </p:spPr>
      </p:pic>
      <p:pic>
        <p:nvPicPr>
          <p:cNvPr id="6" name="Picture 5">
            <a:extLst>
              <a:ext uri="{FF2B5EF4-FFF2-40B4-BE49-F238E27FC236}">
                <a16:creationId xmlns:a16="http://schemas.microsoft.com/office/drawing/2014/main" id="{0EA4F071-0A65-06CD-7D8E-8C1AB1C6F8F0}"/>
              </a:ext>
            </a:extLst>
          </p:cNvPr>
          <p:cNvPicPr>
            <a:picLocks noChangeAspect="1"/>
          </p:cNvPicPr>
          <p:nvPr/>
        </p:nvPicPr>
        <p:blipFill>
          <a:blip r:embed="rId3"/>
          <a:stretch>
            <a:fillRect/>
          </a:stretch>
        </p:blipFill>
        <p:spPr>
          <a:xfrm>
            <a:off x="1693894" y="365125"/>
            <a:ext cx="9217867" cy="8290095"/>
          </a:xfrm>
          <a:prstGeom prst="rect">
            <a:avLst/>
          </a:prstGeom>
        </p:spPr>
      </p:pic>
      <p:sp>
        <p:nvSpPr>
          <p:cNvPr id="5" name="Slide Number Placeholder 4">
            <a:extLst>
              <a:ext uri="{FF2B5EF4-FFF2-40B4-BE49-F238E27FC236}">
                <a16:creationId xmlns:a16="http://schemas.microsoft.com/office/drawing/2014/main" id="{4049202C-89B1-9057-6D46-14D1106D43E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CBC41049-1D8F-416F-4C03-CCAF51B6E00C}"/>
              </a:ext>
            </a:extLst>
          </p:cNvPr>
          <p:cNvSpPr/>
          <p:nvPr/>
        </p:nvSpPr>
        <p:spPr>
          <a:xfrm>
            <a:off x="1693894" y="2104103"/>
            <a:ext cx="8895448" cy="2277397"/>
          </a:xfrm>
          <a:prstGeom prst="rect">
            <a:avLst/>
          </a:prstGeom>
          <a:noFill/>
          <a:ln w="539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499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1588-B184-AE52-0B6B-AD7D646C4E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483448-25D4-7178-1629-32EC4949554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0E95B69-8894-0738-C7D1-3A6418910332}"/>
              </a:ext>
            </a:extLst>
          </p:cNvPr>
          <p:cNvPicPr>
            <a:picLocks noChangeAspect="1"/>
          </p:cNvPicPr>
          <p:nvPr/>
        </p:nvPicPr>
        <p:blipFill>
          <a:blip r:embed="rId2"/>
          <a:stretch>
            <a:fillRect/>
          </a:stretch>
        </p:blipFill>
        <p:spPr>
          <a:xfrm>
            <a:off x="968523" y="0"/>
            <a:ext cx="10254953" cy="6858000"/>
          </a:xfrm>
          <a:prstGeom prst="rect">
            <a:avLst/>
          </a:prstGeom>
        </p:spPr>
      </p:pic>
      <p:pic>
        <p:nvPicPr>
          <p:cNvPr id="5" name="Picture 4">
            <a:extLst>
              <a:ext uri="{FF2B5EF4-FFF2-40B4-BE49-F238E27FC236}">
                <a16:creationId xmlns:a16="http://schemas.microsoft.com/office/drawing/2014/main" id="{5987C52A-DC76-20D6-D2E6-03517F9BEDBF}"/>
              </a:ext>
            </a:extLst>
          </p:cNvPr>
          <p:cNvPicPr>
            <a:picLocks noChangeAspect="1"/>
          </p:cNvPicPr>
          <p:nvPr/>
        </p:nvPicPr>
        <p:blipFill>
          <a:blip r:embed="rId3"/>
          <a:stretch>
            <a:fillRect/>
          </a:stretch>
        </p:blipFill>
        <p:spPr>
          <a:xfrm>
            <a:off x="208568" y="0"/>
            <a:ext cx="4577651" cy="6858000"/>
          </a:xfrm>
          <a:prstGeom prst="rect">
            <a:avLst/>
          </a:prstGeom>
        </p:spPr>
      </p:pic>
      <p:pic>
        <p:nvPicPr>
          <p:cNvPr id="6" name="Picture 5">
            <a:extLst>
              <a:ext uri="{FF2B5EF4-FFF2-40B4-BE49-F238E27FC236}">
                <a16:creationId xmlns:a16="http://schemas.microsoft.com/office/drawing/2014/main" id="{724D48FE-36FA-8A97-42B3-0B34255F7241}"/>
              </a:ext>
            </a:extLst>
          </p:cNvPr>
          <p:cNvPicPr>
            <a:picLocks noChangeAspect="1"/>
          </p:cNvPicPr>
          <p:nvPr/>
        </p:nvPicPr>
        <p:blipFill>
          <a:blip r:embed="rId4"/>
          <a:stretch>
            <a:fillRect/>
          </a:stretch>
        </p:blipFill>
        <p:spPr>
          <a:xfrm>
            <a:off x="6878560" y="2873017"/>
            <a:ext cx="5104871" cy="3984983"/>
          </a:xfrm>
          <a:prstGeom prst="rect">
            <a:avLst/>
          </a:prstGeom>
        </p:spPr>
      </p:pic>
      <p:sp>
        <p:nvSpPr>
          <p:cNvPr id="7" name="Slide Number Placeholder 6">
            <a:extLst>
              <a:ext uri="{FF2B5EF4-FFF2-40B4-BE49-F238E27FC236}">
                <a16:creationId xmlns:a16="http://schemas.microsoft.com/office/drawing/2014/main" id="{E9B2B68A-F36D-57C2-9D4B-EA5D3A03F2A3}"/>
              </a:ext>
            </a:extLst>
          </p:cNvPr>
          <p:cNvSpPr>
            <a:spLocks noGrp="1"/>
          </p:cNvSpPr>
          <p:nvPr>
            <p:ph type="sldNum" sz="quarter" idx="12"/>
          </p:nvPr>
        </p:nvSpPr>
        <p:spPr/>
        <p:txBody>
          <a:bodyPr/>
          <a:lstStyle/>
          <a:p>
            <a:fld id="{593945EC-7D00-44E2-B5BD-192E65C43129}" type="slidenum">
              <a:rPr lang="en-GB" smtClean="0"/>
              <a:t>17</a:t>
            </a:fld>
            <a:endParaRPr lang="en-GB"/>
          </a:p>
        </p:txBody>
      </p:sp>
    </p:spTree>
    <p:extLst>
      <p:ext uri="{BB962C8B-B14F-4D97-AF65-F5344CB8AC3E}">
        <p14:creationId xmlns:p14="http://schemas.microsoft.com/office/powerpoint/2010/main" val="255553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44C4B2-4524-1F2C-616F-7299F81DC522}"/>
              </a:ext>
            </a:extLst>
          </p:cNvPr>
          <p:cNvPicPr>
            <a:picLocks noChangeAspect="1"/>
          </p:cNvPicPr>
          <p:nvPr/>
        </p:nvPicPr>
        <p:blipFill>
          <a:blip r:embed="rId2"/>
          <a:stretch>
            <a:fillRect/>
          </a:stretch>
        </p:blipFill>
        <p:spPr>
          <a:xfrm>
            <a:off x="6658025" y="262550"/>
            <a:ext cx="5218220" cy="3313570"/>
          </a:xfrm>
          <a:prstGeom prst="rect">
            <a:avLst/>
          </a:prstGeom>
        </p:spPr>
      </p:pic>
      <p:pic>
        <p:nvPicPr>
          <p:cNvPr id="6" name="Picture 5">
            <a:extLst>
              <a:ext uri="{FF2B5EF4-FFF2-40B4-BE49-F238E27FC236}">
                <a16:creationId xmlns:a16="http://schemas.microsoft.com/office/drawing/2014/main" id="{0FB31D23-0533-683C-0D3D-0871E3B9C42E}"/>
              </a:ext>
            </a:extLst>
          </p:cNvPr>
          <p:cNvPicPr>
            <a:picLocks noChangeAspect="1"/>
          </p:cNvPicPr>
          <p:nvPr/>
        </p:nvPicPr>
        <p:blipFill>
          <a:blip r:embed="rId3"/>
          <a:stretch>
            <a:fillRect/>
          </a:stretch>
        </p:blipFill>
        <p:spPr>
          <a:xfrm>
            <a:off x="315755" y="262548"/>
            <a:ext cx="5629246" cy="3166451"/>
          </a:xfrm>
          <a:prstGeom prst="rect">
            <a:avLst/>
          </a:prstGeom>
        </p:spPr>
      </p:pic>
      <p:pic>
        <p:nvPicPr>
          <p:cNvPr id="7" name="Picture 6">
            <a:extLst>
              <a:ext uri="{FF2B5EF4-FFF2-40B4-BE49-F238E27FC236}">
                <a16:creationId xmlns:a16="http://schemas.microsoft.com/office/drawing/2014/main" id="{6A0699EF-9FFE-B551-C04E-AFA556831465}"/>
              </a:ext>
            </a:extLst>
          </p:cNvPr>
          <p:cNvPicPr>
            <a:picLocks noChangeAspect="1"/>
          </p:cNvPicPr>
          <p:nvPr/>
        </p:nvPicPr>
        <p:blipFill>
          <a:blip r:embed="rId4"/>
          <a:stretch>
            <a:fillRect/>
          </a:stretch>
        </p:blipFill>
        <p:spPr>
          <a:xfrm>
            <a:off x="380152" y="3585552"/>
            <a:ext cx="4514850" cy="3009900"/>
          </a:xfrm>
          <a:prstGeom prst="rect">
            <a:avLst/>
          </a:prstGeom>
        </p:spPr>
      </p:pic>
      <p:pic>
        <p:nvPicPr>
          <p:cNvPr id="8" name="Picture 7">
            <a:extLst>
              <a:ext uri="{FF2B5EF4-FFF2-40B4-BE49-F238E27FC236}">
                <a16:creationId xmlns:a16="http://schemas.microsoft.com/office/drawing/2014/main" id="{A030C6FA-D24A-2A73-FBBF-87C8C3E59316}"/>
              </a:ext>
            </a:extLst>
          </p:cNvPr>
          <p:cNvPicPr>
            <a:picLocks noChangeAspect="1"/>
          </p:cNvPicPr>
          <p:nvPr/>
        </p:nvPicPr>
        <p:blipFill>
          <a:blip r:embed="rId5"/>
          <a:stretch>
            <a:fillRect/>
          </a:stretch>
        </p:blipFill>
        <p:spPr>
          <a:xfrm>
            <a:off x="5608026" y="3280749"/>
            <a:ext cx="6096000" cy="3429000"/>
          </a:xfrm>
          <a:prstGeom prst="rect">
            <a:avLst/>
          </a:prstGeom>
        </p:spPr>
      </p:pic>
      <p:sp>
        <p:nvSpPr>
          <p:cNvPr id="2" name="Slide Number Placeholder 1">
            <a:extLst>
              <a:ext uri="{FF2B5EF4-FFF2-40B4-BE49-F238E27FC236}">
                <a16:creationId xmlns:a16="http://schemas.microsoft.com/office/drawing/2014/main" id="{2741267D-CE3C-8E2C-6EF1-0D0FC93DE70E}"/>
              </a:ext>
            </a:extLst>
          </p:cNvPr>
          <p:cNvSpPr>
            <a:spLocks noGrp="1"/>
          </p:cNvSpPr>
          <p:nvPr>
            <p:ph type="sldNum" sz="quarter" idx="12"/>
          </p:nvPr>
        </p:nvSpPr>
        <p:spPr/>
        <p:txBody>
          <a:bodyPr/>
          <a:lstStyle/>
          <a:p>
            <a:fld id="{593945EC-7D00-44E2-B5BD-192E65C43129}" type="slidenum">
              <a:rPr lang="en-GB" smtClean="0"/>
              <a:t>18</a:t>
            </a:fld>
            <a:endParaRPr lang="en-GB"/>
          </a:p>
        </p:txBody>
      </p:sp>
    </p:spTree>
    <p:extLst>
      <p:ext uri="{BB962C8B-B14F-4D97-AF65-F5344CB8AC3E}">
        <p14:creationId xmlns:p14="http://schemas.microsoft.com/office/powerpoint/2010/main" val="25018638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0A7A03-2455-4CA5-4D7A-A4258438A9E1}"/>
              </a:ext>
            </a:extLst>
          </p:cNvPr>
          <p:cNvPicPr>
            <a:picLocks noChangeAspect="1"/>
          </p:cNvPicPr>
          <p:nvPr/>
        </p:nvPicPr>
        <p:blipFill>
          <a:blip r:embed="rId2"/>
          <a:stretch>
            <a:fillRect/>
          </a:stretch>
        </p:blipFill>
        <p:spPr>
          <a:xfrm>
            <a:off x="1522301" y="70066"/>
            <a:ext cx="8762436" cy="6717867"/>
          </a:xfrm>
          <a:prstGeom prst="rect">
            <a:avLst/>
          </a:prstGeom>
        </p:spPr>
      </p:pic>
      <p:sp>
        <p:nvSpPr>
          <p:cNvPr id="3" name="Rectangle 2">
            <a:extLst>
              <a:ext uri="{FF2B5EF4-FFF2-40B4-BE49-F238E27FC236}">
                <a16:creationId xmlns:a16="http://schemas.microsoft.com/office/drawing/2014/main" id="{BD28BA62-6DBC-732C-A847-1E0FCF61D14F}"/>
              </a:ext>
            </a:extLst>
          </p:cNvPr>
          <p:cNvSpPr/>
          <p:nvPr/>
        </p:nvSpPr>
        <p:spPr>
          <a:xfrm>
            <a:off x="1457608" y="2100404"/>
            <a:ext cx="2037030" cy="475759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A1219DE5-0145-63A5-D78D-8897455661C9}"/>
              </a:ext>
            </a:extLst>
          </p:cNvPr>
          <p:cNvSpPr>
            <a:spLocks noGrp="1"/>
          </p:cNvSpPr>
          <p:nvPr>
            <p:ph type="sldNum" sz="quarter" idx="12"/>
          </p:nvPr>
        </p:nvSpPr>
        <p:spPr/>
        <p:txBody>
          <a:bodyPr/>
          <a:lstStyle/>
          <a:p>
            <a:fld id="{593945EC-7D00-44E2-B5BD-192E65C43129}" type="slidenum">
              <a:rPr lang="en-GB" smtClean="0"/>
              <a:t>19</a:t>
            </a:fld>
            <a:endParaRPr lang="en-GB"/>
          </a:p>
        </p:txBody>
      </p:sp>
    </p:spTree>
    <p:extLst>
      <p:ext uri="{BB962C8B-B14F-4D97-AF65-F5344CB8AC3E}">
        <p14:creationId xmlns:p14="http://schemas.microsoft.com/office/powerpoint/2010/main" val="406078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43D330AF-8685-0FB0-20A1-0AC5200DBC98}"/>
              </a:ext>
            </a:extLst>
          </p:cNvPr>
          <p:cNvSpPr>
            <a:spLocks noGrp="1"/>
          </p:cNvSpPr>
          <p:nvPr>
            <p:ph type="sldNum" sz="quarter" idx="12"/>
          </p:nvPr>
        </p:nvSpPr>
        <p:spPr/>
        <p:txBody>
          <a:bodyPr/>
          <a:lstStyle/>
          <a:p>
            <a:fld id="{593945EC-7D00-44E2-B5BD-192E65C43129}" type="slidenum">
              <a:rPr lang="en-GB" smtClean="0"/>
              <a:t>20</a:t>
            </a:fld>
            <a:endParaRPr lang="en-GB"/>
          </a:p>
        </p:txBody>
      </p:sp>
      <p:pic>
        <p:nvPicPr>
          <p:cNvPr id="8" name="Picture 7">
            <a:extLst>
              <a:ext uri="{FF2B5EF4-FFF2-40B4-BE49-F238E27FC236}">
                <a16:creationId xmlns:a16="http://schemas.microsoft.com/office/drawing/2014/main" id="{D8CD63E3-CAC1-EA82-9F38-E62AD6900DA8}"/>
              </a:ext>
            </a:extLst>
          </p:cNvPr>
          <p:cNvPicPr>
            <a:picLocks noChangeAspect="1"/>
          </p:cNvPicPr>
          <p:nvPr/>
        </p:nvPicPr>
        <p:blipFill>
          <a:blip r:embed="rId2"/>
          <a:stretch>
            <a:fillRect/>
          </a:stretch>
        </p:blipFill>
        <p:spPr>
          <a:xfrm>
            <a:off x="179451" y="-53482"/>
            <a:ext cx="11830050" cy="8391428"/>
          </a:xfrm>
          <a:prstGeom prst="rect">
            <a:avLst/>
          </a:prstGeom>
        </p:spPr>
      </p:pic>
      <p:sp>
        <p:nvSpPr>
          <p:cNvPr id="3" name="Content Placeholder 2">
            <a:extLst>
              <a:ext uri="{FF2B5EF4-FFF2-40B4-BE49-F238E27FC236}">
                <a16:creationId xmlns:a16="http://schemas.microsoft.com/office/drawing/2014/main" id="{6C5814E4-D8CC-1DDE-14F6-F6F9425F6D27}"/>
              </a:ext>
            </a:extLst>
          </p:cNvPr>
          <p:cNvSpPr>
            <a:spLocks noGrp="1"/>
          </p:cNvSpPr>
          <p:nvPr>
            <p:ph idx="1"/>
          </p:nvPr>
        </p:nvSpPr>
        <p:spPr>
          <a:xfrm>
            <a:off x="572493" y="1977626"/>
            <a:ext cx="6967559" cy="4548145"/>
          </a:xfrm>
          <a:solidFill>
            <a:schemeClr val="tx1"/>
          </a:solidFill>
        </p:spPr>
        <p:txBody>
          <a:bodyPr anchor="t">
            <a:normAutofit lnSpcReduction="10000"/>
          </a:bodyPr>
          <a:lstStyle/>
          <a:p>
            <a:r>
              <a:rPr lang="en-GB" dirty="0">
                <a:solidFill>
                  <a:schemeClr val="bg1"/>
                </a:solidFill>
              </a:rPr>
              <a:t>Thatcher was determined to take the miners and their leaders on</a:t>
            </a:r>
          </a:p>
          <a:p>
            <a:r>
              <a:rPr lang="en-GB" dirty="0">
                <a:solidFill>
                  <a:schemeClr val="bg1"/>
                </a:solidFill>
              </a:rPr>
              <a:t>Scargill became the leader of the National Union of Mineworkers</a:t>
            </a:r>
          </a:p>
          <a:p>
            <a:r>
              <a:rPr lang="en-US" dirty="0">
                <a:solidFill>
                  <a:schemeClr val="bg1"/>
                </a:solidFill>
              </a:rPr>
              <a:t>3rd March 1984 strike begins in Yorkshire </a:t>
            </a:r>
          </a:p>
          <a:p>
            <a:r>
              <a:rPr lang="en-US" dirty="0">
                <a:solidFill>
                  <a:schemeClr val="bg1"/>
                </a:solidFill>
              </a:rPr>
              <a:t>Domino effect</a:t>
            </a:r>
          </a:p>
          <a:p>
            <a:r>
              <a:rPr lang="en-US" dirty="0">
                <a:solidFill>
                  <a:schemeClr val="bg1"/>
                </a:solidFill>
              </a:rPr>
              <a:t>Huge community tensions, families torn apart, strike breakers denounced as scabs</a:t>
            </a:r>
          </a:p>
          <a:p>
            <a:r>
              <a:rPr lang="en-US" dirty="0">
                <a:solidFill>
                  <a:schemeClr val="bg1"/>
                </a:solidFill>
              </a:rPr>
              <a:t>Tough policing was required to keep miners at work and thwart the efforts of pickets</a:t>
            </a:r>
          </a:p>
          <a:p>
            <a:endParaRPr lang="en-GB" dirty="0"/>
          </a:p>
          <a:p>
            <a:endParaRPr lang="en-GB" sz="2200" dirty="0"/>
          </a:p>
        </p:txBody>
      </p:sp>
      <p:grpSp>
        <p:nvGrpSpPr>
          <p:cNvPr id="10" name="Group 9">
            <a:extLst>
              <a:ext uri="{FF2B5EF4-FFF2-40B4-BE49-F238E27FC236}">
                <a16:creationId xmlns:a16="http://schemas.microsoft.com/office/drawing/2014/main" id="{A015EAB6-BBDE-558B-CE87-31FCAD76C886}"/>
              </a:ext>
            </a:extLst>
          </p:cNvPr>
          <p:cNvGrpSpPr/>
          <p:nvPr/>
        </p:nvGrpSpPr>
        <p:grpSpPr>
          <a:xfrm>
            <a:off x="7675658" y="2093976"/>
            <a:ext cx="3941064" cy="4096512"/>
            <a:chOff x="7675658" y="2093976"/>
            <a:chExt cx="3941064" cy="4096512"/>
          </a:xfrm>
        </p:grpSpPr>
        <p:pic>
          <p:nvPicPr>
            <p:cNvPr id="4" name="Picture 3" descr="A group of people in uniform&#10;&#10;Description automatically generated with low confidence">
              <a:extLst>
                <a:ext uri="{FF2B5EF4-FFF2-40B4-BE49-F238E27FC236}">
                  <a16:creationId xmlns:a16="http://schemas.microsoft.com/office/drawing/2014/main" id="{773D6105-CBE3-D3C2-3570-67AA1A404F97}"/>
                </a:ext>
              </a:extLst>
            </p:cNvPr>
            <p:cNvPicPr>
              <a:picLocks noChangeAspect="1"/>
            </p:cNvPicPr>
            <p:nvPr/>
          </p:nvPicPr>
          <p:blipFill rotWithShape="1">
            <a:blip r:embed="rId3"/>
            <a:srcRect l="23706" r="11040" b="-3"/>
            <a:stretch/>
          </p:blipFill>
          <p:spPr>
            <a:xfrm>
              <a:off x="7675658" y="2093976"/>
              <a:ext cx="3941064" cy="4096512"/>
            </a:xfrm>
            <a:prstGeom prst="rect">
              <a:avLst/>
            </a:prstGeom>
          </p:spPr>
        </p:pic>
        <p:sp>
          <p:nvSpPr>
            <p:cNvPr id="7" name="TextBox 6">
              <a:extLst>
                <a:ext uri="{FF2B5EF4-FFF2-40B4-BE49-F238E27FC236}">
                  <a16:creationId xmlns:a16="http://schemas.microsoft.com/office/drawing/2014/main" id="{C8252B7A-54E0-A469-B96E-3B33E936431A}"/>
                </a:ext>
              </a:extLst>
            </p:cNvPr>
            <p:cNvSpPr txBox="1"/>
            <p:nvPr/>
          </p:nvSpPr>
          <p:spPr>
            <a:xfrm>
              <a:off x="7890249" y="4692050"/>
              <a:ext cx="3511882" cy="1323439"/>
            </a:xfrm>
            <a:prstGeom prst="rect">
              <a:avLst/>
            </a:prstGeom>
            <a:solidFill>
              <a:srgbClr val="7030A0"/>
            </a:solidFill>
          </p:spPr>
          <p:txBody>
            <a:bodyPr wrap="square">
              <a:spAutoFit/>
            </a:bodyPr>
            <a:lstStyle/>
            <a:p>
              <a:r>
                <a:rPr lang="en-US" sz="2000" dirty="0">
                  <a:solidFill>
                    <a:schemeClr val="bg1"/>
                  </a:solidFill>
                </a:rPr>
                <a:t>“He always wanted to appear further left than anyone else” – Terry Thomas, South Wales Executive Member, NUM</a:t>
              </a:r>
            </a:p>
          </p:txBody>
        </p:sp>
      </p:grpSp>
      <p:sp>
        <p:nvSpPr>
          <p:cNvPr id="2" name="Title 1">
            <a:extLst>
              <a:ext uri="{FF2B5EF4-FFF2-40B4-BE49-F238E27FC236}">
                <a16:creationId xmlns:a16="http://schemas.microsoft.com/office/drawing/2014/main" id="{417BDAA3-FA4C-05D7-967E-12B85B6577E2}"/>
              </a:ext>
            </a:extLst>
          </p:cNvPr>
          <p:cNvSpPr>
            <a:spLocks noGrp="1"/>
          </p:cNvSpPr>
          <p:nvPr>
            <p:ph type="title"/>
          </p:nvPr>
        </p:nvSpPr>
        <p:spPr>
          <a:xfrm>
            <a:off x="572493" y="238539"/>
            <a:ext cx="11018520" cy="1030573"/>
          </a:xfrm>
          <a:solidFill>
            <a:schemeClr val="tx1"/>
          </a:solidFill>
        </p:spPr>
        <p:txBody>
          <a:bodyPr anchor="b">
            <a:normAutofit/>
          </a:bodyPr>
          <a:lstStyle/>
          <a:p>
            <a:r>
              <a:rPr lang="en-GB" sz="5400" dirty="0">
                <a:solidFill>
                  <a:schemeClr val="bg1"/>
                </a:solidFill>
              </a:rPr>
              <a:t>PM Thatcher and the Miners</a:t>
            </a:r>
          </a:p>
        </p:txBody>
      </p:sp>
    </p:spTree>
    <p:extLst>
      <p:ext uri="{BB962C8B-B14F-4D97-AF65-F5344CB8AC3E}">
        <p14:creationId xmlns:p14="http://schemas.microsoft.com/office/powerpoint/2010/main" val="29351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95FA8-5165-0B47-2137-95C6B9E1C48D}"/>
              </a:ext>
            </a:extLst>
          </p:cNvPr>
          <p:cNvSpPr>
            <a:spLocks noGrp="1"/>
          </p:cNvSpPr>
          <p:nvPr>
            <p:ph type="title"/>
          </p:nvPr>
        </p:nvSpPr>
        <p:spPr>
          <a:xfrm>
            <a:off x="838200" y="365125"/>
            <a:ext cx="10515600" cy="1325563"/>
          </a:xfrm>
        </p:spPr>
        <p:txBody>
          <a:bodyPr>
            <a:normAutofit/>
          </a:bodyPr>
          <a:lstStyle/>
          <a:p>
            <a:r>
              <a:rPr lang="en-GB" sz="5400" dirty="0"/>
              <a:t>Weaking the foundations of policing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39ADB5-4218-5703-03E5-82B7F26123E4}"/>
              </a:ext>
            </a:extLst>
          </p:cNvPr>
          <p:cNvSpPr>
            <a:spLocks noGrp="1"/>
          </p:cNvSpPr>
          <p:nvPr>
            <p:ph idx="1"/>
          </p:nvPr>
        </p:nvSpPr>
        <p:spPr>
          <a:xfrm>
            <a:off x="838200" y="2347616"/>
            <a:ext cx="4038600" cy="3848482"/>
          </a:xfrm>
        </p:spPr>
        <p:txBody>
          <a:bodyPr>
            <a:normAutofit/>
          </a:bodyPr>
          <a:lstStyle/>
          <a:p>
            <a:r>
              <a:rPr lang="en-GB" dirty="0"/>
              <a:t>3rd of May - Chief Constables v. Ministers</a:t>
            </a:r>
          </a:p>
          <a:p>
            <a:r>
              <a:rPr lang="en-GB" dirty="0"/>
              <a:t>Cost and the implications of the police being used by the Prime Minister and the Home Secretary to stop the flying pickets</a:t>
            </a:r>
          </a:p>
          <a:p>
            <a:endParaRPr lang="en-GB" sz="2200" dirty="0"/>
          </a:p>
        </p:txBody>
      </p:sp>
      <p:sp>
        <p:nvSpPr>
          <p:cNvPr id="5" name="TextBox 4">
            <a:extLst>
              <a:ext uri="{FF2B5EF4-FFF2-40B4-BE49-F238E27FC236}">
                <a16:creationId xmlns:a16="http://schemas.microsoft.com/office/drawing/2014/main" id="{259C90F7-9073-A75F-A254-54E3CE9C20EA}"/>
              </a:ext>
            </a:extLst>
          </p:cNvPr>
          <p:cNvSpPr txBox="1"/>
          <p:nvPr/>
        </p:nvSpPr>
        <p:spPr>
          <a:xfrm>
            <a:off x="5029200" y="1929384"/>
            <a:ext cx="6527292" cy="4031873"/>
          </a:xfrm>
          <a:prstGeom prst="rect">
            <a:avLst/>
          </a:prstGeom>
          <a:solidFill>
            <a:srgbClr val="7030A0"/>
          </a:solidFill>
        </p:spPr>
        <p:txBody>
          <a:bodyPr wrap="square">
            <a:spAutoFit/>
          </a:bodyPr>
          <a:lstStyle/>
          <a:p>
            <a:endParaRPr lang="en-US" sz="3200" dirty="0">
              <a:solidFill>
                <a:schemeClr val="bg1"/>
              </a:solidFill>
            </a:endParaRPr>
          </a:p>
          <a:p>
            <a:r>
              <a:rPr lang="en-US" sz="3200" dirty="0">
                <a:solidFill>
                  <a:schemeClr val="bg1"/>
                </a:solidFill>
              </a:rPr>
              <a:t>The ACPO President warned:</a:t>
            </a:r>
          </a:p>
          <a:p>
            <a:r>
              <a:rPr lang="en-US" sz="3200" dirty="0">
                <a:solidFill>
                  <a:schemeClr val="bg1"/>
                </a:solidFill>
              </a:rPr>
              <a:t>“… if the problem is allowed to fester over a long period of time it is our view that the whole constitutional base of the police service will be brought into question.”</a:t>
            </a:r>
          </a:p>
          <a:p>
            <a:endParaRPr lang="en-US" sz="3200" dirty="0">
              <a:solidFill>
                <a:schemeClr val="bg1"/>
              </a:solidFill>
            </a:endParaRPr>
          </a:p>
        </p:txBody>
      </p:sp>
      <p:sp>
        <p:nvSpPr>
          <p:cNvPr id="4" name="Slide Number Placeholder 3">
            <a:extLst>
              <a:ext uri="{FF2B5EF4-FFF2-40B4-BE49-F238E27FC236}">
                <a16:creationId xmlns:a16="http://schemas.microsoft.com/office/drawing/2014/main" id="{6C16E15B-5D58-5520-DE50-22DB77552DA6}"/>
              </a:ext>
            </a:extLst>
          </p:cNvPr>
          <p:cNvSpPr>
            <a:spLocks noGrp="1"/>
          </p:cNvSpPr>
          <p:nvPr>
            <p:ph type="sldNum" sz="quarter" idx="12"/>
          </p:nvPr>
        </p:nvSpPr>
        <p:spPr/>
        <p:txBody>
          <a:bodyPr/>
          <a:lstStyle/>
          <a:p>
            <a:fld id="{593945EC-7D00-44E2-B5BD-192E65C43129}" type="slidenum">
              <a:rPr lang="en-GB" smtClean="0"/>
              <a:t>21</a:t>
            </a:fld>
            <a:endParaRPr lang="en-GB"/>
          </a:p>
        </p:txBody>
      </p:sp>
    </p:spTree>
    <p:extLst>
      <p:ext uri="{BB962C8B-B14F-4D97-AF65-F5344CB8AC3E}">
        <p14:creationId xmlns:p14="http://schemas.microsoft.com/office/powerpoint/2010/main" val="413239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3C39D-F2F5-DB84-C6EA-AEBCD3135494}"/>
              </a:ext>
            </a:extLst>
          </p:cNvPr>
          <p:cNvSpPr>
            <a:spLocks noGrp="1"/>
          </p:cNvSpPr>
          <p:nvPr>
            <p:ph type="title"/>
          </p:nvPr>
        </p:nvSpPr>
        <p:spPr>
          <a:xfrm>
            <a:off x="838200" y="365125"/>
            <a:ext cx="10515600" cy="1325563"/>
          </a:xfrm>
        </p:spPr>
        <p:txBody>
          <a:bodyPr>
            <a:normAutofit/>
          </a:bodyPr>
          <a:lstStyle/>
          <a:p>
            <a:r>
              <a:rPr lang="en-GB" sz="5400" dirty="0"/>
              <a:t>ACPO President Continued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F54768-5EE4-8B76-4507-9FEE97DBCF69}"/>
              </a:ext>
            </a:extLst>
          </p:cNvPr>
          <p:cNvSpPr>
            <a:spLocks noGrp="1"/>
          </p:cNvSpPr>
          <p:nvPr>
            <p:ph idx="1"/>
          </p:nvPr>
        </p:nvSpPr>
        <p:spPr>
          <a:xfrm>
            <a:off x="838200" y="2424684"/>
            <a:ext cx="10515600" cy="3385566"/>
          </a:xfrm>
          <a:solidFill>
            <a:srgbClr val="7030A0"/>
          </a:solidFill>
        </p:spPr>
        <p:txBody>
          <a:bodyPr>
            <a:normAutofit/>
          </a:bodyPr>
          <a:lstStyle/>
          <a:p>
            <a:pPr marL="0" indent="0">
              <a:buNone/>
            </a:pPr>
            <a:r>
              <a:rPr lang="en-GB" dirty="0">
                <a:solidFill>
                  <a:schemeClr val="bg1"/>
                </a:solidFill>
              </a:rPr>
              <a:t>“You will agree that the operational independence of Chief Constables must remain sacrosanct, and under no circumstances should police forces be drawn into the political arena</a:t>
            </a:r>
          </a:p>
          <a:p>
            <a:pPr marL="0" indent="0">
              <a:buNone/>
            </a:pPr>
            <a:endParaRPr lang="en-GB" dirty="0">
              <a:solidFill>
                <a:schemeClr val="bg1"/>
              </a:solidFill>
            </a:endParaRPr>
          </a:p>
          <a:p>
            <a:pPr marL="0" indent="0">
              <a:buNone/>
            </a:pPr>
            <a:r>
              <a:rPr lang="en-GB" dirty="0">
                <a:solidFill>
                  <a:schemeClr val="bg1"/>
                </a:solidFill>
              </a:rPr>
              <a:t>… But the financial implications are being questioned by even those police authorities who, in the past, has been regarded as extremely supportive of the police.” </a:t>
            </a:r>
          </a:p>
        </p:txBody>
      </p:sp>
      <p:sp>
        <p:nvSpPr>
          <p:cNvPr id="4" name="Slide Number Placeholder 3">
            <a:extLst>
              <a:ext uri="{FF2B5EF4-FFF2-40B4-BE49-F238E27FC236}">
                <a16:creationId xmlns:a16="http://schemas.microsoft.com/office/drawing/2014/main" id="{4FA37526-B05D-05D5-4AB4-245D12FE94FD}"/>
              </a:ext>
            </a:extLst>
          </p:cNvPr>
          <p:cNvSpPr>
            <a:spLocks noGrp="1"/>
          </p:cNvSpPr>
          <p:nvPr>
            <p:ph type="sldNum" sz="quarter" idx="12"/>
          </p:nvPr>
        </p:nvSpPr>
        <p:spPr/>
        <p:txBody>
          <a:bodyPr/>
          <a:lstStyle/>
          <a:p>
            <a:fld id="{593945EC-7D00-44E2-B5BD-192E65C43129}" type="slidenum">
              <a:rPr lang="en-GB" smtClean="0"/>
              <a:t>22</a:t>
            </a:fld>
            <a:endParaRPr lang="en-GB"/>
          </a:p>
        </p:txBody>
      </p:sp>
    </p:spTree>
    <p:extLst>
      <p:ext uri="{BB962C8B-B14F-4D97-AF65-F5344CB8AC3E}">
        <p14:creationId xmlns:p14="http://schemas.microsoft.com/office/powerpoint/2010/main" val="2089559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51423C-1C2B-AD2D-0C94-D991AD0896F9}"/>
              </a:ext>
            </a:extLst>
          </p:cNvPr>
          <p:cNvSpPr>
            <a:spLocks noGrp="1"/>
          </p:cNvSpPr>
          <p:nvPr>
            <p:ph type="title"/>
          </p:nvPr>
        </p:nvSpPr>
        <p:spPr>
          <a:xfrm>
            <a:off x="640080" y="325369"/>
            <a:ext cx="5161113" cy="2006501"/>
          </a:xfrm>
        </p:spPr>
        <p:txBody>
          <a:bodyPr anchor="b">
            <a:normAutofit/>
          </a:bodyPr>
          <a:lstStyle/>
          <a:p>
            <a:r>
              <a:rPr lang="en-GB" sz="5400" dirty="0"/>
              <a:t>Sir Phillip Knights, West Midlands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DE414D-0E0D-09B2-0803-B8EC00B4D509}"/>
              </a:ext>
            </a:extLst>
          </p:cNvPr>
          <p:cNvSpPr>
            <a:spLocks noGrp="1"/>
          </p:cNvSpPr>
          <p:nvPr>
            <p:ph idx="1"/>
          </p:nvPr>
        </p:nvSpPr>
        <p:spPr>
          <a:xfrm>
            <a:off x="273603" y="3321176"/>
            <a:ext cx="4853033" cy="3348166"/>
          </a:xfrm>
        </p:spPr>
        <p:txBody>
          <a:bodyPr>
            <a:noAutofit/>
          </a:bodyPr>
          <a:lstStyle/>
          <a:p>
            <a:r>
              <a:rPr lang="en-GB" sz="2400" dirty="0"/>
              <a:t>The police were bearing the weight and opprobrium of a political problem not of their own making</a:t>
            </a:r>
          </a:p>
          <a:p>
            <a:r>
              <a:rPr lang="en-GB" sz="2400" dirty="0"/>
              <a:t>The very efficiency of the police operations was delaying a solution to the problem by those properly concerned</a:t>
            </a:r>
          </a:p>
        </p:txBody>
      </p:sp>
      <p:pic>
        <p:nvPicPr>
          <p:cNvPr id="4" name="Picture 3">
            <a:extLst>
              <a:ext uri="{FF2B5EF4-FFF2-40B4-BE49-F238E27FC236}">
                <a16:creationId xmlns:a16="http://schemas.microsoft.com/office/drawing/2014/main" id="{A02ED8D8-AB7B-79FF-5446-70F97D79E718}"/>
              </a:ext>
            </a:extLst>
          </p:cNvPr>
          <p:cNvPicPr>
            <a:picLocks noChangeAspect="1"/>
          </p:cNvPicPr>
          <p:nvPr/>
        </p:nvPicPr>
        <p:blipFill rotWithShape="1">
          <a:blip r:embed="rId2"/>
          <a:srcRect l="15274" r="1802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C92002E1-7482-B482-B4B2-7B0632B31E91}"/>
              </a:ext>
            </a:extLst>
          </p:cNvPr>
          <p:cNvSpPr>
            <a:spLocks noGrp="1"/>
          </p:cNvSpPr>
          <p:nvPr>
            <p:ph type="sldNum" sz="quarter" idx="12"/>
          </p:nvPr>
        </p:nvSpPr>
        <p:spPr/>
        <p:txBody>
          <a:bodyPr/>
          <a:lstStyle/>
          <a:p>
            <a:fld id="{593945EC-7D00-44E2-B5BD-192E65C43129}" type="slidenum">
              <a:rPr lang="en-GB" smtClean="0"/>
              <a:t>23</a:t>
            </a:fld>
            <a:endParaRPr lang="en-GB"/>
          </a:p>
        </p:txBody>
      </p:sp>
      <p:sp>
        <p:nvSpPr>
          <p:cNvPr id="7" name="TextBox 6">
            <a:extLst>
              <a:ext uri="{FF2B5EF4-FFF2-40B4-BE49-F238E27FC236}">
                <a16:creationId xmlns:a16="http://schemas.microsoft.com/office/drawing/2014/main" id="{2C1ABC74-A490-1702-D29C-CC71317C772A}"/>
              </a:ext>
            </a:extLst>
          </p:cNvPr>
          <p:cNvSpPr txBox="1"/>
          <p:nvPr/>
        </p:nvSpPr>
        <p:spPr>
          <a:xfrm>
            <a:off x="6486521" y="4853460"/>
            <a:ext cx="5161113" cy="1815882"/>
          </a:xfrm>
          <a:prstGeom prst="rect">
            <a:avLst/>
          </a:prstGeom>
          <a:solidFill>
            <a:srgbClr val="7030A0"/>
          </a:solidFill>
        </p:spPr>
        <p:txBody>
          <a:bodyPr wrap="square">
            <a:spAutoFit/>
          </a:bodyPr>
          <a:lstStyle/>
          <a:p>
            <a:r>
              <a:rPr lang="en-GB" sz="2800" dirty="0">
                <a:solidFill>
                  <a:schemeClr val="bg1"/>
                </a:solidFill>
              </a:rPr>
              <a:t>In other words, the use of the police was being seen as helping the government to avoid coming to any settlement with the NUM</a:t>
            </a:r>
          </a:p>
        </p:txBody>
      </p:sp>
    </p:spTree>
    <p:extLst>
      <p:ext uri="{BB962C8B-B14F-4D97-AF65-F5344CB8AC3E}">
        <p14:creationId xmlns:p14="http://schemas.microsoft.com/office/powerpoint/2010/main" val="266685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F0E8EBD-6B9F-1AED-BD62-583D67938C18}"/>
              </a:ext>
            </a:extLst>
          </p:cNvPr>
          <p:cNvPicPr>
            <a:picLocks noChangeAspect="1"/>
          </p:cNvPicPr>
          <p:nvPr/>
        </p:nvPicPr>
        <p:blipFill rotWithShape="1">
          <a:blip r:embed="rId2">
            <a:alphaModFix amt="60000"/>
          </a:blip>
          <a:srcRect l="6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5B567141-C198-907F-A0D7-C9811BA3FF0C}"/>
              </a:ext>
            </a:extLst>
          </p:cNvPr>
          <p:cNvSpPr>
            <a:spLocks noGrp="1"/>
          </p:cNvSpPr>
          <p:nvPr>
            <p:ph type="title"/>
          </p:nvPr>
        </p:nvSpPr>
        <p:spPr>
          <a:xfrm>
            <a:off x="382619" y="305471"/>
            <a:ext cx="12090566" cy="4072044"/>
          </a:xfrm>
        </p:spPr>
        <p:txBody>
          <a:bodyPr anchor="t">
            <a:normAutofit/>
          </a:bodyPr>
          <a:lstStyle/>
          <a:p>
            <a:r>
              <a:rPr lang="en-GB" sz="5400" dirty="0">
                <a:solidFill>
                  <a:srgbClr val="FFFFFF"/>
                </a:solidFill>
              </a:rPr>
              <a:t>Human tragedy and lasting impacts</a:t>
            </a:r>
          </a:p>
        </p:txBody>
      </p:sp>
      <p:sp>
        <p:nvSpPr>
          <p:cNvPr id="3" name="Content Placeholder 2">
            <a:extLst>
              <a:ext uri="{FF2B5EF4-FFF2-40B4-BE49-F238E27FC236}">
                <a16:creationId xmlns:a16="http://schemas.microsoft.com/office/drawing/2014/main" id="{1F182328-4B4E-D801-3AEA-F3F0C8404857}"/>
              </a:ext>
            </a:extLst>
          </p:cNvPr>
          <p:cNvSpPr>
            <a:spLocks noGrp="1"/>
          </p:cNvSpPr>
          <p:nvPr>
            <p:ph idx="1"/>
          </p:nvPr>
        </p:nvSpPr>
        <p:spPr>
          <a:xfrm>
            <a:off x="220948" y="1609726"/>
            <a:ext cx="5566950" cy="4533900"/>
          </a:xfrm>
        </p:spPr>
        <p:txBody>
          <a:bodyPr>
            <a:noAutofit/>
          </a:bodyPr>
          <a:lstStyle/>
          <a:p>
            <a:r>
              <a:rPr lang="en-GB" sz="3200" dirty="0">
                <a:solidFill>
                  <a:srgbClr val="FFFFFF"/>
                </a:solidFill>
              </a:rPr>
              <a:t>Impacts on politics on policing</a:t>
            </a:r>
          </a:p>
          <a:p>
            <a:r>
              <a:rPr lang="en-GB" sz="3200" dirty="0">
                <a:solidFill>
                  <a:srgbClr val="FFFFFF"/>
                </a:solidFill>
              </a:rPr>
              <a:t>Right v Left power shift</a:t>
            </a:r>
          </a:p>
          <a:p>
            <a:r>
              <a:rPr lang="en-GB" sz="3200" dirty="0">
                <a:solidFill>
                  <a:srgbClr val="FFFFFF"/>
                </a:solidFill>
              </a:rPr>
              <a:t>Communities and families divided</a:t>
            </a:r>
          </a:p>
          <a:p>
            <a:r>
              <a:rPr lang="en-GB" sz="3200" dirty="0">
                <a:solidFill>
                  <a:srgbClr val="FFFFFF"/>
                </a:solidFill>
              </a:rPr>
              <a:t>Unemployment – anti-social behaviour, crime, alcohol and substance abuse</a:t>
            </a:r>
          </a:p>
          <a:p>
            <a:r>
              <a:rPr lang="en-GB" sz="3200" dirty="0">
                <a:solidFill>
                  <a:srgbClr val="FFFFFF"/>
                </a:solidFill>
              </a:rPr>
              <a:t>Might matters have turned out differently?</a:t>
            </a:r>
          </a:p>
        </p:txBody>
      </p:sp>
      <p:pic>
        <p:nvPicPr>
          <p:cNvPr id="5" name="Picture 4">
            <a:extLst>
              <a:ext uri="{FF2B5EF4-FFF2-40B4-BE49-F238E27FC236}">
                <a16:creationId xmlns:a16="http://schemas.microsoft.com/office/drawing/2014/main" id="{07DE5AD0-1765-C0FA-391A-C31F0AA2E579}"/>
              </a:ext>
            </a:extLst>
          </p:cNvPr>
          <p:cNvPicPr>
            <a:picLocks noChangeAspect="1"/>
          </p:cNvPicPr>
          <p:nvPr/>
        </p:nvPicPr>
        <p:blipFill>
          <a:blip r:embed="rId3"/>
          <a:stretch>
            <a:fillRect/>
          </a:stretch>
        </p:blipFill>
        <p:spPr>
          <a:xfrm>
            <a:off x="5790946" y="1462968"/>
            <a:ext cx="6180106" cy="4256299"/>
          </a:xfrm>
          <a:prstGeom prst="rect">
            <a:avLst/>
          </a:prstGeom>
        </p:spPr>
      </p:pic>
      <p:sp>
        <p:nvSpPr>
          <p:cNvPr id="6" name="Slide Number Placeholder 5">
            <a:extLst>
              <a:ext uri="{FF2B5EF4-FFF2-40B4-BE49-F238E27FC236}">
                <a16:creationId xmlns:a16="http://schemas.microsoft.com/office/drawing/2014/main" id="{B842B521-7A40-AF47-9039-A4B2B7F365D0}"/>
              </a:ext>
            </a:extLst>
          </p:cNvPr>
          <p:cNvSpPr>
            <a:spLocks noGrp="1"/>
          </p:cNvSpPr>
          <p:nvPr>
            <p:ph type="sldNum" sz="quarter" idx="12"/>
          </p:nvPr>
        </p:nvSpPr>
        <p:spPr/>
        <p:txBody>
          <a:bodyPr/>
          <a:lstStyle/>
          <a:p>
            <a:fld id="{593945EC-7D00-44E2-B5BD-192E65C43129}" type="slidenum">
              <a:rPr lang="en-GB" smtClean="0"/>
              <a:t>24</a:t>
            </a:fld>
            <a:endParaRPr lang="en-GB"/>
          </a:p>
        </p:txBody>
      </p:sp>
    </p:spTree>
    <p:extLst>
      <p:ext uri="{BB962C8B-B14F-4D97-AF65-F5344CB8AC3E}">
        <p14:creationId xmlns:p14="http://schemas.microsoft.com/office/powerpoint/2010/main" val="13810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2A2793-412E-02B9-D2CE-50382E8493B8}"/>
              </a:ext>
            </a:extLst>
          </p:cNvPr>
          <p:cNvPicPr>
            <a:picLocks noChangeAspect="1"/>
          </p:cNvPicPr>
          <p:nvPr/>
        </p:nvPicPr>
        <p:blipFill>
          <a:blip r:embed="rId2"/>
          <a:stretch>
            <a:fillRect/>
          </a:stretch>
        </p:blipFill>
        <p:spPr>
          <a:xfrm>
            <a:off x="68826" y="495261"/>
            <a:ext cx="5136917" cy="3403207"/>
          </a:xfrm>
          <a:prstGeom prst="rect">
            <a:avLst/>
          </a:prstGeom>
        </p:spPr>
      </p:pic>
      <p:sp>
        <p:nvSpPr>
          <p:cNvPr id="2" name="Title 1">
            <a:extLst>
              <a:ext uri="{FF2B5EF4-FFF2-40B4-BE49-F238E27FC236}">
                <a16:creationId xmlns:a16="http://schemas.microsoft.com/office/drawing/2014/main" id="{FDF34EB8-CED8-3897-9A0B-3ABE7584D9DD}"/>
              </a:ext>
            </a:extLst>
          </p:cNvPr>
          <p:cNvSpPr>
            <a:spLocks noGrp="1"/>
          </p:cNvSpPr>
          <p:nvPr>
            <p:ph type="title"/>
          </p:nvPr>
        </p:nvSpPr>
        <p:spPr>
          <a:xfrm>
            <a:off x="816369" y="4083114"/>
            <a:ext cx="10068208" cy="2617570"/>
          </a:xfrm>
          <a:solidFill>
            <a:schemeClr val="tx1"/>
          </a:solidFill>
        </p:spPr>
        <p:txBody>
          <a:bodyPr>
            <a:normAutofit/>
          </a:bodyPr>
          <a:lstStyle/>
          <a:p>
            <a:r>
              <a:rPr lang="en-GB" dirty="0">
                <a:solidFill>
                  <a:schemeClr val="bg1"/>
                </a:solidFill>
              </a:rPr>
              <a:t>What was the role of the police?</a:t>
            </a:r>
            <a:br>
              <a:rPr lang="en-GB" dirty="0">
                <a:solidFill>
                  <a:schemeClr val="bg1"/>
                </a:solidFill>
              </a:rPr>
            </a:br>
            <a:r>
              <a:rPr lang="en-GB" dirty="0">
                <a:solidFill>
                  <a:schemeClr val="bg1"/>
                </a:solidFill>
              </a:rPr>
              <a:t>What should it have been?</a:t>
            </a:r>
            <a:br>
              <a:rPr lang="en-GB" dirty="0">
                <a:solidFill>
                  <a:schemeClr val="bg1"/>
                </a:solidFill>
              </a:rPr>
            </a:br>
            <a:r>
              <a:rPr lang="en-GB" dirty="0">
                <a:solidFill>
                  <a:schemeClr val="bg1"/>
                </a:solidFill>
              </a:rPr>
              <a:t>The enforcement branch of the national government?</a:t>
            </a:r>
          </a:p>
        </p:txBody>
      </p:sp>
      <p:pic>
        <p:nvPicPr>
          <p:cNvPr id="4" name="Picture 3">
            <a:extLst>
              <a:ext uri="{FF2B5EF4-FFF2-40B4-BE49-F238E27FC236}">
                <a16:creationId xmlns:a16="http://schemas.microsoft.com/office/drawing/2014/main" id="{2DC08C1F-CE8B-59D9-51B4-A9F3B5477574}"/>
              </a:ext>
            </a:extLst>
          </p:cNvPr>
          <p:cNvPicPr>
            <a:picLocks noChangeAspect="1"/>
          </p:cNvPicPr>
          <p:nvPr/>
        </p:nvPicPr>
        <p:blipFill>
          <a:blip r:embed="rId3"/>
          <a:stretch>
            <a:fillRect/>
          </a:stretch>
        </p:blipFill>
        <p:spPr>
          <a:xfrm>
            <a:off x="3595555" y="467243"/>
            <a:ext cx="5000890" cy="3488147"/>
          </a:xfrm>
          <a:prstGeom prst="rect">
            <a:avLst/>
          </a:prstGeom>
        </p:spPr>
      </p:pic>
      <p:pic>
        <p:nvPicPr>
          <p:cNvPr id="5" name="Picture 4">
            <a:extLst>
              <a:ext uri="{FF2B5EF4-FFF2-40B4-BE49-F238E27FC236}">
                <a16:creationId xmlns:a16="http://schemas.microsoft.com/office/drawing/2014/main" id="{536FB59B-2096-8638-FD11-63857C0C4E5B}"/>
              </a:ext>
            </a:extLst>
          </p:cNvPr>
          <p:cNvPicPr>
            <a:picLocks noChangeAspect="1"/>
          </p:cNvPicPr>
          <p:nvPr/>
        </p:nvPicPr>
        <p:blipFill>
          <a:blip r:embed="rId4"/>
          <a:stretch>
            <a:fillRect/>
          </a:stretch>
        </p:blipFill>
        <p:spPr>
          <a:xfrm>
            <a:off x="7149895" y="757698"/>
            <a:ext cx="4845460" cy="2907276"/>
          </a:xfrm>
          <a:prstGeom prst="rect">
            <a:avLst/>
          </a:prstGeom>
        </p:spPr>
      </p:pic>
      <p:sp>
        <p:nvSpPr>
          <p:cNvPr id="6" name="Slide Number Placeholder 5">
            <a:extLst>
              <a:ext uri="{FF2B5EF4-FFF2-40B4-BE49-F238E27FC236}">
                <a16:creationId xmlns:a16="http://schemas.microsoft.com/office/drawing/2014/main" id="{3049070E-7B5C-4864-EA6B-10A9A169B085}"/>
              </a:ext>
            </a:extLst>
          </p:cNvPr>
          <p:cNvSpPr>
            <a:spLocks noGrp="1"/>
          </p:cNvSpPr>
          <p:nvPr>
            <p:ph type="sldNum" sz="quarter" idx="12"/>
          </p:nvPr>
        </p:nvSpPr>
        <p:spPr/>
        <p:txBody>
          <a:bodyPr/>
          <a:lstStyle/>
          <a:p>
            <a:fld id="{593945EC-7D00-44E2-B5BD-192E65C43129}" type="slidenum">
              <a:rPr lang="en-GB" smtClean="0"/>
              <a:t>25</a:t>
            </a:fld>
            <a:endParaRPr lang="en-GB" dirty="0"/>
          </a:p>
        </p:txBody>
      </p:sp>
    </p:spTree>
    <p:extLst>
      <p:ext uri="{BB962C8B-B14F-4D97-AF65-F5344CB8AC3E}">
        <p14:creationId xmlns:p14="http://schemas.microsoft.com/office/powerpoint/2010/main" val="3169458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23A54-CB71-AC2E-7D6D-D6B6EA0DC8B6}"/>
              </a:ext>
            </a:extLst>
          </p:cNvPr>
          <p:cNvSpPr>
            <a:spLocks noGrp="1"/>
          </p:cNvSpPr>
          <p:nvPr>
            <p:ph type="title"/>
          </p:nvPr>
        </p:nvSpPr>
        <p:spPr>
          <a:xfrm>
            <a:off x="586478" y="1683756"/>
            <a:ext cx="3132082" cy="2672255"/>
          </a:xfrm>
        </p:spPr>
        <p:txBody>
          <a:bodyPr anchor="b">
            <a:noAutofit/>
          </a:bodyPr>
          <a:lstStyle/>
          <a:p>
            <a:pPr algn="r"/>
            <a:r>
              <a:rPr lang="en-GB" sz="4800" dirty="0">
                <a:solidFill>
                  <a:srgbClr val="FFFFFF"/>
                </a:solidFill>
              </a:rPr>
              <a:t>Police – Public </a:t>
            </a:r>
            <a:br>
              <a:rPr lang="en-GB" sz="4800" dirty="0">
                <a:solidFill>
                  <a:srgbClr val="FFFFFF"/>
                </a:solidFill>
              </a:rPr>
            </a:br>
            <a:r>
              <a:rPr lang="en-GB" sz="4800" dirty="0" err="1">
                <a:solidFill>
                  <a:srgbClr val="FFFFFF"/>
                </a:solidFill>
              </a:rPr>
              <a:t>Public</a:t>
            </a:r>
            <a:r>
              <a:rPr lang="en-GB" sz="4800" dirty="0">
                <a:solidFill>
                  <a:srgbClr val="FFFFFF"/>
                </a:solidFill>
              </a:rPr>
              <a:t> – Police?</a:t>
            </a:r>
          </a:p>
        </p:txBody>
      </p:sp>
      <p:graphicFrame>
        <p:nvGraphicFramePr>
          <p:cNvPr id="5" name="Content Placeholder 2">
            <a:extLst>
              <a:ext uri="{FF2B5EF4-FFF2-40B4-BE49-F238E27FC236}">
                <a16:creationId xmlns:a16="http://schemas.microsoft.com/office/drawing/2014/main" id="{FA225E2B-6357-1E62-B812-E11C2A0E22C8}"/>
              </a:ext>
            </a:extLst>
          </p:cNvPr>
          <p:cNvGraphicFramePr>
            <a:graphicFrameLocks noGrp="1"/>
          </p:cNvGraphicFramePr>
          <p:nvPr>
            <p:ph idx="1"/>
            <p:extLst>
              <p:ext uri="{D42A27DB-BD31-4B8C-83A1-F6EECF244321}">
                <p14:modId xmlns:p14="http://schemas.microsoft.com/office/powerpoint/2010/main" val="157636857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A905A003-697B-2132-26CD-AD8237D065A3}"/>
              </a:ext>
            </a:extLst>
          </p:cNvPr>
          <p:cNvSpPr>
            <a:spLocks noGrp="1"/>
          </p:cNvSpPr>
          <p:nvPr>
            <p:ph type="sldNum" sz="quarter" idx="12"/>
          </p:nvPr>
        </p:nvSpPr>
        <p:spPr/>
        <p:txBody>
          <a:bodyPr/>
          <a:lstStyle/>
          <a:p>
            <a:fld id="{593945EC-7D00-44E2-B5BD-192E65C43129}" type="slidenum">
              <a:rPr lang="en-GB" smtClean="0"/>
              <a:t>26</a:t>
            </a:fld>
            <a:endParaRPr lang="en-GB"/>
          </a:p>
        </p:txBody>
      </p:sp>
    </p:spTree>
    <p:extLst>
      <p:ext uri="{BB962C8B-B14F-4D97-AF65-F5344CB8AC3E}">
        <p14:creationId xmlns:p14="http://schemas.microsoft.com/office/powerpoint/2010/main" val="40175675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BDB5-30F1-C00F-7D45-0FC71C9C5BFA}"/>
              </a:ext>
            </a:extLst>
          </p:cNvPr>
          <p:cNvSpPr>
            <a:spLocks noGrp="1"/>
          </p:cNvSpPr>
          <p:nvPr>
            <p:ph type="title"/>
          </p:nvPr>
        </p:nvSpPr>
        <p:spPr>
          <a:xfrm>
            <a:off x="666438" y="1020944"/>
            <a:ext cx="4288436" cy="2408055"/>
          </a:xfrm>
        </p:spPr>
        <p:txBody>
          <a:bodyPr>
            <a:normAutofit/>
          </a:bodyPr>
          <a:lstStyle/>
          <a:p>
            <a:r>
              <a:rPr lang="en-GB" sz="4800" dirty="0"/>
              <a:t>Roles &amp; Responsibilities</a:t>
            </a:r>
          </a:p>
        </p:txBody>
      </p:sp>
      <p:graphicFrame>
        <p:nvGraphicFramePr>
          <p:cNvPr id="5" name="Content Placeholder 4">
            <a:extLst>
              <a:ext uri="{FF2B5EF4-FFF2-40B4-BE49-F238E27FC236}">
                <a16:creationId xmlns:a16="http://schemas.microsoft.com/office/drawing/2014/main" id="{3AF68383-0AF4-C9F9-1A09-136F2D170129}"/>
              </a:ext>
            </a:extLst>
          </p:cNvPr>
          <p:cNvGraphicFramePr>
            <a:graphicFrameLocks noGrp="1"/>
          </p:cNvGraphicFramePr>
          <p:nvPr>
            <p:ph idx="1"/>
            <p:extLst>
              <p:ext uri="{D42A27DB-BD31-4B8C-83A1-F6EECF244321}">
                <p14:modId xmlns:p14="http://schemas.microsoft.com/office/powerpoint/2010/main" val="1150829575"/>
              </p:ext>
            </p:extLst>
          </p:nvPr>
        </p:nvGraphicFramePr>
        <p:xfrm>
          <a:off x="2810656" y="182562"/>
          <a:ext cx="11092721" cy="6492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6CF61BC-6F82-0040-D9B2-CE3D010CA3FD}"/>
              </a:ext>
            </a:extLst>
          </p:cNvPr>
          <p:cNvSpPr>
            <a:spLocks noGrp="1"/>
          </p:cNvSpPr>
          <p:nvPr>
            <p:ph type="sldNum" sz="quarter" idx="12"/>
          </p:nvPr>
        </p:nvSpPr>
        <p:spPr/>
        <p:txBody>
          <a:bodyPr/>
          <a:lstStyle/>
          <a:p>
            <a:fld id="{593945EC-7D00-44E2-B5BD-192E65C43129}" type="slidenum">
              <a:rPr lang="en-GB" smtClean="0"/>
              <a:t>27</a:t>
            </a:fld>
            <a:endParaRPr lang="en-GB"/>
          </a:p>
        </p:txBody>
      </p:sp>
      <p:sp>
        <p:nvSpPr>
          <p:cNvPr id="6" name="Title 1">
            <a:extLst>
              <a:ext uri="{FF2B5EF4-FFF2-40B4-BE49-F238E27FC236}">
                <a16:creationId xmlns:a16="http://schemas.microsoft.com/office/drawing/2014/main" id="{9BA17DC2-A3C0-944D-2BDE-F23ED0CDDA3A}"/>
              </a:ext>
            </a:extLst>
          </p:cNvPr>
          <p:cNvSpPr txBox="1">
            <a:spLocks/>
          </p:cNvSpPr>
          <p:nvPr/>
        </p:nvSpPr>
        <p:spPr>
          <a:xfrm>
            <a:off x="666438" y="3297836"/>
            <a:ext cx="4288436" cy="24080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a:t>Abdication not an option!</a:t>
            </a:r>
          </a:p>
        </p:txBody>
      </p:sp>
      <p:pic>
        <p:nvPicPr>
          <p:cNvPr id="8" name="Picture 7" descr="A white figure with a blue question mark&#10;&#10;AI-generated content may be incorrect.">
            <a:extLst>
              <a:ext uri="{FF2B5EF4-FFF2-40B4-BE49-F238E27FC236}">
                <a16:creationId xmlns:a16="http://schemas.microsoft.com/office/drawing/2014/main" id="{9050B31D-9561-9FD9-68FA-141199E63ACA}"/>
              </a:ext>
            </a:extLst>
          </p:cNvPr>
          <p:cNvPicPr>
            <a:picLocks noChangeAspect="1"/>
          </p:cNvPicPr>
          <p:nvPr/>
        </p:nvPicPr>
        <p:blipFill>
          <a:blip r:embed="rId7"/>
          <a:stretch>
            <a:fillRect/>
          </a:stretch>
        </p:blipFill>
        <p:spPr>
          <a:xfrm>
            <a:off x="6505731" y="1769463"/>
            <a:ext cx="3319072" cy="3319072"/>
          </a:xfrm>
          <a:prstGeom prst="rect">
            <a:avLst/>
          </a:prstGeom>
        </p:spPr>
      </p:pic>
    </p:spTree>
    <p:extLst>
      <p:ext uri="{BB962C8B-B14F-4D97-AF65-F5344CB8AC3E}">
        <p14:creationId xmlns:p14="http://schemas.microsoft.com/office/powerpoint/2010/main" val="881910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5">
                                            <p:graphicEl>
                                              <a:dgm id="{5A19916F-C12A-4E8E-847E-7E1338BB919E}"/>
                                            </p:graphicEl>
                                          </p:spTgt>
                                        </p:tgtEl>
                                        <p:attrNameLst>
                                          <p:attrName>style.visibility</p:attrName>
                                        </p:attrNameLst>
                                      </p:cBhvr>
                                      <p:to>
                                        <p:strVal val="visible"/>
                                      </p:to>
                                    </p:set>
                                    <p:animEffect transition="in" filter="fade">
                                      <p:cBhvr>
                                        <p:cTn id="14" dur="500"/>
                                        <p:tgtEl>
                                          <p:spTgt spid="5">
                                            <p:graphicEl>
                                              <a:dgm id="{5A19916F-C12A-4E8E-847E-7E1338BB919E}"/>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graphicEl>
                                              <a:dgm id="{4C824555-F44C-438E-8644-AA55A3134BDA}"/>
                                            </p:graphicEl>
                                          </p:spTgt>
                                        </p:tgtEl>
                                        <p:attrNameLst>
                                          <p:attrName>style.visibility</p:attrName>
                                        </p:attrNameLst>
                                      </p:cBhvr>
                                      <p:to>
                                        <p:strVal val="visible"/>
                                      </p:to>
                                    </p:set>
                                    <p:animEffect transition="in" filter="fade">
                                      <p:cBhvr>
                                        <p:cTn id="19" dur="500"/>
                                        <p:tgtEl>
                                          <p:spTgt spid="5">
                                            <p:graphicEl>
                                              <a:dgm id="{4C824555-F44C-438E-8644-AA55A3134BDA}"/>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graphicEl>
                                              <a:dgm id="{CE4058A3-C48E-4921-A50B-FBF76C5A06C3}"/>
                                            </p:graphicEl>
                                          </p:spTgt>
                                        </p:tgtEl>
                                        <p:attrNameLst>
                                          <p:attrName>style.visibility</p:attrName>
                                        </p:attrNameLst>
                                      </p:cBhvr>
                                      <p:to>
                                        <p:strVal val="visible"/>
                                      </p:to>
                                    </p:set>
                                    <p:animEffect transition="in" filter="fade">
                                      <p:cBhvr>
                                        <p:cTn id="22" dur="500"/>
                                        <p:tgtEl>
                                          <p:spTgt spid="5">
                                            <p:graphicEl>
                                              <a:dgm id="{CE4058A3-C48E-4921-A50B-FBF76C5A06C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5323E5A1-CCEF-4B3C-93F9-2D90800F9FE6}"/>
                                            </p:graphicEl>
                                          </p:spTgt>
                                        </p:tgtEl>
                                        <p:attrNameLst>
                                          <p:attrName>style.visibility</p:attrName>
                                        </p:attrNameLst>
                                      </p:cBhvr>
                                      <p:to>
                                        <p:strVal val="visible"/>
                                      </p:to>
                                    </p:set>
                                    <p:animEffect transition="in" filter="fade">
                                      <p:cBhvr>
                                        <p:cTn id="27" dur="500"/>
                                        <p:tgtEl>
                                          <p:spTgt spid="5">
                                            <p:graphicEl>
                                              <a:dgm id="{5323E5A1-CCEF-4B3C-93F9-2D90800F9FE6}"/>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graphicEl>
                                              <a:dgm id="{10C1E68F-F5BD-4038-9F39-B55C48DBE510}"/>
                                            </p:graphicEl>
                                          </p:spTgt>
                                        </p:tgtEl>
                                        <p:attrNameLst>
                                          <p:attrName>style.visibility</p:attrName>
                                        </p:attrNameLst>
                                      </p:cBhvr>
                                      <p:to>
                                        <p:strVal val="visible"/>
                                      </p:to>
                                    </p:set>
                                    <p:animEffect transition="in" filter="fade">
                                      <p:cBhvr>
                                        <p:cTn id="30" dur="500"/>
                                        <p:tgtEl>
                                          <p:spTgt spid="5">
                                            <p:graphicEl>
                                              <a:dgm id="{10C1E68F-F5BD-4038-9F39-B55C48DBE510}"/>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C9C69815-62E6-4B16-ADB4-5752972CAF41}"/>
                                            </p:graphicEl>
                                          </p:spTgt>
                                        </p:tgtEl>
                                        <p:attrNameLst>
                                          <p:attrName>style.visibility</p:attrName>
                                        </p:attrNameLst>
                                      </p:cBhvr>
                                      <p:to>
                                        <p:strVal val="visible"/>
                                      </p:to>
                                    </p:set>
                                    <p:animEffect transition="in" filter="fade">
                                      <p:cBhvr>
                                        <p:cTn id="35" dur="500"/>
                                        <p:tgtEl>
                                          <p:spTgt spid="5">
                                            <p:graphicEl>
                                              <a:dgm id="{C9C69815-62E6-4B16-ADB4-5752972CAF41}"/>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813D58DE-F557-4ACF-96B3-E692E472949F}"/>
                                            </p:graphicEl>
                                          </p:spTgt>
                                        </p:tgtEl>
                                        <p:attrNameLst>
                                          <p:attrName>style.visibility</p:attrName>
                                        </p:attrNameLst>
                                      </p:cBhvr>
                                      <p:to>
                                        <p:strVal val="visible"/>
                                      </p:to>
                                    </p:set>
                                    <p:animEffect transition="in" filter="fade">
                                      <p:cBhvr>
                                        <p:cTn id="38" dur="500"/>
                                        <p:tgtEl>
                                          <p:spTgt spid="5">
                                            <p:graphicEl>
                                              <a:dgm id="{813D58DE-F557-4ACF-96B3-E692E472949F}"/>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FAC34603-8334-44BF-994C-A4DC1B35248D}"/>
                                            </p:graphicEl>
                                          </p:spTgt>
                                        </p:tgtEl>
                                        <p:attrNameLst>
                                          <p:attrName>style.visibility</p:attrName>
                                        </p:attrNameLst>
                                      </p:cBhvr>
                                      <p:to>
                                        <p:strVal val="visible"/>
                                      </p:to>
                                    </p:set>
                                    <p:animEffect transition="in" filter="fade">
                                      <p:cBhvr>
                                        <p:cTn id="43" dur="500"/>
                                        <p:tgtEl>
                                          <p:spTgt spid="5">
                                            <p:graphicEl>
                                              <a:dgm id="{FAC34603-8334-44BF-994C-A4DC1B35248D}"/>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5">
                                            <p:graphicEl>
                                              <a:dgm id="{3782BB00-A771-4949-A3C9-486CA1CA5D9F}"/>
                                            </p:graphicEl>
                                          </p:spTgt>
                                        </p:tgtEl>
                                        <p:attrNameLst>
                                          <p:attrName>style.visibility</p:attrName>
                                        </p:attrNameLst>
                                      </p:cBhvr>
                                      <p:to>
                                        <p:strVal val="visible"/>
                                      </p:to>
                                    </p:set>
                                    <p:animEffect transition="in" filter="fade">
                                      <p:cBhvr>
                                        <p:cTn id="46" dur="500"/>
                                        <p:tgtEl>
                                          <p:spTgt spid="5">
                                            <p:graphicEl>
                                              <a:dgm id="{3782BB00-A771-4949-A3C9-486CA1CA5D9F}"/>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
                                            <p:graphicEl>
                                              <a:dgm id="{2E2CFD0A-C28C-47CE-A00C-E56E92B2D8FA}"/>
                                            </p:graphicEl>
                                          </p:spTgt>
                                        </p:tgtEl>
                                        <p:attrNameLst>
                                          <p:attrName>style.visibility</p:attrName>
                                        </p:attrNameLst>
                                      </p:cBhvr>
                                      <p:to>
                                        <p:strVal val="visible"/>
                                      </p:to>
                                    </p:set>
                                    <p:animEffect transition="in" filter="fade">
                                      <p:cBhvr>
                                        <p:cTn id="51" dur="500"/>
                                        <p:tgtEl>
                                          <p:spTgt spid="5">
                                            <p:graphicEl>
                                              <a:dgm id="{2E2CFD0A-C28C-47CE-A00C-E56E92B2D8FA}"/>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5">
                                            <p:graphicEl>
                                              <a:dgm id="{D7AF51CB-C8C2-4E00-B503-53B73FE7BB8F}"/>
                                            </p:graphicEl>
                                          </p:spTgt>
                                        </p:tgtEl>
                                        <p:attrNameLst>
                                          <p:attrName>style.visibility</p:attrName>
                                        </p:attrNameLst>
                                      </p:cBhvr>
                                      <p:to>
                                        <p:strVal val="visible"/>
                                      </p:to>
                                    </p:set>
                                    <p:animEffect transition="in" filter="fade">
                                      <p:cBhvr>
                                        <p:cTn id="54" dur="500"/>
                                        <p:tgtEl>
                                          <p:spTgt spid="5">
                                            <p:graphicEl>
                                              <a:dgm id="{D7AF51CB-C8C2-4E00-B503-53B73FE7BB8F}"/>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5">
                                            <p:graphicEl>
                                              <a:dgm id="{255BB18F-1AD8-448A-82C5-0A4C2F6BBFD4}"/>
                                            </p:graphicEl>
                                          </p:spTgt>
                                        </p:tgtEl>
                                        <p:attrNameLst>
                                          <p:attrName>style.visibility</p:attrName>
                                        </p:attrNameLst>
                                      </p:cBhvr>
                                      <p:to>
                                        <p:strVal val="visible"/>
                                      </p:to>
                                    </p:set>
                                    <p:animEffect transition="in" filter="fade">
                                      <p:cBhvr>
                                        <p:cTn id="59" dur="500"/>
                                        <p:tgtEl>
                                          <p:spTgt spid="5">
                                            <p:graphicEl>
                                              <a:dgm id="{255BB18F-1AD8-448A-82C5-0A4C2F6BBFD4}"/>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5">
                                            <p:graphicEl>
                                              <a:dgm id="{16D5DA02-73C1-42A1-8B96-73E9DF0118D6}"/>
                                            </p:graphicEl>
                                          </p:spTgt>
                                        </p:tgtEl>
                                        <p:attrNameLst>
                                          <p:attrName>style.visibility</p:attrName>
                                        </p:attrNameLst>
                                      </p:cBhvr>
                                      <p:to>
                                        <p:strVal val="visible"/>
                                      </p:to>
                                    </p:set>
                                    <p:animEffect transition="in" filter="fade">
                                      <p:cBhvr>
                                        <p:cTn id="62" dur="500"/>
                                        <p:tgtEl>
                                          <p:spTgt spid="5">
                                            <p:graphicEl>
                                              <a:dgm id="{16D5DA02-73C1-42A1-8B96-73E9DF0118D6}"/>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
                                            <p:graphicEl>
                                              <a:dgm id="{08CD6E9E-7FC2-44FD-86EB-BDD3798983CD}"/>
                                            </p:graphicEl>
                                          </p:spTgt>
                                        </p:tgtEl>
                                        <p:attrNameLst>
                                          <p:attrName>style.visibility</p:attrName>
                                        </p:attrNameLst>
                                      </p:cBhvr>
                                      <p:to>
                                        <p:strVal val="visible"/>
                                      </p:to>
                                    </p:set>
                                    <p:animEffect transition="in" filter="fade">
                                      <p:cBhvr>
                                        <p:cTn id="67" dur="500"/>
                                        <p:tgtEl>
                                          <p:spTgt spid="5">
                                            <p:graphicEl>
                                              <a:dgm id="{08CD6E9E-7FC2-44FD-86EB-BDD3798983CD}"/>
                                            </p:graphic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5">
                                            <p:graphicEl>
                                              <a:dgm id="{8FF76B4E-6E15-403A-ACEC-A3172CF75181}"/>
                                            </p:graphicEl>
                                          </p:spTgt>
                                        </p:tgtEl>
                                        <p:attrNameLst>
                                          <p:attrName>style.visibility</p:attrName>
                                        </p:attrNameLst>
                                      </p:cBhvr>
                                      <p:to>
                                        <p:strVal val="visible"/>
                                      </p:to>
                                    </p:set>
                                    <p:animEffect transition="in" filter="fade">
                                      <p:cBhvr>
                                        <p:cTn id="70" dur="500"/>
                                        <p:tgtEl>
                                          <p:spTgt spid="5">
                                            <p:graphicEl>
                                              <a:dgm id="{8FF76B4E-6E15-403A-ACEC-A3172CF75181}"/>
                                            </p:graphic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5">
                                            <p:graphicEl>
                                              <a:dgm id="{74F0EBB2-4E24-41DF-9F65-AEA5C89DBBCB}"/>
                                            </p:graphicEl>
                                          </p:spTgt>
                                        </p:tgtEl>
                                        <p:attrNameLst>
                                          <p:attrName>style.visibility</p:attrName>
                                        </p:attrNameLst>
                                      </p:cBhvr>
                                      <p:to>
                                        <p:strVal val="visible"/>
                                      </p:to>
                                    </p:set>
                                    <p:animEffect transition="in" filter="fade">
                                      <p:cBhvr>
                                        <p:cTn id="75" dur="500"/>
                                        <p:tgtEl>
                                          <p:spTgt spid="5">
                                            <p:graphicEl>
                                              <a:dgm id="{74F0EBB2-4E24-41DF-9F65-AEA5C89DBBCB}"/>
                                            </p:graphicEl>
                                          </p:spTgt>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5">
                                            <p:graphicEl>
                                              <a:dgm id="{A8D310E3-2788-4D78-A0FF-A69A3332AE4F}"/>
                                            </p:graphicEl>
                                          </p:spTgt>
                                        </p:tgtEl>
                                        <p:attrNameLst>
                                          <p:attrName>style.visibility</p:attrName>
                                        </p:attrNameLst>
                                      </p:cBhvr>
                                      <p:to>
                                        <p:strVal val="visible"/>
                                      </p:to>
                                    </p:set>
                                    <p:animEffect transition="in" filter="fade">
                                      <p:cBhvr>
                                        <p:cTn id="78" dur="500"/>
                                        <p:tgtEl>
                                          <p:spTgt spid="5">
                                            <p:graphicEl>
                                              <a:dgm id="{A8D310E3-2788-4D78-A0FF-A69A3332AE4F}"/>
                                            </p:graphicEl>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5">
                                            <p:graphicEl>
                                              <a:dgm id="{3EB2EDED-98C4-44C6-8700-8554DEB36AEE}"/>
                                            </p:graphicEl>
                                          </p:spTgt>
                                        </p:tgtEl>
                                        <p:attrNameLst>
                                          <p:attrName>style.visibility</p:attrName>
                                        </p:attrNameLst>
                                      </p:cBhvr>
                                      <p:to>
                                        <p:strVal val="visible"/>
                                      </p:to>
                                    </p:set>
                                    <p:animEffect transition="in" filter="fade">
                                      <p:cBhvr>
                                        <p:cTn id="81" dur="500"/>
                                        <p:tgtEl>
                                          <p:spTgt spid="5">
                                            <p:graphicEl>
                                              <a:dgm id="{3EB2EDED-98C4-44C6-8700-8554DEB36A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354EE59-E40E-FDCB-BA34-0F2CD4ED360E}"/>
              </a:ext>
            </a:extLst>
          </p:cNvPr>
          <p:cNvSpPr>
            <a:spLocks noGrp="1"/>
          </p:cNvSpPr>
          <p:nvPr>
            <p:ph type="ctrTitle"/>
          </p:nvPr>
        </p:nvSpPr>
        <p:spPr>
          <a:xfrm>
            <a:off x="638882" y="639193"/>
            <a:ext cx="4478016" cy="3573516"/>
          </a:xfrm>
        </p:spPr>
        <p:txBody>
          <a:bodyPr>
            <a:normAutofit/>
          </a:bodyPr>
          <a:lstStyle/>
          <a:p>
            <a:pPr algn="l"/>
            <a:r>
              <a:rPr lang="en-GB" sz="6600" dirty="0"/>
              <a:t>A Culture of Fragility?</a:t>
            </a:r>
          </a:p>
        </p:txBody>
      </p:sp>
      <p:sp>
        <p:nvSpPr>
          <p:cNvPr id="6" name="Subtitle 5">
            <a:extLst>
              <a:ext uri="{FF2B5EF4-FFF2-40B4-BE49-F238E27FC236}">
                <a16:creationId xmlns:a16="http://schemas.microsoft.com/office/drawing/2014/main" id="{9A1C4BB6-CE77-4299-7979-E43AC0DA3A14}"/>
              </a:ext>
            </a:extLst>
          </p:cNvPr>
          <p:cNvSpPr>
            <a:spLocks noGrp="1"/>
          </p:cNvSpPr>
          <p:nvPr>
            <p:ph type="subTitle" idx="1"/>
          </p:nvPr>
        </p:nvSpPr>
        <p:spPr>
          <a:xfrm>
            <a:off x="638882" y="4631161"/>
            <a:ext cx="3571810" cy="1559327"/>
          </a:xfrm>
        </p:spPr>
        <p:txBody>
          <a:bodyPr>
            <a:normAutofit/>
          </a:bodyPr>
          <a:lstStyle/>
          <a:p>
            <a:pPr algn="l"/>
            <a:endParaRPr lang="en-GB"/>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4CADD58C-F3B2-22CF-7982-016B86070380}"/>
              </a:ext>
            </a:extLst>
          </p:cNvPr>
          <p:cNvPicPr>
            <a:picLocks noChangeAspect="1"/>
          </p:cNvPicPr>
          <p:nvPr/>
        </p:nvPicPr>
        <p:blipFill>
          <a:blip r:embed="rId2"/>
          <a:stretch>
            <a:fillRect/>
          </a:stretch>
        </p:blipFill>
        <p:spPr>
          <a:xfrm>
            <a:off x="5116898" y="640080"/>
            <a:ext cx="6289411" cy="5550408"/>
          </a:xfrm>
          <a:prstGeom prst="rect">
            <a:avLst/>
          </a:prstGeom>
        </p:spPr>
      </p:pic>
      <p:sp>
        <p:nvSpPr>
          <p:cNvPr id="4" name="Slide Number Placeholder 3">
            <a:extLst>
              <a:ext uri="{FF2B5EF4-FFF2-40B4-BE49-F238E27FC236}">
                <a16:creationId xmlns:a16="http://schemas.microsoft.com/office/drawing/2014/main" id="{C111C714-09A3-4C49-61F0-A185777155A2}"/>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58693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61E575-53A0-31BC-CB9A-1A8776617846}"/>
              </a:ext>
            </a:extLst>
          </p:cNvPr>
          <p:cNvPicPr>
            <a:picLocks noChangeAspect="1"/>
          </p:cNvPicPr>
          <p:nvPr/>
        </p:nvPicPr>
        <p:blipFill>
          <a:blip r:embed="rId2"/>
          <a:stretch>
            <a:fillRect/>
          </a:stretch>
        </p:blipFill>
        <p:spPr>
          <a:xfrm>
            <a:off x="484632" y="1448846"/>
            <a:ext cx="2560320" cy="3954162"/>
          </a:xfrm>
          <a:prstGeom prst="rect">
            <a:avLst/>
          </a:prstGeom>
        </p:spPr>
      </p:pic>
      <p:cxnSp>
        <p:nvCxnSpPr>
          <p:cNvPr id="39" name="Straight Connector 38">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44D0517C-B3DF-7D95-0AC6-91C0F45567B9}"/>
              </a:ext>
            </a:extLst>
          </p:cNvPr>
          <p:cNvPicPr>
            <a:picLocks noChangeAspect="1"/>
          </p:cNvPicPr>
          <p:nvPr/>
        </p:nvPicPr>
        <p:blipFill>
          <a:blip r:embed="rId3"/>
          <a:stretch>
            <a:fillRect/>
          </a:stretch>
        </p:blipFill>
        <p:spPr>
          <a:xfrm>
            <a:off x="3354631" y="1463996"/>
            <a:ext cx="2560320" cy="3923862"/>
          </a:xfrm>
          <a:prstGeom prst="rect">
            <a:avLst/>
          </a:prstGeom>
        </p:spPr>
      </p:pic>
      <p:cxnSp>
        <p:nvCxnSpPr>
          <p:cNvPr id="41" name="Straight Connector 40">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4A71D953-7A0D-70A8-BE56-72521BF45305}"/>
              </a:ext>
            </a:extLst>
          </p:cNvPr>
          <p:cNvPicPr>
            <a:picLocks noChangeAspect="1"/>
          </p:cNvPicPr>
          <p:nvPr/>
        </p:nvPicPr>
        <p:blipFill>
          <a:blip r:embed="rId4"/>
          <a:stretch>
            <a:fillRect/>
          </a:stretch>
        </p:blipFill>
        <p:spPr>
          <a:xfrm>
            <a:off x="6235726" y="1730351"/>
            <a:ext cx="2560320" cy="3391151"/>
          </a:xfrm>
          <a:prstGeom prst="rect">
            <a:avLst/>
          </a:prstGeom>
        </p:spPr>
      </p:pic>
      <p:cxnSp>
        <p:nvCxnSpPr>
          <p:cNvPr id="43" name="Straight Connector 42">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FDFA3CF-BED2-4E9E-8E0A-0BC08D7C117C}"/>
              </a:ext>
            </a:extLst>
          </p:cNvPr>
          <p:cNvPicPr>
            <a:picLocks noChangeAspect="1"/>
          </p:cNvPicPr>
          <p:nvPr/>
        </p:nvPicPr>
        <p:blipFill>
          <a:blip r:embed="rId5"/>
          <a:stretch>
            <a:fillRect/>
          </a:stretch>
        </p:blipFill>
        <p:spPr>
          <a:xfrm>
            <a:off x="9120662" y="1752515"/>
            <a:ext cx="2560320" cy="3346823"/>
          </a:xfrm>
          <a:prstGeom prst="rect">
            <a:avLst/>
          </a:prstGeom>
        </p:spPr>
      </p:pic>
    </p:spTree>
    <p:extLst>
      <p:ext uri="{BB962C8B-B14F-4D97-AF65-F5344CB8AC3E}">
        <p14:creationId xmlns:p14="http://schemas.microsoft.com/office/powerpoint/2010/main" val="4767594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3F289-DD74-0BE0-C8D8-A51143940FAA}"/>
              </a:ext>
            </a:extLst>
          </p:cNvPr>
          <p:cNvSpPr>
            <a:spLocks noGrp="1"/>
          </p:cNvSpPr>
          <p:nvPr>
            <p:ph type="title"/>
          </p:nvPr>
        </p:nvSpPr>
        <p:spPr/>
        <p:txBody>
          <a:bodyPr>
            <a:normAutofit/>
          </a:bodyPr>
          <a:lstStyle/>
          <a:p>
            <a:r>
              <a:rPr lang="en-US" sz="6000" dirty="0"/>
              <a:t>Narcissism</a:t>
            </a:r>
            <a:endParaRPr lang="en-GB" sz="6000" dirty="0"/>
          </a:p>
        </p:txBody>
      </p:sp>
      <p:sp>
        <p:nvSpPr>
          <p:cNvPr id="3" name="Content Placeholder 2">
            <a:extLst>
              <a:ext uri="{FF2B5EF4-FFF2-40B4-BE49-F238E27FC236}">
                <a16:creationId xmlns:a16="http://schemas.microsoft.com/office/drawing/2014/main" id="{D6936FE2-7BEB-866E-2281-D9F9E8E42341}"/>
              </a:ext>
            </a:extLst>
          </p:cNvPr>
          <p:cNvSpPr>
            <a:spLocks noGrp="1"/>
          </p:cNvSpPr>
          <p:nvPr>
            <p:ph idx="1"/>
          </p:nvPr>
        </p:nvSpPr>
        <p:spPr>
          <a:xfrm>
            <a:off x="838200" y="1690688"/>
            <a:ext cx="5381532" cy="4486275"/>
          </a:xfrm>
        </p:spPr>
        <p:txBody>
          <a:bodyPr>
            <a:normAutofit lnSpcReduction="10000"/>
          </a:bodyPr>
          <a:lstStyle/>
          <a:p>
            <a:r>
              <a:rPr lang="en-US" dirty="0"/>
              <a:t>Grandiosity, a lack of empathy for other people, and a need for admiration. </a:t>
            </a:r>
          </a:p>
          <a:p>
            <a:r>
              <a:rPr lang="en-US" dirty="0"/>
              <a:t>Arrogant, self-centered, manipulative, and demanding. </a:t>
            </a:r>
          </a:p>
          <a:p>
            <a:r>
              <a:rPr lang="en-US" dirty="0"/>
              <a:t>Grandiose fantasies and convinced that they deserve special treatment. </a:t>
            </a:r>
          </a:p>
          <a:p>
            <a:r>
              <a:rPr lang="en-US" dirty="0"/>
              <a:t>Begin in early adulthood and evident in multiple contexts, such as at work and in relationships.</a:t>
            </a:r>
          </a:p>
        </p:txBody>
      </p:sp>
      <p:sp>
        <p:nvSpPr>
          <p:cNvPr id="4" name="Slide Number Placeholder 3">
            <a:extLst>
              <a:ext uri="{FF2B5EF4-FFF2-40B4-BE49-F238E27FC236}">
                <a16:creationId xmlns:a16="http://schemas.microsoft.com/office/drawing/2014/main" id="{FE3F59C0-ED52-869C-8ADE-2C2C84E2842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58EEE65-08A4-8818-3B78-887177647535}"/>
              </a:ext>
            </a:extLst>
          </p:cNvPr>
          <p:cNvSpPr txBox="1"/>
          <p:nvPr/>
        </p:nvSpPr>
        <p:spPr>
          <a:xfrm>
            <a:off x="8397843" y="5827787"/>
            <a:ext cx="31687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Psychology Today 2023</a:t>
            </a:r>
          </a:p>
        </p:txBody>
      </p:sp>
      <p:sp>
        <p:nvSpPr>
          <p:cNvPr id="6" name="TextBox 5">
            <a:extLst>
              <a:ext uri="{FF2B5EF4-FFF2-40B4-BE49-F238E27FC236}">
                <a16:creationId xmlns:a16="http://schemas.microsoft.com/office/drawing/2014/main" id="{DAF7D5D5-DA8A-C33F-914F-6377678F968D}"/>
              </a:ext>
            </a:extLst>
          </p:cNvPr>
          <p:cNvSpPr txBox="1"/>
          <p:nvPr/>
        </p:nvSpPr>
        <p:spPr>
          <a:xfrm>
            <a:off x="7085090" y="1636683"/>
            <a:ext cx="4481466" cy="3539430"/>
          </a:xfrm>
          <a:prstGeom prst="rect">
            <a:avLst/>
          </a:prstGeom>
          <a:solidFill>
            <a:srgbClr val="FFC00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Alexander the Great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Henry VIII</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Napoleon Bonaparte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Madonna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Kardashians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Kanye West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Trump</a:t>
            </a:r>
          </a:p>
        </p:txBody>
      </p:sp>
    </p:spTree>
    <p:extLst>
      <p:ext uri="{BB962C8B-B14F-4D97-AF65-F5344CB8AC3E}">
        <p14:creationId xmlns:p14="http://schemas.microsoft.com/office/powerpoint/2010/main" val="3896506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49BD-FEC4-1426-9784-0B6B58369302}"/>
              </a:ext>
            </a:extLst>
          </p:cNvPr>
          <p:cNvSpPr>
            <a:spLocks noGrp="1"/>
          </p:cNvSpPr>
          <p:nvPr>
            <p:ph type="title"/>
          </p:nvPr>
        </p:nvSpPr>
        <p:spPr>
          <a:xfrm>
            <a:off x="819150" y="43170"/>
            <a:ext cx="11144250" cy="1325563"/>
          </a:xfrm>
        </p:spPr>
        <p:txBody>
          <a:bodyPr/>
          <a:lstStyle/>
          <a:p>
            <a:r>
              <a:rPr lang="en-GB" dirty="0"/>
              <a:t>DSM-V – Narcissistic Personality Disorder (NPD) </a:t>
            </a:r>
          </a:p>
        </p:txBody>
      </p:sp>
      <p:sp>
        <p:nvSpPr>
          <p:cNvPr id="4" name="Slide Number Placeholder 3">
            <a:extLst>
              <a:ext uri="{FF2B5EF4-FFF2-40B4-BE49-F238E27FC236}">
                <a16:creationId xmlns:a16="http://schemas.microsoft.com/office/drawing/2014/main" id="{F722B54E-985E-BE98-DF8C-94167B4577F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5" name="Diagram 4">
            <a:extLst>
              <a:ext uri="{FF2B5EF4-FFF2-40B4-BE49-F238E27FC236}">
                <a16:creationId xmlns:a16="http://schemas.microsoft.com/office/drawing/2014/main" id="{5476EEBB-B4AE-A814-2570-66EFC3308059}"/>
              </a:ext>
            </a:extLst>
          </p:cNvPr>
          <p:cNvGraphicFramePr/>
          <p:nvPr/>
        </p:nvGraphicFramePr>
        <p:xfrm>
          <a:off x="1557197" y="1368733"/>
          <a:ext cx="8872396" cy="48979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763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4A0B9B-7268-48CE-AC69-0164D163F2DA}"/>
              </a:ext>
            </a:extLst>
          </p:cNvPr>
          <p:cNvSpPr>
            <a:spLocks noGrp="1"/>
          </p:cNvSpPr>
          <p:nvPr>
            <p:ph type="title"/>
          </p:nvPr>
        </p:nvSpPr>
        <p:spPr>
          <a:xfrm>
            <a:off x="640080" y="329184"/>
            <a:ext cx="6894576" cy="1783080"/>
          </a:xfrm>
        </p:spPr>
        <p:txBody>
          <a:bodyPr anchor="b">
            <a:normAutofit/>
          </a:bodyPr>
          <a:lstStyle/>
          <a:p>
            <a:r>
              <a:rPr lang="en-GB" sz="5600" dirty="0"/>
              <a:t>Root causes of the epidemic</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158CEF6-812F-4B1C-BCCE-34D9EAA43147}"/>
              </a:ext>
            </a:extLst>
          </p:cNvPr>
          <p:cNvSpPr>
            <a:spLocks noGrp="1"/>
          </p:cNvSpPr>
          <p:nvPr>
            <p:ph idx="1"/>
          </p:nvPr>
        </p:nvSpPr>
        <p:spPr>
          <a:xfrm>
            <a:off x="640080" y="3124634"/>
            <a:ext cx="6894576" cy="2027357"/>
          </a:xfrm>
        </p:spPr>
        <p:txBody>
          <a:bodyPr>
            <a:normAutofit/>
          </a:bodyPr>
          <a:lstStyle/>
          <a:p>
            <a:r>
              <a:rPr lang="en-GB" sz="2400" dirty="0"/>
              <a:t>Raising royalty</a:t>
            </a:r>
          </a:p>
          <a:p>
            <a:r>
              <a:rPr lang="en-GB" sz="2400" dirty="0"/>
              <a:t>Celebrity and media transmission of narcissism</a:t>
            </a:r>
          </a:p>
          <a:p>
            <a:r>
              <a:rPr lang="en-GB" sz="2400" dirty="0"/>
              <a:t>Quest for attention</a:t>
            </a:r>
          </a:p>
          <a:p>
            <a:r>
              <a:rPr lang="en-GB" sz="2400" dirty="0"/>
              <a:t>Easy credit and the repeal of the reality principle</a:t>
            </a:r>
          </a:p>
          <a:p>
            <a:endParaRPr lang="en-GB" sz="2200" dirty="0"/>
          </a:p>
        </p:txBody>
      </p:sp>
      <p:pic>
        <p:nvPicPr>
          <p:cNvPr id="5" name="Picture 4">
            <a:extLst>
              <a:ext uri="{FF2B5EF4-FFF2-40B4-BE49-F238E27FC236}">
                <a16:creationId xmlns:a16="http://schemas.microsoft.com/office/drawing/2014/main" id="{E6FDDA0C-5668-EF24-384E-8C3133584A44}"/>
              </a:ext>
            </a:extLst>
          </p:cNvPr>
          <p:cNvPicPr>
            <a:picLocks noChangeAspect="1"/>
          </p:cNvPicPr>
          <p:nvPr/>
        </p:nvPicPr>
        <p:blipFill rotWithShape="1">
          <a:blip r:embed="rId2"/>
          <a:srcRect t="12617" r="-1" b="-1"/>
          <a:stretch/>
        </p:blipFill>
        <p:spPr>
          <a:xfrm>
            <a:off x="7991194" y="4457389"/>
            <a:ext cx="3294975" cy="21090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A5F21BCD-9013-625F-B092-79E5E6EF2ECF}"/>
              </a:ext>
            </a:extLst>
          </p:cNvPr>
          <p:cNvSpPr txBox="1"/>
          <p:nvPr/>
        </p:nvSpPr>
        <p:spPr>
          <a:xfrm>
            <a:off x="660903" y="5917042"/>
            <a:ext cx="35399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Twenge and Campbell 2013 </a:t>
            </a:r>
          </a:p>
        </p:txBody>
      </p:sp>
      <p:pic>
        <p:nvPicPr>
          <p:cNvPr id="8" name="Picture 7">
            <a:extLst>
              <a:ext uri="{FF2B5EF4-FFF2-40B4-BE49-F238E27FC236}">
                <a16:creationId xmlns:a16="http://schemas.microsoft.com/office/drawing/2014/main" id="{F8B5F085-996B-E2FD-4797-71CB746D0D22}"/>
              </a:ext>
            </a:extLst>
          </p:cNvPr>
          <p:cNvPicPr>
            <a:picLocks noChangeAspect="1"/>
          </p:cNvPicPr>
          <p:nvPr/>
        </p:nvPicPr>
        <p:blipFill>
          <a:blip r:embed="rId3"/>
          <a:stretch>
            <a:fillRect/>
          </a:stretch>
        </p:blipFill>
        <p:spPr>
          <a:xfrm>
            <a:off x="8293608" y="182871"/>
            <a:ext cx="2744153" cy="4084321"/>
          </a:xfrm>
          <a:prstGeom prst="rect">
            <a:avLst/>
          </a:prstGeom>
        </p:spPr>
      </p:pic>
    </p:spTree>
    <p:extLst>
      <p:ext uri="{BB962C8B-B14F-4D97-AF65-F5344CB8AC3E}">
        <p14:creationId xmlns:p14="http://schemas.microsoft.com/office/powerpoint/2010/main" val="271918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C9317-ECF7-4D66-8D2F-62D444339DCD}"/>
              </a:ext>
            </a:extLst>
          </p:cNvPr>
          <p:cNvSpPr>
            <a:spLocks noGrp="1"/>
          </p:cNvSpPr>
          <p:nvPr>
            <p:ph type="title"/>
          </p:nvPr>
        </p:nvSpPr>
        <p:spPr/>
        <p:txBody>
          <a:bodyPr>
            <a:normAutofit/>
          </a:bodyPr>
          <a:lstStyle/>
          <a:p>
            <a:r>
              <a:rPr lang="en-GB" sz="6000" dirty="0"/>
              <a:t>Symptoms of narcissism</a:t>
            </a:r>
          </a:p>
        </p:txBody>
      </p:sp>
      <p:sp>
        <p:nvSpPr>
          <p:cNvPr id="3" name="Content Placeholder 2">
            <a:extLst>
              <a:ext uri="{FF2B5EF4-FFF2-40B4-BE49-F238E27FC236}">
                <a16:creationId xmlns:a16="http://schemas.microsoft.com/office/drawing/2014/main" id="{B7349984-5F31-458D-AADF-21B4BFFABA2F}"/>
              </a:ext>
            </a:extLst>
          </p:cNvPr>
          <p:cNvSpPr>
            <a:spLocks noGrp="1"/>
          </p:cNvSpPr>
          <p:nvPr>
            <p:ph idx="1"/>
          </p:nvPr>
        </p:nvSpPr>
        <p:spPr/>
        <p:txBody>
          <a:bodyPr/>
          <a:lstStyle/>
          <a:p>
            <a:r>
              <a:rPr lang="en-GB" dirty="0"/>
              <a:t>Vanity</a:t>
            </a:r>
          </a:p>
          <a:p>
            <a:r>
              <a:rPr lang="en-GB" dirty="0"/>
              <a:t>Materialism</a:t>
            </a:r>
          </a:p>
          <a:p>
            <a:r>
              <a:rPr lang="en-GB" dirty="0"/>
              <a:t>Uniqueness</a:t>
            </a:r>
          </a:p>
          <a:p>
            <a:r>
              <a:rPr lang="en-GB" dirty="0"/>
              <a:t>Antisocial behaviour</a:t>
            </a:r>
          </a:p>
          <a:p>
            <a:r>
              <a:rPr lang="en-GB" dirty="0"/>
              <a:t>Relationship troubles</a:t>
            </a:r>
          </a:p>
          <a:p>
            <a:r>
              <a:rPr lang="en-GB" dirty="0"/>
              <a:t>Religion and volunteering</a:t>
            </a:r>
          </a:p>
          <a:p>
            <a:endParaRPr lang="en-GB" dirty="0"/>
          </a:p>
        </p:txBody>
      </p:sp>
      <p:pic>
        <p:nvPicPr>
          <p:cNvPr id="5" name="Online Media 4" title="Narcissists and #SOCIALMEDIA">
            <a:hlinkClick r:id="" action="ppaction://media"/>
            <a:extLst>
              <a:ext uri="{FF2B5EF4-FFF2-40B4-BE49-F238E27FC236}">
                <a16:creationId xmlns:a16="http://schemas.microsoft.com/office/drawing/2014/main" id="{568E697F-CC0F-4EC4-605D-A80CB00F921F}"/>
              </a:ext>
            </a:extLst>
          </p:cNvPr>
          <p:cNvPicPr>
            <a:picLocks noRot="1" noChangeAspect="1"/>
          </p:cNvPicPr>
          <p:nvPr>
            <a:videoFile r:link="rId1"/>
          </p:nvPr>
        </p:nvPicPr>
        <p:blipFill>
          <a:blip r:embed="rId3"/>
          <a:stretch>
            <a:fillRect/>
          </a:stretch>
        </p:blipFill>
        <p:spPr>
          <a:xfrm>
            <a:off x="6096000" y="1924239"/>
            <a:ext cx="4290840" cy="3218130"/>
          </a:xfrm>
          <a:prstGeom prst="rect">
            <a:avLst/>
          </a:prstGeom>
        </p:spPr>
      </p:pic>
      <p:pic>
        <p:nvPicPr>
          <p:cNvPr id="8" name="Picture 7">
            <a:extLst>
              <a:ext uri="{FF2B5EF4-FFF2-40B4-BE49-F238E27FC236}">
                <a16:creationId xmlns:a16="http://schemas.microsoft.com/office/drawing/2014/main" id="{6F06BB1E-E02C-CB2C-C0FB-FF63F86810FA}"/>
              </a:ext>
            </a:extLst>
          </p:cNvPr>
          <p:cNvPicPr>
            <a:picLocks noChangeAspect="1"/>
          </p:cNvPicPr>
          <p:nvPr/>
        </p:nvPicPr>
        <p:blipFill>
          <a:blip r:embed="rId4"/>
          <a:stretch>
            <a:fillRect/>
          </a:stretch>
        </p:blipFill>
        <p:spPr>
          <a:xfrm>
            <a:off x="7069719" y="5376863"/>
            <a:ext cx="2724150" cy="800100"/>
          </a:xfrm>
          <a:prstGeom prst="rect">
            <a:avLst/>
          </a:prstGeom>
        </p:spPr>
      </p:pic>
      <p:sp>
        <p:nvSpPr>
          <p:cNvPr id="9" name="TextBox 8">
            <a:extLst>
              <a:ext uri="{FF2B5EF4-FFF2-40B4-BE49-F238E27FC236}">
                <a16:creationId xmlns:a16="http://schemas.microsoft.com/office/drawing/2014/main" id="{EF890B3D-7843-4A62-7C08-392DA4F71202}"/>
              </a:ext>
            </a:extLst>
          </p:cNvPr>
          <p:cNvSpPr txBox="1"/>
          <p:nvPr/>
        </p:nvSpPr>
        <p:spPr>
          <a:xfrm>
            <a:off x="660903" y="5917042"/>
            <a:ext cx="35399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Twenge and Campbell 2013 </a:t>
            </a:r>
          </a:p>
        </p:txBody>
      </p:sp>
    </p:spTree>
    <p:extLst>
      <p:ext uri="{BB962C8B-B14F-4D97-AF65-F5344CB8AC3E}">
        <p14:creationId xmlns:p14="http://schemas.microsoft.com/office/powerpoint/2010/main" val="2805553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43" fill="hold" display="0">
                  <p:stCondLst>
                    <p:cond delay="indefinite"/>
                  </p:stCondLst>
                </p:cTn>
                <p:tgtEl>
                  <p:spTgt spid="5"/>
                </p:tgtEl>
              </p:cMediaNode>
            </p:video>
            <p:seq concurrent="1" nextAc="seek">
              <p:cTn id="44" restart="whenNotActive" fill="hold" evtFilter="cancelBubble" nodeType="interactiveSeq">
                <p:stCondLst>
                  <p:cond evt="onClick" delay="0">
                    <p:tgtEl>
                      <p:spTgt spid="5"/>
                    </p:tgtEl>
                  </p:cond>
                </p:stCondLst>
                <p:endSync evt="end" delay="0">
                  <p:rtn val="all"/>
                </p:endSync>
                <p:childTnLst>
                  <p:par>
                    <p:cTn id="45" fill="hold">
                      <p:stCondLst>
                        <p:cond delay="0"/>
                      </p:stCondLst>
                      <p:childTnLst>
                        <p:par>
                          <p:cTn id="46" fill="hold">
                            <p:stCondLst>
                              <p:cond delay="0"/>
                            </p:stCondLst>
                            <p:childTnLst>
                              <p:par>
                                <p:cTn id="47" presetID="2" presetClass="mediacall" presetSubtype="0" fill="hold" nodeType="clickEffect">
                                  <p:stCondLst>
                                    <p:cond delay="0"/>
                                  </p:stCondLst>
                                  <p:childTnLst>
                                    <p:cmd type="call" cmd="togglePause">
                                      <p:cBhvr>
                                        <p:cTn id="48" dur="1" fill="hold"/>
                                        <p:tgtEl>
                                          <p:spTgt spid="5"/>
                                        </p:tgtEl>
                                      </p:cBhvr>
                                    </p:cmd>
                                  </p:childTnLst>
                                </p:cTn>
                              </p:par>
                            </p:childTnLst>
                          </p:cTn>
                        </p:par>
                      </p:childTnLst>
                    </p:cTn>
                  </p:par>
                </p:childTnLst>
              </p:cTn>
              <p:nextCondLst>
                <p:cond evt="onClick" delay="0">
                  <p:tgtEl>
                    <p:spTgt spid="5"/>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125C69D-8551-C0FA-0708-2B37345A375C}"/>
              </a:ext>
            </a:extLst>
          </p:cNvPr>
          <p:cNvPicPr>
            <a:picLocks noChangeAspect="1"/>
          </p:cNvPicPr>
          <p:nvPr/>
        </p:nvPicPr>
        <p:blipFill>
          <a:blip r:embed="rId2"/>
          <a:stretch>
            <a:fillRect/>
          </a:stretch>
        </p:blipFill>
        <p:spPr>
          <a:xfrm>
            <a:off x="-196811" y="-1201898"/>
            <a:ext cx="12388811" cy="8268127"/>
          </a:xfrm>
          <a:prstGeom prst="rect">
            <a:avLst/>
          </a:prstGeom>
        </p:spPr>
      </p:pic>
      <p:sp>
        <p:nvSpPr>
          <p:cNvPr id="2" name="Title 1">
            <a:extLst>
              <a:ext uri="{FF2B5EF4-FFF2-40B4-BE49-F238E27FC236}">
                <a16:creationId xmlns:a16="http://schemas.microsoft.com/office/drawing/2014/main" id="{D8B0FADE-3101-4888-8D37-2F772EDD625A}"/>
              </a:ext>
            </a:extLst>
          </p:cNvPr>
          <p:cNvSpPr>
            <a:spLocks noGrp="1"/>
          </p:cNvSpPr>
          <p:nvPr>
            <p:ph type="title"/>
          </p:nvPr>
        </p:nvSpPr>
        <p:spPr>
          <a:xfrm>
            <a:off x="0" y="-212091"/>
            <a:ext cx="10618300" cy="1233378"/>
          </a:xfrm>
        </p:spPr>
        <p:txBody>
          <a:bodyPr>
            <a:normAutofit/>
          </a:bodyPr>
          <a:lstStyle/>
          <a:p>
            <a:r>
              <a:rPr lang="en-GB" sz="6000" dirty="0"/>
              <a:t>Prognosis and treatment</a:t>
            </a:r>
          </a:p>
        </p:txBody>
      </p:sp>
      <p:sp>
        <p:nvSpPr>
          <p:cNvPr id="3" name="Content Placeholder 2">
            <a:extLst>
              <a:ext uri="{FF2B5EF4-FFF2-40B4-BE49-F238E27FC236}">
                <a16:creationId xmlns:a16="http://schemas.microsoft.com/office/drawing/2014/main" id="{451CC47E-89FA-40F6-B10A-636A389A31F8}"/>
              </a:ext>
            </a:extLst>
          </p:cNvPr>
          <p:cNvSpPr>
            <a:spLocks noGrp="1"/>
          </p:cNvSpPr>
          <p:nvPr>
            <p:ph idx="1"/>
          </p:nvPr>
        </p:nvSpPr>
        <p:spPr>
          <a:xfrm>
            <a:off x="249725" y="3724275"/>
            <a:ext cx="4103200" cy="2729127"/>
          </a:xfrm>
        </p:spPr>
        <p:txBody>
          <a:bodyPr>
            <a:normAutofit/>
          </a:bodyPr>
          <a:lstStyle/>
          <a:p>
            <a:r>
              <a:rPr lang="en-GB" sz="3200" dirty="0">
                <a:solidFill>
                  <a:schemeClr val="bg1"/>
                </a:solidFill>
              </a:rPr>
              <a:t>How far and long will narcissism spread</a:t>
            </a:r>
          </a:p>
          <a:p>
            <a:r>
              <a:rPr lang="en-GB" sz="3200" dirty="0">
                <a:solidFill>
                  <a:schemeClr val="bg1"/>
                </a:solidFill>
              </a:rPr>
              <a:t>Treating the epidemic of narcissism</a:t>
            </a:r>
          </a:p>
        </p:txBody>
      </p:sp>
      <p:sp>
        <p:nvSpPr>
          <p:cNvPr id="4" name="TextBox 3">
            <a:extLst>
              <a:ext uri="{FF2B5EF4-FFF2-40B4-BE49-F238E27FC236}">
                <a16:creationId xmlns:a16="http://schemas.microsoft.com/office/drawing/2014/main" id="{1ABA9287-5371-1372-C9E4-B192B3DECA6B}"/>
              </a:ext>
            </a:extLst>
          </p:cNvPr>
          <p:cNvSpPr txBox="1"/>
          <p:nvPr/>
        </p:nvSpPr>
        <p:spPr>
          <a:xfrm>
            <a:off x="427234" y="6417121"/>
            <a:ext cx="35399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Twenge and Campbell 2013 </a:t>
            </a:r>
          </a:p>
        </p:txBody>
      </p:sp>
      <p:sp>
        <p:nvSpPr>
          <p:cNvPr id="6" name="TextBox 5">
            <a:extLst>
              <a:ext uri="{FF2B5EF4-FFF2-40B4-BE49-F238E27FC236}">
                <a16:creationId xmlns:a16="http://schemas.microsoft.com/office/drawing/2014/main" id="{9E35B588-517B-7BDE-9B7B-9666775FE4C7}"/>
              </a:ext>
            </a:extLst>
          </p:cNvPr>
          <p:cNvSpPr txBox="1"/>
          <p:nvPr/>
        </p:nvSpPr>
        <p:spPr>
          <a:xfrm>
            <a:off x="4282871" y="3423863"/>
            <a:ext cx="7883983" cy="3170099"/>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Happiness studies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Fame and money are not the route to happiness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Greatest predictor of happiness is strong and supportive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journey is one of moving from narcissism to connection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“So maybe it’s time to take a break from that smartphone, shut off your computer and meet up with a friend or two. Maybe, just maybe, you might feel a little better – and boost your self-esteem.”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Remes</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2016</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608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49371-4B00-466F-B852-596CF1743E5A}"/>
              </a:ext>
            </a:extLst>
          </p:cNvPr>
          <p:cNvSpPr>
            <a:spLocks noGrp="1"/>
          </p:cNvSpPr>
          <p:nvPr>
            <p:ph type="title"/>
          </p:nvPr>
        </p:nvSpPr>
        <p:spPr/>
        <p:txBody>
          <a:bodyPr>
            <a:normAutofit/>
          </a:bodyPr>
          <a:lstStyle/>
          <a:p>
            <a:r>
              <a:rPr lang="en-GB" sz="6000" dirty="0" err="1"/>
              <a:t>iGen</a:t>
            </a:r>
            <a:r>
              <a:rPr lang="en-GB" sz="6000" dirty="0"/>
              <a:t> or Gen Z</a:t>
            </a:r>
          </a:p>
        </p:txBody>
      </p:sp>
      <p:sp>
        <p:nvSpPr>
          <p:cNvPr id="3" name="Content Placeholder 2">
            <a:extLst>
              <a:ext uri="{FF2B5EF4-FFF2-40B4-BE49-F238E27FC236}">
                <a16:creationId xmlns:a16="http://schemas.microsoft.com/office/drawing/2014/main" id="{38B4D7F0-62E2-4612-B781-7C4E030DF287}"/>
              </a:ext>
            </a:extLst>
          </p:cNvPr>
          <p:cNvSpPr>
            <a:spLocks noGrp="1"/>
          </p:cNvSpPr>
          <p:nvPr>
            <p:ph idx="1"/>
          </p:nvPr>
        </p:nvSpPr>
        <p:spPr>
          <a:xfrm>
            <a:off x="838200" y="1549400"/>
            <a:ext cx="5534025" cy="2108200"/>
          </a:xfrm>
        </p:spPr>
        <p:txBody>
          <a:bodyPr>
            <a:normAutofit/>
          </a:bodyPr>
          <a:lstStyle/>
          <a:p>
            <a:r>
              <a:rPr lang="en-GB" dirty="0"/>
              <a:t>Delayed independence</a:t>
            </a:r>
          </a:p>
          <a:p>
            <a:r>
              <a:rPr lang="en-GB" dirty="0"/>
              <a:t>Online rather than in person</a:t>
            </a:r>
          </a:p>
          <a:p>
            <a:r>
              <a:rPr lang="en-GB" dirty="0"/>
              <a:t>Insecure: new mental health crisis</a:t>
            </a:r>
          </a:p>
          <a:p>
            <a:r>
              <a:rPr lang="en-GB" dirty="0"/>
              <a:t>More safety less community</a:t>
            </a:r>
          </a:p>
        </p:txBody>
      </p:sp>
      <p:pic>
        <p:nvPicPr>
          <p:cNvPr id="5" name="Picture 4">
            <a:extLst>
              <a:ext uri="{FF2B5EF4-FFF2-40B4-BE49-F238E27FC236}">
                <a16:creationId xmlns:a16="http://schemas.microsoft.com/office/drawing/2014/main" id="{C57ECBC3-8627-F760-3A24-30DAF5847FFC}"/>
              </a:ext>
            </a:extLst>
          </p:cNvPr>
          <p:cNvPicPr>
            <a:picLocks noChangeAspect="1"/>
          </p:cNvPicPr>
          <p:nvPr/>
        </p:nvPicPr>
        <p:blipFill>
          <a:blip r:embed="rId2"/>
          <a:stretch>
            <a:fillRect/>
          </a:stretch>
        </p:blipFill>
        <p:spPr>
          <a:xfrm>
            <a:off x="6870132" y="0"/>
            <a:ext cx="5169408" cy="6858000"/>
          </a:xfrm>
          <a:prstGeom prst="rect">
            <a:avLst/>
          </a:prstGeom>
        </p:spPr>
      </p:pic>
      <p:pic>
        <p:nvPicPr>
          <p:cNvPr id="4" name="Picture 3">
            <a:extLst>
              <a:ext uri="{FF2B5EF4-FFF2-40B4-BE49-F238E27FC236}">
                <a16:creationId xmlns:a16="http://schemas.microsoft.com/office/drawing/2014/main" id="{E0F729D7-112E-557B-6C40-D92A5CDF6E77}"/>
              </a:ext>
            </a:extLst>
          </p:cNvPr>
          <p:cNvPicPr>
            <a:picLocks noChangeAspect="1"/>
          </p:cNvPicPr>
          <p:nvPr/>
        </p:nvPicPr>
        <p:blipFill>
          <a:blip r:embed="rId3"/>
          <a:stretch>
            <a:fillRect/>
          </a:stretch>
        </p:blipFill>
        <p:spPr>
          <a:xfrm>
            <a:off x="340293" y="4061637"/>
            <a:ext cx="2940643" cy="2108200"/>
          </a:xfrm>
          <a:prstGeom prst="rect">
            <a:avLst/>
          </a:prstGeom>
        </p:spPr>
      </p:pic>
      <p:pic>
        <p:nvPicPr>
          <p:cNvPr id="7" name="Picture 6">
            <a:extLst>
              <a:ext uri="{FF2B5EF4-FFF2-40B4-BE49-F238E27FC236}">
                <a16:creationId xmlns:a16="http://schemas.microsoft.com/office/drawing/2014/main" id="{F8AF07B4-17BB-0ED3-A2D3-A9DE10A39204}"/>
              </a:ext>
            </a:extLst>
          </p:cNvPr>
          <p:cNvPicPr>
            <a:picLocks noChangeAspect="1"/>
          </p:cNvPicPr>
          <p:nvPr/>
        </p:nvPicPr>
        <p:blipFill>
          <a:blip r:embed="rId4"/>
          <a:stretch>
            <a:fillRect/>
          </a:stretch>
        </p:blipFill>
        <p:spPr>
          <a:xfrm>
            <a:off x="3605212" y="4061637"/>
            <a:ext cx="2940644" cy="2165777"/>
          </a:xfrm>
          <a:prstGeom prst="rect">
            <a:avLst/>
          </a:prstGeom>
        </p:spPr>
      </p:pic>
    </p:spTree>
    <p:extLst>
      <p:ext uri="{BB962C8B-B14F-4D97-AF65-F5344CB8AC3E}">
        <p14:creationId xmlns:p14="http://schemas.microsoft.com/office/powerpoint/2010/main" val="151583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D978A16-587F-879F-A5C8-4C74806D3EDA}"/>
              </a:ext>
            </a:extLst>
          </p:cNvPr>
          <p:cNvSpPr>
            <a:spLocks noGrp="1"/>
          </p:cNvSpPr>
          <p:nvPr>
            <p:ph type="title"/>
          </p:nvPr>
        </p:nvSpPr>
        <p:spPr>
          <a:xfrm>
            <a:off x="838200" y="643467"/>
            <a:ext cx="2951205" cy="5571066"/>
          </a:xfrm>
        </p:spPr>
        <p:txBody>
          <a:bodyPr>
            <a:normAutofit/>
          </a:bodyPr>
          <a:lstStyle/>
          <a:p>
            <a:r>
              <a:rPr lang="en-GB">
                <a:solidFill>
                  <a:srgbClr val="FFFFFF"/>
                </a:solidFill>
              </a:rPr>
              <a:t>iGen/ Generation Z Behaviour Changes</a:t>
            </a:r>
          </a:p>
        </p:txBody>
      </p:sp>
      <p:sp>
        <p:nvSpPr>
          <p:cNvPr id="4" name="Slide Number Placeholder 3">
            <a:extLst>
              <a:ext uri="{FF2B5EF4-FFF2-40B4-BE49-F238E27FC236}">
                <a16:creationId xmlns:a16="http://schemas.microsoft.com/office/drawing/2014/main" id="{D71D450F-0FB7-520C-7B43-DBAFCD54CB1A}"/>
              </a:ext>
            </a:extLst>
          </p:cNvPr>
          <p:cNvSpPr>
            <a:spLocks noGrp="1"/>
          </p:cNvSpPr>
          <p:nvPr>
            <p:ph type="sldNum" sz="quarter" idx="12"/>
          </p:nvPr>
        </p:nvSpPr>
        <p:spPr>
          <a:xfrm>
            <a:off x="8610600" y="6356350"/>
            <a:ext cx="2743200" cy="365125"/>
          </a:xfrm>
        </p:spPr>
        <p:txBody>
          <a:bodyPr>
            <a:normAutofit/>
          </a:bodyPr>
          <a:lstStyle/>
          <a:p>
            <a:pPr>
              <a:spcAft>
                <a:spcPts val="600"/>
              </a:spcAft>
            </a:pPr>
            <a:fld id="{ABB89200-0994-4556-B81E-0BACE865B87D}" type="slidenum">
              <a:rPr lang="en-GB">
                <a:solidFill>
                  <a:srgbClr val="898989"/>
                </a:solidFill>
              </a:rPr>
              <a:pPr>
                <a:spcAft>
                  <a:spcPts val="600"/>
                </a:spcAft>
              </a:pPr>
              <a:t>36</a:t>
            </a:fld>
            <a:endParaRPr lang="en-GB">
              <a:solidFill>
                <a:srgbClr val="898989"/>
              </a:solidFill>
            </a:endParaRPr>
          </a:p>
        </p:txBody>
      </p:sp>
      <p:graphicFrame>
        <p:nvGraphicFramePr>
          <p:cNvPr id="13" name="Content Placeholder 2">
            <a:extLst>
              <a:ext uri="{FF2B5EF4-FFF2-40B4-BE49-F238E27FC236}">
                <a16:creationId xmlns:a16="http://schemas.microsoft.com/office/drawing/2014/main" id="{00027FCD-0061-D76D-CFCF-4712794FD0CE}"/>
              </a:ext>
            </a:extLst>
          </p:cNvPr>
          <p:cNvGraphicFramePr>
            <a:graphicFrameLocks noGrp="1"/>
          </p:cNvGraphicFramePr>
          <p:nvPr>
            <p:ph idx="1"/>
            <p:extLst>
              <p:ext uri="{D42A27DB-BD31-4B8C-83A1-F6EECF244321}">
                <p14:modId xmlns:p14="http://schemas.microsoft.com/office/powerpoint/2010/main" val="107065548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5CC84A5-81F1-F386-6E16-6388ED352CBA}"/>
              </a:ext>
            </a:extLst>
          </p:cNvPr>
          <p:cNvSpPr txBox="1"/>
          <p:nvPr/>
        </p:nvSpPr>
        <p:spPr>
          <a:xfrm>
            <a:off x="8154815" y="6235740"/>
            <a:ext cx="250964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Twenge 2018: 18-22</a:t>
            </a:r>
          </a:p>
        </p:txBody>
      </p:sp>
    </p:spTree>
    <p:extLst>
      <p:ext uri="{BB962C8B-B14F-4D97-AF65-F5344CB8AC3E}">
        <p14:creationId xmlns:p14="http://schemas.microsoft.com/office/powerpoint/2010/main" val="30161817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D34E37-3E25-B5BF-D2EC-8707B1F04AA6}"/>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A95FF-305B-2F76-9E55-CFC0A620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F3BDA8-9C57-DC86-2D5B-9CF4C522C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4D790CB-B13E-F8AE-4434-4EAB9C8244BE}"/>
              </a:ext>
            </a:extLst>
          </p:cNvPr>
          <p:cNvSpPr>
            <a:spLocks noGrp="1"/>
          </p:cNvSpPr>
          <p:nvPr>
            <p:ph type="title"/>
          </p:nvPr>
        </p:nvSpPr>
        <p:spPr>
          <a:xfrm>
            <a:off x="446568" y="643467"/>
            <a:ext cx="3342838" cy="5571066"/>
          </a:xfrm>
        </p:spPr>
        <p:txBody>
          <a:bodyPr>
            <a:normAutofit/>
          </a:bodyPr>
          <a:lstStyle/>
          <a:p>
            <a:r>
              <a:rPr lang="en-GB" dirty="0">
                <a:solidFill>
                  <a:srgbClr val="FFFFFF"/>
                </a:solidFill>
              </a:rPr>
              <a:t>Generation Z Megatrends &amp; Basis of Anxieties</a:t>
            </a:r>
          </a:p>
        </p:txBody>
      </p:sp>
      <p:sp>
        <p:nvSpPr>
          <p:cNvPr id="4" name="Slide Number Placeholder 3">
            <a:extLst>
              <a:ext uri="{FF2B5EF4-FFF2-40B4-BE49-F238E27FC236}">
                <a16:creationId xmlns:a16="http://schemas.microsoft.com/office/drawing/2014/main" id="{BA8EE43E-839D-CA54-23B7-100219F2E79F}"/>
              </a:ext>
            </a:extLst>
          </p:cNvPr>
          <p:cNvSpPr>
            <a:spLocks noGrp="1"/>
          </p:cNvSpPr>
          <p:nvPr>
            <p:ph type="sldNum" sz="quarter" idx="12"/>
          </p:nvPr>
        </p:nvSpPr>
        <p:spPr>
          <a:xfrm>
            <a:off x="8610600" y="6356350"/>
            <a:ext cx="2743200" cy="365125"/>
          </a:xfrm>
        </p:spPr>
        <p:txBody>
          <a:bodyPr>
            <a:normAutofit/>
          </a:bodyPr>
          <a:lstStyle/>
          <a:p>
            <a:pPr>
              <a:spcAft>
                <a:spcPts val="600"/>
              </a:spcAft>
            </a:pPr>
            <a:fld id="{ABB89200-0994-4556-B81E-0BACE865B87D}" type="slidenum">
              <a:rPr lang="en-GB">
                <a:solidFill>
                  <a:srgbClr val="898989"/>
                </a:solidFill>
              </a:rPr>
              <a:pPr>
                <a:spcAft>
                  <a:spcPts val="600"/>
                </a:spcAft>
              </a:pPr>
              <a:t>37</a:t>
            </a:fld>
            <a:endParaRPr lang="en-GB">
              <a:solidFill>
                <a:srgbClr val="898989"/>
              </a:solidFill>
            </a:endParaRPr>
          </a:p>
        </p:txBody>
      </p:sp>
      <p:graphicFrame>
        <p:nvGraphicFramePr>
          <p:cNvPr id="13" name="Content Placeholder 2">
            <a:extLst>
              <a:ext uri="{FF2B5EF4-FFF2-40B4-BE49-F238E27FC236}">
                <a16:creationId xmlns:a16="http://schemas.microsoft.com/office/drawing/2014/main" id="{74DDD645-50CF-0A05-46E4-D37C0CFC10C1}"/>
              </a:ext>
            </a:extLst>
          </p:cNvPr>
          <p:cNvGraphicFramePr>
            <a:graphicFrameLocks noGrp="1"/>
          </p:cNvGraphicFramePr>
          <p:nvPr>
            <p:ph idx="1"/>
            <p:extLst>
              <p:ext uri="{D42A27DB-BD31-4B8C-83A1-F6EECF244321}">
                <p14:modId xmlns:p14="http://schemas.microsoft.com/office/powerpoint/2010/main" val="160253364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2F23339-A89F-45F2-B2F1-AD206B6D9229}"/>
              </a:ext>
            </a:extLst>
          </p:cNvPr>
          <p:cNvSpPr txBox="1"/>
          <p:nvPr/>
        </p:nvSpPr>
        <p:spPr>
          <a:xfrm>
            <a:off x="6962775" y="6235740"/>
            <a:ext cx="38576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Haidt and </a:t>
            </a:r>
            <a:r>
              <a:rPr lang="en-GB" dirty="0" err="1">
                <a:solidFill>
                  <a:prstClr val="black"/>
                </a:solidFill>
                <a:latin typeface="Calibri" panose="020F0502020204030204"/>
              </a:rPr>
              <a:t>Luckianoff</a:t>
            </a:r>
            <a:r>
              <a:rPr lang="en-GB" dirty="0">
                <a:solidFill>
                  <a:prstClr val="black"/>
                </a:solidFill>
                <a:latin typeface="Calibri" panose="020F0502020204030204"/>
              </a:rPr>
              <a:t> 2018;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Haidt 2024</a:t>
            </a:r>
          </a:p>
        </p:txBody>
      </p:sp>
    </p:spTree>
    <p:extLst>
      <p:ext uri="{BB962C8B-B14F-4D97-AF65-F5344CB8AC3E}">
        <p14:creationId xmlns:p14="http://schemas.microsoft.com/office/powerpoint/2010/main" val="3352362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BA24C-9B62-3FDA-B767-088772C8D7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6AA4F9-C733-B327-035D-4C444169B01F}"/>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59F79E0-215D-C780-6434-C6C6A41EFA3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27EBF75-3A8A-0AEB-36B7-4A132C1EBD88}"/>
              </a:ext>
            </a:extLst>
          </p:cNvPr>
          <p:cNvPicPr>
            <a:picLocks noChangeAspect="1"/>
          </p:cNvPicPr>
          <p:nvPr/>
        </p:nvPicPr>
        <p:blipFill>
          <a:blip r:embed="rId2"/>
          <a:stretch>
            <a:fillRect/>
          </a:stretch>
        </p:blipFill>
        <p:spPr>
          <a:xfrm>
            <a:off x="463615" y="981978"/>
            <a:ext cx="9369527" cy="48762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F4B6D109-E3B5-876A-E548-BEF215A74B37}"/>
              </a:ext>
            </a:extLst>
          </p:cNvPr>
          <p:cNvSpPr/>
          <p:nvPr/>
        </p:nvSpPr>
        <p:spPr>
          <a:xfrm>
            <a:off x="1522585" y="1277356"/>
            <a:ext cx="1620665"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C5988DE-BA09-906E-A63B-9FFF89915BA2}"/>
              </a:ext>
            </a:extLst>
          </p:cNvPr>
          <p:cNvSpPr/>
          <p:nvPr/>
        </p:nvSpPr>
        <p:spPr>
          <a:xfrm>
            <a:off x="3146233" y="1277356"/>
            <a:ext cx="1692467"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C0A01195-0044-DAE8-C09E-0037F435DD1E}"/>
              </a:ext>
            </a:extLst>
          </p:cNvPr>
          <p:cNvSpPr/>
          <p:nvPr/>
        </p:nvSpPr>
        <p:spPr>
          <a:xfrm>
            <a:off x="4859636" y="1267831"/>
            <a:ext cx="1620665"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E1BC00BF-6A6D-7722-9476-3749942CD65C}"/>
              </a:ext>
            </a:extLst>
          </p:cNvPr>
          <p:cNvSpPr/>
          <p:nvPr/>
        </p:nvSpPr>
        <p:spPr>
          <a:xfrm>
            <a:off x="6480301" y="1267831"/>
            <a:ext cx="1620665"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5CEE240-65C5-97DA-F25E-7443D70B0DF0}"/>
              </a:ext>
            </a:extLst>
          </p:cNvPr>
          <p:cNvSpPr/>
          <p:nvPr/>
        </p:nvSpPr>
        <p:spPr>
          <a:xfrm>
            <a:off x="8100966" y="1277356"/>
            <a:ext cx="1865014"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9C8F1D76-6282-2378-D0E0-AFDA88F10145}"/>
              </a:ext>
            </a:extLst>
          </p:cNvPr>
          <p:cNvPicPr>
            <a:picLocks noChangeAspect="1"/>
          </p:cNvPicPr>
          <p:nvPr/>
        </p:nvPicPr>
        <p:blipFill>
          <a:blip r:embed="rId3"/>
          <a:stretch>
            <a:fillRect/>
          </a:stretch>
        </p:blipFill>
        <p:spPr>
          <a:xfrm>
            <a:off x="9855970" y="1027906"/>
            <a:ext cx="2085975" cy="4838700"/>
          </a:xfrm>
          <a:prstGeom prst="rect">
            <a:avLst/>
          </a:prstGeom>
        </p:spPr>
      </p:pic>
      <p:sp>
        <p:nvSpPr>
          <p:cNvPr id="14" name="Rectangle 13">
            <a:extLst>
              <a:ext uri="{FF2B5EF4-FFF2-40B4-BE49-F238E27FC236}">
                <a16:creationId xmlns:a16="http://schemas.microsoft.com/office/drawing/2014/main" id="{A43AE8F9-5CDE-B2DA-578A-33BA4D6E326A}"/>
              </a:ext>
            </a:extLst>
          </p:cNvPr>
          <p:cNvSpPr/>
          <p:nvPr/>
        </p:nvSpPr>
        <p:spPr>
          <a:xfrm>
            <a:off x="9863371" y="1267831"/>
            <a:ext cx="2078574" cy="45808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1996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4" presetClass="exit" presetSubtype="1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4" presetClass="exit" presetSubtype="10" fill="hold" grpId="0" nodeType="clickEffect">
                                  <p:stCondLst>
                                    <p:cond delay="0"/>
                                  </p:stCondLst>
                                  <p:childTnLst>
                                    <p:animEffect transition="out" filter="randombar(horizontal)">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4" presetClass="exit" presetSubtype="10" fill="hold" grpId="0" nodeType="clickEffect">
                                  <p:stCondLst>
                                    <p:cond delay="0"/>
                                  </p:stCondLst>
                                  <p:childTnLst>
                                    <p:animEffect transition="out" filter="randombar(horizontal)">
                                      <p:cBhvr>
                                        <p:cTn id="26" dur="500"/>
                                        <p:tgtEl>
                                          <p:spTgt spid="10"/>
                                        </p:tgtEl>
                                      </p:cBhvr>
                                    </p:animEffect>
                                    <p:set>
                                      <p:cBhvr>
                                        <p:cTn id="27" dur="1" fill="hold">
                                          <p:stCondLst>
                                            <p:cond delay="499"/>
                                          </p:stCondLst>
                                        </p:cTn>
                                        <p:tgtEl>
                                          <p:spTgt spid="10"/>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4" presetClass="exit" presetSubtype="10" fill="hold" grpId="0" nodeType="clickEffect">
                                  <p:stCondLst>
                                    <p:cond delay="0"/>
                                  </p:stCondLst>
                                  <p:childTnLst>
                                    <p:animEffect transition="out" filter="randombar(horizontal)">
                                      <p:cBhvr>
                                        <p:cTn id="31" dur="500"/>
                                        <p:tgtEl>
                                          <p:spTgt spid="14"/>
                                        </p:tgtEl>
                                      </p:cBhvr>
                                    </p:animEffect>
                                    <p:set>
                                      <p:cBhvr>
                                        <p:cTn id="3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D7025-D50F-53F3-6C94-8EC454979266}"/>
              </a:ext>
            </a:extLst>
          </p:cNvPr>
          <p:cNvSpPr>
            <a:spLocks noGrp="1"/>
          </p:cNvSpPr>
          <p:nvPr>
            <p:ph type="title"/>
          </p:nvPr>
        </p:nvSpPr>
        <p:spPr>
          <a:xfrm>
            <a:off x="1092329" y="0"/>
            <a:ext cx="11096622" cy="2254814"/>
          </a:xfrm>
          <a:solidFill>
            <a:schemeClr val="tx1"/>
          </a:solidFill>
        </p:spPr>
        <p:txBody>
          <a:bodyPr>
            <a:normAutofit/>
          </a:bodyPr>
          <a:lstStyle/>
          <a:p>
            <a:r>
              <a:rPr lang="en-GB" sz="6000" dirty="0">
                <a:solidFill>
                  <a:schemeClr val="bg1"/>
                </a:solidFill>
              </a:rPr>
              <a:t>Reflection</a:t>
            </a:r>
          </a:p>
        </p:txBody>
      </p:sp>
      <p:sp>
        <p:nvSpPr>
          <p:cNvPr id="3" name="Content Placeholder 2">
            <a:extLst>
              <a:ext uri="{FF2B5EF4-FFF2-40B4-BE49-F238E27FC236}">
                <a16:creationId xmlns:a16="http://schemas.microsoft.com/office/drawing/2014/main" id="{38388C32-66BB-D9DC-C6FD-78045573B955}"/>
              </a:ext>
            </a:extLst>
          </p:cNvPr>
          <p:cNvSpPr>
            <a:spLocks noGrp="1"/>
          </p:cNvSpPr>
          <p:nvPr>
            <p:ph idx="1"/>
          </p:nvPr>
        </p:nvSpPr>
        <p:spPr>
          <a:xfrm>
            <a:off x="1095375" y="2114550"/>
            <a:ext cx="11093576" cy="4743450"/>
          </a:xfrm>
          <a:solidFill>
            <a:schemeClr val="tx1"/>
          </a:solidFill>
        </p:spPr>
        <p:txBody>
          <a:bodyPr>
            <a:noAutofit/>
          </a:bodyPr>
          <a:lstStyle/>
          <a:p>
            <a:r>
              <a:rPr lang="en-GB" sz="2600" dirty="0">
                <a:solidFill>
                  <a:schemeClr val="bg1"/>
                </a:solidFill>
              </a:rPr>
              <a:t>In what ways is it different to be a child or a young person in 2025, than it was when you were young?</a:t>
            </a:r>
          </a:p>
          <a:p>
            <a:r>
              <a:rPr lang="en-GB" sz="2600" dirty="0">
                <a:solidFill>
                  <a:schemeClr val="bg1"/>
                </a:solidFill>
              </a:rPr>
              <a:t>Was the world a better or a worse place when you were a teenager?</a:t>
            </a:r>
          </a:p>
          <a:p>
            <a:r>
              <a:rPr lang="en-GB" sz="2600" dirty="0">
                <a:solidFill>
                  <a:schemeClr val="bg1"/>
                </a:solidFill>
              </a:rPr>
              <a:t>Are there hallmarks of modern childhood, which create an unrealistic world for the younger generation?</a:t>
            </a:r>
          </a:p>
          <a:p>
            <a:r>
              <a:rPr lang="en-GB" sz="2600" dirty="0">
                <a:solidFill>
                  <a:schemeClr val="bg1"/>
                </a:solidFill>
              </a:rPr>
              <a:t>Has the world gone mad?</a:t>
            </a:r>
          </a:p>
        </p:txBody>
      </p:sp>
      <p:sp>
        <p:nvSpPr>
          <p:cNvPr id="4" name="Slide Number Placeholder 3">
            <a:extLst>
              <a:ext uri="{FF2B5EF4-FFF2-40B4-BE49-F238E27FC236}">
                <a16:creationId xmlns:a16="http://schemas.microsoft.com/office/drawing/2014/main" id="{FAA711AF-F922-7F90-3A6C-EF60ABD023B4}"/>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046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4AD1E-F3F8-E532-7DF9-F409B48EF7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FE5390-A5E5-8F1D-979C-0E3A2DE5E38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C85BBA63-85CC-630E-2273-382A8BC144A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7208A002-C59E-927E-6DBB-7B39D5E16016}"/>
              </a:ext>
            </a:extLst>
          </p:cNvPr>
          <p:cNvPicPr>
            <a:picLocks noChangeAspect="1"/>
          </p:cNvPicPr>
          <p:nvPr/>
        </p:nvPicPr>
        <p:blipFill>
          <a:blip r:embed="rId2"/>
          <a:stretch>
            <a:fillRect/>
          </a:stretch>
        </p:blipFill>
        <p:spPr>
          <a:xfrm>
            <a:off x="0" y="65365"/>
            <a:ext cx="12192000" cy="6727270"/>
          </a:xfrm>
          <a:prstGeom prst="rect">
            <a:avLst/>
          </a:prstGeom>
        </p:spPr>
      </p:pic>
      <p:sp>
        <p:nvSpPr>
          <p:cNvPr id="7" name="TextBox 6">
            <a:extLst>
              <a:ext uri="{FF2B5EF4-FFF2-40B4-BE49-F238E27FC236}">
                <a16:creationId xmlns:a16="http://schemas.microsoft.com/office/drawing/2014/main" id="{9AAA1FDF-D75E-D570-AC6C-C5C1086A0EFF}"/>
              </a:ext>
            </a:extLst>
          </p:cNvPr>
          <p:cNvSpPr txBox="1"/>
          <p:nvPr/>
        </p:nvSpPr>
        <p:spPr>
          <a:xfrm>
            <a:off x="9601200" y="2547257"/>
            <a:ext cx="2416629"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But risk is a fundamental part of life</a:t>
            </a:r>
          </a:p>
        </p:txBody>
      </p:sp>
    </p:spTree>
    <p:extLst>
      <p:ext uri="{BB962C8B-B14F-4D97-AF65-F5344CB8AC3E}">
        <p14:creationId xmlns:p14="http://schemas.microsoft.com/office/powerpoint/2010/main" val="4879673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07B6-7625-7A6D-DC90-D26C7AEA8A17}"/>
              </a:ext>
            </a:extLst>
          </p:cNvPr>
          <p:cNvSpPr>
            <a:spLocks noGrp="1"/>
          </p:cNvSpPr>
          <p:nvPr>
            <p:ph type="title"/>
          </p:nvPr>
        </p:nvSpPr>
        <p:spPr/>
        <p:txBody>
          <a:bodyPr>
            <a:normAutofit/>
          </a:bodyPr>
          <a:lstStyle/>
          <a:p>
            <a:r>
              <a:rPr lang="en-GB" sz="6000" dirty="0"/>
              <a:t>1990s shift</a:t>
            </a:r>
          </a:p>
        </p:txBody>
      </p:sp>
      <p:sp>
        <p:nvSpPr>
          <p:cNvPr id="3" name="Content Placeholder 2">
            <a:extLst>
              <a:ext uri="{FF2B5EF4-FFF2-40B4-BE49-F238E27FC236}">
                <a16:creationId xmlns:a16="http://schemas.microsoft.com/office/drawing/2014/main" id="{2DBD1AA6-624B-A4AA-CBAD-71C63DE527A8}"/>
              </a:ext>
            </a:extLst>
          </p:cNvPr>
          <p:cNvSpPr>
            <a:spLocks noGrp="1"/>
          </p:cNvSpPr>
          <p:nvPr>
            <p:ph idx="1"/>
          </p:nvPr>
        </p:nvSpPr>
        <p:spPr>
          <a:xfrm>
            <a:off x="838199" y="1825625"/>
            <a:ext cx="6009693" cy="4351338"/>
          </a:xfrm>
        </p:spPr>
        <p:txBody>
          <a:bodyPr>
            <a:normAutofit/>
          </a:bodyPr>
          <a:lstStyle/>
          <a:p>
            <a:r>
              <a:rPr lang="en-GB" dirty="0"/>
              <a:t>Stranger danger – avoid people!</a:t>
            </a:r>
          </a:p>
          <a:p>
            <a:r>
              <a:rPr lang="en-GB" dirty="0"/>
              <a:t>Do not eat peanuts!</a:t>
            </a:r>
          </a:p>
          <a:p>
            <a:r>
              <a:rPr lang="en-GB" dirty="0"/>
              <a:t>The outside is dangerous – do not go out!</a:t>
            </a:r>
          </a:p>
          <a:p>
            <a:r>
              <a:rPr lang="en-GB" dirty="0"/>
              <a:t>The world is full of risks – avoid risk!</a:t>
            </a:r>
          </a:p>
          <a:p>
            <a:r>
              <a:rPr lang="en-GB" dirty="0"/>
              <a:t>Children are vulnerable and must be protected!</a:t>
            </a:r>
          </a:p>
          <a:p>
            <a:r>
              <a:rPr lang="en-GB" dirty="0"/>
              <a:t>Children are never culpable!</a:t>
            </a:r>
          </a:p>
          <a:p>
            <a:r>
              <a:rPr lang="en-GB" dirty="0"/>
              <a:t>Ban conkers!</a:t>
            </a:r>
          </a:p>
          <a:p>
            <a:endParaRPr lang="en-GB" dirty="0"/>
          </a:p>
        </p:txBody>
      </p:sp>
      <p:sp>
        <p:nvSpPr>
          <p:cNvPr id="4" name="Slide Number Placeholder 3">
            <a:extLst>
              <a:ext uri="{FF2B5EF4-FFF2-40B4-BE49-F238E27FC236}">
                <a16:creationId xmlns:a16="http://schemas.microsoft.com/office/drawing/2014/main" id="{83B49894-C133-051A-DA37-5491CF11DED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20DCC09-9000-909C-A447-28D4A0D539B8}"/>
              </a:ext>
            </a:extLst>
          </p:cNvPr>
          <p:cNvPicPr>
            <a:picLocks noChangeAspect="1"/>
          </p:cNvPicPr>
          <p:nvPr/>
        </p:nvPicPr>
        <p:blipFill>
          <a:blip r:embed="rId2"/>
          <a:stretch>
            <a:fillRect/>
          </a:stretch>
        </p:blipFill>
        <p:spPr>
          <a:xfrm>
            <a:off x="6847892" y="13642"/>
            <a:ext cx="5067300" cy="3415459"/>
          </a:xfrm>
          <a:prstGeom prst="rect">
            <a:avLst/>
          </a:prstGeom>
        </p:spPr>
      </p:pic>
      <p:pic>
        <p:nvPicPr>
          <p:cNvPr id="7" name="Picture 6">
            <a:extLst>
              <a:ext uri="{FF2B5EF4-FFF2-40B4-BE49-F238E27FC236}">
                <a16:creationId xmlns:a16="http://schemas.microsoft.com/office/drawing/2014/main" id="{4656E880-D142-6E4F-FA7B-49C345DEA7C4}"/>
              </a:ext>
            </a:extLst>
          </p:cNvPr>
          <p:cNvPicPr>
            <a:picLocks noChangeAspect="1"/>
          </p:cNvPicPr>
          <p:nvPr/>
        </p:nvPicPr>
        <p:blipFill>
          <a:blip r:embed="rId3"/>
          <a:stretch>
            <a:fillRect/>
          </a:stretch>
        </p:blipFill>
        <p:spPr>
          <a:xfrm>
            <a:off x="6847892" y="3514919"/>
            <a:ext cx="5242260" cy="3109815"/>
          </a:xfrm>
          <a:prstGeom prst="rect">
            <a:avLst/>
          </a:prstGeom>
        </p:spPr>
      </p:pic>
      <p:sp>
        <p:nvSpPr>
          <p:cNvPr id="5" name="TextBox 4">
            <a:extLst>
              <a:ext uri="{FF2B5EF4-FFF2-40B4-BE49-F238E27FC236}">
                <a16:creationId xmlns:a16="http://schemas.microsoft.com/office/drawing/2014/main" id="{831AF704-A76F-3A1D-32BC-F4E05A07D07C}"/>
              </a:ext>
            </a:extLst>
          </p:cNvPr>
          <p:cNvSpPr txBox="1"/>
          <p:nvPr/>
        </p:nvSpPr>
        <p:spPr>
          <a:xfrm>
            <a:off x="466282" y="6256052"/>
            <a:ext cx="38576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Haidt and </a:t>
            </a:r>
            <a:r>
              <a:rPr lang="en-GB" dirty="0" err="1">
                <a:solidFill>
                  <a:prstClr val="black"/>
                </a:solidFill>
                <a:latin typeface="Calibri" panose="020F0502020204030204"/>
              </a:rPr>
              <a:t>Luckianoff</a:t>
            </a:r>
            <a:r>
              <a:rPr lang="en-GB" dirty="0">
                <a:solidFill>
                  <a:prstClr val="black"/>
                </a:solidFill>
                <a:latin typeface="Calibri" panose="020F0502020204030204"/>
              </a:rPr>
              <a:t> 2018;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Haidt 2024</a:t>
            </a:r>
          </a:p>
        </p:txBody>
      </p:sp>
    </p:spTree>
    <p:extLst>
      <p:ext uri="{BB962C8B-B14F-4D97-AF65-F5344CB8AC3E}">
        <p14:creationId xmlns:p14="http://schemas.microsoft.com/office/powerpoint/2010/main" val="220918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1000"/>
                                        <p:tgtEl>
                                          <p:spTgt spid="6"/>
                                        </p:tgtEl>
                                      </p:cBhvr>
                                    </p:animEffect>
                                    <p:anim calcmode="lin" valueType="num">
                                      <p:cBhvr>
                                        <p:cTn id="50" dur="1000" fill="hold"/>
                                        <p:tgtEl>
                                          <p:spTgt spid="6"/>
                                        </p:tgtEl>
                                        <p:attrNameLst>
                                          <p:attrName>ppt_x</p:attrName>
                                        </p:attrNameLst>
                                      </p:cBhvr>
                                      <p:tavLst>
                                        <p:tav tm="0">
                                          <p:val>
                                            <p:strVal val="#ppt_x"/>
                                          </p:val>
                                        </p:tav>
                                        <p:tav tm="100000">
                                          <p:val>
                                            <p:strVal val="#ppt_x"/>
                                          </p:val>
                                        </p:tav>
                                      </p:tavLst>
                                    </p:anim>
                                    <p:anim calcmode="lin" valueType="num">
                                      <p:cBhvr>
                                        <p:cTn id="5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fade">
                                      <p:cBhvr>
                                        <p:cTn id="56" dur="1000"/>
                                        <p:tgtEl>
                                          <p:spTgt spid="7"/>
                                        </p:tgtEl>
                                      </p:cBhvr>
                                    </p:animEffect>
                                    <p:anim calcmode="lin" valueType="num">
                                      <p:cBhvr>
                                        <p:cTn id="57" dur="1000" fill="hold"/>
                                        <p:tgtEl>
                                          <p:spTgt spid="7"/>
                                        </p:tgtEl>
                                        <p:attrNameLst>
                                          <p:attrName>ppt_x</p:attrName>
                                        </p:attrNameLst>
                                      </p:cBhvr>
                                      <p:tavLst>
                                        <p:tav tm="0">
                                          <p:val>
                                            <p:strVal val="#ppt_x"/>
                                          </p:val>
                                        </p:tav>
                                        <p:tav tm="100000">
                                          <p:val>
                                            <p:strVal val="#ppt_x"/>
                                          </p:val>
                                        </p:tav>
                                      </p:tavLst>
                                    </p:anim>
                                    <p:anim calcmode="lin" valueType="num">
                                      <p:cBhvr>
                                        <p:cTn id="5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8BB58-8EF2-005C-1FF4-516AABDD8AAC}"/>
              </a:ext>
            </a:extLst>
          </p:cNvPr>
          <p:cNvSpPr>
            <a:spLocks noGrp="1"/>
          </p:cNvSpPr>
          <p:nvPr>
            <p:ph type="title"/>
          </p:nvPr>
        </p:nvSpPr>
        <p:spPr/>
        <p:txBody>
          <a:bodyPr/>
          <a:lstStyle/>
          <a:p>
            <a:r>
              <a:rPr lang="en-GB" dirty="0"/>
              <a:t>The Moral Culture of ‘</a:t>
            </a:r>
            <a:r>
              <a:rPr lang="en-GB" dirty="0" err="1"/>
              <a:t>safetyism</a:t>
            </a:r>
            <a:r>
              <a:rPr lang="en-GB" dirty="0"/>
              <a:t>’</a:t>
            </a:r>
          </a:p>
        </p:txBody>
      </p:sp>
      <p:sp>
        <p:nvSpPr>
          <p:cNvPr id="3" name="Content Placeholder 2">
            <a:extLst>
              <a:ext uri="{FF2B5EF4-FFF2-40B4-BE49-F238E27FC236}">
                <a16:creationId xmlns:a16="http://schemas.microsoft.com/office/drawing/2014/main" id="{1F996454-1946-71A6-9F20-AA3FA1BDFEEC}"/>
              </a:ext>
            </a:extLst>
          </p:cNvPr>
          <p:cNvSpPr>
            <a:spLocks noGrp="1"/>
          </p:cNvSpPr>
          <p:nvPr>
            <p:ph idx="1"/>
          </p:nvPr>
        </p:nvSpPr>
        <p:spPr>
          <a:xfrm>
            <a:off x="838200" y="1825625"/>
            <a:ext cx="5257800" cy="4351338"/>
          </a:xfrm>
        </p:spPr>
        <p:txBody>
          <a:bodyPr/>
          <a:lstStyle/>
          <a:p>
            <a:r>
              <a:rPr lang="en-GB" dirty="0"/>
              <a:t>Safe spaces</a:t>
            </a:r>
          </a:p>
          <a:p>
            <a:r>
              <a:rPr lang="en-GB" dirty="0"/>
              <a:t>Trigger warning</a:t>
            </a:r>
          </a:p>
          <a:p>
            <a:r>
              <a:rPr lang="en-GB" dirty="0"/>
              <a:t>Microaggressions</a:t>
            </a:r>
          </a:p>
          <a:p>
            <a:r>
              <a:rPr lang="en-GB" dirty="0"/>
              <a:t>Bias response teams</a:t>
            </a:r>
          </a:p>
          <a:p>
            <a:r>
              <a:rPr lang="en-GB" dirty="0"/>
              <a:t>Matrices of oppression</a:t>
            </a:r>
          </a:p>
          <a:p>
            <a:r>
              <a:rPr lang="en-GB" dirty="0"/>
              <a:t>Call-out culture – often for single words</a:t>
            </a:r>
          </a:p>
          <a:p>
            <a:r>
              <a:rPr lang="en-GB" dirty="0"/>
              <a:t>Pronouns</a:t>
            </a:r>
          </a:p>
          <a:p>
            <a:endParaRPr lang="en-GB" dirty="0"/>
          </a:p>
        </p:txBody>
      </p:sp>
      <p:sp>
        <p:nvSpPr>
          <p:cNvPr id="4" name="Slide Number Placeholder 3">
            <a:extLst>
              <a:ext uri="{FF2B5EF4-FFF2-40B4-BE49-F238E27FC236}">
                <a16:creationId xmlns:a16="http://schemas.microsoft.com/office/drawing/2014/main" id="{F1CAAB94-C8E3-DA82-1E96-AA64A1EA848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862CCA-32C9-4FAC-AD73-D454072473D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A354B18-2CD6-E81D-B6F1-572554A18FF4}"/>
              </a:ext>
            </a:extLst>
          </p:cNvPr>
          <p:cNvPicPr>
            <a:picLocks noChangeAspect="1"/>
          </p:cNvPicPr>
          <p:nvPr/>
        </p:nvPicPr>
        <p:blipFill>
          <a:blip r:embed="rId2"/>
          <a:stretch>
            <a:fillRect/>
          </a:stretch>
        </p:blipFill>
        <p:spPr>
          <a:xfrm>
            <a:off x="6210300" y="2190799"/>
            <a:ext cx="5407190" cy="24764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83716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45196-6668-4468-8264-D2FB5C1A6FE0}"/>
              </a:ext>
            </a:extLst>
          </p:cNvPr>
          <p:cNvSpPr>
            <a:spLocks noGrp="1"/>
          </p:cNvSpPr>
          <p:nvPr>
            <p:ph type="title"/>
          </p:nvPr>
        </p:nvSpPr>
        <p:spPr/>
        <p:txBody>
          <a:bodyPr/>
          <a:lstStyle/>
          <a:p>
            <a:r>
              <a:rPr lang="en-GB" dirty="0"/>
              <a:t>Van Jones</a:t>
            </a:r>
          </a:p>
        </p:txBody>
      </p:sp>
      <p:sp>
        <p:nvSpPr>
          <p:cNvPr id="3" name="Content Placeholder 2">
            <a:extLst>
              <a:ext uri="{FF2B5EF4-FFF2-40B4-BE49-F238E27FC236}">
                <a16:creationId xmlns:a16="http://schemas.microsoft.com/office/drawing/2014/main" id="{56295BE6-1CA6-4D6E-B51C-D99D1AC4CE10}"/>
              </a:ext>
            </a:extLst>
          </p:cNvPr>
          <p:cNvSpPr>
            <a:spLocks noGrp="1"/>
          </p:cNvSpPr>
          <p:nvPr>
            <p:ph idx="1"/>
          </p:nvPr>
        </p:nvSpPr>
        <p:spPr>
          <a:xfrm>
            <a:off x="838200" y="1825625"/>
            <a:ext cx="5346843" cy="4351338"/>
          </a:xfrm>
        </p:spPr>
        <p:txBody>
          <a:bodyPr/>
          <a:lstStyle/>
          <a:p>
            <a:r>
              <a:rPr lang="en-GB" dirty="0"/>
              <a:t>“You can’t live on a campus where people say stuff you don’t like, and these people can’t fire you, can’t arrest you, they can’t beat you up. </a:t>
            </a:r>
          </a:p>
          <a:p>
            <a:r>
              <a:rPr lang="en-GB" dirty="0"/>
              <a:t>They just say stuff you don’t like, and you can say stuff back, and this you cannot bear!”</a:t>
            </a:r>
          </a:p>
        </p:txBody>
      </p:sp>
      <p:sp>
        <p:nvSpPr>
          <p:cNvPr id="5" name="Rectangle 4">
            <a:extLst>
              <a:ext uri="{FF2B5EF4-FFF2-40B4-BE49-F238E27FC236}">
                <a16:creationId xmlns:a16="http://schemas.microsoft.com/office/drawing/2014/main" id="{294C62ED-1AA1-4648-A839-431725D42EA2}"/>
              </a:ext>
            </a:extLst>
          </p:cNvPr>
          <p:cNvSpPr/>
          <p:nvPr/>
        </p:nvSpPr>
        <p:spPr>
          <a:xfrm>
            <a:off x="6727860" y="1203663"/>
            <a:ext cx="477833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Learn</a:t>
            </a:r>
          </a:p>
        </p:txBody>
      </p:sp>
      <p:sp>
        <p:nvSpPr>
          <p:cNvPr id="6" name="Rectangle 5">
            <a:extLst>
              <a:ext uri="{FF2B5EF4-FFF2-40B4-BE49-F238E27FC236}">
                <a16:creationId xmlns:a16="http://schemas.microsoft.com/office/drawing/2014/main" id="{3C125F6F-DFC4-6971-E27E-CC9EC912A8A3}"/>
              </a:ext>
            </a:extLst>
          </p:cNvPr>
          <p:cNvSpPr/>
          <p:nvPr/>
        </p:nvSpPr>
        <p:spPr>
          <a:xfrm>
            <a:off x="6727860" y="2516187"/>
            <a:ext cx="477833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Communicate</a:t>
            </a:r>
          </a:p>
        </p:txBody>
      </p:sp>
      <p:sp>
        <p:nvSpPr>
          <p:cNvPr id="7" name="Rectangle 6">
            <a:extLst>
              <a:ext uri="{FF2B5EF4-FFF2-40B4-BE49-F238E27FC236}">
                <a16:creationId xmlns:a16="http://schemas.microsoft.com/office/drawing/2014/main" id="{2396DADF-E572-28BD-C2AF-4A9253A5CEAB}"/>
              </a:ext>
            </a:extLst>
          </p:cNvPr>
          <p:cNvSpPr/>
          <p:nvPr/>
        </p:nvSpPr>
        <p:spPr>
          <a:xfrm>
            <a:off x="6727860" y="3832261"/>
            <a:ext cx="477833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Disagree</a:t>
            </a:r>
          </a:p>
        </p:txBody>
      </p:sp>
      <p:sp>
        <p:nvSpPr>
          <p:cNvPr id="8" name="Rectangle 7">
            <a:extLst>
              <a:ext uri="{FF2B5EF4-FFF2-40B4-BE49-F238E27FC236}">
                <a16:creationId xmlns:a16="http://schemas.microsoft.com/office/drawing/2014/main" id="{6879E594-0DE8-B917-C067-AB54F60EF2C9}"/>
              </a:ext>
            </a:extLst>
          </p:cNvPr>
          <p:cNvSpPr/>
          <p:nvPr/>
        </p:nvSpPr>
        <p:spPr>
          <a:xfrm>
            <a:off x="6727861" y="5157824"/>
            <a:ext cx="4778339"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Tolerate</a:t>
            </a:r>
          </a:p>
        </p:txBody>
      </p:sp>
    </p:spTree>
    <p:extLst>
      <p:ext uri="{BB962C8B-B14F-4D97-AF65-F5344CB8AC3E}">
        <p14:creationId xmlns:p14="http://schemas.microsoft.com/office/powerpoint/2010/main" val="83033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64E0E-C9AE-40C2-991F-C0E804D55F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D57040-0BA5-4FE4-97B8-DCF2FDC4C76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5D1A756-14D4-42DB-A8A1-EE065A710A17}"/>
              </a:ext>
            </a:extLst>
          </p:cNvPr>
          <p:cNvPicPr>
            <a:picLocks noChangeAspect="1"/>
          </p:cNvPicPr>
          <p:nvPr/>
        </p:nvPicPr>
        <p:blipFill>
          <a:blip r:embed="rId2"/>
          <a:stretch>
            <a:fillRect/>
          </a:stretch>
        </p:blipFill>
        <p:spPr>
          <a:xfrm>
            <a:off x="519112" y="871537"/>
            <a:ext cx="11153775" cy="5114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006031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1BAF061-D18B-EE0D-AF18-00630F89A687}"/>
              </a:ext>
            </a:extLst>
          </p:cNvPr>
          <p:cNvPicPr>
            <a:picLocks noChangeAspect="1"/>
          </p:cNvPicPr>
          <p:nvPr/>
        </p:nvPicPr>
        <p:blipFill rotWithShape="1">
          <a:blip r:embed="rId2"/>
          <a:srcRect t="17681" r="1" b="14479"/>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63D3DC-E44B-7766-A61A-909B3C8137F0}"/>
              </a:ext>
            </a:extLst>
          </p:cNvPr>
          <p:cNvSpPr>
            <a:spLocks noGrp="1"/>
          </p:cNvSpPr>
          <p:nvPr>
            <p:ph type="title"/>
          </p:nvPr>
        </p:nvSpPr>
        <p:spPr>
          <a:xfrm>
            <a:off x="477981" y="1122363"/>
            <a:ext cx="5193354" cy="3204134"/>
          </a:xfrm>
        </p:spPr>
        <p:txBody>
          <a:bodyPr vert="horz" lIns="91440" tIns="45720" rIns="91440" bIns="45720" rtlCol="0" anchor="b">
            <a:normAutofit/>
          </a:bodyPr>
          <a:lstStyle/>
          <a:p>
            <a:r>
              <a:rPr lang="en-US" sz="3200" dirty="0"/>
              <a:t>”Learning is the antithesis of comfort … The collision of views and ideologies is in the DNA of the academic enterprise. We do not need any collision avoidance technology here.”</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7ED95765-9542-07CB-1CFB-2231A51758D1}"/>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5B862CCA-32C9-4FAC-AD73-D454072473DC}" type="slidenum">
              <a:rPr kumimoji="0" lang="en-US" sz="1200" b="0" i="0" u="none" strike="noStrike" kern="1200" cap="none" spc="0" normalizeH="0" baseline="0" noProof="0">
                <a:ln>
                  <a:noFill/>
                </a:ln>
                <a:solidFill>
                  <a:prstClr val="white"/>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45</a:t>
            </a:fld>
            <a:endParaRPr kumimoji="0" lang="en-US"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DD99E8B3-8AE4-2317-8881-BCD2C25F8EE2}"/>
              </a:ext>
            </a:extLst>
          </p:cNvPr>
          <p:cNvSpPr txBox="1"/>
          <p:nvPr/>
        </p:nvSpPr>
        <p:spPr>
          <a:xfrm>
            <a:off x="557671" y="5223097"/>
            <a:ext cx="4465674"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Ruth Simmons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President, Brown University</a:t>
            </a:r>
          </a:p>
        </p:txBody>
      </p:sp>
    </p:spTree>
    <p:extLst>
      <p:ext uri="{BB962C8B-B14F-4D97-AF65-F5344CB8AC3E}">
        <p14:creationId xmlns:p14="http://schemas.microsoft.com/office/powerpoint/2010/main" val="31193578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14ECD39-15E9-C62F-0C32-330AE0D84A33}"/>
              </a:ext>
            </a:extLst>
          </p:cNvPr>
          <p:cNvPicPr>
            <a:picLocks noChangeAspect="1"/>
          </p:cNvPicPr>
          <p:nvPr/>
        </p:nvPicPr>
        <p:blipFill>
          <a:blip r:embed="rId2"/>
          <a:stretch>
            <a:fillRect/>
          </a:stretch>
        </p:blipFill>
        <p:spPr>
          <a:xfrm>
            <a:off x="1908711" y="241456"/>
            <a:ext cx="8576076" cy="75177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A877D309-8592-9151-BFEA-070BA15A6713}"/>
              </a:ext>
            </a:extLst>
          </p:cNvPr>
          <p:cNvSpPr txBox="1"/>
          <p:nvPr/>
        </p:nvSpPr>
        <p:spPr>
          <a:xfrm>
            <a:off x="1707213" y="5976597"/>
            <a:ext cx="9394893" cy="369332"/>
          </a:xfrm>
          <a:prstGeom prst="rect">
            <a:avLst/>
          </a:prstGeom>
          <a:solidFill>
            <a:schemeClr val="bg2"/>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https://bcomm-wales.gov.uk/reviews/06-23/2023-parliamentary-review-final-recommendations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 name="Slide Number Placeholder 1">
            <a:extLst>
              <a:ext uri="{FF2B5EF4-FFF2-40B4-BE49-F238E27FC236}">
                <a16:creationId xmlns:a16="http://schemas.microsoft.com/office/drawing/2014/main" id="{9BBEE02D-37E8-E0A4-CF70-29C734138BC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938711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15686" y="289474"/>
            <a:ext cx="2871134" cy="6142541"/>
          </a:xfrm>
        </p:spPr>
        <p:txBody>
          <a:bodyPr>
            <a:normAutofit fontScale="90000"/>
          </a:bodyPr>
          <a:lstStyle/>
          <a:p>
            <a:br>
              <a:rPr lang="en-GB" dirty="0"/>
            </a:br>
            <a:r>
              <a:rPr lang="en-GB" sz="6700" b="1" dirty="0"/>
              <a:t>New</a:t>
            </a:r>
            <a:r>
              <a:rPr lang="en-GB" dirty="0"/>
              <a:t> </a:t>
            </a:r>
            <a:r>
              <a:rPr lang="en-GB" sz="6700" b="1" dirty="0"/>
              <a:t>Gower</a:t>
            </a:r>
            <a:br>
              <a:rPr lang="en-GB" dirty="0"/>
            </a:br>
            <a:br>
              <a:rPr lang="en-GB" dirty="0"/>
            </a:br>
            <a:r>
              <a:rPr lang="en-GB" sz="2700" dirty="0"/>
              <a:t>23 Electoral Wards</a:t>
            </a:r>
            <a:br>
              <a:rPr lang="en-GB" sz="2700" dirty="0"/>
            </a:br>
            <a:br>
              <a:rPr lang="en-GB" sz="2700" dirty="0"/>
            </a:br>
            <a:r>
              <a:rPr lang="en-GB" sz="2700" dirty="0"/>
              <a:t>76,801 people</a:t>
            </a:r>
            <a:br>
              <a:rPr lang="en-GB" sz="2700" dirty="0"/>
            </a:br>
            <a:r>
              <a:rPr lang="en-GB" sz="2700" dirty="0"/>
              <a:t>23 Electoral Wards</a:t>
            </a:r>
            <a:br>
              <a:rPr lang="en-GB" sz="2700" dirty="0"/>
            </a:br>
            <a:br>
              <a:rPr lang="en-GB" sz="2700" dirty="0"/>
            </a:br>
            <a:r>
              <a:rPr lang="en-GB" sz="2700" dirty="0"/>
              <a:t>1 Member of Parliament</a:t>
            </a:r>
            <a:br>
              <a:rPr lang="en-GB" sz="2700" dirty="0"/>
            </a:br>
            <a:br>
              <a:rPr lang="en-GB" sz="2700" dirty="0"/>
            </a:br>
            <a:r>
              <a:rPr lang="en-GB" sz="2700" dirty="0"/>
              <a:t>1 Member of the Senedd</a:t>
            </a:r>
            <a:br>
              <a:rPr lang="en-GB" sz="2700" dirty="0"/>
            </a:br>
            <a:br>
              <a:rPr lang="en-GB" sz="2700" dirty="0"/>
            </a:br>
            <a:r>
              <a:rPr lang="en-GB" sz="2700" dirty="0"/>
              <a:t>30 Councillors</a:t>
            </a:r>
            <a:br>
              <a:rPr lang="en-GB" sz="2700" dirty="0"/>
            </a:br>
            <a:br>
              <a:rPr lang="en-GB" sz="2700" dirty="0"/>
            </a:br>
            <a:endParaRPr lang="en-GB" sz="2700" dirty="0"/>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2"/>
          <a:stretch>
            <a:fillRect/>
          </a:stretch>
        </p:blipFill>
        <p:spPr>
          <a:xfrm>
            <a:off x="3049652" y="0"/>
            <a:ext cx="9091871" cy="6432015"/>
          </a:xfrm>
          <a:prstGeom prst="rect">
            <a:avLst/>
          </a:prstGeom>
        </p:spPr>
      </p:pic>
      <p:sp>
        <p:nvSpPr>
          <p:cNvPr id="3" name="Slide Number Placeholder 2">
            <a:extLst>
              <a:ext uri="{FF2B5EF4-FFF2-40B4-BE49-F238E27FC236}">
                <a16:creationId xmlns:a16="http://schemas.microsoft.com/office/drawing/2014/main" id="{C76BA82C-1149-0715-ADDC-87B85CF794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520867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C1D8DB-360D-4FFB-AA7D-4417E8FEC35F}"/>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dirty="0" err="1">
                <a:solidFill>
                  <a:srgbClr val="FFFFFF"/>
                </a:solidFill>
              </a:rPr>
              <a:t>Mobilising</a:t>
            </a:r>
            <a:r>
              <a:rPr lang="en-US" sz="4000" dirty="0">
                <a:solidFill>
                  <a:srgbClr val="FFFFFF"/>
                </a:solidFill>
              </a:rPr>
              <a:t> communities?</a:t>
            </a:r>
            <a:endParaRPr lang="en-US" sz="4000" kern="1200" dirty="0">
              <a:solidFill>
                <a:srgbClr val="FFFFFF"/>
              </a:solidFill>
              <a:latin typeface="+mj-lt"/>
              <a:ea typeface="+mj-ea"/>
              <a:cs typeface="+mj-cs"/>
            </a:endParaRPr>
          </a:p>
        </p:txBody>
      </p:sp>
      <p:pic>
        <p:nvPicPr>
          <p:cNvPr id="6" name="Picture 5">
            <a:extLst>
              <a:ext uri="{FF2B5EF4-FFF2-40B4-BE49-F238E27FC236}">
                <a16:creationId xmlns:a16="http://schemas.microsoft.com/office/drawing/2014/main" id="{0A159B92-4100-4BB4-AC7E-D69C7505E829}"/>
              </a:ext>
            </a:extLst>
          </p:cNvPr>
          <p:cNvPicPr>
            <a:picLocks noChangeAspect="1"/>
          </p:cNvPicPr>
          <p:nvPr/>
        </p:nvPicPr>
        <p:blipFill rotWithShape="1">
          <a:blip r:embed="rId2"/>
          <a:srcRect t="4635" r="1" b="2889"/>
          <a:stretch/>
        </p:blipFill>
        <p:spPr>
          <a:xfrm>
            <a:off x="317636" y="321734"/>
            <a:ext cx="3797570" cy="2010551"/>
          </a:xfrm>
          <a:prstGeom prst="rect">
            <a:avLst/>
          </a:prstGeom>
        </p:spPr>
      </p:pic>
      <p:pic>
        <p:nvPicPr>
          <p:cNvPr id="8" name="Picture 7" descr="A picture containing text, person, indoor, floor&#10;&#10;Description automatically generated">
            <a:extLst>
              <a:ext uri="{FF2B5EF4-FFF2-40B4-BE49-F238E27FC236}">
                <a16:creationId xmlns:a16="http://schemas.microsoft.com/office/drawing/2014/main" id="{9F43D5F4-7E80-4F32-A74A-82EB52885DB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4058" r="1" b="5185"/>
          <a:stretch/>
        </p:blipFill>
        <p:spPr>
          <a:xfrm rot="21600000">
            <a:off x="317634" y="2422097"/>
            <a:ext cx="3794760" cy="2013804"/>
          </a:xfrm>
          <a:prstGeom prst="rect">
            <a:avLst/>
          </a:prstGeom>
        </p:spPr>
      </p:pic>
      <p:pic>
        <p:nvPicPr>
          <p:cNvPr id="10" name="Picture 9" descr="A crowd of people at a concert&#10;&#10;Description automatically generated with medium confidence">
            <a:extLst>
              <a:ext uri="{FF2B5EF4-FFF2-40B4-BE49-F238E27FC236}">
                <a16:creationId xmlns:a16="http://schemas.microsoft.com/office/drawing/2014/main" id="{2CFF1D3B-B1DE-41F9-83EE-E8A252CF67F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512" r="14284" b="-3"/>
          <a:stretch/>
        </p:blipFill>
        <p:spPr>
          <a:xfrm>
            <a:off x="4202549" y="321732"/>
            <a:ext cx="3793472" cy="4111323"/>
          </a:xfrm>
          <a:prstGeom prst="rect">
            <a:avLst/>
          </a:prstGeom>
        </p:spPr>
      </p:pic>
      <p:pic>
        <p:nvPicPr>
          <p:cNvPr id="12" name="Picture 11" descr="A large group of people sitting in a room&#10;&#10;Description automatically generated with low confidence">
            <a:extLst>
              <a:ext uri="{FF2B5EF4-FFF2-40B4-BE49-F238E27FC236}">
                <a16:creationId xmlns:a16="http://schemas.microsoft.com/office/drawing/2014/main" id="{36A062C0-FB51-4D8C-ACA2-458AB0E3E43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0119" r="20595" b="-3"/>
          <a:stretch/>
        </p:blipFill>
        <p:spPr>
          <a:xfrm>
            <a:off x="8086176" y="321733"/>
            <a:ext cx="3797984" cy="4111321"/>
          </a:xfrm>
          <a:prstGeom prst="rect">
            <a:avLst/>
          </a:prstGeom>
        </p:spPr>
      </p:pic>
      <p:pic>
        <p:nvPicPr>
          <p:cNvPr id="5" name="Content Placeholder 4" descr="A group of people sitting around a table&#10;&#10;Description automatically generated">
            <a:extLst>
              <a:ext uri="{FF2B5EF4-FFF2-40B4-BE49-F238E27FC236}">
                <a16:creationId xmlns:a16="http://schemas.microsoft.com/office/drawing/2014/main" id="{6BEFE4E0-9D12-45F5-A5CD-79638E098768}"/>
              </a:ext>
            </a:extLst>
          </p:cNvPr>
          <p:cNvPicPr>
            <a:picLocks noGrp="1" noChangeAspect="1"/>
          </p:cNvPicPr>
          <p:nvPr>
            <p:ph idx="1"/>
          </p:nvPr>
        </p:nvPicPr>
        <p:blipFill rotWithShape="1">
          <a:blip r:embed="rId6" cstate="print">
            <a:extLst>
              <a:ext uri="{28A0092B-C50C-407E-A947-70E740481C1C}">
                <a14:useLocalDpi xmlns:a14="http://schemas.microsoft.com/office/drawing/2010/main" val="0"/>
              </a:ext>
            </a:extLst>
          </a:blip>
          <a:srcRect t="29357" r="1" b="1"/>
          <a:stretch/>
        </p:blipFill>
        <p:spPr>
          <a:xfrm>
            <a:off x="317634" y="4525715"/>
            <a:ext cx="3794760" cy="2010551"/>
          </a:xfrm>
          <a:prstGeom prst="rect">
            <a:avLst/>
          </a:prstGeom>
        </p:spPr>
      </p:pic>
      <p:cxnSp>
        <p:nvCxnSpPr>
          <p:cNvPr id="24" name="Straight Connector 2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45431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B75E-58D3-EE19-ED08-0726427CB854}"/>
              </a:ext>
            </a:extLst>
          </p:cNvPr>
          <p:cNvSpPr>
            <a:spLocks noGrp="1"/>
          </p:cNvSpPr>
          <p:nvPr>
            <p:ph type="title"/>
          </p:nvPr>
        </p:nvSpPr>
        <p:spPr>
          <a:xfrm>
            <a:off x="336022" y="771241"/>
            <a:ext cx="2738648" cy="5315515"/>
          </a:xfrm>
        </p:spPr>
        <p:txBody>
          <a:bodyPr>
            <a:normAutofit/>
          </a:bodyPr>
          <a:lstStyle/>
          <a:p>
            <a:r>
              <a:rPr lang="en-GB" dirty="0"/>
              <a:t>How about </a:t>
            </a:r>
            <a:r>
              <a:rPr lang="en-GB" b="1" dirty="0"/>
              <a:t>3 Areas</a:t>
            </a:r>
            <a:br>
              <a:rPr lang="en-GB" b="1" dirty="0"/>
            </a:br>
            <a:br>
              <a:rPr lang="en-GB" b="1" dirty="0"/>
            </a:br>
            <a:r>
              <a:rPr lang="en-GB" sz="2000" dirty="0"/>
              <a:t>Child &amp; Family Networks</a:t>
            </a:r>
            <a:br>
              <a:rPr lang="en-GB" sz="2000" dirty="0"/>
            </a:br>
            <a:r>
              <a:rPr lang="en-GB" sz="2000" dirty="0"/>
              <a:t>after </a:t>
            </a:r>
            <a:r>
              <a:rPr lang="en-GB" sz="2000" dirty="0">
                <a:hlinkClick r:id="rId2"/>
              </a:rPr>
              <a:t>https://hcz.org/</a:t>
            </a:r>
            <a:r>
              <a:rPr lang="en-GB" sz="2000" dirty="0"/>
              <a:t> </a:t>
            </a:r>
            <a:br>
              <a:rPr lang="en-GB" dirty="0"/>
            </a:br>
            <a:br>
              <a:rPr lang="en-GB" dirty="0"/>
            </a:br>
            <a:r>
              <a:rPr lang="en-GB" sz="3100" dirty="0"/>
              <a:t>Each served by 10 Councillors to lead, facilitate and co-ordinate</a:t>
            </a:r>
          </a:p>
        </p:txBody>
      </p:sp>
      <p:pic>
        <p:nvPicPr>
          <p:cNvPr id="5" name="Picture 4">
            <a:extLst>
              <a:ext uri="{FF2B5EF4-FFF2-40B4-BE49-F238E27FC236}">
                <a16:creationId xmlns:a16="http://schemas.microsoft.com/office/drawing/2014/main" id="{035ADD71-3410-6DB2-2AA5-CF6ECA07D820}"/>
              </a:ext>
            </a:extLst>
          </p:cNvPr>
          <p:cNvPicPr>
            <a:picLocks noChangeAspect="1"/>
          </p:cNvPicPr>
          <p:nvPr/>
        </p:nvPicPr>
        <p:blipFill>
          <a:blip r:embed="rId3"/>
          <a:stretch>
            <a:fillRect/>
          </a:stretch>
        </p:blipFill>
        <p:spPr>
          <a:xfrm>
            <a:off x="2991271" y="212992"/>
            <a:ext cx="9091871" cy="6432015"/>
          </a:xfrm>
          <a:prstGeom prst="rect">
            <a:avLst/>
          </a:prstGeom>
        </p:spPr>
      </p:pic>
      <p:sp>
        <p:nvSpPr>
          <p:cNvPr id="4" name="Freeform: Shape 3">
            <a:extLst>
              <a:ext uri="{FF2B5EF4-FFF2-40B4-BE49-F238E27FC236}">
                <a16:creationId xmlns:a16="http://schemas.microsoft.com/office/drawing/2014/main" id="{DC80FEC0-8396-F852-3D4A-1286CEAB4B87}"/>
              </a:ext>
            </a:extLst>
          </p:cNvPr>
          <p:cNvSpPr/>
          <p:nvPr/>
        </p:nvSpPr>
        <p:spPr>
          <a:xfrm>
            <a:off x="7891610" y="3290533"/>
            <a:ext cx="2042389" cy="1399162"/>
          </a:xfrm>
          <a:custGeom>
            <a:avLst/>
            <a:gdLst>
              <a:gd name="connsiteX0" fmla="*/ 12065 w 2042389"/>
              <a:gd name="connsiteY0" fmla="*/ 104517 h 1399162"/>
              <a:gd name="connsiteX1" fmla="*/ 21119 w 2042389"/>
              <a:gd name="connsiteY1" fmla="*/ 240318 h 1399162"/>
              <a:gd name="connsiteX2" fmla="*/ 57333 w 2042389"/>
              <a:gd name="connsiteY2" fmla="*/ 294639 h 1399162"/>
              <a:gd name="connsiteX3" fmla="*/ 75440 w 2042389"/>
              <a:gd name="connsiteY3" fmla="*/ 330853 h 1399162"/>
              <a:gd name="connsiteX4" fmla="*/ 111653 w 2042389"/>
              <a:gd name="connsiteY4" fmla="*/ 385174 h 1399162"/>
              <a:gd name="connsiteX5" fmla="*/ 120707 w 2042389"/>
              <a:gd name="connsiteY5" fmla="*/ 412334 h 1399162"/>
              <a:gd name="connsiteX6" fmla="*/ 156921 w 2042389"/>
              <a:gd name="connsiteY6" fmla="*/ 502869 h 1399162"/>
              <a:gd name="connsiteX7" fmla="*/ 292723 w 2042389"/>
              <a:gd name="connsiteY7" fmla="*/ 530029 h 1399162"/>
              <a:gd name="connsiteX8" fmla="*/ 328937 w 2042389"/>
              <a:gd name="connsiteY8" fmla="*/ 557190 h 1399162"/>
              <a:gd name="connsiteX9" fmla="*/ 356097 w 2042389"/>
              <a:gd name="connsiteY9" fmla="*/ 584350 h 1399162"/>
              <a:gd name="connsiteX10" fmla="*/ 383257 w 2042389"/>
              <a:gd name="connsiteY10" fmla="*/ 593404 h 1399162"/>
              <a:gd name="connsiteX11" fmla="*/ 446632 w 2042389"/>
              <a:gd name="connsiteY11" fmla="*/ 647724 h 1399162"/>
              <a:gd name="connsiteX12" fmla="*/ 464739 w 2042389"/>
              <a:gd name="connsiteY12" fmla="*/ 702045 h 1399162"/>
              <a:gd name="connsiteX13" fmla="*/ 491899 w 2042389"/>
              <a:gd name="connsiteY13" fmla="*/ 738259 h 1399162"/>
              <a:gd name="connsiteX14" fmla="*/ 546220 w 2042389"/>
              <a:gd name="connsiteY14" fmla="*/ 774473 h 1399162"/>
              <a:gd name="connsiteX15" fmla="*/ 718236 w 2042389"/>
              <a:gd name="connsiteY15" fmla="*/ 810687 h 1399162"/>
              <a:gd name="connsiteX16" fmla="*/ 718236 w 2042389"/>
              <a:gd name="connsiteY16" fmla="*/ 946489 h 1399162"/>
              <a:gd name="connsiteX17" fmla="*/ 700129 w 2042389"/>
              <a:gd name="connsiteY17" fmla="*/ 982703 h 1399162"/>
              <a:gd name="connsiteX18" fmla="*/ 691075 w 2042389"/>
              <a:gd name="connsiteY18" fmla="*/ 1009863 h 1399162"/>
              <a:gd name="connsiteX19" fmla="*/ 709182 w 2042389"/>
              <a:gd name="connsiteY19" fmla="*/ 1118505 h 1399162"/>
              <a:gd name="connsiteX20" fmla="*/ 863091 w 2042389"/>
              <a:gd name="connsiteY20" fmla="*/ 1136612 h 1399162"/>
              <a:gd name="connsiteX21" fmla="*/ 899305 w 2042389"/>
              <a:gd name="connsiteY21" fmla="*/ 1154718 h 1399162"/>
              <a:gd name="connsiteX22" fmla="*/ 926465 w 2042389"/>
              <a:gd name="connsiteY22" fmla="*/ 1181879 h 1399162"/>
              <a:gd name="connsiteX23" fmla="*/ 953626 w 2042389"/>
              <a:gd name="connsiteY23" fmla="*/ 1199986 h 1399162"/>
              <a:gd name="connsiteX24" fmla="*/ 989840 w 2042389"/>
              <a:gd name="connsiteY24" fmla="*/ 1227146 h 1399162"/>
              <a:gd name="connsiteX25" fmla="*/ 998893 w 2042389"/>
              <a:gd name="connsiteY25" fmla="*/ 1254307 h 1399162"/>
              <a:gd name="connsiteX26" fmla="*/ 1089428 w 2042389"/>
              <a:gd name="connsiteY26" fmla="*/ 1381055 h 1399162"/>
              <a:gd name="connsiteX27" fmla="*/ 1152802 w 2042389"/>
              <a:gd name="connsiteY27" fmla="*/ 1399162 h 1399162"/>
              <a:gd name="connsiteX28" fmla="*/ 1279550 w 2042389"/>
              <a:gd name="connsiteY28" fmla="*/ 1390109 h 1399162"/>
              <a:gd name="connsiteX29" fmla="*/ 1288604 w 2042389"/>
              <a:gd name="connsiteY29" fmla="*/ 1353895 h 1399162"/>
              <a:gd name="connsiteX30" fmla="*/ 1297657 w 2042389"/>
              <a:gd name="connsiteY30" fmla="*/ 1281467 h 1399162"/>
              <a:gd name="connsiteX31" fmla="*/ 1306711 w 2042389"/>
              <a:gd name="connsiteY31" fmla="*/ 1227146 h 1399162"/>
              <a:gd name="connsiteX32" fmla="*/ 1361032 w 2042389"/>
              <a:gd name="connsiteY32" fmla="*/ 1154718 h 1399162"/>
              <a:gd name="connsiteX33" fmla="*/ 1397245 w 2042389"/>
              <a:gd name="connsiteY33" fmla="*/ 1082291 h 1399162"/>
              <a:gd name="connsiteX34" fmla="*/ 1424406 w 2042389"/>
              <a:gd name="connsiteY34" fmla="*/ 1055130 h 1399162"/>
              <a:gd name="connsiteX35" fmla="*/ 1406299 w 2042389"/>
              <a:gd name="connsiteY35" fmla="*/ 937435 h 1399162"/>
              <a:gd name="connsiteX36" fmla="*/ 1351978 w 2042389"/>
              <a:gd name="connsiteY36" fmla="*/ 883115 h 1399162"/>
              <a:gd name="connsiteX37" fmla="*/ 1324818 w 2042389"/>
              <a:gd name="connsiteY37" fmla="*/ 865008 h 1399162"/>
              <a:gd name="connsiteX38" fmla="*/ 1496834 w 2042389"/>
              <a:gd name="connsiteY38" fmla="*/ 874061 h 1399162"/>
              <a:gd name="connsiteX39" fmla="*/ 1523994 w 2042389"/>
              <a:gd name="connsiteY39" fmla="*/ 883115 h 1399162"/>
              <a:gd name="connsiteX40" fmla="*/ 1614529 w 2042389"/>
              <a:gd name="connsiteY40" fmla="*/ 937435 h 1399162"/>
              <a:gd name="connsiteX41" fmla="*/ 1659796 w 2042389"/>
              <a:gd name="connsiteY41" fmla="*/ 973649 h 1399162"/>
              <a:gd name="connsiteX42" fmla="*/ 1686956 w 2042389"/>
              <a:gd name="connsiteY42" fmla="*/ 982703 h 1399162"/>
              <a:gd name="connsiteX43" fmla="*/ 1750331 w 2042389"/>
              <a:gd name="connsiteY43" fmla="*/ 1000810 h 1399162"/>
              <a:gd name="connsiteX44" fmla="*/ 1895186 w 2042389"/>
              <a:gd name="connsiteY44" fmla="*/ 973649 h 1399162"/>
              <a:gd name="connsiteX45" fmla="*/ 1931400 w 2042389"/>
              <a:gd name="connsiteY45" fmla="*/ 937435 h 1399162"/>
              <a:gd name="connsiteX46" fmla="*/ 1985721 w 2042389"/>
              <a:gd name="connsiteY46" fmla="*/ 846901 h 1399162"/>
              <a:gd name="connsiteX47" fmla="*/ 1994774 w 2042389"/>
              <a:gd name="connsiteY47" fmla="*/ 819740 h 1399162"/>
              <a:gd name="connsiteX48" fmla="*/ 2030988 w 2042389"/>
              <a:gd name="connsiteY48" fmla="*/ 738259 h 1399162"/>
              <a:gd name="connsiteX49" fmla="*/ 2012881 w 2042389"/>
              <a:gd name="connsiteY49" fmla="*/ 575297 h 1399162"/>
              <a:gd name="connsiteX50" fmla="*/ 1922346 w 2042389"/>
              <a:gd name="connsiteY50" fmla="*/ 520976 h 1399162"/>
              <a:gd name="connsiteX51" fmla="*/ 1895186 w 2042389"/>
              <a:gd name="connsiteY51" fmla="*/ 493816 h 1399162"/>
              <a:gd name="connsiteX52" fmla="*/ 1822758 w 2042389"/>
              <a:gd name="connsiteY52" fmla="*/ 466655 h 1399162"/>
              <a:gd name="connsiteX53" fmla="*/ 1795598 w 2042389"/>
              <a:gd name="connsiteY53" fmla="*/ 448548 h 1399162"/>
              <a:gd name="connsiteX54" fmla="*/ 1732224 w 2042389"/>
              <a:gd name="connsiteY54" fmla="*/ 421388 h 1399162"/>
              <a:gd name="connsiteX55" fmla="*/ 1696010 w 2042389"/>
              <a:gd name="connsiteY55" fmla="*/ 394227 h 1399162"/>
              <a:gd name="connsiteX56" fmla="*/ 1659796 w 2042389"/>
              <a:gd name="connsiteY56" fmla="*/ 376120 h 1399162"/>
              <a:gd name="connsiteX57" fmla="*/ 1587368 w 2042389"/>
              <a:gd name="connsiteY57" fmla="*/ 339907 h 1399162"/>
              <a:gd name="connsiteX58" fmla="*/ 1569261 w 2042389"/>
              <a:gd name="connsiteY58" fmla="*/ 303693 h 1399162"/>
              <a:gd name="connsiteX59" fmla="*/ 1542101 w 2042389"/>
              <a:gd name="connsiteY59" fmla="*/ 285586 h 1399162"/>
              <a:gd name="connsiteX60" fmla="*/ 1469673 w 2042389"/>
              <a:gd name="connsiteY60" fmla="*/ 258425 h 1399162"/>
              <a:gd name="connsiteX61" fmla="*/ 1442513 w 2042389"/>
              <a:gd name="connsiteY61" fmla="*/ 249372 h 1399162"/>
              <a:gd name="connsiteX62" fmla="*/ 1370085 w 2042389"/>
              <a:gd name="connsiteY62" fmla="*/ 231265 h 1399162"/>
              <a:gd name="connsiteX63" fmla="*/ 1306711 w 2042389"/>
              <a:gd name="connsiteY63" fmla="*/ 195051 h 1399162"/>
              <a:gd name="connsiteX64" fmla="*/ 1279550 w 2042389"/>
              <a:gd name="connsiteY64" fmla="*/ 185998 h 1399162"/>
              <a:gd name="connsiteX65" fmla="*/ 1207123 w 2042389"/>
              <a:gd name="connsiteY65" fmla="*/ 140730 h 1399162"/>
              <a:gd name="connsiteX66" fmla="*/ 1179962 w 2042389"/>
              <a:gd name="connsiteY66" fmla="*/ 104517 h 1399162"/>
              <a:gd name="connsiteX67" fmla="*/ 1152802 w 2042389"/>
              <a:gd name="connsiteY67" fmla="*/ 77356 h 1399162"/>
              <a:gd name="connsiteX68" fmla="*/ 1134695 w 2042389"/>
              <a:gd name="connsiteY68" fmla="*/ 50196 h 1399162"/>
              <a:gd name="connsiteX69" fmla="*/ 1107535 w 2042389"/>
              <a:gd name="connsiteY69" fmla="*/ 41142 h 1399162"/>
              <a:gd name="connsiteX70" fmla="*/ 1080374 w 2042389"/>
              <a:gd name="connsiteY70" fmla="*/ 23035 h 1399162"/>
              <a:gd name="connsiteX71" fmla="*/ 989840 w 2042389"/>
              <a:gd name="connsiteY71" fmla="*/ 32089 h 1399162"/>
              <a:gd name="connsiteX72" fmla="*/ 944572 w 2042389"/>
              <a:gd name="connsiteY72" fmla="*/ 104517 h 1399162"/>
              <a:gd name="connsiteX73" fmla="*/ 917412 w 2042389"/>
              <a:gd name="connsiteY73" fmla="*/ 122623 h 1399162"/>
              <a:gd name="connsiteX74" fmla="*/ 863091 w 2042389"/>
              <a:gd name="connsiteY74" fmla="*/ 23035 h 1399162"/>
              <a:gd name="connsiteX75" fmla="*/ 772556 w 2042389"/>
              <a:gd name="connsiteY75" fmla="*/ 13982 h 1399162"/>
              <a:gd name="connsiteX76" fmla="*/ 663915 w 2042389"/>
              <a:gd name="connsiteY76" fmla="*/ 13982 h 1399162"/>
              <a:gd name="connsiteX77" fmla="*/ 682022 w 2042389"/>
              <a:gd name="connsiteY77" fmla="*/ 158837 h 1399162"/>
              <a:gd name="connsiteX78" fmla="*/ 691075 w 2042389"/>
              <a:gd name="connsiteY78" fmla="*/ 195051 h 1399162"/>
              <a:gd name="connsiteX79" fmla="*/ 682022 w 2042389"/>
              <a:gd name="connsiteY79" fmla="*/ 294639 h 1399162"/>
              <a:gd name="connsiteX80" fmla="*/ 519059 w 2042389"/>
              <a:gd name="connsiteY80" fmla="*/ 276532 h 1399162"/>
              <a:gd name="connsiteX81" fmla="*/ 464739 w 2042389"/>
              <a:gd name="connsiteY81" fmla="*/ 240318 h 1399162"/>
              <a:gd name="connsiteX82" fmla="*/ 401364 w 2042389"/>
              <a:gd name="connsiteY82" fmla="*/ 249372 h 1399162"/>
              <a:gd name="connsiteX83" fmla="*/ 356097 w 2042389"/>
              <a:gd name="connsiteY83" fmla="*/ 339907 h 1399162"/>
              <a:gd name="connsiteX84" fmla="*/ 319883 w 2042389"/>
              <a:gd name="connsiteY84" fmla="*/ 258425 h 1399162"/>
              <a:gd name="connsiteX85" fmla="*/ 274616 w 2042389"/>
              <a:gd name="connsiteY85" fmla="*/ 240318 h 1399162"/>
              <a:gd name="connsiteX86" fmla="*/ 247455 w 2042389"/>
              <a:gd name="connsiteY86" fmla="*/ 185998 h 1399162"/>
              <a:gd name="connsiteX87" fmla="*/ 238402 w 2042389"/>
              <a:gd name="connsiteY87" fmla="*/ 158837 h 1399162"/>
              <a:gd name="connsiteX88" fmla="*/ 211241 w 2042389"/>
              <a:gd name="connsiteY88" fmla="*/ 149784 h 1399162"/>
              <a:gd name="connsiteX89" fmla="*/ 184081 w 2042389"/>
              <a:gd name="connsiteY89" fmla="*/ 122623 h 1399162"/>
              <a:gd name="connsiteX90" fmla="*/ 12065 w 2042389"/>
              <a:gd name="connsiteY90" fmla="*/ 104517 h 1399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2042389" h="1399162">
                <a:moveTo>
                  <a:pt x="12065" y="104517"/>
                </a:moveTo>
                <a:cubicBezTo>
                  <a:pt x="-15095" y="124133"/>
                  <a:pt x="10611" y="196184"/>
                  <a:pt x="21119" y="240318"/>
                </a:cubicBezTo>
                <a:cubicBezTo>
                  <a:pt x="26160" y="261488"/>
                  <a:pt x="47601" y="275175"/>
                  <a:pt x="57333" y="294639"/>
                </a:cubicBezTo>
                <a:cubicBezTo>
                  <a:pt x="63369" y="306710"/>
                  <a:pt x="68496" y="319280"/>
                  <a:pt x="75440" y="330853"/>
                </a:cubicBezTo>
                <a:cubicBezTo>
                  <a:pt x="86636" y="349514"/>
                  <a:pt x="104771" y="364529"/>
                  <a:pt x="111653" y="385174"/>
                </a:cubicBezTo>
                <a:cubicBezTo>
                  <a:pt x="114671" y="394227"/>
                  <a:pt x="118085" y="403158"/>
                  <a:pt x="120707" y="412334"/>
                </a:cubicBezTo>
                <a:cubicBezTo>
                  <a:pt x="129560" y="443319"/>
                  <a:pt x="132678" y="478626"/>
                  <a:pt x="156921" y="502869"/>
                </a:cubicBezTo>
                <a:cubicBezTo>
                  <a:pt x="193447" y="539395"/>
                  <a:pt x="242940" y="525881"/>
                  <a:pt x="292723" y="530029"/>
                </a:cubicBezTo>
                <a:cubicBezTo>
                  <a:pt x="304794" y="539083"/>
                  <a:pt x="317480" y="547370"/>
                  <a:pt x="328937" y="557190"/>
                </a:cubicBezTo>
                <a:cubicBezTo>
                  <a:pt x="338658" y="565522"/>
                  <a:pt x="345444" y="577248"/>
                  <a:pt x="356097" y="584350"/>
                </a:cubicBezTo>
                <a:cubicBezTo>
                  <a:pt x="364037" y="589644"/>
                  <a:pt x="374721" y="589136"/>
                  <a:pt x="383257" y="593404"/>
                </a:cubicBezTo>
                <a:cubicBezTo>
                  <a:pt x="410835" y="607193"/>
                  <a:pt x="424355" y="625448"/>
                  <a:pt x="446632" y="647724"/>
                </a:cubicBezTo>
                <a:cubicBezTo>
                  <a:pt x="452668" y="665831"/>
                  <a:pt x="453287" y="686776"/>
                  <a:pt x="464739" y="702045"/>
                </a:cubicBezTo>
                <a:cubicBezTo>
                  <a:pt x="473792" y="714116"/>
                  <a:pt x="480621" y="728234"/>
                  <a:pt x="491899" y="738259"/>
                </a:cubicBezTo>
                <a:cubicBezTo>
                  <a:pt x="508164" y="752717"/>
                  <a:pt x="524881" y="770205"/>
                  <a:pt x="546220" y="774473"/>
                </a:cubicBezTo>
                <a:cubicBezTo>
                  <a:pt x="694223" y="804073"/>
                  <a:pt x="637237" y="790436"/>
                  <a:pt x="718236" y="810687"/>
                </a:cubicBezTo>
                <a:cubicBezTo>
                  <a:pt x="736712" y="866116"/>
                  <a:pt x="735958" y="851968"/>
                  <a:pt x="718236" y="946489"/>
                </a:cubicBezTo>
                <a:cubicBezTo>
                  <a:pt x="715749" y="959754"/>
                  <a:pt x="705446" y="970298"/>
                  <a:pt x="700129" y="982703"/>
                </a:cubicBezTo>
                <a:cubicBezTo>
                  <a:pt x="696370" y="991474"/>
                  <a:pt x="694093" y="1000810"/>
                  <a:pt x="691075" y="1009863"/>
                </a:cubicBezTo>
                <a:cubicBezTo>
                  <a:pt x="697111" y="1046077"/>
                  <a:pt x="679626" y="1096727"/>
                  <a:pt x="709182" y="1118505"/>
                </a:cubicBezTo>
                <a:cubicBezTo>
                  <a:pt x="750769" y="1149148"/>
                  <a:pt x="812346" y="1126947"/>
                  <a:pt x="863091" y="1136612"/>
                </a:cubicBezTo>
                <a:cubicBezTo>
                  <a:pt x="876349" y="1139137"/>
                  <a:pt x="887234" y="1148683"/>
                  <a:pt x="899305" y="1154718"/>
                </a:cubicBezTo>
                <a:cubicBezTo>
                  <a:pt x="908358" y="1163772"/>
                  <a:pt x="916629" y="1173682"/>
                  <a:pt x="926465" y="1181879"/>
                </a:cubicBezTo>
                <a:cubicBezTo>
                  <a:pt x="934824" y="1188845"/>
                  <a:pt x="944772" y="1193662"/>
                  <a:pt x="953626" y="1199986"/>
                </a:cubicBezTo>
                <a:cubicBezTo>
                  <a:pt x="965905" y="1208756"/>
                  <a:pt x="977769" y="1218093"/>
                  <a:pt x="989840" y="1227146"/>
                </a:cubicBezTo>
                <a:cubicBezTo>
                  <a:pt x="992858" y="1236200"/>
                  <a:pt x="994944" y="1245619"/>
                  <a:pt x="998893" y="1254307"/>
                </a:cubicBezTo>
                <a:cubicBezTo>
                  <a:pt x="1013817" y="1287140"/>
                  <a:pt x="1047083" y="1366939"/>
                  <a:pt x="1089428" y="1381055"/>
                </a:cubicBezTo>
                <a:cubicBezTo>
                  <a:pt x="1128392" y="1394044"/>
                  <a:pt x="1107330" y="1387795"/>
                  <a:pt x="1152802" y="1399162"/>
                </a:cubicBezTo>
                <a:cubicBezTo>
                  <a:pt x="1195051" y="1396144"/>
                  <a:pt x="1239367" y="1403503"/>
                  <a:pt x="1279550" y="1390109"/>
                </a:cubicBezTo>
                <a:cubicBezTo>
                  <a:pt x="1291354" y="1386174"/>
                  <a:pt x="1286558" y="1366169"/>
                  <a:pt x="1288604" y="1353895"/>
                </a:cubicBezTo>
                <a:cubicBezTo>
                  <a:pt x="1292604" y="1329896"/>
                  <a:pt x="1294216" y="1305553"/>
                  <a:pt x="1297657" y="1281467"/>
                </a:cubicBezTo>
                <a:cubicBezTo>
                  <a:pt x="1300253" y="1263295"/>
                  <a:pt x="1298502" y="1243565"/>
                  <a:pt x="1306711" y="1227146"/>
                </a:cubicBezTo>
                <a:cubicBezTo>
                  <a:pt x="1320207" y="1200154"/>
                  <a:pt x="1361032" y="1154718"/>
                  <a:pt x="1361032" y="1154718"/>
                </a:cubicBezTo>
                <a:cubicBezTo>
                  <a:pt x="1372171" y="1121300"/>
                  <a:pt x="1371589" y="1116499"/>
                  <a:pt x="1397245" y="1082291"/>
                </a:cubicBezTo>
                <a:cubicBezTo>
                  <a:pt x="1404927" y="1072048"/>
                  <a:pt x="1415352" y="1064184"/>
                  <a:pt x="1424406" y="1055130"/>
                </a:cubicBezTo>
                <a:cubicBezTo>
                  <a:pt x="1418370" y="1015898"/>
                  <a:pt x="1415926" y="975943"/>
                  <a:pt x="1406299" y="937435"/>
                </a:cubicBezTo>
                <a:cubicBezTo>
                  <a:pt x="1400320" y="913518"/>
                  <a:pt x="1368471" y="894896"/>
                  <a:pt x="1351978" y="883115"/>
                </a:cubicBezTo>
                <a:cubicBezTo>
                  <a:pt x="1343124" y="876791"/>
                  <a:pt x="1313958" y="865687"/>
                  <a:pt x="1324818" y="865008"/>
                </a:cubicBezTo>
                <a:lnTo>
                  <a:pt x="1496834" y="874061"/>
                </a:lnTo>
                <a:cubicBezTo>
                  <a:pt x="1505887" y="877079"/>
                  <a:pt x="1515222" y="879356"/>
                  <a:pt x="1523994" y="883115"/>
                </a:cubicBezTo>
                <a:cubicBezTo>
                  <a:pt x="1554376" y="896136"/>
                  <a:pt x="1589769" y="917627"/>
                  <a:pt x="1614529" y="937435"/>
                </a:cubicBezTo>
                <a:cubicBezTo>
                  <a:pt x="1629618" y="949506"/>
                  <a:pt x="1643410" y="963407"/>
                  <a:pt x="1659796" y="973649"/>
                </a:cubicBezTo>
                <a:cubicBezTo>
                  <a:pt x="1667888" y="978707"/>
                  <a:pt x="1677780" y="980081"/>
                  <a:pt x="1686956" y="982703"/>
                </a:cubicBezTo>
                <a:cubicBezTo>
                  <a:pt x="1766541" y="1005442"/>
                  <a:pt x="1685202" y="979100"/>
                  <a:pt x="1750331" y="1000810"/>
                </a:cubicBezTo>
                <a:cubicBezTo>
                  <a:pt x="1798616" y="991756"/>
                  <a:pt x="1848818" y="989878"/>
                  <a:pt x="1895186" y="973649"/>
                </a:cubicBezTo>
                <a:cubicBezTo>
                  <a:pt x="1911299" y="968009"/>
                  <a:pt x="1920735" y="950766"/>
                  <a:pt x="1931400" y="937435"/>
                </a:cubicBezTo>
                <a:cubicBezTo>
                  <a:pt x="1951203" y="912681"/>
                  <a:pt x="1972702" y="877279"/>
                  <a:pt x="1985721" y="846901"/>
                </a:cubicBezTo>
                <a:cubicBezTo>
                  <a:pt x="1989480" y="838129"/>
                  <a:pt x="1991423" y="828676"/>
                  <a:pt x="1994774" y="819740"/>
                </a:cubicBezTo>
                <a:cubicBezTo>
                  <a:pt x="2012111" y="773506"/>
                  <a:pt x="2010415" y="779405"/>
                  <a:pt x="2030988" y="738259"/>
                </a:cubicBezTo>
                <a:cubicBezTo>
                  <a:pt x="2043784" y="674274"/>
                  <a:pt x="2054366" y="653658"/>
                  <a:pt x="2012881" y="575297"/>
                </a:cubicBezTo>
                <a:cubicBezTo>
                  <a:pt x="1999160" y="549380"/>
                  <a:pt x="1945881" y="537787"/>
                  <a:pt x="1922346" y="520976"/>
                </a:cubicBezTo>
                <a:cubicBezTo>
                  <a:pt x="1911927" y="513534"/>
                  <a:pt x="1906043" y="500602"/>
                  <a:pt x="1895186" y="493816"/>
                </a:cubicBezTo>
                <a:cubicBezTo>
                  <a:pt x="1841814" y="460459"/>
                  <a:pt x="1864892" y="487723"/>
                  <a:pt x="1822758" y="466655"/>
                </a:cubicBezTo>
                <a:cubicBezTo>
                  <a:pt x="1813026" y="461789"/>
                  <a:pt x="1805330" y="453414"/>
                  <a:pt x="1795598" y="448548"/>
                </a:cubicBezTo>
                <a:cubicBezTo>
                  <a:pt x="1733991" y="417744"/>
                  <a:pt x="1807583" y="468488"/>
                  <a:pt x="1732224" y="421388"/>
                </a:cubicBezTo>
                <a:cubicBezTo>
                  <a:pt x="1719428" y="413391"/>
                  <a:pt x="1708806" y="402224"/>
                  <a:pt x="1696010" y="394227"/>
                </a:cubicBezTo>
                <a:cubicBezTo>
                  <a:pt x="1684565" y="387074"/>
                  <a:pt x="1671594" y="382674"/>
                  <a:pt x="1659796" y="376120"/>
                </a:cubicBezTo>
                <a:cubicBezTo>
                  <a:pt x="1595657" y="340487"/>
                  <a:pt x="1637020" y="356456"/>
                  <a:pt x="1587368" y="339907"/>
                </a:cubicBezTo>
                <a:cubicBezTo>
                  <a:pt x="1581332" y="327836"/>
                  <a:pt x="1577901" y="314061"/>
                  <a:pt x="1569261" y="303693"/>
                </a:cubicBezTo>
                <a:cubicBezTo>
                  <a:pt x="1562295" y="295334"/>
                  <a:pt x="1551548" y="290984"/>
                  <a:pt x="1542101" y="285586"/>
                </a:cubicBezTo>
                <a:cubicBezTo>
                  <a:pt x="1499911" y="261477"/>
                  <a:pt x="1514229" y="271155"/>
                  <a:pt x="1469673" y="258425"/>
                </a:cubicBezTo>
                <a:cubicBezTo>
                  <a:pt x="1460497" y="255803"/>
                  <a:pt x="1451771" y="251687"/>
                  <a:pt x="1442513" y="249372"/>
                </a:cubicBezTo>
                <a:cubicBezTo>
                  <a:pt x="1408511" y="240871"/>
                  <a:pt x="1399054" y="243680"/>
                  <a:pt x="1370085" y="231265"/>
                </a:cubicBezTo>
                <a:cubicBezTo>
                  <a:pt x="1258963" y="183642"/>
                  <a:pt x="1397646" y="240518"/>
                  <a:pt x="1306711" y="195051"/>
                </a:cubicBezTo>
                <a:cubicBezTo>
                  <a:pt x="1298175" y="190783"/>
                  <a:pt x="1288322" y="189757"/>
                  <a:pt x="1279550" y="185998"/>
                </a:cubicBezTo>
                <a:cubicBezTo>
                  <a:pt x="1254450" y="175241"/>
                  <a:pt x="1226619" y="160226"/>
                  <a:pt x="1207123" y="140730"/>
                </a:cubicBezTo>
                <a:cubicBezTo>
                  <a:pt x="1196453" y="130061"/>
                  <a:pt x="1189782" y="115973"/>
                  <a:pt x="1179962" y="104517"/>
                </a:cubicBezTo>
                <a:cubicBezTo>
                  <a:pt x="1171630" y="94796"/>
                  <a:pt x="1160999" y="87192"/>
                  <a:pt x="1152802" y="77356"/>
                </a:cubicBezTo>
                <a:cubicBezTo>
                  <a:pt x="1145836" y="68997"/>
                  <a:pt x="1143191" y="56993"/>
                  <a:pt x="1134695" y="50196"/>
                </a:cubicBezTo>
                <a:cubicBezTo>
                  <a:pt x="1127243" y="44234"/>
                  <a:pt x="1116071" y="45410"/>
                  <a:pt x="1107535" y="41142"/>
                </a:cubicBezTo>
                <a:cubicBezTo>
                  <a:pt x="1097803" y="36276"/>
                  <a:pt x="1089428" y="29071"/>
                  <a:pt x="1080374" y="23035"/>
                </a:cubicBezTo>
                <a:cubicBezTo>
                  <a:pt x="1050196" y="26053"/>
                  <a:pt x="1019392" y="25269"/>
                  <a:pt x="989840" y="32089"/>
                </a:cubicBezTo>
                <a:cubicBezTo>
                  <a:pt x="924079" y="47265"/>
                  <a:pt x="1005972" y="63585"/>
                  <a:pt x="944572" y="104517"/>
                </a:cubicBezTo>
                <a:lnTo>
                  <a:pt x="917412" y="122623"/>
                </a:lnTo>
                <a:cubicBezTo>
                  <a:pt x="781988" y="95540"/>
                  <a:pt x="992751" y="152695"/>
                  <a:pt x="863091" y="23035"/>
                </a:cubicBezTo>
                <a:cubicBezTo>
                  <a:pt x="841645" y="1589"/>
                  <a:pt x="802734" y="17000"/>
                  <a:pt x="772556" y="13982"/>
                </a:cubicBezTo>
                <a:cubicBezTo>
                  <a:pt x="748867" y="8059"/>
                  <a:pt x="678045" y="-14277"/>
                  <a:pt x="663915" y="13982"/>
                </a:cubicBezTo>
                <a:cubicBezTo>
                  <a:pt x="638951" y="63909"/>
                  <a:pt x="668952" y="113093"/>
                  <a:pt x="682022" y="158837"/>
                </a:cubicBezTo>
                <a:cubicBezTo>
                  <a:pt x="685440" y="170801"/>
                  <a:pt x="688057" y="182980"/>
                  <a:pt x="691075" y="195051"/>
                </a:cubicBezTo>
                <a:cubicBezTo>
                  <a:pt x="688057" y="228247"/>
                  <a:pt x="712146" y="280370"/>
                  <a:pt x="682022" y="294639"/>
                </a:cubicBezTo>
                <a:cubicBezTo>
                  <a:pt x="632628" y="318036"/>
                  <a:pt x="572082" y="289788"/>
                  <a:pt x="519059" y="276532"/>
                </a:cubicBezTo>
                <a:cubicBezTo>
                  <a:pt x="497947" y="271254"/>
                  <a:pt x="464739" y="240318"/>
                  <a:pt x="464739" y="240318"/>
                </a:cubicBezTo>
                <a:lnTo>
                  <a:pt x="401364" y="249372"/>
                </a:lnTo>
                <a:cubicBezTo>
                  <a:pt x="310122" y="363425"/>
                  <a:pt x="455620" y="315025"/>
                  <a:pt x="356097" y="339907"/>
                </a:cubicBezTo>
                <a:cubicBezTo>
                  <a:pt x="286782" y="316800"/>
                  <a:pt x="378748" y="356533"/>
                  <a:pt x="319883" y="258425"/>
                </a:cubicBezTo>
                <a:cubicBezTo>
                  <a:pt x="311522" y="244490"/>
                  <a:pt x="289705" y="246354"/>
                  <a:pt x="274616" y="240318"/>
                </a:cubicBezTo>
                <a:cubicBezTo>
                  <a:pt x="251855" y="172040"/>
                  <a:pt x="282560" y="256210"/>
                  <a:pt x="247455" y="185998"/>
                </a:cubicBezTo>
                <a:cubicBezTo>
                  <a:pt x="243187" y="177462"/>
                  <a:pt x="245150" y="165585"/>
                  <a:pt x="238402" y="158837"/>
                </a:cubicBezTo>
                <a:cubicBezTo>
                  <a:pt x="231654" y="152089"/>
                  <a:pt x="220295" y="152802"/>
                  <a:pt x="211241" y="149784"/>
                </a:cubicBezTo>
                <a:cubicBezTo>
                  <a:pt x="202188" y="140730"/>
                  <a:pt x="196228" y="126672"/>
                  <a:pt x="184081" y="122623"/>
                </a:cubicBezTo>
                <a:cubicBezTo>
                  <a:pt x="151924" y="111904"/>
                  <a:pt x="39225" y="84901"/>
                  <a:pt x="12065" y="104517"/>
                </a:cubicBez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2</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25,339</a:t>
            </a:r>
          </a:p>
        </p:txBody>
      </p:sp>
      <p:sp>
        <p:nvSpPr>
          <p:cNvPr id="6" name="Freeform: Shape 5">
            <a:extLst>
              <a:ext uri="{FF2B5EF4-FFF2-40B4-BE49-F238E27FC236}">
                <a16:creationId xmlns:a16="http://schemas.microsoft.com/office/drawing/2014/main" id="{0A2F0E60-F04E-B6DE-FFF9-2CBF35F6E8B2}"/>
              </a:ext>
            </a:extLst>
          </p:cNvPr>
          <p:cNvSpPr/>
          <p:nvPr/>
        </p:nvSpPr>
        <p:spPr>
          <a:xfrm>
            <a:off x="4163366" y="3105339"/>
            <a:ext cx="5599277" cy="3349782"/>
          </a:xfrm>
          <a:custGeom>
            <a:avLst/>
            <a:gdLst>
              <a:gd name="connsiteX0" fmla="*/ 3722202 w 5599277"/>
              <a:gd name="connsiteY0" fmla="*/ 334978 h 3349782"/>
              <a:gd name="connsiteX1" fmla="*/ 3577347 w 5599277"/>
              <a:gd name="connsiteY1" fmla="*/ 371192 h 3349782"/>
              <a:gd name="connsiteX2" fmla="*/ 3559240 w 5599277"/>
              <a:gd name="connsiteY2" fmla="*/ 398352 h 3349782"/>
              <a:gd name="connsiteX3" fmla="*/ 3513973 w 5599277"/>
              <a:gd name="connsiteY3" fmla="*/ 407406 h 3349782"/>
              <a:gd name="connsiteX4" fmla="*/ 3405331 w 5599277"/>
              <a:gd name="connsiteY4" fmla="*/ 425512 h 3349782"/>
              <a:gd name="connsiteX5" fmla="*/ 3296689 w 5599277"/>
              <a:gd name="connsiteY5" fmla="*/ 443619 h 3349782"/>
              <a:gd name="connsiteX6" fmla="*/ 3178994 w 5599277"/>
              <a:gd name="connsiteY6" fmla="*/ 461726 h 3349782"/>
              <a:gd name="connsiteX7" fmla="*/ 3124674 w 5599277"/>
              <a:gd name="connsiteY7" fmla="*/ 534154 h 3349782"/>
              <a:gd name="connsiteX8" fmla="*/ 3061299 w 5599277"/>
              <a:gd name="connsiteY8" fmla="*/ 588475 h 3349782"/>
              <a:gd name="connsiteX9" fmla="*/ 3034139 w 5599277"/>
              <a:gd name="connsiteY9" fmla="*/ 606582 h 3349782"/>
              <a:gd name="connsiteX10" fmla="*/ 2979818 w 5599277"/>
              <a:gd name="connsiteY10" fmla="*/ 615635 h 3349782"/>
              <a:gd name="connsiteX11" fmla="*/ 2825909 w 5599277"/>
              <a:gd name="connsiteY11" fmla="*/ 606582 h 3349782"/>
              <a:gd name="connsiteX12" fmla="*/ 2798749 w 5599277"/>
              <a:gd name="connsiteY12" fmla="*/ 597528 h 3349782"/>
              <a:gd name="connsiteX13" fmla="*/ 2581466 w 5599277"/>
              <a:gd name="connsiteY13" fmla="*/ 606582 h 3349782"/>
              <a:gd name="connsiteX14" fmla="*/ 2409450 w 5599277"/>
              <a:gd name="connsiteY14" fmla="*/ 633742 h 3349782"/>
              <a:gd name="connsiteX15" fmla="*/ 2373236 w 5599277"/>
              <a:gd name="connsiteY15" fmla="*/ 615635 h 3349782"/>
              <a:gd name="connsiteX16" fmla="*/ 2309862 w 5599277"/>
              <a:gd name="connsiteY16" fmla="*/ 543208 h 3349782"/>
              <a:gd name="connsiteX17" fmla="*/ 2264594 w 5599277"/>
              <a:gd name="connsiteY17" fmla="*/ 497940 h 3349782"/>
              <a:gd name="connsiteX18" fmla="*/ 2183113 w 5599277"/>
              <a:gd name="connsiteY18" fmla="*/ 443619 h 3349782"/>
              <a:gd name="connsiteX19" fmla="*/ 2155953 w 5599277"/>
              <a:gd name="connsiteY19" fmla="*/ 407406 h 3349782"/>
              <a:gd name="connsiteX20" fmla="*/ 2128792 w 5599277"/>
              <a:gd name="connsiteY20" fmla="*/ 389299 h 3349782"/>
              <a:gd name="connsiteX21" fmla="*/ 2083525 w 5599277"/>
              <a:gd name="connsiteY21" fmla="*/ 344031 h 3349782"/>
              <a:gd name="connsiteX22" fmla="*/ 1992990 w 5599277"/>
              <a:gd name="connsiteY22" fmla="*/ 235390 h 3349782"/>
              <a:gd name="connsiteX23" fmla="*/ 1947723 w 5599277"/>
              <a:gd name="connsiteY23" fmla="*/ 153909 h 3349782"/>
              <a:gd name="connsiteX24" fmla="*/ 1920563 w 5599277"/>
              <a:gd name="connsiteY24" fmla="*/ 135802 h 3349782"/>
              <a:gd name="connsiteX25" fmla="*/ 1893402 w 5599277"/>
              <a:gd name="connsiteY25" fmla="*/ 90534 h 3349782"/>
              <a:gd name="connsiteX26" fmla="*/ 1848135 w 5599277"/>
              <a:gd name="connsiteY26" fmla="*/ 54320 h 3349782"/>
              <a:gd name="connsiteX27" fmla="*/ 1757600 w 5599277"/>
              <a:gd name="connsiteY27" fmla="*/ 9053 h 3349782"/>
              <a:gd name="connsiteX28" fmla="*/ 1721386 w 5599277"/>
              <a:gd name="connsiteY28" fmla="*/ 0 h 3349782"/>
              <a:gd name="connsiteX29" fmla="*/ 1495050 w 5599277"/>
              <a:gd name="connsiteY29" fmla="*/ 9053 h 3349782"/>
              <a:gd name="connsiteX30" fmla="*/ 1467889 w 5599277"/>
              <a:gd name="connsiteY30" fmla="*/ 27160 h 3349782"/>
              <a:gd name="connsiteX31" fmla="*/ 1377355 w 5599277"/>
              <a:gd name="connsiteY31" fmla="*/ 36213 h 3349782"/>
              <a:gd name="connsiteX32" fmla="*/ 1368301 w 5599277"/>
              <a:gd name="connsiteY32" fmla="*/ 135802 h 3349782"/>
              <a:gd name="connsiteX33" fmla="*/ 1440729 w 5599277"/>
              <a:gd name="connsiteY33" fmla="*/ 144855 h 3349782"/>
              <a:gd name="connsiteX34" fmla="*/ 1467889 w 5599277"/>
              <a:gd name="connsiteY34" fmla="*/ 162962 h 3349782"/>
              <a:gd name="connsiteX35" fmla="*/ 1504103 w 5599277"/>
              <a:gd name="connsiteY35" fmla="*/ 172015 h 3349782"/>
              <a:gd name="connsiteX36" fmla="*/ 1531264 w 5599277"/>
              <a:gd name="connsiteY36" fmla="*/ 199176 h 3349782"/>
              <a:gd name="connsiteX37" fmla="*/ 1612745 w 5599277"/>
              <a:gd name="connsiteY37" fmla="*/ 226336 h 3349782"/>
              <a:gd name="connsiteX38" fmla="*/ 1522210 w 5599277"/>
              <a:gd name="connsiteY38" fmla="*/ 253497 h 3349782"/>
              <a:gd name="connsiteX39" fmla="*/ 1449783 w 5599277"/>
              <a:gd name="connsiteY39" fmla="*/ 271604 h 3349782"/>
              <a:gd name="connsiteX40" fmla="*/ 1431676 w 5599277"/>
              <a:gd name="connsiteY40" fmla="*/ 298764 h 3349782"/>
              <a:gd name="connsiteX41" fmla="*/ 1404515 w 5599277"/>
              <a:gd name="connsiteY41" fmla="*/ 344031 h 3349782"/>
              <a:gd name="connsiteX42" fmla="*/ 1368301 w 5599277"/>
              <a:gd name="connsiteY42" fmla="*/ 371192 h 3349782"/>
              <a:gd name="connsiteX43" fmla="*/ 1341141 w 5599277"/>
              <a:gd name="connsiteY43" fmla="*/ 398352 h 3349782"/>
              <a:gd name="connsiteX44" fmla="*/ 1313981 w 5599277"/>
              <a:gd name="connsiteY44" fmla="*/ 416459 h 3349782"/>
              <a:gd name="connsiteX45" fmla="*/ 1277767 w 5599277"/>
              <a:gd name="connsiteY45" fmla="*/ 443619 h 3349782"/>
              <a:gd name="connsiteX46" fmla="*/ 1250606 w 5599277"/>
              <a:gd name="connsiteY46" fmla="*/ 534154 h 3349782"/>
              <a:gd name="connsiteX47" fmla="*/ 1241553 w 5599277"/>
              <a:gd name="connsiteY47" fmla="*/ 751437 h 3349782"/>
              <a:gd name="connsiteX48" fmla="*/ 1232499 w 5599277"/>
              <a:gd name="connsiteY48" fmla="*/ 787651 h 3349782"/>
              <a:gd name="connsiteX49" fmla="*/ 1214392 w 5599277"/>
              <a:gd name="connsiteY49" fmla="*/ 823865 h 3349782"/>
              <a:gd name="connsiteX50" fmla="*/ 1160072 w 5599277"/>
              <a:gd name="connsiteY50" fmla="*/ 878186 h 3349782"/>
              <a:gd name="connsiteX51" fmla="*/ 1051430 w 5599277"/>
              <a:gd name="connsiteY51" fmla="*/ 995881 h 3349782"/>
              <a:gd name="connsiteX52" fmla="*/ 997109 w 5599277"/>
              <a:gd name="connsiteY52" fmla="*/ 1032095 h 3349782"/>
              <a:gd name="connsiteX53" fmla="*/ 979002 w 5599277"/>
              <a:gd name="connsiteY53" fmla="*/ 1059255 h 3349782"/>
              <a:gd name="connsiteX54" fmla="*/ 915628 w 5599277"/>
              <a:gd name="connsiteY54" fmla="*/ 1068309 h 3349782"/>
              <a:gd name="connsiteX55" fmla="*/ 870361 w 5599277"/>
              <a:gd name="connsiteY55" fmla="*/ 1077362 h 3349782"/>
              <a:gd name="connsiteX56" fmla="*/ 816040 w 5599277"/>
              <a:gd name="connsiteY56" fmla="*/ 1104522 h 3349782"/>
              <a:gd name="connsiteX57" fmla="*/ 752666 w 5599277"/>
              <a:gd name="connsiteY57" fmla="*/ 1113576 h 3349782"/>
              <a:gd name="connsiteX58" fmla="*/ 625917 w 5599277"/>
              <a:gd name="connsiteY58" fmla="*/ 1204111 h 3349782"/>
              <a:gd name="connsiteX59" fmla="*/ 598757 w 5599277"/>
              <a:gd name="connsiteY59" fmla="*/ 1240324 h 3349782"/>
              <a:gd name="connsiteX60" fmla="*/ 562543 w 5599277"/>
              <a:gd name="connsiteY60" fmla="*/ 1276538 h 3349782"/>
              <a:gd name="connsiteX61" fmla="*/ 544436 w 5599277"/>
              <a:gd name="connsiteY61" fmla="*/ 1303699 h 3349782"/>
              <a:gd name="connsiteX62" fmla="*/ 481062 w 5599277"/>
              <a:gd name="connsiteY62" fmla="*/ 1358019 h 3349782"/>
              <a:gd name="connsiteX63" fmla="*/ 444848 w 5599277"/>
              <a:gd name="connsiteY63" fmla="*/ 1385180 h 3349782"/>
              <a:gd name="connsiteX64" fmla="*/ 354313 w 5599277"/>
              <a:gd name="connsiteY64" fmla="*/ 1430447 h 3349782"/>
              <a:gd name="connsiteX65" fmla="*/ 336206 w 5599277"/>
              <a:gd name="connsiteY65" fmla="*/ 1466661 h 3349782"/>
              <a:gd name="connsiteX66" fmla="*/ 372420 w 5599277"/>
              <a:gd name="connsiteY66" fmla="*/ 1620570 h 3349782"/>
              <a:gd name="connsiteX67" fmla="*/ 390527 w 5599277"/>
              <a:gd name="connsiteY67" fmla="*/ 1647730 h 3349782"/>
              <a:gd name="connsiteX68" fmla="*/ 426741 w 5599277"/>
              <a:gd name="connsiteY68" fmla="*/ 1774479 h 3349782"/>
              <a:gd name="connsiteX69" fmla="*/ 472008 w 5599277"/>
              <a:gd name="connsiteY69" fmla="*/ 1855960 h 3349782"/>
              <a:gd name="connsiteX70" fmla="*/ 481062 w 5599277"/>
              <a:gd name="connsiteY70" fmla="*/ 1919334 h 3349782"/>
              <a:gd name="connsiteX71" fmla="*/ 490115 w 5599277"/>
              <a:gd name="connsiteY71" fmla="*/ 1946495 h 3349782"/>
              <a:gd name="connsiteX72" fmla="*/ 508222 w 5599277"/>
              <a:gd name="connsiteY72" fmla="*/ 2046083 h 3349782"/>
              <a:gd name="connsiteX73" fmla="*/ 526329 w 5599277"/>
              <a:gd name="connsiteY73" fmla="*/ 2073243 h 3349782"/>
              <a:gd name="connsiteX74" fmla="*/ 535383 w 5599277"/>
              <a:gd name="connsiteY74" fmla="*/ 2100404 h 3349782"/>
              <a:gd name="connsiteX75" fmla="*/ 553489 w 5599277"/>
              <a:gd name="connsiteY75" fmla="*/ 2172831 h 3349782"/>
              <a:gd name="connsiteX76" fmla="*/ 499169 w 5599277"/>
              <a:gd name="connsiteY76" fmla="*/ 2471596 h 3349782"/>
              <a:gd name="connsiteX77" fmla="*/ 435794 w 5599277"/>
              <a:gd name="connsiteY77" fmla="*/ 2534970 h 3349782"/>
              <a:gd name="connsiteX78" fmla="*/ 381474 w 5599277"/>
              <a:gd name="connsiteY78" fmla="*/ 2553077 h 3349782"/>
              <a:gd name="connsiteX79" fmla="*/ 191351 w 5599277"/>
              <a:gd name="connsiteY79" fmla="*/ 2544023 h 3349782"/>
              <a:gd name="connsiteX80" fmla="*/ 164190 w 5599277"/>
              <a:gd name="connsiteY80" fmla="*/ 2525916 h 3349782"/>
              <a:gd name="connsiteX81" fmla="*/ 127977 w 5599277"/>
              <a:gd name="connsiteY81" fmla="*/ 2516863 h 3349782"/>
              <a:gd name="connsiteX82" fmla="*/ 10282 w 5599277"/>
              <a:gd name="connsiteY82" fmla="*/ 2525916 h 3349782"/>
              <a:gd name="connsiteX83" fmla="*/ 1228 w 5599277"/>
              <a:gd name="connsiteY83" fmla="*/ 2553077 h 3349782"/>
              <a:gd name="connsiteX84" fmla="*/ 10282 w 5599277"/>
              <a:gd name="connsiteY84" fmla="*/ 2625505 h 3349782"/>
              <a:gd name="connsiteX85" fmla="*/ 127977 w 5599277"/>
              <a:gd name="connsiteY85" fmla="*/ 2652665 h 3349782"/>
              <a:gd name="connsiteX86" fmla="*/ 164190 w 5599277"/>
              <a:gd name="connsiteY86" fmla="*/ 2661718 h 3349782"/>
              <a:gd name="connsiteX87" fmla="*/ 254725 w 5599277"/>
              <a:gd name="connsiteY87" fmla="*/ 2697932 h 3349782"/>
              <a:gd name="connsiteX88" fmla="*/ 281885 w 5599277"/>
              <a:gd name="connsiteY88" fmla="*/ 2716039 h 3349782"/>
              <a:gd name="connsiteX89" fmla="*/ 318099 w 5599277"/>
              <a:gd name="connsiteY89" fmla="*/ 2734146 h 3349782"/>
              <a:gd name="connsiteX90" fmla="*/ 345260 w 5599277"/>
              <a:gd name="connsiteY90" fmla="*/ 2752253 h 3349782"/>
              <a:gd name="connsiteX91" fmla="*/ 372420 w 5599277"/>
              <a:gd name="connsiteY91" fmla="*/ 2761307 h 3349782"/>
              <a:gd name="connsiteX92" fmla="*/ 444848 w 5599277"/>
              <a:gd name="connsiteY92" fmla="*/ 2752253 h 3349782"/>
              <a:gd name="connsiteX93" fmla="*/ 472008 w 5599277"/>
              <a:gd name="connsiteY93" fmla="*/ 2725093 h 3349782"/>
              <a:gd name="connsiteX94" fmla="*/ 508222 w 5599277"/>
              <a:gd name="connsiteY94" fmla="*/ 2716039 h 3349782"/>
              <a:gd name="connsiteX95" fmla="*/ 716452 w 5599277"/>
              <a:gd name="connsiteY95" fmla="*/ 2725093 h 3349782"/>
              <a:gd name="connsiteX96" fmla="*/ 743612 w 5599277"/>
              <a:gd name="connsiteY96" fmla="*/ 2752253 h 3349782"/>
              <a:gd name="connsiteX97" fmla="*/ 788880 w 5599277"/>
              <a:gd name="connsiteY97" fmla="*/ 2770360 h 3349782"/>
              <a:gd name="connsiteX98" fmla="*/ 816040 w 5599277"/>
              <a:gd name="connsiteY98" fmla="*/ 2788467 h 3349782"/>
              <a:gd name="connsiteX99" fmla="*/ 861307 w 5599277"/>
              <a:gd name="connsiteY99" fmla="*/ 2824681 h 3349782"/>
              <a:gd name="connsiteX100" fmla="*/ 924682 w 5599277"/>
              <a:gd name="connsiteY100" fmla="*/ 2860895 h 3349782"/>
              <a:gd name="connsiteX101" fmla="*/ 951842 w 5599277"/>
              <a:gd name="connsiteY101" fmla="*/ 2879002 h 3349782"/>
              <a:gd name="connsiteX102" fmla="*/ 1051430 w 5599277"/>
              <a:gd name="connsiteY102" fmla="*/ 2924269 h 3349782"/>
              <a:gd name="connsiteX103" fmla="*/ 1132911 w 5599277"/>
              <a:gd name="connsiteY103" fmla="*/ 2978590 h 3349782"/>
              <a:gd name="connsiteX104" fmla="*/ 1169125 w 5599277"/>
              <a:gd name="connsiteY104" fmla="*/ 2996697 h 3349782"/>
              <a:gd name="connsiteX105" fmla="*/ 1223446 w 5599277"/>
              <a:gd name="connsiteY105" fmla="*/ 3032911 h 3349782"/>
              <a:gd name="connsiteX106" fmla="*/ 1259660 w 5599277"/>
              <a:gd name="connsiteY106" fmla="*/ 3051017 h 3349782"/>
              <a:gd name="connsiteX107" fmla="*/ 1359248 w 5599277"/>
              <a:gd name="connsiteY107" fmla="*/ 3114392 h 3349782"/>
              <a:gd name="connsiteX108" fmla="*/ 1386408 w 5599277"/>
              <a:gd name="connsiteY108" fmla="*/ 3132499 h 3349782"/>
              <a:gd name="connsiteX109" fmla="*/ 1413569 w 5599277"/>
              <a:gd name="connsiteY109" fmla="*/ 3150606 h 3349782"/>
              <a:gd name="connsiteX110" fmla="*/ 1449783 w 5599277"/>
              <a:gd name="connsiteY110" fmla="*/ 3177766 h 3349782"/>
              <a:gd name="connsiteX111" fmla="*/ 1476943 w 5599277"/>
              <a:gd name="connsiteY111" fmla="*/ 3186819 h 3349782"/>
              <a:gd name="connsiteX112" fmla="*/ 1522210 w 5599277"/>
              <a:gd name="connsiteY112" fmla="*/ 3204926 h 3349782"/>
              <a:gd name="connsiteX113" fmla="*/ 1549371 w 5599277"/>
              <a:gd name="connsiteY113" fmla="*/ 3223033 h 3349782"/>
              <a:gd name="connsiteX114" fmla="*/ 1594638 w 5599277"/>
              <a:gd name="connsiteY114" fmla="*/ 3241140 h 3349782"/>
              <a:gd name="connsiteX115" fmla="*/ 1667066 w 5599277"/>
              <a:gd name="connsiteY115" fmla="*/ 3277354 h 3349782"/>
              <a:gd name="connsiteX116" fmla="*/ 1712333 w 5599277"/>
              <a:gd name="connsiteY116" fmla="*/ 3295461 h 3349782"/>
              <a:gd name="connsiteX117" fmla="*/ 1784761 w 5599277"/>
              <a:gd name="connsiteY117" fmla="*/ 3331675 h 3349782"/>
              <a:gd name="connsiteX118" fmla="*/ 1938670 w 5599277"/>
              <a:gd name="connsiteY118" fmla="*/ 3349782 h 3349782"/>
              <a:gd name="connsiteX119" fmla="*/ 1992990 w 5599277"/>
              <a:gd name="connsiteY119" fmla="*/ 3322621 h 3349782"/>
              <a:gd name="connsiteX120" fmla="*/ 1974884 w 5599277"/>
              <a:gd name="connsiteY120" fmla="*/ 3268301 h 3349782"/>
              <a:gd name="connsiteX121" fmla="*/ 1992990 w 5599277"/>
              <a:gd name="connsiteY121" fmla="*/ 3223033 h 3349782"/>
              <a:gd name="connsiteX122" fmla="*/ 2065418 w 5599277"/>
              <a:gd name="connsiteY122" fmla="*/ 3150606 h 3349782"/>
              <a:gd name="connsiteX123" fmla="*/ 2128792 w 5599277"/>
              <a:gd name="connsiteY123" fmla="*/ 3105338 h 3349782"/>
              <a:gd name="connsiteX124" fmla="*/ 2300808 w 5599277"/>
              <a:gd name="connsiteY124" fmla="*/ 3114392 h 3349782"/>
              <a:gd name="connsiteX125" fmla="*/ 2355129 w 5599277"/>
              <a:gd name="connsiteY125" fmla="*/ 3132499 h 3349782"/>
              <a:gd name="connsiteX126" fmla="*/ 2391343 w 5599277"/>
              <a:gd name="connsiteY126" fmla="*/ 3141552 h 3349782"/>
              <a:gd name="connsiteX127" fmla="*/ 2509038 w 5599277"/>
              <a:gd name="connsiteY127" fmla="*/ 3195873 h 3349782"/>
              <a:gd name="connsiteX128" fmla="*/ 2554305 w 5599277"/>
              <a:gd name="connsiteY128" fmla="*/ 3213980 h 3349782"/>
              <a:gd name="connsiteX129" fmla="*/ 2644840 w 5599277"/>
              <a:gd name="connsiteY129" fmla="*/ 3232087 h 3349782"/>
              <a:gd name="connsiteX130" fmla="*/ 2690107 w 5599277"/>
              <a:gd name="connsiteY130" fmla="*/ 3241140 h 3349782"/>
              <a:gd name="connsiteX131" fmla="*/ 2862123 w 5599277"/>
              <a:gd name="connsiteY131" fmla="*/ 3232087 h 3349782"/>
              <a:gd name="connsiteX132" fmla="*/ 2889284 w 5599277"/>
              <a:gd name="connsiteY132" fmla="*/ 3150606 h 3349782"/>
              <a:gd name="connsiteX133" fmla="*/ 2871177 w 5599277"/>
              <a:gd name="connsiteY133" fmla="*/ 3123445 h 3349782"/>
              <a:gd name="connsiteX134" fmla="*/ 2844016 w 5599277"/>
              <a:gd name="connsiteY134" fmla="*/ 3078178 h 3349782"/>
              <a:gd name="connsiteX135" fmla="*/ 2816856 w 5599277"/>
              <a:gd name="connsiteY135" fmla="*/ 3051017 h 3349782"/>
              <a:gd name="connsiteX136" fmla="*/ 2789695 w 5599277"/>
              <a:gd name="connsiteY136" fmla="*/ 2996697 h 3349782"/>
              <a:gd name="connsiteX137" fmla="*/ 2762535 w 5599277"/>
              <a:gd name="connsiteY137" fmla="*/ 2942376 h 3349782"/>
              <a:gd name="connsiteX138" fmla="*/ 2771588 w 5599277"/>
              <a:gd name="connsiteY138" fmla="*/ 2879002 h 3349782"/>
              <a:gd name="connsiteX139" fmla="*/ 2789695 w 5599277"/>
              <a:gd name="connsiteY139" fmla="*/ 2851841 h 3349782"/>
              <a:gd name="connsiteX140" fmla="*/ 2807802 w 5599277"/>
              <a:gd name="connsiteY140" fmla="*/ 2815627 h 3349782"/>
              <a:gd name="connsiteX141" fmla="*/ 2825909 w 5599277"/>
              <a:gd name="connsiteY141" fmla="*/ 2788467 h 3349782"/>
              <a:gd name="connsiteX142" fmla="*/ 2880230 w 5599277"/>
              <a:gd name="connsiteY142" fmla="*/ 2716039 h 3349782"/>
              <a:gd name="connsiteX143" fmla="*/ 2934551 w 5599277"/>
              <a:gd name="connsiteY143" fmla="*/ 2706986 h 3349782"/>
              <a:gd name="connsiteX144" fmla="*/ 2961711 w 5599277"/>
              <a:gd name="connsiteY144" fmla="*/ 2697932 h 3349782"/>
              <a:gd name="connsiteX145" fmla="*/ 3070353 w 5599277"/>
              <a:gd name="connsiteY145" fmla="*/ 2679825 h 3349782"/>
              <a:gd name="connsiteX146" fmla="*/ 3124674 w 5599277"/>
              <a:gd name="connsiteY146" fmla="*/ 2661718 h 3349782"/>
              <a:gd name="connsiteX147" fmla="*/ 3160887 w 5599277"/>
              <a:gd name="connsiteY147" fmla="*/ 2643611 h 3349782"/>
              <a:gd name="connsiteX148" fmla="*/ 3215208 w 5599277"/>
              <a:gd name="connsiteY148" fmla="*/ 2634558 h 3349782"/>
              <a:gd name="connsiteX149" fmla="*/ 3513973 w 5599277"/>
              <a:gd name="connsiteY149" fmla="*/ 2643611 h 3349782"/>
              <a:gd name="connsiteX150" fmla="*/ 3586400 w 5599277"/>
              <a:gd name="connsiteY150" fmla="*/ 2688879 h 3349782"/>
              <a:gd name="connsiteX151" fmla="*/ 3640721 w 5599277"/>
              <a:gd name="connsiteY151" fmla="*/ 2725093 h 3349782"/>
              <a:gd name="connsiteX152" fmla="*/ 3731256 w 5599277"/>
              <a:gd name="connsiteY152" fmla="*/ 2761307 h 3349782"/>
              <a:gd name="connsiteX153" fmla="*/ 3794630 w 5599277"/>
              <a:gd name="connsiteY153" fmla="*/ 2770360 h 3349782"/>
              <a:gd name="connsiteX154" fmla="*/ 3839897 w 5599277"/>
              <a:gd name="connsiteY154" fmla="*/ 2788467 h 3349782"/>
              <a:gd name="connsiteX155" fmla="*/ 3930432 w 5599277"/>
              <a:gd name="connsiteY155" fmla="*/ 2797520 h 3349782"/>
              <a:gd name="connsiteX156" fmla="*/ 3966646 w 5599277"/>
              <a:gd name="connsiteY156" fmla="*/ 2806574 h 3349782"/>
              <a:gd name="connsiteX157" fmla="*/ 4048127 w 5599277"/>
              <a:gd name="connsiteY157" fmla="*/ 2851841 h 3349782"/>
              <a:gd name="connsiteX158" fmla="*/ 4220143 w 5599277"/>
              <a:gd name="connsiteY158" fmla="*/ 2915215 h 3349782"/>
              <a:gd name="connsiteX159" fmla="*/ 4265410 w 5599277"/>
              <a:gd name="connsiteY159" fmla="*/ 2752253 h 3349782"/>
              <a:gd name="connsiteX160" fmla="*/ 4292571 w 5599277"/>
              <a:gd name="connsiteY160" fmla="*/ 2734146 h 3349782"/>
              <a:gd name="connsiteX161" fmla="*/ 4328784 w 5599277"/>
              <a:gd name="connsiteY161" fmla="*/ 2725093 h 3349782"/>
              <a:gd name="connsiteX162" fmla="*/ 4355945 w 5599277"/>
              <a:gd name="connsiteY162" fmla="*/ 2716039 h 3349782"/>
              <a:gd name="connsiteX163" fmla="*/ 4645656 w 5599277"/>
              <a:gd name="connsiteY163" fmla="*/ 2725093 h 3349782"/>
              <a:gd name="connsiteX164" fmla="*/ 4672816 w 5599277"/>
              <a:gd name="connsiteY164" fmla="*/ 2743200 h 3349782"/>
              <a:gd name="connsiteX165" fmla="*/ 4709030 w 5599277"/>
              <a:gd name="connsiteY165" fmla="*/ 2806574 h 3349782"/>
              <a:gd name="connsiteX166" fmla="*/ 4736190 w 5599277"/>
              <a:gd name="connsiteY166" fmla="*/ 2833734 h 3349782"/>
              <a:gd name="connsiteX167" fmla="*/ 4826725 w 5599277"/>
              <a:gd name="connsiteY167" fmla="*/ 2806574 h 3349782"/>
              <a:gd name="connsiteX168" fmla="*/ 4881046 w 5599277"/>
              <a:gd name="connsiteY168" fmla="*/ 2770360 h 3349782"/>
              <a:gd name="connsiteX169" fmla="*/ 5025901 w 5599277"/>
              <a:gd name="connsiteY169" fmla="*/ 2761307 h 3349782"/>
              <a:gd name="connsiteX170" fmla="*/ 5143596 w 5599277"/>
              <a:gd name="connsiteY170" fmla="*/ 2788467 h 3349782"/>
              <a:gd name="connsiteX171" fmla="*/ 5234131 w 5599277"/>
              <a:gd name="connsiteY171" fmla="*/ 2824681 h 3349782"/>
              <a:gd name="connsiteX172" fmla="*/ 5333719 w 5599277"/>
              <a:gd name="connsiteY172" fmla="*/ 2842788 h 3349782"/>
              <a:gd name="connsiteX173" fmla="*/ 5478575 w 5599277"/>
              <a:gd name="connsiteY173" fmla="*/ 2833734 h 3349782"/>
              <a:gd name="connsiteX174" fmla="*/ 5514788 w 5599277"/>
              <a:gd name="connsiteY174" fmla="*/ 2797520 h 3349782"/>
              <a:gd name="connsiteX175" fmla="*/ 5560056 w 5599277"/>
              <a:gd name="connsiteY175" fmla="*/ 2743200 h 3349782"/>
              <a:gd name="connsiteX176" fmla="*/ 5596270 w 5599277"/>
              <a:gd name="connsiteY176" fmla="*/ 2670772 h 3349782"/>
              <a:gd name="connsiteX177" fmla="*/ 5569109 w 5599277"/>
              <a:gd name="connsiteY177" fmla="*/ 2625505 h 3349782"/>
              <a:gd name="connsiteX178" fmla="*/ 5478575 w 5599277"/>
              <a:gd name="connsiteY178" fmla="*/ 2571184 h 3349782"/>
              <a:gd name="connsiteX179" fmla="*/ 5460468 w 5599277"/>
              <a:gd name="connsiteY179" fmla="*/ 2544023 h 3349782"/>
              <a:gd name="connsiteX180" fmla="*/ 5397093 w 5599277"/>
              <a:gd name="connsiteY180" fmla="*/ 2498756 h 3349782"/>
              <a:gd name="connsiteX181" fmla="*/ 5378986 w 5599277"/>
              <a:gd name="connsiteY181" fmla="*/ 2435382 h 3349782"/>
              <a:gd name="connsiteX182" fmla="*/ 5397093 w 5599277"/>
              <a:gd name="connsiteY182" fmla="*/ 2290526 h 3349782"/>
              <a:gd name="connsiteX183" fmla="*/ 5415200 w 5599277"/>
              <a:gd name="connsiteY183" fmla="*/ 2254312 h 3349782"/>
              <a:gd name="connsiteX184" fmla="*/ 5424254 w 5599277"/>
              <a:gd name="connsiteY184" fmla="*/ 2218099 h 3349782"/>
              <a:gd name="connsiteX185" fmla="*/ 5451414 w 5599277"/>
              <a:gd name="connsiteY185" fmla="*/ 2172831 h 3349782"/>
              <a:gd name="connsiteX186" fmla="*/ 5487628 w 5599277"/>
              <a:gd name="connsiteY186" fmla="*/ 2055136 h 3349782"/>
              <a:gd name="connsiteX187" fmla="*/ 5505735 w 5599277"/>
              <a:gd name="connsiteY187" fmla="*/ 1973655 h 3349782"/>
              <a:gd name="connsiteX188" fmla="*/ 5496682 w 5599277"/>
              <a:gd name="connsiteY188" fmla="*/ 1946495 h 3349782"/>
              <a:gd name="connsiteX189" fmla="*/ 5451414 w 5599277"/>
              <a:gd name="connsiteY189" fmla="*/ 1919334 h 3349782"/>
              <a:gd name="connsiteX190" fmla="*/ 5406147 w 5599277"/>
              <a:gd name="connsiteY190" fmla="*/ 1910281 h 3349782"/>
              <a:gd name="connsiteX191" fmla="*/ 5225078 w 5599277"/>
              <a:gd name="connsiteY191" fmla="*/ 1892174 h 3349782"/>
              <a:gd name="connsiteX192" fmla="*/ 5188864 w 5599277"/>
              <a:gd name="connsiteY192" fmla="*/ 1865013 h 3349782"/>
              <a:gd name="connsiteX193" fmla="*/ 5143596 w 5599277"/>
              <a:gd name="connsiteY193" fmla="*/ 1837853 h 3349782"/>
              <a:gd name="connsiteX194" fmla="*/ 5125489 w 5599277"/>
              <a:gd name="connsiteY194" fmla="*/ 1810693 h 3349782"/>
              <a:gd name="connsiteX195" fmla="*/ 5098329 w 5599277"/>
              <a:gd name="connsiteY195" fmla="*/ 1792586 h 3349782"/>
              <a:gd name="connsiteX196" fmla="*/ 5071169 w 5599277"/>
              <a:gd name="connsiteY196" fmla="*/ 1738265 h 3349782"/>
              <a:gd name="connsiteX197" fmla="*/ 5062115 w 5599277"/>
              <a:gd name="connsiteY197" fmla="*/ 1702051 h 3349782"/>
              <a:gd name="connsiteX198" fmla="*/ 4989687 w 5599277"/>
              <a:gd name="connsiteY198" fmla="*/ 1629623 h 3349782"/>
              <a:gd name="connsiteX199" fmla="*/ 4962527 w 5599277"/>
              <a:gd name="connsiteY199" fmla="*/ 1602463 h 3349782"/>
              <a:gd name="connsiteX200" fmla="*/ 4881046 w 5599277"/>
              <a:gd name="connsiteY200" fmla="*/ 1584356 h 3349782"/>
              <a:gd name="connsiteX201" fmla="*/ 4790511 w 5599277"/>
              <a:gd name="connsiteY201" fmla="*/ 1557196 h 3349782"/>
              <a:gd name="connsiteX202" fmla="*/ 4736190 w 5599277"/>
              <a:gd name="connsiteY202" fmla="*/ 1511928 h 3349782"/>
              <a:gd name="connsiteX203" fmla="*/ 4709030 w 5599277"/>
              <a:gd name="connsiteY203" fmla="*/ 1439501 h 3349782"/>
              <a:gd name="connsiteX204" fmla="*/ 4699977 w 5599277"/>
              <a:gd name="connsiteY204" fmla="*/ 1385180 h 3349782"/>
              <a:gd name="connsiteX205" fmla="*/ 4663763 w 5599277"/>
              <a:gd name="connsiteY205" fmla="*/ 1367073 h 3349782"/>
              <a:gd name="connsiteX206" fmla="*/ 4491747 w 5599277"/>
              <a:gd name="connsiteY206" fmla="*/ 1358019 h 3349782"/>
              <a:gd name="connsiteX207" fmla="*/ 4446480 w 5599277"/>
              <a:gd name="connsiteY207" fmla="*/ 1339912 h 3349782"/>
              <a:gd name="connsiteX208" fmla="*/ 4410266 w 5599277"/>
              <a:gd name="connsiteY208" fmla="*/ 1330859 h 3349782"/>
              <a:gd name="connsiteX209" fmla="*/ 4383105 w 5599277"/>
              <a:gd name="connsiteY209" fmla="*/ 1312752 h 3349782"/>
              <a:gd name="connsiteX210" fmla="*/ 4392159 w 5599277"/>
              <a:gd name="connsiteY210" fmla="*/ 1167897 h 3349782"/>
              <a:gd name="connsiteX211" fmla="*/ 4410266 w 5599277"/>
              <a:gd name="connsiteY211" fmla="*/ 1095469 h 3349782"/>
              <a:gd name="connsiteX212" fmla="*/ 4419319 w 5599277"/>
              <a:gd name="connsiteY212" fmla="*/ 1059255 h 3349782"/>
              <a:gd name="connsiteX213" fmla="*/ 4319731 w 5599277"/>
              <a:gd name="connsiteY213" fmla="*/ 1032095 h 3349782"/>
              <a:gd name="connsiteX214" fmla="*/ 4265410 w 5599277"/>
              <a:gd name="connsiteY214" fmla="*/ 1013988 h 3349782"/>
              <a:gd name="connsiteX215" fmla="*/ 4229196 w 5599277"/>
              <a:gd name="connsiteY215" fmla="*/ 1004934 h 3349782"/>
              <a:gd name="connsiteX216" fmla="*/ 4183929 w 5599277"/>
              <a:gd name="connsiteY216" fmla="*/ 950613 h 3349782"/>
              <a:gd name="connsiteX217" fmla="*/ 4156769 w 5599277"/>
              <a:gd name="connsiteY217" fmla="*/ 923453 h 3349782"/>
              <a:gd name="connsiteX218" fmla="*/ 4129608 w 5599277"/>
              <a:gd name="connsiteY218" fmla="*/ 887239 h 3349782"/>
              <a:gd name="connsiteX219" fmla="*/ 4102448 w 5599277"/>
              <a:gd name="connsiteY219" fmla="*/ 869132 h 3349782"/>
              <a:gd name="connsiteX220" fmla="*/ 4039074 w 5599277"/>
              <a:gd name="connsiteY220" fmla="*/ 814811 h 3349782"/>
              <a:gd name="connsiteX221" fmla="*/ 3885165 w 5599277"/>
              <a:gd name="connsiteY221" fmla="*/ 787651 h 3349782"/>
              <a:gd name="connsiteX222" fmla="*/ 3858004 w 5599277"/>
              <a:gd name="connsiteY222" fmla="*/ 760491 h 3349782"/>
              <a:gd name="connsiteX223" fmla="*/ 3821790 w 5599277"/>
              <a:gd name="connsiteY223" fmla="*/ 697116 h 3349782"/>
              <a:gd name="connsiteX224" fmla="*/ 3803684 w 5599277"/>
              <a:gd name="connsiteY224" fmla="*/ 642796 h 3349782"/>
              <a:gd name="connsiteX225" fmla="*/ 3794630 w 5599277"/>
              <a:gd name="connsiteY225" fmla="*/ 597528 h 3349782"/>
              <a:gd name="connsiteX226" fmla="*/ 3767470 w 5599277"/>
              <a:gd name="connsiteY226" fmla="*/ 561314 h 3349782"/>
              <a:gd name="connsiteX227" fmla="*/ 3749363 w 5599277"/>
              <a:gd name="connsiteY227" fmla="*/ 534154 h 3349782"/>
              <a:gd name="connsiteX228" fmla="*/ 3713149 w 5599277"/>
              <a:gd name="connsiteY228" fmla="*/ 425512 h 3349782"/>
              <a:gd name="connsiteX229" fmla="*/ 3704095 w 5599277"/>
              <a:gd name="connsiteY229" fmla="*/ 398352 h 3349782"/>
              <a:gd name="connsiteX230" fmla="*/ 3722202 w 5599277"/>
              <a:gd name="connsiteY230" fmla="*/ 334978 h 3349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Lst>
            <a:rect l="l" t="t" r="r" b="b"/>
            <a:pathLst>
              <a:path w="5599277" h="3349782">
                <a:moveTo>
                  <a:pt x="3722202" y="334978"/>
                </a:moveTo>
                <a:cubicBezTo>
                  <a:pt x="3701077" y="330451"/>
                  <a:pt x="3613825" y="334714"/>
                  <a:pt x="3577347" y="371192"/>
                </a:cubicBezTo>
                <a:cubicBezTo>
                  <a:pt x="3569653" y="378886"/>
                  <a:pt x="3568687" y="392954"/>
                  <a:pt x="3559240" y="398352"/>
                </a:cubicBezTo>
                <a:cubicBezTo>
                  <a:pt x="3545880" y="405987"/>
                  <a:pt x="3528994" y="404068"/>
                  <a:pt x="3513973" y="407406"/>
                </a:cubicBezTo>
                <a:cubicBezTo>
                  <a:pt x="3437075" y="424495"/>
                  <a:pt x="3523504" y="410741"/>
                  <a:pt x="3405331" y="425512"/>
                </a:cubicBezTo>
                <a:cubicBezTo>
                  <a:pt x="3338286" y="442274"/>
                  <a:pt x="3395595" y="429490"/>
                  <a:pt x="3296689" y="443619"/>
                </a:cubicBezTo>
                <a:cubicBezTo>
                  <a:pt x="3257395" y="449232"/>
                  <a:pt x="3218226" y="455690"/>
                  <a:pt x="3178994" y="461726"/>
                </a:cubicBezTo>
                <a:cubicBezTo>
                  <a:pt x="3114830" y="525892"/>
                  <a:pt x="3192177" y="444151"/>
                  <a:pt x="3124674" y="534154"/>
                </a:cubicBezTo>
                <a:cubicBezTo>
                  <a:pt x="3109490" y="554399"/>
                  <a:pt x="3081066" y="574356"/>
                  <a:pt x="3061299" y="588475"/>
                </a:cubicBezTo>
                <a:cubicBezTo>
                  <a:pt x="3052445" y="594799"/>
                  <a:pt x="3044461" y="603141"/>
                  <a:pt x="3034139" y="606582"/>
                </a:cubicBezTo>
                <a:cubicBezTo>
                  <a:pt x="3016724" y="612387"/>
                  <a:pt x="2997925" y="612617"/>
                  <a:pt x="2979818" y="615635"/>
                </a:cubicBezTo>
                <a:cubicBezTo>
                  <a:pt x="2928515" y="612617"/>
                  <a:pt x="2877046" y="611696"/>
                  <a:pt x="2825909" y="606582"/>
                </a:cubicBezTo>
                <a:cubicBezTo>
                  <a:pt x="2816413" y="605632"/>
                  <a:pt x="2808292" y="597528"/>
                  <a:pt x="2798749" y="597528"/>
                </a:cubicBezTo>
                <a:cubicBezTo>
                  <a:pt x="2726258" y="597528"/>
                  <a:pt x="2653894" y="603564"/>
                  <a:pt x="2581466" y="606582"/>
                </a:cubicBezTo>
                <a:cubicBezTo>
                  <a:pt x="2465558" y="652945"/>
                  <a:pt x="2523235" y="646386"/>
                  <a:pt x="2409450" y="633742"/>
                </a:cubicBezTo>
                <a:cubicBezTo>
                  <a:pt x="2397379" y="627706"/>
                  <a:pt x="2383889" y="623921"/>
                  <a:pt x="2373236" y="615635"/>
                </a:cubicBezTo>
                <a:cubicBezTo>
                  <a:pt x="2295066" y="554837"/>
                  <a:pt x="2352660" y="592119"/>
                  <a:pt x="2309862" y="543208"/>
                </a:cubicBezTo>
                <a:cubicBezTo>
                  <a:pt x="2295810" y="527148"/>
                  <a:pt x="2281438" y="511041"/>
                  <a:pt x="2264594" y="497940"/>
                </a:cubicBezTo>
                <a:cubicBezTo>
                  <a:pt x="2179301" y="431600"/>
                  <a:pt x="2284446" y="544951"/>
                  <a:pt x="2183113" y="443619"/>
                </a:cubicBezTo>
                <a:cubicBezTo>
                  <a:pt x="2172444" y="432950"/>
                  <a:pt x="2166622" y="418075"/>
                  <a:pt x="2155953" y="407406"/>
                </a:cubicBezTo>
                <a:cubicBezTo>
                  <a:pt x="2148259" y="399712"/>
                  <a:pt x="2136981" y="396464"/>
                  <a:pt x="2128792" y="389299"/>
                </a:cubicBezTo>
                <a:cubicBezTo>
                  <a:pt x="2112733" y="375247"/>
                  <a:pt x="2097186" y="360424"/>
                  <a:pt x="2083525" y="344031"/>
                </a:cubicBezTo>
                <a:cubicBezTo>
                  <a:pt x="1968197" y="205636"/>
                  <a:pt x="2104009" y="346407"/>
                  <a:pt x="1992990" y="235390"/>
                </a:cubicBezTo>
                <a:cubicBezTo>
                  <a:pt x="1982706" y="214820"/>
                  <a:pt x="1961369" y="169830"/>
                  <a:pt x="1947723" y="153909"/>
                </a:cubicBezTo>
                <a:cubicBezTo>
                  <a:pt x="1940642" y="145648"/>
                  <a:pt x="1929616" y="141838"/>
                  <a:pt x="1920563" y="135802"/>
                </a:cubicBezTo>
                <a:cubicBezTo>
                  <a:pt x="1911509" y="120713"/>
                  <a:pt x="1905093" y="103686"/>
                  <a:pt x="1893402" y="90534"/>
                </a:cubicBezTo>
                <a:cubicBezTo>
                  <a:pt x="1880564" y="76091"/>
                  <a:pt x="1863965" y="65401"/>
                  <a:pt x="1848135" y="54320"/>
                </a:cubicBezTo>
                <a:cubicBezTo>
                  <a:pt x="1817207" y="32671"/>
                  <a:pt x="1793092" y="20883"/>
                  <a:pt x="1757600" y="9053"/>
                </a:cubicBezTo>
                <a:cubicBezTo>
                  <a:pt x="1745796" y="5118"/>
                  <a:pt x="1733457" y="3018"/>
                  <a:pt x="1721386" y="0"/>
                </a:cubicBezTo>
                <a:cubicBezTo>
                  <a:pt x="1645941" y="3018"/>
                  <a:pt x="1570126" y="1009"/>
                  <a:pt x="1495050" y="9053"/>
                </a:cubicBezTo>
                <a:cubicBezTo>
                  <a:pt x="1484231" y="10212"/>
                  <a:pt x="1478491" y="24713"/>
                  <a:pt x="1467889" y="27160"/>
                </a:cubicBezTo>
                <a:cubicBezTo>
                  <a:pt x="1438337" y="33980"/>
                  <a:pt x="1407533" y="33195"/>
                  <a:pt x="1377355" y="36213"/>
                </a:cubicBezTo>
                <a:cubicBezTo>
                  <a:pt x="1358779" y="64078"/>
                  <a:pt x="1328770" y="96271"/>
                  <a:pt x="1368301" y="135802"/>
                </a:cubicBezTo>
                <a:cubicBezTo>
                  <a:pt x="1385505" y="153006"/>
                  <a:pt x="1416586" y="141837"/>
                  <a:pt x="1440729" y="144855"/>
                </a:cubicBezTo>
                <a:cubicBezTo>
                  <a:pt x="1449782" y="150891"/>
                  <a:pt x="1457888" y="158676"/>
                  <a:pt x="1467889" y="162962"/>
                </a:cubicBezTo>
                <a:cubicBezTo>
                  <a:pt x="1479326" y="167863"/>
                  <a:pt x="1493300" y="165842"/>
                  <a:pt x="1504103" y="172015"/>
                </a:cubicBezTo>
                <a:cubicBezTo>
                  <a:pt x="1515220" y="178367"/>
                  <a:pt x="1520406" y="192390"/>
                  <a:pt x="1531264" y="199176"/>
                </a:cubicBezTo>
                <a:cubicBezTo>
                  <a:pt x="1553993" y="213382"/>
                  <a:pt x="1586866" y="219867"/>
                  <a:pt x="1612745" y="226336"/>
                </a:cubicBezTo>
                <a:cubicBezTo>
                  <a:pt x="1582567" y="235390"/>
                  <a:pt x="1552568" y="245064"/>
                  <a:pt x="1522210" y="253497"/>
                </a:cubicBezTo>
                <a:cubicBezTo>
                  <a:pt x="1498233" y="260158"/>
                  <a:pt x="1472041" y="260475"/>
                  <a:pt x="1449783" y="271604"/>
                </a:cubicBezTo>
                <a:cubicBezTo>
                  <a:pt x="1440051" y="276470"/>
                  <a:pt x="1437443" y="289537"/>
                  <a:pt x="1431676" y="298764"/>
                </a:cubicBezTo>
                <a:cubicBezTo>
                  <a:pt x="1422350" y="313686"/>
                  <a:pt x="1416103" y="330788"/>
                  <a:pt x="1404515" y="344031"/>
                </a:cubicBezTo>
                <a:cubicBezTo>
                  <a:pt x="1394579" y="355387"/>
                  <a:pt x="1379758" y="361372"/>
                  <a:pt x="1368301" y="371192"/>
                </a:cubicBezTo>
                <a:cubicBezTo>
                  <a:pt x="1358580" y="379524"/>
                  <a:pt x="1350977" y="390155"/>
                  <a:pt x="1341141" y="398352"/>
                </a:cubicBezTo>
                <a:cubicBezTo>
                  <a:pt x="1332782" y="405318"/>
                  <a:pt x="1322835" y="410135"/>
                  <a:pt x="1313981" y="416459"/>
                </a:cubicBezTo>
                <a:cubicBezTo>
                  <a:pt x="1301703" y="425229"/>
                  <a:pt x="1289838" y="434566"/>
                  <a:pt x="1277767" y="443619"/>
                </a:cubicBezTo>
                <a:cubicBezTo>
                  <a:pt x="1264181" y="477585"/>
                  <a:pt x="1253156" y="497180"/>
                  <a:pt x="1250606" y="534154"/>
                </a:cubicBezTo>
                <a:cubicBezTo>
                  <a:pt x="1245618" y="606473"/>
                  <a:pt x="1246718" y="679131"/>
                  <a:pt x="1241553" y="751437"/>
                </a:cubicBezTo>
                <a:cubicBezTo>
                  <a:pt x="1240666" y="763848"/>
                  <a:pt x="1236868" y="776000"/>
                  <a:pt x="1232499" y="787651"/>
                </a:cubicBezTo>
                <a:cubicBezTo>
                  <a:pt x="1227760" y="800288"/>
                  <a:pt x="1222823" y="813326"/>
                  <a:pt x="1214392" y="823865"/>
                </a:cubicBezTo>
                <a:cubicBezTo>
                  <a:pt x="1198396" y="843861"/>
                  <a:pt x="1177375" y="859310"/>
                  <a:pt x="1160072" y="878186"/>
                </a:cubicBezTo>
                <a:cubicBezTo>
                  <a:pt x="1128740" y="912367"/>
                  <a:pt x="1089566" y="970457"/>
                  <a:pt x="1051430" y="995881"/>
                </a:cubicBezTo>
                <a:lnTo>
                  <a:pt x="997109" y="1032095"/>
                </a:lnTo>
                <a:cubicBezTo>
                  <a:pt x="991073" y="1041148"/>
                  <a:pt x="988945" y="1054836"/>
                  <a:pt x="979002" y="1059255"/>
                </a:cubicBezTo>
                <a:cubicBezTo>
                  <a:pt x="959502" y="1067922"/>
                  <a:pt x="936677" y="1064801"/>
                  <a:pt x="915628" y="1068309"/>
                </a:cubicBezTo>
                <a:cubicBezTo>
                  <a:pt x="900450" y="1070839"/>
                  <a:pt x="885450" y="1074344"/>
                  <a:pt x="870361" y="1077362"/>
                </a:cubicBezTo>
                <a:cubicBezTo>
                  <a:pt x="852254" y="1086415"/>
                  <a:pt x="835389" y="1098568"/>
                  <a:pt x="816040" y="1104522"/>
                </a:cubicBezTo>
                <a:cubicBezTo>
                  <a:pt x="795644" y="1110798"/>
                  <a:pt x="772479" y="1105651"/>
                  <a:pt x="752666" y="1113576"/>
                </a:cubicBezTo>
                <a:cubicBezTo>
                  <a:pt x="720468" y="1126455"/>
                  <a:pt x="652256" y="1177772"/>
                  <a:pt x="625917" y="1204111"/>
                </a:cubicBezTo>
                <a:cubicBezTo>
                  <a:pt x="615248" y="1214780"/>
                  <a:pt x="608693" y="1228969"/>
                  <a:pt x="598757" y="1240324"/>
                </a:cubicBezTo>
                <a:cubicBezTo>
                  <a:pt x="587515" y="1253172"/>
                  <a:pt x="573653" y="1263576"/>
                  <a:pt x="562543" y="1276538"/>
                </a:cubicBezTo>
                <a:cubicBezTo>
                  <a:pt x="555462" y="1284800"/>
                  <a:pt x="551517" y="1295437"/>
                  <a:pt x="544436" y="1303699"/>
                </a:cubicBezTo>
                <a:cubicBezTo>
                  <a:pt x="509875" y="1344019"/>
                  <a:pt x="516468" y="1332728"/>
                  <a:pt x="481062" y="1358019"/>
                </a:cubicBezTo>
                <a:cubicBezTo>
                  <a:pt x="468783" y="1366790"/>
                  <a:pt x="457949" y="1377694"/>
                  <a:pt x="444848" y="1385180"/>
                </a:cubicBezTo>
                <a:cubicBezTo>
                  <a:pt x="415553" y="1401920"/>
                  <a:pt x="354313" y="1430447"/>
                  <a:pt x="354313" y="1430447"/>
                </a:cubicBezTo>
                <a:cubicBezTo>
                  <a:pt x="348277" y="1442518"/>
                  <a:pt x="337168" y="1453199"/>
                  <a:pt x="336206" y="1466661"/>
                </a:cubicBezTo>
                <a:cubicBezTo>
                  <a:pt x="331611" y="1530990"/>
                  <a:pt x="345389" y="1566508"/>
                  <a:pt x="372420" y="1620570"/>
                </a:cubicBezTo>
                <a:cubicBezTo>
                  <a:pt x="377286" y="1630302"/>
                  <a:pt x="384491" y="1638677"/>
                  <a:pt x="390527" y="1647730"/>
                </a:cubicBezTo>
                <a:cubicBezTo>
                  <a:pt x="393909" y="1661259"/>
                  <a:pt x="415608" y="1755924"/>
                  <a:pt x="426741" y="1774479"/>
                </a:cubicBezTo>
                <a:cubicBezTo>
                  <a:pt x="460845" y="1831319"/>
                  <a:pt x="446032" y="1804007"/>
                  <a:pt x="472008" y="1855960"/>
                </a:cubicBezTo>
                <a:cubicBezTo>
                  <a:pt x="475026" y="1877085"/>
                  <a:pt x="476877" y="1898409"/>
                  <a:pt x="481062" y="1919334"/>
                </a:cubicBezTo>
                <a:cubicBezTo>
                  <a:pt x="482934" y="1928692"/>
                  <a:pt x="488045" y="1937179"/>
                  <a:pt x="490115" y="1946495"/>
                </a:cubicBezTo>
                <a:cubicBezTo>
                  <a:pt x="491962" y="1954804"/>
                  <a:pt x="503732" y="2034110"/>
                  <a:pt x="508222" y="2046083"/>
                </a:cubicBezTo>
                <a:cubicBezTo>
                  <a:pt x="512042" y="2056271"/>
                  <a:pt x="521463" y="2063511"/>
                  <a:pt x="526329" y="2073243"/>
                </a:cubicBezTo>
                <a:cubicBezTo>
                  <a:pt x="530597" y="2081779"/>
                  <a:pt x="532872" y="2091197"/>
                  <a:pt x="535383" y="2100404"/>
                </a:cubicBezTo>
                <a:cubicBezTo>
                  <a:pt x="541931" y="2124412"/>
                  <a:pt x="553489" y="2172831"/>
                  <a:pt x="553489" y="2172831"/>
                </a:cubicBezTo>
                <a:cubicBezTo>
                  <a:pt x="546844" y="2312385"/>
                  <a:pt x="566195" y="2359889"/>
                  <a:pt x="499169" y="2471596"/>
                </a:cubicBezTo>
                <a:cubicBezTo>
                  <a:pt x="470412" y="2519523"/>
                  <a:pt x="483645" y="2515829"/>
                  <a:pt x="435794" y="2534970"/>
                </a:cubicBezTo>
                <a:cubicBezTo>
                  <a:pt x="418073" y="2542058"/>
                  <a:pt x="381474" y="2553077"/>
                  <a:pt x="381474" y="2553077"/>
                </a:cubicBezTo>
                <a:cubicBezTo>
                  <a:pt x="318100" y="2550059"/>
                  <a:pt x="254307" y="2551893"/>
                  <a:pt x="191351" y="2544023"/>
                </a:cubicBezTo>
                <a:cubicBezTo>
                  <a:pt x="180554" y="2542673"/>
                  <a:pt x="174191" y="2530202"/>
                  <a:pt x="164190" y="2525916"/>
                </a:cubicBezTo>
                <a:cubicBezTo>
                  <a:pt x="152754" y="2521015"/>
                  <a:pt x="140048" y="2519881"/>
                  <a:pt x="127977" y="2516863"/>
                </a:cubicBezTo>
                <a:cubicBezTo>
                  <a:pt x="88745" y="2519881"/>
                  <a:pt x="48116" y="2515106"/>
                  <a:pt x="10282" y="2525916"/>
                </a:cubicBezTo>
                <a:cubicBezTo>
                  <a:pt x="1106" y="2528538"/>
                  <a:pt x="1228" y="2543534"/>
                  <a:pt x="1228" y="2553077"/>
                </a:cubicBezTo>
                <a:cubicBezTo>
                  <a:pt x="1228" y="2577408"/>
                  <a:pt x="-4917" y="2606506"/>
                  <a:pt x="10282" y="2625505"/>
                </a:cubicBezTo>
                <a:cubicBezTo>
                  <a:pt x="19782" y="2637380"/>
                  <a:pt x="111747" y="2649419"/>
                  <a:pt x="127977" y="2652665"/>
                </a:cubicBezTo>
                <a:cubicBezTo>
                  <a:pt x="140178" y="2655105"/>
                  <a:pt x="152272" y="2658143"/>
                  <a:pt x="164190" y="2661718"/>
                </a:cubicBezTo>
                <a:cubicBezTo>
                  <a:pt x="203239" y="2673433"/>
                  <a:pt x="221292" y="2678827"/>
                  <a:pt x="254725" y="2697932"/>
                </a:cubicBezTo>
                <a:cubicBezTo>
                  <a:pt x="264172" y="2703330"/>
                  <a:pt x="272438" y="2710641"/>
                  <a:pt x="281885" y="2716039"/>
                </a:cubicBezTo>
                <a:cubicBezTo>
                  <a:pt x="293603" y="2722735"/>
                  <a:pt x="306381" y="2727450"/>
                  <a:pt x="318099" y="2734146"/>
                </a:cubicBezTo>
                <a:cubicBezTo>
                  <a:pt x="327546" y="2739545"/>
                  <a:pt x="335528" y="2747387"/>
                  <a:pt x="345260" y="2752253"/>
                </a:cubicBezTo>
                <a:cubicBezTo>
                  <a:pt x="353796" y="2756521"/>
                  <a:pt x="363367" y="2758289"/>
                  <a:pt x="372420" y="2761307"/>
                </a:cubicBezTo>
                <a:cubicBezTo>
                  <a:pt x="396563" y="2758289"/>
                  <a:pt x="421982" y="2760568"/>
                  <a:pt x="444848" y="2752253"/>
                </a:cubicBezTo>
                <a:cubicBezTo>
                  <a:pt x="456880" y="2747878"/>
                  <a:pt x="460892" y="2731445"/>
                  <a:pt x="472008" y="2725093"/>
                </a:cubicBezTo>
                <a:cubicBezTo>
                  <a:pt x="482811" y="2718920"/>
                  <a:pt x="496151" y="2719057"/>
                  <a:pt x="508222" y="2716039"/>
                </a:cubicBezTo>
                <a:cubicBezTo>
                  <a:pt x="577632" y="2719057"/>
                  <a:pt x="647784" y="2714529"/>
                  <a:pt x="716452" y="2725093"/>
                </a:cubicBezTo>
                <a:cubicBezTo>
                  <a:pt x="729106" y="2727040"/>
                  <a:pt x="732755" y="2745467"/>
                  <a:pt x="743612" y="2752253"/>
                </a:cubicBezTo>
                <a:cubicBezTo>
                  <a:pt x="757393" y="2760866"/>
                  <a:pt x="774344" y="2763092"/>
                  <a:pt x="788880" y="2770360"/>
                </a:cubicBezTo>
                <a:cubicBezTo>
                  <a:pt x="798612" y="2775226"/>
                  <a:pt x="806987" y="2782431"/>
                  <a:pt x="816040" y="2788467"/>
                </a:cubicBezTo>
                <a:cubicBezTo>
                  <a:pt x="856535" y="2849208"/>
                  <a:pt x="808832" y="2789698"/>
                  <a:pt x="861307" y="2824681"/>
                </a:cubicBezTo>
                <a:cubicBezTo>
                  <a:pt x="926032" y="2867831"/>
                  <a:pt x="848092" y="2841746"/>
                  <a:pt x="924682" y="2860895"/>
                </a:cubicBezTo>
                <a:cubicBezTo>
                  <a:pt x="933735" y="2866931"/>
                  <a:pt x="942110" y="2874136"/>
                  <a:pt x="951842" y="2879002"/>
                </a:cubicBezTo>
                <a:cubicBezTo>
                  <a:pt x="1024690" y="2915427"/>
                  <a:pt x="971630" y="2876389"/>
                  <a:pt x="1051430" y="2924269"/>
                </a:cubicBezTo>
                <a:cubicBezTo>
                  <a:pt x="1079421" y="2941064"/>
                  <a:pt x="1103714" y="2963992"/>
                  <a:pt x="1132911" y="2978590"/>
                </a:cubicBezTo>
                <a:cubicBezTo>
                  <a:pt x="1144982" y="2984626"/>
                  <a:pt x="1157552" y="2989753"/>
                  <a:pt x="1169125" y="2996697"/>
                </a:cubicBezTo>
                <a:cubicBezTo>
                  <a:pt x="1187786" y="3007893"/>
                  <a:pt x="1203981" y="3023179"/>
                  <a:pt x="1223446" y="3032911"/>
                </a:cubicBezTo>
                <a:cubicBezTo>
                  <a:pt x="1235517" y="3038946"/>
                  <a:pt x="1247862" y="3044463"/>
                  <a:pt x="1259660" y="3051017"/>
                </a:cubicBezTo>
                <a:cubicBezTo>
                  <a:pt x="1298004" y="3072319"/>
                  <a:pt x="1321924" y="3089509"/>
                  <a:pt x="1359248" y="3114392"/>
                </a:cubicBezTo>
                <a:lnTo>
                  <a:pt x="1386408" y="3132499"/>
                </a:lnTo>
                <a:cubicBezTo>
                  <a:pt x="1395462" y="3138535"/>
                  <a:pt x="1404864" y="3144077"/>
                  <a:pt x="1413569" y="3150606"/>
                </a:cubicBezTo>
                <a:cubicBezTo>
                  <a:pt x="1425640" y="3159659"/>
                  <a:pt x="1436682" y="3170280"/>
                  <a:pt x="1449783" y="3177766"/>
                </a:cubicBezTo>
                <a:cubicBezTo>
                  <a:pt x="1458069" y="3182501"/>
                  <a:pt x="1468008" y="3183468"/>
                  <a:pt x="1476943" y="3186819"/>
                </a:cubicBezTo>
                <a:cubicBezTo>
                  <a:pt x="1492160" y="3192525"/>
                  <a:pt x="1507674" y="3197658"/>
                  <a:pt x="1522210" y="3204926"/>
                </a:cubicBezTo>
                <a:cubicBezTo>
                  <a:pt x="1531942" y="3209792"/>
                  <a:pt x="1539639" y="3218167"/>
                  <a:pt x="1549371" y="3223033"/>
                </a:cubicBezTo>
                <a:cubicBezTo>
                  <a:pt x="1563907" y="3230301"/>
                  <a:pt x="1579882" y="3234330"/>
                  <a:pt x="1594638" y="3241140"/>
                </a:cubicBezTo>
                <a:cubicBezTo>
                  <a:pt x="1619146" y="3252451"/>
                  <a:pt x="1642004" y="3267329"/>
                  <a:pt x="1667066" y="3277354"/>
                </a:cubicBezTo>
                <a:cubicBezTo>
                  <a:pt x="1682155" y="3283390"/>
                  <a:pt x="1697797" y="3288193"/>
                  <a:pt x="1712333" y="3295461"/>
                </a:cubicBezTo>
                <a:cubicBezTo>
                  <a:pt x="1744073" y="3311331"/>
                  <a:pt x="1752681" y="3325842"/>
                  <a:pt x="1784761" y="3331675"/>
                </a:cubicBezTo>
                <a:cubicBezTo>
                  <a:pt x="1804301" y="3335228"/>
                  <a:pt x="1922868" y="3348026"/>
                  <a:pt x="1938670" y="3349782"/>
                </a:cubicBezTo>
                <a:cubicBezTo>
                  <a:pt x="1956777" y="3340728"/>
                  <a:pt x="1984768" y="3341120"/>
                  <a:pt x="1992990" y="3322621"/>
                </a:cubicBezTo>
                <a:cubicBezTo>
                  <a:pt x="2000742" y="3305180"/>
                  <a:pt x="1974884" y="3268301"/>
                  <a:pt x="1974884" y="3268301"/>
                </a:cubicBezTo>
                <a:cubicBezTo>
                  <a:pt x="1980919" y="3253212"/>
                  <a:pt x="1985098" y="3237239"/>
                  <a:pt x="1992990" y="3223033"/>
                </a:cubicBezTo>
                <a:cubicBezTo>
                  <a:pt x="2015804" y="3181968"/>
                  <a:pt x="2028783" y="3182662"/>
                  <a:pt x="2065418" y="3150606"/>
                </a:cubicBezTo>
                <a:cubicBezTo>
                  <a:pt x="2114358" y="3107784"/>
                  <a:pt x="2068230" y="3135620"/>
                  <a:pt x="2128792" y="3105338"/>
                </a:cubicBezTo>
                <a:cubicBezTo>
                  <a:pt x="2186131" y="3108356"/>
                  <a:pt x="2243799" y="3107551"/>
                  <a:pt x="2300808" y="3114392"/>
                </a:cubicBezTo>
                <a:cubicBezTo>
                  <a:pt x="2319758" y="3116666"/>
                  <a:pt x="2336847" y="3127015"/>
                  <a:pt x="2355129" y="3132499"/>
                </a:cubicBezTo>
                <a:cubicBezTo>
                  <a:pt x="2367047" y="3136074"/>
                  <a:pt x="2379272" y="3138534"/>
                  <a:pt x="2391343" y="3141552"/>
                </a:cubicBezTo>
                <a:cubicBezTo>
                  <a:pt x="2445547" y="3177689"/>
                  <a:pt x="2408400" y="3155618"/>
                  <a:pt x="2509038" y="3195873"/>
                </a:cubicBezTo>
                <a:cubicBezTo>
                  <a:pt x="2524127" y="3201909"/>
                  <a:pt x="2538369" y="3210793"/>
                  <a:pt x="2554305" y="3213980"/>
                </a:cubicBezTo>
                <a:lnTo>
                  <a:pt x="2644840" y="3232087"/>
                </a:lnTo>
                <a:lnTo>
                  <a:pt x="2690107" y="3241140"/>
                </a:lnTo>
                <a:cubicBezTo>
                  <a:pt x="2747446" y="3238122"/>
                  <a:pt x="2805554" y="3241925"/>
                  <a:pt x="2862123" y="3232087"/>
                </a:cubicBezTo>
                <a:cubicBezTo>
                  <a:pt x="2913299" y="3223187"/>
                  <a:pt x="2900481" y="3184197"/>
                  <a:pt x="2889284" y="3150606"/>
                </a:cubicBezTo>
                <a:cubicBezTo>
                  <a:pt x="2885843" y="3140283"/>
                  <a:pt x="2876944" y="3132672"/>
                  <a:pt x="2871177" y="3123445"/>
                </a:cubicBezTo>
                <a:cubicBezTo>
                  <a:pt x="2861851" y="3108523"/>
                  <a:pt x="2854574" y="3092255"/>
                  <a:pt x="2844016" y="3078178"/>
                </a:cubicBezTo>
                <a:cubicBezTo>
                  <a:pt x="2836334" y="3067935"/>
                  <a:pt x="2825909" y="3060071"/>
                  <a:pt x="2816856" y="3051017"/>
                </a:cubicBezTo>
                <a:cubicBezTo>
                  <a:pt x="2794095" y="2982739"/>
                  <a:pt x="2824800" y="3066909"/>
                  <a:pt x="2789695" y="2996697"/>
                </a:cubicBezTo>
                <a:cubicBezTo>
                  <a:pt x="2752213" y="2921731"/>
                  <a:pt x="2814426" y="3020212"/>
                  <a:pt x="2762535" y="2942376"/>
                </a:cubicBezTo>
                <a:cubicBezTo>
                  <a:pt x="2765553" y="2921251"/>
                  <a:pt x="2765456" y="2899441"/>
                  <a:pt x="2771588" y="2879002"/>
                </a:cubicBezTo>
                <a:cubicBezTo>
                  <a:pt x="2774715" y="2868580"/>
                  <a:pt x="2784296" y="2861288"/>
                  <a:pt x="2789695" y="2851841"/>
                </a:cubicBezTo>
                <a:cubicBezTo>
                  <a:pt x="2796391" y="2840123"/>
                  <a:pt x="2801106" y="2827345"/>
                  <a:pt x="2807802" y="2815627"/>
                </a:cubicBezTo>
                <a:cubicBezTo>
                  <a:pt x="2813200" y="2806180"/>
                  <a:pt x="2820142" y="2797694"/>
                  <a:pt x="2825909" y="2788467"/>
                </a:cubicBezTo>
                <a:cubicBezTo>
                  <a:pt x="2835434" y="2773227"/>
                  <a:pt x="2858252" y="2725807"/>
                  <a:pt x="2880230" y="2716039"/>
                </a:cubicBezTo>
                <a:cubicBezTo>
                  <a:pt x="2897005" y="2708584"/>
                  <a:pt x="2916444" y="2710004"/>
                  <a:pt x="2934551" y="2706986"/>
                </a:cubicBezTo>
                <a:cubicBezTo>
                  <a:pt x="2943604" y="2703968"/>
                  <a:pt x="2952322" y="2699639"/>
                  <a:pt x="2961711" y="2697932"/>
                </a:cubicBezTo>
                <a:cubicBezTo>
                  <a:pt x="3037771" y="2684103"/>
                  <a:pt x="3014992" y="2696434"/>
                  <a:pt x="3070353" y="2679825"/>
                </a:cubicBezTo>
                <a:cubicBezTo>
                  <a:pt x="3088634" y="2674340"/>
                  <a:pt x="3107603" y="2670254"/>
                  <a:pt x="3124674" y="2661718"/>
                </a:cubicBezTo>
                <a:cubicBezTo>
                  <a:pt x="3136745" y="2655682"/>
                  <a:pt x="3147960" y="2647489"/>
                  <a:pt x="3160887" y="2643611"/>
                </a:cubicBezTo>
                <a:cubicBezTo>
                  <a:pt x="3178470" y="2638336"/>
                  <a:pt x="3197101" y="2637576"/>
                  <a:pt x="3215208" y="2634558"/>
                </a:cubicBezTo>
                <a:cubicBezTo>
                  <a:pt x="3314796" y="2637576"/>
                  <a:pt x="3414648" y="2635770"/>
                  <a:pt x="3513973" y="2643611"/>
                </a:cubicBezTo>
                <a:cubicBezTo>
                  <a:pt x="3560472" y="2647282"/>
                  <a:pt x="3556144" y="2665346"/>
                  <a:pt x="3586400" y="2688879"/>
                </a:cubicBezTo>
                <a:cubicBezTo>
                  <a:pt x="3603578" y="2702240"/>
                  <a:pt x="3621560" y="2714776"/>
                  <a:pt x="3640721" y="2725093"/>
                </a:cubicBezTo>
                <a:cubicBezTo>
                  <a:pt x="3642985" y="2726312"/>
                  <a:pt x="3711309" y="2757318"/>
                  <a:pt x="3731256" y="2761307"/>
                </a:cubicBezTo>
                <a:cubicBezTo>
                  <a:pt x="3752181" y="2765492"/>
                  <a:pt x="3773505" y="2767342"/>
                  <a:pt x="3794630" y="2770360"/>
                </a:cubicBezTo>
                <a:cubicBezTo>
                  <a:pt x="3809719" y="2776396"/>
                  <a:pt x="3823961" y="2785280"/>
                  <a:pt x="3839897" y="2788467"/>
                </a:cubicBezTo>
                <a:cubicBezTo>
                  <a:pt x="3869637" y="2794415"/>
                  <a:pt x="3900408" y="2793231"/>
                  <a:pt x="3930432" y="2797520"/>
                </a:cubicBezTo>
                <a:cubicBezTo>
                  <a:pt x="3942750" y="2799280"/>
                  <a:pt x="3954575" y="2803556"/>
                  <a:pt x="3966646" y="2806574"/>
                </a:cubicBezTo>
                <a:cubicBezTo>
                  <a:pt x="4012256" y="2852184"/>
                  <a:pt x="3974274" y="2822300"/>
                  <a:pt x="4048127" y="2851841"/>
                </a:cubicBezTo>
                <a:cubicBezTo>
                  <a:pt x="4209146" y="2916249"/>
                  <a:pt x="4123065" y="2895800"/>
                  <a:pt x="4220143" y="2915215"/>
                </a:cubicBezTo>
                <a:cubicBezTo>
                  <a:pt x="4307566" y="2871506"/>
                  <a:pt x="4227066" y="2924803"/>
                  <a:pt x="4265410" y="2752253"/>
                </a:cubicBezTo>
                <a:cubicBezTo>
                  <a:pt x="4267770" y="2741631"/>
                  <a:pt x="4282570" y="2738432"/>
                  <a:pt x="4292571" y="2734146"/>
                </a:cubicBezTo>
                <a:cubicBezTo>
                  <a:pt x="4304007" y="2729245"/>
                  <a:pt x="4316820" y="2728511"/>
                  <a:pt x="4328784" y="2725093"/>
                </a:cubicBezTo>
                <a:cubicBezTo>
                  <a:pt x="4337960" y="2722471"/>
                  <a:pt x="4346891" y="2719057"/>
                  <a:pt x="4355945" y="2716039"/>
                </a:cubicBezTo>
                <a:cubicBezTo>
                  <a:pt x="4452515" y="2719057"/>
                  <a:pt x="4549392" y="2716842"/>
                  <a:pt x="4645656" y="2725093"/>
                </a:cubicBezTo>
                <a:cubicBezTo>
                  <a:pt x="4656497" y="2726022"/>
                  <a:pt x="4665122" y="2735506"/>
                  <a:pt x="4672816" y="2743200"/>
                </a:cubicBezTo>
                <a:cubicBezTo>
                  <a:pt x="4694201" y="2764585"/>
                  <a:pt x="4691277" y="2781719"/>
                  <a:pt x="4709030" y="2806574"/>
                </a:cubicBezTo>
                <a:cubicBezTo>
                  <a:pt x="4716472" y="2816993"/>
                  <a:pt x="4727137" y="2824681"/>
                  <a:pt x="4736190" y="2833734"/>
                </a:cubicBezTo>
                <a:cubicBezTo>
                  <a:pt x="4766368" y="2824681"/>
                  <a:pt x="4798118" y="2819777"/>
                  <a:pt x="4826725" y="2806574"/>
                </a:cubicBezTo>
                <a:cubicBezTo>
                  <a:pt x="4878127" y="2782850"/>
                  <a:pt x="4828699" y="2775870"/>
                  <a:pt x="4881046" y="2770360"/>
                </a:cubicBezTo>
                <a:cubicBezTo>
                  <a:pt x="4929159" y="2765296"/>
                  <a:pt x="4977616" y="2764325"/>
                  <a:pt x="5025901" y="2761307"/>
                </a:cubicBezTo>
                <a:cubicBezTo>
                  <a:pt x="5075332" y="2771193"/>
                  <a:pt x="5102887" y="2772809"/>
                  <a:pt x="5143596" y="2788467"/>
                </a:cubicBezTo>
                <a:cubicBezTo>
                  <a:pt x="5173933" y="2800135"/>
                  <a:pt x="5202070" y="2819338"/>
                  <a:pt x="5234131" y="2824681"/>
                </a:cubicBezTo>
                <a:cubicBezTo>
                  <a:pt x="5303631" y="2836264"/>
                  <a:pt x="5270452" y="2830134"/>
                  <a:pt x="5333719" y="2842788"/>
                </a:cubicBezTo>
                <a:cubicBezTo>
                  <a:pt x="5382004" y="2839770"/>
                  <a:pt x="5431640" y="2845468"/>
                  <a:pt x="5478575" y="2833734"/>
                </a:cubicBezTo>
                <a:cubicBezTo>
                  <a:pt x="5495136" y="2829594"/>
                  <a:pt x="5503678" y="2810481"/>
                  <a:pt x="5514788" y="2797520"/>
                </a:cubicBezTo>
                <a:cubicBezTo>
                  <a:pt x="5590395" y="2709311"/>
                  <a:pt x="5465898" y="2837355"/>
                  <a:pt x="5560056" y="2743200"/>
                </a:cubicBezTo>
                <a:cubicBezTo>
                  <a:pt x="5572127" y="2719057"/>
                  <a:pt x="5610158" y="2693918"/>
                  <a:pt x="5596270" y="2670772"/>
                </a:cubicBezTo>
                <a:cubicBezTo>
                  <a:pt x="5587216" y="2655683"/>
                  <a:pt x="5581552" y="2637948"/>
                  <a:pt x="5569109" y="2625505"/>
                </a:cubicBezTo>
                <a:cubicBezTo>
                  <a:pt x="5547260" y="2603656"/>
                  <a:pt x="5507151" y="2585472"/>
                  <a:pt x="5478575" y="2571184"/>
                </a:cubicBezTo>
                <a:cubicBezTo>
                  <a:pt x="5472539" y="2562130"/>
                  <a:pt x="5468162" y="2551717"/>
                  <a:pt x="5460468" y="2544023"/>
                </a:cubicBezTo>
                <a:cubicBezTo>
                  <a:pt x="5449239" y="2532794"/>
                  <a:pt x="5412514" y="2509037"/>
                  <a:pt x="5397093" y="2498756"/>
                </a:cubicBezTo>
                <a:cubicBezTo>
                  <a:pt x="5392824" y="2485950"/>
                  <a:pt x="5378986" y="2446747"/>
                  <a:pt x="5378986" y="2435382"/>
                </a:cubicBezTo>
                <a:cubicBezTo>
                  <a:pt x="5378986" y="2410821"/>
                  <a:pt x="5382681" y="2328959"/>
                  <a:pt x="5397093" y="2290526"/>
                </a:cubicBezTo>
                <a:cubicBezTo>
                  <a:pt x="5401832" y="2277889"/>
                  <a:pt x="5410461" y="2266949"/>
                  <a:pt x="5415200" y="2254312"/>
                </a:cubicBezTo>
                <a:cubicBezTo>
                  <a:pt x="5419569" y="2242662"/>
                  <a:pt x="5419201" y="2229469"/>
                  <a:pt x="5424254" y="2218099"/>
                </a:cubicBezTo>
                <a:cubicBezTo>
                  <a:pt x="5431401" y="2202019"/>
                  <a:pt x="5444040" y="2188808"/>
                  <a:pt x="5451414" y="2172831"/>
                </a:cubicBezTo>
                <a:cubicBezTo>
                  <a:pt x="5482070" y="2106409"/>
                  <a:pt x="5474657" y="2113505"/>
                  <a:pt x="5487628" y="2055136"/>
                </a:cubicBezTo>
                <a:cubicBezTo>
                  <a:pt x="5513202" y="1940052"/>
                  <a:pt x="5478428" y="2110198"/>
                  <a:pt x="5505735" y="1973655"/>
                </a:cubicBezTo>
                <a:cubicBezTo>
                  <a:pt x="5502717" y="1964602"/>
                  <a:pt x="5503430" y="1953243"/>
                  <a:pt x="5496682" y="1946495"/>
                </a:cubicBezTo>
                <a:cubicBezTo>
                  <a:pt x="5484239" y="1934052"/>
                  <a:pt x="5467752" y="1925869"/>
                  <a:pt x="5451414" y="1919334"/>
                </a:cubicBezTo>
                <a:cubicBezTo>
                  <a:pt x="5437127" y="1913619"/>
                  <a:pt x="5421425" y="1912114"/>
                  <a:pt x="5406147" y="1910281"/>
                </a:cubicBezTo>
                <a:cubicBezTo>
                  <a:pt x="5345922" y="1903054"/>
                  <a:pt x="5285434" y="1898210"/>
                  <a:pt x="5225078" y="1892174"/>
                </a:cubicBezTo>
                <a:cubicBezTo>
                  <a:pt x="5213007" y="1883120"/>
                  <a:pt x="5201419" y="1873383"/>
                  <a:pt x="5188864" y="1865013"/>
                </a:cubicBezTo>
                <a:cubicBezTo>
                  <a:pt x="5174222" y="1855252"/>
                  <a:pt x="5156957" y="1849305"/>
                  <a:pt x="5143596" y="1837853"/>
                </a:cubicBezTo>
                <a:cubicBezTo>
                  <a:pt x="5135335" y="1830772"/>
                  <a:pt x="5133183" y="1818387"/>
                  <a:pt x="5125489" y="1810693"/>
                </a:cubicBezTo>
                <a:cubicBezTo>
                  <a:pt x="5117795" y="1802999"/>
                  <a:pt x="5107382" y="1798622"/>
                  <a:pt x="5098329" y="1792586"/>
                </a:cubicBezTo>
                <a:cubicBezTo>
                  <a:pt x="5078489" y="1762826"/>
                  <a:pt x="5080540" y="1771064"/>
                  <a:pt x="5071169" y="1738265"/>
                </a:cubicBezTo>
                <a:cubicBezTo>
                  <a:pt x="5067751" y="1726301"/>
                  <a:pt x="5069581" y="1712005"/>
                  <a:pt x="5062115" y="1702051"/>
                </a:cubicBezTo>
                <a:cubicBezTo>
                  <a:pt x="5041629" y="1674737"/>
                  <a:pt x="5013830" y="1653766"/>
                  <a:pt x="4989687" y="1629623"/>
                </a:cubicBezTo>
                <a:cubicBezTo>
                  <a:pt x="4980634" y="1620570"/>
                  <a:pt x="4975082" y="1604974"/>
                  <a:pt x="4962527" y="1602463"/>
                </a:cubicBezTo>
                <a:cubicBezTo>
                  <a:pt x="4950228" y="1600003"/>
                  <a:pt x="4895663" y="1589838"/>
                  <a:pt x="4881046" y="1584356"/>
                </a:cubicBezTo>
                <a:cubicBezTo>
                  <a:pt x="4796838" y="1552777"/>
                  <a:pt x="4901092" y="1575625"/>
                  <a:pt x="4790511" y="1557196"/>
                </a:cubicBezTo>
                <a:cubicBezTo>
                  <a:pt x="4771740" y="1544681"/>
                  <a:pt x="4748638" y="1531844"/>
                  <a:pt x="4736190" y="1511928"/>
                </a:cubicBezTo>
                <a:cubicBezTo>
                  <a:pt x="4728462" y="1499562"/>
                  <a:pt x="4715048" y="1457554"/>
                  <a:pt x="4709030" y="1439501"/>
                </a:cubicBezTo>
                <a:cubicBezTo>
                  <a:pt x="4706012" y="1421394"/>
                  <a:pt x="4709706" y="1400747"/>
                  <a:pt x="4699977" y="1385180"/>
                </a:cubicBezTo>
                <a:cubicBezTo>
                  <a:pt x="4692824" y="1373735"/>
                  <a:pt x="4677146" y="1368819"/>
                  <a:pt x="4663763" y="1367073"/>
                </a:cubicBezTo>
                <a:cubicBezTo>
                  <a:pt x="4606827" y="1359646"/>
                  <a:pt x="4549086" y="1361037"/>
                  <a:pt x="4491747" y="1358019"/>
                </a:cubicBezTo>
                <a:cubicBezTo>
                  <a:pt x="4476658" y="1351983"/>
                  <a:pt x="4461897" y="1345051"/>
                  <a:pt x="4446480" y="1339912"/>
                </a:cubicBezTo>
                <a:cubicBezTo>
                  <a:pt x="4434676" y="1335977"/>
                  <a:pt x="4421703" y="1335760"/>
                  <a:pt x="4410266" y="1330859"/>
                </a:cubicBezTo>
                <a:cubicBezTo>
                  <a:pt x="4400265" y="1326573"/>
                  <a:pt x="4392159" y="1318788"/>
                  <a:pt x="4383105" y="1312752"/>
                </a:cubicBezTo>
                <a:cubicBezTo>
                  <a:pt x="4386123" y="1264467"/>
                  <a:pt x="4386158" y="1215903"/>
                  <a:pt x="4392159" y="1167897"/>
                </a:cubicBezTo>
                <a:cubicBezTo>
                  <a:pt x="4395246" y="1143203"/>
                  <a:pt x="4404230" y="1119612"/>
                  <a:pt x="4410266" y="1095469"/>
                </a:cubicBezTo>
                <a:lnTo>
                  <a:pt x="4419319" y="1059255"/>
                </a:lnTo>
                <a:cubicBezTo>
                  <a:pt x="4364569" y="1022754"/>
                  <a:pt x="4419382" y="1053448"/>
                  <a:pt x="4319731" y="1032095"/>
                </a:cubicBezTo>
                <a:cubicBezTo>
                  <a:pt x="4301068" y="1028096"/>
                  <a:pt x="4283691" y="1019473"/>
                  <a:pt x="4265410" y="1013988"/>
                </a:cubicBezTo>
                <a:cubicBezTo>
                  <a:pt x="4253492" y="1010413"/>
                  <a:pt x="4241267" y="1007952"/>
                  <a:pt x="4229196" y="1004934"/>
                </a:cubicBezTo>
                <a:cubicBezTo>
                  <a:pt x="4175653" y="969238"/>
                  <a:pt x="4225698" y="1009090"/>
                  <a:pt x="4183929" y="950613"/>
                </a:cubicBezTo>
                <a:cubicBezTo>
                  <a:pt x="4176487" y="940194"/>
                  <a:pt x="4165101" y="933174"/>
                  <a:pt x="4156769" y="923453"/>
                </a:cubicBezTo>
                <a:cubicBezTo>
                  <a:pt x="4146949" y="911996"/>
                  <a:pt x="4140278" y="897909"/>
                  <a:pt x="4129608" y="887239"/>
                </a:cubicBezTo>
                <a:cubicBezTo>
                  <a:pt x="4121914" y="879545"/>
                  <a:pt x="4110807" y="876098"/>
                  <a:pt x="4102448" y="869132"/>
                </a:cubicBezTo>
                <a:cubicBezTo>
                  <a:pt x="4081027" y="851281"/>
                  <a:pt x="4066191" y="826110"/>
                  <a:pt x="4039074" y="814811"/>
                </a:cubicBezTo>
                <a:cubicBezTo>
                  <a:pt x="3994107" y="796075"/>
                  <a:pt x="3932111" y="792868"/>
                  <a:pt x="3885165" y="787651"/>
                </a:cubicBezTo>
                <a:cubicBezTo>
                  <a:pt x="3876111" y="778598"/>
                  <a:pt x="3866201" y="770327"/>
                  <a:pt x="3858004" y="760491"/>
                </a:cubicBezTo>
                <a:cubicBezTo>
                  <a:pt x="3845442" y="745416"/>
                  <a:pt x="3828601" y="714143"/>
                  <a:pt x="3821790" y="697116"/>
                </a:cubicBezTo>
                <a:cubicBezTo>
                  <a:pt x="3814702" y="679395"/>
                  <a:pt x="3807427" y="661511"/>
                  <a:pt x="3803684" y="642796"/>
                </a:cubicBezTo>
                <a:cubicBezTo>
                  <a:pt x="3800666" y="627707"/>
                  <a:pt x="3800880" y="611590"/>
                  <a:pt x="3794630" y="597528"/>
                </a:cubicBezTo>
                <a:cubicBezTo>
                  <a:pt x="3788502" y="583739"/>
                  <a:pt x="3776240" y="573592"/>
                  <a:pt x="3767470" y="561314"/>
                </a:cubicBezTo>
                <a:cubicBezTo>
                  <a:pt x="3761146" y="552460"/>
                  <a:pt x="3755399" y="543207"/>
                  <a:pt x="3749363" y="534154"/>
                </a:cubicBezTo>
                <a:cubicBezTo>
                  <a:pt x="3711745" y="364876"/>
                  <a:pt x="3753396" y="506005"/>
                  <a:pt x="3713149" y="425512"/>
                </a:cubicBezTo>
                <a:cubicBezTo>
                  <a:pt x="3708881" y="416976"/>
                  <a:pt x="3707854" y="407123"/>
                  <a:pt x="3704095" y="398352"/>
                </a:cubicBezTo>
                <a:cubicBezTo>
                  <a:pt x="3698778" y="385947"/>
                  <a:pt x="3743327" y="339505"/>
                  <a:pt x="3722202" y="334978"/>
                </a:cubicBez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1</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26,669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9 Wards</a:t>
            </a:r>
          </a:p>
        </p:txBody>
      </p:sp>
      <p:sp>
        <p:nvSpPr>
          <p:cNvPr id="7" name="Freeform: Shape 6">
            <a:extLst>
              <a:ext uri="{FF2B5EF4-FFF2-40B4-BE49-F238E27FC236}">
                <a16:creationId xmlns:a16="http://schemas.microsoft.com/office/drawing/2014/main" id="{2B4ED35D-3D38-B958-B7B8-2055420090F5}"/>
              </a:ext>
            </a:extLst>
          </p:cNvPr>
          <p:cNvSpPr/>
          <p:nvPr/>
        </p:nvSpPr>
        <p:spPr>
          <a:xfrm>
            <a:off x="8084695" y="669956"/>
            <a:ext cx="3075645" cy="2939941"/>
          </a:xfrm>
          <a:custGeom>
            <a:avLst/>
            <a:gdLst>
              <a:gd name="connsiteX0" fmla="*/ 50 w 3075645"/>
              <a:gd name="connsiteY0" fmla="*/ 2716040 h 2939941"/>
              <a:gd name="connsiteX1" fmla="*/ 45317 w 3075645"/>
              <a:gd name="connsiteY1" fmla="*/ 2752254 h 2939941"/>
              <a:gd name="connsiteX2" fmla="*/ 108691 w 3075645"/>
              <a:gd name="connsiteY2" fmla="*/ 2815628 h 2939941"/>
              <a:gd name="connsiteX3" fmla="*/ 190172 w 3075645"/>
              <a:gd name="connsiteY3" fmla="*/ 2833735 h 2939941"/>
              <a:gd name="connsiteX4" fmla="*/ 271654 w 3075645"/>
              <a:gd name="connsiteY4" fmla="*/ 2842789 h 2939941"/>
              <a:gd name="connsiteX5" fmla="*/ 307867 w 3075645"/>
              <a:gd name="connsiteY5" fmla="*/ 2860895 h 2939941"/>
              <a:gd name="connsiteX6" fmla="*/ 335028 w 3075645"/>
              <a:gd name="connsiteY6" fmla="*/ 2869949 h 2939941"/>
              <a:gd name="connsiteX7" fmla="*/ 362188 w 3075645"/>
              <a:gd name="connsiteY7" fmla="*/ 2888056 h 2939941"/>
              <a:gd name="connsiteX8" fmla="*/ 416509 w 3075645"/>
              <a:gd name="connsiteY8" fmla="*/ 2906163 h 2939941"/>
              <a:gd name="connsiteX9" fmla="*/ 470830 w 3075645"/>
              <a:gd name="connsiteY9" fmla="*/ 2897109 h 2939941"/>
              <a:gd name="connsiteX10" fmla="*/ 443669 w 3075645"/>
              <a:gd name="connsiteY10" fmla="*/ 2815628 h 2939941"/>
              <a:gd name="connsiteX11" fmla="*/ 434616 w 3075645"/>
              <a:gd name="connsiteY11" fmla="*/ 2779414 h 2939941"/>
              <a:gd name="connsiteX12" fmla="*/ 470830 w 3075645"/>
              <a:gd name="connsiteY12" fmla="*/ 2688880 h 2939941"/>
              <a:gd name="connsiteX13" fmla="*/ 507044 w 3075645"/>
              <a:gd name="connsiteY13" fmla="*/ 2634559 h 2939941"/>
              <a:gd name="connsiteX14" fmla="*/ 534204 w 3075645"/>
              <a:gd name="connsiteY14" fmla="*/ 2625505 h 2939941"/>
              <a:gd name="connsiteX15" fmla="*/ 670006 w 3075645"/>
              <a:gd name="connsiteY15" fmla="*/ 2634559 h 2939941"/>
              <a:gd name="connsiteX16" fmla="*/ 715273 w 3075645"/>
              <a:gd name="connsiteY16" fmla="*/ 2688880 h 2939941"/>
              <a:gd name="connsiteX17" fmla="*/ 733380 w 3075645"/>
              <a:gd name="connsiteY17" fmla="*/ 2716040 h 2939941"/>
              <a:gd name="connsiteX18" fmla="*/ 769594 w 3075645"/>
              <a:gd name="connsiteY18" fmla="*/ 2725094 h 2939941"/>
              <a:gd name="connsiteX19" fmla="*/ 760541 w 3075645"/>
              <a:gd name="connsiteY19" fmla="*/ 2661719 h 2939941"/>
              <a:gd name="connsiteX20" fmla="*/ 787701 w 3075645"/>
              <a:gd name="connsiteY20" fmla="*/ 2652666 h 2939941"/>
              <a:gd name="connsiteX21" fmla="*/ 923503 w 3075645"/>
              <a:gd name="connsiteY21" fmla="*/ 2661719 h 2939941"/>
              <a:gd name="connsiteX22" fmla="*/ 977824 w 3075645"/>
              <a:gd name="connsiteY22" fmla="*/ 2697933 h 2939941"/>
              <a:gd name="connsiteX23" fmla="*/ 1004984 w 3075645"/>
              <a:gd name="connsiteY23" fmla="*/ 2716040 h 2939941"/>
              <a:gd name="connsiteX24" fmla="*/ 1032145 w 3075645"/>
              <a:gd name="connsiteY24" fmla="*/ 2743200 h 2939941"/>
              <a:gd name="connsiteX25" fmla="*/ 1059305 w 3075645"/>
              <a:gd name="connsiteY25" fmla="*/ 2761307 h 2939941"/>
              <a:gd name="connsiteX26" fmla="*/ 1095519 w 3075645"/>
              <a:gd name="connsiteY26" fmla="*/ 2797521 h 2939941"/>
              <a:gd name="connsiteX27" fmla="*/ 1131733 w 3075645"/>
              <a:gd name="connsiteY27" fmla="*/ 2815628 h 2939941"/>
              <a:gd name="connsiteX28" fmla="*/ 1158893 w 3075645"/>
              <a:gd name="connsiteY28" fmla="*/ 2833735 h 2939941"/>
              <a:gd name="connsiteX29" fmla="*/ 1258481 w 3075645"/>
              <a:gd name="connsiteY29" fmla="*/ 2851842 h 2939941"/>
              <a:gd name="connsiteX30" fmla="*/ 1312802 w 3075645"/>
              <a:gd name="connsiteY30" fmla="*/ 2869949 h 2939941"/>
              <a:gd name="connsiteX31" fmla="*/ 1349016 w 3075645"/>
              <a:gd name="connsiteY31" fmla="*/ 2879002 h 2939941"/>
              <a:gd name="connsiteX32" fmla="*/ 1394283 w 3075645"/>
              <a:gd name="connsiteY32" fmla="*/ 2897109 h 2939941"/>
              <a:gd name="connsiteX33" fmla="*/ 1430497 w 3075645"/>
              <a:gd name="connsiteY33" fmla="*/ 2933323 h 2939941"/>
              <a:gd name="connsiteX34" fmla="*/ 1548192 w 3075645"/>
              <a:gd name="connsiteY34" fmla="*/ 2897109 h 2939941"/>
              <a:gd name="connsiteX35" fmla="*/ 1584406 w 3075645"/>
              <a:gd name="connsiteY35" fmla="*/ 2888056 h 2939941"/>
              <a:gd name="connsiteX36" fmla="*/ 1711155 w 3075645"/>
              <a:gd name="connsiteY36" fmla="*/ 2851842 h 2939941"/>
              <a:gd name="connsiteX37" fmla="*/ 1756422 w 3075645"/>
              <a:gd name="connsiteY37" fmla="*/ 2824682 h 2939941"/>
              <a:gd name="connsiteX38" fmla="*/ 1810743 w 3075645"/>
              <a:gd name="connsiteY38" fmla="*/ 2806575 h 2939941"/>
              <a:gd name="connsiteX39" fmla="*/ 1837903 w 3075645"/>
              <a:gd name="connsiteY39" fmla="*/ 2788468 h 2939941"/>
              <a:gd name="connsiteX40" fmla="*/ 1874117 w 3075645"/>
              <a:gd name="connsiteY40" fmla="*/ 2770361 h 2939941"/>
              <a:gd name="connsiteX41" fmla="*/ 1910331 w 3075645"/>
              <a:gd name="connsiteY41" fmla="*/ 2743200 h 2939941"/>
              <a:gd name="connsiteX42" fmla="*/ 1991812 w 3075645"/>
              <a:gd name="connsiteY42" fmla="*/ 2706987 h 2939941"/>
              <a:gd name="connsiteX43" fmla="*/ 2055186 w 3075645"/>
              <a:gd name="connsiteY43" fmla="*/ 2643612 h 2939941"/>
              <a:gd name="connsiteX44" fmla="*/ 2082347 w 3075645"/>
              <a:gd name="connsiteY44" fmla="*/ 2462543 h 2939941"/>
              <a:gd name="connsiteX45" fmla="*/ 2118560 w 3075645"/>
              <a:gd name="connsiteY45" fmla="*/ 2362955 h 2939941"/>
              <a:gd name="connsiteX46" fmla="*/ 2200042 w 3075645"/>
              <a:gd name="connsiteY46" fmla="*/ 2326741 h 2939941"/>
              <a:gd name="connsiteX47" fmla="*/ 2236255 w 3075645"/>
              <a:gd name="connsiteY47" fmla="*/ 2308634 h 2939941"/>
              <a:gd name="connsiteX48" fmla="*/ 2263416 w 3075645"/>
              <a:gd name="connsiteY48" fmla="*/ 2281474 h 2939941"/>
              <a:gd name="connsiteX49" fmla="*/ 2335844 w 3075645"/>
              <a:gd name="connsiteY49" fmla="*/ 2227153 h 2939941"/>
              <a:gd name="connsiteX50" fmla="*/ 2417325 w 3075645"/>
              <a:gd name="connsiteY50" fmla="*/ 2163779 h 2939941"/>
              <a:gd name="connsiteX51" fmla="*/ 2489753 w 3075645"/>
              <a:gd name="connsiteY51" fmla="*/ 2145672 h 2939941"/>
              <a:gd name="connsiteX52" fmla="*/ 2507859 w 3075645"/>
              <a:gd name="connsiteY52" fmla="*/ 2118511 h 2939941"/>
              <a:gd name="connsiteX53" fmla="*/ 2571234 w 3075645"/>
              <a:gd name="connsiteY53" fmla="*/ 2009870 h 2939941"/>
              <a:gd name="connsiteX54" fmla="*/ 2598394 w 3075645"/>
              <a:gd name="connsiteY54" fmla="*/ 2000816 h 2939941"/>
              <a:gd name="connsiteX55" fmla="*/ 2634608 w 3075645"/>
              <a:gd name="connsiteY55" fmla="*/ 2009870 h 2939941"/>
              <a:gd name="connsiteX56" fmla="*/ 2716089 w 3075645"/>
              <a:gd name="connsiteY56" fmla="*/ 1846907 h 2939941"/>
              <a:gd name="connsiteX57" fmla="*/ 2752303 w 3075645"/>
              <a:gd name="connsiteY57" fmla="*/ 1765426 h 2939941"/>
              <a:gd name="connsiteX58" fmla="*/ 2779463 w 3075645"/>
              <a:gd name="connsiteY58" fmla="*/ 1674892 h 2939941"/>
              <a:gd name="connsiteX59" fmla="*/ 2824731 w 3075645"/>
              <a:gd name="connsiteY59" fmla="*/ 1647731 h 2939941"/>
              <a:gd name="connsiteX60" fmla="*/ 2860945 w 3075645"/>
              <a:gd name="connsiteY60" fmla="*/ 1620571 h 2939941"/>
              <a:gd name="connsiteX61" fmla="*/ 2906212 w 3075645"/>
              <a:gd name="connsiteY61" fmla="*/ 1593410 h 2939941"/>
              <a:gd name="connsiteX62" fmla="*/ 3023907 w 3075645"/>
              <a:gd name="connsiteY62" fmla="*/ 1502876 h 2939941"/>
              <a:gd name="connsiteX63" fmla="*/ 3060121 w 3075645"/>
              <a:gd name="connsiteY63" fmla="*/ 1457608 h 2939941"/>
              <a:gd name="connsiteX64" fmla="*/ 3060121 w 3075645"/>
              <a:gd name="connsiteY64" fmla="*/ 1258432 h 2939941"/>
              <a:gd name="connsiteX65" fmla="*/ 3051067 w 3075645"/>
              <a:gd name="connsiteY65" fmla="*/ 1213165 h 2939941"/>
              <a:gd name="connsiteX66" fmla="*/ 3032960 w 3075645"/>
              <a:gd name="connsiteY66" fmla="*/ 1176951 h 2939941"/>
              <a:gd name="connsiteX67" fmla="*/ 3023907 w 3075645"/>
              <a:gd name="connsiteY67" fmla="*/ 1149791 h 2939941"/>
              <a:gd name="connsiteX68" fmla="*/ 3014854 w 3075645"/>
              <a:gd name="connsiteY68" fmla="*/ 1095470 h 2939941"/>
              <a:gd name="connsiteX69" fmla="*/ 2987693 w 3075645"/>
              <a:gd name="connsiteY69" fmla="*/ 1013989 h 2939941"/>
              <a:gd name="connsiteX70" fmla="*/ 2960533 w 3075645"/>
              <a:gd name="connsiteY70" fmla="*/ 869133 h 2939941"/>
              <a:gd name="connsiteX71" fmla="*/ 2942426 w 3075645"/>
              <a:gd name="connsiteY71" fmla="*/ 796705 h 2939941"/>
              <a:gd name="connsiteX72" fmla="*/ 2906212 w 3075645"/>
              <a:gd name="connsiteY72" fmla="*/ 778598 h 2939941"/>
              <a:gd name="connsiteX73" fmla="*/ 2888105 w 3075645"/>
              <a:gd name="connsiteY73" fmla="*/ 733331 h 2939941"/>
              <a:gd name="connsiteX74" fmla="*/ 2851891 w 3075645"/>
              <a:gd name="connsiteY74" fmla="*/ 706171 h 2939941"/>
              <a:gd name="connsiteX75" fmla="*/ 2815677 w 3075645"/>
              <a:gd name="connsiteY75" fmla="*/ 669957 h 2939941"/>
              <a:gd name="connsiteX76" fmla="*/ 2797570 w 3075645"/>
              <a:gd name="connsiteY76" fmla="*/ 642796 h 2939941"/>
              <a:gd name="connsiteX77" fmla="*/ 2761356 w 3075645"/>
              <a:gd name="connsiteY77" fmla="*/ 606583 h 2939941"/>
              <a:gd name="connsiteX78" fmla="*/ 2734196 w 3075645"/>
              <a:gd name="connsiteY78" fmla="*/ 561315 h 2939941"/>
              <a:gd name="connsiteX79" fmla="*/ 2661768 w 3075645"/>
              <a:gd name="connsiteY79" fmla="*/ 516048 h 2939941"/>
              <a:gd name="connsiteX80" fmla="*/ 2625555 w 3075645"/>
              <a:gd name="connsiteY80" fmla="*/ 497941 h 2939941"/>
              <a:gd name="connsiteX81" fmla="*/ 2589341 w 3075645"/>
              <a:gd name="connsiteY81" fmla="*/ 425513 h 2939941"/>
              <a:gd name="connsiteX82" fmla="*/ 2580287 w 3075645"/>
              <a:gd name="connsiteY82" fmla="*/ 389299 h 2939941"/>
              <a:gd name="connsiteX83" fmla="*/ 2553127 w 3075645"/>
              <a:gd name="connsiteY83" fmla="*/ 371193 h 2939941"/>
              <a:gd name="connsiteX84" fmla="*/ 2516913 w 3075645"/>
              <a:gd name="connsiteY84" fmla="*/ 334979 h 2939941"/>
              <a:gd name="connsiteX85" fmla="*/ 2489753 w 3075645"/>
              <a:gd name="connsiteY85" fmla="*/ 280658 h 2939941"/>
              <a:gd name="connsiteX86" fmla="*/ 2462592 w 3075645"/>
              <a:gd name="connsiteY86" fmla="*/ 226337 h 2939941"/>
              <a:gd name="connsiteX87" fmla="*/ 2426378 w 3075645"/>
              <a:gd name="connsiteY87" fmla="*/ 190123 h 2939941"/>
              <a:gd name="connsiteX88" fmla="*/ 2408271 w 3075645"/>
              <a:gd name="connsiteY88" fmla="*/ 162963 h 2939941"/>
              <a:gd name="connsiteX89" fmla="*/ 2381111 w 3075645"/>
              <a:gd name="connsiteY89" fmla="*/ 153909 h 2939941"/>
              <a:gd name="connsiteX90" fmla="*/ 2344897 w 3075645"/>
              <a:gd name="connsiteY90" fmla="*/ 135802 h 2939941"/>
              <a:gd name="connsiteX91" fmla="*/ 2317737 w 3075645"/>
              <a:gd name="connsiteY91" fmla="*/ 126749 h 2939941"/>
              <a:gd name="connsiteX92" fmla="*/ 2272469 w 3075645"/>
              <a:gd name="connsiteY92" fmla="*/ 99589 h 2939941"/>
              <a:gd name="connsiteX93" fmla="*/ 2200042 w 3075645"/>
              <a:gd name="connsiteY93" fmla="*/ 108642 h 2939941"/>
              <a:gd name="connsiteX94" fmla="*/ 2172881 w 3075645"/>
              <a:gd name="connsiteY94" fmla="*/ 126749 h 2939941"/>
              <a:gd name="connsiteX95" fmla="*/ 2100454 w 3075645"/>
              <a:gd name="connsiteY95" fmla="*/ 190123 h 2939941"/>
              <a:gd name="connsiteX96" fmla="*/ 2082347 w 3075645"/>
              <a:gd name="connsiteY96" fmla="*/ 217284 h 2939941"/>
              <a:gd name="connsiteX97" fmla="*/ 2046133 w 3075645"/>
              <a:gd name="connsiteY97" fmla="*/ 226337 h 2939941"/>
              <a:gd name="connsiteX98" fmla="*/ 1738315 w 3075645"/>
              <a:gd name="connsiteY98" fmla="*/ 217284 h 2939941"/>
              <a:gd name="connsiteX99" fmla="*/ 1711155 w 3075645"/>
              <a:gd name="connsiteY99" fmla="*/ 208230 h 2939941"/>
              <a:gd name="connsiteX100" fmla="*/ 1674941 w 3075645"/>
              <a:gd name="connsiteY100" fmla="*/ 172016 h 2939941"/>
              <a:gd name="connsiteX101" fmla="*/ 1566299 w 3075645"/>
              <a:gd name="connsiteY101" fmla="*/ 72428 h 2939941"/>
              <a:gd name="connsiteX102" fmla="*/ 1539139 w 3075645"/>
              <a:gd name="connsiteY102" fmla="*/ 45268 h 2939941"/>
              <a:gd name="connsiteX103" fmla="*/ 1475764 w 3075645"/>
              <a:gd name="connsiteY103" fmla="*/ 18107 h 2939941"/>
              <a:gd name="connsiteX104" fmla="*/ 1412390 w 3075645"/>
              <a:gd name="connsiteY104" fmla="*/ 0 h 2939941"/>
              <a:gd name="connsiteX105" fmla="*/ 1294695 w 3075645"/>
              <a:gd name="connsiteY105" fmla="*/ 36214 h 2939941"/>
              <a:gd name="connsiteX106" fmla="*/ 1276588 w 3075645"/>
              <a:gd name="connsiteY106" fmla="*/ 63375 h 2939941"/>
              <a:gd name="connsiteX107" fmla="*/ 1267535 w 3075645"/>
              <a:gd name="connsiteY107" fmla="*/ 117695 h 2939941"/>
              <a:gd name="connsiteX108" fmla="*/ 1240374 w 3075645"/>
              <a:gd name="connsiteY108" fmla="*/ 380246 h 2939941"/>
              <a:gd name="connsiteX109" fmla="*/ 1167947 w 3075645"/>
              <a:gd name="connsiteY109" fmla="*/ 452674 h 2939941"/>
              <a:gd name="connsiteX110" fmla="*/ 1131733 w 3075645"/>
              <a:gd name="connsiteY110" fmla="*/ 461727 h 2939941"/>
              <a:gd name="connsiteX111" fmla="*/ 1104572 w 3075645"/>
              <a:gd name="connsiteY111" fmla="*/ 488888 h 2939941"/>
              <a:gd name="connsiteX112" fmla="*/ 1077412 w 3075645"/>
              <a:gd name="connsiteY112" fmla="*/ 497941 h 2939941"/>
              <a:gd name="connsiteX113" fmla="*/ 1041198 w 3075645"/>
              <a:gd name="connsiteY113" fmla="*/ 516048 h 2939941"/>
              <a:gd name="connsiteX114" fmla="*/ 977824 w 3075645"/>
              <a:gd name="connsiteY114" fmla="*/ 579422 h 2939941"/>
              <a:gd name="connsiteX115" fmla="*/ 959717 w 3075645"/>
              <a:gd name="connsiteY115" fmla="*/ 633743 h 2939941"/>
              <a:gd name="connsiteX116" fmla="*/ 932556 w 3075645"/>
              <a:gd name="connsiteY116" fmla="*/ 651850 h 2939941"/>
              <a:gd name="connsiteX117" fmla="*/ 914450 w 3075645"/>
              <a:gd name="connsiteY117" fmla="*/ 724278 h 2939941"/>
              <a:gd name="connsiteX118" fmla="*/ 887289 w 3075645"/>
              <a:gd name="connsiteY118" fmla="*/ 733331 h 2939941"/>
              <a:gd name="connsiteX119" fmla="*/ 860129 w 3075645"/>
              <a:gd name="connsiteY119" fmla="*/ 769545 h 2939941"/>
              <a:gd name="connsiteX120" fmla="*/ 851075 w 3075645"/>
              <a:gd name="connsiteY120" fmla="*/ 814812 h 2939941"/>
              <a:gd name="connsiteX121" fmla="*/ 814861 w 3075645"/>
              <a:gd name="connsiteY121" fmla="*/ 832919 h 2939941"/>
              <a:gd name="connsiteX122" fmla="*/ 787701 w 3075645"/>
              <a:gd name="connsiteY122" fmla="*/ 851026 h 2939941"/>
              <a:gd name="connsiteX123" fmla="*/ 760541 w 3075645"/>
              <a:gd name="connsiteY123" fmla="*/ 905347 h 2939941"/>
              <a:gd name="connsiteX124" fmla="*/ 715273 w 3075645"/>
              <a:gd name="connsiteY124" fmla="*/ 914400 h 2939941"/>
              <a:gd name="connsiteX125" fmla="*/ 642846 w 3075645"/>
              <a:gd name="connsiteY125" fmla="*/ 932507 h 2939941"/>
              <a:gd name="connsiteX126" fmla="*/ 615685 w 3075645"/>
              <a:gd name="connsiteY126" fmla="*/ 950614 h 2939941"/>
              <a:gd name="connsiteX127" fmla="*/ 561364 w 3075645"/>
              <a:gd name="connsiteY127" fmla="*/ 1050202 h 2939941"/>
              <a:gd name="connsiteX128" fmla="*/ 543257 w 3075645"/>
              <a:gd name="connsiteY128" fmla="*/ 1140737 h 2939941"/>
              <a:gd name="connsiteX129" fmla="*/ 552311 w 3075645"/>
              <a:gd name="connsiteY129" fmla="*/ 1195058 h 2939941"/>
              <a:gd name="connsiteX130" fmla="*/ 606632 w 3075645"/>
              <a:gd name="connsiteY130" fmla="*/ 1240325 h 2939941"/>
              <a:gd name="connsiteX131" fmla="*/ 579471 w 3075645"/>
              <a:gd name="connsiteY131" fmla="*/ 1493822 h 2939941"/>
              <a:gd name="connsiteX132" fmla="*/ 561364 w 3075645"/>
              <a:gd name="connsiteY132" fmla="*/ 1530036 h 2939941"/>
              <a:gd name="connsiteX133" fmla="*/ 570418 w 3075645"/>
              <a:gd name="connsiteY133" fmla="*/ 1593410 h 2939941"/>
              <a:gd name="connsiteX134" fmla="*/ 570418 w 3075645"/>
              <a:gd name="connsiteY134" fmla="*/ 1629624 h 2939941"/>
              <a:gd name="connsiteX135" fmla="*/ 516097 w 3075645"/>
              <a:gd name="connsiteY135" fmla="*/ 1584357 h 2939941"/>
              <a:gd name="connsiteX136" fmla="*/ 488937 w 3075645"/>
              <a:gd name="connsiteY136" fmla="*/ 1575303 h 2939941"/>
              <a:gd name="connsiteX137" fmla="*/ 461776 w 3075645"/>
              <a:gd name="connsiteY137" fmla="*/ 1584357 h 2939941"/>
              <a:gd name="connsiteX138" fmla="*/ 488937 w 3075645"/>
              <a:gd name="connsiteY138" fmla="*/ 1665838 h 2939941"/>
              <a:gd name="connsiteX139" fmla="*/ 479883 w 3075645"/>
              <a:gd name="connsiteY139" fmla="*/ 1792587 h 2939941"/>
              <a:gd name="connsiteX140" fmla="*/ 380295 w 3075645"/>
              <a:gd name="connsiteY140" fmla="*/ 1801640 h 2939941"/>
              <a:gd name="connsiteX141" fmla="*/ 316921 w 3075645"/>
              <a:gd name="connsiteY141" fmla="*/ 1865014 h 2939941"/>
              <a:gd name="connsiteX142" fmla="*/ 307867 w 3075645"/>
              <a:gd name="connsiteY142" fmla="*/ 2037030 h 2939941"/>
              <a:gd name="connsiteX143" fmla="*/ 298814 w 3075645"/>
              <a:gd name="connsiteY143" fmla="*/ 2073244 h 2939941"/>
              <a:gd name="connsiteX144" fmla="*/ 271654 w 3075645"/>
              <a:gd name="connsiteY144" fmla="*/ 2109458 h 2939941"/>
              <a:gd name="connsiteX145" fmla="*/ 226386 w 3075645"/>
              <a:gd name="connsiteY145" fmla="*/ 2136618 h 2939941"/>
              <a:gd name="connsiteX146" fmla="*/ 199226 w 3075645"/>
              <a:gd name="connsiteY146" fmla="*/ 2154725 h 2939941"/>
              <a:gd name="connsiteX147" fmla="*/ 54370 w 3075645"/>
              <a:gd name="connsiteY147" fmla="*/ 2163779 h 2939941"/>
              <a:gd name="connsiteX148" fmla="*/ 63424 w 3075645"/>
              <a:gd name="connsiteY148" fmla="*/ 2263367 h 2939941"/>
              <a:gd name="connsiteX149" fmla="*/ 99638 w 3075645"/>
              <a:gd name="connsiteY149" fmla="*/ 2326741 h 2939941"/>
              <a:gd name="connsiteX150" fmla="*/ 135852 w 3075645"/>
              <a:gd name="connsiteY150" fmla="*/ 2417276 h 2939941"/>
              <a:gd name="connsiteX151" fmla="*/ 163012 w 3075645"/>
              <a:gd name="connsiteY151" fmla="*/ 2435383 h 2939941"/>
              <a:gd name="connsiteX152" fmla="*/ 190172 w 3075645"/>
              <a:gd name="connsiteY152" fmla="*/ 2471596 h 2939941"/>
              <a:gd name="connsiteX153" fmla="*/ 144905 w 3075645"/>
              <a:gd name="connsiteY153" fmla="*/ 2643612 h 2939941"/>
              <a:gd name="connsiteX154" fmla="*/ 108691 w 3075645"/>
              <a:gd name="connsiteY154" fmla="*/ 2652666 h 2939941"/>
              <a:gd name="connsiteX155" fmla="*/ 81531 w 3075645"/>
              <a:gd name="connsiteY155" fmla="*/ 2670773 h 2939941"/>
              <a:gd name="connsiteX156" fmla="*/ 54370 w 3075645"/>
              <a:gd name="connsiteY156" fmla="*/ 2679826 h 2939941"/>
              <a:gd name="connsiteX157" fmla="*/ 50 w 3075645"/>
              <a:gd name="connsiteY157" fmla="*/ 2716040 h 2939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3075645" h="2939941">
                <a:moveTo>
                  <a:pt x="50" y="2716040"/>
                </a:moveTo>
                <a:cubicBezTo>
                  <a:pt x="-1459" y="2728111"/>
                  <a:pt x="31073" y="2739197"/>
                  <a:pt x="45317" y="2752254"/>
                </a:cubicBezTo>
                <a:cubicBezTo>
                  <a:pt x="67339" y="2772441"/>
                  <a:pt x="79708" y="2808382"/>
                  <a:pt x="108691" y="2815628"/>
                </a:cubicBezTo>
                <a:cubicBezTo>
                  <a:pt x="135056" y="2822220"/>
                  <a:pt x="163345" y="2829903"/>
                  <a:pt x="190172" y="2833735"/>
                </a:cubicBezTo>
                <a:cubicBezTo>
                  <a:pt x="217225" y="2837600"/>
                  <a:pt x="244493" y="2839771"/>
                  <a:pt x="271654" y="2842789"/>
                </a:cubicBezTo>
                <a:cubicBezTo>
                  <a:pt x="283725" y="2848824"/>
                  <a:pt x="295462" y="2855579"/>
                  <a:pt x="307867" y="2860895"/>
                </a:cubicBezTo>
                <a:cubicBezTo>
                  <a:pt x="316639" y="2864654"/>
                  <a:pt x="326492" y="2865681"/>
                  <a:pt x="335028" y="2869949"/>
                </a:cubicBezTo>
                <a:cubicBezTo>
                  <a:pt x="344760" y="2874815"/>
                  <a:pt x="352245" y="2883637"/>
                  <a:pt x="362188" y="2888056"/>
                </a:cubicBezTo>
                <a:cubicBezTo>
                  <a:pt x="379629" y="2895808"/>
                  <a:pt x="416509" y="2906163"/>
                  <a:pt x="416509" y="2906163"/>
                </a:cubicBezTo>
                <a:cubicBezTo>
                  <a:pt x="434616" y="2903145"/>
                  <a:pt x="460160" y="2912047"/>
                  <a:pt x="470830" y="2897109"/>
                </a:cubicBezTo>
                <a:cubicBezTo>
                  <a:pt x="487653" y="2873556"/>
                  <a:pt x="455559" y="2833463"/>
                  <a:pt x="443669" y="2815628"/>
                </a:cubicBezTo>
                <a:cubicBezTo>
                  <a:pt x="440651" y="2803557"/>
                  <a:pt x="433378" y="2791795"/>
                  <a:pt x="434616" y="2779414"/>
                </a:cubicBezTo>
                <a:cubicBezTo>
                  <a:pt x="438200" y="2743575"/>
                  <a:pt x="457475" y="2720043"/>
                  <a:pt x="470830" y="2688880"/>
                </a:cubicBezTo>
                <a:cubicBezTo>
                  <a:pt x="484119" y="2657871"/>
                  <a:pt x="472883" y="2657333"/>
                  <a:pt x="507044" y="2634559"/>
                </a:cubicBezTo>
                <a:cubicBezTo>
                  <a:pt x="514984" y="2629265"/>
                  <a:pt x="525151" y="2628523"/>
                  <a:pt x="534204" y="2625505"/>
                </a:cubicBezTo>
                <a:cubicBezTo>
                  <a:pt x="579471" y="2628523"/>
                  <a:pt x="625255" y="2627100"/>
                  <a:pt x="670006" y="2634559"/>
                </a:cubicBezTo>
                <a:cubicBezTo>
                  <a:pt x="699197" y="2639424"/>
                  <a:pt x="703710" y="2668644"/>
                  <a:pt x="715273" y="2688880"/>
                </a:cubicBezTo>
                <a:cubicBezTo>
                  <a:pt x="720671" y="2698327"/>
                  <a:pt x="724327" y="2710004"/>
                  <a:pt x="733380" y="2716040"/>
                </a:cubicBezTo>
                <a:cubicBezTo>
                  <a:pt x="743733" y="2722942"/>
                  <a:pt x="757523" y="2722076"/>
                  <a:pt x="769594" y="2725094"/>
                </a:cubicBezTo>
                <a:cubicBezTo>
                  <a:pt x="766576" y="2703969"/>
                  <a:pt x="755365" y="2682421"/>
                  <a:pt x="760541" y="2661719"/>
                </a:cubicBezTo>
                <a:cubicBezTo>
                  <a:pt x="762856" y="2652461"/>
                  <a:pt x="778158" y="2652666"/>
                  <a:pt x="787701" y="2652666"/>
                </a:cubicBezTo>
                <a:cubicBezTo>
                  <a:pt x="833069" y="2652666"/>
                  <a:pt x="878236" y="2658701"/>
                  <a:pt x="923503" y="2661719"/>
                </a:cubicBezTo>
                <a:cubicBezTo>
                  <a:pt x="971233" y="2677630"/>
                  <a:pt x="932613" y="2660258"/>
                  <a:pt x="977824" y="2697933"/>
                </a:cubicBezTo>
                <a:cubicBezTo>
                  <a:pt x="986183" y="2704899"/>
                  <a:pt x="996625" y="2709074"/>
                  <a:pt x="1004984" y="2716040"/>
                </a:cubicBezTo>
                <a:cubicBezTo>
                  <a:pt x="1014820" y="2724237"/>
                  <a:pt x="1022309" y="2735003"/>
                  <a:pt x="1032145" y="2743200"/>
                </a:cubicBezTo>
                <a:cubicBezTo>
                  <a:pt x="1040504" y="2750166"/>
                  <a:pt x="1051044" y="2754226"/>
                  <a:pt x="1059305" y="2761307"/>
                </a:cubicBezTo>
                <a:cubicBezTo>
                  <a:pt x="1072267" y="2772417"/>
                  <a:pt x="1081862" y="2787278"/>
                  <a:pt x="1095519" y="2797521"/>
                </a:cubicBezTo>
                <a:cubicBezTo>
                  <a:pt x="1106316" y="2805619"/>
                  <a:pt x="1120015" y="2808932"/>
                  <a:pt x="1131733" y="2815628"/>
                </a:cubicBezTo>
                <a:cubicBezTo>
                  <a:pt x="1141180" y="2821026"/>
                  <a:pt x="1148892" y="2829449"/>
                  <a:pt x="1158893" y="2833735"/>
                </a:cubicBezTo>
                <a:cubicBezTo>
                  <a:pt x="1180239" y="2842884"/>
                  <a:pt x="1243790" y="2849743"/>
                  <a:pt x="1258481" y="2851842"/>
                </a:cubicBezTo>
                <a:cubicBezTo>
                  <a:pt x="1276588" y="2857878"/>
                  <a:pt x="1294285" y="2865320"/>
                  <a:pt x="1312802" y="2869949"/>
                </a:cubicBezTo>
                <a:cubicBezTo>
                  <a:pt x="1324873" y="2872967"/>
                  <a:pt x="1337212" y="2875067"/>
                  <a:pt x="1349016" y="2879002"/>
                </a:cubicBezTo>
                <a:cubicBezTo>
                  <a:pt x="1364433" y="2884141"/>
                  <a:pt x="1379194" y="2891073"/>
                  <a:pt x="1394283" y="2897109"/>
                </a:cubicBezTo>
                <a:cubicBezTo>
                  <a:pt x="1406354" y="2909180"/>
                  <a:pt x="1413863" y="2929484"/>
                  <a:pt x="1430497" y="2933323"/>
                </a:cubicBezTo>
                <a:cubicBezTo>
                  <a:pt x="1517823" y="2953476"/>
                  <a:pt x="1495169" y="2923620"/>
                  <a:pt x="1548192" y="2897109"/>
                </a:cubicBezTo>
                <a:cubicBezTo>
                  <a:pt x="1559321" y="2891544"/>
                  <a:pt x="1572417" y="2891386"/>
                  <a:pt x="1584406" y="2888056"/>
                </a:cubicBezTo>
                <a:lnTo>
                  <a:pt x="1711155" y="2851842"/>
                </a:lnTo>
                <a:cubicBezTo>
                  <a:pt x="1726244" y="2842789"/>
                  <a:pt x="1740403" y="2831963"/>
                  <a:pt x="1756422" y="2824682"/>
                </a:cubicBezTo>
                <a:cubicBezTo>
                  <a:pt x="1773798" y="2816784"/>
                  <a:pt x="1810743" y="2806575"/>
                  <a:pt x="1810743" y="2806575"/>
                </a:cubicBezTo>
                <a:cubicBezTo>
                  <a:pt x="1819796" y="2800539"/>
                  <a:pt x="1828456" y="2793866"/>
                  <a:pt x="1837903" y="2788468"/>
                </a:cubicBezTo>
                <a:cubicBezTo>
                  <a:pt x="1849621" y="2781772"/>
                  <a:pt x="1862672" y="2777514"/>
                  <a:pt x="1874117" y="2770361"/>
                </a:cubicBezTo>
                <a:cubicBezTo>
                  <a:pt x="1886913" y="2762364"/>
                  <a:pt x="1897535" y="2751197"/>
                  <a:pt x="1910331" y="2743200"/>
                </a:cubicBezTo>
                <a:cubicBezTo>
                  <a:pt x="1977240" y="2701383"/>
                  <a:pt x="1914557" y="2749907"/>
                  <a:pt x="1991812" y="2706987"/>
                </a:cubicBezTo>
                <a:cubicBezTo>
                  <a:pt x="2028026" y="2686868"/>
                  <a:pt x="2031044" y="2675802"/>
                  <a:pt x="2055186" y="2643612"/>
                </a:cubicBezTo>
                <a:cubicBezTo>
                  <a:pt x="2064078" y="2576924"/>
                  <a:pt x="2068127" y="2524164"/>
                  <a:pt x="2082347" y="2462543"/>
                </a:cubicBezTo>
                <a:cubicBezTo>
                  <a:pt x="2090070" y="2429078"/>
                  <a:pt x="2092344" y="2389171"/>
                  <a:pt x="2118560" y="2362955"/>
                </a:cubicBezTo>
                <a:cubicBezTo>
                  <a:pt x="2141784" y="2339731"/>
                  <a:pt x="2170161" y="2338693"/>
                  <a:pt x="2200042" y="2326741"/>
                </a:cubicBezTo>
                <a:cubicBezTo>
                  <a:pt x="2212573" y="2321729"/>
                  <a:pt x="2225273" y="2316478"/>
                  <a:pt x="2236255" y="2308634"/>
                </a:cubicBezTo>
                <a:cubicBezTo>
                  <a:pt x="2246674" y="2301192"/>
                  <a:pt x="2253780" y="2289905"/>
                  <a:pt x="2263416" y="2281474"/>
                </a:cubicBezTo>
                <a:cubicBezTo>
                  <a:pt x="2297829" y="2251363"/>
                  <a:pt x="2303501" y="2248715"/>
                  <a:pt x="2335844" y="2227153"/>
                </a:cubicBezTo>
                <a:cubicBezTo>
                  <a:pt x="2368973" y="2171938"/>
                  <a:pt x="2350488" y="2180488"/>
                  <a:pt x="2417325" y="2163779"/>
                </a:cubicBezTo>
                <a:lnTo>
                  <a:pt x="2489753" y="2145672"/>
                </a:lnTo>
                <a:cubicBezTo>
                  <a:pt x="2495788" y="2136618"/>
                  <a:pt x="2502261" y="2127841"/>
                  <a:pt x="2507859" y="2118511"/>
                </a:cubicBezTo>
                <a:cubicBezTo>
                  <a:pt x="2529429" y="2082561"/>
                  <a:pt x="2531461" y="2023129"/>
                  <a:pt x="2571234" y="2009870"/>
                </a:cubicBezTo>
                <a:lnTo>
                  <a:pt x="2598394" y="2000816"/>
                </a:lnTo>
                <a:cubicBezTo>
                  <a:pt x="2610465" y="2003834"/>
                  <a:pt x="2622208" y="2010903"/>
                  <a:pt x="2634608" y="2009870"/>
                </a:cubicBezTo>
                <a:cubicBezTo>
                  <a:pt x="2757749" y="1999609"/>
                  <a:pt x="2698140" y="1978536"/>
                  <a:pt x="2716089" y="1846907"/>
                </a:cubicBezTo>
                <a:cubicBezTo>
                  <a:pt x="2721630" y="1806276"/>
                  <a:pt x="2732735" y="1794779"/>
                  <a:pt x="2752303" y="1765426"/>
                </a:cubicBezTo>
                <a:cubicBezTo>
                  <a:pt x="2756910" y="1746996"/>
                  <a:pt x="2771341" y="1685335"/>
                  <a:pt x="2779463" y="1674892"/>
                </a:cubicBezTo>
                <a:cubicBezTo>
                  <a:pt x="2790267" y="1661002"/>
                  <a:pt x="2810089" y="1657492"/>
                  <a:pt x="2824731" y="1647731"/>
                </a:cubicBezTo>
                <a:cubicBezTo>
                  <a:pt x="2837286" y="1639361"/>
                  <a:pt x="2848390" y="1628941"/>
                  <a:pt x="2860945" y="1620571"/>
                </a:cubicBezTo>
                <a:cubicBezTo>
                  <a:pt x="2875586" y="1610810"/>
                  <a:pt x="2891366" y="1602857"/>
                  <a:pt x="2906212" y="1593410"/>
                </a:cubicBezTo>
                <a:cubicBezTo>
                  <a:pt x="2952676" y="1563842"/>
                  <a:pt x="2983653" y="1543130"/>
                  <a:pt x="3023907" y="1502876"/>
                </a:cubicBezTo>
                <a:cubicBezTo>
                  <a:pt x="3037571" y="1489212"/>
                  <a:pt x="3048050" y="1472697"/>
                  <a:pt x="3060121" y="1457608"/>
                </a:cubicBezTo>
                <a:cubicBezTo>
                  <a:pt x="3086589" y="1378200"/>
                  <a:pt x="3074135" y="1426599"/>
                  <a:pt x="3060121" y="1258432"/>
                </a:cubicBezTo>
                <a:cubicBezTo>
                  <a:pt x="3058843" y="1243097"/>
                  <a:pt x="3055933" y="1227763"/>
                  <a:pt x="3051067" y="1213165"/>
                </a:cubicBezTo>
                <a:cubicBezTo>
                  <a:pt x="3046799" y="1200361"/>
                  <a:pt x="3038276" y="1189356"/>
                  <a:pt x="3032960" y="1176951"/>
                </a:cubicBezTo>
                <a:cubicBezTo>
                  <a:pt x="3029201" y="1168180"/>
                  <a:pt x="3026925" y="1158844"/>
                  <a:pt x="3023907" y="1149791"/>
                </a:cubicBezTo>
                <a:cubicBezTo>
                  <a:pt x="3020889" y="1131684"/>
                  <a:pt x="3020129" y="1113053"/>
                  <a:pt x="3014854" y="1095470"/>
                </a:cubicBezTo>
                <a:cubicBezTo>
                  <a:pt x="2976856" y="968808"/>
                  <a:pt x="3014227" y="1159923"/>
                  <a:pt x="2987693" y="1013989"/>
                </a:cubicBezTo>
                <a:cubicBezTo>
                  <a:pt x="2977505" y="957955"/>
                  <a:pt x="2975661" y="929644"/>
                  <a:pt x="2960533" y="869133"/>
                </a:cubicBezTo>
                <a:cubicBezTo>
                  <a:pt x="2954497" y="844990"/>
                  <a:pt x="2964684" y="807834"/>
                  <a:pt x="2942426" y="796705"/>
                </a:cubicBezTo>
                <a:lnTo>
                  <a:pt x="2906212" y="778598"/>
                </a:lnTo>
                <a:cubicBezTo>
                  <a:pt x="2900176" y="763509"/>
                  <a:pt x="2897856" y="746332"/>
                  <a:pt x="2888105" y="733331"/>
                </a:cubicBezTo>
                <a:cubicBezTo>
                  <a:pt x="2879051" y="721260"/>
                  <a:pt x="2863247" y="716107"/>
                  <a:pt x="2851891" y="706171"/>
                </a:cubicBezTo>
                <a:cubicBezTo>
                  <a:pt x="2839043" y="694929"/>
                  <a:pt x="2826787" y="682919"/>
                  <a:pt x="2815677" y="669957"/>
                </a:cubicBezTo>
                <a:cubicBezTo>
                  <a:pt x="2808596" y="661695"/>
                  <a:pt x="2804651" y="651058"/>
                  <a:pt x="2797570" y="642796"/>
                </a:cubicBezTo>
                <a:cubicBezTo>
                  <a:pt x="2786460" y="629835"/>
                  <a:pt x="2771837" y="620058"/>
                  <a:pt x="2761356" y="606583"/>
                </a:cubicBezTo>
                <a:cubicBezTo>
                  <a:pt x="2750553" y="592693"/>
                  <a:pt x="2745887" y="574467"/>
                  <a:pt x="2734196" y="561315"/>
                </a:cubicBezTo>
                <a:cubicBezTo>
                  <a:pt x="2693480" y="515509"/>
                  <a:pt x="2701333" y="533004"/>
                  <a:pt x="2661768" y="516048"/>
                </a:cubicBezTo>
                <a:cubicBezTo>
                  <a:pt x="2649363" y="510732"/>
                  <a:pt x="2637626" y="503977"/>
                  <a:pt x="2625555" y="497941"/>
                </a:cubicBezTo>
                <a:cubicBezTo>
                  <a:pt x="2613484" y="473798"/>
                  <a:pt x="2595888" y="451699"/>
                  <a:pt x="2589341" y="425513"/>
                </a:cubicBezTo>
                <a:cubicBezTo>
                  <a:pt x="2586323" y="413442"/>
                  <a:pt x="2587189" y="399652"/>
                  <a:pt x="2580287" y="389299"/>
                </a:cubicBezTo>
                <a:cubicBezTo>
                  <a:pt x="2574251" y="380246"/>
                  <a:pt x="2561388" y="378274"/>
                  <a:pt x="2553127" y="371193"/>
                </a:cubicBezTo>
                <a:cubicBezTo>
                  <a:pt x="2540165" y="360083"/>
                  <a:pt x="2528984" y="347050"/>
                  <a:pt x="2516913" y="334979"/>
                </a:cubicBezTo>
                <a:cubicBezTo>
                  <a:pt x="2494155" y="266708"/>
                  <a:pt x="2524854" y="350861"/>
                  <a:pt x="2489753" y="280658"/>
                </a:cubicBezTo>
                <a:cubicBezTo>
                  <a:pt x="2470476" y="242104"/>
                  <a:pt x="2493725" y="262659"/>
                  <a:pt x="2462592" y="226337"/>
                </a:cubicBezTo>
                <a:cubicBezTo>
                  <a:pt x="2451482" y="213375"/>
                  <a:pt x="2437488" y="203085"/>
                  <a:pt x="2426378" y="190123"/>
                </a:cubicBezTo>
                <a:cubicBezTo>
                  <a:pt x="2419297" y="181862"/>
                  <a:pt x="2416767" y="169760"/>
                  <a:pt x="2408271" y="162963"/>
                </a:cubicBezTo>
                <a:cubicBezTo>
                  <a:pt x="2400819" y="157001"/>
                  <a:pt x="2389882" y="157668"/>
                  <a:pt x="2381111" y="153909"/>
                </a:cubicBezTo>
                <a:cubicBezTo>
                  <a:pt x="2368706" y="148592"/>
                  <a:pt x="2357302" y="141118"/>
                  <a:pt x="2344897" y="135802"/>
                </a:cubicBezTo>
                <a:cubicBezTo>
                  <a:pt x="2336126" y="132043"/>
                  <a:pt x="2326273" y="131017"/>
                  <a:pt x="2317737" y="126749"/>
                </a:cubicBezTo>
                <a:cubicBezTo>
                  <a:pt x="2301998" y="118880"/>
                  <a:pt x="2287558" y="108642"/>
                  <a:pt x="2272469" y="99589"/>
                </a:cubicBezTo>
                <a:cubicBezTo>
                  <a:pt x="2248327" y="102607"/>
                  <a:pt x="2223515" y="102240"/>
                  <a:pt x="2200042" y="108642"/>
                </a:cubicBezTo>
                <a:cubicBezTo>
                  <a:pt x="2189544" y="111505"/>
                  <a:pt x="2181586" y="120220"/>
                  <a:pt x="2172881" y="126749"/>
                </a:cubicBezTo>
                <a:cubicBezTo>
                  <a:pt x="2151142" y="143053"/>
                  <a:pt x="2119064" y="167791"/>
                  <a:pt x="2100454" y="190123"/>
                </a:cubicBezTo>
                <a:cubicBezTo>
                  <a:pt x="2093488" y="198482"/>
                  <a:pt x="2091401" y="211248"/>
                  <a:pt x="2082347" y="217284"/>
                </a:cubicBezTo>
                <a:cubicBezTo>
                  <a:pt x="2071994" y="224186"/>
                  <a:pt x="2058204" y="223319"/>
                  <a:pt x="2046133" y="226337"/>
                </a:cubicBezTo>
                <a:cubicBezTo>
                  <a:pt x="1943527" y="223319"/>
                  <a:pt x="1840816" y="222825"/>
                  <a:pt x="1738315" y="217284"/>
                </a:cubicBezTo>
                <a:cubicBezTo>
                  <a:pt x="1728786" y="216769"/>
                  <a:pt x="1718921" y="213777"/>
                  <a:pt x="1711155" y="208230"/>
                </a:cubicBezTo>
                <a:cubicBezTo>
                  <a:pt x="1697263" y="198307"/>
                  <a:pt x="1687700" y="183358"/>
                  <a:pt x="1674941" y="172016"/>
                </a:cubicBezTo>
                <a:cubicBezTo>
                  <a:pt x="1551468" y="62263"/>
                  <a:pt x="1728177" y="234306"/>
                  <a:pt x="1566299" y="72428"/>
                </a:cubicBezTo>
                <a:cubicBezTo>
                  <a:pt x="1557246" y="63375"/>
                  <a:pt x="1551285" y="49317"/>
                  <a:pt x="1539139" y="45268"/>
                </a:cubicBezTo>
                <a:cubicBezTo>
                  <a:pt x="1475436" y="24033"/>
                  <a:pt x="1554084" y="51673"/>
                  <a:pt x="1475764" y="18107"/>
                </a:cubicBezTo>
                <a:cubicBezTo>
                  <a:pt x="1457584" y="10316"/>
                  <a:pt x="1430761" y="4593"/>
                  <a:pt x="1412390" y="0"/>
                </a:cubicBezTo>
                <a:cubicBezTo>
                  <a:pt x="1345496" y="7433"/>
                  <a:pt x="1336436" y="-5527"/>
                  <a:pt x="1294695" y="36214"/>
                </a:cubicBezTo>
                <a:cubicBezTo>
                  <a:pt x="1287001" y="43908"/>
                  <a:pt x="1282624" y="54321"/>
                  <a:pt x="1276588" y="63375"/>
                </a:cubicBezTo>
                <a:cubicBezTo>
                  <a:pt x="1273570" y="81482"/>
                  <a:pt x="1268680" y="99374"/>
                  <a:pt x="1267535" y="117695"/>
                </a:cubicBezTo>
                <a:cubicBezTo>
                  <a:pt x="1263652" y="179828"/>
                  <a:pt x="1301263" y="313268"/>
                  <a:pt x="1240374" y="380246"/>
                </a:cubicBezTo>
                <a:cubicBezTo>
                  <a:pt x="1217407" y="405510"/>
                  <a:pt x="1201070" y="444394"/>
                  <a:pt x="1167947" y="452674"/>
                </a:cubicBezTo>
                <a:lnTo>
                  <a:pt x="1131733" y="461727"/>
                </a:lnTo>
                <a:cubicBezTo>
                  <a:pt x="1122679" y="470781"/>
                  <a:pt x="1115225" y="481786"/>
                  <a:pt x="1104572" y="488888"/>
                </a:cubicBezTo>
                <a:cubicBezTo>
                  <a:pt x="1096632" y="494182"/>
                  <a:pt x="1086183" y="494182"/>
                  <a:pt x="1077412" y="497941"/>
                </a:cubicBezTo>
                <a:cubicBezTo>
                  <a:pt x="1065007" y="503257"/>
                  <a:pt x="1052643" y="508895"/>
                  <a:pt x="1041198" y="516048"/>
                </a:cubicBezTo>
                <a:cubicBezTo>
                  <a:pt x="1001433" y="540901"/>
                  <a:pt x="1005517" y="542497"/>
                  <a:pt x="977824" y="579422"/>
                </a:cubicBezTo>
                <a:cubicBezTo>
                  <a:pt x="971788" y="597529"/>
                  <a:pt x="969833" y="617558"/>
                  <a:pt x="959717" y="633743"/>
                </a:cubicBezTo>
                <a:cubicBezTo>
                  <a:pt x="953950" y="642970"/>
                  <a:pt x="939353" y="643353"/>
                  <a:pt x="932556" y="651850"/>
                </a:cubicBezTo>
                <a:cubicBezTo>
                  <a:pt x="921220" y="666020"/>
                  <a:pt x="921209" y="714139"/>
                  <a:pt x="914450" y="724278"/>
                </a:cubicBezTo>
                <a:cubicBezTo>
                  <a:pt x="909156" y="732219"/>
                  <a:pt x="896343" y="730313"/>
                  <a:pt x="887289" y="733331"/>
                </a:cubicBezTo>
                <a:cubicBezTo>
                  <a:pt x="878236" y="745402"/>
                  <a:pt x="866257" y="755756"/>
                  <a:pt x="860129" y="769545"/>
                </a:cubicBezTo>
                <a:cubicBezTo>
                  <a:pt x="853879" y="783607"/>
                  <a:pt x="860019" y="802290"/>
                  <a:pt x="851075" y="814812"/>
                </a:cubicBezTo>
                <a:cubicBezTo>
                  <a:pt x="843230" y="825794"/>
                  <a:pt x="826579" y="826223"/>
                  <a:pt x="814861" y="832919"/>
                </a:cubicBezTo>
                <a:cubicBezTo>
                  <a:pt x="805414" y="838317"/>
                  <a:pt x="796754" y="844990"/>
                  <a:pt x="787701" y="851026"/>
                </a:cubicBezTo>
                <a:cubicBezTo>
                  <a:pt x="783054" y="864968"/>
                  <a:pt x="774995" y="897088"/>
                  <a:pt x="760541" y="905347"/>
                </a:cubicBezTo>
                <a:cubicBezTo>
                  <a:pt x="747180" y="912981"/>
                  <a:pt x="730267" y="910940"/>
                  <a:pt x="715273" y="914400"/>
                </a:cubicBezTo>
                <a:cubicBezTo>
                  <a:pt x="691025" y="919996"/>
                  <a:pt x="666988" y="926471"/>
                  <a:pt x="642846" y="932507"/>
                </a:cubicBezTo>
                <a:cubicBezTo>
                  <a:pt x="633792" y="938543"/>
                  <a:pt x="623379" y="942920"/>
                  <a:pt x="615685" y="950614"/>
                </a:cubicBezTo>
                <a:cubicBezTo>
                  <a:pt x="582817" y="983482"/>
                  <a:pt x="570501" y="1004518"/>
                  <a:pt x="561364" y="1050202"/>
                </a:cubicBezTo>
                <a:lnTo>
                  <a:pt x="543257" y="1140737"/>
                </a:lnTo>
                <a:cubicBezTo>
                  <a:pt x="546275" y="1158844"/>
                  <a:pt x="544856" y="1178283"/>
                  <a:pt x="552311" y="1195058"/>
                </a:cubicBezTo>
                <a:cubicBezTo>
                  <a:pt x="559649" y="1211568"/>
                  <a:pt x="592203" y="1230706"/>
                  <a:pt x="606632" y="1240325"/>
                </a:cubicBezTo>
                <a:cubicBezTo>
                  <a:pt x="600751" y="1363826"/>
                  <a:pt x="613548" y="1400112"/>
                  <a:pt x="579471" y="1493822"/>
                </a:cubicBezTo>
                <a:cubicBezTo>
                  <a:pt x="574859" y="1506506"/>
                  <a:pt x="567400" y="1517965"/>
                  <a:pt x="561364" y="1530036"/>
                </a:cubicBezTo>
                <a:cubicBezTo>
                  <a:pt x="564382" y="1551161"/>
                  <a:pt x="561751" y="1573910"/>
                  <a:pt x="570418" y="1593410"/>
                </a:cubicBezTo>
                <a:cubicBezTo>
                  <a:pt x="586973" y="1630658"/>
                  <a:pt x="626290" y="1592376"/>
                  <a:pt x="570418" y="1629624"/>
                </a:cubicBezTo>
                <a:cubicBezTo>
                  <a:pt x="550396" y="1609603"/>
                  <a:pt x="541305" y="1596961"/>
                  <a:pt x="516097" y="1584357"/>
                </a:cubicBezTo>
                <a:cubicBezTo>
                  <a:pt x="507561" y="1580089"/>
                  <a:pt x="497990" y="1578321"/>
                  <a:pt x="488937" y="1575303"/>
                </a:cubicBezTo>
                <a:cubicBezTo>
                  <a:pt x="479883" y="1578321"/>
                  <a:pt x="464398" y="1575181"/>
                  <a:pt x="461776" y="1584357"/>
                </a:cubicBezTo>
                <a:cubicBezTo>
                  <a:pt x="452018" y="1618510"/>
                  <a:pt x="472858" y="1641720"/>
                  <a:pt x="488937" y="1665838"/>
                </a:cubicBezTo>
                <a:cubicBezTo>
                  <a:pt x="493857" y="1695358"/>
                  <a:pt x="513592" y="1769250"/>
                  <a:pt x="479883" y="1792587"/>
                </a:cubicBezTo>
                <a:cubicBezTo>
                  <a:pt x="452477" y="1811560"/>
                  <a:pt x="413491" y="1798622"/>
                  <a:pt x="380295" y="1801640"/>
                </a:cubicBezTo>
                <a:cubicBezTo>
                  <a:pt x="357858" y="1816598"/>
                  <a:pt x="322991" y="1835878"/>
                  <a:pt x="316921" y="1865014"/>
                </a:cubicBezTo>
                <a:cubicBezTo>
                  <a:pt x="305210" y="1921225"/>
                  <a:pt x="312841" y="1979828"/>
                  <a:pt x="307867" y="2037030"/>
                </a:cubicBezTo>
                <a:cubicBezTo>
                  <a:pt x="306789" y="2049426"/>
                  <a:pt x="304378" y="2062115"/>
                  <a:pt x="298814" y="2073244"/>
                </a:cubicBezTo>
                <a:cubicBezTo>
                  <a:pt x="292066" y="2086740"/>
                  <a:pt x="283010" y="2099522"/>
                  <a:pt x="271654" y="2109458"/>
                </a:cubicBezTo>
                <a:cubicBezTo>
                  <a:pt x="258411" y="2121046"/>
                  <a:pt x="241308" y="2127292"/>
                  <a:pt x="226386" y="2136618"/>
                </a:cubicBezTo>
                <a:cubicBezTo>
                  <a:pt x="217159" y="2142385"/>
                  <a:pt x="209974" y="2153028"/>
                  <a:pt x="199226" y="2154725"/>
                </a:cubicBezTo>
                <a:cubicBezTo>
                  <a:pt x="151438" y="2162271"/>
                  <a:pt x="102655" y="2160761"/>
                  <a:pt x="54370" y="2163779"/>
                </a:cubicBezTo>
                <a:cubicBezTo>
                  <a:pt x="57388" y="2196975"/>
                  <a:pt x="56887" y="2230681"/>
                  <a:pt x="63424" y="2263367"/>
                </a:cubicBezTo>
                <a:cubicBezTo>
                  <a:pt x="66706" y="2279777"/>
                  <a:pt x="89920" y="2312164"/>
                  <a:pt x="99638" y="2326741"/>
                </a:cubicBezTo>
                <a:cubicBezTo>
                  <a:pt x="105267" y="2343628"/>
                  <a:pt x="121050" y="2399514"/>
                  <a:pt x="135852" y="2417276"/>
                </a:cubicBezTo>
                <a:cubicBezTo>
                  <a:pt x="142818" y="2425635"/>
                  <a:pt x="155318" y="2427689"/>
                  <a:pt x="163012" y="2435383"/>
                </a:cubicBezTo>
                <a:cubicBezTo>
                  <a:pt x="173681" y="2446052"/>
                  <a:pt x="181119" y="2459525"/>
                  <a:pt x="190172" y="2471596"/>
                </a:cubicBezTo>
                <a:cubicBezTo>
                  <a:pt x="184052" y="2569526"/>
                  <a:pt x="218615" y="2606757"/>
                  <a:pt x="144905" y="2643612"/>
                </a:cubicBezTo>
                <a:cubicBezTo>
                  <a:pt x="133776" y="2649177"/>
                  <a:pt x="120762" y="2649648"/>
                  <a:pt x="108691" y="2652666"/>
                </a:cubicBezTo>
                <a:cubicBezTo>
                  <a:pt x="99638" y="2658702"/>
                  <a:pt x="91263" y="2665907"/>
                  <a:pt x="81531" y="2670773"/>
                </a:cubicBezTo>
                <a:cubicBezTo>
                  <a:pt x="72995" y="2675041"/>
                  <a:pt x="62906" y="2675558"/>
                  <a:pt x="54370" y="2679826"/>
                </a:cubicBezTo>
                <a:cubicBezTo>
                  <a:pt x="33897" y="2690062"/>
                  <a:pt x="1559" y="2703969"/>
                  <a:pt x="50" y="2716040"/>
                </a:cubicBez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Area 3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24,793</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8 Wards</a:t>
            </a:r>
          </a:p>
        </p:txBody>
      </p:sp>
      <p:sp>
        <p:nvSpPr>
          <p:cNvPr id="3" name="TextBox 2">
            <a:extLst>
              <a:ext uri="{FF2B5EF4-FFF2-40B4-BE49-F238E27FC236}">
                <a16:creationId xmlns:a16="http://schemas.microsoft.com/office/drawing/2014/main" id="{15296E7C-3267-8BE7-0A6A-C46B8EA441C0}"/>
              </a:ext>
            </a:extLst>
          </p:cNvPr>
          <p:cNvSpPr txBox="1"/>
          <p:nvPr/>
        </p:nvSpPr>
        <p:spPr>
          <a:xfrm>
            <a:off x="10112721" y="3974471"/>
            <a:ext cx="1047619" cy="369332"/>
          </a:xfrm>
          <a:prstGeom prst="rect">
            <a:avLst/>
          </a:prstGeom>
          <a:solidFill>
            <a:srgbClr val="92D05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6 Wards</a:t>
            </a:r>
          </a:p>
        </p:txBody>
      </p:sp>
      <p:sp>
        <p:nvSpPr>
          <p:cNvPr id="8" name="Slide Number Placeholder 7">
            <a:extLst>
              <a:ext uri="{FF2B5EF4-FFF2-40B4-BE49-F238E27FC236}">
                <a16:creationId xmlns:a16="http://schemas.microsoft.com/office/drawing/2014/main" id="{A89A343D-7B77-DF05-D43E-1297F2F709D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EF3AEB-938C-47C6-B146-9A4D32834A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28038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3"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68A666C-599B-42EC-B89E-AFCDAD036909}"/>
              </a:ext>
            </a:extLst>
          </p:cNvPr>
          <p:cNvSpPr/>
          <p:nvPr/>
        </p:nvSpPr>
        <p:spPr>
          <a:xfrm>
            <a:off x="373818" y="1372048"/>
            <a:ext cx="6821976" cy="1245095"/>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1. Money &amp; Jobs</a:t>
            </a:r>
          </a:p>
        </p:txBody>
      </p:sp>
      <p:sp>
        <p:nvSpPr>
          <p:cNvPr id="10" name="Rectangle: Rounded Corners 9">
            <a:extLst>
              <a:ext uri="{FF2B5EF4-FFF2-40B4-BE49-F238E27FC236}">
                <a16:creationId xmlns:a16="http://schemas.microsoft.com/office/drawing/2014/main" id="{5652CF9D-4A8D-4000-9A5D-BCEDE2630B06}"/>
              </a:ext>
            </a:extLst>
          </p:cNvPr>
          <p:cNvSpPr/>
          <p:nvPr/>
        </p:nvSpPr>
        <p:spPr>
          <a:xfrm>
            <a:off x="1345532" y="2716655"/>
            <a:ext cx="6821976" cy="139749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2. Education</a:t>
            </a:r>
          </a:p>
        </p:txBody>
      </p:sp>
      <p:sp>
        <p:nvSpPr>
          <p:cNvPr id="11" name="Rectangle: Rounded Corners 10">
            <a:extLst>
              <a:ext uri="{FF2B5EF4-FFF2-40B4-BE49-F238E27FC236}">
                <a16:creationId xmlns:a16="http://schemas.microsoft.com/office/drawing/2014/main" id="{CA6B5B28-701D-434A-90FB-08CEE482FAE0}"/>
              </a:ext>
            </a:extLst>
          </p:cNvPr>
          <p:cNvSpPr/>
          <p:nvPr/>
        </p:nvSpPr>
        <p:spPr>
          <a:xfrm>
            <a:off x="2405969" y="4213662"/>
            <a:ext cx="6821976" cy="1180324"/>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3. Health</a:t>
            </a:r>
          </a:p>
        </p:txBody>
      </p:sp>
      <p:sp>
        <p:nvSpPr>
          <p:cNvPr id="12" name="Rectangle: Rounded Corners 11">
            <a:extLst>
              <a:ext uri="{FF2B5EF4-FFF2-40B4-BE49-F238E27FC236}">
                <a16:creationId xmlns:a16="http://schemas.microsoft.com/office/drawing/2014/main" id="{171DE05F-2E5B-460A-A525-A05D735603E5}"/>
              </a:ext>
            </a:extLst>
          </p:cNvPr>
          <p:cNvSpPr/>
          <p:nvPr/>
        </p:nvSpPr>
        <p:spPr>
          <a:xfrm>
            <a:off x="3523849" y="5486847"/>
            <a:ext cx="6821976" cy="1180324"/>
          </a:xfrm>
          <a:prstGeom prst="roundRect">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4. Family &amp; Community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itle 12">
            <a:extLst>
              <a:ext uri="{FF2B5EF4-FFF2-40B4-BE49-F238E27FC236}">
                <a16:creationId xmlns:a16="http://schemas.microsoft.com/office/drawing/2014/main" id="{B5FF7F31-EF80-4F89-89B9-5C48D4FD3278}"/>
              </a:ext>
            </a:extLst>
          </p:cNvPr>
          <p:cNvSpPr>
            <a:spLocks noGrp="1"/>
          </p:cNvSpPr>
          <p:nvPr>
            <p:ph type="title"/>
          </p:nvPr>
        </p:nvSpPr>
        <p:spPr>
          <a:xfrm>
            <a:off x="1520227" y="152660"/>
            <a:ext cx="9754413" cy="1126527"/>
          </a:xfrm>
          <a:ln w="76200">
            <a:solidFill>
              <a:schemeClr val="tx1"/>
            </a:solidFill>
          </a:ln>
        </p:spPr>
        <p:txBody>
          <a:bodyPr>
            <a:normAutofit/>
          </a:bodyPr>
          <a:lstStyle/>
          <a:p>
            <a:pPr algn="ctr"/>
            <a:r>
              <a:rPr lang="en-GB" sz="4800" b="1" dirty="0">
                <a:latin typeface="+mn-lt"/>
              </a:rPr>
              <a:t>Vision Framework</a:t>
            </a:r>
          </a:p>
        </p:txBody>
      </p:sp>
      <p:pic>
        <p:nvPicPr>
          <p:cNvPr id="5" name="Picture 4"/>
          <p:cNvPicPr>
            <a:picLocks noChangeAspect="1"/>
          </p:cNvPicPr>
          <p:nvPr/>
        </p:nvPicPr>
        <p:blipFill>
          <a:blip r:embed="rId3"/>
          <a:stretch>
            <a:fillRect/>
          </a:stretch>
        </p:blipFill>
        <p:spPr>
          <a:xfrm>
            <a:off x="9046875" y="1889338"/>
            <a:ext cx="3006580" cy="3509626"/>
          </a:xfrm>
          <a:prstGeom prst="rect">
            <a:avLst/>
          </a:prstGeom>
        </p:spPr>
      </p:pic>
      <p:sp>
        <p:nvSpPr>
          <p:cNvPr id="2" name="Slide Number Placeholder 1">
            <a:extLst>
              <a:ext uri="{FF2B5EF4-FFF2-40B4-BE49-F238E27FC236}">
                <a16:creationId xmlns:a16="http://schemas.microsoft.com/office/drawing/2014/main" id="{E4842CC9-1C98-D0A8-C6CE-09EDDE5BB90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296713011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heel(1)">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164594" y="102906"/>
          <a:ext cx="8185212" cy="6507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2">
            <a:extLst>
              <a:ext uri="{FF2B5EF4-FFF2-40B4-BE49-F238E27FC236}">
                <a16:creationId xmlns:a16="http://schemas.microsoft.com/office/drawing/2014/main" id="{DF6B7BE3-EBB1-99F9-E196-E6082F168F8C}"/>
              </a:ext>
            </a:extLst>
          </p:cNvPr>
          <p:cNvSpPr txBox="1">
            <a:spLocks/>
          </p:cNvSpPr>
          <p:nvPr/>
        </p:nvSpPr>
        <p:spPr>
          <a:xfrm>
            <a:off x="536667" y="4295775"/>
            <a:ext cx="4178208" cy="2057400"/>
          </a:xfrm>
          <a:prstGeom prst="rect">
            <a:avLst/>
          </a:prstGeom>
          <a:ln w="76200">
            <a:solidFill>
              <a:schemeClr val="tx1"/>
            </a:solidFill>
          </a:ln>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j-ea"/>
                <a:cs typeface="+mj-cs"/>
              </a:rPr>
              <a:t>Dynamic Action</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j-ea"/>
                <a:cs typeface="+mj-cs"/>
              </a:rPr>
              <a:t>Accountability</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j-ea"/>
                <a:cs typeface="+mj-cs"/>
              </a:rPr>
              <a:t>Control</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j-ea"/>
                <a:cs typeface="+mj-cs"/>
              </a:rPr>
              <a:t>One-table thinking</a:t>
            </a:r>
          </a:p>
        </p:txBody>
      </p:sp>
      <p:sp>
        <p:nvSpPr>
          <p:cNvPr id="5" name="Title 4">
            <a:extLst>
              <a:ext uri="{FF2B5EF4-FFF2-40B4-BE49-F238E27FC236}">
                <a16:creationId xmlns:a16="http://schemas.microsoft.com/office/drawing/2014/main" id="{42EC539F-EF17-059A-94AA-B501EE1646A6}"/>
              </a:ext>
            </a:extLst>
          </p:cNvPr>
          <p:cNvSpPr>
            <a:spLocks noGrp="1"/>
          </p:cNvSpPr>
          <p:nvPr>
            <p:ph type="title"/>
          </p:nvPr>
        </p:nvSpPr>
        <p:spPr>
          <a:xfrm>
            <a:off x="536667" y="504825"/>
            <a:ext cx="4035333" cy="3292475"/>
          </a:xfrm>
        </p:spPr>
        <p:txBody>
          <a:bodyPr>
            <a:normAutofit/>
          </a:bodyPr>
          <a:lstStyle/>
          <a:p>
            <a:pPr algn="ctr"/>
            <a:r>
              <a:rPr lang="en-GB" dirty="0"/>
              <a:t>National Goals</a:t>
            </a:r>
            <a:br>
              <a:rPr lang="en-GB" dirty="0"/>
            </a:br>
            <a:r>
              <a:rPr lang="en-GB" dirty="0"/>
              <a:t> </a:t>
            </a:r>
            <a:br>
              <a:rPr lang="en-GB" dirty="0"/>
            </a:br>
            <a:br>
              <a:rPr lang="en-GB" dirty="0"/>
            </a:br>
            <a:r>
              <a:rPr lang="en-GB" dirty="0"/>
              <a:t>Community Aspirations</a:t>
            </a:r>
          </a:p>
        </p:txBody>
      </p:sp>
      <p:sp>
        <p:nvSpPr>
          <p:cNvPr id="6" name="Arrow: Up 5">
            <a:extLst>
              <a:ext uri="{FF2B5EF4-FFF2-40B4-BE49-F238E27FC236}">
                <a16:creationId xmlns:a16="http://schemas.microsoft.com/office/drawing/2014/main" id="{CAA75D26-3A1F-A3EB-5BC9-6FB90216B6B8}"/>
              </a:ext>
            </a:extLst>
          </p:cNvPr>
          <p:cNvSpPr/>
          <p:nvPr/>
        </p:nvSpPr>
        <p:spPr>
          <a:xfrm>
            <a:off x="3048000" y="1352550"/>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row: Up 7">
            <a:extLst>
              <a:ext uri="{FF2B5EF4-FFF2-40B4-BE49-F238E27FC236}">
                <a16:creationId xmlns:a16="http://schemas.microsoft.com/office/drawing/2014/main" id="{B58AD751-FFEE-E46A-4846-44EAB84DADFF}"/>
              </a:ext>
            </a:extLst>
          </p:cNvPr>
          <p:cNvSpPr/>
          <p:nvPr/>
        </p:nvSpPr>
        <p:spPr>
          <a:xfrm rot="10800000">
            <a:off x="1535159" y="1352549"/>
            <a:ext cx="514350" cy="10382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Slide Number Placeholder 8">
            <a:extLst>
              <a:ext uri="{FF2B5EF4-FFF2-40B4-BE49-F238E27FC236}">
                <a16:creationId xmlns:a16="http://schemas.microsoft.com/office/drawing/2014/main" id="{DB1C3502-EEFF-2EB2-29E7-C9DF8D30624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6E5A39-1A70-4A77-B7F3-85DDEF9DEE4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173735221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2B3E712-9498-4161-965F-9F6A6B3DF441}"/>
                                            </p:graphicEl>
                                          </p:spTgt>
                                        </p:tgtEl>
                                        <p:attrNameLst>
                                          <p:attrName>style.visibility</p:attrName>
                                        </p:attrNameLst>
                                      </p:cBhvr>
                                      <p:to>
                                        <p:strVal val="visible"/>
                                      </p:to>
                                    </p:set>
                                    <p:anim calcmode="lin" valueType="num">
                                      <p:cBhvr additive="base">
                                        <p:cTn id="7" dur="500" fill="hold"/>
                                        <p:tgtEl>
                                          <p:spTgt spid="4">
                                            <p:graphicEl>
                                              <a:dgm id="{32B3E712-9498-4161-965F-9F6A6B3DF44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2B3E712-9498-4161-965F-9F6A6B3DF44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A2DB7A65-18F3-45C3-A819-3A43EEC9DC50}"/>
                                            </p:graphicEl>
                                          </p:spTgt>
                                        </p:tgtEl>
                                        <p:attrNameLst>
                                          <p:attrName>style.visibility</p:attrName>
                                        </p:attrNameLst>
                                      </p:cBhvr>
                                      <p:to>
                                        <p:strVal val="visible"/>
                                      </p:to>
                                    </p:set>
                                    <p:anim calcmode="lin" valueType="num">
                                      <p:cBhvr additive="base">
                                        <p:cTn id="13" dur="500" fill="hold"/>
                                        <p:tgtEl>
                                          <p:spTgt spid="4">
                                            <p:graphicEl>
                                              <a:dgm id="{A2DB7A65-18F3-45C3-A819-3A43EEC9DC5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A2DB7A65-18F3-45C3-A819-3A43EEC9DC50}"/>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B91D384C-20D2-4702-9CC7-6E54A0369811}"/>
                                            </p:graphicEl>
                                          </p:spTgt>
                                        </p:tgtEl>
                                        <p:attrNameLst>
                                          <p:attrName>style.visibility</p:attrName>
                                        </p:attrNameLst>
                                      </p:cBhvr>
                                      <p:to>
                                        <p:strVal val="visible"/>
                                      </p:to>
                                    </p:set>
                                    <p:anim calcmode="lin" valueType="num">
                                      <p:cBhvr additive="base">
                                        <p:cTn id="17" dur="500" fill="hold"/>
                                        <p:tgtEl>
                                          <p:spTgt spid="4">
                                            <p:graphicEl>
                                              <a:dgm id="{B91D384C-20D2-4702-9CC7-6E54A036981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B91D384C-20D2-4702-9CC7-6E54A0369811}"/>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FFE7C556-D555-4644-9085-42567A127D67}"/>
                                            </p:graphicEl>
                                          </p:spTgt>
                                        </p:tgtEl>
                                        <p:attrNameLst>
                                          <p:attrName>style.visibility</p:attrName>
                                        </p:attrNameLst>
                                      </p:cBhvr>
                                      <p:to>
                                        <p:strVal val="visible"/>
                                      </p:to>
                                    </p:set>
                                    <p:anim calcmode="lin" valueType="num">
                                      <p:cBhvr additive="base">
                                        <p:cTn id="23" dur="500" fill="hold"/>
                                        <p:tgtEl>
                                          <p:spTgt spid="4">
                                            <p:graphicEl>
                                              <a:dgm id="{FFE7C556-D555-4644-9085-42567A127D6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FFE7C556-D555-4644-9085-42567A127D67}"/>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60832B2C-74EE-4B0B-B697-9D5FE66AE474}"/>
                                            </p:graphicEl>
                                          </p:spTgt>
                                        </p:tgtEl>
                                        <p:attrNameLst>
                                          <p:attrName>style.visibility</p:attrName>
                                        </p:attrNameLst>
                                      </p:cBhvr>
                                      <p:to>
                                        <p:strVal val="visible"/>
                                      </p:to>
                                    </p:set>
                                    <p:anim calcmode="lin" valueType="num">
                                      <p:cBhvr additive="base">
                                        <p:cTn id="29" dur="500" fill="hold"/>
                                        <p:tgtEl>
                                          <p:spTgt spid="4">
                                            <p:graphicEl>
                                              <a:dgm id="{60832B2C-74EE-4B0B-B697-9D5FE66AE4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60832B2C-74EE-4B0B-B697-9D5FE66AE474}"/>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220A0ADE-B1E1-4846-9D36-BC611D9E77FF}"/>
                                            </p:graphicEl>
                                          </p:spTgt>
                                        </p:tgtEl>
                                        <p:attrNameLst>
                                          <p:attrName>style.visibility</p:attrName>
                                        </p:attrNameLst>
                                      </p:cBhvr>
                                      <p:to>
                                        <p:strVal val="visible"/>
                                      </p:to>
                                    </p:set>
                                    <p:anim calcmode="lin" valueType="num">
                                      <p:cBhvr additive="base">
                                        <p:cTn id="33" dur="500" fill="hold"/>
                                        <p:tgtEl>
                                          <p:spTgt spid="4">
                                            <p:graphicEl>
                                              <a:dgm id="{220A0ADE-B1E1-4846-9D36-BC611D9E77FF}"/>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220A0ADE-B1E1-4846-9D36-BC611D9E77FF}"/>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625E93C7-1A1E-4659-964F-F12C38B95851}"/>
                                            </p:graphicEl>
                                          </p:spTgt>
                                        </p:tgtEl>
                                        <p:attrNameLst>
                                          <p:attrName>style.visibility</p:attrName>
                                        </p:attrNameLst>
                                      </p:cBhvr>
                                      <p:to>
                                        <p:strVal val="visible"/>
                                      </p:to>
                                    </p:set>
                                    <p:anim calcmode="lin" valueType="num">
                                      <p:cBhvr additive="base">
                                        <p:cTn id="39" dur="500" fill="hold"/>
                                        <p:tgtEl>
                                          <p:spTgt spid="4">
                                            <p:graphicEl>
                                              <a:dgm id="{625E93C7-1A1E-4659-964F-F12C38B95851}"/>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625E93C7-1A1E-4659-964F-F12C38B95851}"/>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4">
                                            <p:graphicEl>
                                              <a:dgm id="{B46FAFE4-89E7-41BE-9185-B095BD5CB473}"/>
                                            </p:graphicEl>
                                          </p:spTgt>
                                        </p:tgtEl>
                                        <p:attrNameLst>
                                          <p:attrName>style.visibility</p:attrName>
                                        </p:attrNameLst>
                                      </p:cBhvr>
                                      <p:to>
                                        <p:strVal val="visible"/>
                                      </p:to>
                                    </p:set>
                                    <p:anim calcmode="lin" valueType="num">
                                      <p:cBhvr additive="base">
                                        <p:cTn id="45" dur="500" fill="hold"/>
                                        <p:tgtEl>
                                          <p:spTgt spid="4">
                                            <p:graphicEl>
                                              <a:dgm id="{B46FAFE4-89E7-41BE-9185-B095BD5CB473}"/>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graphicEl>
                                              <a:dgm id="{B46FAFE4-89E7-41BE-9185-B095BD5CB473}"/>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4">
                                            <p:graphicEl>
                                              <a:dgm id="{33AD7899-906A-4230-9D73-D582ED3D2E42}"/>
                                            </p:graphicEl>
                                          </p:spTgt>
                                        </p:tgtEl>
                                        <p:attrNameLst>
                                          <p:attrName>style.visibility</p:attrName>
                                        </p:attrNameLst>
                                      </p:cBhvr>
                                      <p:to>
                                        <p:strVal val="visible"/>
                                      </p:to>
                                    </p:set>
                                    <p:anim calcmode="lin" valueType="num">
                                      <p:cBhvr additive="base">
                                        <p:cTn id="49" dur="500" fill="hold"/>
                                        <p:tgtEl>
                                          <p:spTgt spid="4">
                                            <p:graphicEl>
                                              <a:dgm id="{33AD7899-906A-4230-9D73-D582ED3D2E4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33AD7899-906A-4230-9D73-D582ED3D2E4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7DB665E0-69B4-4A6A-AD21-34C11666E040}"/>
                                            </p:graphicEl>
                                          </p:spTgt>
                                        </p:tgtEl>
                                        <p:attrNameLst>
                                          <p:attrName>style.visibility</p:attrName>
                                        </p:attrNameLst>
                                      </p:cBhvr>
                                      <p:to>
                                        <p:strVal val="visible"/>
                                      </p:to>
                                    </p:set>
                                    <p:anim calcmode="lin" valueType="num">
                                      <p:cBhvr additive="base">
                                        <p:cTn id="55" dur="500" fill="hold"/>
                                        <p:tgtEl>
                                          <p:spTgt spid="4">
                                            <p:graphicEl>
                                              <a:dgm id="{7DB665E0-69B4-4A6A-AD21-34C11666E040}"/>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7DB665E0-69B4-4A6A-AD21-34C11666E040}"/>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F0DE3D34-2E29-4F4B-9E8D-95474CE0B4C9}"/>
                                            </p:graphicEl>
                                          </p:spTgt>
                                        </p:tgtEl>
                                        <p:attrNameLst>
                                          <p:attrName>style.visibility</p:attrName>
                                        </p:attrNameLst>
                                      </p:cBhvr>
                                      <p:to>
                                        <p:strVal val="visible"/>
                                      </p:to>
                                    </p:set>
                                    <p:anim calcmode="lin" valueType="num">
                                      <p:cBhvr additive="base">
                                        <p:cTn id="61" dur="500" fill="hold"/>
                                        <p:tgtEl>
                                          <p:spTgt spid="4">
                                            <p:graphicEl>
                                              <a:dgm id="{F0DE3D34-2E29-4F4B-9E8D-95474CE0B4C9}"/>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F0DE3D34-2E29-4F4B-9E8D-95474CE0B4C9}"/>
                                            </p:graphicEl>
                                          </p:spTgt>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
                                            <p:graphicEl>
                                              <a:dgm id="{C38CCB6D-5999-4A0D-B025-752333DA2456}"/>
                                            </p:graphicEl>
                                          </p:spTgt>
                                        </p:tgtEl>
                                        <p:attrNameLst>
                                          <p:attrName>style.visibility</p:attrName>
                                        </p:attrNameLst>
                                      </p:cBhvr>
                                      <p:to>
                                        <p:strVal val="visible"/>
                                      </p:to>
                                    </p:set>
                                    <p:anim calcmode="lin" valueType="num">
                                      <p:cBhvr additive="base">
                                        <p:cTn id="65" dur="500" fill="hold"/>
                                        <p:tgtEl>
                                          <p:spTgt spid="4">
                                            <p:graphicEl>
                                              <a:dgm id="{C38CCB6D-5999-4A0D-B025-752333DA2456}"/>
                                            </p:graphic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graphicEl>
                                              <a:dgm id="{C38CCB6D-5999-4A0D-B025-752333DA2456}"/>
                                            </p:graphic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4">
                                            <p:graphicEl>
                                              <a:dgm id="{779DC50D-A0E4-4DE2-8030-E64D9DBCFC48}"/>
                                            </p:graphicEl>
                                          </p:spTgt>
                                        </p:tgtEl>
                                        <p:attrNameLst>
                                          <p:attrName>style.visibility</p:attrName>
                                        </p:attrNameLst>
                                      </p:cBhvr>
                                      <p:to>
                                        <p:strVal val="visible"/>
                                      </p:to>
                                    </p:set>
                                    <p:anim calcmode="lin" valueType="num">
                                      <p:cBhvr additive="base">
                                        <p:cTn id="71" dur="500" fill="hold"/>
                                        <p:tgtEl>
                                          <p:spTgt spid="4">
                                            <p:graphicEl>
                                              <a:dgm id="{779DC50D-A0E4-4DE2-8030-E64D9DBCFC48}"/>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graphicEl>
                                              <a:dgm id="{779DC50D-A0E4-4DE2-8030-E64D9DBCFC4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90EBA-68DB-45BC-AA4F-8CE7E23CF7D3}"/>
              </a:ext>
            </a:extLst>
          </p:cNvPr>
          <p:cNvPicPr>
            <a:picLocks noChangeAspect="1"/>
          </p:cNvPicPr>
          <p:nvPr/>
        </p:nvPicPr>
        <p:blipFill>
          <a:blip r:embed="rId2"/>
          <a:stretch>
            <a:fillRect/>
          </a:stretch>
        </p:blipFill>
        <p:spPr>
          <a:xfrm>
            <a:off x="7046975" y="0"/>
            <a:ext cx="5145024" cy="6858000"/>
          </a:xfrm>
          <a:prstGeom prst="rect">
            <a:avLst/>
          </a:prstGeom>
        </p:spPr>
      </p:pic>
      <p:sp>
        <p:nvSpPr>
          <p:cNvPr id="6" name="Rectangle 5">
            <a:extLst>
              <a:ext uri="{FF2B5EF4-FFF2-40B4-BE49-F238E27FC236}">
                <a16:creationId xmlns:a16="http://schemas.microsoft.com/office/drawing/2014/main" id="{8E651128-A0A6-499D-95B6-57C18F25CCA3}"/>
              </a:ext>
            </a:extLst>
          </p:cNvPr>
          <p:cNvSpPr/>
          <p:nvPr/>
        </p:nvSpPr>
        <p:spPr>
          <a:xfrm>
            <a:off x="344474" y="5220482"/>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Councillor leadership</a:t>
            </a:r>
          </a:p>
        </p:txBody>
      </p:sp>
      <p:sp>
        <p:nvSpPr>
          <p:cNvPr id="2" name="Rectangle 1">
            <a:extLst>
              <a:ext uri="{FF2B5EF4-FFF2-40B4-BE49-F238E27FC236}">
                <a16:creationId xmlns:a16="http://schemas.microsoft.com/office/drawing/2014/main" id="{DDC2EE7E-96A3-BA7C-492A-F977177B3244}"/>
              </a:ext>
            </a:extLst>
          </p:cNvPr>
          <p:cNvSpPr/>
          <p:nvPr/>
        </p:nvSpPr>
        <p:spPr>
          <a:xfrm>
            <a:off x="344473" y="381574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National to Local</a:t>
            </a:r>
          </a:p>
        </p:txBody>
      </p:sp>
      <p:sp>
        <p:nvSpPr>
          <p:cNvPr id="3" name="Rectangle 2">
            <a:extLst>
              <a:ext uri="{FF2B5EF4-FFF2-40B4-BE49-F238E27FC236}">
                <a16:creationId xmlns:a16="http://schemas.microsoft.com/office/drawing/2014/main" id="{AC3D34C0-E1C8-BECE-91E0-B8C523E4E6AD}"/>
              </a:ext>
            </a:extLst>
          </p:cNvPr>
          <p:cNvSpPr/>
          <p:nvPr/>
        </p:nvSpPr>
        <p:spPr>
          <a:xfrm>
            <a:off x="344472" y="2282374"/>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Community engagement</a:t>
            </a:r>
          </a:p>
        </p:txBody>
      </p:sp>
      <p:sp>
        <p:nvSpPr>
          <p:cNvPr id="7" name="Rectangle 6">
            <a:extLst>
              <a:ext uri="{FF2B5EF4-FFF2-40B4-BE49-F238E27FC236}">
                <a16:creationId xmlns:a16="http://schemas.microsoft.com/office/drawing/2014/main" id="{4659D5D6-10FF-FF02-5EF8-94FB9A1B4167}"/>
              </a:ext>
            </a:extLst>
          </p:cNvPr>
          <p:cNvSpPr/>
          <p:nvPr/>
        </p:nvSpPr>
        <p:spPr>
          <a:xfrm>
            <a:off x="349789" y="806521"/>
            <a:ext cx="6475921" cy="830997"/>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panose="020F0502020204030204"/>
                <a:ea typeface="+mn-ea"/>
                <a:cs typeface="+mn-cs"/>
              </a:rPr>
              <a:t>Stats and Stories</a:t>
            </a:r>
          </a:p>
        </p:txBody>
      </p:sp>
    </p:spTree>
    <p:extLst>
      <p:ext uri="{BB962C8B-B14F-4D97-AF65-F5344CB8AC3E}">
        <p14:creationId xmlns:p14="http://schemas.microsoft.com/office/powerpoint/2010/main" val="983295395"/>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ircle(in)">
                                      <p:cBhvr>
                                        <p:cTn id="14" dur="20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circle(in)">
                                      <p:cBhvr>
                                        <p:cTn id="19" dur="20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circle(in)">
                                      <p:cBhvr>
                                        <p:cTn id="24" dur="2000"/>
                                        <p:tgtEl>
                                          <p:spTgt spid="2"/>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circle(in)">
                                      <p:cBhvr>
                                        <p:cTn id="2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animBg="1"/>
      <p:bldP spid="3" grpId="0" animBg="1"/>
      <p:bldP spid="7"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368C9-A563-01D0-EB00-ADAB6065EF7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A316BD5-47C5-9A10-3E75-0216F5DABE34}"/>
              </a:ext>
            </a:extLst>
          </p:cNvPr>
          <p:cNvSpPr>
            <a:spLocks noGrp="1"/>
          </p:cNvSpPr>
          <p:nvPr>
            <p:ph idx="1"/>
          </p:nvPr>
        </p:nvSpPr>
        <p:spPr>
          <a:xfrm>
            <a:off x="838199" y="1390650"/>
            <a:ext cx="11068051" cy="5102225"/>
          </a:xfrm>
        </p:spPr>
        <p:txBody>
          <a:bodyPr>
            <a:normAutofit fontScale="5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Association of Chief Police </a:t>
            </a:r>
            <a:r>
              <a:rPr lang="en-GB" sz="2600" dirty="0">
                <a:solidFill>
                  <a:prstClr val="black"/>
                </a:solidFill>
                <a:latin typeface="Calibri" panose="020F0502020204030204"/>
              </a:rPr>
              <a:t>Officers (2005) </a:t>
            </a:r>
            <a:r>
              <a:rPr lang="en-US" sz="2600" b="0" i="0" dirty="0">
                <a:solidFill>
                  <a:srgbClr val="2C3841"/>
                </a:solidFill>
                <a:effectLst/>
                <a:latin typeface="Stag Sans Web Light"/>
              </a:rPr>
              <a:t>Records of the Association of Chief Police Officers (ACPO) 1856-2015 held at the University of Hull, available at </a:t>
            </a:r>
            <a:r>
              <a:rPr lang="en-US" sz="2600" b="0" i="0" dirty="0">
                <a:solidFill>
                  <a:srgbClr val="2C3841"/>
                </a:solidFill>
                <a:effectLst/>
                <a:latin typeface="Stag Sans Web Light"/>
                <a:hlinkClick r:id="rId2"/>
              </a:rPr>
              <a:t>https://archiveshub.jisc.ac.uk/search/archives/bb7bdd1c-a97d-3843-92d3-d8e4f22f98a2</a:t>
            </a:r>
            <a:r>
              <a:rPr lang="en-US" sz="2600" b="0" i="0" dirty="0">
                <a:solidFill>
                  <a:srgbClr val="2C3841"/>
                </a:solidFill>
                <a:effectLst/>
                <a:latin typeface="Stag Sans Web Light"/>
              </a:rPr>
              <a:t> </a:t>
            </a:r>
            <a:endParaRPr lang="en-GB" sz="2600" dirty="0">
              <a:solidFill>
                <a:prstClr val="black"/>
              </a:solidFill>
              <a:latin typeface="Calibri" panose="020F0502020204030204"/>
            </a:endParaRPr>
          </a:p>
          <a:p>
            <a:pPr>
              <a:defRPr/>
            </a:pPr>
            <a:r>
              <a:rPr lang="en-GB" sz="2600" dirty="0"/>
              <a:t>Casey L (2016) The Casey Review: A review into opportunity and integration, London: Department for Communities and Local Government</a:t>
            </a:r>
          </a:p>
          <a:p>
            <a:pPr>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Clouston, W (2020) The BLM movement could not be more wrong, available at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https://www.spiked-online.com/2020/06/17/the-blm-movement-could-not-be-more-wrong/</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Dorling D (2011) Injustice: why social inequality persists, Bristol: The Policy Press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Ehsan, R. and Mansfield, I. (2024) A Portrait of Modern Britain, available at </a:t>
            </a:r>
            <a:r>
              <a:rPr lang="en-US" sz="2600" dirty="0">
                <a:hlinkClick r:id="rId4"/>
              </a:rPr>
              <a:t>Policy Exchange - A Portrait of Modern Britain</a:t>
            </a:r>
            <a:r>
              <a:rPr lang="en-US" sz="2600" dirty="0"/>
              <a:t> </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Fanshawe, S and </a:t>
            </a:r>
            <a:r>
              <a:rPr kumimoji="0" lang="en-GB" sz="26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D (2010) ‘You can’t put me in a box!’ Super-diversity and the end of identity politics in Britain. Institute for Public Policy Research (IPPR).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Haidt J (2019) Jonathan Haidt: The Three Terrible Ideas Weakening Gen Z and Damaging Universities and Democracies, available at https://www.youtube.com/watch?v=B5IGyHNvr7E </a:t>
            </a:r>
          </a:p>
          <a:p>
            <a:r>
              <a:rPr lang="en-GB" sz="2400" dirty="0"/>
              <a:t>Remes, O (2016) Twenge, J and Campbell, C (2013) The Narcissism Epidemic. New York: Simon and Schuster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Special Branch Files Project (2022) Where released files are shared, available at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http://specialbranchfiles.uk/</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a:lnSpc>
                <a:spcPct val="120000"/>
              </a:lnSpc>
              <a:defRPr/>
            </a:pPr>
            <a:r>
              <a:rPr kumimoji="0" lang="en-US" sz="2600" b="0" i="0" u="none" strike="noStrike" kern="1200" cap="none" spc="0" normalizeH="0" baseline="0" noProof="0" dirty="0">
                <a:ln>
                  <a:noFill/>
                </a:ln>
                <a:solidFill>
                  <a:prstClr val="black"/>
                </a:solidFill>
                <a:effectLst/>
                <a:uLnTx/>
                <a:uFillTx/>
                <a:latin typeface="Calibri" panose="020F0502020204030204"/>
                <a:ea typeface="+mn-ea"/>
                <a:cs typeface="+mn-cs"/>
              </a:rPr>
              <a:t>Spencer, D. (2023) Non-Crime Hate Incidents: A chilling distraction from the public’s priorities on policing, available at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Non-Crime-Hate-Incidents.pdf</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a:defRPr/>
            </a:pPr>
            <a:r>
              <a:rPr lang="en-GB" dirty="0"/>
              <a:t>Twenge, J (2018) </a:t>
            </a:r>
            <a:r>
              <a:rPr lang="en-GB" dirty="0" err="1"/>
              <a:t>iGen</a:t>
            </a:r>
            <a:r>
              <a:rPr lang="en-GB" dirty="0"/>
              <a:t>: Why Today’s Super-Connected Kids Are Growing Up Less Rebellious, Less Happy – and Completely Unprepared For Adulthood. New York: Simon and Schuster</a:t>
            </a:r>
          </a:p>
          <a:p>
            <a:pPr>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Winder R (2006) Bloody Foreigners: the story of immigration to Britain, London: Abacus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Woodman, C (2022) Special Branch Files Project available at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https://www.documentcloud.org/documents/5080926-1981-09-03-ACPO-Background-to-the-National.html#document/p1/a487043</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sp>
        <p:nvSpPr>
          <p:cNvPr id="4" name="Slide Number Placeholder 3">
            <a:extLst>
              <a:ext uri="{FF2B5EF4-FFF2-40B4-BE49-F238E27FC236}">
                <a16:creationId xmlns:a16="http://schemas.microsoft.com/office/drawing/2014/main" id="{91127F3C-51F3-4D83-F164-07890FB7C528}"/>
              </a:ext>
            </a:extLst>
          </p:cNvPr>
          <p:cNvSpPr>
            <a:spLocks noGrp="1"/>
          </p:cNvSpPr>
          <p:nvPr>
            <p:ph type="sldNum" sz="quarter" idx="12"/>
          </p:nvPr>
        </p:nvSpPr>
        <p:spPr/>
        <p:txBody>
          <a:bodyPr/>
          <a:lstStyle/>
          <a:p>
            <a:fld id="{593945EC-7D00-44E2-B5BD-192E65C43129}" type="slidenum">
              <a:rPr lang="en-GB" smtClean="0"/>
              <a:t>53</a:t>
            </a:fld>
            <a:endParaRPr lang="en-GB"/>
          </a:p>
        </p:txBody>
      </p:sp>
    </p:spTree>
    <p:extLst>
      <p:ext uri="{BB962C8B-B14F-4D97-AF65-F5344CB8AC3E}">
        <p14:creationId xmlns:p14="http://schemas.microsoft.com/office/powerpoint/2010/main" val="4283460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1|0.2|0.2|0.2|2"/>
</p:tagLst>
</file>

<file path=ppt/tags/tag2.xml><?xml version="1.0" encoding="utf-8"?>
<p:tagLst xmlns:a="http://schemas.openxmlformats.org/drawingml/2006/main" xmlns:r="http://schemas.openxmlformats.org/officeDocument/2006/relationships" xmlns:p="http://schemas.openxmlformats.org/presentationml/2006/main">
  <p:tag name="TIMING" val="|0.2|0.5|0.4|0.3|0.5|0.4|0.7"/>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Office Theme">
  <a:themeElements>
    <a:clrScheme name="Custom 94">
      <a:dk1>
        <a:srgbClr val="000000"/>
      </a:dk1>
      <a:lt1>
        <a:srgbClr val="FFFFFF"/>
      </a:lt1>
      <a:dk2>
        <a:srgbClr val="4D5BE1"/>
      </a:dk2>
      <a:lt2>
        <a:srgbClr val="E7E6E6"/>
      </a:lt2>
      <a:accent1>
        <a:srgbClr val="DEE5F4"/>
      </a:accent1>
      <a:accent2>
        <a:srgbClr val="B73734"/>
      </a:accent2>
      <a:accent3>
        <a:srgbClr val="FE8583"/>
      </a:accent3>
      <a:accent4>
        <a:srgbClr val="C2BDFF"/>
      </a:accent4>
      <a:accent5>
        <a:srgbClr val="FAECE1"/>
      </a:accent5>
      <a:accent6>
        <a:srgbClr val="BAE6F4"/>
      </a:accent6>
      <a:hlink>
        <a:srgbClr val="4E5AE1"/>
      </a:hlink>
      <a:folHlink>
        <a:srgbClr val="DFE4F4"/>
      </a:folHlink>
    </a:clrScheme>
    <a:fontScheme name="Custom 38">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420931_wac_SL_v8a" id="{2DB18F2F-70B2-4D58-95BF-BF04F4C24F12}" vid="{BB1CF19A-25E4-4B0A-BC7D-E2DEB11BAD89}"/>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2867</TotalTime>
  <Words>2390</Words>
  <Application>Microsoft Office PowerPoint</Application>
  <PresentationFormat>Widescreen</PresentationFormat>
  <Paragraphs>350</Paragraphs>
  <Slides>53</Slides>
  <Notes>0</Notes>
  <HiddenSlides>0</HiddenSlides>
  <MMClips>1</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53</vt:i4>
      </vt:variant>
    </vt:vector>
  </HeadingPairs>
  <TitlesOfParts>
    <vt:vector size="65" baseType="lpstr">
      <vt:lpstr>Aptos</vt:lpstr>
      <vt:lpstr>Aptos Display</vt:lpstr>
      <vt:lpstr>Arial</vt:lpstr>
      <vt:lpstr>Calibri</vt:lpstr>
      <vt:lpstr>Calibri Light</vt:lpstr>
      <vt:lpstr>Century Gothic</vt:lpstr>
      <vt:lpstr>Stag Sans Web Light</vt:lpstr>
      <vt:lpstr>1_Office Theme</vt:lpstr>
      <vt:lpstr>Office Theme</vt:lpstr>
      <vt:lpstr>2_Office Theme</vt:lpstr>
      <vt:lpstr>5_Office Theme</vt:lpstr>
      <vt:lpstr>6_Office Theme</vt:lpstr>
      <vt:lpstr>5. People, Places, and Problems</vt:lpstr>
      <vt:lpstr>Aims</vt:lpstr>
      <vt:lpstr>Equality &amp; diversity timeline</vt:lpstr>
      <vt:lpstr>PowerPoint Presentation</vt:lpstr>
      <vt:lpstr>PowerPoint Presentation</vt:lpstr>
      <vt:lpstr>Banish the tick box approach</vt:lpstr>
      <vt:lpstr>What is a Muslim woman?</vt:lpstr>
      <vt:lpstr>Mark Penn</vt:lpstr>
      <vt:lpstr>Distorted reality at Princeton</vt:lpstr>
      <vt:lpstr>Be British and Proud!</vt:lpstr>
      <vt:lpstr>Be British and Proud!</vt:lpstr>
      <vt:lpstr>What should police priorities be?</vt:lpstr>
      <vt:lpstr>Foreword</vt:lpstr>
      <vt:lpstr>PowerPoint Presentation</vt:lpstr>
      <vt:lpstr>Reflection</vt:lpstr>
      <vt:lpstr>PowerPoint Presentation</vt:lpstr>
      <vt:lpstr>PowerPoint Presentation</vt:lpstr>
      <vt:lpstr>PowerPoint Presentation</vt:lpstr>
      <vt:lpstr>PowerPoint Presentation</vt:lpstr>
      <vt:lpstr>PM Thatcher and the Miners</vt:lpstr>
      <vt:lpstr>Weaking the foundations of policing</vt:lpstr>
      <vt:lpstr>ACPO President Continued</vt:lpstr>
      <vt:lpstr>Sir Phillip Knights, West Midlands</vt:lpstr>
      <vt:lpstr>Human tragedy and lasting impacts</vt:lpstr>
      <vt:lpstr>What was the role of the police? What should it have been? The enforcement branch of the national government?</vt:lpstr>
      <vt:lpstr>Police – Public  Public – Police?</vt:lpstr>
      <vt:lpstr>Roles &amp; Responsibilities</vt:lpstr>
      <vt:lpstr>A Culture of Fragility?</vt:lpstr>
      <vt:lpstr>PowerPoint Presentation</vt:lpstr>
      <vt:lpstr>Narcissism</vt:lpstr>
      <vt:lpstr>DSM-V – Narcissistic Personality Disorder (NPD) </vt:lpstr>
      <vt:lpstr>Root causes of the epidemic</vt:lpstr>
      <vt:lpstr>Symptoms of narcissism</vt:lpstr>
      <vt:lpstr>Prognosis and treatment</vt:lpstr>
      <vt:lpstr>iGen or Gen Z</vt:lpstr>
      <vt:lpstr>iGen/ Generation Z Behaviour Changes</vt:lpstr>
      <vt:lpstr>Generation Z Megatrends &amp; Basis of Anxieties</vt:lpstr>
      <vt:lpstr>PowerPoint Presentation</vt:lpstr>
      <vt:lpstr>Reflection</vt:lpstr>
      <vt:lpstr>PowerPoint Presentation</vt:lpstr>
      <vt:lpstr>1990s shift</vt:lpstr>
      <vt:lpstr>The Moral Culture of ‘safetyism’</vt:lpstr>
      <vt:lpstr>Van Jones</vt:lpstr>
      <vt:lpstr>PowerPoint Presentation</vt:lpstr>
      <vt:lpstr>”Learning is the antithesis of comfort … The collision of views and ideologies is in the DNA of the academic enterprise. We do not need any collision avoidance technology here.”</vt:lpstr>
      <vt:lpstr>PowerPoint Presentation</vt:lpstr>
      <vt:lpstr> New Gower  23 Electoral Wards  76,801 people 23 Electoral Wards  1 Member of Parliament  1 Member of the Senedd  30 Councillors  </vt:lpstr>
      <vt:lpstr>Mobilising communities?</vt:lpstr>
      <vt:lpstr>How about 3 Areas  Child &amp; Family Networks after https://hcz.org/   Each served by 10 Councillors to lead, facilitate and co-ordinate</vt:lpstr>
      <vt:lpstr>Vision Framework</vt:lpstr>
      <vt:lpstr>National Goals    Community Aspirations</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Mike Durke</dc:creator>
  <cp:lastModifiedBy>Mike Durke</cp:lastModifiedBy>
  <cp:revision>12</cp:revision>
  <dcterms:created xsi:type="dcterms:W3CDTF">2025-04-22T16:22:34Z</dcterms:created>
  <dcterms:modified xsi:type="dcterms:W3CDTF">2025-04-25T18:08:53Z</dcterms:modified>
</cp:coreProperties>
</file>