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2801A-9653-4730-994B-D7AF166B3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C624BE-751D-4FCD-9D19-D20BC482C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24894-0961-4C02-BF2D-1248D1D83570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F6BC8-9459-40EF-9973-F83AF186F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B6E51B-F66E-4570-B138-3C02C542E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916F-7278-4BEB-B1AA-5DB55D603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74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4B2DEE-D931-4BCE-8E49-DD77FF265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6076DC-AB6B-477E-BC6C-726B9C3B7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66FAF-5FC4-4FCC-B694-4A8DD40B2F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24894-0961-4C02-BF2D-1248D1D83570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866B9-C072-4FD1-BC9E-F96801F75A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2430D-775E-45ED-ACFC-6E16A457C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8916F-7278-4BEB-B1AA-5DB55D603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516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0DC736-8242-43EE-8120-09A9872CC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An appraisal of a 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6CE69A-01AB-4DDE-BB25-BCBE796B264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099548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5A4DC0-B958-4A84-A780-8A3D2F326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FB0616-CDA2-4CDC-86D2-B9523BF1DC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59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8D0DB6-C9B9-4204-91A2-5C8C90F21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Product/service offered by ETAP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412497-0B7C-4BDA-A719-0029B3A8A6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3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8D9CB8-E1F2-4292-8D32-1197DBABC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F8000D-4B0D-4EB1-BCDC-753C2C85C6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358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202F96-8153-4CBA-8B2D-3757C47E6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 </a:t>
            </a:r>
            <a:r>
              <a:rPr lang="ro-RO">
                <a:latin typeface="Arial" pitchFamily="34"/>
                <a:cs typeface="Arial" pitchFamily="34"/>
              </a:rPr>
              <a:t>UNIQUE SELLING POINT 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75C560-D62C-4B2F-BDEB-D69D32A97C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15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8F6EA4-C925-465C-9AA1-2C1327A8D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900">
                <a:latin typeface="Arial" pitchFamily="34"/>
                <a:cs typeface="Arial" pitchFamily="34"/>
              </a:rPr>
              <a:t>The USP of ETAP are as follows:</a:t>
            </a:r>
            <a:br>
              <a:rPr lang="en-US" sz="2600"/>
            </a:br>
            <a:endParaRPr lang="en-GB" sz="2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9F14C6-52F9-434C-97A2-D046DE8100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507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ABBD51-C7CB-479B-B15D-2CD4EA9A9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rial" pitchFamily="34"/>
                <a:cs typeface="Arial" pitchFamily="34"/>
              </a:rPr>
              <a:t>Guest Service Strategy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E3231A-1A5A-40E7-9363-516B0D03EA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335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F34C1E-DD66-444B-8B99-37B17F0EB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300"/>
              <a:t> </a:t>
            </a:r>
            <a:r>
              <a:rPr lang="ro-RO">
                <a:latin typeface="Arial" pitchFamily="34"/>
                <a:cs typeface="Arial" pitchFamily="34"/>
              </a:rPr>
              <a:t>GUEST SERVICE DELIVERY  </a:t>
            </a:r>
            <a:br>
              <a:rPr lang="en-US">
                <a:latin typeface="Arial" pitchFamily="34"/>
                <a:cs typeface="Arial" pitchFamily="34"/>
              </a:rPr>
            </a:b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C86D23-0884-4E19-A6CA-E06922F402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353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634F34-2F3A-4003-96CB-52F05C8B5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4031B4-D2C3-4994-ADDB-3904861D1F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341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D8304D-2F5A-428C-88F6-0073D9B4C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" pitchFamily="34"/>
                <a:cs typeface="Arial" pitchFamily="34"/>
              </a:rPr>
              <a:t>Service setting</a:t>
            </a:r>
            <a:br>
              <a:rPr lang="en-US" sz="2900"/>
            </a:br>
            <a:endParaRPr lang="en-GB" sz="2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4DE75C-362C-4D96-86E2-7867EBAEF4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715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383107-0801-4CB1-AE97-4CDAECF47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Service quality</a:t>
            </a:r>
            <a:br>
              <a:rPr lang="en-GB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CA886B-4EE2-4820-92C8-09CA048C32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967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3DEC36-241A-4AB3-8556-6EACF200B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Service quality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36EED9-BEEE-4A6C-8973-245AE9E78A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74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FF0DD3-F573-4360-9A9B-2A8D36324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AA08BA-891C-492C-A205-F122395C24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970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E5BF34-B63A-403B-85FE-CFDD4387B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9FDB6E-C19B-44CD-A2B4-62620F75FE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328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BE13E7-48A3-4B8C-AEC5-D730F1AAC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B2CEE3-8587-4F26-9B06-3397444719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899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A50DEC-48BF-4D63-B43A-2E890A7C0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 b="1">
                <a:latin typeface="Arial" pitchFamily="34"/>
                <a:cs typeface="Arial" pitchFamily="34"/>
              </a:rPr>
              <a:t>FINDINGS</a:t>
            </a:r>
            <a:br>
              <a:rPr lang="en-US" sz="3600">
                <a:latin typeface="Arial" pitchFamily="34"/>
                <a:cs typeface="Arial" pitchFamily="34"/>
              </a:rPr>
            </a:br>
            <a:endParaRPr lang="en-GB" sz="36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9A2A47-9CC3-4E18-B49C-D500074AB1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188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C19A99-F8CC-4533-80C8-6A70A0F2E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latin typeface="Arial" pitchFamily="34"/>
                <a:cs typeface="Arial" pitchFamily="34"/>
              </a:rPr>
              <a:t>CONCLUSION</a:t>
            </a:r>
            <a:br>
              <a:rPr lang="en-US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1CF35D-90F1-4AA4-BE56-4BF20909EA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399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79B42C-DD92-46E5-8DF3-E13F81B4C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78B4F5-3024-4EE7-9A8D-CFBAF263E0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4704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F115D1-47B2-446D-A6F6-5AD04600A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0EDAED-1C6E-4B42-8A8B-C47A1E5554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2918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BB5504-03A0-41FD-B009-3B431E566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600"/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D1EC1A-0909-4079-960E-A8799ACDFD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2729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3F1BA4-1AA4-48C5-B869-C599D40F6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FE366D-D7DE-467F-A823-0BEC487509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8498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A6D300-1A13-4A75-B155-1C77701DA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0C50E4-BB43-4D40-BDB3-FEB4F630B1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824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0C8DEF-68A5-44A6-AB96-133B2694B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E34E58-83AF-48CA-97B7-E7D66BF076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7166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8C7875-8484-49AB-A48B-73A30F8D8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A77A17-415F-4E0C-8E7D-9912F4B5F9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008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</Words>
  <Application>Microsoft Office PowerPoint</Application>
  <PresentationFormat>Widescreen</PresentationFormat>
  <Paragraphs>16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An appraisal of a Guest Service Experience</vt:lpstr>
      <vt:lpstr>Introduction </vt:lpstr>
      <vt:lpstr>Product/service offered by ETAP</vt:lpstr>
      <vt:lpstr>PowerPoint Presentation</vt:lpstr>
      <vt:lpstr> UNIQUE SELLING POINT </vt:lpstr>
      <vt:lpstr>The USP of ETAP are as follows: </vt:lpstr>
      <vt:lpstr>Guest Service Strategy</vt:lpstr>
      <vt:lpstr> GUEST SERVICE DELIVERY   </vt:lpstr>
      <vt:lpstr>PowerPoint Presentation</vt:lpstr>
      <vt:lpstr>Service setting </vt:lpstr>
      <vt:lpstr>Service quality </vt:lpstr>
      <vt:lpstr>Service quality</vt:lpstr>
      <vt:lpstr>Guest service experience</vt:lpstr>
      <vt:lpstr>PowerPoint Presentation</vt:lpstr>
      <vt:lpstr>PowerPoint Presentation</vt:lpstr>
      <vt:lpstr>FINDINGS </vt:lpstr>
      <vt:lpstr>CONCLUSION </vt:lpstr>
      <vt:lpstr>An Appraisal of a Guest Service Exprience</vt:lpstr>
      <vt:lpstr>An Appraisal of a Guest Service Exprience</vt:lpstr>
      <vt:lpstr>References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Nosa Ajanaku ajanaku (1815459)</dc:creator>
  <cp:lastModifiedBy>Nosa Ajanaku ajanaku (1815459)</cp:lastModifiedBy>
  <cp:revision>1</cp:revision>
  <dcterms:created xsi:type="dcterms:W3CDTF">2019-10-23T16:29:57Z</dcterms:created>
  <dcterms:modified xsi:type="dcterms:W3CDTF">2019-10-23T16:29:57Z</dcterms:modified>
</cp:coreProperties>
</file>