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</p:sldMasterIdLst>
  <p:notesMasterIdLst>
    <p:notesMasterId r:id="rId28"/>
  </p:notesMasterIdLst>
  <p:handoutMasterIdLst>
    <p:handoutMasterId r:id="rId29"/>
  </p:handoutMasterIdLst>
  <p:sldIdLst>
    <p:sldId id="256" r:id="rId2"/>
    <p:sldId id="257" r:id="rId3"/>
    <p:sldId id="294" r:id="rId4"/>
    <p:sldId id="295" r:id="rId5"/>
    <p:sldId id="296" r:id="rId6"/>
    <p:sldId id="277" r:id="rId7"/>
    <p:sldId id="297" r:id="rId8"/>
    <p:sldId id="298" r:id="rId9"/>
    <p:sldId id="258" r:id="rId10"/>
    <p:sldId id="261" r:id="rId11"/>
    <p:sldId id="282" r:id="rId12"/>
    <p:sldId id="283" r:id="rId13"/>
    <p:sldId id="284" r:id="rId14"/>
    <p:sldId id="286" r:id="rId15"/>
    <p:sldId id="299" r:id="rId16"/>
    <p:sldId id="285" r:id="rId17"/>
    <p:sldId id="301" r:id="rId18"/>
    <p:sldId id="302" r:id="rId19"/>
    <p:sldId id="300" r:id="rId20"/>
    <p:sldId id="305" r:id="rId21"/>
    <p:sldId id="306" r:id="rId22"/>
    <p:sldId id="307" r:id="rId23"/>
    <p:sldId id="308" r:id="rId24"/>
    <p:sldId id="309" r:id="rId25"/>
    <p:sldId id="310" r:id="rId26"/>
    <p:sldId id="303" r:id="rId2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A5A636-E055-4D24-94FC-E5AFE00B0BFE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/>
      <dgm:spPr/>
    </dgm:pt>
    <dgm:pt modelId="{003CEBD8-A297-4161-A9BA-B9AF04F744F8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cs typeface="Arial" panose="020B0604020202020204" pitchFamily="34" charset="0"/>
            </a:rPr>
            <a:t>European Court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cs typeface="Arial" panose="020B0604020202020204" pitchFamily="34" charset="0"/>
            </a:rPr>
            <a:t>of Justice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cs typeface="Arial" panose="020B0604020202020204" pitchFamily="34" charset="0"/>
            </a:rPr>
            <a:t>ECJ</a:t>
          </a:r>
          <a:endParaRPr kumimoji="0" lang="en-US" altLang="en-US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cs typeface="Arial" panose="020B0604020202020204" pitchFamily="34" charset="0"/>
          </a:endParaRPr>
        </a:p>
      </dgm:t>
    </dgm:pt>
    <dgm:pt modelId="{F8017518-C09B-4474-A3CA-98A1AC7056ED}" type="parTrans" cxnId="{1DC757A7-7F80-449A-9ECE-7CC7D7E852ED}">
      <dgm:prSet/>
      <dgm:spPr/>
    </dgm:pt>
    <dgm:pt modelId="{529728DB-08F3-41D9-B6B5-64CE6B14C323}" type="sibTrans" cxnId="{1DC757A7-7F80-449A-9ECE-7CC7D7E852ED}">
      <dgm:prSet/>
      <dgm:spPr/>
    </dgm:pt>
    <dgm:pt modelId="{FF032114-3797-4D9C-B35D-7618B795360E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cs typeface="Arial" panose="020B0604020202020204" pitchFamily="34" charset="0"/>
            </a:rPr>
            <a:t>Council of Ministers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cs typeface="Arial" panose="020B0604020202020204" pitchFamily="34" charset="0"/>
            </a:rPr>
            <a:t>of the EU</a:t>
          </a:r>
          <a:endParaRPr kumimoji="0" lang="en-US" altLang="en-US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cs typeface="Arial" panose="020B0604020202020204" pitchFamily="34" charset="0"/>
          </a:endParaRPr>
        </a:p>
      </dgm:t>
    </dgm:pt>
    <dgm:pt modelId="{1957EF2B-4A35-4117-81C5-410C0D57795D}" type="parTrans" cxnId="{4C8EB4BA-61C3-4E62-8C26-147B6E13B024}">
      <dgm:prSet/>
      <dgm:spPr/>
    </dgm:pt>
    <dgm:pt modelId="{9C93147F-CE7A-446B-AE2D-8F66B0A4DAE4}" type="sibTrans" cxnId="{4C8EB4BA-61C3-4E62-8C26-147B6E13B024}">
      <dgm:prSet/>
      <dgm:spPr/>
    </dgm:pt>
    <dgm:pt modelId="{0BF3E791-5B0B-40D0-ACB9-E6EC4AC98924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cs typeface="Arial" panose="020B0604020202020204" pitchFamily="34" charset="0"/>
            </a:rPr>
            <a:t>European Commission</a:t>
          </a:r>
          <a:endParaRPr kumimoji="0" lang="en-US" altLang="en-US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cs typeface="Arial" panose="020B0604020202020204" pitchFamily="34" charset="0"/>
          </a:endParaRPr>
        </a:p>
      </dgm:t>
    </dgm:pt>
    <dgm:pt modelId="{29E21CEF-26AB-468C-91F6-7FBEE808841F}" type="parTrans" cxnId="{ADE538B3-5427-4B8A-BBEC-285E65C6FE2E}">
      <dgm:prSet/>
      <dgm:spPr/>
    </dgm:pt>
    <dgm:pt modelId="{535A27C8-107C-4A5A-BE0C-8C61AA3EDA8F}" type="sibTrans" cxnId="{ADE538B3-5427-4B8A-BBEC-285E65C6FE2E}">
      <dgm:prSet/>
      <dgm:spPr/>
    </dgm:pt>
    <dgm:pt modelId="{19F8EBCB-5B82-4C17-9B13-4D3542CE6E8D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cs typeface="Arial" panose="020B0604020202020204" pitchFamily="34" charset="0"/>
            </a:rPr>
            <a:t>European Parliament</a:t>
          </a:r>
          <a:endParaRPr kumimoji="0" lang="en-US" altLang="en-US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cs typeface="Arial" panose="020B0604020202020204" pitchFamily="34" charset="0"/>
          </a:endParaRPr>
        </a:p>
      </dgm:t>
    </dgm:pt>
    <dgm:pt modelId="{2C195692-407F-4940-A0DA-DC03EC632D9B}" type="parTrans" cxnId="{F6F123C4-C66C-4C36-AB8D-6DFA05560D8C}">
      <dgm:prSet/>
      <dgm:spPr/>
    </dgm:pt>
    <dgm:pt modelId="{9B314911-7AE2-4E84-AC51-88B148677C7A}" type="sibTrans" cxnId="{F6F123C4-C66C-4C36-AB8D-6DFA05560D8C}">
      <dgm:prSet/>
      <dgm:spPr/>
    </dgm:pt>
    <dgm:pt modelId="{6CF68E04-138B-407D-A1D1-C145D28955ED}" type="pres">
      <dgm:prSet presAssocID="{38A5A636-E055-4D24-94FC-E5AFE00B0BFE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E46A2A34-B98D-4F55-BA0A-B63543C5ED1A}" type="pres">
      <dgm:prSet presAssocID="{003CEBD8-A297-4161-A9BA-B9AF04F744F8}" presName="hierRoot1" presStyleCnt="0">
        <dgm:presLayoutVars>
          <dgm:hierBranch/>
        </dgm:presLayoutVars>
      </dgm:prSet>
      <dgm:spPr/>
    </dgm:pt>
    <dgm:pt modelId="{DFCB2E35-56DD-4717-8D44-43EE127D5722}" type="pres">
      <dgm:prSet presAssocID="{003CEBD8-A297-4161-A9BA-B9AF04F744F8}" presName="rootComposite1" presStyleCnt="0"/>
      <dgm:spPr/>
    </dgm:pt>
    <dgm:pt modelId="{46EEAECA-359D-437D-974B-BD21DE68AC94}" type="pres">
      <dgm:prSet presAssocID="{003CEBD8-A297-4161-A9BA-B9AF04F744F8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A9726F63-2F1D-42E7-A5D8-DEBC63144B59}" type="pres">
      <dgm:prSet presAssocID="{003CEBD8-A297-4161-A9BA-B9AF04F744F8}" presName="rootConnector1" presStyleLbl="node1" presStyleIdx="0" presStyleCnt="0"/>
      <dgm:spPr/>
      <dgm:t>
        <a:bodyPr/>
        <a:lstStyle/>
        <a:p>
          <a:endParaRPr lang="en-GB"/>
        </a:p>
      </dgm:t>
    </dgm:pt>
    <dgm:pt modelId="{101D53B0-C670-4EF2-92D7-39FDDD7F1560}" type="pres">
      <dgm:prSet presAssocID="{003CEBD8-A297-4161-A9BA-B9AF04F744F8}" presName="hierChild2" presStyleCnt="0"/>
      <dgm:spPr/>
    </dgm:pt>
    <dgm:pt modelId="{6B665DBA-B03C-4C4B-A265-8374B842DAAA}" type="pres">
      <dgm:prSet presAssocID="{1957EF2B-4A35-4117-81C5-410C0D57795D}" presName="Name35" presStyleLbl="parChTrans1D2" presStyleIdx="0" presStyleCnt="3"/>
      <dgm:spPr/>
    </dgm:pt>
    <dgm:pt modelId="{2510C7BE-C158-4D34-9B57-AEFF2C29E14D}" type="pres">
      <dgm:prSet presAssocID="{FF032114-3797-4D9C-B35D-7618B795360E}" presName="hierRoot2" presStyleCnt="0">
        <dgm:presLayoutVars>
          <dgm:hierBranch/>
        </dgm:presLayoutVars>
      </dgm:prSet>
      <dgm:spPr/>
    </dgm:pt>
    <dgm:pt modelId="{DD953A77-0BAF-4122-BC38-CB58042AFA6E}" type="pres">
      <dgm:prSet presAssocID="{FF032114-3797-4D9C-B35D-7618B795360E}" presName="rootComposite" presStyleCnt="0"/>
      <dgm:spPr/>
    </dgm:pt>
    <dgm:pt modelId="{9ED829F0-AEF1-45A6-80E2-3A7F2FD1B1F3}" type="pres">
      <dgm:prSet presAssocID="{FF032114-3797-4D9C-B35D-7618B795360E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67749F9-E75F-4B59-8EB0-19449FEEAFAD}" type="pres">
      <dgm:prSet presAssocID="{FF032114-3797-4D9C-B35D-7618B795360E}" presName="rootConnector" presStyleLbl="node2" presStyleIdx="0" presStyleCnt="3"/>
      <dgm:spPr/>
      <dgm:t>
        <a:bodyPr/>
        <a:lstStyle/>
        <a:p>
          <a:endParaRPr lang="en-GB"/>
        </a:p>
      </dgm:t>
    </dgm:pt>
    <dgm:pt modelId="{A18FD65B-2037-4DE4-A44B-45C898E8BEF6}" type="pres">
      <dgm:prSet presAssocID="{FF032114-3797-4D9C-B35D-7618B795360E}" presName="hierChild4" presStyleCnt="0"/>
      <dgm:spPr/>
    </dgm:pt>
    <dgm:pt modelId="{30FA08BA-9603-4A0C-B995-128B25521106}" type="pres">
      <dgm:prSet presAssocID="{FF032114-3797-4D9C-B35D-7618B795360E}" presName="hierChild5" presStyleCnt="0"/>
      <dgm:spPr/>
    </dgm:pt>
    <dgm:pt modelId="{AA6C91AE-5953-4847-B076-874FFB8D4B1A}" type="pres">
      <dgm:prSet presAssocID="{29E21CEF-26AB-468C-91F6-7FBEE808841F}" presName="Name35" presStyleLbl="parChTrans1D2" presStyleIdx="1" presStyleCnt="3"/>
      <dgm:spPr/>
    </dgm:pt>
    <dgm:pt modelId="{0F1DBE01-F350-4F4C-968B-5693556C8116}" type="pres">
      <dgm:prSet presAssocID="{0BF3E791-5B0B-40D0-ACB9-E6EC4AC98924}" presName="hierRoot2" presStyleCnt="0">
        <dgm:presLayoutVars>
          <dgm:hierBranch/>
        </dgm:presLayoutVars>
      </dgm:prSet>
      <dgm:spPr/>
    </dgm:pt>
    <dgm:pt modelId="{200D4A55-D4DD-4A30-8C94-9441635F576E}" type="pres">
      <dgm:prSet presAssocID="{0BF3E791-5B0B-40D0-ACB9-E6EC4AC98924}" presName="rootComposite" presStyleCnt="0"/>
      <dgm:spPr/>
    </dgm:pt>
    <dgm:pt modelId="{6E60D7C3-8592-4013-8F76-D833901C7EBB}" type="pres">
      <dgm:prSet presAssocID="{0BF3E791-5B0B-40D0-ACB9-E6EC4AC98924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AA586D57-9246-4C8D-A777-7018EA5C250C}" type="pres">
      <dgm:prSet presAssocID="{0BF3E791-5B0B-40D0-ACB9-E6EC4AC98924}" presName="rootConnector" presStyleLbl="node2" presStyleIdx="1" presStyleCnt="3"/>
      <dgm:spPr/>
      <dgm:t>
        <a:bodyPr/>
        <a:lstStyle/>
        <a:p>
          <a:endParaRPr lang="en-GB"/>
        </a:p>
      </dgm:t>
    </dgm:pt>
    <dgm:pt modelId="{6ACBA771-0375-4C5E-B9B2-DD1F3181B8C4}" type="pres">
      <dgm:prSet presAssocID="{0BF3E791-5B0B-40D0-ACB9-E6EC4AC98924}" presName="hierChild4" presStyleCnt="0"/>
      <dgm:spPr/>
    </dgm:pt>
    <dgm:pt modelId="{05DCD228-D493-43EE-8B8F-077A61CCA28A}" type="pres">
      <dgm:prSet presAssocID="{0BF3E791-5B0B-40D0-ACB9-E6EC4AC98924}" presName="hierChild5" presStyleCnt="0"/>
      <dgm:spPr/>
    </dgm:pt>
    <dgm:pt modelId="{EDC95FD4-F0D0-4F30-9314-E559F54B81D3}" type="pres">
      <dgm:prSet presAssocID="{2C195692-407F-4940-A0DA-DC03EC632D9B}" presName="Name35" presStyleLbl="parChTrans1D2" presStyleIdx="2" presStyleCnt="3"/>
      <dgm:spPr/>
    </dgm:pt>
    <dgm:pt modelId="{9CACA269-080A-426D-B747-7579606C4005}" type="pres">
      <dgm:prSet presAssocID="{19F8EBCB-5B82-4C17-9B13-4D3542CE6E8D}" presName="hierRoot2" presStyleCnt="0">
        <dgm:presLayoutVars>
          <dgm:hierBranch/>
        </dgm:presLayoutVars>
      </dgm:prSet>
      <dgm:spPr/>
    </dgm:pt>
    <dgm:pt modelId="{FE66155C-1B7A-498F-A2AA-721A8FE13344}" type="pres">
      <dgm:prSet presAssocID="{19F8EBCB-5B82-4C17-9B13-4D3542CE6E8D}" presName="rootComposite" presStyleCnt="0"/>
      <dgm:spPr/>
    </dgm:pt>
    <dgm:pt modelId="{25FC4F7E-B096-4ECB-8906-5AEC90704D58}" type="pres">
      <dgm:prSet presAssocID="{19F8EBCB-5B82-4C17-9B13-4D3542CE6E8D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F7B10926-AF0B-48D8-8DE7-DA1155704ADD}" type="pres">
      <dgm:prSet presAssocID="{19F8EBCB-5B82-4C17-9B13-4D3542CE6E8D}" presName="rootConnector" presStyleLbl="node2" presStyleIdx="2" presStyleCnt="3"/>
      <dgm:spPr/>
      <dgm:t>
        <a:bodyPr/>
        <a:lstStyle/>
        <a:p>
          <a:endParaRPr lang="en-GB"/>
        </a:p>
      </dgm:t>
    </dgm:pt>
    <dgm:pt modelId="{8BB0ABD5-2BB2-4CE9-896F-3004C2D04E0F}" type="pres">
      <dgm:prSet presAssocID="{19F8EBCB-5B82-4C17-9B13-4D3542CE6E8D}" presName="hierChild4" presStyleCnt="0"/>
      <dgm:spPr/>
    </dgm:pt>
    <dgm:pt modelId="{94E5BE9C-5431-408F-8EE4-F627B9834A65}" type="pres">
      <dgm:prSet presAssocID="{19F8EBCB-5B82-4C17-9B13-4D3542CE6E8D}" presName="hierChild5" presStyleCnt="0"/>
      <dgm:spPr/>
    </dgm:pt>
    <dgm:pt modelId="{9BACAD28-D87F-4314-AB18-2C44C0D78CD1}" type="pres">
      <dgm:prSet presAssocID="{003CEBD8-A297-4161-A9BA-B9AF04F744F8}" presName="hierChild3" presStyleCnt="0"/>
      <dgm:spPr/>
    </dgm:pt>
  </dgm:ptLst>
  <dgm:cxnLst>
    <dgm:cxn modelId="{183527D5-9031-433D-B97A-DD16DF0F99C9}" type="presOf" srcId="{19F8EBCB-5B82-4C17-9B13-4D3542CE6E8D}" destId="{F7B10926-AF0B-48D8-8DE7-DA1155704ADD}" srcOrd="1" destOrd="0" presId="urn:microsoft.com/office/officeart/2005/8/layout/orgChart1"/>
    <dgm:cxn modelId="{F557D447-E68C-4341-88E0-02A7B2405253}" type="presOf" srcId="{38A5A636-E055-4D24-94FC-E5AFE00B0BFE}" destId="{6CF68E04-138B-407D-A1D1-C145D28955ED}" srcOrd="0" destOrd="0" presId="urn:microsoft.com/office/officeart/2005/8/layout/orgChart1"/>
    <dgm:cxn modelId="{4C8EB4BA-61C3-4E62-8C26-147B6E13B024}" srcId="{003CEBD8-A297-4161-A9BA-B9AF04F744F8}" destId="{FF032114-3797-4D9C-B35D-7618B795360E}" srcOrd="0" destOrd="0" parTransId="{1957EF2B-4A35-4117-81C5-410C0D57795D}" sibTransId="{9C93147F-CE7A-446B-AE2D-8F66B0A4DAE4}"/>
    <dgm:cxn modelId="{8E2FA62B-5591-4083-A20C-DA9BD45D67B9}" type="presOf" srcId="{29E21CEF-26AB-468C-91F6-7FBEE808841F}" destId="{AA6C91AE-5953-4847-B076-874FFB8D4B1A}" srcOrd="0" destOrd="0" presId="urn:microsoft.com/office/officeart/2005/8/layout/orgChart1"/>
    <dgm:cxn modelId="{CD1424BD-5EAC-45E1-A7E6-08F66ADE94EC}" type="presOf" srcId="{2C195692-407F-4940-A0DA-DC03EC632D9B}" destId="{EDC95FD4-F0D0-4F30-9314-E559F54B81D3}" srcOrd="0" destOrd="0" presId="urn:microsoft.com/office/officeart/2005/8/layout/orgChart1"/>
    <dgm:cxn modelId="{230F6B53-4D54-4B9D-B335-DF53C6610F2A}" type="presOf" srcId="{0BF3E791-5B0B-40D0-ACB9-E6EC4AC98924}" destId="{6E60D7C3-8592-4013-8F76-D833901C7EBB}" srcOrd="0" destOrd="0" presId="urn:microsoft.com/office/officeart/2005/8/layout/orgChart1"/>
    <dgm:cxn modelId="{E8A353C2-A5C5-4117-9703-07190A3D6F80}" type="presOf" srcId="{FF032114-3797-4D9C-B35D-7618B795360E}" destId="{167749F9-E75F-4B59-8EB0-19449FEEAFAD}" srcOrd="1" destOrd="0" presId="urn:microsoft.com/office/officeart/2005/8/layout/orgChart1"/>
    <dgm:cxn modelId="{D6AD16B7-7A64-4E06-AD1D-7A1C0A7542DE}" type="presOf" srcId="{003CEBD8-A297-4161-A9BA-B9AF04F744F8}" destId="{A9726F63-2F1D-42E7-A5D8-DEBC63144B59}" srcOrd="1" destOrd="0" presId="urn:microsoft.com/office/officeart/2005/8/layout/orgChart1"/>
    <dgm:cxn modelId="{1DC757A7-7F80-449A-9ECE-7CC7D7E852ED}" srcId="{38A5A636-E055-4D24-94FC-E5AFE00B0BFE}" destId="{003CEBD8-A297-4161-A9BA-B9AF04F744F8}" srcOrd="0" destOrd="0" parTransId="{F8017518-C09B-4474-A3CA-98A1AC7056ED}" sibTransId="{529728DB-08F3-41D9-B6B5-64CE6B14C323}"/>
    <dgm:cxn modelId="{5BE37D0B-1E14-416B-8DC0-8490C80199F1}" type="presOf" srcId="{0BF3E791-5B0B-40D0-ACB9-E6EC4AC98924}" destId="{AA586D57-9246-4C8D-A777-7018EA5C250C}" srcOrd="1" destOrd="0" presId="urn:microsoft.com/office/officeart/2005/8/layout/orgChart1"/>
    <dgm:cxn modelId="{ADE538B3-5427-4B8A-BBEC-285E65C6FE2E}" srcId="{003CEBD8-A297-4161-A9BA-B9AF04F744F8}" destId="{0BF3E791-5B0B-40D0-ACB9-E6EC4AC98924}" srcOrd="1" destOrd="0" parTransId="{29E21CEF-26AB-468C-91F6-7FBEE808841F}" sibTransId="{535A27C8-107C-4A5A-BE0C-8C61AA3EDA8F}"/>
    <dgm:cxn modelId="{F6F123C4-C66C-4C36-AB8D-6DFA05560D8C}" srcId="{003CEBD8-A297-4161-A9BA-B9AF04F744F8}" destId="{19F8EBCB-5B82-4C17-9B13-4D3542CE6E8D}" srcOrd="2" destOrd="0" parTransId="{2C195692-407F-4940-A0DA-DC03EC632D9B}" sibTransId="{9B314911-7AE2-4E84-AC51-88B148677C7A}"/>
    <dgm:cxn modelId="{375B40A8-8988-451A-9379-B82539AA0222}" type="presOf" srcId="{003CEBD8-A297-4161-A9BA-B9AF04F744F8}" destId="{46EEAECA-359D-437D-974B-BD21DE68AC94}" srcOrd="0" destOrd="0" presId="urn:microsoft.com/office/officeart/2005/8/layout/orgChart1"/>
    <dgm:cxn modelId="{3730206B-C1DF-4803-8203-363D8C870EC3}" type="presOf" srcId="{19F8EBCB-5B82-4C17-9B13-4D3542CE6E8D}" destId="{25FC4F7E-B096-4ECB-8906-5AEC90704D58}" srcOrd="0" destOrd="0" presId="urn:microsoft.com/office/officeart/2005/8/layout/orgChart1"/>
    <dgm:cxn modelId="{1F1DF84F-74AE-4B35-8E5D-BED227ADF9B6}" type="presOf" srcId="{1957EF2B-4A35-4117-81C5-410C0D57795D}" destId="{6B665DBA-B03C-4C4B-A265-8374B842DAAA}" srcOrd="0" destOrd="0" presId="urn:microsoft.com/office/officeart/2005/8/layout/orgChart1"/>
    <dgm:cxn modelId="{562F4E35-C649-4527-883D-1A369D0B29BE}" type="presOf" srcId="{FF032114-3797-4D9C-B35D-7618B795360E}" destId="{9ED829F0-AEF1-45A6-80E2-3A7F2FD1B1F3}" srcOrd="0" destOrd="0" presId="urn:microsoft.com/office/officeart/2005/8/layout/orgChart1"/>
    <dgm:cxn modelId="{28BB8DE2-ADDA-4B4B-8735-3EBB4080C6A2}" type="presParOf" srcId="{6CF68E04-138B-407D-A1D1-C145D28955ED}" destId="{E46A2A34-B98D-4F55-BA0A-B63543C5ED1A}" srcOrd="0" destOrd="0" presId="urn:microsoft.com/office/officeart/2005/8/layout/orgChart1"/>
    <dgm:cxn modelId="{F65F6F90-98E8-46FE-A7A7-A7218317D6E8}" type="presParOf" srcId="{E46A2A34-B98D-4F55-BA0A-B63543C5ED1A}" destId="{DFCB2E35-56DD-4717-8D44-43EE127D5722}" srcOrd="0" destOrd="0" presId="urn:microsoft.com/office/officeart/2005/8/layout/orgChart1"/>
    <dgm:cxn modelId="{A8D99D91-9B77-4BDE-9BAF-E18EE5D13EB2}" type="presParOf" srcId="{DFCB2E35-56DD-4717-8D44-43EE127D5722}" destId="{46EEAECA-359D-437D-974B-BD21DE68AC94}" srcOrd="0" destOrd="0" presId="urn:microsoft.com/office/officeart/2005/8/layout/orgChart1"/>
    <dgm:cxn modelId="{AE1D5C4D-6A16-47BF-A1C5-136857406DAE}" type="presParOf" srcId="{DFCB2E35-56DD-4717-8D44-43EE127D5722}" destId="{A9726F63-2F1D-42E7-A5D8-DEBC63144B59}" srcOrd="1" destOrd="0" presId="urn:microsoft.com/office/officeart/2005/8/layout/orgChart1"/>
    <dgm:cxn modelId="{9D52FA1F-941C-4931-86F1-4134F3EAE5ED}" type="presParOf" srcId="{E46A2A34-B98D-4F55-BA0A-B63543C5ED1A}" destId="{101D53B0-C670-4EF2-92D7-39FDDD7F1560}" srcOrd="1" destOrd="0" presId="urn:microsoft.com/office/officeart/2005/8/layout/orgChart1"/>
    <dgm:cxn modelId="{C5E665A3-E2EE-4415-B97C-EF6D4E0AC0E4}" type="presParOf" srcId="{101D53B0-C670-4EF2-92D7-39FDDD7F1560}" destId="{6B665DBA-B03C-4C4B-A265-8374B842DAAA}" srcOrd="0" destOrd="0" presId="urn:microsoft.com/office/officeart/2005/8/layout/orgChart1"/>
    <dgm:cxn modelId="{23F03698-B4C2-486F-AE10-0867F9BC679B}" type="presParOf" srcId="{101D53B0-C670-4EF2-92D7-39FDDD7F1560}" destId="{2510C7BE-C158-4D34-9B57-AEFF2C29E14D}" srcOrd="1" destOrd="0" presId="urn:microsoft.com/office/officeart/2005/8/layout/orgChart1"/>
    <dgm:cxn modelId="{63CF4FC3-1A5D-4FCF-A3B8-40825D3EE5C0}" type="presParOf" srcId="{2510C7BE-C158-4D34-9B57-AEFF2C29E14D}" destId="{DD953A77-0BAF-4122-BC38-CB58042AFA6E}" srcOrd="0" destOrd="0" presId="urn:microsoft.com/office/officeart/2005/8/layout/orgChart1"/>
    <dgm:cxn modelId="{C3FAE60A-BF92-43D6-B992-A3A442403A70}" type="presParOf" srcId="{DD953A77-0BAF-4122-BC38-CB58042AFA6E}" destId="{9ED829F0-AEF1-45A6-80E2-3A7F2FD1B1F3}" srcOrd="0" destOrd="0" presId="urn:microsoft.com/office/officeart/2005/8/layout/orgChart1"/>
    <dgm:cxn modelId="{58635774-78F6-4C3D-96CB-F253E799E740}" type="presParOf" srcId="{DD953A77-0BAF-4122-BC38-CB58042AFA6E}" destId="{167749F9-E75F-4B59-8EB0-19449FEEAFAD}" srcOrd="1" destOrd="0" presId="urn:microsoft.com/office/officeart/2005/8/layout/orgChart1"/>
    <dgm:cxn modelId="{17BE4F06-BC19-4BA5-93F3-B14467872C2C}" type="presParOf" srcId="{2510C7BE-C158-4D34-9B57-AEFF2C29E14D}" destId="{A18FD65B-2037-4DE4-A44B-45C898E8BEF6}" srcOrd="1" destOrd="0" presId="urn:microsoft.com/office/officeart/2005/8/layout/orgChart1"/>
    <dgm:cxn modelId="{7D6D5463-A882-444A-93A9-BA60FE56AFC4}" type="presParOf" srcId="{2510C7BE-C158-4D34-9B57-AEFF2C29E14D}" destId="{30FA08BA-9603-4A0C-B995-128B25521106}" srcOrd="2" destOrd="0" presId="urn:microsoft.com/office/officeart/2005/8/layout/orgChart1"/>
    <dgm:cxn modelId="{81EA289E-7C70-4BF8-A035-85E1C14B28D0}" type="presParOf" srcId="{101D53B0-C670-4EF2-92D7-39FDDD7F1560}" destId="{AA6C91AE-5953-4847-B076-874FFB8D4B1A}" srcOrd="2" destOrd="0" presId="urn:microsoft.com/office/officeart/2005/8/layout/orgChart1"/>
    <dgm:cxn modelId="{9CACEF2F-8921-4390-AC1B-3321791EB154}" type="presParOf" srcId="{101D53B0-C670-4EF2-92D7-39FDDD7F1560}" destId="{0F1DBE01-F350-4F4C-968B-5693556C8116}" srcOrd="3" destOrd="0" presId="urn:microsoft.com/office/officeart/2005/8/layout/orgChart1"/>
    <dgm:cxn modelId="{421E5F90-9F0E-4C92-AB3F-077EBCBFEA94}" type="presParOf" srcId="{0F1DBE01-F350-4F4C-968B-5693556C8116}" destId="{200D4A55-D4DD-4A30-8C94-9441635F576E}" srcOrd="0" destOrd="0" presId="urn:microsoft.com/office/officeart/2005/8/layout/orgChart1"/>
    <dgm:cxn modelId="{5D08D12D-8E5F-4AF0-B638-7E2EB713361A}" type="presParOf" srcId="{200D4A55-D4DD-4A30-8C94-9441635F576E}" destId="{6E60D7C3-8592-4013-8F76-D833901C7EBB}" srcOrd="0" destOrd="0" presId="urn:microsoft.com/office/officeart/2005/8/layout/orgChart1"/>
    <dgm:cxn modelId="{5F261C8E-B27B-4002-8457-1833E37D0076}" type="presParOf" srcId="{200D4A55-D4DD-4A30-8C94-9441635F576E}" destId="{AA586D57-9246-4C8D-A777-7018EA5C250C}" srcOrd="1" destOrd="0" presId="urn:microsoft.com/office/officeart/2005/8/layout/orgChart1"/>
    <dgm:cxn modelId="{6E9E9C06-102B-4409-9DFE-0F976E4430D0}" type="presParOf" srcId="{0F1DBE01-F350-4F4C-968B-5693556C8116}" destId="{6ACBA771-0375-4C5E-B9B2-DD1F3181B8C4}" srcOrd="1" destOrd="0" presId="urn:microsoft.com/office/officeart/2005/8/layout/orgChart1"/>
    <dgm:cxn modelId="{9BBFF95E-4BA7-4267-9974-19CD0B4EAE3F}" type="presParOf" srcId="{0F1DBE01-F350-4F4C-968B-5693556C8116}" destId="{05DCD228-D493-43EE-8B8F-077A61CCA28A}" srcOrd="2" destOrd="0" presId="urn:microsoft.com/office/officeart/2005/8/layout/orgChart1"/>
    <dgm:cxn modelId="{3BE0615C-7673-4B7F-AEC4-87380891D779}" type="presParOf" srcId="{101D53B0-C670-4EF2-92D7-39FDDD7F1560}" destId="{EDC95FD4-F0D0-4F30-9314-E559F54B81D3}" srcOrd="4" destOrd="0" presId="urn:microsoft.com/office/officeart/2005/8/layout/orgChart1"/>
    <dgm:cxn modelId="{A956939A-998C-49B6-A134-50FB84483947}" type="presParOf" srcId="{101D53B0-C670-4EF2-92D7-39FDDD7F1560}" destId="{9CACA269-080A-426D-B747-7579606C4005}" srcOrd="5" destOrd="0" presId="urn:microsoft.com/office/officeart/2005/8/layout/orgChart1"/>
    <dgm:cxn modelId="{451BEDD2-B302-4594-B537-D4C8E739CC5D}" type="presParOf" srcId="{9CACA269-080A-426D-B747-7579606C4005}" destId="{FE66155C-1B7A-498F-A2AA-721A8FE13344}" srcOrd="0" destOrd="0" presId="urn:microsoft.com/office/officeart/2005/8/layout/orgChart1"/>
    <dgm:cxn modelId="{C8D8491C-A983-432C-9ACD-48AD59FF523B}" type="presParOf" srcId="{FE66155C-1B7A-498F-A2AA-721A8FE13344}" destId="{25FC4F7E-B096-4ECB-8906-5AEC90704D58}" srcOrd="0" destOrd="0" presId="urn:microsoft.com/office/officeart/2005/8/layout/orgChart1"/>
    <dgm:cxn modelId="{659B1491-ED72-43E8-B0DB-CC2341A21CC8}" type="presParOf" srcId="{FE66155C-1B7A-498F-A2AA-721A8FE13344}" destId="{F7B10926-AF0B-48D8-8DE7-DA1155704ADD}" srcOrd="1" destOrd="0" presId="urn:microsoft.com/office/officeart/2005/8/layout/orgChart1"/>
    <dgm:cxn modelId="{BB38D569-2421-43CA-B460-0F8A0EE34177}" type="presParOf" srcId="{9CACA269-080A-426D-B747-7579606C4005}" destId="{8BB0ABD5-2BB2-4CE9-896F-3004C2D04E0F}" srcOrd="1" destOrd="0" presId="urn:microsoft.com/office/officeart/2005/8/layout/orgChart1"/>
    <dgm:cxn modelId="{14031629-64E4-4CB8-A4A8-74694A9E830B}" type="presParOf" srcId="{9CACA269-080A-426D-B747-7579606C4005}" destId="{94E5BE9C-5431-408F-8EE4-F627B9834A65}" srcOrd="2" destOrd="0" presId="urn:microsoft.com/office/officeart/2005/8/layout/orgChart1"/>
    <dgm:cxn modelId="{DD725498-FF85-40E9-8A1B-4086C8768090}" type="presParOf" srcId="{E46A2A34-B98D-4F55-BA0A-B63543C5ED1A}" destId="{9BACAD28-D87F-4314-AB18-2C44C0D78CD1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9E210C5-7910-4042-AB8F-EAEC4AC07F15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4CBE873-9C36-4C10-A015-198EC597E16D}">
      <dgm:prSet phldrT="[Text]"/>
      <dgm:spPr/>
      <dgm:t>
        <a:bodyPr/>
        <a:lstStyle/>
        <a:p>
          <a:r>
            <a:rPr lang="en-GB" dirty="0" smtClean="0"/>
            <a:t>Law Reform </a:t>
          </a:r>
          <a:endParaRPr lang="en-GB" dirty="0"/>
        </a:p>
      </dgm:t>
    </dgm:pt>
    <dgm:pt modelId="{393E8415-F430-4F35-A2E5-B66016B9CDD9}" type="parTrans" cxnId="{AAAACBF7-B32E-47D2-91F9-C46BF5EA5090}">
      <dgm:prSet/>
      <dgm:spPr/>
      <dgm:t>
        <a:bodyPr/>
        <a:lstStyle/>
        <a:p>
          <a:endParaRPr lang="en-GB"/>
        </a:p>
      </dgm:t>
    </dgm:pt>
    <dgm:pt modelId="{8C8D7230-EEDA-4E6D-AC04-2EA37FAA05A0}" type="sibTrans" cxnId="{AAAACBF7-B32E-47D2-91F9-C46BF5EA5090}">
      <dgm:prSet/>
      <dgm:spPr/>
      <dgm:t>
        <a:bodyPr/>
        <a:lstStyle/>
        <a:p>
          <a:endParaRPr lang="en-GB"/>
        </a:p>
      </dgm:t>
    </dgm:pt>
    <dgm:pt modelId="{5EBD3077-0B38-4BE1-9119-6D3EC447E119}">
      <dgm:prSet phldrT="[Text]"/>
      <dgm:spPr/>
      <dgm:t>
        <a:bodyPr/>
        <a:lstStyle/>
        <a:p>
          <a:r>
            <a:rPr lang="en-GB" dirty="0" smtClean="0"/>
            <a:t>Parliament </a:t>
          </a:r>
          <a:endParaRPr lang="en-GB" dirty="0"/>
        </a:p>
      </dgm:t>
    </dgm:pt>
    <dgm:pt modelId="{B8704DD4-C8CC-4CA8-9120-87E63B171258}" type="parTrans" cxnId="{306FD391-F285-44D6-8EC8-DE525D248E25}">
      <dgm:prSet/>
      <dgm:spPr/>
      <dgm:t>
        <a:bodyPr/>
        <a:lstStyle/>
        <a:p>
          <a:endParaRPr lang="en-GB"/>
        </a:p>
      </dgm:t>
    </dgm:pt>
    <dgm:pt modelId="{C0315B8E-196C-4632-8D4D-9D21ED1073DD}" type="sibTrans" cxnId="{306FD391-F285-44D6-8EC8-DE525D248E25}">
      <dgm:prSet/>
      <dgm:spPr/>
      <dgm:t>
        <a:bodyPr/>
        <a:lstStyle/>
        <a:p>
          <a:endParaRPr lang="en-GB"/>
        </a:p>
      </dgm:t>
    </dgm:pt>
    <dgm:pt modelId="{55275AB4-F716-4F8D-BFA4-0CFD82FD1CD3}">
      <dgm:prSet phldrT="[Text]"/>
      <dgm:spPr/>
      <dgm:t>
        <a:bodyPr/>
        <a:lstStyle/>
        <a:p>
          <a:r>
            <a:rPr lang="en-GB" dirty="0" smtClean="0"/>
            <a:t>Law reform agencies</a:t>
          </a:r>
          <a:endParaRPr lang="en-GB" dirty="0"/>
        </a:p>
      </dgm:t>
    </dgm:pt>
    <dgm:pt modelId="{0B006ED3-EF95-4622-B5E1-4498BFD8E5C7}" type="parTrans" cxnId="{A2A48854-4332-47A7-B959-23C3194EEE0E}">
      <dgm:prSet/>
      <dgm:spPr/>
      <dgm:t>
        <a:bodyPr/>
        <a:lstStyle/>
        <a:p>
          <a:endParaRPr lang="en-GB"/>
        </a:p>
      </dgm:t>
    </dgm:pt>
    <dgm:pt modelId="{C366AA01-0D7E-4DCE-B32D-944B62F4F6D8}" type="sibTrans" cxnId="{A2A48854-4332-47A7-B959-23C3194EEE0E}">
      <dgm:prSet/>
      <dgm:spPr/>
      <dgm:t>
        <a:bodyPr/>
        <a:lstStyle/>
        <a:p>
          <a:endParaRPr lang="en-GB"/>
        </a:p>
      </dgm:t>
    </dgm:pt>
    <dgm:pt modelId="{5A89FC1E-9BD2-4B2E-97B1-A6E26972500A}">
      <dgm:prSet phldrT="[Text]"/>
      <dgm:spPr/>
      <dgm:t>
        <a:bodyPr/>
        <a:lstStyle/>
        <a:p>
          <a:r>
            <a:rPr lang="en-GB" dirty="0" smtClean="0"/>
            <a:t>Pressure groups</a:t>
          </a:r>
          <a:endParaRPr lang="en-GB" dirty="0"/>
        </a:p>
      </dgm:t>
    </dgm:pt>
    <dgm:pt modelId="{A6D1CACE-967F-4F98-B4AC-3659B028F250}" type="parTrans" cxnId="{572A7B16-C5BC-4D8F-BA26-01EE33CC5098}">
      <dgm:prSet/>
      <dgm:spPr/>
      <dgm:t>
        <a:bodyPr/>
        <a:lstStyle/>
        <a:p>
          <a:endParaRPr lang="en-GB"/>
        </a:p>
      </dgm:t>
    </dgm:pt>
    <dgm:pt modelId="{67695E85-9B9E-43F0-9C80-9DC043F49012}" type="sibTrans" cxnId="{572A7B16-C5BC-4D8F-BA26-01EE33CC5098}">
      <dgm:prSet/>
      <dgm:spPr/>
      <dgm:t>
        <a:bodyPr/>
        <a:lstStyle/>
        <a:p>
          <a:endParaRPr lang="en-GB"/>
        </a:p>
      </dgm:t>
    </dgm:pt>
    <dgm:pt modelId="{616F5F3E-3929-4D5A-8038-02FB48A2E799}">
      <dgm:prSet phldrT="[Text]"/>
      <dgm:spPr/>
      <dgm:t>
        <a:bodyPr/>
        <a:lstStyle/>
        <a:p>
          <a:r>
            <a:rPr lang="en-GB" dirty="0" smtClean="0"/>
            <a:t>Europe</a:t>
          </a:r>
          <a:endParaRPr lang="en-GB" dirty="0"/>
        </a:p>
      </dgm:t>
    </dgm:pt>
    <dgm:pt modelId="{EED7F72C-25EB-41E4-AEE4-8F8C93E69F68}" type="parTrans" cxnId="{04D6A850-DEC6-4A98-9B52-7C3CBAD51815}">
      <dgm:prSet/>
      <dgm:spPr/>
      <dgm:t>
        <a:bodyPr/>
        <a:lstStyle/>
        <a:p>
          <a:endParaRPr lang="en-GB"/>
        </a:p>
      </dgm:t>
    </dgm:pt>
    <dgm:pt modelId="{39EA0C1E-51D7-4CA8-B519-F723875B070B}" type="sibTrans" cxnId="{04D6A850-DEC6-4A98-9B52-7C3CBAD51815}">
      <dgm:prSet/>
      <dgm:spPr/>
      <dgm:t>
        <a:bodyPr/>
        <a:lstStyle/>
        <a:p>
          <a:endParaRPr lang="en-GB"/>
        </a:p>
      </dgm:t>
    </dgm:pt>
    <dgm:pt modelId="{EE775AA3-5E22-426D-8F04-CF502EB345E2}">
      <dgm:prSet/>
      <dgm:spPr/>
      <dgm:t>
        <a:bodyPr/>
        <a:lstStyle/>
        <a:p>
          <a:r>
            <a:rPr lang="en-GB" dirty="0" smtClean="0"/>
            <a:t>Academics </a:t>
          </a:r>
          <a:endParaRPr lang="en-GB" dirty="0"/>
        </a:p>
      </dgm:t>
    </dgm:pt>
    <dgm:pt modelId="{66CDBBD5-A843-4F2C-8CEF-391059A0DD5F}" type="parTrans" cxnId="{2F56DC07-7BB8-42F0-9DB1-BEF03CF9C0AA}">
      <dgm:prSet/>
      <dgm:spPr/>
      <dgm:t>
        <a:bodyPr/>
        <a:lstStyle/>
        <a:p>
          <a:endParaRPr lang="en-GB"/>
        </a:p>
      </dgm:t>
    </dgm:pt>
    <dgm:pt modelId="{89B17F17-14B0-47E1-AE68-A53F4CA7254F}" type="sibTrans" cxnId="{2F56DC07-7BB8-42F0-9DB1-BEF03CF9C0AA}">
      <dgm:prSet/>
      <dgm:spPr/>
      <dgm:t>
        <a:bodyPr/>
        <a:lstStyle/>
        <a:p>
          <a:endParaRPr lang="en-GB"/>
        </a:p>
      </dgm:t>
    </dgm:pt>
    <dgm:pt modelId="{D03E7409-0F75-4D3E-A1C2-9E812ECBF9A0}">
      <dgm:prSet/>
      <dgm:spPr/>
      <dgm:t>
        <a:bodyPr/>
        <a:lstStyle/>
        <a:p>
          <a:r>
            <a:rPr lang="en-GB" dirty="0" smtClean="0"/>
            <a:t>Royal Commissions</a:t>
          </a:r>
          <a:endParaRPr lang="en-GB" dirty="0"/>
        </a:p>
      </dgm:t>
    </dgm:pt>
    <dgm:pt modelId="{01EC6A64-5AE5-4AC8-8DE4-24DD4AF7A82E}" type="parTrans" cxnId="{A0749D9B-2528-4147-9479-9CB3EB1F536A}">
      <dgm:prSet/>
      <dgm:spPr/>
      <dgm:t>
        <a:bodyPr/>
        <a:lstStyle/>
        <a:p>
          <a:endParaRPr lang="en-GB"/>
        </a:p>
      </dgm:t>
    </dgm:pt>
    <dgm:pt modelId="{4E4CA059-D27D-49D2-A97A-94B16BB3B076}" type="sibTrans" cxnId="{A0749D9B-2528-4147-9479-9CB3EB1F536A}">
      <dgm:prSet/>
      <dgm:spPr/>
      <dgm:t>
        <a:bodyPr/>
        <a:lstStyle/>
        <a:p>
          <a:endParaRPr lang="en-GB"/>
        </a:p>
      </dgm:t>
    </dgm:pt>
    <dgm:pt modelId="{4245B7F2-77B1-426A-8876-EDD3BE019DAD}">
      <dgm:prSet/>
      <dgm:spPr/>
      <dgm:t>
        <a:bodyPr/>
        <a:lstStyle/>
        <a:p>
          <a:r>
            <a:rPr lang="en-GB" dirty="0" smtClean="0"/>
            <a:t>Judges</a:t>
          </a:r>
          <a:endParaRPr lang="en-GB" dirty="0"/>
        </a:p>
      </dgm:t>
    </dgm:pt>
    <dgm:pt modelId="{3A1DA350-2087-493D-BADB-74B09CAF818C}" type="parTrans" cxnId="{E1BE685C-9EA1-4171-84DF-92F77927CA28}">
      <dgm:prSet/>
      <dgm:spPr/>
      <dgm:t>
        <a:bodyPr/>
        <a:lstStyle/>
        <a:p>
          <a:endParaRPr lang="en-GB"/>
        </a:p>
      </dgm:t>
    </dgm:pt>
    <dgm:pt modelId="{1A6AA0D8-397C-44AC-9C80-DB1A585B8391}" type="sibTrans" cxnId="{E1BE685C-9EA1-4171-84DF-92F77927CA28}">
      <dgm:prSet/>
      <dgm:spPr/>
      <dgm:t>
        <a:bodyPr/>
        <a:lstStyle/>
        <a:p>
          <a:endParaRPr lang="en-GB"/>
        </a:p>
      </dgm:t>
    </dgm:pt>
    <dgm:pt modelId="{9873CC8E-0809-40EB-8B64-C1B28DBDEE50}">
      <dgm:prSet/>
      <dgm:spPr/>
      <dgm:t>
        <a:bodyPr/>
        <a:lstStyle/>
        <a:p>
          <a:r>
            <a:rPr lang="en-GB" dirty="0" smtClean="0"/>
            <a:t>The media</a:t>
          </a:r>
          <a:endParaRPr lang="en-GB" dirty="0"/>
        </a:p>
      </dgm:t>
    </dgm:pt>
    <dgm:pt modelId="{4FF481FC-7A98-4C5C-881A-809E0382B8C1}" type="parTrans" cxnId="{EF532738-1C60-4D97-96D9-7C88FC91A6C0}">
      <dgm:prSet/>
      <dgm:spPr/>
      <dgm:t>
        <a:bodyPr/>
        <a:lstStyle/>
        <a:p>
          <a:endParaRPr lang="en-GB"/>
        </a:p>
      </dgm:t>
    </dgm:pt>
    <dgm:pt modelId="{3A489093-F4B9-4B87-8E29-CA610EC91EDC}" type="sibTrans" cxnId="{EF532738-1C60-4D97-96D9-7C88FC91A6C0}">
      <dgm:prSet/>
      <dgm:spPr/>
      <dgm:t>
        <a:bodyPr/>
        <a:lstStyle/>
        <a:p>
          <a:endParaRPr lang="en-GB"/>
        </a:p>
      </dgm:t>
    </dgm:pt>
    <dgm:pt modelId="{185DB30A-3C83-4A07-97CD-536F0B09344C}" type="pres">
      <dgm:prSet presAssocID="{F9E210C5-7910-4042-AB8F-EAEC4AC07F15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D14C0F82-849A-4705-83BC-57107C566CA2}" type="pres">
      <dgm:prSet presAssocID="{34CBE873-9C36-4C10-A015-198EC597E16D}" presName="centerShape" presStyleLbl="node0" presStyleIdx="0" presStyleCnt="1"/>
      <dgm:spPr/>
      <dgm:t>
        <a:bodyPr/>
        <a:lstStyle/>
        <a:p>
          <a:endParaRPr lang="en-GB"/>
        </a:p>
      </dgm:t>
    </dgm:pt>
    <dgm:pt modelId="{B98D3E23-4C35-446E-8B92-A5DF71634C47}" type="pres">
      <dgm:prSet presAssocID="{B8704DD4-C8CC-4CA8-9120-87E63B171258}" presName="Name9" presStyleLbl="parChTrans1D2" presStyleIdx="0" presStyleCnt="8"/>
      <dgm:spPr/>
      <dgm:t>
        <a:bodyPr/>
        <a:lstStyle/>
        <a:p>
          <a:endParaRPr lang="en-GB"/>
        </a:p>
      </dgm:t>
    </dgm:pt>
    <dgm:pt modelId="{D3E548E5-5C09-4E17-B713-DCFB75245232}" type="pres">
      <dgm:prSet presAssocID="{B8704DD4-C8CC-4CA8-9120-87E63B171258}" presName="connTx" presStyleLbl="parChTrans1D2" presStyleIdx="0" presStyleCnt="8"/>
      <dgm:spPr/>
      <dgm:t>
        <a:bodyPr/>
        <a:lstStyle/>
        <a:p>
          <a:endParaRPr lang="en-GB"/>
        </a:p>
      </dgm:t>
    </dgm:pt>
    <dgm:pt modelId="{00FDE523-4C44-4F46-A06B-30A93FB7A1D3}" type="pres">
      <dgm:prSet presAssocID="{5EBD3077-0B38-4BE1-9119-6D3EC447E119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96F5352-96E4-473B-9CD7-58A53EE5B8AB}" type="pres">
      <dgm:prSet presAssocID="{3A1DA350-2087-493D-BADB-74B09CAF818C}" presName="Name9" presStyleLbl="parChTrans1D2" presStyleIdx="1" presStyleCnt="8"/>
      <dgm:spPr/>
      <dgm:t>
        <a:bodyPr/>
        <a:lstStyle/>
        <a:p>
          <a:endParaRPr lang="en-GB"/>
        </a:p>
      </dgm:t>
    </dgm:pt>
    <dgm:pt modelId="{ED139B9A-09C7-4183-B1A1-9C12CD478E89}" type="pres">
      <dgm:prSet presAssocID="{3A1DA350-2087-493D-BADB-74B09CAF818C}" presName="connTx" presStyleLbl="parChTrans1D2" presStyleIdx="1" presStyleCnt="8"/>
      <dgm:spPr/>
      <dgm:t>
        <a:bodyPr/>
        <a:lstStyle/>
        <a:p>
          <a:endParaRPr lang="en-GB"/>
        </a:p>
      </dgm:t>
    </dgm:pt>
    <dgm:pt modelId="{1F0251AE-21B1-49CB-B594-1573B5627F4C}" type="pres">
      <dgm:prSet presAssocID="{4245B7F2-77B1-426A-8876-EDD3BE019DAD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DFCF320-0214-40A6-9E51-06C187025278}" type="pres">
      <dgm:prSet presAssocID="{0B006ED3-EF95-4622-B5E1-4498BFD8E5C7}" presName="Name9" presStyleLbl="parChTrans1D2" presStyleIdx="2" presStyleCnt="8"/>
      <dgm:spPr/>
      <dgm:t>
        <a:bodyPr/>
        <a:lstStyle/>
        <a:p>
          <a:endParaRPr lang="en-GB"/>
        </a:p>
      </dgm:t>
    </dgm:pt>
    <dgm:pt modelId="{FE0AD351-6E61-4129-8055-652751E4FBA5}" type="pres">
      <dgm:prSet presAssocID="{0B006ED3-EF95-4622-B5E1-4498BFD8E5C7}" presName="connTx" presStyleLbl="parChTrans1D2" presStyleIdx="2" presStyleCnt="8"/>
      <dgm:spPr/>
      <dgm:t>
        <a:bodyPr/>
        <a:lstStyle/>
        <a:p>
          <a:endParaRPr lang="en-GB"/>
        </a:p>
      </dgm:t>
    </dgm:pt>
    <dgm:pt modelId="{03BA3182-7410-429C-BCB6-6A1969393E67}" type="pres">
      <dgm:prSet presAssocID="{55275AB4-F716-4F8D-BFA4-0CFD82FD1CD3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B45A376-F55E-4566-A89A-32D0811D0567}" type="pres">
      <dgm:prSet presAssocID="{A6D1CACE-967F-4F98-B4AC-3659B028F250}" presName="Name9" presStyleLbl="parChTrans1D2" presStyleIdx="3" presStyleCnt="8"/>
      <dgm:spPr/>
      <dgm:t>
        <a:bodyPr/>
        <a:lstStyle/>
        <a:p>
          <a:endParaRPr lang="en-GB"/>
        </a:p>
      </dgm:t>
    </dgm:pt>
    <dgm:pt modelId="{72DEBC9A-0D8C-4281-97FC-3413D051C3D0}" type="pres">
      <dgm:prSet presAssocID="{A6D1CACE-967F-4F98-B4AC-3659B028F250}" presName="connTx" presStyleLbl="parChTrans1D2" presStyleIdx="3" presStyleCnt="8"/>
      <dgm:spPr/>
      <dgm:t>
        <a:bodyPr/>
        <a:lstStyle/>
        <a:p>
          <a:endParaRPr lang="en-GB"/>
        </a:p>
      </dgm:t>
    </dgm:pt>
    <dgm:pt modelId="{04107E83-B99D-441A-A1E2-DF44CDB422D7}" type="pres">
      <dgm:prSet presAssocID="{5A89FC1E-9BD2-4B2E-97B1-A6E26972500A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539F123-74D6-4263-B365-8E8B70A4B460}" type="pres">
      <dgm:prSet presAssocID="{EED7F72C-25EB-41E4-AEE4-8F8C93E69F68}" presName="Name9" presStyleLbl="parChTrans1D2" presStyleIdx="4" presStyleCnt="8"/>
      <dgm:spPr/>
      <dgm:t>
        <a:bodyPr/>
        <a:lstStyle/>
        <a:p>
          <a:endParaRPr lang="en-GB"/>
        </a:p>
      </dgm:t>
    </dgm:pt>
    <dgm:pt modelId="{B996ED83-E08F-40C2-AA49-68B30D54FE27}" type="pres">
      <dgm:prSet presAssocID="{EED7F72C-25EB-41E4-AEE4-8F8C93E69F68}" presName="connTx" presStyleLbl="parChTrans1D2" presStyleIdx="4" presStyleCnt="8"/>
      <dgm:spPr/>
      <dgm:t>
        <a:bodyPr/>
        <a:lstStyle/>
        <a:p>
          <a:endParaRPr lang="en-GB"/>
        </a:p>
      </dgm:t>
    </dgm:pt>
    <dgm:pt modelId="{27A83A33-FD0C-450A-9036-976D509D5348}" type="pres">
      <dgm:prSet presAssocID="{616F5F3E-3929-4D5A-8038-02FB48A2E799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81956C6-60A8-4D6B-853F-0E464C04C070}" type="pres">
      <dgm:prSet presAssocID="{01EC6A64-5AE5-4AC8-8DE4-24DD4AF7A82E}" presName="Name9" presStyleLbl="parChTrans1D2" presStyleIdx="5" presStyleCnt="8"/>
      <dgm:spPr/>
      <dgm:t>
        <a:bodyPr/>
        <a:lstStyle/>
        <a:p>
          <a:endParaRPr lang="en-GB"/>
        </a:p>
      </dgm:t>
    </dgm:pt>
    <dgm:pt modelId="{605F461D-81D5-48A6-A0D6-15D9ADC5B3B7}" type="pres">
      <dgm:prSet presAssocID="{01EC6A64-5AE5-4AC8-8DE4-24DD4AF7A82E}" presName="connTx" presStyleLbl="parChTrans1D2" presStyleIdx="5" presStyleCnt="8"/>
      <dgm:spPr/>
      <dgm:t>
        <a:bodyPr/>
        <a:lstStyle/>
        <a:p>
          <a:endParaRPr lang="en-GB"/>
        </a:p>
      </dgm:t>
    </dgm:pt>
    <dgm:pt modelId="{A0352A4B-93E6-447B-AA39-13A37BAA528B}" type="pres">
      <dgm:prSet presAssocID="{D03E7409-0F75-4D3E-A1C2-9E812ECBF9A0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4E09F2B-01CA-4DC2-9830-55F5954C52B5}" type="pres">
      <dgm:prSet presAssocID="{4FF481FC-7A98-4C5C-881A-809E0382B8C1}" presName="Name9" presStyleLbl="parChTrans1D2" presStyleIdx="6" presStyleCnt="8"/>
      <dgm:spPr/>
      <dgm:t>
        <a:bodyPr/>
        <a:lstStyle/>
        <a:p>
          <a:endParaRPr lang="en-GB"/>
        </a:p>
      </dgm:t>
    </dgm:pt>
    <dgm:pt modelId="{526E1372-92CB-4434-BDFF-A8D1A0C8196F}" type="pres">
      <dgm:prSet presAssocID="{4FF481FC-7A98-4C5C-881A-809E0382B8C1}" presName="connTx" presStyleLbl="parChTrans1D2" presStyleIdx="6" presStyleCnt="8"/>
      <dgm:spPr/>
      <dgm:t>
        <a:bodyPr/>
        <a:lstStyle/>
        <a:p>
          <a:endParaRPr lang="en-GB"/>
        </a:p>
      </dgm:t>
    </dgm:pt>
    <dgm:pt modelId="{4FCBA7CB-7A40-4D95-941E-A4D683300CC0}" type="pres">
      <dgm:prSet presAssocID="{9873CC8E-0809-40EB-8B64-C1B28DBDEE50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9F0CCA1-8F1D-4708-813E-43CE70287E08}" type="pres">
      <dgm:prSet presAssocID="{66CDBBD5-A843-4F2C-8CEF-391059A0DD5F}" presName="Name9" presStyleLbl="parChTrans1D2" presStyleIdx="7" presStyleCnt="8"/>
      <dgm:spPr/>
      <dgm:t>
        <a:bodyPr/>
        <a:lstStyle/>
        <a:p>
          <a:endParaRPr lang="en-GB"/>
        </a:p>
      </dgm:t>
    </dgm:pt>
    <dgm:pt modelId="{F1DCFB66-2470-4B5E-A4CB-A2FC0D2A1B3D}" type="pres">
      <dgm:prSet presAssocID="{66CDBBD5-A843-4F2C-8CEF-391059A0DD5F}" presName="connTx" presStyleLbl="parChTrans1D2" presStyleIdx="7" presStyleCnt="8"/>
      <dgm:spPr/>
      <dgm:t>
        <a:bodyPr/>
        <a:lstStyle/>
        <a:p>
          <a:endParaRPr lang="en-GB"/>
        </a:p>
      </dgm:t>
    </dgm:pt>
    <dgm:pt modelId="{6F25B1C5-D973-4225-94C9-103250B09480}" type="pres">
      <dgm:prSet presAssocID="{EE775AA3-5E22-426D-8F04-CF502EB345E2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0865101-721B-4800-BE08-58E0795DF34C}" type="presOf" srcId="{D03E7409-0F75-4D3E-A1C2-9E812ECBF9A0}" destId="{A0352A4B-93E6-447B-AA39-13A37BAA528B}" srcOrd="0" destOrd="0" presId="urn:microsoft.com/office/officeart/2005/8/layout/radial1"/>
    <dgm:cxn modelId="{7ECF40FF-9A13-40F4-A32D-B45F937F8B90}" type="presOf" srcId="{B8704DD4-C8CC-4CA8-9120-87E63B171258}" destId="{B98D3E23-4C35-446E-8B92-A5DF71634C47}" srcOrd="0" destOrd="0" presId="urn:microsoft.com/office/officeart/2005/8/layout/radial1"/>
    <dgm:cxn modelId="{294C2A3F-FACF-420A-8C08-99A7FA195552}" type="presOf" srcId="{5A89FC1E-9BD2-4B2E-97B1-A6E26972500A}" destId="{04107E83-B99D-441A-A1E2-DF44CDB422D7}" srcOrd="0" destOrd="0" presId="urn:microsoft.com/office/officeart/2005/8/layout/radial1"/>
    <dgm:cxn modelId="{09A85FD9-9464-45FC-B98C-5CB7FFF916B9}" type="presOf" srcId="{0B006ED3-EF95-4622-B5E1-4498BFD8E5C7}" destId="{2DFCF320-0214-40A6-9E51-06C187025278}" srcOrd="0" destOrd="0" presId="urn:microsoft.com/office/officeart/2005/8/layout/radial1"/>
    <dgm:cxn modelId="{E1BE685C-9EA1-4171-84DF-92F77927CA28}" srcId="{34CBE873-9C36-4C10-A015-198EC597E16D}" destId="{4245B7F2-77B1-426A-8876-EDD3BE019DAD}" srcOrd="1" destOrd="0" parTransId="{3A1DA350-2087-493D-BADB-74B09CAF818C}" sibTransId="{1A6AA0D8-397C-44AC-9C80-DB1A585B8391}"/>
    <dgm:cxn modelId="{926C3CD1-5B97-4D1B-9A02-7CBE63E2958E}" type="presOf" srcId="{9873CC8E-0809-40EB-8B64-C1B28DBDEE50}" destId="{4FCBA7CB-7A40-4D95-941E-A4D683300CC0}" srcOrd="0" destOrd="0" presId="urn:microsoft.com/office/officeart/2005/8/layout/radial1"/>
    <dgm:cxn modelId="{EF532738-1C60-4D97-96D9-7C88FC91A6C0}" srcId="{34CBE873-9C36-4C10-A015-198EC597E16D}" destId="{9873CC8E-0809-40EB-8B64-C1B28DBDEE50}" srcOrd="6" destOrd="0" parTransId="{4FF481FC-7A98-4C5C-881A-809E0382B8C1}" sibTransId="{3A489093-F4B9-4B87-8E29-CA610EC91EDC}"/>
    <dgm:cxn modelId="{DF36B288-FB83-44AF-AEE5-3726C48A8774}" type="presOf" srcId="{4245B7F2-77B1-426A-8876-EDD3BE019DAD}" destId="{1F0251AE-21B1-49CB-B594-1573B5627F4C}" srcOrd="0" destOrd="0" presId="urn:microsoft.com/office/officeart/2005/8/layout/radial1"/>
    <dgm:cxn modelId="{04D6A850-DEC6-4A98-9B52-7C3CBAD51815}" srcId="{34CBE873-9C36-4C10-A015-198EC597E16D}" destId="{616F5F3E-3929-4D5A-8038-02FB48A2E799}" srcOrd="4" destOrd="0" parTransId="{EED7F72C-25EB-41E4-AEE4-8F8C93E69F68}" sibTransId="{39EA0C1E-51D7-4CA8-B519-F723875B070B}"/>
    <dgm:cxn modelId="{392301B8-7DEA-41EC-B455-64ACEFDECE26}" type="presOf" srcId="{3A1DA350-2087-493D-BADB-74B09CAF818C}" destId="{F96F5352-96E4-473B-9CD7-58A53EE5B8AB}" srcOrd="0" destOrd="0" presId="urn:microsoft.com/office/officeart/2005/8/layout/radial1"/>
    <dgm:cxn modelId="{863FA320-0750-4DD6-ABEE-3FDAFE9BD540}" type="presOf" srcId="{A6D1CACE-967F-4F98-B4AC-3659B028F250}" destId="{72DEBC9A-0D8C-4281-97FC-3413D051C3D0}" srcOrd="1" destOrd="0" presId="urn:microsoft.com/office/officeart/2005/8/layout/radial1"/>
    <dgm:cxn modelId="{B08F3F1B-4ABC-48BE-925A-E3DEC1C37210}" type="presOf" srcId="{5EBD3077-0B38-4BE1-9119-6D3EC447E119}" destId="{00FDE523-4C44-4F46-A06B-30A93FB7A1D3}" srcOrd="0" destOrd="0" presId="urn:microsoft.com/office/officeart/2005/8/layout/radial1"/>
    <dgm:cxn modelId="{2F56DC07-7BB8-42F0-9DB1-BEF03CF9C0AA}" srcId="{34CBE873-9C36-4C10-A015-198EC597E16D}" destId="{EE775AA3-5E22-426D-8F04-CF502EB345E2}" srcOrd="7" destOrd="0" parTransId="{66CDBBD5-A843-4F2C-8CEF-391059A0DD5F}" sibTransId="{89B17F17-14B0-47E1-AE68-A53F4CA7254F}"/>
    <dgm:cxn modelId="{E75388CC-6473-47C3-A906-F9B4F0C8C32B}" type="presOf" srcId="{EED7F72C-25EB-41E4-AEE4-8F8C93E69F68}" destId="{E539F123-74D6-4263-B365-8E8B70A4B460}" srcOrd="0" destOrd="0" presId="urn:microsoft.com/office/officeart/2005/8/layout/radial1"/>
    <dgm:cxn modelId="{5B9BF745-0D2E-489B-8E6C-ADD6892D629A}" type="presOf" srcId="{66CDBBD5-A843-4F2C-8CEF-391059A0DD5F}" destId="{F1DCFB66-2470-4B5E-A4CB-A2FC0D2A1B3D}" srcOrd="1" destOrd="0" presId="urn:microsoft.com/office/officeart/2005/8/layout/radial1"/>
    <dgm:cxn modelId="{ECD0C40D-3DBA-433E-91CD-D3F750A3586A}" type="presOf" srcId="{616F5F3E-3929-4D5A-8038-02FB48A2E799}" destId="{27A83A33-FD0C-450A-9036-976D509D5348}" srcOrd="0" destOrd="0" presId="urn:microsoft.com/office/officeart/2005/8/layout/radial1"/>
    <dgm:cxn modelId="{AAAACBF7-B32E-47D2-91F9-C46BF5EA5090}" srcId="{F9E210C5-7910-4042-AB8F-EAEC4AC07F15}" destId="{34CBE873-9C36-4C10-A015-198EC597E16D}" srcOrd="0" destOrd="0" parTransId="{393E8415-F430-4F35-A2E5-B66016B9CDD9}" sibTransId="{8C8D7230-EEDA-4E6D-AC04-2EA37FAA05A0}"/>
    <dgm:cxn modelId="{C5E900CB-B29D-4527-A8F6-DCACC52C8DF0}" type="presOf" srcId="{A6D1CACE-967F-4F98-B4AC-3659B028F250}" destId="{DB45A376-F55E-4566-A89A-32D0811D0567}" srcOrd="0" destOrd="0" presId="urn:microsoft.com/office/officeart/2005/8/layout/radial1"/>
    <dgm:cxn modelId="{572A7B16-C5BC-4D8F-BA26-01EE33CC5098}" srcId="{34CBE873-9C36-4C10-A015-198EC597E16D}" destId="{5A89FC1E-9BD2-4B2E-97B1-A6E26972500A}" srcOrd="3" destOrd="0" parTransId="{A6D1CACE-967F-4F98-B4AC-3659B028F250}" sibTransId="{67695E85-9B9E-43F0-9C80-9DC043F49012}"/>
    <dgm:cxn modelId="{828625F1-AD16-4337-A15F-F43B23B20A89}" type="presOf" srcId="{34CBE873-9C36-4C10-A015-198EC597E16D}" destId="{D14C0F82-849A-4705-83BC-57107C566CA2}" srcOrd="0" destOrd="0" presId="urn:microsoft.com/office/officeart/2005/8/layout/radial1"/>
    <dgm:cxn modelId="{38715606-FCA3-43AE-AAE5-4D1C27CEC326}" type="presOf" srcId="{66CDBBD5-A843-4F2C-8CEF-391059A0DD5F}" destId="{F9F0CCA1-8F1D-4708-813E-43CE70287E08}" srcOrd="0" destOrd="0" presId="urn:microsoft.com/office/officeart/2005/8/layout/radial1"/>
    <dgm:cxn modelId="{D81FC0BD-5D1D-4EFA-82B2-4A21F235FD7E}" type="presOf" srcId="{F9E210C5-7910-4042-AB8F-EAEC4AC07F15}" destId="{185DB30A-3C83-4A07-97CD-536F0B09344C}" srcOrd="0" destOrd="0" presId="urn:microsoft.com/office/officeart/2005/8/layout/radial1"/>
    <dgm:cxn modelId="{BBEEF18B-FA99-4F33-9C04-1058DF0328A7}" type="presOf" srcId="{EE775AA3-5E22-426D-8F04-CF502EB345E2}" destId="{6F25B1C5-D973-4225-94C9-103250B09480}" srcOrd="0" destOrd="0" presId="urn:microsoft.com/office/officeart/2005/8/layout/radial1"/>
    <dgm:cxn modelId="{306FD391-F285-44D6-8EC8-DE525D248E25}" srcId="{34CBE873-9C36-4C10-A015-198EC597E16D}" destId="{5EBD3077-0B38-4BE1-9119-6D3EC447E119}" srcOrd="0" destOrd="0" parTransId="{B8704DD4-C8CC-4CA8-9120-87E63B171258}" sibTransId="{C0315B8E-196C-4632-8D4D-9D21ED1073DD}"/>
    <dgm:cxn modelId="{A0EDE36E-6458-463B-B2A1-95E6B9635A12}" type="presOf" srcId="{4FF481FC-7A98-4C5C-881A-809E0382B8C1}" destId="{24E09F2B-01CA-4DC2-9830-55F5954C52B5}" srcOrd="0" destOrd="0" presId="urn:microsoft.com/office/officeart/2005/8/layout/radial1"/>
    <dgm:cxn modelId="{5DB6089F-DCC1-441B-927A-4576A97F767D}" type="presOf" srcId="{01EC6A64-5AE5-4AC8-8DE4-24DD4AF7A82E}" destId="{605F461D-81D5-48A6-A0D6-15D9ADC5B3B7}" srcOrd="1" destOrd="0" presId="urn:microsoft.com/office/officeart/2005/8/layout/radial1"/>
    <dgm:cxn modelId="{9EA53E99-7FC2-45F0-8767-AD3C3729454F}" type="presOf" srcId="{55275AB4-F716-4F8D-BFA4-0CFD82FD1CD3}" destId="{03BA3182-7410-429C-BCB6-6A1969393E67}" srcOrd="0" destOrd="0" presId="urn:microsoft.com/office/officeart/2005/8/layout/radial1"/>
    <dgm:cxn modelId="{413D80FE-3C89-4637-A3B9-18B1E625A1F7}" type="presOf" srcId="{4FF481FC-7A98-4C5C-881A-809E0382B8C1}" destId="{526E1372-92CB-4434-BDFF-A8D1A0C8196F}" srcOrd="1" destOrd="0" presId="urn:microsoft.com/office/officeart/2005/8/layout/radial1"/>
    <dgm:cxn modelId="{0DA1F80C-E554-46FB-AE4D-A21C8782948F}" type="presOf" srcId="{B8704DD4-C8CC-4CA8-9120-87E63B171258}" destId="{D3E548E5-5C09-4E17-B713-DCFB75245232}" srcOrd="1" destOrd="0" presId="urn:microsoft.com/office/officeart/2005/8/layout/radial1"/>
    <dgm:cxn modelId="{A2A48854-4332-47A7-B959-23C3194EEE0E}" srcId="{34CBE873-9C36-4C10-A015-198EC597E16D}" destId="{55275AB4-F716-4F8D-BFA4-0CFD82FD1CD3}" srcOrd="2" destOrd="0" parTransId="{0B006ED3-EF95-4622-B5E1-4498BFD8E5C7}" sibTransId="{C366AA01-0D7E-4DCE-B32D-944B62F4F6D8}"/>
    <dgm:cxn modelId="{A0749D9B-2528-4147-9479-9CB3EB1F536A}" srcId="{34CBE873-9C36-4C10-A015-198EC597E16D}" destId="{D03E7409-0F75-4D3E-A1C2-9E812ECBF9A0}" srcOrd="5" destOrd="0" parTransId="{01EC6A64-5AE5-4AC8-8DE4-24DD4AF7A82E}" sibTransId="{4E4CA059-D27D-49D2-A97A-94B16BB3B076}"/>
    <dgm:cxn modelId="{CE372775-3804-4467-8B7F-CE368DE8F3EE}" type="presOf" srcId="{3A1DA350-2087-493D-BADB-74B09CAF818C}" destId="{ED139B9A-09C7-4183-B1A1-9C12CD478E89}" srcOrd="1" destOrd="0" presId="urn:microsoft.com/office/officeart/2005/8/layout/radial1"/>
    <dgm:cxn modelId="{C99AA294-5EFA-440E-9524-E2831E5A06F4}" type="presOf" srcId="{EED7F72C-25EB-41E4-AEE4-8F8C93E69F68}" destId="{B996ED83-E08F-40C2-AA49-68B30D54FE27}" srcOrd="1" destOrd="0" presId="urn:microsoft.com/office/officeart/2005/8/layout/radial1"/>
    <dgm:cxn modelId="{57556478-0F3E-4220-A035-142D54D62142}" type="presOf" srcId="{01EC6A64-5AE5-4AC8-8DE4-24DD4AF7A82E}" destId="{181956C6-60A8-4D6B-853F-0E464C04C070}" srcOrd="0" destOrd="0" presId="urn:microsoft.com/office/officeart/2005/8/layout/radial1"/>
    <dgm:cxn modelId="{5AE45825-EE54-4CBB-B6D6-5D37D0EC4E47}" type="presOf" srcId="{0B006ED3-EF95-4622-B5E1-4498BFD8E5C7}" destId="{FE0AD351-6E61-4129-8055-652751E4FBA5}" srcOrd="1" destOrd="0" presId="urn:microsoft.com/office/officeart/2005/8/layout/radial1"/>
    <dgm:cxn modelId="{22B706A0-AB36-485F-9439-ACC272D8C072}" type="presParOf" srcId="{185DB30A-3C83-4A07-97CD-536F0B09344C}" destId="{D14C0F82-849A-4705-83BC-57107C566CA2}" srcOrd="0" destOrd="0" presId="urn:microsoft.com/office/officeart/2005/8/layout/radial1"/>
    <dgm:cxn modelId="{26A44ADB-8B59-4A75-9B78-BADF4C4D8D33}" type="presParOf" srcId="{185DB30A-3C83-4A07-97CD-536F0B09344C}" destId="{B98D3E23-4C35-446E-8B92-A5DF71634C47}" srcOrd="1" destOrd="0" presId="urn:microsoft.com/office/officeart/2005/8/layout/radial1"/>
    <dgm:cxn modelId="{DD6565F3-F8EF-4E80-BB36-F403F009FC6E}" type="presParOf" srcId="{B98D3E23-4C35-446E-8B92-A5DF71634C47}" destId="{D3E548E5-5C09-4E17-B713-DCFB75245232}" srcOrd="0" destOrd="0" presId="urn:microsoft.com/office/officeart/2005/8/layout/radial1"/>
    <dgm:cxn modelId="{500C83A5-A19E-4760-B137-0587636C602A}" type="presParOf" srcId="{185DB30A-3C83-4A07-97CD-536F0B09344C}" destId="{00FDE523-4C44-4F46-A06B-30A93FB7A1D3}" srcOrd="2" destOrd="0" presId="urn:microsoft.com/office/officeart/2005/8/layout/radial1"/>
    <dgm:cxn modelId="{EF61DDDB-7ED4-40E1-BCFA-C8E735612BE4}" type="presParOf" srcId="{185DB30A-3C83-4A07-97CD-536F0B09344C}" destId="{F96F5352-96E4-473B-9CD7-58A53EE5B8AB}" srcOrd="3" destOrd="0" presId="urn:microsoft.com/office/officeart/2005/8/layout/radial1"/>
    <dgm:cxn modelId="{AF223514-866B-4A07-B1BA-3C8B45057175}" type="presParOf" srcId="{F96F5352-96E4-473B-9CD7-58A53EE5B8AB}" destId="{ED139B9A-09C7-4183-B1A1-9C12CD478E89}" srcOrd="0" destOrd="0" presId="urn:microsoft.com/office/officeart/2005/8/layout/radial1"/>
    <dgm:cxn modelId="{63F3F389-58BC-444C-8E72-AF036A4FC52C}" type="presParOf" srcId="{185DB30A-3C83-4A07-97CD-536F0B09344C}" destId="{1F0251AE-21B1-49CB-B594-1573B5627F4C}" srcOrd="4" destOrd="0" presId="urn:microsoft.com/office/officeart/2005/8/layout/radial1"/>
    <dgm:cxn modelId="{6BC5D8E4-1AF8-4FC8-B86F-5DC4A60AFFDF}" type="presParOf" srcId="{185DB30A-3C83-4A07-97CD-536F0B09344C}" destId="{2DFCF320-0214-40A6-9E51-06C187025278}" srcOrd="5" destOrd="0" presId="urn:microsoft.com/office/officeart/2005/8/layout/radial1"/>
    <dgm:cxn modelId="{38825037-670E-4DEC-B8F4-D82525248F05}" type="presParOf" srcId="{2DFCF320-0214-40A6-9E51-06C187025278}" destId="{FE0AD351-6E61-4129-8055-652751E4FBA5}" srcOrd="0" destOrd="0" presId="urn:microsoft.com/office/officeart/2005/8/layout/radial1"/>
    <dgm:cxn modelId="{3C3E79D1-E32C-42DB-AFF5-BE7D094116E9}" type="presParOf" srcId="{185DB30A-3C83-4A07-97CD-536F0B09344C}" destId="{03BA3182-7410-429C-BCB6-6A1969393E67}" srcOrd="6" destOrd="0" presId="urn:microsoft.com/office/officeart/2005/8/layout/radial1"/>
    <dgm:cxn modelId="{998F4549-BF34-4522-A989-DF606EA51631}" type="presParOf" srcId="{185DB30A-3C83-4A07-97CD-536F0B09344C}" destId="{DB45A376-F55E-4566-A89A-32D0811D0567}" srcOrd="7" destOrd="0" presId="urn:microsoft.com/office/officeart/2005/8/layout/radial1"/>
    <dgm:cxn modelId="{84F0546A-3660-472C-9585-1F0F1B31DA3A}" type="presParOf" srcId="{DB45A376-F55E-4566-A89A-32D0811D0567}" destId="{72DEBC9A-0D8C-4281-97FC-3413D051C3D0}" srcOrd="0" destOrd="0" presId="urn:microsoft.com/office/officeart/2005/8/layout/radial1"/>
    <dgm:cxn modelId="{66F03FDD-0916-49C2-A73F-96169C7E14B5}" type="presParOf" srcId="{185DB30A-3C83-4A07-97CD-536F0B09344C}" destId="{04107E83-B99D-441A-A1E2-DF44CDB422D7}" srcOrd="8" destOrd="0" presId="urn:microsoft.com/office/officeart/2005/8/layout/radial1"/>
    <dgm:cxn modelId="{0E0F7141-62CA-4A41-9AAF-385DE1FD8489}" type="presParOf" srcId="{185DB30A-3C83-4A07-97CD-536F0B09344C}" destId="{E539F123-74D6-4263-B365-8E8B70A4B460}" srcOrd="9" destOrd="0" presId="urn:microsoft.com/office/officeart/2005/8/layout/radial1"/>
    <dgm:cxn modelId="{8A90A33D-21FB-43FB-B7C1-38462F143B4E}" type="presParOf" srcId="{E539F123-74D6-4263-B365-8E8B70A4B460}" destId="{B996ED83-E08F-40C2-AA49-68B30D54FE27}" srcOrd="0" destOrd="0" presId="urn:microsoft.com/office/officeart/2005/8/layout/radial1"/>
    <dgm:cxn modelId="{CCA0C366-5DA2-49A4-A020-A53878444E40}" type="presParOf" srcId="{185DB30A-3C83-4A07-97CD-536F0B09344C}" destId="{27A83A33-FD0C-450A-9036-976D509D5348}" srcOrd="10" destOrd="0" presId="urn:microsoft.com/office/officeart/2005/8/layout/radial1"/>
    <dgm:cxn modelId="{F8DCA84F-DD26-4730-80FB-F728375217E0}" type="presParOf" srcId="{185DB30A-3C83-4A07-97CD-536F0B09344C}" destId="{181956C6-60A8-4D6B-853F-0E464C04C070}" srcOrd="11" destOrd="0" presId="urn:microsoft.com/office/officeart/2005/8/layout/radial1"/>
    <dgm:cxn modelId="{CFC57B2E-E93C-4B13-9F2D-8FCD4E250E84}" type="presParOf" srcId="{181956C6-60A8-4D6B-853F-0E464C04C070}" destId="{605F461D-81D5-48A6-A0D6-15D9ADC5B3B7}" srcOrd="0" destOrd="0" presId="urn:microsoft.com/office/officeart/2005/8/layout/radial1"/>
    <dgm:cxn modelId="{6C58E0DD-0436-45F7-96E7-8D5FA271B4D0}" type="presParOf" srcId="{185DB30A-3C83-4A07-97CD-536F0B09344C}" destId="{A0352A4B-93E6-447B-AA39-13A37BAA528B}" srcOrd="12" destOrd="0" presId="urn:microsoft.com/office/officeart/2005/8/layout/radial1"/>
    <dgm:cxn modelId="{20DDE11F-0BB3-4690-8921-35E48FC950CD}" type="presParOf" srcId="{185DB30A-3C83-4A07-97CD-536F0B09344C}" destId="{24E09F2B-01CA-4DC2-9830-55F5954C52B5}" srcOrd="13" destOrd="0" presId="urn:microsoft.com/office/officeart/2005/8/layout/radial1"/>
    <dgm:cxn modelId="{68D621AB-D5ED-4CD9-BDF7-F1D12CA5028B}" type="presParOf" srcId="{24E09F2B-01CA-4DC2-9830-55F5954C52B5}" destId="{526E1372-92CB-4434-BDFF-A8D1A0C8196F}" srcOrd="0" destOrd="0" presId="urn:microsoft.com/office/officeart/2005/8/layout/radial1"/>
    <dgm:cxn modelId="{621B0F48-A5BA-4B6A-8D65-0D601C81DFD7}" type="presParOf" srcId="{185DB30A-3C83-4A07-97CD-536F0B09344C}" destId="{4FCBA7CB-7A40-4D95-941E-A4D683300CC0}" srcOrd="14" destOrd="0" presId="urn:microsoft.com/office/officeart/2005/8/layout/radial1"/>
    <dgm:cxn modelId="{67B436AE-292A-4233-9148-B746AF7AAE6A}" type="presParOf" srcId="{185DB30A-3C83-4A07-97CD-536F0B09344C}" destId="{F9F0CCA1-8F1D-4708-813E-43CE70287E08}" srcOrd="15" destOrd="0" presId="urn:microsoft.com/office/officeart/2005/8/layout/radial1"/>
    <dgm:cxn modelId="{08252861-25CB-4D1F-A907-9C0C19F3105B}" type="presParOf" srcId="{F9F0CCA1-8F1D-4708-813E-43CE70287E08}" destId="{F1DCFB66-2470-4B5E-A4CB-A2FC0D2A1B3D}" srcOrd="0" destOrd="0" presId="urn:microsoft.com/office/officeart/2005/8/layout/radial1"/>
    <dgm:cxn modelId="{190F4D84-9919-4E1F-8AFB-857B21F41459}" type="presParOf" srcId="{185DB30A-3C83-4A07-97CD-536F0B09344C}" destId="{6F25B1C5-D973-4225-94C9-103250B09480}" srcOrd="1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C95FD4-F0D0-4F30-9314-E559F54B81D3}">
      <dsp:nvSpPr>
        <dsp:cNvPr id="0" name=""/>
        <dsp:cNvSpPr/>
      </dsp:nvSpPr>
      <dsp:spPr>
        <a:xfrm>
          <a:off x="3886199" y="1818805"/>
          <a:ext cx="2749514" cy="4771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8594"/>
              </a:lnTo>
              <a:lnTo>
                <a:pt x="2749514" y="238594"/>
              </a:lnTo>
              <a:lnTo>
                <a:pt x="2749514" y="47718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6C91AE-5953-4847-B076-874FFB8D4B1A}">
      <dsp:nvSpPr>
        <dsp:cNvPr id="0" name=""/>
        <dsp:cNvSpPr/>
      </dsp:nvSpPr>
      <dsp:spPr>
        <a:xfrm>
          <a:off x="3840480" y="1818805"/>
          <a:ext cx="91440" cy="47718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7718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665DBA-B03C-4C4B-A265-8374B842DAAA}">
      <dsp:nvSpPr>
        <dsp:cNvPr id="0" name=""/>
        <dsp:cNvSpPr/>
      </dsp:nvSpPr>
      <dsp:spPr>
        <a:xfrm>
          <a:off x="1136685" y="1818805"/>
          <a:ext cx="2749514" cy="477188"/>
        </a:xfrm>
        <a:custGeom>
          <a:avLst/>
          <a:gdLst/>
          <a:ahLst/>
          <a:cxnLst/>
          <a:rect l="0" t="0" r="0" b="0"/>
          <a:pathLst>
            <a:path>
              <a:moveTo>
                <a:pt x="2749514" y="0"/>
              </a:moveTo>
              <a:lnTo>
                <a:pt x="2749514" y="238594"/>
              </a:lnTo>
              <a:lnTo>
                <a:pt x="0" y="238594"/>
              </a:lnTo>
              <a:lnTo>
                <a:pt x="0" y="47718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6EEAECA-359D-437D-974B-BD21DE68AC94}">
      <dsp:nvSpPr>
        <dsp:cNvPr id="0" name=""/>
        <dsp:cNvSpPr/>
      </dsp:nvSpPr>
      <dsp:spPr>
        <a:xfrm>
          <a:off x="2750036" y="682642"/>
          <a:ext cx="2272326" cy="11361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2400" b="0" i="0" u="none" strike="noStrike" kern="1200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cs typeface="Arial" panose="020B0604020202020204" pitchFamily="34" charset="0"/>
            </a:rPr>
            <a:t>European Court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2400" b="0" i="0" u="none" strike="noStrike" kern="1200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cs typeface="Arial" panose="020B0604020202020204" pitchFamily="34" charset="0"/>
            </a:rPr>
            <a:t>of Justice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2400" b="0" i="0" u="none" strike="noStrike" kern="1200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cs typeface="Arial" panose="020B0604020202020204" pitchFamily="34" charset="0"/>
            </a:rPr>
            <a:t>ECJ</a:t>
          </a:r>
          <a:endParaRPr kumimoji="0" lang="en-US" altLang="en-US" sz="24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cs typeface="Arial" panose="020B0604020202020204" pitchFamily="34" charset="0"/>
          </a:endParaRPr>
        </a:p>
      </dsp:txBody>
      <dsp:txXfrm>
        <a:off x="2750036" y="682642"/>
        <a:ext cx="2272326" cy="1136163"/>
      </dsp:txXfrm>
    </dsp:sp>
    <dsp:sp modelId="{9ED829F0-AEF1-45A6-80E2-3A7F2FD1B1F3}">
      <dsp:nvSpPr>
        <dsp:cNvPr id="0" name=""/>
        <dsp:cNvSpPr/>
      </dsp:nvSpPr>
      <dsp:spPr>
        <a:xfrm>
          <a:off x="521" y="2295994"/>
          <a:ext cx="2272326" cy="11361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2400" b="0" i="0" u="none" strike="noStrike" kern="1200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cs typeface="Arial" panose="020B0604020202020204" pitchFamily="34" charset="0"/>
            </a:rPr>
            <a:t>Council of Ministers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2400" b="0" i="0" u="none" strike="noStrike" kern="1200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cs typeface="Arial" panose="020B0604020202020204" pitchFamily="34" charset="0"/>
            </a:rPr>
            <a:t>of the EU</a:t>
          </a:r>
          <a:endParaRPr kumimoji="0" lang="en-US" altLang="en-US" sz="24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cs typeface="Arial" panose="020B0604020202020204" pitchFamily="34" charset="0"/>
          </a:endParaRPr>
        </a:p>
      </dsp:txBody>
      <dsp:txXfrm>
        <a:off x="521" y="2295994"/>
        <a:ext cx="2272326" cy="1136163"/>
      </dsp:txXfrm>
    </dsp:sp>
    <dsp:sp modelId="{6E60D7C3-8592-4013-8F76-D833901C7EBB}">
      <dsp:nvSpPr>
        <dsp:cNvPr id="0" name=""/>
        <dsp:cNvSpPr/>
      </dsp:nvSpPr>
      <dsp:spPr>
        <a:xfrm>
          <a:off x="2750036" y="2295994"/>
          <a:ext cx="2272326" cy="11361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2400" b="0" i="0" u="none" strike="noStrike" kern="1200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cs typeface="Arial" panose="020B0604020202020204" pitchFamily="34" charset="0"/>
            </a:rPr>
            <a:t>European Commission</a:t>
          </a:r>
          <a:endParaRPr kumimoji="0" lang="en-US" altLang="en-US" sz="24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cs typeface="Arial" panose="020B0604020202020204" pitchFamily="34" charset="0"/>
          </a:endParaRPr>
        </a:p>
      </dsp:txBody>
      <dsp:txXfrm>
        <a:off x="2750036" y="2295994"/>
        <a:ext cx="2272326" cy="1136163"/>
      </dsp:txXfrm>
    </dsp:sp>
    <dsp:sp modelId="{25FC4F7E-B096-4ECB-8906-5AEC90704D58}">
      <dsp:nvSpPr>
        <dsp:cNvPr id="0" name=""/>
        <dsp:cNvSpPr/>
      </dsp:nvSpPr>
      <dsp:spPr>
        <a:xfrm>
          <a:off x="5499551" y="2295994"/>
          <a:ext cx="2272326" cy="11361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2400" b="0" i="0" u="none" strike="noStrike" kern="1200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cs typeface="Arial" panose="020B0604020202020204" pitchFamily="34" charset="0"/>
            </a:rPr>
            <a:t>European Parliament</a:t>
          </a:r>
          <a:endParaRPr kumimoji="0" lang="en-US" altLang="en-US" sz="24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cs typeface="Arial" panose="020B0604020202020204" pitchFamily="34" charset="0"/>
          </a:endParaRPr>
        </a:p>
      </dsp:txBody>
      <dsp:txXfrm>
        <a:off x="5499551" y="2295994"/>
        <a:ext cx="2272326" cy="11361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4C0F82-849A-4705-83BC-57107C566CA2}">
      <dsp:nvSpPr>
        <dsp:cNvPr id="0" name=""/>
        <dsp:cNvSpPr/>
      </dsp:nvSpPr>
      <dsp:spPr>
        <a:xfrm>
          <a:off x="2866326" y="2155634"/>
          <a:ext cx="1254083" cy="125408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Law Reform </a:t>
          </a:r>
          <a:endParaRPr lang="en-GB" sz="2100" kern="1200" dirty="0"/>
        </a:p>
      </dsp:txBody>
      <dsp:txXfrm>
        <a:off x="3049982" y="2339290"/>
        <a:ext cx="886771" cy="886771"/>
      </dsp:txXfrm>
    </dsp:sp>
    <dsp:sp modelId="{B98D3E23-4C35-446E-8B92-A5DF71634C47}">
      <dsp:nvSpPr>
        <dsp:cNvPr id="0" name=""/>
        <dsp:cNvSpPr/>
      </dsp:nvSpPr>
      <dsp:spPr>
        <a:xfrm rot="16200000">
          <a:off x="3053343" y="1699456"/>
          <a:ext cx="880048" cy="32309"/>
        </a:xfrm>
        <a:custGeom>
          <a:avLst/>
          <a:gdLst/>
          <a:ahLst/>
          <a:cxnLst/>
          <a:rect l="0" t="0" r="0" b="0"/>
          <a:pathLst>
            <a:path>
              <a:moveTo>
                <a:pt x="0" y="16154"/>
              </a:moveTo>
              <a:lnTo>
                <a:pt x="880048" y="16154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3471366" y="1693609"/>
        <a:ext cx="44002" cy="44002"/>
      </dsp:txXfrm>
    </dsp:sp>
    <dsp:sp modelId="{00FDE523-4C44-4F46-A06B-30A93FB7A1D3}">
      <dsp:nvSpPr>
        <dsp:cNvPr id="0" name=""/>
        <dsp:cNvSpPr/>
      </dsp:nvSpPr>
      <dsp:spPr>
        <a:xfrm>
          <a:off x="2866326" y="21503"/>
          <a:ext cx="1254083" cy="125408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Parliament </a:t>
          </a:r>
          <a:endParaRPr lang="en-GB" sz="1200" kern="1200" dirty="0"/>
        </a:p>
      </dsp:txBody>
      <dsp:txXfrm>
        <a:off x="3049982" y="205159"/>
        <a:ext cx="886771" cy="886771"/>
      </dsp:txXfrm>
    </dsp:sp>
    <dsp:sp modelId="{F96F5352-96E4-473B-9CD7-58A53EE5B8AB}">
      <dsp:nvSpPr>
        <dsp:cNvPr id="0" name=""/>
        <dsp:cNvSpPr/>
      </dsp:nvSpPr>
      <dsp:spPr>
        <a:xfrm rot="18900000">
          <a:off x="3807873" y="2011992"/>
          <a:ext cx="880048" cy="32309"/>
        </a:xfrm>
        <a:custGeom>
          <a:avLst/>
          <a:gdLst/>
          <a:ahLst/>
          <a:cxnLst/>
          <a:rect l="0" t="0" r="0" b="0"/>
          <a:pathLst>
            <a:path>
              <a:moveTo>
                <a:pt x="0" y="16154"/>
              </a:moveTo>
              <a:lnTo>
                <a:pt x="880048" y="16154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4225896" y="2006145"/>
        <a:ext cx="44002" cy="44002"/>
      </dsp:txXfrm>
    </dsp:sp>
    <dsp:sp modelId="{1F0251AE-21B1-49CB-B594-1573B5627F4C}">
      <dsp:nvSpPr>
        <dsp:cNvPr id="0" name=""/>
        <dsp:cNvSpPr/>
      </dsp:nvSpPr>
      <dsp:spPr>
        <a:xfrm>
          <a:off x="4375385" y="646575"/>
          <a:ext cx="1254083" cy="125408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Judges</a:t>
          </a:r>
          <a:endParaRPr lang="en-GB" sz="1200" kern="1200" dirty="0"/>
        </a:p>
      </dsp:txBody>
      <dsp:txXfrm>
        <a:off x="4559041" y="830231"/>
        <a:ext cx="886771" cy="886771"/>
      </dsp:txXfrm>
    </dsp:sp>
    <dsp:sp modelId="{2DFCF320-0214-40A6-9E51-06C187025278}">
      <dsp:nvSpPr>
        <dsp:cNvPr id="0" name=""/>
        <dsp:cNvSpPr/>
      </dsp:nvSpPr>
      <dsp:spPr>
        <a:xfrm>
          <a:off x="4120409" y="2766521"/>
          <a:ext cx="880048" cy="32309"/>
        </a:xfrm>
        <a:custGeom>
          <a:avLst/>
          <a:gdLst/>
          <a:ahLst/>
          <a:cxnLst/>
          <a:rect l="0" t="0" r="0" b="0"/>
          <a:pathLst>
            <a:path>
              <a:moveTo>
                <a:pt x="0" y="16154"/>
              </a:moveTo>
              <a:lnTo>
                <a:pt x="880048" y="16154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4538432" y="2760675"/>
        <a:ext cx="44002" cy="44002"/>
      </dsp:txXfrm>
    </dsp:sp>
    <dsp:sp modelId="{03BA3182-7410-429C-BCB6-6A1969393E67}">
      <dsp:nvSpPr>
        <dsp:cNvPr id="0" name=""/>
        <dsp:cNvSpPr/>
      </dsp:nvSpPr>
      <dsp:spPr>
        <a:xfrm>
          <a:off x="5000458" y="2155634"/>
          <a:ext cx="1254083" cy="125408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Law reform agencies</a:t>
          </a:r>
          <a:endParaRPr lang="en-GB" sz="1200" kern="1200" dirty="0"/>
        </a:p>
      </dsp:txBody>
      <dsp:txXfrm>
        <a:off x="5184114" y="2339290"/>
        <a:ext cx="886771" cy="886771"/>
      </dsp:txXfrm>
    </dsp:sp>
    <dsp:sp modelId="{DB45A376-F55E-4566-A89A-32D0811D0567}">
      <dsp:nvSpPr>
        <dsp:cNvPr id="0" name=""/>
        <dsp:cNvSpPr/>
      </dsp:nvSpPr>
      <dsp:spPr>
        <a:xfrm rot="2700000">
          <a:off x="3807873" y="3521051"/>
          <a:ext cx="880048" cy="32309"/>
        </a:xfrm>
        <a:custGeom>
          <a:avLst/>
          <a:gdLst/>
          <a:ahLst/>
          <a:cxnLst/>
          <a:rect l="0" t="0" r="0" b="0"/>
          <a:pathLst>
            <a:path>
              <a:moveTo>
                <a:pt x="0" y="16154"/>
              </a:moveTo>
              <a:lnTo>
                <a:pt x="880048" y="16154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4225896" y="3515204"/>
        <a:ext cx="44002" cy="44002"/>
      </dsp:txXfrm>
    </dsp:sp>
    <dsp:sp modelId="{04107E83-B99D-441A-A1E2-DF44CDB422D7}">
      <dsp:nvSpPr>
        <dsp:cNvPr id="0" name=""/>
        <dsp:cNvSpPr/>
      </dsp:nvSpPr>
      <dsp:spPr>
        <a:xfrm>
          <a:off x="4375385" y="3664694"/>
          <a:ext cx="1254083" cy="125408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Pressure groups</a:t>
          </a:r>
          <a:endParaRPr lang="en-GB" sz="1200" kern="1200" dirty="0"/>
        </a:p>
      </dsp:txBody>
      <dsp:txXfrm>
        <a:off x="4559041" y="3848350"/>
        <a:ext cx="886771" cy="886771"/>
      </dsp:txXfrm>
    </dsp:sp>
    <dsp:sp modelId="{E539F123-74D6-4263-B365-8E8B70A4B460}">
      <dsp:nvSpPr>
        <dsp:cNvPr id="0" name=""/>
        <dsp:cNvSpPr/>
      </dsp:nvSpPr>
      <dsp:spPr>
        <a:xfrm rot="5400000">
          <a:off x="3053343" y="3833587"/>
          <a:ext cx="880048" cy="32309"/>
        </a:xfrm>
        <a:custGeom>
          <a:avLst/>
          <a:gdLst/>
          <a:ahLst/>
          <a:cxnLst/>
          <a:rect l="0" t="0" r="0" b="0"/>
          <a:pathLst>
            <a:path>
              <a:moveTo>
                <a:pt x="0" y="16154"/>
              </a:moveTo>
              <a:lnTo>
                <a:pt x="880048" y="16154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3471366" y="3827741"/>
        <a:ext cx="44002" cy="44002"/>
      </dsp:txXfrm>
    </dsp:sp>
    <dsp:sp modelId="{27A83A33-FD0C-450A-9036-976D509D5348}">
      <dsp:nvSpPr>
        <dsp:cNvPr id="0" name=""/>
        <dsp:cNvSpPr/>
      </dsp:nvSpPr>
      <dsp:spPr>
        <a:xfrm>
          <a:off x="2866326" y="4289766"/>
          <a:ext cx="1254083" cy="125408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Europe</a:t>
          </a:r>
          <a:endParaRPr lang="en-GB" sz="1200" kern="1200" dirty="0"/>
        </a:p>
      </dsp:txBody>
      <dsp:txXfrm>
        <a:off x="3049982" y="4473422"/>
        <a:ext cx="886771" cy="886771"/>
      </dsp:txXfrm>
    </dsp:sp>
    <dsp:sp modelId="{181956C6-60A8-4D6B-853F-0E464C04C070}">
      <dsp:nvSpPr>
        <dsp:cNvPr id="0" name=""/>
        <dsp:cNvSpPr/>
      </dsp:nvSpPr>
      <dsp:spPr>
        <a:xfrm rot="8100000">
          <a:off x="2298814" y="3521051"/>
          <a:ext cx="880048" cy="32309"/>
        </a:xfrm>
        <a:custGeom>
          <a:avLst/>
          <a:gdLst/>
          <a:ahLst/>
          <a:cxnLst/>
          <a:rect l="0" t="0" r="0" b="0"/>
          <a:pathLst>
            <a:path>
              <a:moveTo>
                <a:pt x="0" y="16154"/>
              </a:moveTo>
              <a:lnTo>
                <a:pt x="880048" y="16154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 rot="10800000">
        <a:off x="2716837" y="3515204"/>
        <a:ext cx="44002" cy="44002"/>
      </dsp:txXfrm>
    </dsp:sp>
    <dsp:sp modelId="{A0352A4B-93E6-447B-AA39-13A37BAA528B}">
      <dsp:nvSpPr>
        <dsp:cNvPr id="0" name=""/>
        <dsp:cNvSpPr/>
      </dsp:nvSpPr>
      <dsp:spPr>
        <a:xfrm>
          <a:off x="1357267" y="3664694"/>
          <a:ext cx="1254083" cy="125408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Royal Commissions</a:t>
          </a:r>
          <a:endParaRPr lang="en-GB" sz="1200" kern="1200" dirty="0"/>
        </a:p>
      </dsp:txBody>
      <dsp:txXfrm>
        <a:off x="1540923" y="3848350"/>
        <a:ext cx="886771" cy="886771"/>
      </dsp:txXfrm>
    </dsp:sp>
    <dsp:sp modelId="{24E09F2B-01CA-4DC2-9830-55F5954C52B5}">
      <dsp:nvSpPr>
        <dsp:cNvPr id="0" name=""/>
        <dsp:cNvSpPr/>
      </dsp:nvSpPr>
      <dsp:spPr>
        <a:xfrm rot="10800000">
          <a:off x="1986277" y="2766521"/>
          <a:ext cx="880048" cy="32309"/>
        </a:xfrm>
        <a:custGeom>
          <a:avLst/>
          <a:gdLst/>
          <a:ahLst/>
          <a:cxnLst/>
          <a:rect l="0" t="0" r="0" b="0"/>
          <a:pathLst>
            <a:path>
              <a:moveTo>
                <a:pt x="0" y="16154"/>
              </a:moveTo>
              <a:lnTo>
                <a:pt x="880048" y="16154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 rot="10800000">
        <a:off x="2404300" y="2760675"/>
        <a:ext cx="44002" cy="44002"/>
      </dsp:txXfrm>
    </dsp:sp>
    <dsp:sp modelId="{4FCBA7CB-7A40-4D95-941E-A4D683300CC0}">
      <dsp:nvSpPr>
        <dsp:cNvPr id="0" name=""/>
        <dsp:cNvSpPr/>
      </dsp:nvSpPr>
      <dsp:spPr>
        <a:xfrm>
          <a:off x="732194" y="2155634"/>
          <a:ext cx="1254083" cy="125408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The media</a:t>
          </a:r>
          <a:endParaRPr lang="en-GB" sz="1200" kern="1200" dirty="0"/>
        </a:p>
      </dsp:txBody>
      <dsp:txXfrm>
        <a:off x="915850" y="2339290"/>
        <a:ext cx="886771" cy="886771"/>
      </dsp:txXfrm>
    </dsp:sp>
    <dsp:sp modelId="{F9F0CCA1-8F1D-4708-813E-43CE70287E08}">
      <dsp:nvSpPr>
        <dsp:cNvPr id="0" name=""/>
        <dsp:cNvSpPr/>
      </dsp:nvSpPr>
      <dsp:spPr>
        <a:xfrm rot="13500000">
          <a:off x="2298814" y="2011992"/>
          <a:ext cx="880048" cy="32309"/>
        </a:xfrm>
        <a:custGeom>
          <a:avLst/>
          <a:gdLst/>
          <a:ahLst/>
          <a:cxnLst/>
          <a:rect l="0" t="0" r="0" b="0"/>
          <a:pathLst>
            <a:path>
              <a:moveTo>
                <a:pt x="0" y="16154"/>
              </a:moveTo>
              <a:lnTo>
                <a:pt x="880048" y="16154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 rot="10800000">
        <a:off x="2716837" y="2006145"/>
        <a:ext cx="44002" cy="44002"/>
      </dsp:txXfrm>
    </dsp:sp>
    <dsp:sp modelId="{6F25B1C5-D973-4225-94C9-103250B09480}">
      <dsp:nvSpPr>
        <dsp:cNvPr id="0" name=""/>
        <dsp:cNvSpPr/>
      </dsp:nvSpPr>
      <dsp:spPr>
        <a:xfrm>
          <a:off x="1357267" y="646575"/>
          <a:ext cx="1254083" cy="125408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Academics </a:t>
          </a:r>
          <a:endParaRPr lang="en-GB" sz="1200" kern="1200" dirty="0"/>
        </a:p>
      </dsp:txBody>
      <dsp:txXfrm>
        <a:off x="1540923" y="830231"/>
        <a:ext cx="886771" cy="886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98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98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2262AA47-3DCD-42F2-9CCC-D0649FD607B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33810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E4C06D-0D89-4FE9-858C-6E78EB602B2A}" type="datetimeFigureOut">
              <a:rPr lang="en-GB" smtClean="0"/>
              <a:t>18/09/2019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750" y="4694238"/>
            <a:ext cx="5335588" cy="384016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DD8C81-02D6-45E3-87DE-6632D6EAE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8899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Law reform agencies </a:t>
            </a:r>
          </a:p>
          <a:p>
            <a:r>
              <a:rPr lang="en-GB" dirty="0" smtClean="0"/>
              <a:t>Law Reform Committee 1952 – civil</a:t>
            </a:r>
            <a:r>
              <a:rPr lang="en-GB" baseline="0" dirty="0" smtClean="0"/>
              <a:t> law</a:t>
            </a:r>
          </a:p>
          <a:p>
            <a:r>
              <a:rPr lang="en-GB" baseline="0" dirty="0" smtClean="0"/>
              <a:t>Criminal Law Revision Committee 1959 – criminal law </a:t>
            </a:r>
          </a:p>
          <a:p>
            <a:r>
              <a:rPr lang="en-GB" baseline="0" dirty="0" smtClean="0"/>
              <a:t>Law Commission Act 1965 – </a:t>
            </a:r>
            <a:r>
              <a:rPr lang="en-GB" baseline="0" dirty="0" err="1" smtClean="0"/>
              <a:t>est</a:t>
            </a:r>
            <a:r>
              <a:rPr lang="en-GB" baseline="0" dirty="0" smtClean="0"/>
              <a:t> Law Commission for England and Wales </a:t>
            </a:r>
          </a:p>
          <a:p>
            <a:endParaRPr lang="en-GB" baseline="0" dirty="0" smtClean="0"/>
          </a:p>
          <a:p>
            <a:r>
              <a:rPr lang="en-GB" baseline="0" dirty="0" smtClean="0"/>
              <a:t>Royal Commission – ad hoc </a:t>
            </a:r>
            <a:r>
              <a:rPr lang="en-GB" baseline="0" dirty="0" err="1" smtClean="0"/>
              <a:t>eg</a:t>
            </a:r>
            <a:r>
              <a:rPr lang="en-GB" baseline="0" dirty="0" smtClean="0"/>
              <a:t> Woolf Report </a:t>
            </a:r>
          </a:p>
          <a:p>
            <a:endParaRPr lang="en-GB" baseline="0" dirty="0" smtClean="0"/>
          </a:p>
          <a:p>
            <a:r>
              <a:rPr lang="en-GB" baseline="0" dirty="0" smtClean="0"/>
              <a:t>Pressure groups </a:t>
            </a:r>
            <a:r>
              <a:rPr lang="en-GB" baseline="0" dirty="0" err="1" smtClean="0"/>
              <a:t>eg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greenpeace</a:t>
            </a:r>
            <a:endParaRPr lang="en-GB" baseline="0" dirty="0" smtClean="0"/>
          </a:p>
          <a:p>
            <a:r>
              <a:rPr lang="en-GB" baseline="0" dirty="0" smtClean="0"/>
              <a:t>Media- pressure  - change to double </a:t>
            </a:r>
            <a:r>
              <a:rPr lang="en-GB" baseline="0" dirty="0" err="1" smtClean="0"/>
              <a:t>jeapody</a:t>
            </a:r>
            <a:r>
              <a:rPr lang="en-GB" baseline="0" dirty="0" smtClean="0"/>
              <a:t> rule – </a:t>
            </a:r>
            <a:r>
              <a:rPr lang="en-GB" baseline="0" dirty="0" err="1" smtClean="0"/>
              <a:t>stephen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lawarence</a:t>
            </a:r>
            <a:r>
              <a:rPr lang="en-GB" baseline="0" dirty="0" smtClean="0"/>
              <a:t> – </a:t>
            </a:r>
            <a:r>
              <a:rPr lang="en-GB" baseline="0" dirty="0" err="1" smtClean="0"/>
              <a:t>mecpherson</a:t>
            </a:r>
            <a:r>
              <a:rPr lang="en-GB" baseline="0" dirty="0" smtClean="0"/>
              <a:t> report 1999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DD8C81-02D6-45E3-87DE-6632D6EAEE77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36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7"/>
          <p:cNvGrpSpPr>
            <a:grpSpLocks/>
          </p:cNvGrpSpPr>
          <p:nvPr/>
        </p:nvGrpSpPr>
        <p:grpSpPr bwMode="auto">
          <a:xfrm>
            <a:off x="-7938" y="-7938"/>
            <a:ext cx="9169401" cy="6873876"/>
            <a:chOff x="-8466" y="-8468"/>
            <a:chExt cx="9169804" cy="6874935"/>
          </a:xfrm>
        </p:grpSpPr>
        <p:cxnSp>
          <p:nvCxnSpPr>
            <p:cNvPr id="5" name="Straight Connector 4"/>
            <p:cNvCxnSpPr/>
            <p:nvPr/>
          </p:nvCxnSpPr>
          <p:spPr>
            <a:xfrm flipV="1">
              <a:off x="5130498" y="4175239"/>
              <a:ext cx="4022902" cy="2683288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>
              <a:off x="7041932" y="-529"/>
              <a:ext cx="1219254" cy="6859057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Freeform 6"/>
            <p:cNvSpPr/>
            <p:nvPr/>
          </p:nvSpPr>
          <p:spPr>
            <a:xfrm>
              <a:off x="6891113" y="-529"/>
              <a:ext cx="2270225" cy="686699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7"/>
            <p:cNvSpPr/>
            <p:nvPr/>
          </p:nvSpPr>
          <p:spPr>
            <a:xfrm>
              <a:off x="7205452" y="-8468"/>
              <a:ext cx="1947948" cy="6866996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8"/>
            <p:cNvSpPr/>
            <p:nvPr/>
          </p:nvSpPr>
          <p:spPr>
            <a:xfrm>
              <a:off x="6638689" y="3919613"/>
              <a:ext cx="2513123" cy="2938915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9"/>
            <p:cNvSpPr/>
            <p:nvPr/>
          </p:nvSpPr>
          <p:spPr>
            <a:xfrm>
              <a:off x="7010180" y="-8468"/>
              <a:ext cx="2143219" cy="6866996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8296112" y="-8468"/>
              <a:ext cx="857288" cy="6866996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8077027" y="-8468"/>
              <a:ext cx="1066847" cy="6866996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8059565" y="4894488"/>
              <a:ext cx="1095423" cy="1964040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-8466" y="-8468"/>
              <a:ext cx="863639" cy="5698416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82BAED-4C5E-4A28-BB11-06FA1A0FCD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2710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7D3B45-8E39-4AB1-B475-F0FDFDE77D0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8605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AA762E-2047-4BB9-BAFF-710E7A0EB78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1545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D4D8A9-238E-45BF-AAB3-99D94B2523D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6997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32A2AF-1A63-4B8E-AB22-AA55EF4F7BB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697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B8848-F0B0-4EBA-B7EC-BD9C4FFFC77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8036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A8CACF-C7AE-4BDD-8707-62EC2035E9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1335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72246A-6BBF-40CB-B162-DDB5672687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5881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15E6B8-24A2-4BF0-9736-0B9D070D680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5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4ED83-5842-4577-97A0-19E24AC7E8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27940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482600" y="790575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8000" smtClean="0">
                <a:solidFill>
                  <a:srgbClr val="C0E474"/>
                </a:solidFill>
                <a:latin typeface="Arial" panose="020B0604020202020204" pitchFamily="34" charset="0"/>
              </a:rPr>
              <a:t>“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6748463" y="2886075"/>
            <a:ext cx="4572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8000" smtClean="0">
                <a:solidFill>
                  <a:srgbClr val="C0E474"/>
                </a:solidFill>
                <a:latin typeface="Arial" panose="020B0604020202020204" pitchFamily="34" charset="0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16F922-A2AF-4DDE-A5C3-C179D59337C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630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1FB302-DCFA-47C8-9286-BF755C7F5B4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478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482600" y="790575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8000" smtClean="0">
                <a:solidFill>
                  <a:srgbClr val="C0E474"/>
                </a:solidFill>
                <a:latin typeface="Arial" panose="020B0604020202020204" pitchFamily="34" charset="0"/>
              </a:rPr>
              <a:t>“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6748463" y="2886075"/>
            <a:ext cx="4572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8000" smtClean="0">
                <a:solidFill>
                  <a:srgbClr val="C0E474"/>
                </a:solidFill>
                <a:latin typeface="Arial" panose="020B0604020202020204" pitchFamily="34" charset="0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B7B5F-CE35-4EA6-A2F9-F9C758EAF0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1064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73487-217F-4338-BE5B-BB6056D8277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0865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3D8A6-31A2-4918-94B7-79F98F10718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54499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2F8184-D2BB-4271-817A-6F74C7BD1B7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245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1182688" y="2017713"/>
            <a:ext cx="7772400" cy="4114800"/>
          </a:xfrm>
        </p:spPr>
        <p:txBody>
          <a:bodyPr rtlCol="0">
            <a:normAutofit/>
          </a:bodyPr>
          <a:lstStyle/>
          <a:p>
            <a:pPr lvl="0"/>
            <a:endParaRPr lang="en-GB" noProof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C8A1E-CB36-47C1-98C3-FC17EFC182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57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6"/>
          <p:cNvGrpSpPr>
            <a:grpSpLocks/>
          </p:cNvGrpSpPr>
          <p:nvPr/>
        </p:nvGrpSpPr>
        <p:grpSpPr bwMode="auto">
          <a:xfrm>
            <a:off x="-7938" y="-7938"/>
            <a:ext cx="9169401" cy="6873876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90"/>
              <a:ext cx="457221" cy="285317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497" y="4175239"/>
              <a:ext cx="4022902" cy="2683288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1932" y="-529"/>
              <a:ext cx="1219254" cy="6859057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113" y="-529"/>
              <a:ext cx="2270225" cy="686699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452" y="-8468"/>
              <a:ext cx="1947948" cy="6866996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8689" y="3919613"/>
              <a:ext cx="2513124" cy="2938915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180" y="-8468"/>
              <a:ext cx="2143219" cy="6866996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6112" y="-8468"/>
              <a:ext cx="857288" cy="6866996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027" y="-8468"/>
              <a:ext cx="1066847" cy="6866996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59564" y="4894488"/>
              <a:ext cx="1095423" cy="1964040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609600"/>
            <a:ext cx="6348413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2160588"/>
            <a:ext cx="6348413" cy="3881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438" y="6042025"/>
            <a:ext cx="6842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042025"/>
            <a:ext cx="462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5250" y="6042025"/>
            <a:ext cx="5127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9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23862EC2-F1F5-4CC5-B825-3C635A7AF01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2" r:id="rId1"/>
    <p:sldLayoutId id="2147483909" r:id="rId2"/>
    <p:sldLayoutId id="2147483910" r:id="rId3"/>
    <p:sldLayoutId id="2147483911" r:id="rId4"/>
    <p:sldLayoutId id="2147483912" r:id="rId5"/>
    <p:sldLayoutId id="2147483913" r:id="rId6"/>
    <p:sldLayoutId id="2147483914" r:id="rId7"/>
    <p:sldLayoutId id="2147483915" r:id="rId8"/>
    <p:sldLayoutId id="2147483916" r:id="rId9"/>
    <p:sldLayoutId id="2147483917" r:id="rId10"/>
    <p:sldLayoutId id="2147483923" r:id="rId11"/>
    <p:sldLayoutId id="2147483918" r:id="rId12"/>
    <p:sldLayoutId id="2147483924" r:id="rId13"/>
    <p:sldLayoutId id="2147483919" r:id="rId14"/>
    <p:sldLayoutId id="2147483920" r:id="rId15"/>
    <p:sldLayoutId id="2147483921" r:id="rId16"/>
    <p:sldLayoutId id="2147483925" r:id="rId17"/>
  </p:sldLayoutIdLst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kern="1200">
          <a:solidFill>
            <a:srgbClr val="404040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600" kern="1200">
          <a:solidFill>
            <a:srgbClr val="404040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200" kern="1200">
          <a:solidFill>
            <a:srgbClr val="404040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200" kern="1200">
          <a:solidFill>
            <a:srgbClr val="40404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arliament.uk/business/publications/commons/" TargetMode="External"/><Relationship Id="rId2" Type="http://schemas.openxmlformats.org/officeDocument/2006/relationships/hyperlink" Target="http://www.publications.parliament.uk/pa/pabills.htm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smtClean="0"/>
              <a:t>Legal Process</a:t>
            </a:r>
            <a:endParaRPr lang="en-US" altLang="en-US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GB" altLang="en-US" smtClean="0"/>
          </a:p>
          <a:p>
            <a:r>
              <a:rPr lang="en-GB" altLang="en-US" smtClean="0"/>
              <a:t>The Law Makers  - Sources of Law in the English Legal System</a:t>
            </a:r>
            <a:endParaRPr lang="en-US" altLang="en-US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Aim of the Lecture</a:t>
            </a:r>
            <a:endParaRPr lang="en-US" altLang="en-US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Wingdings" panose="05000000000000000000" pitchFamily="2" charset="2"/>
              <a:buNone/>
            </a:pPr>
            <a:endParaRPr lang="en-GB" altLang="en-US" smtClean="0"/>
          </a:p>
          <a:p>
            <a:pPr algn="ctr" eaLnBrk="1" hangingPunct="1">
              <a:buFont typeface="Wingdings" panose="05000000000000000000" pitchFamily="2" charset="2"/>
              <a:buNone/>
            </a:pPr>
            <a:endParaRPr lang="en-GB" altLang="en-US" smtClean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mtClean="0"/>
              <a:t>	The aim of this lecture is to provide you with an overview of the main doctrines and sources of law in the English Legal System</a:t>
            </a:r>
            <a:endParaRPr lang="en-US" altLang="en-US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smtClean="0"/>
              <a:t>CONSTITUTIONAL PRINCIPLES</a:t>
            </a:r>
            <a:endParaRPr lang="en-GB" altLang="en-US" b="1" smtClean="0"/>
          </a:p>
        </p:txBody>
      </p:sp>
      <p:pic>
        <p:nvPicPr>
          <p:cNvPr id="8195" name="Picture 5" descr="fig02_01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85813" y="1857375"/>
            <a:ext cx="8072437" cy="4643438"/>
          </a:xfr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Separation of Powers </a:t>
            </a:r>
            <a:endParaRPr lang="en-GB" altLang="en-US" smtClean="0"/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18</a:t>
            </a:r>
            <a:r>
              <a:rPr lang="en-GB" altLang="en-US" baseline="30000" smtClean="0"/>
              <a:t>th</a:t>
            </a:r>
            <a:r>
              <a:rPr lang="en-GB" altLang="en-US" smtClean="0"/>
              <a:t> Century French Philosopher Montesquieu; believed that all state power were divided into three:</a:t>
            </a:r>
          </a:p>
          <a:p>
            <a:pPr lvl="1"/>
            <a:r>
              <a:rPr lang="en-GB" altLang="en-US" smtClean="0"/>
              <a:t>Executive </a:t>
            </a:r>
          </a:p>
          <a:p>
            <a:pPr lvl="1"/>
            <a:r>
              <a:rPr lang="en-GB" altLang="en-US" smtClean="0"/>
              <a:t>Legislative</a:t>
            </a:r>
          </a:p>
          <a:p>
            <a:pPr lvl="1"/>
            <a:r>
              <a:rPr lang="en-GB" altLang="en-US" smtClean="0"/>
              <a:t>Judiciary</a:t>
            </a:r>
          </a:p>
          <a:p>
            <a:pPr lvl="1"/>
            <a:endParaRPr lang="en-GB" altLang="en-US" smtClean="0"/>
          </a:p>
          <a:p>
            <a:pPr lvl="1"/>
            <a:r>
              <a:rPr lang="en-GB" altLang="en-US" smtClean="0"/>
              <a:t>What are the three institutions of power called in the UK?</a:t>
            </a:r>
          </a:p>
          <a:p>
            <a:pPr lvl="1"/>
            <a:endParaRPr lang="en-GB" altLang="en-US" smtClean="0"/>
          </a:p>
          <a:p>
            <a:endParaRPr lang="en-GB" altLang="en-US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288" y="2133600"/>
            <a:ext cx="6348412" cy="3881438"/>
          </a:xfrm>
        </p:spPr>
        <p:txBody>
          <a:bodyPr/>
          <a:lstStyle/>
          <a:p>
            <a:pPr lvl="1">
              <a:defRPr/>
            </a:pPr>
            <a:r>
              <a:rPr lang="en-GB" sz="2400" smtClean="0"/>
              <a:t>Executive – government </a:t>
            </a:r>
          </a:p>
          <a:p>
            <a:pPr lvl="1">
              <a:defRPr/>
            </a:pPr>
            <a:r>
              <a:rPr lang="en-GB" sz="2400" smtClean="0"/>
              <a:t>Legislative – Parliament </a:t>
            </a:r>
          </a:p>
          <a:p>
            <a:pPr lvl="1">
              <a:defRPr/>
            </a:pPr>
            <a:r>
              <a:rPr lang="en-GB" sz="2400" smtClean="0"/>
              <a:t>Judiciary – court system headed by the supreme court</a:t>
            </a:r>
          </a:p>
          <a:p>
            <a:pPr lvl="1">
              <a:defRPr/>
            </a:pPr>
            <a:endParaRPr lang="en-GB" sz="2400" smtClean="0"/>
          </a:p>
          <a:p>
            <a:pPr lvl="1">
              <a:defRPr/>
            </a:pPr>
            <a:r>
              <a:rPr lang="en-GB" altLang="en-US" sz="2400" smtClean="0"/>
              <a:t>Are you able to identify the other institutions that make up the English Legal System?</a:t>
            </a:r>
          </a:p>
          <a:p>
            <a:pPr eaLnBrk="1" hangingPunct="1">
              <a:defRPr/>
            </a:pPr>
            <a:endParaRPr lang="en-GB" altLang="en-US" smtClean="0"/>
          </a:p>
          <a:p>
            <a:pPr lvl="1">
              <a:defRPr/>
            </a:pPr>
            <a:endParaRPr lang="en-GB" smtClean="0"/>
          </a:p>
          <a:p>
            <a:pPr marL="0" indent="0">
              <a:buFont typeface="Wingdings 3" panose="05040102010807070707" pitchFamily="18" charset="2"/>
              <a:buNone/>
              <a:defRPr/>
            </a:pP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Law Making Institutions</a:t>
            </a:r>
            <a:endParaRPr lang="en-US" altLang="en-US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endParaRPr lang="en-GB" altLang="en-US" sz="280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8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European Union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endParaRPr lang="en-GB" altLang="en-US" sz="280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8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Council of Europe - ECHR</a:t>
            </a:r>
            <a:endParaRPr lang="en-US" altLang="en-US" sz="28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Parliamentary Sovereignty </a:t>
            </a:r>
            <a:endParaRPr lang="en-GB" altLang="en-US" smtClean="0"/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Dicey 1982:</a:t>
            </a:r>
          </a:p>
          <a:p>
            <a:r>
              <a:rPr lang="en-GB" altLang="en-US" smtClean="0"/>
              <a:t>Parliament has the right to make or unmake any laws it likes. </a:t>
            </a:r>
          </a:p>
          <a:p>
            <a:endParaRPr lang="en-GB" altLang="en-US" smtClean="0"/>
          </a:p>
          <a:p>
            <a:r>
              <a:rPr lang="en-GB" altLang="en-US" smtClean="0"/>
              <a:t>However, there are some pieces of legislation that would mean this was untrue:</a:t>
            </a:r>
          </a:p>
          <a:p>
            <a:r>
              <a:rPr lang="en-GB" altLang="en-US" smtClean="0"/>
              <a:t>Human rights Act 1998</a:t>
            </a:r>
          </a:p>
          <a:p>
            <a:r>
              <a:rPr lang="en-GB" altLang="en-US" smtClean="0"/>
              <a:t>Scotland Act 1998</a:t>
            </a:r>
          </a:p>
          <a:p>
            <a:r>
              <a:rPr lang="en-GB" altLang="en-US" smtClean="0"/>
              <a:t>Northern Ireland Act 1998 </a:t>
            </a:r>
          </a:p>
          <a:p>
            <a:r>
              <a:rPr lang="en-GB" altLang="en-US" smtClean="0"/>
              <a:t>Government of Wales Act 1998</a:t>
            </a:r>
            <a:endParaRPr lang="en-GB" altLang="en-US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Rule of Law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Dicey:</a:t>
            </a:r>
          </a:p>
          <a:p>
            <a:r>
              <a:rPr lang="en-GB" altLang="en-US" smtClean="0"/>
              <a:t>No sanction without breach – no one should be punished unless they had broken the law</a:t>
            </a:r>
          </a:p>
          <a:p>
            <a:r>
              <a:rPr lang="en-GB" altLang="en-US" smtClean="0"/>
              <a:t>No one is above the law</a:t>
            </a:r>
          </a:p>
          <a:p>
            <a:r>
              <a:rPr lang="en-GB" altLang="en-US" smtClean="0"/>
              <a:t>The rights of individuals secured not by a written constitution but by judicial decisions. </a:t>
            </a:r>
          </a:p>
          <a:p>
            <a:endParaRPr lang="en-GB" altLang="en-US" smtClean="0"/>
          </a:p>
          <a:p>
            <a:r>
              <a:rPr lang="en-GB" altLang="en-US" smtClean="0"/>
              <a:t>Constitutional Reform Act 2005 – reinforces the constitutional principle of the rule of law.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Sources of Law</a:t>
            </a:r>
            <a:endParaRPr lang="en-US" altLang="en-US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mtClean="0"/>
              <a:t>Custom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Case Law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Equity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Acts of Parliament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Delegated legislation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Statutory interpretation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EU Law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ECHR</a:t>
            </a:r>
            <a:endParaRPr lang="en-US" altLang="en-US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smtClean="0"/>
              <a:t>Parliament as Supreme Law Maker</a:t>
            </a:r>
            <a:endParaRPr lang="en-US" altLang="en-US" sz="4000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Statutes/Acts of Parliament have replaced case law as the dominant source of law within the legal system</a:t>
            </a:r>
          </a:p>
          <a:p>
            <a:pPr eaLnBrk="1" hangingPunct="1"/>
            <a:r>
              <a:rPr lang="en-GB" altLang="en-US" smtClean="0"/>
              <a:t>Parliament is the </a:t>
            </a:r>
            <a:r>
              <a:rPr lang="en-GB" altLang="en-US" u="sng" smtClean="0"/>
              <a:t>supreme law maker</a:t>
            </a:r>
            <a:r>
              <a:rPr lang="en-GB" altLang="en-US" smtClean="0"/>
              <a:t> within the ELS</a:t>
            </a:r>
          </a:p>
          <a:p>
            <a:pPr eaLnBrk="1" hangingPunct="1"/>
            <a:r>
              <a:rPr lang="en-GB" altLang="en-US" smtClean="0"/>
              <a:t>Parliament consists of the House of Commons, the House of Lords and the Monarch    </a:t>
            </a:r>
            <a:endParaRPr lang="en-US" altLang="en-US" sz="280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Types of Bills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mtClean="0"/>
              <a:t>A bill is a draft law and may fall into 3 categories: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smtClean="0"/>
          </a:p>
          <a:p>
            <a:pPr eaLnBrk="1" hangingPunct="1"/>
            <a:r>
              <a:rPr lang="en-GB" altLang="en-US" smtClean="0"/>
              <a:t>Government bill</a:t>
            </a:r>
          </a:p>
          <a:p>
            <a:pPr eaLnBrk="1" hangingPunct="1"/>
            <a:r>
              <a:rPr lang="en-GB" altLang="en-US" smtClean="0"/>
              <a:t>Private member’s bill</a:t>
            </a:r>
          </a:p>
          <a:p>
            <a:pPr eaLnBrk="1" hangingPunct="1"/>
            <a:r>
              <a:rPr lang="en-GB" altLang="en-US" smtClean="0"/>
              <a:t>Private bills</a:t>
            </a:r>
            <a:endParaRPr lang="en-US" altLang="en-US" smtClean="0"/>
          </a:p>
          <a:p>
            <a:pPr eaLnBrk="1" hangingPunct="1"/>
            <a:endParaRPr lang="en-GB" altLang="en-US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From Bill to Act … Stages of a Bill through Parliament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First Reading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Second Reading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Committee Stage</a:t>
            </a:r>
            <a:endParaRPr lang="en-US" altLang="en-US" smtClean="0"/>
          </a:p>
          <a:p>
            <a:pPr eaLnBrk="1" hangingPunct="1"/>
            <a:endParaRPr lang="en-GB" altLang="en-US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From Bill to Act … Stages of a Bill through Parliament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Report Stage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mtClean="0"/>
          </a:p>
          <a:p>
            <a:pPr eaLnBrk="1" hangingPunct="1"/>
            <a:r>
              <a:rPr lang="en-GB" altLang="en-US" smtClean="0"/>
              <a:t>Third Reading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Other House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Royal Assent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……see for yourselves!!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endParaRPr lang="en-GB" altLang="en-US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These are the bills currently before Parliament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en-GB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http://www.publications.parliament.uk/pa/pabills.htm</a:t>
            </a:r>
            <a:endParaRPr lang="en-GB" altLang="en-US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This is a link to a weekly information bulletin, which tells you the progress of all bills before Parliament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en-GB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hlinkClick r:id="rId3"/>
              </a:rPr>
              <a:t>https://</a:t>
            </a:r>
            <a:r>
              <a:rPr lang="en-GB" altLang="en-US" sz="2400">
                <a:solidFill>
                  <a:schemeClr val="tx1">
                    <a:lumMod val="75000"/>
                    <a:lumOff val="25000"/>
                  </a:schemeClr>
                </a:solidFill>
                <a:hlinkClick r:id="rId3"/>
              </a:rPr>
              <a:t>www.parliament.uk/business/publications/commons</a:t>
            </a:r>
            <a:r>
              <a:rPr lang="en-GB" altLang="en-US" sz="240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3"/>
              </a:rPr>
              <a:t>/</a:t>
            </a:r>
            <a:endParaRPr lang="en-GB" altLang="en-US" sz="240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endParaRPr lang="en-GB" altLang="en-US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House of Lords 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Unelected chamber </a:t>
            </a:r>
          </a:p>
          <a:p>
            <a:r>
              <a:rPr lang="en-GB" altLang="en-US" smtClean="0"/>
              <a:t>Does that mean it is unrepresentative?</a:t>
            </a:r>
          </a:p>
          <a:p>
            <a:r>
              <a:rPr lang="en-GB" altLang="en-US" smtClean="0"/>
              <a:t>Parliament Acts 1911 and 1949 restricts its power.</a:t>
            </a:r>
          </a:p>
          <a:p>
            <a:endParaRPr lang="en-GB" altLang="en-US" smtClean="0"/>
          </a:p>
          <a:p>
            <a:r>
              <a:rPr lang="en-GB" altLang="en-US" smtClean="0"/>
              <a:t>Key Legislation:</a:t>
            </a:r>
          </a:p>
          <a:p>
            <a:pPr lvl="1"/>
            <a:r>
              <a:rPr lang="en-GB" altLang="en-US" smtClean="0"/>
              <a:t>War Crimes Act 1991</a:t>
            </a:r>
          </a:p>
          <a:p>
            <a:pPr lvl="1"/>
            <a:r>
              <a:rPr lang="en-GB" altLang="en-US" smtClean="0"/>
              <a:t>European Parliamentary Elections Act 1999</a:t>
            </a:r>
          </a:p>
          <a:p>
            <a:pPr lvl="1"/>
            <a:r>
              <a:rPr lang="en-GB" altLang="en-US" smtClean="0"/>
              <a:t>Sexual Offence (Amendment) act 2000</a:t>
            </a:r>
          </a:p>
          <a:p>
            <a:pPr lvl="1"/>
            <a:r>
              <a:rPr lang="en-GB" altLang="en-US" smtClean="0"/>
              <a:t>Hunting Act 2004 – R(on the application of Jackson and others) v Attorney General 2005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Delegated Legislation</a:t>
            </a:r>
          </a:p>
        </p:txBody>
      </p:sp>
      <p:pic>
        <p:nvPicPr>
          <p:cNvPr id="21507" name="Content Placeholder 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2988" y="1557338"/>
            <a:ext cx="5340350" cy="3881437"/>
          </a:xfr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Secondary Legislation 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609600" y="2160588"/>
          <a:ext cx="6348414" cy="22909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74207"/>
                <a:gridCol w="3174207"/>
              </a:tblGrid>
              <a:tr h="370789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Advantages </a:t>
                      </a:r>
                      <a:endParaRPr lang="en-GB" sz="1800" dirty="0"/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Disadvantages </a:t>
                      </a:r>
                      <a:endParaRPr lang="en-GB" sz="1800" dirty="0"/>
                    </a:p>
                  </a:txBody>
                  <a:tcPr marT="45714" marB="45714"/>
                </a:tc>
              </a:tr>
              <a:tr h="639991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Expertise </a:t>
                      </a:r>
                    </a:p>
                    <a:p>
                      <a:endParaRPr lang="en-GB" sz="1800" dirty="0"/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Democratic accountability </a:t>
                      </a:r>
                      <a:endParaRPr lang="en-GB" sz="1800" dirty="0"/>
                    </a:p>
                  </a:txBody>
                  <a:tcPr marT="45714" marB="45714"/>
                </a:tc>
              </a:tr>
              <a:tr h="639991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Time</a:t>
                      </a:r>
                    </a:p>
                    <a:p>
                      <a:endParaRPr lang="en-GB" sz="1800" dirty="0"/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Sub-delegation</a:t>
                      </a:r>
                      <a:endParaRPr lang="en-GB" sz="1800" dirty="0"/>
                    </a:p>
                  </a:txBody>
                  <a:tcPr marT="45714" marB="45714"/>
                </a:tc>
              </a:tr>
              <a:tr h="639991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Flexible </a:t>
                      </a:r>
                    </a:p>
                    <a:p>
                      <a:endParaRPr lang="en-GB" sz="1800" dirty="0"/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Publishing </a:t>
                      </a:r>
                      <a:endParaRPr lang="en-GB" sz="1800" dirty="0"/>
                    </a:p>
                  </a:txBody>
                  <a:tcPr marT="45714" marB="45714"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Judicial control 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Procedural </a:t>
            </a:r>
            <a:r>
              <a:rPr lang="en-GB" altLang="en-US" i="1" smtClean="0"/>
              <a:t>Ultra Vires</a:t>
            </a:r>
          </a:p>
          <a:p>
            <a:r>
              <a:rPr lang="en-GB" altLang="en-US" smtClean="0"/>
              <a:t>Substantive </a:t>
            </a:r>
            <a:r>
              <a:rPr lang="en-GB" altLang="en-US" i="1" smtClean="0"/>
              <a:t>Ultra Vires</a:t>
            </a:r>
          </a:p>
          <a:p>
            <a:endParaRPr lang="en-GB" altLang="en-US" i="1" smtClean="0"/>
          </a:p>
          <a:p>
            <a:r>
              <a:rPr lang="en-GB" altLang="en-US" i="1" smtClean="0"/>
              <a:t>R v Sec of state for education and Employment ex p National Union of Teachers 2000</a:t>
            </a:r>
          </a:p>
          <a:p>
            <a:pPr lvl="1"/>
            <a:r>
              <a:rPr lang="en-GB" altLang="en-US" i="1" smtClean="0"/>
              <a:t>Education (school Teacher’s Pay and conditions) (No2) Order 200 </a:t>
            </a:r>
          </a:p>
          <a:p>
            <a:pPr lvl="1"/>
            <a:r>
              <a:rPr lang="en-GB" altLang="en-US" i="1" smtClean="0"/>
              <a:t>S2 School Teachers Pay and conditions Act 1991</a:t>
            </a:r>
            <a:endParaRPr lang="en-GB" altLang="en-US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Devolution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extLst/>
        </p:spPr>
        <p:txBody>
          <a:bodyPr numCol="3"/>
          <a:lstStyle/>
          <a:p>
            <a:pPr>
              <a:defRPr/>
            </a:pPr>
            <a:r>
              <a:rPr lang="en-GB" dirty="0" smtClean="0"/>
              <a:t>1997/8 devolution in Wales, Scotland and Northern Ireland.</a:t>
            </a:r>
            <a:endParaRPr lang="en-GB" dirty="0"/>
          </a:p>
          <a:p>
            <a:pPr>
              <a:defRPr/>
            </a:pPr>
            <a:r>
              <a:rPr lang="en-GB" dirty="0" smtClean="0"/>
              <a:t>Government of Wales Act 2006</a:t>
            </a:r>
          </a:p>
          <a:p>
            <a:pPr>
              <a:defRPr/>
            </a:pPr>
            <a:r>
              <a:rPr lang="en-GB" sz="1050" dirty="0" smtClean="0"/>
              <a:t>20 subjects listed in schedule 7 </a:t>
            </a:r>
          </a:p>
          <a:p>
            <a:pPr>
              <a:defRPr/>
            </a:pPr>
            <a:r>
              <a:rPr lang="en-GB" sz="1050" dirty="0" smtClean="0"/>
              <a:t>Agriculture, forestry, animals, plants and rural development</a:t>
            </a:r>
          </a:p>
          <a:p>
            <a:pPr>
              <a:defRPr/>
            </a:pPr>
            <a:r>
              <a:rPr lang="en-GB" sz="1050" dirty="0" smtClean="0"/>
              <a:t>Ancient monuments and historic buildings</a:t>
            </a:r>
          </a:p>
          <a:p>
            <a:pPr>
              <a:defRPr/>
            </a:pPr>
            <a:r>
              <a:rPr lang="en-GB" sz="1050" dirty="0" smtClean="0"/>
              <a:t>Culture</a:t>
            </a:r>
          </a:p>
          <a:p>
            <a:pPr>
              <a:defRPr/>
            </a:pPr>
            <a:r>
              <a:rPr lang="en-GB" sz="1050" dirty="0" smtClean="0"/>
              <a:t>Economic development</a:t>
            </a:r>
          </a:p>
          <a:p>
            <a:pPr>
              <a:defRPr/>
            </a:pPr>
            <a:r>
              <a:rPr lang="en-GB" sz="1050" dirty="0" smtClean="0"/>
              <a:t>Education and training</a:t>
            </a:r>
          </a:p>
          <a:p>
            <a:pPr>
              <a:defRPr/>
            </a:pPr>
            <a:r>
              <a:rPr lang="en-GB" sz="1050" dirty="0" smtClean="0"/>
              <a:t>Environment</a:t>
            </a:r>
          </a:p>
          <a:p>
            <a:pPr>
              <a:defRPr/>
            </a:pPr>
            <a:r>
              <a:rPr lang="en-GB" sz="1050" dirty="0" smtClean="0"/>
              <a:t>Fire and rescue services and fire safety</a:t>
            </a:r>
          </a:p>
          <a:p>
            <a:pPr>
              <a:defRPr/>
            </a:pPr>
            <a:r>
              <a:rPr lang="en-GB" sz="1050" dirty="0" smtClean="0"/>
              <a:t>Food</a:t>
            </a:r>
          </a:p>
          <a:p>
            <a:pPr>
              <a:defRPr/>
            </a:pPr>
            <a:r>
              <a:rPr lang="en-GB" sz="1050" dirty="0" smtClean="0"/>
              <a:t>Health and Health Services</a:t>
            </a:r>
          </a:p>
          <a:p>
            <a:pPr>
              <a:defRPr/>
            </a:pPr>
            <a:r>
              <a:rPr lang="en-GB" sz="1050" dirty="0" smtClean="0"/>
              <a:t>Highways and transport</a:t>
            </a:r>
          </a:p>
          <a:p>
            <a:pPr>
              <a:defRPr/>
            </a:pPr>
            <a:r>
              <a:rPr lang="en-GB" sz="1050" dirty="0" smtClean="0"/>
              <a:t>Housing</a:t>
            </a:r>
          </a:p>
          <a:p>
            <a:pPr>
              <a:defRPr/>
            </a:pPr>
            <a:r>
              <a:rPr lang="en-GB" sz="1050" dirty="0" smtClean="0"/>
              <a:t>Local government</a:t>
            </a:r>
          </a:p>
          <a:p>
            <a:pPr>
              <a:defRPr/>
            </a:pPr>
            <a:r>
              <a:rPr lang="en-GB" sz="1050" dirty="0" smtClean="0"/>
              <a:t>National Assembly for Wales</a:t>
            </a:r>
          </a:p>
          <a:p>
            <a:pPr>
              <a:defRPr/>
            </a:pPr>
            <a:r>
              <a:rPr lang="en-GB" sz="1050" dirty="0" smtClean="0"/>
              <a:t>Public administration</a:t>
            </a:r>
          </a:p>
          <a:p>
            <a:pPr>
              <a:defRPr/>
            </a:pPr>
            <a:r>
              <a:rPr lang="en-GB" sz="1050" dirty="0" smtClean="0"/>
              <a:t>Social welfare</a:t>
            </a:r>
          </a:p>
          <a:p>
            <a:pPr>
              <a:defRPr/>
            </a:pPr>
            <a:r>
              <a:rPr lang="en-GB" sz="1050" dirty="0" smtClean="0"/>
              <a:t>Sport and recreation</a:t>
            </a:r>
          </a:p>
          <a:p>
            <a:pPr>
              <a:defRPr/>
            </a:pPr>
            <a:r>
              <a:rPr lang="en-GB" sz="1050" dirty="0" smtClean="0"/>
              <a:t>Tourism</a:t>
            </a:r>
          </a:p>
          <a:p>
            <a:pPr>
              <a:defRPr/>
            </a:pPr>
            <a:r>
              <a:rPr lang="en-GB" sz="1050" dirty="0" smtClean="0"/>
              <a:t>Taxation</a:t>
            </a:r>
          </a:p>
          <a:p>
            <a:pPr>
              <a:defRPr/>
            </a:pPr>
            <a:r>
              <a:rPr lang="en-GB" sz="1050" dirty="0" smtClean="0"/>
              <a:t>Town and country planning</a:t>
            </a:r>
          </a:p>
          <a:p>
            <a:pPr>
              <a:defRPr/>
            </a:pPr>
            <a:r>
              <a:rPr lang="en-GB" sz="1050" dirty="0" smtClean="0"/>
              <a:t>Water and flood defence</a:t>
            </a:r>
          </a:p>
          <a:p>
            <a:pPr>
              <a:defRPr/>
            </a:pPr>
            <a:r>
              <a:rPr lang="en-GB" sz="1050" dirty="0" smtClean="0"/>
              <a:t>Welsh language</a:t>
            </a:r>
          </a:p>
          <a:p>
            <a:pPr marL="0" indent="0">
              <a:buFont typeface="Wingdings 3" panose="05040102010807070707" pitchFamily="18" charset="2"/>
              <a:buNone/>
              <a:defRPr/>
            </a:pP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 EU</a:t>
            </a:r>
            <a:endParaRPr lang="en-US" altLang="en-US" smtClean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6 founding states created the EEC in 1957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UK joined the EEC in 1973.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The EEC became the EU in 2001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As of the 1</a:t>
            </a:r>
            <a:r>
              <a:rPr lang="en-GB" altLang="en-US" sz="2800" baseline="30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st</a:t>
            </a:r>
            <a:r>
              <a:rPr lang="en-GB" altLang="en-US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January 2017 the EU consists of 28 Member States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The EU has its own legal system which makes law for the UK and therefore impacts greatly on the English Legal system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Task: What are the countries of the EU and when did they join? </a:t>
            </a:r>
            <a:endParaRPr lang="en-US" altLang="en-US" sz="28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7908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Legal System of the EU</a:t>
            </a:r>
            <a:endParaRPr lang="en-US" altLang="en-US" smtClean="0"/>
          </a:p>
        </p:txBody>
      </p:sp>
      <p:graphicFrame>
        <p:nvGraphicFramePr>
          <p:cNvPr id="2" name="Diagram 1"/>
          <p:cNvGraphicFramePr/>
          <p:nvPr/>
        </p:nvGraphicFramePr>
        <p:xfrm>
          <a:off x="1182688" y="2017713"/>
          <a:ext cx="777240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5046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The Court of Justice of the European Union</a:t>
            </a:r>
          </a:p>
        </p:txBody>
      </p:sp>
      <p:sp>
        <p:nvSpPr>
          <p:cNvPr id="15363" name="SmartArt Placeholder 2"/>
          <p:cNvSpPr>
            <a:spLocks noGrp="1" noTextEdit="1"/>
          </p:cNvSpPr>
          <p:nvPr>
            <p:ph type="dgm" idx="1"/>
          </p:nvPr>
        </p:nvSpPr>
        <p:spPr/>
      </p:sp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971550" y="1341438"/>
            <a:ext cx="5675313" cy="5078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 dirty="0">
              <a:solidFill>
                <a:schemeClr val="tx1"/>
              </a:solidFill>
              <a:latin typeface="Tahoma" panose="020B060403050404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dirty="0">
                <a:solidFill>
                  <a:schemeClr val="tx1"/>
                </a:solidFill>
                <a:latin typeface="Tahoma" panose="020B0604030504040204" pitchFamily="34" charset="0"/>
              </a:rPr>
              <a:t>It is actually composed of two separate courts - the Court of Justice and the General Court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dirty="0">
                <a:solidFill>
                  <a:schemeClr val="tx1"/>
                </a:solidFill>
                <a:latin typeface="Tahoma" panose="020B0604030504040204" pitchFamily="34" charset="0"/>
              </a:rPr>
              <a:t>Role: Ensuring EU law is interpreted and applied the same in every EU country; ensuring countries and EU institutions abide by EU law.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dirty="0">
                <a:solidFill>
                  <a:schemeClr val="tx1"/>
                </a:solidFill>
                <a:latin typeface="Tahoma" panose="020B0604030504040204" pitchFamily="34" charset="0"/>
              </a:rPr>
              <a:t>Members: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dirty="0">
                <a:solidFill>
                  <a:schemeClr val="tx1"/>
                </a:solidFill>
                <a:latin typeface="Tahoma" panose="020B0604030504040204" pitchFamily="34" charset="0"/>
              </a:rPr>
              <a:t>•Court of Justice: 1 judge from each EU country, plus 11 advocates general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dirty="0">
                <a:solidFill>
                  <a:schemeClr val="tx1"/>
                </a:solidFill>
                <a:latin typeface="Tahoma" panose="020B0604030504040204" pitchFamily="34" charset="0"/>
              </a:rPr>
              <a:t>•General Court: 47 judges. In 2019 this will be increased to 56 (2 judges from each EU country).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 sz="1600" dirty="0">
              <a:solidFill>
                <a:schemeClr val="tx1"/>
              </a:solidFill>
              <a:latin typeface="Tahoma" panose="020B060403050404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dirty="0">
                <a:solidFill>
                  <a:schemeClr val="tx1"/>
                </a:solidFill>
                <a:latin typeface="Tahoma" panose="020B0604030504040204" pitchFamily="34" charset="0"/>
              </a:rPr>
              <a:t>Established in: 1952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dirty="0">
                <a:solidFill>
                  <a:schemeClr val="tx1"/>
                </a:solidFill>
                <a:latin typeface="Tahoma" panose="020B0604030504040204" pitchFamily="34" charset="0"/>
              </a:rPr>
              <a:t>Location: Luxembourg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dirty="0">
                <a:solidFill>
                  <a:schemeClr val="tx1"/>
                </a:solidFill>
                <a:latin typeface="Tahoma" panose="020B0604030504040204" pitchFamily="34" charset="0"/>
              </a:rPr>
              <a:t>Website: Court of Justice of the European Union (CJEU)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dirty="0">
                <a:solidFill>
                  <a:schemeClr val="tx1"/>
                </a:solidFill>
                <a:latin typeface="Tahoma" panose="020B0604030504040204" pitchFamily="34" charset="0"/>
              </a:rPr>
              <a:t>The European Court of Human Rights (ECtHR), which is a separate </a:t>
            </a:r>
            <a:r>
              <a:rPr lang="en-GB" altLang="en-US" sz="1600" dirty="0" smtClean="0">
                <a:solidFill>
                  <a:schemeClr val="tx1"/>
                </a:solidFill>
                <a:latin typeface="Tahoma" panose="020B0604030504040204" pitchFamily="34" charset="0"/>
              </a:rPr>
              <a:t>institution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b="1" dirty="0" smtClean="0">
                <a:solidFill>
                  <a:schemeClr val="tx1"/>
                </a:solidFill>
                <a:latin typeface="Tahoma" panose="020B0604030504040204" pitchFamily="34" charset="0"/>
              </a:rPr>
              <a:t>Task: </a:t>
            </a:r>
            <a:r>
              <a:rPr lang="en-GB" altLang="en-US" sz="1600" dirty="0" smtClean="0">
                <a:solidFill>
                  <a:schemeClr val="tx1"/>
                </a:solidFill>
                <a:latin typeface="Tahoma" panose="020B0604030504040204" pitchFamily="34" charset="0"/>
              </a:rPr>
              <a:t>What are the first 14 articles of the ECHR, what rights/protections does it give?</a:t>
            </a:r>
            <a:endParaRPr lang="en-GB" altLang="en-US" sz="1600" dirty="0">
              <a:solidFill>
                <a:schemeClr val="tx1"/>
              </a:solidFill>
              <a:latin typeface="Tahoma" panose="020B060403050404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 dirty="0">
              <a:solidFill>
                <a:schemeClr val="tx1"/>
              </a:solidFill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4966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Council of the European Union </a:t>
            </a:r>
          </a:p>
        </p:txBody>
      </p:sp>
      <p:sp>
        <p:nvSpPr>
          <p:cNvPr id="16387" name="SmartArt Placeholder 2"/>
          <p:cNvSpPr>
            <a:spLocks noGrp="1" noTextEdit="1"/>
          </p:cNvSpPr>
          <p:nvPr>
            <p:ph type="dgm" idx="1"/>
          </p:nvPr>
        </p:nvSpPr>
        <p:spPr/>
      </p:sp>
      <p:sp>
        <p:nvSpPr>
          <p:cNvPr id="16388" name="Rectangle 3"/>
          <p:cNvSpPr>
            <a:spLocks noChangeArrowheads="1"/>
          </p:cNvSpPr>
          <p:nvPr/>
        </p:nvSpPr>
        <p:spPr bwMode="auto">
          <a:xfrm>
            <a:off x="1331913" y="2017713"/>
            <a:ext cx="5526087" cy="3694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Tahoma" panose="020B0604030504040204" pitchFamily="34" charset="0"/>
              </a:rPr>
              <a:t>Role: Voice of EU member governments, adopting EU laws and coordinating EU policies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Tahoma" panose="020B060403050404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Tahoma" panose="020B0604030504040204" pitchFamily="34" charset="0"/>
              </a:rPr>
              <a:t>Members: Government ministers from each EU country, according to the policy area to be discussed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Tahoma" panose="020B060403050404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Tahoma" panose="020B0604030504040204" pitchFamily="34" charset="0"/>
              </a:rPr>
              <a:t>President: Each EU country holds the presidency on a 6-month rotating basis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Tahoma" panose="020B060403050404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Tahoma" panose="020B0604030504040204" pitchFamily="34" charset="0"/>
              </a:rPr>
              <a:t>Established in: 1958 (as Council of the European Economic Community)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Tahoma" panose="020B060403050404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Tahoma" panose="020B0604030504040204" pitchFamily="34" charset="0"/>
              </a:rPr>
              <a:t>Location: Brussels (Belgium)</a:t>
            </a:r>
          </a:p>
        </p:txBody>
      </p:sp>
    </p:spTree>
    <p:extLst>
      <p:ext uri="{BB962C8B-B14F-4D97-AF65-F5344CB8AC3E}">
        <p14:creationId xmlns:p14="http://schemas.microsoft.com/office/powerpoint/2010/main" val="3870697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The European Commission</a:t>
            </a:r>
          </a:p>
        </p:txBody>
      </p:sp>
      <p:sp>
        <p:nvSpPr>
          <p:cNvPr id="17411" name="SmartArt Placeholder 2"/>
          <p:cNvSpPr>
            <a:spLocks noGrp="1" noTextEdit="1"/>
          </p:cNvSpPr>
          <p:nvPr>
            <p:ph type="dgm" idx="1"/>
          </p:nvPr>
        </p:nvSpPr>
        <p:spPr/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1258888" y="2136775"/>
            <a:ext cx="5599112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 dirty="0">
              <a:solidFill>
                <a:schemeClr val="tx1"/>
              </a:solidFill>
              <a:latin typeface="Tahoma" panose="020B060403050404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dirty="0">
                <a:solidFill>
                  <a:schemeClr val="tx1"/>
                </a:solidFill>
                <a:latin typeface="Tahoma" panose="020B0604030504040204" pitchFamily="34" charset="0"/>
              </a:rPr>
              <a:t>28 members called Commissioners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 dirty="0">
              <a:solidFill>
                <a:schemeClr val="tx1"/>
              </a:solidFill>
              <a:latin typeface="Tahoma" panose="020B060403050404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dirty="0">
                <a:solidFill>
                  <a:schemeClr val="tx1"/>
                </a:solidFill>
                <a:latin typeface="Tahoma" panose="020B0604030504040204" pitchFamily="34" charset="0"/>
              </a:rPr>
              <a:t>Appointed every 5 years by the European Parliament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 dirty="0">
              <a:solidFill>
                <a:schemeClr val="tx1"/>
              </a:solidFill>
              <a:latin typeface="Tahoma" panose="020B060403050404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dirty="0">
                <a:solidFill>
                  <a:schemeClr val="tx1"/>
                </a:solidFill>
                <a:latin typeface="Tahoma" panose="020B0604030504040204" pitchFamily="34" charset="0"/>
              </a:rPr>
              <a:t>The Commissioners are independent of their MS and should represent the interests of the EU 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 dirty="0">
              <a:solidFill>
                <a:schemeClr val="tx1"/>
              </a:solidFill>
              <a:latin typeface="Tahoma" panose="020B060403050404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dirty="0">
                <a:solidFill>
                  <a:schemeClr val="tx1"/>
                </a:solidFill>
                <a:latin typeface="Tahoma" panose="020B0604030504040204" pitchFamily="34" charset="0"/>
              </a:rPr>
              <a:t>Commission has role in drafting new laws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 dirty="0">
              <a:solidFill>
                <a:schemeClr val="tx1"/>
              </a:solidFill>
              <a:latin typeface="Tahoma" panose="020B060403050404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dirty="0">
                <a:solidFill>
                  <a:schemeClr val="tx1"/>
                </a:solidFill>
                <a:latin typeface="Tahoma" panose="020B0604030504040204" pitchFamily="34" charset="0"/>
              </a:rPr>
              <a:t>Commission also ensures that MS uphold EU legislation by investigating breaches </a:t>
            </a:r>
          </a:p>
        </p:txBody>
      </p:sp>
    </p:spTree>
    <p:extLst>
      <p:ext uri="{BB962C8B-B14F-4D97-AF65-F5344CB8AC3E}">
        <p14:creationId xmlns:p14="http://schemas.microsoft.com/office/powerpoint/2010/main" val="2650254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European Parliament </a:t>
            </a:r>
          </a:p>
        </p:txBody>
      </p:sp>
      <p:sp>
        <p:nvSpPr>
          <p:cNvPr id="18435" name="SmartArt Placeholder 2"/>
          <p:cNvSpPr>
            <a:spLocks noGrp="1" noTextEdit="1"/>
          </p:cNvSpPr>
          <p:nvPr>
            <p:ph type="dgm" idx="1"/>
          </p:nvPr>
        </p:nvSpPr>
        <p:spPr/>
      </p:sp>
      <p:sp>
        <p:nvSpPr>
          <p:cNvPr id="18436" name="Rectangle 3"/>
          <p:cNvSpPr>
            <a:spLocks noChangeArrowheads="1"/>
          </p:cNvSpPr>
          <p:nvPr/>
        </p:nvSpPr>
        <p:spPr bwMode="auto">
          <a:xfrm>
            <a:off x="1403350" y="2017713"/>
            <a:ext cx="4572000" cy="4246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Tahoma" panose="020B0604030504040204" pitchFamily="34" charset="0"/>
              </a:rPr>
              <a:t>Role: Directly-elected EU body with legislative, supervisory, and budgetary responsibilities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Tahoma" panose="020B060403050404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Tahoma" panose="020B0604030504040204" pitchFamily="34" charset="0"/>
              </a:rPr>
              <a:t>Members: 751 MEPs (Members of the European Parliament)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Tahoma" panose="020B060403050404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Tahoma" panose="020B0604030504040204" pitchFamily="34" charset="0"/>
              </a:rPr>
              <a:t>President: Antonio Tajani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Tahoma" panose="020B0604030504040204" pitchFamily="34" charset="0"/>
              </a:rPr>
              <a:t>Established in: 1952 as Common Assembly of the European Coal and Steel Community, 1962 as European Parliament, first direct elections in 1979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Tahoma" panose="020B060403050404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Tahoma" panose="020B0604030504040204" pitchFamily="34" charset="0"/>
              </a:rPr>
              <a:t>Location: Strasbourg (France), Brussels (Belgium), Luxembourg</a:t>
            </a:r>
          </a:p>
        </p:txBody>
      </p:sp>
    </p:spTree>
    <p:extLst>
      <p:ext uri="{BB962C8B-B14F-4D97-AF65-F5344CB8AC3E}">
        <p14:creationId xmlns:p14="http://schemas.microsoft.com/office/powerpoint/2010/main" val="4263890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53303291"/>
              </p:ext>
            </p:extLst>
          </p:nvPr>
        </p:nvGraphicFramePr>
        <p:xfrm>
          <a:off x="609600" y="476672"/>
          <a:ext cx="6986736" cy="55653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776</TotalTime>
  <Words>1054</Words>
  <Application>Microsoft Office PowerPoint</Application>
  <PresentationFormat>On-screen Show (4:3)</PresentationFormat>
  <Paragraphs>210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Calibri</vt:lpstr>
      <vt:lpstr>Tahoma</vt:lpstr>
      <vt:lpstr>Trebuchet MS</vt:lpstr>
      <vt:lpstr>Wingdings</vt:lpstr>
      <vt:lpstr>Wingdings 3</vt:lpstr>
      <vt:lpstr>Facet</vt:lpstr>
      <vt:lpstr>Legal Process</vt:lpstr>
      <vt:lpstr>Aim of the Lecture</vt:lpstr>
      <vt:lpstr>CONSTITUTIONAL PRINCIPLES</vt:lpstr>
      <vt:lpstr>Separation of Powers </vt:lpstr>
      <vt:lpstr>PowerPoint Presentation</vt:lpstr>
      <vt:lpstr>Law Making Institutions</vt:lpstr>
      <vt:lpstr>Parliamentary Sovereignty </vt:lpstr>
      <vt:lpstr>Rule of Law</vt:lpstr>
      <vt:lpstr>Sources of Law</vt:lpstr>
      <vt:lpstr>Parliament as Supreme Law Maker</vt:lpstr>
      <vt:lpstr>Types of Bills</vt:lpstr>
      <vt:lpstr>From Bill to Act … Stages of a Bill through Parliament</vt:lpstr>
      <vt:lpstr>From Bill to Act … Stages of a Bill through Parliament</vt:lpstr>
      <vt:lpstr>……see for yourselves!!</vt:lpstr>
      <vt:lpstr>House of Lords </vt:lpstr>
      <vt:lpstr>Delegated Legislation</vt:lpstr>
      <vt:lpstr>Secondary Legislation </vt:lpstr>
      <vt:lpstr>Judicial control </vt:lpstr>
      <vt:lpstr>Devolution </vt:lpstr>
      <vt:lpstr>The EU</vt:lpstr>
      <vt:lpstr>Legal System of the EU</vt:lpstr>
      <vt:lpstr>The Court of Justice of the European Union</vt:lpstr>
      <vt:lpstr>Council of the European Union </vt:lpstr>
      <vt:lpstr>The European Commission</vt:lpstr>
      <vt:lpstr>European Parliament </vt:lpstr>
      <vt:lpstr>PowerPoint Presentation</vt:lpstr>
    </vt:vector>
  </TitlesOfParts>
  <Company>Home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Clare</dc:creator>
  <cp:lastModifiedBy>Bronwen Williams</cp:lastModifiedBy>
  <cp:revision>52</cp:revision>
  <cp:lastPrinted>2018-10-18T06:39:06Z</cp:lastPrinted>
  <dcterms:created xsi:type="dcterms:W3CDTF">2007-09-07T11:40:11Z</dcterms:created>
  <dcterms:modified xsi:type="dcterms:W3CDTF">2019-09-18T11:47:59Z</dcterms:modified>
</cp:coreProperties>
</file>