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4"/>
  </p:sldMasterIdLst>
  <p:notesMasterIdLst>
    <p:notesMasterId r:id="rId53"/>
  </p:notesMasterIdLst>
  <p:handoutMasterIdLst>
    <p:handoutMasterId r:id="rId54"/>
  </p:handoutMasterIdLst>
  <p:sldIdLst>
    <p:sldId id="407" r:id="rId5"/>
    <p:sldId id="408" r:id="rId6"/>
    <p:sldId id="287" r:id="rId7"/>
    <p:sldId id="370" r:id="rId8"/>
    <p:sldId id="369" r:id="rId9"/>
    <p:sldId id="382" r:id="rId10"/>
    <p:sldId id="403" r:id="rId11"/>
    <p:sldId id="410" r:id="rId12"/>
    <p:sldId id="377" r:id="rId13"/>
    <p:sldId id="379" r:id="rId14"/>
    <p:sldId id="404" r:id="rId15"/>
    <p:sldId id="402" r:id="rId16"/>
    <p:sldId id="383" r:id="rId17"/>
    <p:sldId id="384" r:id="rId18"/>
    <p:sldId id="386" r:id="rId19"/>
    <p:sldId id="387" r:id="rId20"/>
    <p:sldId id="364" r:id="rId21"/>
    <p:sldId id="371" r:id="rId22"/>
    <p:sldId id="372" r:id="rId23"/>
    <p:sldId id="380" r:id="rId24"/>
    <p:sldId id="411" r:id="rId25"/>
    <p:sldId id="413" r:id="rId26"/>
    <p:sldId id="374" r:id="rId27"/>
    <p:sldId id="381" r:id="rId28"/>
    <p:sldId id="393" r:id="rId29"/>
    <p:sldId id="321" r:id="rId30"/>
    <p:sldId id="322" r:id="rId31"/>
    <p:sldId id="365" r:id="rId32"/>
    <p:sldId id="394" r:id="rId33"/>
    <p:sldId id="414" r:id="rId34"/>
    <p:sldId id="395" r:id="rId35"/>
    <p:sldId id="396" r:id="rId36"/>
    <p:sldId id="399" r:id="rId37"/>
    <p:sldId id="342" r:id="rId38"/>
    <p:sldId id="388" r:id="rId39"/>
    <p:sldId id="357" r:id="rId40"/>
    <p:sldId id="389" r:id="rId41"/>
    <p:sldId id="359" r:id="rId42"/>
    <p:sldId id="400" r:id="rId43"/>
    <p:sldId id="362" r:id="rId44"/>
    <p:sldId id="412" r:id="rId45"/>
    <p:sldId id="391" r:id="rId46"/>
    <p:sldId id="323" r:id="rId47"/>
    <p:sldId id="358" r:id="rId48"/>
    <p:sldId id="367" r:id="rId49"/>
    <p:sldId id="392" r:id="rId50"/>
    <p:sldId id="409" r:id="rId51"/>
    <p:sldId id="405" r:id="rId5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to PowerPoint" id="{02573EC9-4A26-204F-93A6-F11839B2459A}">
          <p14:sldIdLst>
            <p14:sldId id="407"/>
            <p14:sldId id="408"/>
          </p14:sldIdLst>
        </p14:section>
        <p14:section name="Effective Presentations" id="{18D607EC-8E37-FC47-B125-5BCAE27F1644}">
          <p14:sldIdLst>
            <p14:sldId id="287"/>
            <p14:sldId id="370"/>
            <p14:sldId id="369"/>
            <p14:sldId id="382"/>
            <p14:sldId id="403"/>
            <p14:sldId id="410"/>
            <p14:sldId id="377"/>
            <p14:sldId id="379"/>
            <p14:sldId id="404"/>
            <p14:sldId id="402"/>
            <p14:sldId id="383"/>
            <p14:sldId id="384"/>
            <p14:sldId id="386"/>
            <p14:sldId id="387"/>
            <p14:sldId id="364"/>
            <p14:sldId id="371"/>
            <p14:sldId id="372"/>
            <p14:sldId id="380"/>
            <p14:sldId id="411"/>
            <p14:sldId id="413"/>
            <p14:sldId id="374"/>
            <p14:sldId id="381"/>
            <p14:sldId id="393"/>
            <p14:sldId id="321"/>
            <p14:sldId id="322"/>
            <p14:sldId id="365"/>
            <p14:sldId id="394"/>
            <p14:sldId id="414"/>
            <p14:sldId id="395"/>
            <p14:sldId id="396"/>
            <p14:sldId id="399"/>
            <p14:sldId id="342"/>
            <p14:sldId id="388"/>
            <p14:sldId id="357"/>
            <p14:sldId id="389"/>
            <p14:sldId id="359"/>
            <p14:sldId id="400"/>
            <p14:sldId id="362"/>
            <p14:sldId id="412"/>
            <p14:sldId id="391"/>
            <p14:sldId id="323"/>
            <p14:sldId id="358"/>
            <p14:sldId id="367"/>
            <p14:sldId id="392"/>
            <p14:sldId id="409"/>
            <p14:sldId id="40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27" autoAdjust="0"/>
    <p:restoredTop sz="94692" autoAdjust="0"/>
  </p:normalViewPr>
  <p:slideViewPr>
    <p:cSldViewPr>
      <p:cViewPr varScale="1">
        <p:scale>
          <a:sx n="114" d="100"/>
          <a:sy n="114" d="100"/>
        </p:scale>
        <p:origin x="1752" y="10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2" d="100"/>
          <a:sy n="82" d="100"/>
        </p:scale>
        <p:origin x="-1248" y="-8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_rels/viewProps.xml.rels><?xml version="1.0" encoding="UTF-8" standalone="yes"?>
<Relationships xmlns="http://schemas.openxmlformats.org/package/2006/relationships"><Relationship Id="rId1" Type="http://schemas.openxmlformats.org/officeDocument/2006/relationships/slide" Target="slides/slide3.xml"/></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4B6127-FB85-4F53-8D06-F092A784172B}" type="doc">
      <dgm:prSet loTypeId="urn:microsoft.com/office/officeart/2005/8/layout/list1" loCatId="list" qsTypeId="urn:microsoft.com/office/officeart/2005/8/quickstyle/simple1" qsCatId="simple" csTypeId="urn:microsoft.com/office/officeart/2005/8/colors/accent4_2" csCatId="accent4" phldr="1"/>
      <dgm:spPr/>
      <dgm:t>
        <a:bodyPr/>
        <a:lstStyle/>
        <a:p>
          <a:endParaRPr lang="en-US"/>
        </a:p>
      </dgm:t>
    </dgm:pt>
    <dgm:pt modelId="{EA3D9D52-8404-455E-967C-9661CCE70557}">
      <dgm:prSet/>
      <dgm:spPr/>
      <dgm:t>
        <a:bodyPr/>
        <a:lstStyle/>
        <a:p>
          <a:r>
            <a:rPr lang="en-US"/>
            <a:t>Organization</a:t>
          </a:r>
        </a:p>
      </dgm:t>
    </dgm:pt>
    <dgm:pt modelId="{B50BAB1A-E407-4F5F-A8A5-F7918C51B7FD}" type="parTrans" cxnId="{8657BA2E-8A42-45AD-B12A-0F6AC683DBC4}">
      <dgm:prSet/>
      <dgm:spPr/>
      <dgm:t>
        <a:bodyPr/>
        <a:lstStyle/>
        <a:p>
          <a:endParaRPr lang="en-US"/>
        </a:p>
      </dgm:t>
    </dgm:pt>
    <dgm:pt modelId="{D74788E8-3F22-4AEE-B72D-9AA82C45CD3A}" type="sibTrans" cxnId="{8657BA2E-8A42-45AD-B12A-0F6AC683DBC4}">
      <dgm:prSet/>
      <dgm:spPr/>
      <dgm:t>
        <a:bodyPr/>
        <a:lstStyle/>
        <a:p>
          <a:endParaRPr lang="en-US"/>
        </a:p>
      </dgm:t>
    </dgm:pt>
    <dgm:pt modelId="{706D1F77-006B-4C10-BA82-A89FA59A375A}">
      <dgm:prSet/>
      <dgm:spPr/>
      <dgm:t>
        <a:bodyPr/>
        <a:lstStyle/>
        <a:p>
          <a:r>
            <a:rPr lang="en-US"/>
            <a:t>Determine main points (1-5)</a:t>
          </a:r>
        </a:p>
      </dgm:t>
    </dgm:pt>
    <dgm:pt modelId="{F4B34C77-A118-49CA-B5B9-36E36BA4E649}" type="parTrans" cxnId="{A0505C54-7B98-41E3-BA1E-4B262CD82735}">
      <dgm:prSet/>
      <dgm:spPr/>
      <dgm:t>
        <a:bodyPr/>
        <a:lstStyle/>
        <a:p>
          <a:endParaRPr lang="en-US"/>
        </a:p>
      </dgm:t>
    </dgm:pt>
    <dgm:pt modelId="{FD2C4BD5-8B75-4B31-A1E1-4DA25558DAC0}" type="sibTrans" cxnId="{A0505C54-7B98-41E3-BA1E-4B262CD82735}">
      <dgm:prSet/>
      <dgm:spPr/>
      <dgm:t>
        <a:bodyPr/>
        <a:lstStyle/>
        <a:p>
          <a:endParaRPr lang="en-US"/>
        </a:p>
      </dgm:t>
    </dgm:pt>
    <dgm:pt modelId="{4B064525-455C-4E67-867E-B703B0EF8560}">
      <dgm:prSet/>
      <dgm:spPr/>
      <dgm:t>
        <a:bodyPr/>
        <a:lstStyle/>
        <a:p>
          <a:r>
            <a:rPr lang="en-US" dirty="0"/>
            <a:t>Evidence References</a:t>
          </a:r>
        </a:p>
      </dgm:t>
    </dgm:pt>
    <dgm:pt modelId="{EAF9718A-1EB1-4D9B-9F14-AFD36D117138}" type="parTrans" cxnId="{CA07040E-3677-471D-92F8-1DA4EDA07AC9}">
      <dgm:prSet/>
      <dgm:spPr/>
      <dgm:t>
        <a:bodyPr/>
        <a:lstStyle/>
        <a:p>
          <a:endParaRPr lang="en-US"/>
        </a:p>
      </dgm:t>
    </dgm:pt>
    <dgm:pt modelId="{436B2145-6138-4628-806A-BF24D833ADE3}" type="sibTrans" cxnId="{CA07040E-3677-471D-92F8-1DA4EDA07AC9}">
      <dgm:prSet/>
      <dgm:spPr/>
      <dgm:t>
        <a:bodyPr/>
        <a:lstStyle/>
        <a:p>
          <a:endParaRPr lang="en-US"/>
        </a:p>
      </dgm:t>
    </dgm:pt>
    <dgm:pt modelId="{440E213B-2340-40B8-AFA9-A40EE27B304F}">
      <dgm:prSet/>
      <dgm:spPr/>
      <dgm:t>
        <a:bodyPr/>
        <a:lstStyle/>
        <a:p>
          <a:r>
            <a:rPr lang="en-US"/>
            <a:t>Transitions</a:t>
          </a:r>
        </a:p>
      </dgm:t>
    </dgm:pt>
    <dgm:pt modelId="{0CB34E8D-ACF1-4305-A3AE-C0664E6479F2}" type="parTrans" cxnId="{53B399C4-06AE-4CC3-8C3C-B2B8EA584333}">
      <dgm:prSet/>
      <dgm:spPr/>
      <dgm:t>
        <a:bodyPr/>
        <a:lstStyle/>
        <a:p>
          <a:endParaRPr lang="en-US"/>
        </a:p>
      </dgm:t>
    </dgm:pt>
    <dgm:pt modelId="{95004F08-B592-4FBD-9675-64A90B05E370}" type="sibTrans" cxnId="{53B399C4-06AE-4CC3-8C3C-B2B8EA584333}">
      <dgm:prSet/>
      <dgm:spPr/>
      <dgm:t>
        <a:bodyPr/>
        <a:lstStyle/>
        <a:p>
          <a:endParaRPr lang="en-US"/>
        </a:p>
      </dgm:t>
    </dgm:pt>
    <dgm:pt modelId="{1FA7301F-B7CE-4272-92C8-41ECCB3BEE0B}">
      <dgm:prSet/>
      <dgm:spPr/>
      <dgm:t>
        <a:bodyPr/>
        <a:lstStyle/>
        <a:p>
          <a:r>
            <a:rPr lang="en-US"/>
            <a:t>Prepare outline</a:t>
          </a:r>
        </a:p>
      </dgm:t>
    </dgm:pt>
    <dgm:pt modelId="{987D1FCD-0A82-42C6-91BF-0E2825AF6BDC}" type="parTrans" cxnId="{225D6C72-F823-4DEC-B145-F8D73910C689}">
      <dgm:prSet/>
      <dgm:spPr/>
      <dgm:t>
        <a:bodyPr/>
        <a:lstStyle/>
        <a:p>
          <a:endParaRPr lang="en-US"/>
        </a:p>
      </dgm:t>
    </dgm:pt>
    <dgm:pt modelId="{A7678B70-14FE-41A4-AA7F-CAE08A3CBC25}" type="sibTrans" cxnId="{225D6C72-F823-4DEC-B145-F8D73910C689}">
      <dgm:prSet/>
      <dgm:spPr/>
      <dgm:t>
        <a:bodyPr/>
        <a:lstStyle/>
        <a:p>
          <a:endParaRPr lang="en-US"/>
        </a:p>
      </dgm:t>
    </dgm:pt>
    <dgm:pt modelId="{6D834FE6-785C-455B-A547-7DB39E7ABDF3}">
      <dgm:prSet/>
      <dgm:spPr/>
      <dgm:t>
        <a:bodyPr/>
        <a:lstStyle/>
        <a:p>
          <a:r>
            <a:rPr lang="en-US" dirty="0"/>
            <a:t>Prepare a Storyboard</a:t>
          </a:r>
        </a:p>
      </dgm:t>
    </dgm:pt>
    <dgm:pt modelId="{4932D745-8D5B-43E4-912B-FE6A9C754279}" type="parTrans" cxnId="{DBBBAE13-0345-4EF4-9F5A-5521D6DF4BED}">
      <dgm:prSet/>
      <dgm:spPr/>
      <dgm:t>
        <a:bodyPr/>
        <a:lstStyle/>
        <a:p>
          <a:endParaRPr lang="en-US"/>
        </a:p>
      </dgm:t>
    </dgm:pt>
    <dgm:pt modelId="{B4831351-40F5-41B4-A245-55F00F0909FF}" type="sibTrans" cxnId="{DBBBAE13-0345-4EF4-9F5A-5521D6DF4BED}">
      <dgm:prSet/>
      <dgm:spPr/>
      <dgm:t>
        <a:bodyPr/>
        <a:lstStyle/>
        <a:p>
          <a:endParaRPr lang="en-US"/>
        </a:p>
      </dgm:t>
    </dgm:pt>
    <dgm:pt modelId="{7DAA5F88-65F7-43FE-A5EE-B10AD3368733}">
      <dgm:prSet/>
      <dgm:spPr/>
      <dgm:t>
        <a:bodyPr/>
        <a:lstStyle/>
        <a:p>
          <a:r>
            <a:rPr lang="en-US"/>
            <a:t>Rehearse…Rehearse…Rehearse!!</a:t>
          </a:r>
        </a:p>
      </dgm:t>
    </dgm:pt>
    <dgm:pt modelId="{9CB183B3-635E-4853-B608-67C9C4CF7C88}" type="parTrans" cxnId="{8E5747E9-A46D-4F97-BA99-F9E316A07B14}">
      <dgm:prSet/>
      <dgm:spPr/>
      <dgm:t>
        <a:bodyPr/>
        <a:lstStyle/>
        <a:p>
          <a:endParaRPr lang="en-US"/>
        </a:p>
      </dgm:t>
    </dgm:pt>
    <dgm:pt modelId="{801756B1-651D-495B-97AB-644C96CADFA6}" type="sibTrans" cxnId="{8E5747E9-A46D-4F97-BA99-F9E316A07B14}">
      <dgm:prSet/>
      <dgm:spPr/>
      <dgm:t>
        <a:bodyPr/>
        <a:lstStyle/>
        <a:p>
          <a:endParaRPr lang="en-US"/>
        </a:p>
      </dgm:t>
    </dgm:pt>
    <dgm:pt modelId="{09437674-CB2A-48BC-B11F-4B5260D7E600}">
      <dgm:prSet/>
      <dgm:spPr/>
      <dgm:t>
        <a:bodyPr/>
        <a:lstStyle/>
        <a:p>
          <a:r>
            <a:rPr lang="en-US"/>
            <a:t>In the actual room if possible</a:t>
          </a:r>
        </a:p>
      </dgm:t>
    </dgm:pt>
    <dgm:pt modelId="{268A3127-840C-4104-A6F7-7EB1DD326B3D}" type="parTrans" cxnId="{03E9F22E-3171-46F6-B464-136BEB08A444}">
      <dgm:prSet/>
      <dgm:spPr/>
      <dgm:t>
        <a:bodyPr/>
        <a:lstStyle/>
        <a:p>
          <a:endParaRPr lang="en-US"/>
        </a:p>
      </dgm:t>
    </dgm:pt>
    <dgm:pt modelId="{720DE8EC-FB3D-46AA-BB86-0E7213A32735}" type="sibTrans" cxnId="{03E9F22E-3171-46F6-B464-136BEB08A444}">
      <dgm:prSet/>
      <dgm:spPr/>
      <dgm:t>
        <a:bodyPr/>
        <a:lstStyle/>
        <a:p>
          <a:endParaRPr lang="en-US"/>
        </a:p>
      </dgm:t>
    </dgm:pt>
    <dgm:pt modelId="{F4F02DCF-3169-4B7C-AE27-962BCF831CDE}">
      <dgm:prSet/>
      <dgm:spPr/>
      <dgm:t>
        <a:bodyPr/>
        <a:lstStyle/>
        <a:p>
          <a:r>
            <a:rPr lang="en-US"/>
            <a:t>Work to a script and time your presentation</a:t>
          </a:r>
        </a:p>
      </dgm:t>
    </dgm:pt>
    <dgm:pt modelId="{277BA28F-C65F-42CD-84D3-04C69F9C7C80}" type="parTrans" cxnId="{99AD0144-B0DB-43CC-8E0A-C924EB5D2D8A}">
      <dgm:prSet/>
      <dgm:spPr/>
      <dgm:t>
        <a:bodyPr/>
        <a:lstStyle/>
        <a:p>
          <a:endParaRPr lang="en-US"/>
        </a:p>
      </dgm:t>
    </dgm:pt>
    <dgm:pt modelId="{A4698852-D343-413A-9561-DF490B84C192}" type="sibTrans" cxnId="{99AD0144-B0DB-43CC-8E0A-C924EB5D2D8A}">
      <dgm:prSet/>
      <dgm:spPr/>
      <dgm:t>
        <a:bodyPr/>
        <a:lstStyle/>
        <a:p>
          <a:endParaRPr lang="en-US"/>
        </a:p>
      </dgm:t>
    </dgm:pt>
    <dgm:pt modelId="{F687100A-FDD7-47EF-82D3-BDB727656951}">
      <dgm:prSet/>
      <dgm:spPr/>
      <dgm:t>
        <a:bodyPr/>
        <a:lstStyle/>
        <a:p>
          <a:r>
            <a:rPr lang="en-US"/>
            <a:t>Practice Q &amp; A</a:t>
          </a:r>
        </a:p>
      </dgm:t>
    </dgm:pt>
    <dgm:pt modelId="{8C9E7A67-2475-4F35-9DE5-85E4D4E9D822}" type="parTrans" cxnId="{00F231A8-1E86-44E7-A503-10C383B0D797}">
      <dgm:prSet/>
      <dgm:spPr/>
      <dgm:t>
        <a:bodyPr/>
        <a:lstStyle/>
        <a:p>
          <a:endParaRPr lang="en-US"/>
        </a:p>
      </dgm:t>
    </dgm:pt>
    <dgm:pt modelId="{1DDE440F-AE4A-40F7-8D3F-BFF22D6BDE0F}" type="sibTrans" cxnId="{00F231A8-1E86-44E7-A503-10C383B0D797}">
      <dgm:prSet/>
      <dgm:spPr/>
      <dgm:t>
        <a:bodyPr/>
        <a:lstStyle/>
        <a:p>
          <a:endParaRPr lang="en-US"/>
        </a:p>
      </dgm:t>
    </dgm:pt>
    <dgm:pt modelId="{E8B76FCF-1A8A-49B1-A4F3-D320C30B9A3D}">
      <dgm:prSet/>
      <dgm:spPr/>
      <dgm:t>
        <a:bodyPr/>
        <a:lstStyle/>
        <a:p>
          <a:r>
            <a:rPr lang="en-US"/>
            <a:t>Check equipment – load your slides in advance</a:t>
          </a:r>
        </a:p>
      </dgm:t>
    </dgm:pt>
    <dgm:pt modelId="{A5C18EE9-512A-4B9D-8AC1-A99EB882460E}" type="parTrans" cxnId="{3306A9A4-4E2A-4F10-8A6E-E681E063D41F}">
      <dgm:prSet/>
      <dgm:spPr/>
      <dgm:t>
        <a:bodyPr/>
        <a:lstStyle/>
        <a:p>
          <a:endParaRPr lang="en-US"/>
        </a:p>
      </dgm:t>
    </dgm:pt>
    <dgm:pt modelId="{18C6E415-0701-4F44-BD07-3286A65BC7FD}" type="sibTrans" cxnId="{3306A9A4-4E2A-4F10-8A6E-E681E063D41F}">
      <dgm:prSet/>
      <dgm:spPr/>
      <dgm:t>
        <a:bodyPr/>
        <a:lstStyle/>
        <a:p>
          <a:endParaRPr lang="en-US"/>
        </a:p>
      </dgm:t>
    </dgm:pt>
    <dgm:pt modelId="{886E51AC-0288-4C30-A16E-57A4F0A2DE92}">
      <dgm:prSet/>
      <dgm:spPr/>
      <dgm:t>
        <a:bodyPr/>
        <a:lstStyle/>
        <a:p>
          <a:r>
            <a:rPr lang="en-US"/>
            <a:t>Make contingency plans</a:t>
          </a:r>
        </a:p>
      </dgm:t>
    </dgm:pt>
    <dgm:pt modelId="{5BCEBF0A-35E5-4079-96D2-8CC6D42A9B7B}" type="parTrans" cxnId="{4D8412E4-521D-4265-BC04-D2AA8FF62B15}">
      <dgm:prSet/>
      <dgm:spPr/>
      <dgm:t>
        <a:bodyPr/>
        <a:lstStyle/>
        <a:p>
          <a:endParaRPr lang="en-US"/>
        </a:p>
      </dgm:t>
    </dgm:pt>
    <dgm:pt modelId="{487E0525-322B-4805-B276-EE188979A16A}" type="sibTrans" cxnId="{4D8412E4-521D-4265-BC04-D2AA8FF62B15}">
      <dgm:prSet/>
      <dgm:spPr/>
      <dgm:t>
        <a:bodyPr/>
        <a:lstStyle/>
        <a:p>
          <a:endParaRPr lang="en-US"/>
        </a:p>
      </dgm:t>
    </dgm:pt>
    <dgm:pt modelId="{EE514386-3961-4695-B12D-AB73519E5BBF}" type="pres">
      <dgm:prSet presAssocID="{ED4B6127-FB85-4F53-8D06-F092A784172B}" presName="linear" presStyleCnt="0">
        <dgm:presLayoutVars>
          <dgm:dir/>
          <dgm:animLvl val="lvl"/>
          <dgm:resizeHandles val="exact"/>
        </dgm:presLayoutVars>
      </dgm:prSet>
      <dgm:spPr/>
    </dgm:pt>
    <dgm:pt modelId="{2D1D5BA4-CC67-4938-A929-EFCF5820F199}" type="pres">
      <dgm:prSet presAssocID="{EA3D9D52-8404-455E-967C-9661CCE70557}" presName="parentLin" presStyleCnt="0"/>
      <dgm:spPr/>
    </dgm:pt>
    <dgm:pt modelId="{0827C87B-86EA-4B32-B24B-AF66DF6BB94E}" type="pres">
      <dgm:prSet presAssocID="{EA3D9D52-8404-455E-967C-9661CCE70557}" presName="parentLeftMargin" presStyleLbl="node1" presStyleIdx="0" presStyleCnt="2"/>
      <dgm:spPr/>
    </dgm:pt>
    <dgm:pt modelId="{99B27419-F6ED-4213-924F-1EF8D8ACB3F7}" type="pres">
      <dgm:prSet presAssocID="{EA3D9D52-8404-455E-967C-9661CCE70557}" presName="parentText" presStyleLbl="node1" presStyleIdx="0" presStyleCnt="2">
        <dgm:presLayoutVars>
          <dgm:chMax val="0"/>
          <dgm:bulletEnabled val="1"/>
        </dgm:presLayoutVars>
      </dgm:prSet>
      <dgm:spPr/>
    </dgm:pt>
    <dgm:pt modelId="{460B3A79-6CFD-4895-BDCD-1A86A71B2DAD}" type="pres">
      <dgm:prSet presAssocID="{EA3D9D52-8404-455E-967C-9661CCE70557}" presName="negativeSpace" presStyleCnt="0"/>
      <dgm:spPr/>
    </dgm:pt>
    <dgm:pt modelId="{E44D940C-6165-4FEE-BE7C-A3686D38825D}" type="pres">
      <dgm:prSet presAssocID="{EA3D9D52-8404-455E-967C-9661CCE70557}" presName="childText" presStyleLbl="conFgAcc1" presStyleIdx="0" presStyleCnt="2">
        <dgm:presLayoutVars>
          <dgm:bulletEnabled val="1"/>
        </dgm:presLayoutVars>
      </dgm:prSet>
      <dgm:spPr/>
    </dgm:pt>
    <dgm:pt modelId="{7FC45BED-7E1F-4856-8029-3E28732292DA}" type="pres">
      <dgm:prSet presAssocID="{D74788E8-3F22-4AEE-B72D-9AA82C45CD3A}" presName="spaceBetweenRectangles" presStyleCnt="0"/>
      <dgm:spPr/>
    </dgm:pt>
    <dgm:pt modelId="{63C92BC2-2843-4037-B480-0E9643ED037A}" type="pres">
      <dgm:prSet presAssocID="{7DAA5F88-65F7-43FE-A5EE-B10AD3368733}" presName="parentLin" presStyleCnt="0"/>
      <dgm:spPr/>
    </dgm:pt>
    <dgm:pt modelId="{31BFA9D1-F458-4F2F-BEF6-2CC760DB89CD}" type="pres">
      <dgm:prSet presAssocID="{7DAA5F88-65F7-43FE-A5EE-B10AD3368733}" presName="parentLeftMargin" presStyleLbl="node1" presStyleIdx="0" presStyleCnt="2"/>
      <dgm:spPr/>
    </dgm:pt>
    <dgm:pt modelId="{2E859893-8BBC-4453-87E8-C3D1D02D045F}" type="pres">
      <dgm:prSet presAssocID="{7DAA5F88-65F7-43FE-A5EE-B10AD3368733}" presName="parentText" presStyleLbl="node1" presStyleIdx="1" presStyleCnt="2">
        <dgm:presLayoutVars>
          <dgm:chMax val="0"/>
          <dgm:bulletEnabled val="1"/>
        </dgm:presLayoutVars>
      </dgm:prSet>
      <dgm:spPr/>
    </dgm:pt>
    <dgm:pt modelId="{3082A049-D38E-4CA1-B82D-A6DC38EADD09}" type="pres">
      <dgm:prSet presAssocID="{7DAA5F88-65F7-43FE-A5EE-B10AD3368733}" presName="negativeSpace" presStyleCnt="0"/>
      <dgm:spPr/>
    </dgm:pt>
    <dgm:pt modelId="{9A928422-5619-43D9-88B7-8056AF38D924}" type="pres">
      <dgm:prSet presAssocID="{7DAA5F88-65F7-43FE-A5EE-B10AD3368733}" presName="childText" presStyleLbl="conFgAcc1" presStyleIdx="1" presStyleCnt="2">
        <dgm:presLayoutVars>
          <dgm:bulletEnabled val="1"/>
        </dgm:presLayoutVars>
      </dgm:prSet>
      <dgm:spPr/>
    </dgm:pt>
  </dgm:ptLst>
  <dgm:cxnLst>
    <dgm:cxn modelId="{DDC6DF01-E885-4407-931E-1164C335CD70}" type="presOf" srcId="{440E213B-2340-40B8-AFA9-A40EE27B304F}" destId="{E44D940C-6165-4FEE-BE7C-A3686D38825D}" srcOrd="0" destOrd="2" presId="urn:microsoft.com/office/officeart/2005/8/layout/list1"/>
    <dgm:cxn modelId="{CA07040E-3677-471D-92F8-1DA4EDA07AC9}" srcId="{EA3D9D52-8404-455E-967C-9661CCE70557}" destId="{4B064525-455C-4E67-867E-B703B0EF8560}" srcOrd="1" destOrd="0" parTransId="{EAF9718A-1EB1-4D9B-9F14-AFD36D117138}" sibTransId="{436B2145-6138-4628-806A-BF24D833ADE3}"/>
    <dgm:cxn modelId="{5744A30E-03F9-4F9D-921C-FD150A53B98F}" type="presOf" srcId="{E8B76FCF-1A8A-49B1-A4F3-D320C30B9A3D}" destId="{9A928422-5619-43D9-88B7-8056AF38D924}" srcOrd="0" destOrd="3" presId="urn:microsoft.com/office/officeart/2005/8/layout/list1"/>
    <dgm:cxn modelId="{DBBBAE13-0345-4EF4-9F5A-5521D6DF4BED}" srcId="{EA3D9D52-8404-455E-967C-9661CCE70557}" destId="{6D834FE6-785C-455B-A547-7DB39E7ABDF3}" srcOrd="4" destOrd="0" parTransId="{4932D745-8D5B-43E4-912B-FE6A9C754279}" sibTransId="{B4831351-40F5-41B4-A245-55F00F0909FF}"/>
    <dgm:cxn modelId="{CF06FD13-7A7B-4E77-B445-BFEBF9AC4BEF}" type="presOf" srcId="{F4F02DCF-3169-4B7C-AE27-962BCF831CDE}" destId="{9A928422-5619-43D9-88B7-8056AF38D924}" srcOrd="0" destOrd="1" presId="urn:microsoft.com/office/officeart/2005/8/layout/list1"/>
    <dgm:cxn modelId="{EF091614-7501-4CFC-9508-D10650C4636C}" type="presOf" srcId="{EA3D9D52-8404-455E-967C-9661CCE70557}" destId="{0827C87B-86EA-4B32-B24B-AF66DF6BB94E}" srcOrd="0" destOrd="0" presId="urn:microsoft.com/office/officeart/2005/8/layout/list1"/>
    <dgm:cxn modelId="{205F3220-37C1-4963-88A5-3F728B084021}" type="presOf" srcId="{F687100A-FDD7-47EF-82D3-BDB727656951}" destId="{9A928422-5619-43D9-88B7-8056AF38D924}" srcOrd="0" destOrd="2" presId="urn:microsoft.com/office/officeart/2005/8/layout/list1"/>
    <dgm:cxn modelId="{8657BA2E-8A42-45AD-B12A-0F6AC683DBC4}" srcId="{ED4B6127-FB85-4F53-8D06-F092A784172B}" destId="{EA3D9D52-8404-455E-967C-9661CCE70557}" srcOrd="0" destOrd="0" parTransId="{B50BAB1A-E407-4F5F-A8A5-F7918C51B7FD}" sibTransId="{D74788E8-3F22-4AEE-B72D-9AA82C45CD3A}"/>
    <dgm:cxn modelId="{03E9F22E-3171-46F6-B464-136BEB08A444}" srcId="{7DAA5F88-65F7-43FE-A5EE-B10AD3368733}" destId="{09437674-CB2A-48BC-B11F-4B5260D7E600}" srcOrd="0" destOrd="0" parTransId="{268A3127-840C-4104-A6F7-7EB1DD326B3D}" sibTransId="{720DE8EC-FB3D-46AA-BB86-0E7213A32735}"/>
    <dgm:cxn modelId="{05DB283F-B87D-404A-B2A2-0DB16AA18973}" type="presOf" srcId="{6D834FE6-785C-455B-A547-7DB39E7ABDF3}" destId="{E44D940C-6165-4FEE-BE7C-A3686D38825D}" srcOrd="0" destOrd="4" presId="urn:microsoft.com/office/officeart/2005/8/layout/list1"/>
    <dgm:cxn modelId="{99AD0144-B0DB-43CC-8E0A-C924EB5D2D8A}" srcId="{7DAA5F88-65F7-43FE-A5EE-B10AD3368733}" destId="{F4F02DCF-3169-4B7C-AE27-962BCF831CDE}" srcOrd="1" destOrd="0" parTransId="{277BA28F-C65F-42CD-84D3-04C69F9C7C80}" sibTransId="{A4698852-D343-413A-9561-DF490B84C192}"/>
    <dgm:cxn modelId="{225D6C72-F823-4DEC-B145-F8D73910C689}" srcId="{EA3D9D52-8404-455E-967C-9661CCE70557}" destId="{1FA7301F-B7CE-4272-92C8-41ECCB3BEE0B}" srcOrd="3" destOrd="0" parTransId="{987D1FCD-0A82-42C6-91BF-0E2825AF6BDC}" sibTransId="{A7678B70-14FE-41A4-AA7F-CAE08A3CBC25}"/>
    <dgm:cxn modelId="{A0505C54-7B98-41E3-BA1E-4B262CD82735}" srcId="{EA3D9D52-8404-455E-967C-9661CCE70557}" destId="{706D1F77-006B-4C10-BA82-A89FA59A375A}" srcOrd="0" destOrd="0" parTransId="{F4B34C77-A118-49CA-B5B9-36E36BA4E649}" sibTransId="{FD2C4BD5-8B75-4B31-A1E1-4DA25558DAC0}"/>
    <dgm:cxn modelId="{3306A9A4-4E2A-4F10-8A6E-E681E063D41F}" srcId="{7DAA5F88-65F7-43FE-A5EE-B10AD3368733}" destId="{E8B76FCF-1A8A-49B1-A4F3-D320C30B9A3D}" srcOrd="3" destOrd="0" parTransId="{A5C18EE9-512A-4B9D-8AC1-A99EB882460E}" sibTransId="{18C6E415-0701-4F44-BD07-3286A65BC7FD}"/>
    <dgm:cxn modelId="{00F231A8-1E86-44E7-A503-10C383B0D797}" srcId="{7DAA5F88-65F7-43FE-A5EE-B10AD3368733}" destId="{F687100A-FDD7-47EF-82D3-BDB727656951}" srcOrd="2" destOrd="0" parTransId="{8C9E7A67-2475-4F35-9DE5-85E4D4E9D822}" sibTransId="{1DDE440F-AE4A-40F7-8D3F-BFF22D6BDE0F}"/>
    <dgm:cxn modelId="{E82A66AF-7CA6-44BB-84A7-D8CC14B5410A}" type="presOf" srcId="{ED4B6127-FB85-4F53-8D06-F092A784172B}" destId="{EE514386-3961-4695-B12D-AB73519E5BBF}" srcOrd="0" destOrd="0" presId="urn:microsoft.com/office/officeart/2005/8/layout/list1"/>
    <dgm:cxn modelId="{C7B3DFBA-7BAC-46A6-AD52-CE69389EA40F}" type="presOf" srcId="{886E51AC-0288-4C30-A16E-57A4F0A2DE92}" destId="{9A928422-5619-43D9-88B7-8056AF38D924}" srcOrd="0" destOrd="4" presId="urn:microsoft.com/office/officeart/2005/8/layout/list1"/>
    <dgm:cxn modelId="{86AD02C3-2E69-46BB-BD8D-814E793D5BF3}" type="presOf" srcId="{4B064525-455C-4E67-867E-B703B0EF8560}" destId="{E44D940C-6165-4FEE-BE7C-A3686D38825D}" srcOrd="0" destOrd="1" presId="urn:microsoft.com/office/officeart/2005/8/layout/list1"/>
    <dgm:cxn modelId="{53B399C4-06AE-4CC3-8C3C-B2B8EA584333}" srcId="{EA3D9D52-8404-455E-967C-9661CCE70557}" destId="{440E213B-2340-40B8-AFA9-A40EE27B304F}" srcOrd="2" destOrd="0" parTransId="{0CB34E8D-ACF1-4305-A3AE-C0664E6479F2}" sibTransId="{95004F08-B592-4FBD-9675-64A90B05E370}"/>
    <dgm:cxn modelId="{496BEDC7-77B0-4936-A15D-D1827D1BC29B}" type="presOf" srcId="{7DAA5F88-65F7-43FE-A5EE-B10AD3368733}" destId="{31BFA9D1-F458-4F2F-BEF6-2CC760DB89CD}" srcOrd="0" destOrd="0" presId="urn:microsoft.com/office/officeart/2005/8/layout/list1"/>
    <dgm:cxn modelId="{CEDED8D0-6139-498F-ADCF-7310584446A7}" type="presOf" srcId="{1FA7301F-B7CE-4272-92C8-41ECCB3BEE0B}" destId="{E44D940C-6165-4FEE-BE7C-A3686D38825D}" srcOrd="0" destOrd="3" presId="urn:microsoft.com/office/officeart/2005/8/layout/list1"/>
    <dgm:cxn modelId="{F71857D7-FEB3-4CEF-8A8F-A4570497F7A1}" type="presOf" srcId="{706D1F77-006B-4C10-BA82-A89FA59A375A}" destId="{E44D940C-6165-4FEE-BE7C-A3686D38825D}" srcOrd="0" destOrd="0" presId="urn:microsoft.com/office/officeart/2005/8/layout/list1"/>
    <dgm:cxn modelId="{DF5A77D9-9ACF-47D0-8AAA-3709C690FE01}" type="presOf" srcId="{09437674-CB2A-48BC-B11F-4B5260D7E600}" destId="{9A928422-5619-43D9-88B7-8056AF38D924}" srcOrd="0" destOrd="0" presId="urn:microsoft.com/office/officeart/2005/8/layout/list1"/>
    <dgm:cxn modelId="{4D8412E4-521D-4265-BC04-D2AA8FF62B15}" srcId="{7DAA5F88-65F7-43FE-A5EE-B10AD3368733}" destId="{886E51AC-0288-4C30-A16E-57A4F0A2DE92}" srcOrd="4" destOrd="0" parTransId="{5BCEBF0A-35E5-4079-96D2-8CC6D42A9B7B}" sibTransId="{487E0525-322B-4805-B276-EE188979A16A}"/>
    <dgm:cxn modelId="{8E5747E9-A46D-4F97-BA99-F9E316A07B14}" srcId="{ED4B6127-FB85-4F53-8D06-F092A784172B}" destId="{7DAA5F88-65F7-43FE-A5EE-B10AD3368733}" srcOrd="1" destOrd="0" parTransId="{9CB183B3-635E-4853-B608-67C9C4CF7C88}" sibTransId="{801756B1-651D-495B-97AB-644C96CADFA6}"/>
    <dgm:cxn modelId="{BD2E82F8-9824-49D5-AEDE-9CF5618CC2FD}" type="presOf" srcId="{7DAA5F88-65F7-43FE-A5EE-B10AD3368733}" destId="{2E859893-8BBC-4453-87E8-C3D1D02D045F}" srcOrd="1" destOrd="0" presId="urn:microsoft.com/office/officeart/2005/8/layout/list1"/>
    <dgm:cxn modelId="{72440FFB-6509-4E78-B701-C21E37B65F21}" type="presOf" srcId="{EA3D9D52-8404-455E-967C-9661CCE70557}" destId="{99B27419-F6ED-4213-924F-1EF8D8ACB3F7}" srcOrd="1" destOrd="0" presId="urn:microsoft.com/office/officeart/2005/8/layout/list1"/>
    <dgm:cxn modelId="{22128498-5C50-4166-93D2-3A644153B91B}" type="presParOf" srcId="{EE514386-3961-4695-B12D-AB73519E5BBF}" destId="{2D1D5BA4-CC67-4938-A929-EFCF5820F199}" srcOrd="0" destOrd="0" presId="urn:microsoft.com/office/officeart/2005/8/layout/list1"/>
    <dgm:cxn modelId="{92C1E82B-1325-4F08-9C98-EFB604769305}" type="presParOf" srcId="{2D1D5BA4-CC67-4938-A929-EFCF5820F199}" destId="{0827C87B-86EA-4B32-B24B-AF66DF6BB94E}" srcOrd="0" destOrd="0" presId="urn:microsoft.com/office/officeart/2005/8/layout/list1"/>
    <dgm:cxn modelId="{5CE3235B-1BA4-41B8-B157-4CD3A6FB7009}" type="presParOf" srcId="{2D1D5BA4-CC67-4938-A929-EFCF5820F199}" destId="{99B27419-F6ED-4213-924F-1EF8D8ACB3F7}" srcOrd="1" destOrd="0" presId="urn:microsoft.com/office/officeart/2005/8/layout/list1"/>
    <dgm:cxn modelId="{745AF647-3D78-478D-BF52-A97E6F88E8AF}" type="presParOf" srcId="{EE514386-3961-4695-B12D-AB73519E5BBF}" destId="{460B3A79-6CFD-4895-BDCD-1A86A71B2DAD}" srcOrd="1" destOrd="0" presId="urn:microsoft.com/office/officeart/2005/8/layout/list1"/>
    <dgm:cxn modelId="{F509C797-A62B-4633-954E-178D81220026}" type="presParOf" srcId="{EE514386-3961-4695-B12D-AB73519E5BBF}" destId="{E44D940C-6165-4FEE-BE7C-A3686D38825D}" srcOrd="2" destOrd="0" presId="urn:microsoft.com/office/officeart/2005/8/layout/list1"/>
    <dgm:cxn modelId="{CEA31CD1-CBFD-4318-B138-F5DE0EF209BD}" type="presParOf" srcId="{EE514386-3961-4695-B12D-AB73519E5BBF}" destId="{7FC45BED-7E1F-4856-8029-3E28732292DA}" srcOrd="3" destOrd="0" presId="urn:microsoft.com/office/officeart/2005/8/layout/list1"/>
    <dgm:cxn modelId="{FC76BC20-8E94-415C-9EDD-E78B1F5433B5}" type="presParOf" srcId="{EE514386-3961-4695-B12D-AB73519E5BBF}" destId="{63C92BC2-2843-4037-B480-0E9643ED037A}" srcOrd="4" destOrd="0" presId="urn:microsoft.com/office/officeart/2005/8/layout/list1"/>
    <dgm:cxn modelId="{D58474CF-FE8E-4B1F-8634-717A1C6493FE}" type="presParOf" srcId="{63C92BC2-2843-4037-B480-0E9643ED037A}" destId="{31BFA9D1-F458-4F2F-BEF6-2CC760DB89CD}" srcOrd="0" destOrd="0" presId="urn:microsoft.com/office/officeart/2005/8/layout/list1"/>
    <dgm:cxn modelId="{DFCF9E32-1D8F-4E2B-B540-6DAC86684B6A}" type="presParOf" srcId="{63C92BC2-2843-4037-B480-0E9643ED037A}" destId="{2E859893-8BBC-4453-87E8-C3D1D02D045F}" srcOrd="1" destOrd="0" presId="urn:microsoft.com/office/officeart/2005/8/layout/list1"/>
    <dgm:cxn modelId="{F17A828B-6164-43E5-B8EE-E4475126DD86}" type="presParOf" srcId="{EE514386-3961-4695-B12D-AB73519E5BBF}" destId="{3082A049-D38E-4CA1-B82D-A6DC38EADD09}" srcOrd="5" destOrd="0" presId="urn:microsoft.com/office/officeart/2005/8/layout/list1"/>
    <dgm:cxn modelId="{5983C0C8-8B5D-40A9-96CE-A2414DEFA835}" type="presParOf" srcId="{EE514386-3961-4695-B12D-AB73519E5BBF}" destId="{9A928422-5619-43D9-88B7-8056AF38D92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607A7B-A9FF-41E3-8B68-02C63524EB0C}" type="doc">
      <dgm:prSet loTypeId="urn:microsoft.com/office/officeart/2016/7/layout/BasicLinearProcessNumbered" loCatId="process" qsTypeId="urn:microsoft.com/office/officeart/2005/8/quickstyle/simple2" qsCatId="simple" csTypeId="urn:microsoft.com/office/officeart/2005/8/colors/colorful2" csCatId="colorful"/>
      <dgm:spPr/>
      <dgm:t>
        <a:bodyPr/>
        <a:lstStyle/>
        <a:p>
          <a:endParaRPr lang="en-US"/>
        </a:p>
      </dgm:t>
    </dgm:pt>
    <dgm:pt modelId="{A2855E08-5C61-4AF8-B315-E10112DF3653}">
      <dgm:prSet/>
      <dgm:spPr/>
      <dgm:t>
        <a:bodyPr/>
        <a:lstStyle/>
        <a:p>
          <a:r>
            <a:rPr lang="en-US"/>
            <a:t>Introduce yourself</a:t>
          </a:r>
        </a:p>
      </dgm:t>
    </dgm:pt>
    <dgm:pt modelId="{E7DF2E8B-42B1-45B1-8D25-4580A34F2022}" type="parTrans" cxnId="{B3AB37B8-2C20-4A0A-B103-B24CAF3BDE9F}">
      <dgm:prSet/>
      <dgm:spPr/>
      <dgm:t>
        <a:bodyPr/>
        <a:lstStyle/>
        <a:p>
          <a:endParaRPr lang="en-US"/>
        </a:p>
      </dgm:t>
    </dgm:pt>
    <dgm:pt modelId="{F312FEC2-D682-4F16-AF81-05C298643FA0}" type="sibTrans" cxnId="{B3AB37B8-2C20-4A0A-B103-B24CAF3BDE9F}">
      <dgm:prSet phldrT="1" phldr="0"/>
      <dgm:spPr/>
      <dgm:t>
        <a:bodyPr/>
        <a:lstStyle/>
        <a:p>
          <a:r>
            <a:rPr lang="en-US"/>
            <a:t>1</a:t>
          </a:r>
        </a:p>
      </dgm:t>
    </dgm:pt>
    <dgm:pt modelId="{2F89F503-3808-4C22-A866-A6BF1DF5FE03}">
      <dgm:prSet/>
      <dgm:spPr/>
      <dgm:t>
        <a:bodyPr/>
        <a:lstStyle/>
        <a:p>
          <a:r>
            <a:rPr lang="en-US"/>
            <a:t>Why should they listen</a:t>
          </a:r>
        </a:p>
      </dgm:t>
    </dgm:pt>
    <dgm:pt modelId="{D9E89C64-A243-4156-9B83-E55C4B6755AF}" type="parTrans" cxnId="{3B0C3528-4A42-48E6-846B-B18B5F13D679}">
      <dgm:prSet/>
      <dgm:spPr/>
      <dgm:t>
        <a:bodyPr/>
        <a:lstStyle/>
        <a:p>
          <a:endParaRPr lang="en-US"/>
        </a:p>
      </dgm:t>
    </dgm:pt>
    <dgm:pt modelId="{F403FEE1-9B87-4169-858C-A200EFC66C90}" type="sibTrans" cxnId="{3B0C3528-4A42-48E6-846B-B18B5F13D679}">
      <dgm:prSet/>
      <dgm:spPr/>
      <dgm:t>
        <a:bodyPr/>
        <a:lstStyle/>
        <a:p>
          <a:endParaRPr lang="en-US"/>
        </a:p>
      </dgm:t>
    </dgm:pt>
    <dgm:pt modelId="{05B08652-4C99-4367-8EA5-B2C00238D02E}">
      <dgm:prSet/>
      <dgm:spPr/>
      <dgm:t>
        <a:bodyPr/>
        <a:lstStyle/>
        <a:p>
          <a:r>
            <a:rPr lang="en-US"/>
            <a:t>Get attention, build more rapport, introduce topic</a:t>
          </a:r>
        </a:p>
      </dgm:t>
    </dgm:pt>
    <dgm:pt modelId="{70DAA1C9-2EBD-472A-B83F-9F2187965A0E}" type="parTrans" cxnId="{4D6F2190-5CBE-44D1-9A7B-B217AF8CADB2}">
      <dgm:prSet/>
      <dgm:spPr/>
      <dgm:t>
        <a:bodyPr/>
        <a:lstStyle/>
        <a:p>
          <a:endParaRPr lang="en-US"/>
        </a:p>
      </dgm:t>
    </dgm:pt>
    <dgm:pt modelId="{58211138-2F72-4BF7-8626-1EEE6D0E8869}" type="sibTrans" cxnId="{4D6F2190-5CBE-44D1-9A7B-B217AF8CADB2}">
      <dgm:prSet phldrT="2" phldr="0"/>
      <dgm:spPr/>
      <dgm:t>
        <a:bodyPr/>
        <a:lstStyle/>
        <a:p>
          <a:r>
            <a:rPr lang="en-US"/>
            <a:t>2</a:t>
          </a:r>
        </a:p>
      </dgm:t>
    </dgm:pt>
    <dgm:pt modelId="{ED5BF110-0568-4721-AA50-C44807289623}">
      <dgm:prSet/>
      <dgm:spPr/>
      <dgm:t>
        <a:bodyPr/>
        <a:lstStyle/>
        <a:p>
          <a:r>
            <a:rPr lang="en-US"/>
            <a:t>Humour</a:t>
          </a:r>
        </a:p>
      </dgm:t>
    </dgm:pt>
    <dgm:pt modelId="{B7BFE219-6840-4140-BF78-D24E64F2D74D}" type="parTrans" cxnId="{C1569ADF-415A-456E-A6FE-DFF986B93958}">
      <dgm:prSet/>
      <dgm:spPr/>
      <dgm:t>
        <a:bodyPr/>
        <a:lstStyle/>
        <a:p>
          <a:endParaRPr lang="en-US"/>
        </a:p>
      </dgm:t>
    </dgm:pt>
    <dgm:pt modelId="{A878B3DE-E8EC-4F37-91E3-B4537CE01702}" type="sibTrans" cxnId="{C1569ADF-415A-456E-A6FE-DFF986B93958}">
      <dgm:prSet/>
      <dgm:spPr/>
      <dgm:t>
        <a:bodyPr/>
        <a:lstStyle/>
        <a:p>
          <a:endParaRPr lang="en-US"/>
        </a:p>
      </dgm:t>
    </dgm:pt>
    <dgm:pt modelId="{C16862EF-4053-425A-AC3E-091EDE58000A}">
      <dgm:prSet/>
      <dgm:spPr/>
      <dgm:t>
        <a:bodyPr/>
        <a:lstStyle/>
        <a:p>
          <a:r>
            <a:rPr lang="en-US"/>
            <a:t>Short story</a:t>
          </a:r>
        </a:p>
      </dgm:t>
    </dgm:pt>
    <dgm:pt modelId="{474FD291-D131-443B-96F5-D8844EEAFFAD}" type="parTrans" cxnId="{62D4854D-5584-487F-87E8-165E8E73EDA2}">
      <dgm:prSet/>
      <dgm:spPr/>
      <dgm:t>
        <a:bodyPr/>
        <a:lstStyle/>
        <a:p>
          <a:endParaRPr lang="en-US"/>
        </a:p>
      </dgm:t>
    </dgm:pt>
    <dgm:pt modelId="{6B9D9F6B-F97B-4E78-B42E-18D2645ED39D}" type="sibTrans" cxnId="{62D4854D-5584-487F-87E8-165E8E73EDA2}">
      <dgm:prSet/>
      <dgm:spPr/>
      <dgm:t>
        <a:bodyPr/>
        <a:lstStyle/>
        <a:p>
          <a:endParaRPr lang="en-US"/>
        </a:p>
      </dgm:t>
    </dgm:pt>
    <dgm:pt modelId="{5EAA324C-5067-4224-9A38-65A5A60D443F}">
      <dgm:prSet/>
      <dgm:spPr/>
      <dgm:t>
        <a:bodyPr/>
        <a:lstStyle/>
        <a:p>
          <a:r>
            <a:rPr lang="en-US"/>
            <a:t>Startling statistic</a:t>
          </a:r>
        </a:p>
      </dgm:t>
    </dgm:pt>
    <dgm:pt modelId="{4D913C9F-A24A-40CE-B539-492349A87460}" type="parTrans" cxnId="{2EE4ADA7-0091-40FA-B415-AF2425ED7681}">
      <dgm:prSet/>
      <dgm:spPr/>
      <dgm:t>
        <a:bodyPr/>
        <a:lstStyle/>
        <a:p>
          <a:endParaRPr lang="en-US"/>
        </a:p>
      </dgm:t>
    </dgm:pt>
    <dgm:pt modelId="{366930E4-BFAA-455E-BE3E-AF861F6C8A94}" type="sibTrans" cxnId="{2EE4ADA7-0091-40FA-B415-AF2425ED7681}">
      <dgm:prSet/>
      <dgm:spPr/>
      <dgm:t>
        <a:bodyPr/>
        <a:lstStyle/>
        <a:p>
          <a:endParaRPr lang="en-US"/>
        </a:p>
      </dgm:t>
    </dgm:pt>
    <dgm:pt modelId="{80DAFB3A-9825-48D4-A985-B83BF3C52117}">
      <dgm:prSet/>
      <dgm:spPr/>
      <dgm:t>
        <a:bodyPr/>
        <a:lstStyle/>
        <a:p>
          <a:r>
            <a:rPr lang="en-US"/>
            <a:t>Make audience think</a:t>
          </a:r>
        </a:p>
      </dgm:t>
    </dgm:pt>
    <dgm:pt modelId="{08F7B612-3CAD-4A8E-88E3-9C36B2F7719A}" type="parTrans" cxnId="{CC9979CD-7847-468E-8E3E-0A01CECF1038}">
      <dgm:prSet/>
      <dgm:spPr/>
      <dgm:t>
        <a:bodyPr/>
        <a:lstStyle/>
        <a:p>
          <a:endParaRPr lang="en-US"/>
        </a:p>
      </dgm:t>
    </dgm:pt>
    <dgm:pt modelId="{3B63238E-25EC-4F42-860E-D74AB4BE94FD}" type="sibTrans" cxnId="{CC9979CD-7847-468E-8E3E-0A01CECF1038}">
      <dgm:prSet/>
      <dgm:spPr/>
      <dgm:t>
        <a:bodyPr/>
        <a:lstStyle/>
        <a:p>
          <a:endParaRPr lang="en-US"/>
        </a:p>
      </dgm:t>
    </dgm:pt>
    <dgm:pt modelId="{4AA390E0-0F04-4D4D-B8F7-826C2C0108D4}">
      <dgm:prSet/>
      <dgm:spPr/>
      <dgm:t>
        <a:bodyPr/>
        <a:lstStyle/>
        <a:p>
          <a:r>
            <a:rPr lang="en-US"/>
            <a:t>Invite participation</a:t>
          </a:r>
        </a:p>
      </dgm:t>
    </dgm:pt>
    <dgm:pt modelId="{911A6C3E-DEF2-4D29-8DB6-9652E8825FD9}" type="parTrans" cxnId="{27FE4026-B92B-4EDE-BA39-7801BA846ED1}">
      <dgm:prSet/>
      <dgm:spPr/>
      <dgm:t>
        <a:bodyPr/>
        <a:lstStyle/>
        <a:p>
          <a:endParaRPr lang="en-US"/>
        </a:p>
      </dgm:t>
    </dgm:pt>
    <dgm:pt modelId="{23CBF571-1863-4593-BEB4-771897920BD5}" type="sibTrans" cxnId="{27FE4026-B92B-4EDE-BA39-7801BA846ED1}">
      <dgm:prSet/>
      <dgm:spPr/>
      <dgm:t>
        <a:bodyPr/>
        <a:lstStyle/>
        <a:p>
          <a:endParaRPr lang="en-US"/>
        </a:p>
      </dgm:t>
    </dgm:pt>
    <dgm:pt modelId="{16F22917-1E57-4610-A73C-F2F4BC060B77}">
      <dgm:prSet/>
      <dgm:spPr/>
      <dgm:t>
        <a:bodyPr/>
        <a:lstStyle/>
        <a:p>
          <a:r>
            <a:rPr lang="en-US"/>
            <a:t>Get audience response</a:t>
          </a:r>
        </a:p>
      </dgm:t>
    </dgm:pt>
    <dgm:pt modelId="{F0DD9CF7-5987-4181-BB1C-B878B585D89D}" type="parTrans" cxnId="{F8230473-AD7F-4EA2-9E8B-BF8AEBDD68CC}">
      <dgm:prSet/>
      <dgm:spPr/>
      <dgm:t>
        <a:bodyPr/>
        <a:lstStyle/>
        <a:p>
          <a:endParaRPr lang="en-US"/>
        </a:p>
      </dgm:t>
    </dgm:pt>
    <dgm:pt modelId="{7264BCBC-CA15-4982-8055-7C7D122E3FD4}" type="sibTrans" cxnId="{F8230473-AD7F-4EA2-9E8B-BF8AEBDD68CC}">
      <dgm:prSet phldrT="3" phldr="0"/>
      <dgm:spPr/>
      <dgm:t>
        <a:bodyPr/>
        <a:lstStyle/>
        <a:p>
          <a:r>
            <a:rPr lang="en-US"/>
            <a:t>3</a:t>
          </a:r>
        </a:p>
      </dgm:t>
    </dgm:pt>
    <dgm:pt modelId="{74331E6D-9606-4F46-AA53-AD137409F150}" type="pres">
      <dgm:prSet presAssocID="{F2607A7B-A9FF-41E3-8B68-02C63524EB0C}" presName="Name0" presStyleCnt="0">
        <dgm:presLayoutVars>
          <dgm:animLvl val="lvl"/>
          <dgm:resizeHandles val="exact"/>
        </dgm:presLayoutVars>
      </dgm:prSet>
      <dgm:spPr/>
    </dgm:pt>
    <dgm:pt modelId="{F1BEA8F2-A025-4852-9338-99B19DD6D60D}" type="pres">
      <dgm:prSet presAssocID="{A2855E08-5C61-4AF8-B315-E10112DF3653}" presName="compositeNode" presStyleCnt="0">
        <dgm:presLayoutVars>
          <dgm:bulletEnabled val="1"/>
        </dgm:presLayoutVars>
      </dgm:prSet>
      <dgm:spPr/>
    </dgm:pt>
    <dgm:pt modelId="{06861B26-3F93-4702-A574-D113CA8F68C9}" type="pres">
      <dgm:prSet presAssocID="{A2855E08-5C61-4AF8-B315-E10112DF3653}" presName="bgRect" presStyleLbl="bgAccFollowNode1" presStyleIdx="0" presStyleCnt="3"/>
      <dgm:spPr/>
    </dgm:pt>
    <dgm:pt modelId="{F8EE1022-5C76-431D-A13A-026F3026674A}" type="pres">
      <dgm:prSet presAssocID="{F312FEC2-D682-4F16-AF81-05C298643FA0}" presName="sibTransNodeCircle" presStyleLbl="alignNode1" presStyleIdx="0" presStyleCnt="6">
        <dgm:presLayoutVars>
          <dgm:chMax val="0"/>
          <dgm:bulletEnabled/>
        </dgm:presLayoutVars>
      </dgm:prSet>
      <dgm:spPr/>
    </dgm:pt>
    <dgm:pt modelId="{F93CE96C-367E-4C3D-B59A-F5024838A05B}" type="pres">
      <dgm:prSet presAssocID="{A2855E08-5C61-4AF8-B315-E10112DF3653}" presName="bottomLine" presStyleLbl="alignNode1" presStyleIdx="1" presStyleCnt="6">
        <dgm:presLayoutVars/>
      </dgm:prSet>
      <dgm:spPr/>
    </dgm:pt>
    <dgm:pt modelId="{EA5773E4-5299-4BED-9CE3-3669B9EB6777}" type="pres">
      <dgm:prSet presAssocID="{A2855E08-5C61-4AF8-B315-E10112DF3653}" presName="nodeText" presStyleLbl="bgAccFollowNode1" presStyleIdx="0" presStyleCnt="3">
        <dgm:presLayoutVars>
          <dgm:bulletEnabled val="1"/>
        </dgm:presLayoutVars>
      </dgm:prSet>
      <dgm:spPr/>
    </dgm:pt>
    <dgm:pt modelId="{CFC1FDF3-A1B4-430E-B076-F88879D10C91}" type="pres">
      <dgm:prSet presAssocID="{F312FEC2-D682-4F16-AF81-05C298643FA0}" presName="sibTrans" presStyleCnt="0"/>
      <dgm:spPr/>
    </dgm:pt>
    <dgm:pt modelId="{42134AD1-93C4-4200-917E-4213F9D1D46A}" type="pres">
      <dgm:prSet presAssocID="{05B08652-4C99-4367-8EA5-B2C00238D02E}" presName="compositeNode" presStyleCnt="0">
        <dgm:presLayoutVars>
          <dgm:bulletEnabled val="1"/>
        </dgm:presLayoutVars>
      </dgm:prSet>
      <dgm:spPr/>
    </dgm:pt>
    <dgm:pt modelId="{94065C6E-ED06-4AC8-9980-0EAE64463D89}" type="pres">
      <dgm:prSet presAssocID="{05B08652-4C99-4367-8EA5-B2C00238D02E}" presName="bgRect" presStyleLbl="bgAccFollowNode1" presStyleIdx="1" presStyleCnt="3"/>
      <dgm:spPr/>
    </dgm:pt>
    <dgm:pt modelId="{F3406849-1EA2-44BE-B5D5-38A24CB21B8A}" type="pres">
      <dgm:prSet presAssocID="{58211138-2F72-4BF7-8626-1EEE6D0E8869}" presName="sibTransNodeCircle" presStyleLbl="alignNode1" presStyleIdx="2" presStyleCnt="6">
        <dgm:presLayoutVars>
          <dgm:chMax val="0"/>
          <dgm:bulletEnabled/>
        </dgm:presLayoutVars>
      </dgm:prSet>
      <dgm:spPr/>
    </dgm:pt>
    <dgm:pt modelId="{BFAB3373-4B40-4482-8572-9DE7B529AC51}" type="pres">
      <dgm:prSet presAssocID="{05B08652-4C99-4367-8EA5-B2C00238D02E}" presName="bottomLine" presStyleLbl="alignNode1" presStyleIdx="3" presStyleCnt="6">
        <dgm:presLayoutVars/>
      </dgm:prSet>
      <dgm:spPr/>
    </dgm:pt>
    <dgm:pt modelId="{1AA29445-2104-4984-97C5-AEBDEF9D30EE}" type="pres">
      <dgm:prSet presAssocID="{05B08652-4C99-4367-8EA5-B2C00238D02E}" presName="nodeText" presStyleLbl="bgAccFollowNode1" presStyleIdx="1" presStyleCnt="3">
        <dgm:presLayoutVars>
          <dgm:bulletEnabled val="1"/>
        </dgm:presLayoutVars>
      </dgm:prSet>
      <dgm:spPr/>
    </dgm:pt>
    <dgm:pt modelId="{435E8C4B-DB64-49FE-894F-7A9D078084A6}" type="pres">
      <dgm:prSet presAssocID="{58211138-2F72-4BF7-8626-1EEE6D0E8869}" presName="sibTrans" presStyleCnt="0"/>
      <dgm:spPr/>
    </dgm:pt>
    <dgm:pt modelId="{B321C472-7EFB-46BF-B784-59C630B13348}" type="pres">
      <dgm:prSet presAssocID="{16F22917-1E57-4610-A73C-F2F4BC060B77}" presName="compositeNode" presStyleCnt="0">
        <dgm:presLayoutVars>
          <dgm:bulletEnabled val="1"/>
        </dgm:presLayoutVars>
      </dgm:prSet>
      <dgm:spPr/>
    </dgm:pt>
    <dgm:pt modelId="{877187DE-85F3-4A37-A243-828A5F60668C}" type="pres">
      <dgm:prSet presAssocID="{16F22917-1E57-4610-A73C-F2F4BC060B77}" presName="bgRect" presStyleLbl="bgAccFollowNode1" presStyleIdx="2" presStyleCnt="3"/>
      <dgm:spPr/>
    </dgm:pt>
    <dgm:pt modelId="{E26916B3-FBDA-4BAF-BE79-43A67ED7156A}" type="pres">
      <dgm:prSet presAssocID="{7264BCBC-CA15-4982-8055-7C7D122E3FD4}" presName="sibTransNodeCircle" presStyleLbl="alignNode1" presStyleIdx="4" presStyleCnt="6">
        <dgm:presLayoutVars>
          <dgm:chMax val="0"/>
          <dgm:bulletEnabled/>
        </dgm:presLayoutVars>
      </dgm:prSet>
      <dgm:spPr/>
    </dgm:pt>
    <dgm:pt modelId="{8C4DD41E-F7DB-4764-8C1F-D86C92AB2422}" type="pres">
      <dgm:prSet presAssocID="{16F22917-1E57-4610-A73C-F2F4BC060B77}" presName="bottomLine" presStyleLbl="alignNode1" presStyleIdx="5" presStyleCnt="6">
        <dgm:presLayoutVars/>
      </dgm:prSet>
      <dgm:spPr/>
    </dgm:pt>
    <dgm:pt modelId="{967524F1-ACEC-4126-9B4A-4B0474B523A1}" type="pres">
      <dgm:prSet presAssocID="{16F22917-1E57-4610-A73C-F2F4BC060B77}" presName="nodeText" presStyleLbl="bgAccFollowNode1" presStyleIdx="2" presStyleCnt="3">
        <dgm:presLayoutVars>
          <dgm:bulletEnabled val="1"/>
        </dgm:presLayoutVars>
      </dgm:prSet>
      <dgm:spPr/>
    </dgm:pt>
  </dgm:ptLst>
  <dgm:cxnLst>
    <dgm:cxn modelId="{358BBF15-39EE-47EE-ACA1-6F8DB4D1DD3B}" type="presOf" srcId="{F2607A7B-A9FF-41E3-8B68-02C63524EB0C}" destId="{74331E6D-9606-4F46-AA53-AD137409F150}" srcOrd="0" destOrd="0" presId="urn:microsoft.com/office/officeart/2016/7/layout/BasicLinearProcessNumbered"/>
    <dgm:cxn modelId="{07AF5C1D-4353-479B-934F-E11550FB63D4}" type="presOf" srcId="{7264BCBC-CA15-4982-8055-7C7D122E3FD4}" destId="{E26916B3-FBDA-4BAF-BE79-43A67ED7156A}" srcOrd="0" destOrd="0" presId="urn:microsoft.com/office/officeart/2016/7/layout/BasicLinearProcessNumbered"/>
    <dgm:cxn modelId="{27FE4026-B92B-4EDE-BA39-7801BA846ED1}" srcId="{05B08652-4C99-4367-8EA5-B2C00238D02E}" destId="{4AA390E0-0F04-4D4D-B8F7-826C2C0108D4}" srcOrd="4" destOrd="0" parTransId="{911A6C3E-DEF2-4D29-8DB6-9652E8825FD9}" sibTransId="{23CBF571-1863-4593-BEB4-771897920BD5}"/>
    <dgm:cxn modelId="{3B0C3528-4A42-48E6-846B-B18B5F13D679}" srcId="{A2855E08-5C61-4AF8-B315-E10112DF3653}" destId="{2F89F503-3808-4C22-A866-A6BF1DF5FE03}" srcOrd="0" destOrd="0" parTransId="{D9E89C64-A243-4156-9B83-E55C4B6755AF}" sibTransId="{F403FEE1-9B87-4169-858C-A200EFC66C90}"/>
    <dgm:cxn modelId="{5F33022E-E80E-4F3A-BDB9-A291224412A0}" type="presOf" srcId="{2F89F503-3808-4C22-A866-A6BF1DF5FE03}" destId="{EA5773E4-5299-4BED-9CE3-3669B9EB6777}" srcOrd="0" destOrd="1" presId="urn:microsoft.com/office/officeart/2016/7/layout/BasicLinearProcessNumbered"/>
    <dgm:cxn modelId="{C71C3837-4FA1-4503-AEAC-215FD6D98585}" type="presOf" srcId="{A2855E08-5C61-4AF8-B315-E10112DF3653}" destId="{EA5773E4-5299-4BED-9CE3-3669B9EB6777}" srcOrd="1" destOrd="0" presId="urn:microsoft.com/office/officeart/2016/7/layout/BasicLinearProcessNumbered"/>
    <dgm:cxn modelId="{ECF33141-2D76-433E-B995-E4CC36F47327}" type="presOf" srcId="{C16862EF-4053-425A-AC3E-091EDE58000A}" destId="{1AA29445-2104-4984-97C5-AEBDEF9D30EE}" srcOrd="0" destOrd="2" presId="urn:microsoft.com/office/officeart/2016/7/layout/BasicLinearProcessNumbered"/>
    <dgm:cxn modelId="{A4977C43-0B13-4217-95F1-E052361B9EE9}" type="presOf" srcId="{58211138-2F72-4BF7-8626-1EEE6D0E8869}" destId="{F3406849-1EA2-44BE-B5D5-38A24CB21B8A}" srcOrd="0" destOrd="0" presId="urn:microsoft.com/office/officeart/2016/7/layout/BasicLinearProcessNumbered"/>
    <dgm:cxn modelId="{62D4854D-5584-487F-87E8-165E8E73EDA2}" srcId="{05B08652-4C99-4367-8EA5-B2C00238D02E}" destId="{C16862EF-4053-425A-AC3E-091EDE58000A}" srcOrd="1" destOrd="0" parTransId="{474FD291-D131-443B-96F5-D8844EEAFFAD}" sibTransId="{6B9D9F6B-F97B-4E78-B42E-18D2645ED39D}"/>
    <dgm:cxn modelId="{9D398251-392D-405B-B9D6-D94256C52FEB}" type="presOf" srcId="{A2855E08-5C61-4AF8-B315-E10112DF3653}" destId="{06861B26-3F93-4702-A574-D113CA8F68C9}" srcOrd="0" destOrd="0" presId="urn:microsoft.com/office/officeart/2016/7/layout/BasicLinearProcessNumbered"/>
    <dgm:cxn modelId="{F8230473-AD7F-4EA2-9E8B-BF8AEBDD68CC}" srcId="{F2607A7B-A9FF-41E3-8B68-02C63524EB0C}" destId="{16F22917-1E57-4610-A73C-F2F4BC060B77}" srcOrd="2" destOrd="0" parTransId="{F0DD9CF7-5987-4181-BB1C-B878B585D89D}" sibTransId="{7264BCBC-CA15-4982-8055-7C7D122E3FD4}"/>
    <dgm:cxn modelId="{75B7D17F-CDE3-40EE-A3AF-54715CE8FB60}" type="presOf" srcId="{80DAFB3A-9825-48D4-A985-B83BF3C52117}" destId="{1AA29445-2104-4984-97C5-AEBDEF9D30EE}" srcOrd="0" destOrd="4" presId="urn:microsoft.com/office/officeart/2016/7/layout/BasicLinearProcessNumbered"/>
    <dgm:cxn modelId="{0168CB87-EFF0-4C6B-A336-32C3C8B664D2}" type="presOf" srcId="{05B08652-4C99-4367-8EA5-B2C00238D02E}" destId="{94065C6E-ED06-4AC8-9980-0EAE64463D89}" srcOrd="0" destOrd="0" presId="urn:microsoft.com/office/officeart/2016/7/layout/BasicLinearProcessNumbered"/>
    <dgm:cxn modelId="{4D6F2190-5CBE-44D1-9A7B-B217AF8CADB2}" srcId="{F2607A7B-A9FF-41E3-8B68-02C63524EB0C}" destId="{05B08652-4C99-4367-8EA5-B2C00238D02E}" srcOrd="1" destOrd="0" parTransId="{70DAA1C9-2EBD-472A-B83F-9F2187965A0E}" sibTransId="{58211138-2F72-4BF7-8626-1EEE6D0E8869}"/>
    <dgm:cxn modelId="{010D42A6-182A-46CE-AE92-1C214DC93B5A}" type="presOf" srcId="{F312FEC2-D682-4F16-AF81-05C298643FA0}" destId="{F8EE1022-5C76-431D-A13A-026F3026674A}" srcOrd="0" destOrd="0" presId="urn:microsoft.com/office/officeart/2016/7/layout/BasicLinearProcessNumbered"/>
    <dgm:cxn modelId="{2EE4ADA7-0091-40FA-B415-AF2425ED7681}" srcId="{05B08652-4C99-4367-8EA5-B2C00238D02E}" destId="{5EAA324C-5067-4224-9A38-65A5A60D443F}" srcOrd="2" destOrd="0" parTransId="{4D913C9F-A24A-40CE-B539-492349A87460}" sibTransId="{366930E4-BFAA-455E-BE3E-AF861F6C8A94}"/>
    <dgm:cxn modelId="{B3AB37B8-2C20-4A0A-B103-B24CAF3BDE9F}" srcId="{F2607A7B-A9FF-41E3-8B68-02C63524EB0C}" destId="{A2855E08-5C61-4AF8-B315-E10112DF3653}" srcOrd="0" destOrd="0" parTransId="{E7DF2E8B-42B1-45B1-8D25-4580A34F2022}" sibTransId="{F312FEC2-D682-4F16-AF81-05C298643FA0}"/>
    <dgm:cxn modelId="{CC9979CD-7847-468E-8E3E-0A01CECF1038}" srcId="{05B08652-4C99-4367-8EA5-B2C00238D02E}" destId="{80DAFB3A-9825-48D4-A985-B83BF3C52117}" srcOrd="3" destOrd="0" parTransId="{08F7B612-3CAD-4A8E-88E3-9C36B2F7719A}" sibTransId="{3B63238E-25EC-4F42-860E-D74AB4BE94FD}"/>
    <dgm:cxn modelId="{CE3211D4-4EF5-4E9D-8FA5-8876ADD64117}" type="presOf" srcId="{16F22917-1E57-4610-A73C-F2F4BC060B77}" destId="{967524F1-ACEC-4126-9B4A-4B0474B523A1}" srcOrd="1" destOrd="0" presId="urn:microsoft.com/office/officeart/2016/7/layout/BasicLinearProcessNumbered"/>
    <dgm:cxn modelId="{C1569ADF-415A-456E-A6FE-DFF986B93958}" srcId="{05B08652-4C99-4367-8EA5-B2C00238D02E}" destId="{ED5BF110-0568-4721-AA50-C44807289623}" srcOrd="0" destOrd="0" parTransId="{B7BFE219-6840-4140-BF78-D24E64F2D74D}" sibTransId="{A878B3DE-E8EC-4F37-91E3-B4537CE01702}"/>
    <dgm:cxn modelId="{C0A378E1-C36B-442D-898A-FEA4E6C61F70}" type="presOf" srcId="{5EAA324C-5067-4224-9A38-65A5A60D443F}" destId="{1AA29445-2104-4984-97C5-AEBDEF9D30EE}" srcOrd="0" destOrd="3" presId="urn:microsoft.com/office/officeart/2016/7/layout/BasicLinearProcessNumbered"/>
    <dgm:cxn modelId="{81D0F0E5-C55D-4791-A003-66D1C3C25CAF}" type="presOf" srcId="{05B08652-4C99-4367-8EA5-B2C00238D02E}" destId="{1AA29445-2104-4984-97C5-AEBDEF9D30EE}" srcOrd="1" destOrd="0" presId="urn:microsoft.com/office/officeart/2016/7/layout/BasicLinearProcessNumbered"/>
    <dgm:cxn modelId="{C97C76EB-E706-4F69-812E-E0A39F8F504C}" type="presOf" srcId="{16F22917-1E57-4610-A73C-F2F4BC060B77}" destId="{877187DE-85F3-4A37-A243-828A5F60668C}" srcOrd="0" destOrd="0" presId="urn:microsoft.com/office/officeart/2016/7/layout/BasicLinearProcessNumbered"/>
    <dgm:cxn modelId="{23093AF7-C3B0-4BC7-AD72-166EFDC10355}" type="presOf" srcId="{4AA390E0-0F04-4D4D-B8F7-826C2C0108D4}" destId="{1AA29445-2104-4984-97C5-AEBDEF9D30EE}" srcOrd="0" destOrd="5" presId="urn:microsoft.com/office/officeart/2016/7/layout/BasicLinearProcessNumbered"/>
    <dgm:cxn modelId="{A746D5FA-FBD0-4797-8689-6E56CED61DBF}" type="presOf" srcId="{ED5BF110-0568-4721-AA50-C44807289623}" destId="{1AA29445-2104-4984-97C5-AEBDEF9D30EE}" srcOrd="0" destOrd="1" presId="urn:microsoft.com/office/officeart/2016/7/layout/BasicLinearProcessNumbered"/>
    <dgm:cxn modelId="{4C9AB741-6841-4B5A-A740-93A4C321A3D9}" type="presParOf" srcId="{74331E6D-9606-4F46-AA53-AD137409F150}" destId="{F1BEA8F2-A025-4852-9338-99B19DD6D60D}" srcOrd="0" destOrd="0" presId="urn:microsoft.com/office/officeart/2016/7/layout/BasicLinearProcessNumbered"/>
    <dgm:cxn modelId="{95D2663B-3AF1-4488-A3B8-BA752AF80BCF}" type="presParOf" srcId="{F1BEA8F2-A025-4852-9338-99B19DD6D60D}" destId="{06861B26-3F93-4702-A574-D113CA8F68C9}" srcOrd="0" destOrd="0" presId="urn:microsoft.com/office/officeart/2016/7/layout/BasicLinearProcessNumbered"/>
    <dgm:cxn modelId="{AE56AAAA-3214-4FAA-9775-208E0D8FD005}" type="presParOf" srcId="{F1BEA8F2-A025-4852-9338-99B19DD6D60D}" destId="{F8EE1022-5C76-431D-A13A-026F3026674A}" srcOrd="1" destOrd="0" presId="urn:microsoft.com/office/officeart/2016/7/layout/BasicLinearProcessNumbered"/>
    <dgm:cxn modelId="{4D27A702-B32A-445A-AA9D-0D523C92F78E}" type="presParOf" srcId="{F1BEA8F2-A025-4852-9338-99B19DD6D60D}" destId="{F93CE96C-367E-4C3D-B59A-F5024838A05B}" srcOrd="2" destOrd="0" presId="urn:microsoft.com/office/officeart/2016/7/layout/BasicLinearProcessNumbered"/>
    <dgm:cxn modelId="{414DD1D3-99FD-4BA5-A354-98F675852327}" type="presParOf" srcId="{F1BEA8F2-A025-4852-9338-99B19DD6D60D}" destId="{EA5773E4-5299-4BED-9CE3-3669B9EB6777}" srcOrd="3" destOrd="0" presId="urn:microsoft.com/office/officeart/2016/7/layout/BasicLinearProcessNumbered"/>
    <dgm:cxn modelId="{C4FCD87E-CFC1-4A5B-986B-5800ED2E85A8}" type="presParOf" srcId="{74331E6D-9606-4F46-AA53-AD137409F150}" destId="{CFC1FDF3-A1B4-430E-B076-F88879D10C91}" srcOrd="1" destOrd="0" presId="urn:microsoft.com/office/officeart/2016/7/layout/BasicLinearProcessNumbered"/>
    <dgm:cxn modelId="{E1A35CA6-D37A-491A-801A-4294639E60B5}" type="presParOf" srcId="{74331E6D-9606-4F46-AA53-AD137409F150}" destId="{42134AD1-93C4-4200-917E-4213F9D1D46A}" srcOrd="2" destOrd="0" presId="urn:microsoft.com/office/officeart/2016/7/layout/BasicLinearProcessNumbered"/>
    <dgm:cxn modelId="{5D13C874-E487-4B06-849C-CF93E2183D8E}" type="presParOf" srcId="{42134AD1-93C4-4200-917E-4213F9D1D46A}" destId="{94065C6E-ED06-4AC8-9980-0EAE64463D89}" srcOrd="0" destOrd="0" presId="urn:microsoft.com/office/officeart/2016/7/layout/BasicLinearProcessNumbered"/>
    <dgm:cxn modelId="{2B336FF2-4867-48DB-84A1-0DA0A1D87A49}" type="presParOf" srcId="{42134AD1-93C4-4200-917E-4213F9D1D46A}" destId="{F3406849-1EA2-44BE-B5D5-38A24CB21B8A}" srcOrd="1" destOrd="0" presId="urn:microsoft.com/office/officeart/2016/7/layout/BasicLinearProcessNumbered"/>
    <dgm:cxn modelId="{7A80851D-A468-40FA-B60B-190374A84918}" type="presParOf" srcId="{42134AD1-93C4-4200-917E-4213F9D1D46A}" destId="{BFAB3373-4B40-4482-8572-9DE7B529AC51}" srcOrd="2" destOrd="0" presId="urn:microsoft.com/office/officeart/2016/7/layout/BasicLinearProcessNumbered"/>
    <dgm:cxn modelId="{DE576ADD-BFA5-44E3-A0E0-76DBF79F0FA5}" type="presParOf" srcId="{42134AD1-93C4-4200-917E-4213F9D1D46A}" destId="{1AA29445-2104-4984-97C5-AEBDEF9D30EE}" srcOrd="3" destOrd="0" presId="urn:microsoft.com/office/officeart/2016/7/layout/BasicLinearProcessNumbered"/>
    <dgm:cxn modelId="{303B9579-6CD6-4DEF-9FC7-B901710F81D8}" type="presParOf" srcId="{74331E6D-9606-4F46-AA53-AD137409F150}" destId="{435E8C4B-DB64-49FE-894F-7A9D078084A6}" srcOrd="3" destOrd="0" presId="urn:microsoft.com/office/officeart/2016/7/layout/BasicLinearProcessNumbered"/>
    <dgm:cxn modelId="{838B6A41-31A2-4308-9103-456D412B3569}" type="presParOf" srcId="{74331E6D-9606-4F46-AA53-AD137409F150}" destId="{B321C472-7EFB-46BF-B784-59C630B13348}" srcOrd="4" destOrd="0" presId="urn:microsoft.com/office/officeart/2016/7/layout/BasicLinearProcessNumbered"/>
    <dgm:cxn modelId="{C7F0F2FB-AA9F-4504-A380-06F149B3192F}" type="presParOf" srcId="{B321C472-7EFB-46BF-B784-59C630B13348}" destId="{877187DE-85F3-4A37-A243-828A5F60668C}" srcOrd="0" destOrd="0" presId="urn:microsoft.com/office/officeart/2016/7/layout/BasicLinearProcessNumbered"/>
    <dgm:cxn modelId="{1E320938-6EF0-4C26-93AB-CEDDCFCDE4F5}" type="presParOf" srcId="{B321C472-7EFB-46BF-B784-59C630B13348}" destId="{E26916B3-FBDA-4BAF-BE79-43A67ED7156A}" srcOrd="1" destOrd="0" presId="urn:microsoft.com/office/officeart/2016/7/layout/BasicLinearProcessNumbered"/>
    <dgm:cxn modelId="{91B5A699-9783-4FF2-95B7-EADA5128DE4E}" type="presParOf" srcId="{B321C472-7EFB-46BF-B784-59C630B13348}" destId="{8C4DD41E-F7DB-4764-8C1F-D86C92AB2422}" srcOrd="2" destOrd="0" presId="urn:microsoft.com/office/officeart/2016/7/layout/BasicLinearProcessNumbered"/>
    <dgm:cxn modelId="{B373FB35-97FF-45D8-A892-CE651B706431}" type="presParOf" srcId="{B321C472-7EFB-46BF-B784-59C630B13348}" destId="{967524F1-ACEC-4126-9B4A-4B0474B523A1}"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D381FF-874F-4B71-935E-23E2A0FFB572}"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FA5B5656-A74C-4AFF-A4AC-ED87B82F6641}">
      <dgm:prSet/>
      <dgm:spPr/>
      <dgm:t>
        <a:bodyPr/>
        <a:lstStyle/>
        <a:p>
          <a:pPr>
            <a:defRPr cap="all"/>
          </a:pPr>
          <a:r>
            <a:rPr lang="en-US"/>
            <a:t>Make point-transition,…make point-transition,…make point-transition, etc…</a:t>
          </a:r>
        </a:p>
      </dgm:t>
    </dgm:pt>
    <dgm:pt modelId="{08E1DBEF-CF56-423D-8506-914A11D99816}" type="parTrans" cxnId="{0E9891FB-5EBC-4305-8D12-35077B532A47}">
      <dgm:prSet/>
      <dgm:spPr/>
      <dgm:t>
        <a:bodyPr/>
        <a:lstStyle/>
        <a:p>
          <a:endParaRPr lang="en-US"/>
        </a:p>
      </dgm:t>
    </dgm:pt>
    <dgm:pt modelId="{FBAFB404-E9A4-4CE2-A3A2-53CF1288638A}" type="sibTrans" cxnId="{0E9891FB-5EBC-4305-8D12-35077B532A47}">
      <dgm:prSet/>
      <dgm:spPr/>
      <dgm:t>
        <a:bodyPr/>
        <a:lstStyle/>
        <a:p>
          <a:endParaRPr lang="en-US"/>
        </a:p>
      </dgm:t>
    </dgm:pt>
    <dgm:pt modelId="{4C466F60-9F41-4108-88E7-5996EF1FCEAF}">
      <dgm:prSet/>
      <dgm:spPr/>
      <dgm:t>
        <a:bodyPr/>
        <a:lstStyle/>
        <a:p>
          <a:pPr>
            <a:defRPr cap="all"/>
          </a:pPr>
          <a:r>
            <a:rPr lang="en-US"/>
            <a:t>Supporting evidence</a:t>
          </a:r>
        </a:p>
      </dgm:t>
    </dgm:pt>
    <dgm:pt modelId="{BC5F4DEF-E965-4EA6-8C77-83FED41B557D}" type="parTrans" cxnId="{0EE0DCD1-8D2A-499E-8670-B03BA385751C}">
      <dgm:prSet/>
      <dgm:spPr/>
      <dgm:t>
        <a:bodyPr/>
        <a:lstStyle/>
        <a:p>
          <a:endParaRPr lang="en-US"/>
        </a:p>
      </dgm:t>
    </dgm:pt>
    <dgm:pt modelId="{D93BD4B3-7EC0-4547-9FF6-E5A8DF13896F}" type="sibTrans" cxnId="{0EE0DCD1-8D2A-499E-8670-B03BA385751C}">
      <dgm:prSet/>
      <dgm:spPr/>
      <dgm:t>
        <a:bodyPr/>
        <a:lstStyle/>
        <a:p>
          <a:endParaRPr lang="en-US"/>
        </a:p>
      </dgm:t>
    </dgm:pt>
    <dgm:pt modelId="{786BD21E-8142-4C0A-90F4-C3B82DFF7B7B}">
      <dgm:prSet/>
      <dgm:spPr/>
      <dgm:t>
        <a:bodyPr/>
        <a:lstStyle/>
        <a:p>
          <a:pPr>
            <a:defRPr cap="all"/>
          </a:pPr>
          <a:r>
            <a:rPr lang="en-US"/>
            <a:t>Examples</a:t>
          </a:r>
        </a:p>
      </dgm:t>
    </dgm:pt>
    <dgm:pt modelId="{BE564FEB-4D9A-478D-AD1B-89C730E70FEF}" type="parTrans" cxnId="{8D8CD33E-0368-4177-A6FE-34898032BE3D}">
      <dgm:prSet/>
      <dgm:spPr/>
      <dgm:t>
        <a:bodyPr/>
        <a:lstStyle/>
        <a:p>
          <a:endParaRPr lang="en-US"/>
        </a:p>
      </dgm:t>
    </dgm:pt>
    <dgm:pt modelId="{0374201E-78A8-488C-AA4C-AF84916CDE3F}" type="sibTrans" cxnId="{8D8CD33E-0368-4177-A6FE-34898032BE3D}">
      <dgm:prSet/>
      <dgm:spPr/>
      <dgm:t>
        <a:bodyPr/>
        <a:lstStyle/>
        <a:p>
          <a:endParaRPr lang="en-US"/>
        </a:p>
      </dgm:t>
    </dgm:pt>
    <dgm:pt modelId="{901FC63E-3D81-4E36-9F51-72D87C5AF540}">
      <dgm:prSet/>
      <dgm:spPr/>
      <dgm:t>
        <a:bodyPr/>
        <a:lstStyle/>
        <a:p>
          <a:pPr>
            <a:defRPr cap="all"/>
          </a:pPr>
          <a:r>
            <a:rPr lang="en-US"/>
            <a:t>Feedback &amp; questions from audience</a:t>
          </a:r>
        </a:p>
      </dgm:t>
    </dgm:pt>
    <dgm:pt modelId="{AB1E976F-ED49-4FB6-860F-C7A3571E3BB9}" type="parTrans" cxnId="{75BE6D54-6FF9-4358-AE26-382E247E4B14}">
      <dgm:prSet/>
      <dgm:spPr/>
      <dgm:t>
        <a:bodyPr/>
        <a:lstStyle/>
        <a:p>
          <a:endParaRPr lang="en-US"/>
        </a:p>
      </dgm:t>
    </dgm:pt>
    <dgm:pt modelId="{9CE6470E-DAFB-448B-81D1-9BD15F2FA253}" type="sibTrans" cxnId="{75BE6D54-6FF9-4358-AE26-382E247E4B14}">
      <dgm:prSet/>
      <dgm:spPr/>
      <dgm:t>
        <a:bodyPr/>
        <a:lstStyle/>
        <a:p>
          <a:endParaRPr lang="en-US"/>
        </a:p>
      </dgm:t>
    </dgm:pt>
    <dgm:pt modelId="{93CB63F9-B5EF-490D-9728-83C80E4776BA}">
      <dgm:prSet/>
      <dgm:spPr/>
      <dgm:t>
        <a:bodyPr/>
        <a:lstStyle/>
        <a:p>
          <a:pPr>
            <a:defRPr cap="all"/>
          </a:pPr>
          <a:r>
            <a:rPr lang="en-US"/>
            <a:t>Attention to, and focus on, audience…</a:t>
          </a:r>
          <a:br>
            <a:rPr lang="en-US"/>
          </a:br>
          <a:r>
            <a:rPr lang="en-US"/>
            <a:t>are they listening?</a:t>
          </a:r>
        </a:p>
      </dgm:t>
    </dgm:pt>
    <dgm:pt modelId="{F3FB32C2-415A-438C-863D-DC40CF28118A}" type="parTrans" cxnId="{4D228C60-23CB-4254-8BF3-ED3D85270030}">
      <dgm:prSet/>
      <dgm:spPr/>
      <dgm:t>
        <a:bodyPr/>
        <a:lstStyle/>
        <a:p>
          <a:endParaRPr lang="en-US"/>
        </a:p>
      </dgm:t>
    </dgm:pt>
    <dgm:pt modelId="{81C0724C-2AC9-41C6-9F05-AF23A0050BF7}" type="sibTrans" cxnId="{4D228C60-23CB-4254-8BF3-ED3D85270030}">
      <dgm:prSet/>
      <dgm:spPr/>
      <dgm:t>
        <a:bodyPr/>
        <a:lstStyle/>
        <a:p>
          <a:endParaRPr lang="en-US"/>
        </a:p>
      </dgm:t>
    </dgm:pt>
    <dgm:pt modelId="{326307A9-A1FF-4950-97B4-9305C16B9D15}" type="pres">
      <dgm:prSet presAssocID="{A9D381FF-874F-4B71-935E-23E2A0FFB572}" presName="root" presStyleCnt="0">
        <dgm:presLayoutVars>
          <dgm:dir/>
          <dgm:resizeHandles val="exact"/>
        </dgm:presLayoutVars>
      </dgm:prSet>
      <dgm:spPr/>
    </dgm:pt>
    <dgm:pt modelId="{E4425EBC-0979-49A8-8FD9-190FB9C4FE58}" type="pres">
      <dgm:prSet presAssocID="{FA5B5656-A74C-4AFF-A4AC-ED87B82F6641}" presName="compNode" presStyleCnt="0"/>
      <dgm:spPr/>
    </dgm:pt>
    <dgm:pt modelId="{44A5D19C-7B82-42C2-B016-165209C54D54}" type="pres">
      <dgm:prSet presAssocID="{FA5B5656-A74C-4AFF-A4AC-ED87B82F6641}" presName="iconBgRect" presStyleLbl="bgShp" presStyleIdx="0" presStyleCnt="5"/>
      <dgm:spPr>
        <a:prstGeom prst="round2DiagRect">
          <a:avLst>
            <a:gd name="adj1" fmla="val 29727"/>
            <a:gd name="adj2" fmla="val 0"/>
          </a:avLst>
        </a:prstGeom>
      </dgm:spPr>
    </dgm:pt>
    <dgm:pt modelId="{1E0D07BF-F49E-4B01-A925-5C5DE2B752C7}" type="pres">
      <dgm:prSet presAssocID="{FA5B5656-A74C-4AFF-A4AC-ED87B82F664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F543739B-38B8-4F91-B460-2C666A853CE3}" type="pres">
      <dgm:prSet presAssocID="{FA5B5656-A74C-4AFF-A4AC-ED87B82F6641}" presName="spaceRect" presStyleCnt="0"/>
      <dgm:spPr/>
    </dgm:pt>
    <dgm:pt modelId="{761ACD4D-B4D2-4EF4-A1C2-79D3F4EA470D}" type="pres">
      <dgm:prSet presAssocID="{FA5B5656-A74C-4AFF-A4AC-ED87B82F6641}" presName="textRect" presStyleLbl="revTx" presStyleIdx="0" presStyleCnt="5">
        <dgm:presLayoutVars>
          <dgm:chMax val="1"/>
          <dgm:chPref val="1"/>
        </dgm:presLayoutVars>
      </dgm:prSet>
      <dgm:spPr/>
    </dgm:pt>
    <dgm:pt modelId="{DCBF8E44-30F3-418B-9489-4D64AE559A79}" type="pres">
      <dgm:prSet presAssocID="{FBAFB404-E9A4-4CE2-A3A2-53CF1288638A}" presName="sibTrans" presStyleCnt="0"/>
      <dgm:spPr/>
    </dgm:pt>
    <dgm:pt modelId="{7D773BEE-A0BF-4F78-BD6E-F093F388D98B}" type="pres">
      <dgm:prSet presAssocID="{4C466F60-9F41-4108-88E7-5996EF1FCEAF}" presName="compNode" presStyleCnt="0"/>
      <dgm:spPr/>
    </dgm:pt>
    <dgm:pt modelId="{4CED5569-738D-4FC7-847E-1CE48BA5E849}" type="pres">
      <dgm:prSet presAssocID="{4C466F60-9F41-4108-88E7-5996EF1FCEAF}" presName="iconBgRect" presStyleLbl="bgShp" presStyleIdx="1" presStyleCnt="5"/>
      <dgm:spPr>
        <a:prstGeom prst="round2DiagRect">
          <a:avLst>
            <a:gd name="adj1" fmla="val 29727"/>
            <a:gd name="adj2" fmla="val 0"/>
          </a:avLst>
        </a:prstGeom>
      </dgm:spPr>
    </dgm:pt>
    <dgm:pt modelId="{0EC022F1-CBC3-4DF7-8A2B-0CB4AF170EF5}" type="pres">
      <dgm:prSet presAssocID="{4C466F60-9F41-4108-88E7-5996EF1FCE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C4AAE15-EA54-457C-B9B0-98BA5B788F43}" type="pres">
      <dgm:prSet presAssocID="{4C466F60-9F41-4108-88E7-5996EF1FCEAF}" presName="spaceRect" presStyleCnt="0"/>
      <dgm:spPr/>
    </dgm:pt>
    <dgm:pt modelId="{3B23365F-A3C3-4BC1-BCBF-17C35D796709}" type="pres">
      <dgm:prSet presAssocID="{4C466F60-9F41-4108-88E7-5996EF1FCEAF}" presName="textRect" presStyleLbl="revTx" presStyleIdx="1" presStyleCnt="5">
        <dgm:presLayoutVars>
          <dgm:chMax val="1"/>
          <dgm:chPref val="1"/>
        </dgm:presLayoutVars>
      </dgm:prSet>
      <dgm:spPr/>
    </dgm:pt>
    <dgm:pt modelId="{09152847-025B-4A76-A8DB-E5BDB1C28B0B}" type="pres">
      <dgm:prSet presAssocID="{D93BD4B3-7EC0-4547-9FF6-E5A8DF13896F}" presName="sibTrans" presStyleCnt="0"/>
      <dgm:spPr/>
    </dgm:pt>
    <dgm:pt modelId="{14B2EF42-2E85-42D5-8E03-F03341A6B5D8}" type="pres">
      <dgm:prSet presAssocID="{786BD21E-8142-4C0A-90F4-C3B82DFF7B7B}" presName="compNode" presStyleCnt="0"/>
      <dgm:spPr/>
    </dgm:pt>
    <dgm:pt modelId="{919D5D61-41A6-4326-8F66-65A9BA0570FC}" type="pres">
      <dgm:prSet presAssocID="{786BD21E-8142-4C0A-90F4-C3B82DFF7B7B}" presName="iconBgRect" presStyleLbl="bgShp" presStyleIdx="2" presStyleCnt="5"/>
      <dgm:spPr>
        <a:prstGeom prst="round2DiagRect">
          <a:avLst>
            <a:gd name="adj1" fmla="val 29727"/>
            <a:gd name="adj2" fmla="val 0"/>
          </a:avLst>
        </a:prstGeom>
      </dgm:spPr>
    </dgm:pt>
    <dgm:pt modelId="{545F9AE5-3A77-4400-899A-91963D7188EF}" type="pres">
      <dgm:prSet presAssocID="{786BD21E-8142-4C0A-90F4-C3B82DFF7B7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3EFBC8F-8DA4-4DA3-B920-6BFA9C07259C}" type="pres">
      <dgm:prSet presAssocID="{786BD21E-8142-4C0A-90F4-C3B82DFF7B7B}" presName="spaceRect" presStyleCnt="0"/>
      <dgm:spPr/>
    </dgm:pt>
    <dgm:pt modelId="{6A63E9B4-0934-4596-A497-92557920846A}" type="pres">
      <dgm:prSet presAssocID="{786BD21E-8142-4C0A-90F4-C3B82DFF7B7B}" presName="textRect" presStyleLbl="revTx" presStyleIdx="2" presStyleCnt="5">
        <dgm:presLayoutVars>
          <dgm:chMax val="1"/>
          <dgm:chPref val="1"/>
        </dgm:presLayoutVars>
      </dgm:prSet>
      <dgm:spPr/>
    </dgm:pt>
    <dgm:pt modelId="{DD6ABE64-374A-457E-92D9-ABCA513E26E4}" type="pres">
      <dgm:prSet presAssocID="{0374201E-78A8-488C-AA4C-AF84916CDE3F}" presName="sibTrans" presStyleCnt="0"/>
      <dgm:spPr/>
    </dgm:pt>
    <dgm:pt modelId="{C0495C22-CFFD-4043-AA85-CA4160002013}" type="pres">
      <dgm:prSet presAssocID="{901FC63E-3D81-4E36-9F51-72D87C5AF540}" presName="compNode" presStyleCnt="0"/>
      <dgm:spPr/>
    </dgm:pt>
    <dgm:pt modelId="{CD8CDABD-4FAC-45F6-867F-20839B4046BB}" type="pres">
      <dgm:prSet presAssocID="{901FC63E-3D81-4E36-9F51-72D87C5AF540}" presName="iconBgRect" presStyleLbl="bgShp" presStyleIdx="3" presStyleCnt="5"/>
      <dgm:spPr>
        <a:prstGeom prst="round2DiagRect">
          <a:avLst>
            <a:gd name="adj1" fmla="val 29727"/>
            <a:gd name="adj2" fmla="val 0"/>
          </a:avLst>
        </a:prstGeom>
      </dgm:spPr>
    </dgm:pt>
    <dgm:pt modelId="{304AA054-43E7-4FE7-A1F9-9062714D6FE5}" type="pres">
      <dgm:prSet presAssocID="{901FC63E-3D81-4E36-9F51-72D87C5AF5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AC7C8446-AF9C-4012-9914-5DBC5AE3D071}" type="pres">
      <dgm:prSet presAssocID="{901FC63E-3D81-4E36-9F51-72D87C5AF540}" presName="spaceRect" presStyleCnt="0"/>
      <dgm:spPr/>
    </dgm:pt>
    <dgm:pt modelId="{D5F3F0B5-D1BF-41DD-A384-FEB3311B624C}" type="pres">
      <dgm:prSet presAssocID="{901FC63E-3D81-4E36-9F51-72D87C5AF540}" presName="textRect" presStyleLbl="revTx" presStyleIdx="3" presStyleCnt="5">
        <dgm:presLayoutVars>
          <dgm:chMax val="1"/>
          <dgm:chPref val="1"/>
        </dgm:presLayoutVars>
      </dgm:prSet>
      <dgm:spPr/>
    </dgm:pt>
    <dgm:pt modelId="{A24B9475-B713-4ED0-9A2E-2AF3068F9CEE}" type="pres">
      <dgm:prSet presAssocID="{9CE6470E-DAFB-448B-81D1-9BD15F2FA253}" presName="sibTrans" presStyleCnt="0"/>
      <dgm:spPr/>
    </dgm:pt>
    <dgm:pt modelId="{0971176D-AAF6-426F-AC84-4BCEB41E54FF}" type="pres">
      <dgm:prSet presAssocID="{93CB63F9-B5EF-490D-9728-83C80E4776BA}" presName="compNode" presStyleCnt="0"/>
      <dgm:spPr/>
    </dgm:pt>
    <dgm:pt modelId="{6B2A425F-3A6D-4012-8E89-1B0CE8231E45}" type="pres">
      <dgm:prSet presAssocID="{93CB63F9-B5EF-490D-9728-83C80E4776BA}" presName="iconBgRect" presStyleLbl="bgShp" presStyleIdx="4" presStyleCnt="5"/>
      <dgm:spPr>
        <a:prstGeom prst="round2DiagRect">
          <a:avLst>
            <a:gd name="adj1" fmla="val 29727"/>
            <a:gd name="adj2" fmla="val 0"/>
          </a:avLst>
        </a:prstGeom>
      </dgm:spPr>
    </dgm:pt>
    <dgm:pt modelId="{B8D5953C-E03C-4D2C-B9C3-1094BE349A0E}" type="pres">
      <dgm:prSet presAssocID="{93CB63F9-B5EF-490D-9728-83C80E4776B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rget Audience"/>
        </a:ext>
      </dgm:extLst>
    </dgm:pt>
    <dgm:pt modelId="{59D90062-2FBA-4BB6-B647-B3D5690775C9}" type="pres">
      <dgm:prSet presAssocID="{93CB63F9-B5EF-490D-9728-83C80E4776BA}" presName="spaceRect" presStyleCnt="0"/>
      <dgm:spPr/>
    </dgm:pt>
    <dgm:pt modelId="{FF5379F5-633A-4C06-934D-73925A779DBA}" type="pres">
      <dgm:prSet presAssocID="{93CB63F9-B5EF-490D-9728-83C80E4776BA}" presName="textRect" presStyleLbl="revTx" presStyleIdx="4" presStyleCnt="5">
        <dgm:presLayoutVars>
          <dgm:chMax val="1"/>
          <dgm:chPref val="1"/>
        </dgm:presLayoutVars>
      </dgm:prSet>
      <dgm:spPr/>
    </dgm:pt>
  </dgm:ptLst>
  <dgm:cxnLst>
    <dgm:cxn modelId="{8D8CD33E-0368-4177-A6FE-34898032BE3D}" srcId="{A9D381FF-874F-4B71-935E-23E2A0FFB572}" destId="{786BD21E-8142-4C0A-90F4-C3B82DFF7B7B}" srcOrd="2" destOrd="0" parTransId="{BE564FEB-4D9A-478D-AD1B-89C730E70FEF}" sibTransId="{0374201E-78A8-488C-AA4C-AF84916CDE3F}"/>
    <dgm:cxn modelId="{4D228C60-23CB-4254-8BF3-ED3D85270030}" srcId="{A9D381FF-874F-4B71-935E-23E2A0FFB572}" destId="{93CB63F9-B5EF-490D-9728-83C80E4776BA}" srcOrd="4" destOrd="0" parTransId="{F3FB32C2-415A-438C-863D-DC40CF28118A}" sibTransId="{81C0724C-2AC9-41C6-9F05-AF23A0050BF7}"/>
    <dgm:cxn modelId="{3B16EB4A-4682-41B2-96A0-BEED28C4C4A2}" type="presOf" srcId="{A9D381FF-874F-4B71-935E-23E2A0FFB572}" destId="{326307A9-A1FF-4950-97B4-9305C16B9D15}" srcOrd="0" destOrd="0" presId="urn:microsoft.com/office/officeart/2018/5/layout/IconLeafLabelList"/>
    <dgm:cxn modelId="{75BE6D54-6FF9-4358-AE26-382E247E4B14}" srcId="{A9D381FF-874F-4B71-935E-23E2A0FFB572}" destId="{901FC63E-3D81-4E36-9F51-72D87C5AF540}" srcOrd="3" destOrd="0" parTransId="{AB1E976F-ED49-4FB6-860F-C7A3571E3BB9}" sibTransId="{9CE6470E-DAFB-448B-81D1-9BD15F2FA253}"/>
    <dgm:cxn modelId="{C9CBCA88-6382-40CD-8C0E-0A28BD7A5F78}" type="presOf" srcId="{901FC63E-3D81-4E36-9F51-72D87C5AF540}" destId="{D5F3F0B5-D1BF-41DD-A384-FEB3311B624C}" srcOrd="0" destOrd="0" presId="urn:microsoft.com/office/officeart/2018/5/layout/IconLeafLabelList"/>
    <dgm:cxn modelId="{7C255CB5-49E2-4AC2-A424-E05998A056C8}" type="presOf" srcId="{786BD21E-8142-4C0A-90F4-C3B82DFF7B7B}" destId="{6A63E9B4-0934-4596-A497-92557920846A}" srcOrd="0" destOrd="0" presId="urn:microsoft.com/office/officeart/2018/5/layout/IconLeafLabelList"/>
    <dgm:cxn modelId="{1C2DCABF-9A7B-4FD9-968D-C0E17FD17EFF}" type="presOf" srcId="{4C466F60-9F41-4108-88E7-5996EF1FCEAF}" destId="{3B23365F-A3C3-4BC1-BCBF-17C35D796709}" srcOrd="0" destOrd="0" presId="urn:microsoft.com/office/officeart/2018/5/layout/IconLeafLabelList"/>
    <dgm:cxn modelId="{0EE0DCD1-8D2A-499E-8670-B03BA385751C}" srcId="{A9D381FF-874F-4B71-935E-23E2A0FFB572}" destId="{4C466F60-9F41-4108-88E7-5996EF1FCEAF}" srcOrd="1" destOrd="0" parTransId="{BC5F4DEF-E965-4EA6-8C77-83FED41B557D}" sibTransId="{D93BD4B3-7EC0-4547-9FF6-E5A8DF13896F}"/>
    <dgm:cxn modelId="{BE56CDDC-EF0E-4D73-8571-127D8A47E774}" type="presOf" srcId="{93CB63F9-B5EF-490D-9728-83C80E4776BA}" destId="{FF5379F5-633A-4C06-934D-73925A779DBA}" srcOrd="0" destOrd="0" presId="urn:microsoft.com/office/officeart/2018/5/layout/IconLeafLabelList"/>
    <dgm:cxn modelId="{D26163E9-D57D-4A0C-9FA4-EB2908F9091F}" type="presOf" srcId="{FA5B5656-A74C-4AFF-A4AC-ED87B82F6641}" destId="{761ACD4D-B4D2-4EF4-A1C2-79D3F4EA470D}" srcOrd="0" destOrd="0" presId="urn:microsoft.com/office/officeart/2018/5/layout/IconLeafLabelList"/>
    <dgm:cxn modelId="{0E9891FB-5EBC-4305-8D12-35077B532A47}" srcId="{A9D381FF-874F-4B71-935E-23E2A0FFB572}" destId="{FA5B5656-A74C-4AFF-A4AC-ED87B82F6641}" srcOrd="0" destOrd="0" parTransId="{08E1DBEF-CF56-423D-8506-914A11D99816}" sibTransId="{FBAFB404-E9A4-4CE2-A3A2-53CF1288638A}"/>
    <dgm:cxn modelId="{21549FA6-92E0-4055-AFD3-1AC36C714225}" type="presParOf" srcId="{326307A9-A1FF-4950-97B4-9305C16B9D15}" destId="{E4425EBC-0979-49A8-8FD9-190FB9C4FE58}" srcOrd="0" destOrd="0" presId="urn:microsoft.com/office/officeart/2018/5/layout/IconLeafLabelList"/>
    <dgm:cxn modelId="{FE134D7C-7772-429C-9236-C95AC1E2DF9A}" type="presParOf" srcId="{E4425EBC-0979-49A8-8FD9-190FB9C4FE58}" destId="{44A5D19C-7B82-42C2-B016-165209C54D54}" srcOrd="0" destOrd="0" presId="urn:microsoft.com/office/officeart/2018/5/layout/IconLeafLabelList"/>
    <dgm:cxn modelId="{56906F40-FC41-42F1-8745-BE5C08288FF8}" type="presParOf" srcId="{E4425EBC-0979-49A8-8FD9-190FB9C4FE58}" destId="{1E0D07BF-F49E-4B01-A925-5C5DE2B752C7}" srcOrd="1" destOrd="0" presId="urn:microsoft.com/office/officeart/2018/5/layout/IconLeafLabelList"/>
    <dgm:cxn modelId="{37FE1E62-3C5F-4039-8767-5FE3FDF60A17}" type="presParOf" srcId="{E4425EBC-0979-49A8-8FD9-190FB9C4FE58}" destId="{F543739B-38B8-4F91-B460-2C666A853CE3}" srcOrd="2" destOrd="0" presId="urn:microsoft.com/office/officeart/2018/5/layout/IconLeafLabelList"/>
    <dgm:cxn modelId="{978F2154-C202-4E39-BFA8-7B7CA86791A3}" type="presParOf" srcId="{E4425EBC-0979-49A8-8FD9-190FB9C4FE58}" destId="{761ACD4D-B4D2-4EF4-A1C2-79D3F4EA470D}" srcOrd="3" destOrd="0" presId="urn:microsoft.com/office/officeart/2018/5/layout/IconLeafLabelList"/>
    <dgm:cxn modelId="{7D81494C-E00A-4025-BA4C-84755D6A76DE}" type="presParOf" srcId="{326307A9-A1FF-4950-97B4-9305C16B9D15}" destId="{DCBF8E44-30F3-418B-9489-4D64AE559A79}" srcOrd="1" destOrd="0" presId="urn:microsoft.com/office/officeart/2018/5/layout/IconLeafLabelList"/>
    <dgm:cxn modelId="{35846FCC-8DFE-4D73-B8C1-DFC523E823E2}" type="presParOf" srcId="{326307A9-A1FF-4950-97B4-9305C16B9D15}" destId="{7D773BEE-A0BF-4F78-BD6E-F093F388D98B}" srcOrd="2" destOrd="0" presId="urn:microsoft.com/office/officeart/2018/5/layout/IconLeafLabelList"/>
    <dgm:cxn modelId="{3CE74A71-4E07-4879-A237-55877F8BAAE2}" type="presParOf" srcId="{7D773BEE-A0BF-4F78-BD6E-F093F388D98B}" destId="{4CED5569-738D-4FC7-847E-1CE48BA5E849}" srcOrd="0" destOrd="0" presId="urn:microsoft.com/office/officeart/2018/5/layout/IconLeafLabelList"/>
    <dgm:cxn modelId="{31C41D0C-53A5-4029-B5C6-54CB4F674D81}" type="presParOf" srcId="{7D773BEE-A0BF-4F78-BD6E-F093F388D98B}" destId="{0EC022F1-CBC3-4DF7-8A2B-0CB4AF170EF5}" srcOrd="1" destOrd="0" presId="urn:microsoft.com/office/officeart/2018/5/layout/IconLeafLabelList"/>
    <dgm:cxn modelId="{06F4743F-D358-4F27-8F59-0780E6886545}" type="presParOf" srcId="{7D773BEE-A0BF-4F78-BD6E-F093F388D98B}" destId="{EC4AAE15-EA54-457C-B9B0-98BA5B788F43}" srcOrd="2" destOrd="0" presId="urn:microsoft.com/office/officeart/2018/5/layout/IconLeafLabelList"/>
    <dgm:cxn modelId="{40F4B4B6-FB21-4713-B206-3C30C0355D2D}" type="presParOf" srcId="{7D773BEE-A0BF-4F78-BD6E-F093F388D98B}" destId="{3B23365F-A3C3-4BC1-BCBF-17C35D796709}" srcOrd="3" destOrd="0" presId="urn:microsoft.com/office/officeart/2018/5/layout/IconLeafLabelList"/>
    <dgm:cxn modelId="{3EBC717C-09C9-4490-87B0-C1F5158E4E9E}" type="presParOf" srcId="{326307A9-A1FF-4950-97B4-9305C16B9D15}" destId="{09152847-025B-4A76-A8DB-E5BDB1C28B0B}" srcOrd="3" destOrd="0" presId="urn:microsoft.com/office/officeart/2018/5/layout/IconLeafLabelList"/>
    <dgm:cxn modelId="{94923903-4789-4DD3-A330-9F66967FEED2}" type="presParOf" srcId="{326307A9-A1FF-4950-97B4-9305C16B9D15}" destId="{14B2EF42-2E85-42D5-8E03-F03341A6B5D8}" srcOrd="4" destOrd="0" presId="urn:microsoft.com/office/officeart/2018/5/layout/IconLeafLabelList"/>
    <dgm:cxn modelId="{ABD32137-0DE4-44FE-9F9A-466A7A844E34}" type="presParOf" srcId="{14B2EF42-2E85-42D5-8E03-F03341A6B5D8}" destId="{919D5D61-41A6-4326-8F66-65A9BA0570FC}" srcOrd="0" destOrd="0" presId="urn:microsoft.com/office/officeart/2018/5/layout/IconLeafLabelList"/>
    <dgm:cxn modelId="{E4F4674C-D727-40FA-BCBE-3C55D83FB048}" type="presParOf" srcId="{14B2EF42-2E85-42D5-8E03-F03341A6B5D8}" destId="{545F9AE5-3A77-4400-899A-91963D7188EF}" srcOrd="1" destOrd="0" presId="urn:microsoft.com/office/officeart/2018/5/layout/IconLeafLabelList"/>
    <dgm:cxn modelId="{FE149D75-4636-4F11-96AD-E59A8B9BEC0F}" type="presParOf" srcId="{14B2EF42-2E85-42D5-8E03-F03341A6B5D8}" destId="{B3EFBC8F-8DA4-4DA3-B920-6BFA9C07259C}" srcOrd="2" destOrd="0" presId="urn:microsoft.com/office/officeart/2018/5/layout/IconLeafLabelList"/>
    <dgm:cxn modelId="{05830019-D953-47C0-AED8-27022DF31910}" type="presParOf" srcId="{14B2EF42-2E85-42D5-8E03-F03341A6B5D8}" destId="{6A63E9B4-0934-4596-A497-92557920846A}" srcOrd="3" destOrd="0" presId="urn:microsoft.com/office/officeart/2018/5/layout/IconLeafLabelList"/>
    <dgm:cxn modelId="{A4A6082D-CBBE-4E3C-B3AC-977801852395}" type="presParOf" srcId="{326307A9-A1FF-4950-97B4-9305C16B9D15}" destId="{DD6ABE64-374A-457E-92D9-ABCA513E26E4}" srcOrd="5" destOrd="0" presId="urn:microsoft.com/office/officeart/2018/5/layout/IconLeafLabelList"/>
    <dgm:cxn modelId="{783380FF-C6C7-4342-B9EC-6A09742550A7}" type="presParOf" srcId="{326307A9-A1FF-4950-97B4-9305C16B9D15}" destId="{C0495C22-CFFD-4043-AA85-CA4160002013}" srcOrd="6" destOrd="0" presId="urn:microsoft.com/office/officeart/2018/5/layout/IconLeafLabelList"/>
    <dgm:cxn modelId="{D20EBD4F-F387-4E0C-90C8-571F5091615C}" type="presParOf" srcId="{C0495C22-CFFD-4043-AA85-CA4160002013}" destId="{CD8CDABD-4FAC-45F6-867F-20839B4046BB}" srcOrd="0" destOrd="0" presId="urn:microsoft.com/office/officeart/2018/5/layout/IconLeafLabelList"/>
    <dgm:cxn modelId="{504B0B7C-43BF-4E16-997B-5E1839444467}" type="presParOf" srcId="{C0495C22-CFFD-4043-AA85-CA4160002013}" destId="{304AA054-43E7-4FE7-A1F9-9062714D6FE5}" srcOrd="1" destOrd="0" presId="urn:microsoft.com/office/officeart/2018/5/layout/IconLeafLabelList"/>
    <dgm:cxn modelId="{FAC6DDB5-03EC-4F58-A2F3-5D613CAC4872}" type="presParOf" srcId="{C0495C22-CFFD-4043-AA85-CA4160002013}" destId="{AC7C8446-AF9C-4012-9914-5DBC5AE3D071}" srcOrd="2" destOrd="0" presId="urn:microsoft.com/office/officeart/2018/5/layout/IconLeafLabelList"/>
    <dgm:cxn modelId="{6C908CBD-1829-4ECE-B1E6-F139BFBBD4EC}" type="presParOf" srcId="{C0495C22-CFFD-4043-AA85-CA4160002013}" destId="{D5F3F0B5-D1BF-41DD-A384-FEB3311B624C}" srcOrd="3" destOrd="0" presId="urn:microsoft.com/office/officeart/2018/5/layout/IconLeafLabelList"/>
    <dgm:cxn modelId="{ED7B8F22-7D57-4185-92AC-8FF4CBA6E78D}" type="presParOf" srcId="{326307A9-A1FF-4950-97B4-9305C16B9D15}" destId="{A24B9475-B713-4ED0-9A2E-2AF3068F9CEE}" srcOrd="7" destOrd="0" presId="urn:microsoft.com/office/officeart/2018/5/layout/IconLeafLabelList"/>
    <dgm:cxn modelId="{25C45E78-54A4-4D79-A4DF-FCF4702B67E2}" type="presParOf" srcId="{326307A9-A1FF-4950-97B4-9305C16B9D15}" destId="{0971176D-AAF6-426F-AC84-4BCEB41E54FF}" srcOrd="8" destOrd="0" presId="urn:microsoft.com/office/officeart/2018/5/layout/IconLeafLabelList"/>
    <dgm:cxn modelId="{548AFCEE-3576-4E21-B85C-4BFD9FD91ED9}" type="presParOf" srcId="{0971176D-AAF6-426F-AC84-4BCEB41E54FF}" destId="{6B2A425F-3A6D-4012-8E89-1B0CE8231E45}" srcOrd="0" destOrd="0" presId="urn:microsoft.com/office/officeart/2018/5/layout/IconLeafLabelList"/>
    <dgm:cxn modelId="{E80DB144-C8D7-4D1A-B8F9-BC77C9422921}" type="presParOf" srcId="{0971176D-AAF6-426F-AC84-4BCEB41E54FF}" destId="{B8D5953C-E03C-4D2C-B9C3-1094BE349A0E}" srcOrd="1" destOrd="0" presId="urn:microsoft.com/office/officeart/2018/5/layout/IconLeafLabelList"/>
    <dgm:cxn modelId="{4E7A2055-96C5-4B7F-995A-A63B01E5B97C}" type="presParOf" srcId="{0971176D-AAF6-426F-AC84-4BCEB41E54FF}" destId="{59D90062-2FBA-4BB6-B647-B3D5690775C9}" srcOrd="2" destOrd="0" presId="urn:microsoft.com/office/officeart/2018/5/layout/IconLeafLabelList"/>
    <dgm:cxn modelId="{29F2EB3C-457B-4933-84EF-28B07313B43D}" type="presParOf" srcId="{0971176D-AAF6-426F-AC84-4BCEB41E54FF}" destId="{FF5379F5-633A-4C06-934D-73925A779DBA}"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D2FA13-10C6-4F3F-9BA0-D48FC9B734BF}"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37FEDF3D-6186-48D2-ABB2-1524556F6B2B}">
      <dgm:prSet/>
      <dgm:spPr/>
      <dgm:t>
        <a:bodyPr/>
        <a:lstStyle/>
        <a:p>
          <a:r>
            <a:rPr lang="en-GB" b="1"/>
            <a:t>Goal</a:t>
          </a:r>
          <a:endParaRPr lang="en-US"/>
        </a:p>
      </dgm:t>
    </dgm:pt>
    <dgm:pt modelId="{48B39323-5FD4-4824-8AF4-9E3931EF4B30}" type="parTrans" cxnId="{E97314DD-5373-40ED-949B-76CD7DA0194F}">
      <dgm:prSet/>
      <dgm:spPr/>
      <dgm:t>
        <a:bodyPr/>
        <a:lstStyle/>
        <a:p>
          <a:endParaRPr lang="en-US"/>
        </a:p>
      </dgm:t>
    </dgm:pt>
    <dgm:pt modelId="{6A8E1216-3013-4493-ABF5-1C4DC339473E}" type="sibTrans" cxnId="{E97314DD-5373-40ED-949B-76CD7DA0194F}">
      <dgm:prSet/>
      <dgm:spPr/>
      <dgm:t>
        <a:bodyPr/>
        <a:lstStyle/>
        <a:p>
          <a:endParaRPr lang="en-US"/>
        </a:p>
      </dgm:t>
    </dgm:pt>
    <dgm:pt modelId="{8020BFE7-153E-4CB7-B5D7-318C2F2E339B}">
      <dgm:prSet/>
      <dgm:spPr/>
      <dgm:t>
        <a:bodyPr/>
        <a:lstStyle/>
        <a:p>
          <a:r>
            <a:rPr lang="en-GB"/>
            <a:t>Inform audience that you’re about to close</a:t>
          </a:r>
          <a:endParaRPr lang="en-US"/>
        </a:p>
      </dgm:t>
    </dgm:pt>
    <dgm:pt modelId="{02B68054-8C53-48E1-8634-73861965B7AD}" type="parTrans" cxnId="{4539F0F7-9258-4144-8432-6081D9752F46}">
      <dgm:prSet/>
      <dgm:spPr/>
      <dgm:t>
        <a:bodyPr/>
        <a:lstStyle/>
        <a:p>
          <a:endParaRPr lang="en-US"/>
        </a:p>
      </dgm:t>
    </dgm:pt>
    <dgm:pt modelId="{01660870-0E3A-47B5-91DA-037F5B423BBE}" type="sibTrans" cxnId="{4539F0F7-9258-4144-8432-6081D9752F46}">
      <dgm:prSet/>
      <dgm:spPr/>
      <dgm:t>
        <a:bodyPr/>
        <a:lstStyle/>
        <a:p>
          <a:endParaRPr lang="en-US"/>
        </a:p>
      </dgm:t>
    </dgm:pt>
    <dgm:pt modelId="{97E5ABD4-4B92-4A1C-A10F-06ADCB353B92}">
      <dgm:prSet/>
      <dgm:spPr/>
      <dgm:t>
        <a:bodyPr/>
        <a:lstStyle/>
        <a:p>
          <a:r>
            <a:rPr lang="en-GB"/>
            <a:t>Summarise main points</a:t>
          </a:r>
          <a:endParaRPr lang="en-US"/>
        </a:p>
      </dgm:t>
    </dgm:pt>
    <dgm:pt modelId="{C2C59794-002E-4BA4-939F-106439871DC2}" type="parTrans" cxnId="{0388E99A-5BED-47A1-AE07-A6F639E9BD8C}">
      <dgm:prSet/>
      <dgm:spPr/>
      <dgm:t>
        <a:bodyPr/>
        <a:lstStyle/>
        <a:p>
          <a:endParaRPr lang="en-US"/>
        </a:p>
      </dgm:t>
    </dgm:pt>
    <dgm:pt modelId="{676DA1AC-55BB-4870-9338-3EDC3AA07C9A}" type="sibTrans" cxnId="{0388E99A-5BED-47A1-AE07-A6F639E9BD8C}">
      <dgm:prSet/>
      <dgm:spPr/>
      <dgm:t>
        <a:bodyPr/>
        <a:lstStyle/>
        <a:p>
          <a:endParaRPr lang="en-US"/>
        </a:p>
      </dgm:t>
    </dgm:pt>
    <dgm:pt modelId="{03641EC7-F12C-435E-B34E-CB6BDA30AF1E}">
      <dgm:prSet/>
      <dgm:spPr/>
      <dgm:t>
        <a:bodyPr/>
        <a:lstStyle/>
        <a:p>
          <a:r>
            <a:rPr lang="en-GB" i="1"/>
            <a:t>“Tell ’em What You Told ‘em.”</a:t>
          </a:r>
          <a:endParaRPr lang="en-US"/>
        </a:p>
      </dgm:t>
    </dgm:pt>
    <dgm:pt modelId="{74602043-AEFC-4FEA-A278-A2CAE99795E2}" type="parTrans" cxnId="{3C43A08E-B6F4-47A7-B345-5837029C7D70}">
      <dgm:prSet/>
      <dgm:spPr/>
      <dgm:t>
        <a:bodyPr/>
        <a:lstStyle/>
        <a:p>
          <a:endParaRPr lang="en-US"/>
        </a:p>
      </dgm:t>
    </dgm:pt>
    <dgm:pt modelId="{D6E55100-7F2C-4975-A499-796DCF741B5C}" type="sibTrans" cxnId="{3C43A08E-B6F4-47A7-B345-5837029C7D70}">
      <dgm:prSet/>
      <dgm:spPr/>
      <dgm:t>
        <a:bodyPr/>
        <a:lstStyle/>
        <a:p>
          <a:endParaRPr lang="en-US"/>
        </a:p>
      </dgm:t>
    </dgm:pt>
    <dgm:pt modelId="{F1B0F41E-205B-4BD1-9B58-08B9880174A9}">
      <dgm:prSet/>
      <dgm:spPr/>
      <dgm:t>
        <a:bodyPr/>
        <a:lstStyle/>
        <a:p>
          <a:r>
            <a:rPr lang="en-GB"/>
            <a:t>Something to remember, or call-to-action</a:t>
          </a:r>
          <a:endParaRPr lang="en-US"/>
        </a:p>
      </dgm:t>
    </dgm:pt>
    <dgm:pt modelId="{C38F86A7-CA40-41D8-8840-807C1BDF5E8C}" type="parTrans" cxnId="{5CD6A303-EFE5-4D47-A47A-CD08DDE597CB}">
      <dgm:prSet/>
      <dgm:spPr/>
      <dgm:t>
        <a:bodyPr/>
        <a:lstStyle/>
        <a:p>
          <a:endParaRPr lang="en-US"/>
        </a:p>
      </dgm:t>
    </dgm:pt>
    <dgm:pt modelId="{FF72FDD8-CD2E-45F3-ACD1-8D00AAF9FE51}" type="sibTrans" cxnId="{5CD6A303-EFE5-4D47-A47A-CD08DDE597CB}">
      <dgm:prSet/>
      <dgm:spPr/>
      <dgm:t>
        <a:bodyPr/>
        <a:lstStyle/>
        <a:p>
          <a:endParaRPr lang="en-US"/>
        </a:p>
      </dgm:t>
    </dgm:pt>
    <dgm:pt modelId="{4127C775-BE86-4A2B-802B-8D9B28D2B0D0}">
      <dgm:prSet/>
      <dgm:spPr/>
      <dgm:t>
        <a:bodyPr/>
        <a:lstStyle/>
        <a:p>
          <a:r>
            <a:rPr lang="en-GB"/>
            <a:t>Answer questions</a:t>
          </a:r>
          <a:endParaRPr lang="en-US"/>
        </a:p>
      </dgm:t>
    </dgm:pt>
    <dgm:pt modelId="{254BCD75-42D9-46A5-9776-B79C1B1F9690}" type="parTrans" cxnId="{D3AF575C-CA9E-43F3-898D-D5C67D002903}">
      <dgm:prSet/>
      <dgm:spPr/>
      <dgm:t>
        <a:bodyPr/>
        <a:lstStyle/>
        <a:p>
          <a:endParaRPr lang="en-US"/>
        </a:p>
      </dgm:t>
    </dgm:pt>
    <dgm:pt modelId="{7BAF9EE0-088B-4671-A2AE-9D9C5118A77D}" type="sibTrans" cxnId="{D3AF575C-CA9E-43F3-898D-D5C67D002903}">
      <dgm:prSet/>
      <dgm:spPr/>
      <dgm:t>
        <a:bodyPr/>
        <a:lstStyle/>
        <a:p>
          <a:endParaRPr lang="en-US"/>
        </a:p>
      </dgm:t>
    </dgm:pt>
    <dgm:pt modelId="{65FF7661-8337-47F4-BC16-8BB10B7FDB36}" type="pres">
      <dgm:prSet presAssocID="{F2D2FA13-10C6-4F3F-9BA0-D48FC9B734BF}" presName="diagram" presStyleCnt="0">
        <dgm:presLayoutVars>
          <dgm:dir/>
          <dgm:resizeHandles val="exact"/>
        </dgm:presLayoutVars>
      </dgm:prSet>
      <dgm:spPr/>
    </dgm:pt>
    <dgm:pt modelId="{AA58AF2A-58D0-4013-B50B-1DC46668A923}" type="pres">
      <dgm:prSet presAssocID="{37FEDF3D-6186-48D2-ABB2-1524556F6B2B}" presName="arrow" presStyleLbl="node1" presStyleIdx="0" presStyleCnt="5">
        <dgm:presLayoutVars>
          <dgm:bulletEnabled val="1"/>
        </dgm:presLayoutVars>
      </dgm:prSet>
      <dgm:spPr/>
    </dgm:pt>
    <dgm:pt modelId="{38BD4AD7-AF68-43E0-8ACB-1DAA38A37BD2}" type="pres">
      <dgm:prSet presAssocID="{8020BFE7-153E-4CB7-B5D7-318C2F2E339B}" presName="arrow" presStyleLbl="node1" presStyleIdx="1" presStyleCnt="5">
        <dgm:presLayoutVars>
          <dgm:bulletEnabled val="1"/>
        </dgm:presLayoutVars>
      </dgm:prSet>
      <dgm:spPr/>
    </dgm:pt>
    <dgm:pt modelId="{115095CA-0C25-4FC5-B388-8A25B6A509C2}" type="pres">
      <dgm:prSet presAssocID="{97E5ABD4-4B92-4A1C-A10F-06ADCB353B92}" presName="arrow" presStyleLbl="node1" presStyleIdx="2" presStyleCnt="5">
        <dgm:presLayoutVars>
          <dgm:bulletEnabled val="1"/>
        </dgm:presLayoutVars>
      </dgm:prSet>
      <dgm:spPr/>
    </dgm:pt>
    <dgm:pt modelId="{CF19027B-1880-4784-8933-F0B5B8E73715}" type="pres">
      <dgm:prSet presAssocID="{F1B0F41E-205B-4BD1-9B58-08B9880174A9}" presName="arrow" presStyleLbl="node1" presStyleIdx="3" presStyleCnt="5">
        <dgm:presLayoutVars>
          <dgm:bulletEnabled val="1"/>
        </dgm:presLayoutVars>
      </dgm:prSet>
      <dgm:spPr/>
    </dgm:pt>
    <dgm:pt modelId="{49098541-FD4D-44F2-982C-0B3ED64F4AC5}" type="pres">
      <dgm:prSet presAssocID="{4127C775-BE86-4A2B-802B-8D9B28D2B0D0}" presName="arrow" presStyleLbl="node1" presStyleIdx="4" presStyleCnt="5">
        <dgm:presLayoutVars>
          <dgm:bulletEnabled val="1"/>
        </dgm:presLayoutVars>
      </dgm:prSet>
      <dgm:spPr/>
    </dgm:pt>
  </dgm:ptLst>
  <dgm:cxnLst>
    <dgm:cxn modelId="{5CD6A303-EFE5-4D47-A47A-CD08DDE597CB}" srcId="{F2D2FA13-10C6-4F3F-9BA0-D48FC9B734BF}" destId="{F1B0F41E-205B-4BD1-9B58-08B9880174A9}" srcOrd="3" destOrd="0" parTransId="{C38F86A7-CA40-41D8-8840-807C1BDF5E8C}" sibTransId="{FF72FDD8-CD2E-45F3-ACD1-8D00AAF9FE51}"/>
    <dgm:cxn modelId="{D3AF575C-CA9E-43F3-898D-D5C67D002903}" srcId="{F2D2FA13-10C6-4F3F-9BA0-D48FC9B734BF}" destId="{4127C775-BE86-4A2B-802B-8D9B28D2B0D0}" srcOrd="4" destOrd="0" parTransId="{254BCD75-42D9-46A5-9776-B79C1B1F9690}" sibTransId="{7BAF9EE0-088B-4671-A2AE-9D9C5118A77D}"/>
    <dgm:cxn modelId="{58B94F60-525E-407C-B757-D0C30F5990DE}" type="presOf" srcId="{03641EC7-F12C-435E-B34E-CB6BDA30AF1E}" destId="{115095CA-0C25-4FC5-B388-8A25B6A509C2}" srcOrd="0" destOrd="1" presId="urn:microsoft.com/office/officeart/2005/8/layout/arrow5"/>
    <dgm:cxn modelId="{30EF556A-2D4B-47F2-A6B4-E6E694A71937}" type="presOf" srcId="{F1B0F41E-205B-4BD1-9B58-08B9880174A9}" destId="{CF19027B-1880-4784-8933-F0B5B8E73715}" srcOrd="0" destOrd="0" presId="urn:microsoft.com/office/officeart/2005/8/layout/arrow5"/>
    <dgm:cxn modelId="{9F8A187A-B2CA-488B-BFB2-1CE2719BC731}" type="presOf" srcId="{4127C775-BE86-4A2B-802B-8D9B28D2B0D0}" destId="{49098541-FD4D-44F2-982C-0B3ED64F4AC5}" srcOrd="0" destOrd="0" presId="urn:microsoft.com/office/officeart/2005/8/layout/arrow5"/>
    <dgm:cxn modelId="{05ACFB7B-A0D4-4C7D-8230-0D30CB650749}" type="presOf" srcId="{97E5ABD4-4B92-4A1C-A10F-06ADCB353B92}" destId="{115095CA-0C25-4FC5-B388-8A25B6A509C2}" srcOrd="0" destOrd="0" presId="urn:microsoft.com/office/officeart/2005/8/layout/arrow5"/>
    <dgm:cxn modelId="{3C43A08E-B6F4-47A7-B345-5837029C7D70}" srcId="{97E5ABD4-4B92-4A1C-A10F-06ADCB353B92}" destId="{03641EC7-F12C-435E-B34E-CB6BDA30AF1E}" srcOrd="0" destOrd="0" parTransId="{74602043-AEFC-4FEA-A278-A2CAE99795E2}" sibTransId="{D6E55100-7F2C-4975-A499-796DCF741B5C}"/>
    <dgm:cxn modelId="{0388E99A-5BED-47A1-AE07-A6F639E9BD8C}" srcId="{F2D2FA13-10C6-4F3F-9BA0-D48FC9B734BF}" destId="{97E5ABD4-4B92-4A1C-A10F-06ADCB353B92}" srcOrd="2" destOrd="0" parTransId="{C2C59794-002E-4BA4-939F-106439871DC2}" sibTransId="{676DA1AC-55BB-4870-9338-3EDC3AA07C9A}"/>
    <dgm:cxn modelId="{E4321AA0-D837-4ABF-850A-2D2CCC39AA52}" type="presOf" srcId="{37FEDF3D-6186-48D2-ABB2-1524556F6B2B}" destId="{AA58AF2A-58D0-4013-B50B-1DC46668A923}" srcOrd="0" destOrd="0" presId="urn:microsoft.com/office/officeart/2005/8/layout/arrow5"/>
    <dgm:cxn modelId="{969EABB1-97C5-4E58-B158-B64B16E03554}" type="presOf" srcId="{8020BFE7-153E-4CB7-B5D7-318C2F2E339B}" destId="{38BD4AD7-AF68-43E0-8ACB-1DAA38A37BD2}" srcOrd="0" destOrd="0" presId="urn:microsoft.com/office/officeart/2005/8/layout/arrow5"/>
    <dgm:cxn modelId="{E97314DD-5373-40ED-949B-76CD7DA0194F}" srcId="{F2D2FA13-10C6-4F3F-9BA0-D48FC9B734BF}" destId="{37FEDF3D-6186-48D2-ABB2-1524556F6B2B}" srcOrd="0" destOrd="0" parTransId="{48B39323-5FD4-4824-8AF4-9E3931EF4B30}" sibTransId="{6A8E1216-3013-4493-ABF5-1C4DC339473E}"/>
    <dgm:cxn modelId="{59F0B7F1-EBC1-45C0-88BD-C354F64C4B9F}" type="presOf" srcId="{F2D2FA13-10C6-4F3F-9BA0-D48FC9B734BF}" destId="{65FF7661-8337-47F4-BC16-8BB10B7FDB36}" srcOrd="0" destOrd="0" presId="urn:microsoft.com/office/officeart/2005/8/layout/arrow5"/>
    <dgm:cxn modelId="{4539F0F7-9258-4144-8432-6081D9752F46}" srcId="{F2D2FA13-10C6-4F3F-9BA0-D48FC9B734BF}" destId="{8020BFE7-153E-4CB7-B5D7-318C2F2E339B}" srcOrd="1" destOrd="0" parTransId="{02B68054-8C53-48E1-8634-73861965B7AD}" sibTransId="{01660870-0E3A-47B5-91DA-037F5B423BBE}"/>
    <dgm:cxn modelId="{624784DD-F2EA-471D-B1B8-6A8F41253C80}" type="presParOf" srcId="{65FF7661-8337-47F4-BC16-8BB10B7FDB36}" destId="{AA58AF2A-58D0-4013-B50B-1DC46668A923}" srcOrd="0" destOrd="0" presId="urn:microsoft.com/office/officeart/2005/8/layout/arrow5"/>
    <dgm:cxn modelId="{B6217CBB-F24C-47C1-B0C4-CA5C3CB8E55E}" type="presParOf" srcId="{65FF7661-8337-47F4-BC16-8BB10B7FDB36}" destId="{38BD4AD7-AF68-43E0-8ACB-1DAA38A37BD2}" srcOrd="1" destOrd="0" presId="urn:microsoft.com/office/officeart/2005/8/layout/arrow5"/>
    <dgm:cxn modelId="{96DE64EF-2CAB-421A-8187-417D3897C337}" type="presParOf" srcId="{65FF7661-8337-47F4-BC16-8BB10B7FDB36}" destId="{115095CA-0C25-4FC5-B388-8A25B6A509C2}" srcOrd="2" destOrd="0" presId="urn:microsoft.com/office/officeart/2005/8/layout/arrow5"/>
    <dgm:cxn modelId="{00C0D7B6-CB67-4573-8A98-2746B5194FD3}" type="presParOf" srcId="{65FF7661-8337-47F4-BC16-8BB10B7FDB36}" destId="{CF19027B-1880-4784-8933-F0B5B8E73715}" srcOrd="3" destOrd="0" presId="urn:microsoft.com/office/officeart/2005/8/layout/arrow5"/>
    <dgm:cxn modelId="{F1D0552F-5C6B-4A76-9C67-D3BED1E36210}" type="presParOf" srcId="{65FF7661-8337-47F4-BC16-8BB10B7FDB36}" destId="{49098541-FD4D-44F2-982C-0B3ED64F4AC5}"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04524C-3773-4030-B064-EC6CFCC051F8}"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DC8C6E6-B257-48FE-86C0-40EB5847356B}">
      <dgm:prSet/>
      <dgm:spPr/>
      <dgm:t>
        <a:bodyPr/>
        <a:lstStyle/>
        <a:p>
          <a:pPr>
            <a:lnSpc>
              <a:spcPct val="100000"/>
            </a:lnSpc>
          </a:pPr>
          <a:r>
            <a:rPr lang="en-US"/>
            <a:t>Purpose</a:t>
          </a:r>
        </a:p>
      </dgm:t>
    </dgm:pt>
    <dgm:pt modelId="{2996F66F-D572-4D23-A371-90325FA25DA6}" type="parTrans" cxnId="{01A46D06-E1AA-4736-88AE-276FC0CF3B8A}">
      <dgm:prSet/>
      <dgm:spPr/>
      <dgm:t>
        <a:bodyPr/>
        <a:lstStyle/>
        <a:p>
          <a:endParaRPr lang="en-US"/>
        </a:p>
      </dgm:t>
    </dgm:pt>
    <dgm:pt modelId="{5E04B280-6382-4C38-BF26-1DC177D1B62B}" type="sibTrans" cxnId="{01A46D06-E1AA-4736-88AE-276FC0CF3B8A}">
      <dgm:prSet/>
      <dgm:spPr/>
      <dgm:t>
        <a:bodyPr/>
        <a:lstStyle/>
        <a:p>
          <a:endParaRPr lang="en-US"/>
        </a:p>
      </dgm:t>
    </dgm:pt>
    <dgm:pt modelId="{ADF9D596-1EF5-4ED7-B6BE-FC5F9E28CCC8}">
      <dgm:prSet/>
      <dgm:spPr/>
      <dgm:t>
        <a:bodyPr/>
        <a:lstStyle/>
        <a:p>
          <a:pPr>
            <a:lnSpc>
              <a:spcPct val="100000"/>
            </a:lnSpc>
          </a:pPr>
          <a:r>
            <a:rPr lang="en-US"/>
            <a:t>Complement speaker</a:t>
          </a:r>
        </a:p>
      </dgm:t>
    </dgm:pt>
    <dgm:pt modelId="{FA49E88D-5321-4C00-AA88-AE44646FDA61}" type="parTrans" cxnId="{BCD934E8-B2F6-48B2-885D-8B7CC4F10E7E}">
      <dgm:prSet/>
      <dgm:spPr/>
      <dgm:t>
        <a:bodyPr/>
        <a:lstStyle/>
        <a:p>
          <a:endParaRPr lang="en-US"/>
        </a:p>
      </dgm:t>
    </dgm:pt>
    <dgm:pt modelId="{291DFBB0-D8F2-4D3F-9493-EF34822859A7}" type="sibTrans" cxnId="{BCD934E8-B2F6-48B2-885D-8B7CC4F10E7E}">
      <dgm:prSet/>
      <dgm:spPr/>
      <dgm:t>
        <a:bodyPr/>
        <a:lstStyle/>
        <a:p>
          <a:endParaRPr lang="en-US"/>
        </a:p>
      </dgm:t>
    </dgm:pt>
    <dgm:pt modelId="{80982B07-2C5F-42F9-AA58-82A890CE314F}">
      <dgm:prSet/>
      <dgm:spPr/>
      <dgm:t>
        <a:bodyPr/>
        <a:lstStyle/>
        <a:p>
          <a:pPr>
            <a:lnSpc>
              <a:spcPct val="100000"/>
            </a:lnSpc>
          </a:pPr>
          <a:r>
            <a:rPr lang="en-US"/>
            <a:t>Talk ≠ technical report</a:t>
          </a:r>
        </a:p>
      </dgm:t>
    </dgm:pt>
    <dgm:pt modelId="{26D319CD-D6BE-4F6C-B6E0-76CB7E3CBEBA}" type="parTrans" cxnId="{D81591AE-1858-4E5A-B0A5-303ADFCBF93D}">
      <dgm:prSet/>
      <dgm:spPr/>
      <dgm:t>
        <a:bodyPr/>
        <a:lstStyle/>
        <a:p>
          <a:endParaRPr lang="en-US"/>
        </a:p>
      </dgm:t>
    </dgm:pt>
    <dgm:pt modelId="{E46B9AC1-366C-4F46-A0C6-05F263E07D02}" type="sibTrans" cxnId="{D81591AE-1858-4E5A-B0A5-303ADFCBF93D}">
      <dgm:prSet/>
      <dgm:spPr/>
      <dgm:t>
        <a:bodyPr/>
        <a:lstStyle/>
        <a:p>
          <a:endParaRPr lang="en-US"/>
        </a:p>
      </dgm:t>
    </dgm:pt>
    <dgm:pt modelId="{EBBC7D64-4BF3-4811-8AF0-20DC737C5C68}">
      <dgm:prSet/>
      <dgm:spPr/>
      <dgm:t>
        <a:bodyPr/>
        <a:lstStyle/>
        <a:p>
          <a:pPr>
            <a:lnSpc>
              <a:spcPct val="100000"/>
            </a:lnSpc>
          </a:pPr>
          <a:r>
            <a:rPr lang="en-US"/>
            <a:t>Density</a:t>
          </a:r>
        </a:p>
      </dgm:t>
    </dgm:pt>
    <dgm:pt modelId="{9FB82A84-4D4F-42B1-B075-752C9DA89EF4}" type="parTrans" cxnId="{3B88CEB9-8EF0-43B3-AE73-4FAD579AA2B3}">
      <dgm:prSet/>
      <dgm:spPr/>
      <dgm:t>
        <a:bodyPr/>
        <a:lstStyle/>
        <a:p>
          <a:endParaRPr lang="en-US"/>
        </a:p>
      </dgm:t>
    </dgm:pt>
    <dgm:pt modelId="{D26D8A68-D55E-4E66-9E39-57B5A6FFBD25}" type="sibTrans" cxnId="{3B88CEB9-8EF0-43B3-AE73-4FAD579AA2B3}">
      <dgm:prSet/>
      <dgm:spPr/>
      <dgm:t>
        <a:bodyPr/>
        <a:lstStyle/>
        <a:p>
          <a:endParaRPr lang="en-US"/>
        </a:p>
      </dgm:t>
    </dgm:pt>
    <dgm:pt modelId="{82EEDD7E-F180-4A5F-8D67-63ED5A0E14FA}">
      <dgm:prSet/>
      <dgm:spPr/>
      <dgm:t>
        <a:bodyPr/>
        <a:lstStyle/>
        <a:p>
          <a:pPr>
            <a:lnSpc>
              <a:spcPct val="100000"/>
            </a:lnSpc>
          </a:pPr>
          <a:r>
            <a:rPr lang="en-US"/>
            <a:t>7-10 lines/page</a:t>
          </a:r>
        </a:p>
      </dgm:t>
    </dgm:pt>
    <dgm:pt modelId="{1ABE7AE7-475D-4537-896C-90A4944CC2C0}" type="parTrans" cxnId="{3A3D6D8A-D08B-49CD-8F60-FD354864AA6F}">
      <dgm:prSet/>
      <dgm:spPr/>
      <dgm:t>
        <a:bodyPr/>
        <a:lstStyle/>
        <a:p>
          <a:endParaRPr lang="en-US"/>
        </a:p>
      </dgm:t>
    </dgm:pt>
    <dgm:pt modelId="{D3876EF6-3F0F-4F91-B097-16E67222B7B9}" type="sibTrans" cxnId="{3A3D6D8A-D08B-49CD-8F60-FD354864AA6F}">
      <dgm:prSet/>
      <dgm:spPr/>
      <dgm:t>
        <a:bodyPr/>
        <a:lstStyle/>
        <a:p>
          <a:endParaRPr lang="en-US"/>
        </a:p>
      </dgm:t>
    </dgm:pt>
    <dgm:pt modelId="{B2C01630-575D-4143-8480-C05FDD95291E}">
      <dgm:prSet/>
      <dgm:spPr/>
      <dgm:t>
        <a:bodyPr/>
        <a:lstStyle/>
        <a:p>
          <a:pPr>
            <a:lnSpc>
              <a:spcPct val="100000"/>
            </a:lnSpc>
          </a:pPr>
          <a:r>
            <a:rPr lang="en-US" dirty="0"/>
            <a:t>4-8 words/line</a:t>
          </a:r>
        </a:p>
      </dgm:t>
    </dgm:pt>
    <dgm:pt modelId="{F7713AB9-6125-4EA5-895A-A09F5E4EC1C7}" type="parTrans" cxnId="{4A98F20F-FA57-4C4D-8EA2-F2333A55D1AD}">
      <dgm:prSet/>
      <dgm:spPr/>
      <dgm:t>
        <a:bodyPr/>
        <a:lstStyle/>
        <a:p>
          <a:endParaRPr lang="en-US"/>
        </a:p>
      </dgm:t>
    </dgm:pt>
    <dgm:pt modelId="{5A100B2D-DB1D-45DA-9E3D-1AD4DB411879}" type="sibTrans" cxnId="{4A98F20F-FA57-4C4D-8EA2-F2333A55D1AD}">
      <dgm:prSet/>
      <dgm:spPr/>
      <dgm:t>
        <a:bodyPr/>
        <a:lstStyle/>
        <a:p>
          <a:endParaRPr lang="en-US"/>
        </a:p>
      </dgm:t>
    </dgm:pt>
    <dgm:pt modelId="{DCDC87EC-B979-434F-AD02-92D139F8F77E}" type="pres">
      <dgm:prSet presAssocID="{9B04524C-3773-4030-B064-EC6CFCC051F8}" presName="root" presStyleCnt="0">
        <dgm:presLayoutVars>
          <dgm:dir/>
          <dgm:resizeHandles val="exact"/>
        </dgm:presLayoutVars>
      </dgm:prSet>
      <dgm:spPr/>
    </dgm:pt>
    <dgm:pt modelId="{0C8192F0-C1C4-4F51-9CAA-18ED1AD8DD68}" type="pres">
      <dgm:prSet presAssocID="{5DC8C6E6-B257-48FE-86C0-40EB5847356B}" presName="compNode" presStyleCnt="0"/>
      <dgm:spPr/>
    </dgm:pt>
    <dgm:pt modelId="{55EFFAAE-A4B3-4098-9CFE-C0F6D743E1AC}" type="pres">
      <dgm:prSet presAssocID="{5DC8C6E6-B257-48FE-86C0-40EB5847356B}" presName="bgRect" presStyleLbl="bgShp" presStyleIdx="0" presStyleCnt="2"/>
      <dgm:spPr/>
    </dgm:pt>
    <dgm:pt modelId="{0D3A776F-CDEF-47CD-8047-29ACA9A1F71F}" type="pres">
      <dgm:prSet presAssocID="{5DC8C6E6-B257-48FE-86C0-40EB584735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8C756ED8-AD9C-4418-960C-284C9FB4C062}" type="pres">
      <dgm:prSet presAssocID="{5DC8C6E6-B257-48FE-86C0-40EB5847356B}" presName="spaceRect" presStyleCnt="0"/>
      <dgm:spPr/>
    </dgm:pt>
    <dgm:pt modelId="{BD9BD4A4-4F64-4F10-8A1D-52CD2CAA9B83}" type="pres">
      <dgm:prSet presAssocID="{5DC8C6E6-B257-48FE-86C0-40EB5847356B}" presName="parTx" presStyleLbl="revTx" presStyleIdx="0" presStyleCnt="4">
        <dgm:presLayoutVars>
          <dgm:chMax val="0"/>
          <dgm:chPref val="0"/>
        </dgm:presLayoutVars>
      </dgm:prSet>
      <dgm:spPr/>
    </dgm:pt>
    <dgm:pt modelId="{62BE2DFD-8CE7-4A60-8B03-FF80B080B16E}" type="pres">
      <dgm:prSet presAssocID="{5DC8C6E6-B257-48FE-86C0-40EB5847356B}" presName="desTx" presStyleLbl="revTx" presStyleIdx="1" presStyleCnt="4">
        <dgm:presLayoutVars/>
      </dgm:prSet>
      <dgm:spPr/>
    </dgm:pt>
    <dgm:pt modelId="{C7FF0CB5-F36A-420A-A01D-2E3588AB04D7}" type="pres">
      <dgm:prSet presAssocID="{5E04B280-6382-4C38-BF26-1DC177D1B62B}" presName="sibTrans" presStyleCnt="0"/>
      <dgm:spPr/>
    </dgm:pt>
    <dgm:pt modelId="{D455EE2C-9DFD-4122-B4C7-1C45060D9F9D}" type="pres">
      <dgm:prSet presAssocID="{EBBC7D64-4BF3-4811-8AF0-20DC737C5C68}" presName="compNode" presStyleCnt="0"/>
      <dgm:spPr/>
    </dgm:pt>
    <dgm:pt modelId="{9A635EB7-2F57-4F93-B405-0C8E3DCB235C}" type="pres">
      <dgm:prSet presAssocID="{EBBC7D64-4BF3-4811-8AF0-20DC737C5C68}" presName="bgRect" presStyleLbl="bgShp" presStyleIdx="1" presStyleCnt="2"/>
      <dgm:spPr/>
    </dgm:pt>
    <dgm:pt modelId="{15799917-D8FA-4083-BCC3-699189338529}" type="pres">
      <dgm:prSet presAssocID="{EBBC7D64-4BF3-4811-8AF0-20DC737C5C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401E729D-7FE7-4D98-807A-CC802FD2867B}" type="pres">
      <dgm:prSet presAssocID="{EBBC7D64-4BF3-4811-8AF0-20DC737C5C68}" presName="spaceRect" presStyleCnt="0"/>
      <dgm:spPr/>
    </dgm:pt>
    <dgm:pt modelId="{78DE2CC1-20C4-47A2-B192-70C2F36C7B24}" type="pres">
      <dgm:prSet presAssocID="{EBBC7D64-4BF3-4811-8AF0-20DC737C5C68}" presName="parTx" presStyleLbl="revTx" presStyleIdx="2" presStyleCnt="4">
        <dgm:presLayoutVars>
          <dgm:chMax val="0"/>
          <dgm:chPref val="0"/>
        </dgm:presLayoutVars>
      </dgm:prSet>
      <dgm:spPr/>
    </dgm:pt>
    <dgm:pt modelId="{28CC2E10-EB2A-419E-9A08-9C263A81FE9C}" type="pres">
      <dgm:prSet presAssocID="{EBBC7D64-4BF3-4811-8AF0-20DC737C5C68}" presName="desTx" presStyleLbl="revTx" presStyleIdx="3" presStyleCnt="4">
        <dgm:presLayoutVars/>
      </dgm:prSet>
      <dgm:spPr/>
    </dgm:pt>
  </dgm:ptLst>
  <dgm:cxnLst>
    <dgm:cxn modelId="{01A46D06-E1AA-4736-88AE-276FC0CF3B8A}" srcId="{9B04524C-3773-4030-B064-EC6CFCC051F8}" destId="{5DC8C6E6-B257-48FE-86C0-40EB5847356B}" srcOrd="0" destOrd="0" parTransId="{2996F66F-D572-4D23-A371-90325FA25DA6}" sibTransId="{5E04B280-6382-4C38-BF26-1DC177D1B62B}"/>
    <dgm:cxn modelId="{4A98F20F-FA57-4C4D-8EA2-F2333A55D1AD}" srcId="{EBBC7D64-4BF3-4811-8AF0-20DC737C5C68}" destId="{B2C01630-575D-4143-8480-C05FDD95291E}" srcOrd="1" destOrd="0" parTransId="{F7713AB9-6125-4EA5-895A-A09F5E4EC1C7}" sibTransId="{5A100B2D-DB1D-45DA-9E3D-1AD4DB411879}"/>
    <dgm:cxn modelId="{D6A5B43D-0BC5-4CF1-92AF-16320DCE34D2}" type="presOf" srcId="{80982B07-2C5F-42F9-AA58-82A890CE314F}" destId="{62BE2DFD-8CE7-4A60-8B03-FF80B080B16E}" srcOrd="0" destOrd="1" presId="urn:microsoft.com/office/officeart/2018/2/layout/IconVerticalSolidList"/>
    <dgm:cxn modelId="{D5C28C68-0831-4CC9-8BCC-EF5E704E0597}" type="presOf" srcId="{ADF9D596-1EF5-4ED7-B6BE-FC5F9E28CCC8}" destId="{62BE2DFD-8CE7-4A60-8B03-FF80B080B16E}" srcOrd="0" destOrd="0" presId="urn:microsoft.com/office/officeart/2018/2/layout/IconVerticalSolidList"/>
    <dgm:cxn modelId="{3A3D6D8A-D08B-49CD-8F60-FD354864AA6F}" srcId="{EBBC7D64-4BF3-4811-8AF0-20DC737C5C68}" destId="{82EEDD7E-F180-4A5F-8D67-63ED5A0E14FA}" srcOrd="0" destOrd="0" parTransId="{1ABE7AE7-475D-4537-896C-90A4944CC2C0}" sibTransId="{D3876EF6-3F0F-4F91-B097-16E67222B7B9}"/>
    <dgm:cxn modelId="{A4A350A7-BF1A-4140-B7A3-E364B4B8BF88}" type="presOf" srcId="{5DC8C6E6-B257-48FE-86C0-40EB5847356B}" destId="{BD9BD4A4-4F64-4F10-8A1D-52CD2CAA9B83}" srcOrd="0" destOrd="0" presId="urn:microsoft.com/office/officeart/2018/2/layout/IconVerticalSolidList"/>
    <dgm:cxn modelId="{E7E65DA9-EF75-4C99-886A-C8CC9E8BAE22}" type="presOf" srcId="{B2C01630-575D-4143-8480-C05FDD95291E}" destId="{28CC2E10-EB2A-419E-9A08-9C263A81FE9C}" srcOrd="0" destOrd="1" presId="urn:microsoft.com/office/officeart/2018/2/layout/IconVerticalSolidList"/>
    <dgm:cxn modelId="{D81591AE-1858-4E5A-B0A5-303ADFCBF93D}" srcId="{5DC8C6E6-B257-48FE-86C0-40EB5847356B}" destId="{80982B07-2C5F-42F9-AA58-82A890CE314F}" srcOrd="1" destOrd="0" parTransId="{26D319CD-D6BE-4F6C-B6E0-76CB7E3CBEBA}" sibTransId="{E46B9AC1-366C-4F46-A0C6-05F263E07D02}"/>
    <dgm:cxn modelId="{3B88CEB9-8EF0-43B3-AE73-4FAD579AA2B3}" srcId="{9B04524C-3773-4030-B064-EC6CFCC051F8}" destId="{EBBC7D64-4BF3-4811-8AF0-20DC737C5C68}" srcOrd="1" destOrd="0" parTransId="{9FB82A84-4D4F-42B1-B075-752C9DA89EF4}" sibTransId="{D26D8A68-D55E-4E66-9E39-57B5A6FFBD25}"/>
    <dgm:cxn modelId="{5F5858D3-FA62-4616-92D3-1EA805DFA940}" type="presOf" srcId="{82EEDD7E-F180-4A5F-8D67-63ED5A0E14FA}" destId="{28CC2E10-EB2A-419E-9A08-9C263A81FE9C}" srcOrd="0" destOrd="0" presId="urn:microsoft.com/office/officeart/2018/2/layout/IconVerticalSolidList"/>
    <dgm:cxn modelId="{258B11D5-4711-4A92-AD96-0E46DDCE261B}" type="presOf" srcId="{9B04524C-3773-4030-B064-EC6CFCC051F8}" destId="{DCDC87EC-B979-434F-AD02-92D139F8F77E}" srcOrd="0" destOrd="0" presId="urn:microsoft.com/office/officeart/2018/2/layout/IconVerticalSolidList"/>
    <dgm:cxn modelId="{BCD934E8-B2F6-48B2-885D-8B7CC4F10E7E}" srcId="{5DC8C6E6-B257-48FE-86C0-40EB5847356B}" destId="{ADF9D596-1EF5-4ED7-B6BE-FC5F9E28CCC8}" srcOrd="0" destOrd="0" parTransId="{FA49E88D-5321-4C00-AA88-AE44646FDA61}" sibTransId="{291DFBB0-D8F2-4D3F-9493-EF34822859A7}"/>
    <dgm:cxn modelId="{A24D3CF3-D25D-4D59-A6BD-15848140A18F}" type="presOf" srcId="{EBBC7D64-4BF3-4811-8AF0-20DC737C5C68}" destId="{78DE2CC1-20C4-47A2-B192-70C2F36C7B24}" srcOrd="0" destOrd="0" presId="urn:microsoft.com/office/officeart/2018/2/layout/IconVerticalSolidList"/>
    <dgm:cxn modelId="{21F483CA-937D-4289-ADF3-62B95057792B}" type="presParOf" srcId="{DCDC87EC-B979-434F-AD02-92D139F8F77E}" destId="{0C8192F0-C1C4-4F51-9CAA-18ED1AD8DD68}" srcOrd="0" destOrd="0" presId="urn:microsoft.com/office/officeart/2018/2/layout/IconVerticalSolidList"/>
    <dgm:cxn modelId="{22582EA7-9597-4D68-91B5-4856F32739E3}" type="presParOf" srcId="{0C8192F0-C1C4-4F51-9CAA-18ED1AD8DD68}" destId="{55EFFAAE-A4B3-4098-9CFE-C0F6D743E1AC}" srcOrd="0" destOrd="0" presId="urn:microsoft.com/office/officeart/2018/2/layout/IconVerticalSolidList"/>
    <dgm:cxn modelId="{92E24E55-DF96-495A-A317-E8B1A32EA321}" type="presParOf" srcId="{0C8192F0-C1C4-4F51-9CAA-18ED1AD8DD68}" destId="{0D3A776F-CDEF-47CD-8047-29ACA9A1F71F}" srcOrd="1" destOrd="0" presId="urn:microsoft.com/office/officeart/2018/2/layout/IconVerticalSolidList"/>
    <dgm:cxn modelId="{8183388E-685B-4D1A-BE47-8985E74CAE72}" type="presParOf" srcId="{0C8192F0-C1C4-4F51-9CAA-18ED1AD8DD68}" destId="{8C756ED8-AD9C-4418-960C-284C9FB4C062}" srcOrd="2" destOrd="0" presId="urn:microsoft.com/office/officeart/2018/2/layout/IconVerticalSolidList"/>
    <dgm:cxn modelId="{8AF2C7AD-28C0-40DC-9B7C-C06B45993986}" type="presParOf" srcId="{0C8192F0-C1C4-4F51-9CAA-18ED1AD8DD68}" destId="{BD9BD4A4-4F64-4F10-8A1D-52CD2CAA9B83}" srcOrd="3" destOrd="0" presId="urn:microsoft.com/office/officeart/2018/2/layout/IconVerticalSolidList"/>
    <dgm:cxn modelId="{9AEE7CD7-1EAC-4337-A084-62B1A9AEDB6B}" type="presParOf" srcId="{0C8192F0-C1C4-4F51-9CAA-18ED1AD8DD68}" destId="{62BE2DFD-8CE7-4A60-8B03-FF80B080B16E}" srcOrd="4" destOrd="0" presId="urn:microsoft.com/office/officeart/2018/2/layout/IconVerticalSolidList"/>
    <dgm:cxn modelId="{83EF3B4C-599C-4EB0-9082-DFCEAA5DB5A7}" type="presParOf" srcId="{DCDC87EC-B979-434F-AD02-92D139F8F77E}" destId="{C7FF0CB5-F36A-420A-A01D-2E3588AB04D7}" srcOrd="1" destOrd="0" presId="urn:microsoft.com/office/officeart/2018/2/layout/IconVerticalSolidList"/>
    <dgm:cxn modelId="{9A5E428D-D514-445E-9250-BE17BBEC70BF}" type="presParOf" srcId="{DCDC87EC-B979-434F-AD02-92D139F8F77E}" destId="{D455EE2C-9DFD-4122-B4C7-1C45060D9F9D}" srcOrd="2" destOrd="0" presId="urn:microsoft.com/office/officeart/2018/2/layout/IconVerticalSolidList"/>
    <dgm:cxn modelId="{4423FDA7-C7F2-4399-9EE7-FD19E3D5F190}" type="presParOf" srcId="{D455EE2C-9DFD-4122-B4C7-1C45060D9F9D}" destId="{9A635EB7-2F57-4F93-B405-0C8E3DCB235C}" srcOrd="0" destOrd="0" presId="urn:microsoft.com/office/officeart/2018/2/layout/IconVerticalSolidList"/>
    <dgm:cxn modelId="{19A54C3C-182D-488B-9F8D-F15D58138DF3}" type="presParOf" srcId="{D455EE2C-9DFD-4122-B4C7-1C45060D9F9D}" destId="{15799917-D8FA-4083-BCC3-699189338529}" srcOrd="1" destOrd="0" presId="urn:microsoft.com/office/officeart/2018/2/layout/IconVerticalSolidList"/>
    <dgm:cxn modelId="{B4AD3FEC-0763-45F8-A991-D7F9351A30A5}" type="presParOf" srcId="{D455EE2C-9DFD-4122-B4C7-1C45060D9F9D}" destId="{401E729D-7FE7-4D98-807A-CC802FD2867B}" srcOrd="2" destOrd="0" presId="urn:microsoft.com/office/officeart/2018/2/layout/IconVerticalSolidList"/>
    <dgm:cxn modelId="{95B0C02B-8C69-4352-8D84-D5FB04EBDF5B}" type="presParOf" srcId="{D455EE2C-9DFD-4122-B4C7-1C45060D9F9D}" destId="{78DE2CC1-20C4-47A2-B192-70C2F36C7B24}" srcOrd="3" destOrd="0" presId="urn:microsoft.com/office/officeart/2018/2/layout/IconVerticalSolidList"/>
    <dgm:cxn modelId="{0F397822-27FF-474C-B819-749D67F09A27}" type="presParOf" srcId="{D455EE2C-9DFD-4122-B4C7-1C45060D9F9D}" destId="{28CC2E10-EB2A-419E-9A08-9C263A81FE9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40EFEC-68C4-4A5C-8253-699BD17F49C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25AC338-432E-4B29-967E-906934BB71BE}">
      <dgm:prSet/>
      <dgm:spPr/>
      <dgm:t>
        <a:bodyPr/>
        <a:lstStyle/>
        <a:p>
          <a:r>
            <a:rPr lang="en-GB"/>
            <a:t>To make, explain or identify a point</a:t>
          </a:r>
          <a:endParaRPr lang="en-US"/>
        </a:p>
      </dgm:t>
    </dgm:pt>
    <dgm:pt modelId="{F968EC99-1BC8-4E44-A224-CCCC5560A3DC}" type="parTrans" cxnId="{817348EE-FF8D-4B3F-925C-781239C06ACD}">
      <dgm:prSet/>
      <dgm:spPr/>
      <dgm:t>
        <a:bodyPr/>
        <a:lstStyle/>
        <a:p>
          <a:endParaRPr lang="en-US"/>
        </a:p>
      </dgm:t>
    </dgm:pt>
    <dgm:pt modelId="{83D5D0AF-9EBA-4A2B-A38B-DAA45663864B}" type="sibTrans" cxnId="{817348EE-FF8D-4B3F-925C-781239C06ACD}">
      <dgm:prSet/>
      <dgm:spPr/>
      <dgm:t>
        <a:bodyPr/>
        <a:lstStyle/>
        <a:p>
          <a:endParaRPr lang="en-US"/>
        </a:p>
      </dgm:t>
    </dgm:pt>
    <dgm:pt modelId="{9E9FE7B2-EF69-4B5C-878E-6CC6D6375495}">
      <dgm:prSet/>
      <dgm:spPr/>
      <dgm:t>
        <a:bodyPr/>
        <a:lstStyle/>
        <a:p>
          <a:r>
            <a:rPr lang="en-GB"/>
            <a:t>To emphasise, clarify or reinforce a point</a:t>
          </a:r>
          <a:endParaRPr lang="en-US"/>
        </a:p>
      </dgm:t>
    </dgm:pt>
    <dgm:pt modelId="{38A673F2-76FD-4B05-B113-59F3741196CB}" type="parTrans" cxnId="{CAED29E6-3BD8-43E4-AE6D-994D5346790E}">
      <dgm:prSet/>
      <dgm:spPr/>
      <dgm:t>
        <a:bodyPr/>
        <a:lstStyle/>
        <a:p>
          <a:endParaRPr lang="en-US"/>
        </a:p>
      </dgm:t>
    </dgm:pt>
    <dgm:pt modelId="{DC24090A-B3CC-4ADC-BB70-0FC946CD7614}" type="sibTrans" cxnId="{CAED29E6-3BD8-43E4-AE6D-994D5346790E}">
      <dgm:prSet/>
      <dgm:spPr/>
      <dgm:t>
        <a:bodyPr/>
        <a:lstStyle/>
        <a:p>
          <a:endParaRPr lang="en-US"/>
        </a:p>
      </dgm:t>
    </dgm:pt>
    <dgm:pt modelId="{90D71ADE-095B-4729-990E-52E9D353B50E}">
      <dgm:prSet/>
      <dgm:spPr/>
      <dgm:t>
        <a:bodyPr/>
        <a:lstStyle/>
        <a:p>
          <a:r>
            <a:rPr lang="en-GB"/>
            <a:t>To remind, summarise or review a point</a:t>
          </a:r>
          <a:endParaRPr lang="en-US"/>
        </a:p>
      </dgm:t>
    </dgm:pt>
    <dgm:pt modelId="{A22EE726-F4E4-48F2-B919-1EE5BF31B39A}" type="parTrans" cxnId="{AD52A6D6-842E-4B09-937F-E31B257584ED}">
      <dgm:prSet/>
      <dgm:spPr/>
      <dgm:t>
        <a:bodyPr/>
        <a:lstStyle/>
        <a:p>
          <a:endParaRPr lang="en-US"/>
        </a:p>
      </dgm:t>
    </dgm:pt>
    <dgm:pt modelId="{8D93D959-C1BB-4CF4-A394-1992A78AC357}" type="sibTrans" cxnId="{AD52A6D6-842E-4B09-937F-E31B257584ED}">
      <dgm:prSet/>
      <dgm:spPr/>
      <dgm:t>
        <a:bodyPr/>
        <a:lstStyle/>
        <a:p>
          <a:endParaRPr lang="en-US"/>
        </a:p>
      </dgm:t>
    </dgm:pt>
    <dgm:pt modelId="{7CB8D253-3BD3-4FF9-863B-E15AA450F2F2}">
      <dgm:prSet/>
      <dgm:spPr/>
      <dgm:t>
        <a:bodyPr/>
        <a:lstStyle/>
        <a:p>
          <a:r>
            <a:rPr lang="en-GB"/>
            <a:t>We remember – </a:t>
          </a:r>
          <a:endParaRPr lang="en-US"/>
        </a:p>
      </dgm:t>
    </dgm:pt>
    <dgm:pt modelId="{FB3DB496-476F-4A05-8E8B-DEB94684E9D5}" type="parTrans" cxnId="{B20FE766-654D-4538-90BF-96A729165B18}">
      <dgm:prSet/>
      <dgm:spPr/>
      <dgm:t>
        <a:bodyPr/>
        <a:lstStyle/>
        <a:p>
          <a:endParaRPr lang="en-US"/>
        </a:p>
      </dgm:t>
    </dgm:pt>
    <dgm:pt modelId="{D83C9EFE-96B3-4BF5-B9A5-5AB775DCCD29}" type="sibTrans" cxnId="{B20FE766-654D-4538-90BF-96A729165B18}">
      <dgm:prSet/>
      <dgm:spPr/>
      <dgm:t>
        <a:bodyPr/>
        <a:lstStyle/>
        <a:p>
          <a:endParaRPr lang="en-US"/>
        </a:p>
      </dgm:t>
    </dgm:pt>
    <dgm:pt modelId="{7CEBC089-A2F2-471F-8574-E9BA0D7BC5EE}">
      <dgm:prSet/>
      <dgm:spPr/>
      <dgm:t>
        <a:bodyPr/>
        <a:lstStyle/>
        <a:p>
          <a:r>
            <a:rPr lang="en-GB"/>
            <a:t>10% of what we read</a:t>
          </a:r>
          <a:endParaRPr lang="en-US"/>
        </a:p>
      </dgm:t>
    </dgm:pt>
    <dgm:pt modelId="{9C11A08B-D19B-4508-AD54-99EC088180CF}" type="parTrans" cxnId="{2DE628D2-E2BD-420E-94A8-A51898BE037E}">
      <dgm:prSet/>
      <dgm:spPr/>
      <dgm:t>
        <a:bodyPr/>
        <a:lstStyle/>
        <a:p>
          <a:endParaRPr lang="en-US"/>
        </a:p>
      </dgm:t>
    </dgm:pt>
    <dgm:pt modelId="{F10BD303-0D94-42B4-BFC4-B53204076E10}" type="sibTrans" cxnId="{2DE628D2-E2BD-420E-94A8-A51898BE037E}">
      <dgm:prSet/>
      <dgm:spPr/>
      <dgm:t>
        <a:bodyPr/>
        <a:lstStyle/>
        <a:p>
          <a:endParaRPr lang="en-US"/>
        </a:p>
      </dgm:t>
    </dgm:pt>
    <dgm:pt modelId="{82C6A78D-CD83-48A9-A5AB-0E20E7BA0858}">
      <dgm:prSet/>
      <dgm:spPr/>
      <dgm:t>
        <a:bodyPr/>
        <a:lstStyle/>
        <a:p>
          <a:r>
            <a:rPr lang="en-GB"/>
            <a:t>20% of what we hear</a:t>
          </a:r>
          <a:endParaRPr lang="en-US"/>
        </a:p>
      </dgm:t>
    </dgm:pt>
    <dgm:pt modelId="{76A52CB4-4212-466E-853D-A7A2D4D0BD07}" type="parTrans" cxnId="{A0F3EB7F-F141-4865-82CF-E95AB2AE481C}">
      <dgm:prSet/>
      <dgm:spPr/>
      <dgm:t>
        <a:bodyPr/>
        <a:lstStyle/>
        <a:p>
          <a:endParaRPr lang="en-US"/>
        </a:p>
      </dgm:t>
    </dgm:pt>
    <dgm:pt modelId="{6E7F9F30-F23E-405C-A974-73B5942DAF83}" type="sibTrans" cxnId="{A0F3EB7F-F141-4865-82CF-E95AB2AE481C}">
      <dgm:prSet/>
      <dgm:spPr/>
      <dgm:t>
        <a:bodyPr/>
        <a:lstStyle/>
        <a:p>
          <a:endParaRPr lang="en-US"/>
        </a:p>
      </dgm:t>
    </dgm:pt>
    <dgm:pt modelId="{BB7B33B6-D9FC-474E-9B40-BCF3F9FBB87C}">
      <dgm:prSet/>
      <dgm:spPr/>
      <dgm:t>
        <a:bodyPr/>
        <a:lstStyle/>
        <a:p>
          <a:r>
            <a:rPr lang="en-GB"/>
            <a:t>30% of what we see</a:t>
          </a:r>
          <a:endParaRPr lang="en-US"/>
        </a:p>
      </dgm:t>
    </dgm:pt>
    <dgm:pt modelId="{81D51080-22F4-43FE-9FD0-6904345F80EA}" type="parTrans" cxnId="{2AF13DE8-BA57-4F82-B8D7-C0CD8E53D287}">
      <dgm:prSet/>
      <dgm:spPr/>
      <dgm:t>
        <a:bodyPr/>
        <a:lstStyle/>
        <a:p>
          <a:endParaRPr lang="en-US"/>
        </a:p>
      </dgm:t>
    </dgm:pt>
    <dgm:pt modelId="{025A8BA6-0322-4A21-8F25-AAAA7CA4B1B5}" type="sibTrans" cxnId="{2AF13DE8-BA57-4F82-B8D7-C0CD8E53D287}">
      <dgm:prSet/>
      <dgm:spPr/>
      <dgm:t>
        <a:bodyPr/>
        <a:lstStyle/>
        <a:p>
          <a:endParaRPr lang="en-US"/>
        </a:p>
      </dgm:t>
    </dgm:pt>
    <dgm:pt modelId="{E455E378-6C10-498D-833C-B291A041B01F}">
      <dgm:prSet/>
      <dgm:spPr/>
      <dgm:t>
        <a:bodyPr/>
        <a:lstStyle/>
        <a:p>
          <a:r>
            <a:rPr lang="en-GB"/>
            <a:t>50% of what we see and hear</a:t>
          </a:r>
          <a:endParaRPr lang="en-US"/>
        </a:p>
      </dgm:t>
    </dgm:pt>
    <dgm:pt modelId="{A88442A6-E8C8-438E-9EA0-DE6360E60BE4}" type="parTrans" cxnId="{513E9FB1-4896-47B5-AE16-02DB5AB8049F}">
      <dgm:prSet/>
      <dgm:spPr/>
      <dgm:t>
        <a:bodyPr/>
        <a:lstStyle/>
        <a:p>
          <a:endParaRPr lang="en-US"/>
        </a:p>
      </dgm:t>
    </dgm:pt>
    <dgm:pt modelId="{1B07A0CE-5728-4D47-B19D-58504555DA98}" type="sibTrans" cxnId="{513E9FB1-4896-47B5-AE16-02DB5AB8049F}">
      <dgm:prSet/>
      <dgm:spPr/>
      <dgm:t>
        <a:bodyPr/>
        <a:lstStyle/>
        <a:p>
          <a:endParaRPr lang="en-US"/>
        </a:p>
      </dgm:t>
    </dgm:pt>
    <dgm:pt modelId="{3C6BF09E-63CE-4900-9AB5-3F6BB4D004BA}" type="pres">
      <dgm:prSet presAssocID="{4A40EFEC-68C4-4A5C-8253-699BD17F49C9}" presName="linear" presStyleCnt="0">
        <dgm:presLayoutVars>
          <dgm:dir/>
          <dgm:animLvl val="lvl"/>
          <dgm:resizeHandles val="exact"/>
        </dgm:presLayoutVars>
      </dgm:prSet>
      <dgm:spPr/>
    </dgm:pt>
    <dgm:pt modelId="{0C131308-7E39-4982-BF1F-39E051B0EEC3}" type="pres">
      <dgm:prSet presAssocID="{925AC338-432E-4B29-967E-906934BB71BE}" presName="parentLin" presStyleCnt="0"/>
      <dgm:spPr/>
    </dgm:pt>
    <dgm:pt modelId="{DD8B78E3-DC2E-4804-B509-2E37373B2BC2}" type="pres">
      <dgm:prSet presAssocID="{925AC338-432E-4B29-967E-906934BB71BE}" presName="parentLeftMargin" presStyleLbl="node1" presStyleIdx="0" presStyleCnt="4"/>
      <dgm:spPr/>
    </dgm:pt>
    <dgm:pt modelId="{D255B7A4-1B3E-4478-A91A-0705AF0234F8}" type="pres">
      <dgm:prSet presAssocID="{925AC338-432E-4B29-967E-906934BB71BE}" presName="parentText" presStyleLbl="node1" presStyleIdx="0" presStyleCnt="4">
        <dgm:presLayoutVars>
          <dgm:chMax val="0"/>
          <dgm:bulletEnabled val="1"/>
        </dgm:presLayoutVars>
      </dgm:prSet>
      <dgm:spPr/>
    </dgm:pt>
    <dgm:pt modelId="{DB502934-A477-4487-BE2A-8335ED9BDBD0}" type="pres">
      <dgm:prSet presAssocID="{925AC338-432E-4B29-967E-906934BB71BE}" presName="negativeSpace" presStyleCnt="0"/>
      <dgm:spPr/>
    </dgm:pt>
    <dgm:pt modelId="{D1ADE6E1-0917-42C4-A72E-707B5B3A4128}" type="pres">
      <dgm:prSet presAssocID="{925AC338-432E-4B29-967E-906934BB71BE}" presName="childText" presStyleLbl="conFgAcc1" presStyleIdx="0" presStyleCnt="4">
        <dgm:presLayoutVars>
          <dgm:bulletEnabled val="1"/>
        </dgm:presLayoutVars>
      </dgm:prSet>
      <dgm:spPr/>
    </dgm:pt>
    <dgm:pt modelId="{B20A37B5-8988-4839-86E4-337EDE44C6E8}" type="pres">
      <dgm:prSet presAssocID="{83D5D0AF-9EBA-4A2B-A38B-DAA45663864B}" presName="spaceBetweenRectangles" presStyleCnt="0"/>
      <dgm:spPr/>
    </dgm:pt>
    <dgm:pt modelId="{FCDE5E18-49D3-4B32-9BDC-4318F96C90D0}" type="pres">
      <dgm:prSet presAssocID="{9E9FE7B2-EF69-4B5C-878E-6CC6D6375495}" presName="parentLin" presStyleCnt="0"/>
      <dgm:spPr/>
    </dgm:pt>
    <dgm:pt modelId="{95AE5113-0C0F-441C-92BC-A61E84E438AE}" type="pres">
      <dgm:prSet presAssocID="{9E9FE7B2-EF69-4B5C-878E-6CC6D6375495}" presName="parentLeftMargin" presStyleLbl="node1" presStyleIdx="0" presStyleCnt="4"/>
      <dgm:spPr/>
    </dgm:pt>
    <dgm:pt modelId="{F5F7B1B7-7518-4509-AAC2-F8264A2C64D5}" type="pres">
      <dgm:prSet presAssocID="{9E9FE7B2-EF69-4B5C-878E-6CC6D6375495}" presName="parentText" presStyleLbl="node1" presStyleIdx="1" presStyleCnt="4">
        <dgm:presLayoutVars>
          <dgm:chMax val="0"/>
          <dgm:bulletEnabled val="1"/>
        </dgm:presLayoutVars>
      </dgm:prSet>
      <dgm:spPr/>
    </dgm:pt>
    <dgm:pt modelId="{DACCAFEB-002B-44CC-B102-F97A6CAA2782}" type="pres">
      <dgm:prSet presAssocID="{9E9FE7B2-EF69-4B5C-878E-6CC6D6375495}" presName="negativeSpace" presStyleCnt="0"/>
      <dgm:spPr/>
    </dgm:pt>
    <dgm:pt modelId="{C56AF2C5-770B-4956-A60D-8ED6AB65932D}" type="pres">
      <dgm:prSet presAssocID="{9E9FE7B2-EF69-4B5C-878E-6CC6D6375495}" presName="childText" presStyleLbl="conFgAcc1" presStyleIdx="1" presStyleCnt="4">
        <dgm:presLayoutVars>
          <dgm:bulletEnabled val="1"/>
        </dgm:presLayoutVars>
      </dgm:prSet>
      <dgm:spPr/>
    </dgm:pt>
    <dgm:pt modelId="{951B10DF-C3F3-4E31-9A10-AF63877DE203}" type="pres">
      <dgm:prSet presAssocID="{DC24090A-B3CC-4ADC-BB70-0FC946CD7614}" presName="spaceBetweenRectangles" presStyleCnt="0"/>
      <dgm:spPr/>
    </dgm:pt>
    <dgm:pt modelId="{E0CEFC1A-57FA-4266-B9A0-2B47C5FC15DF}" type="pres">
      <dgm:prSet presAssocID="{90D71ADE-095B-4729-990E-52E9D353B50E}" presName="parentLin" presStyleCnt="0"/>
      <dgm:spPr/>
    </dgm:pt>
    <dgm:pt modelId="{CAFEBF43-F494-4C0D-9B0D-2BEC24797DC1}" type="pres">
      <dgm:prSet presAssocID="{90D71ADE-095B-4729-990E-52E9D353B50E}" presName="parentLeftMargin" presStyleLbl="node1" presStyleIdx="1" presStyleCnt="4"/>
      <dgm:spPr/>
    </dgm:pt>
    <dgm:pt modelId="{ACE442E6-316B-4419-B2F0-96B14BC83805}" type="pres">
      <dgm:prSet presAssocID="{90D71ADE-095B-4729-990E-52E9D353B50E}" presName="parentText" presStyleLbl="node1" presStyleIdx="2" presStyleCnt="4">
        <dgm:presLayoutVars>
          <dgm:chMax val="0"/>
          <dgm:bulletEnabled val="1"/>
        </dgm:presLayoutVars>
      </dgm:prSet>
      <dgm:spPr/>
    </dgm:pt>
    <dgm:pt modelId="{B785B362-CDCD-485F-B841-BA8A4B9EE0D6}" type="pres">
      <dgm:prSet presAssocID="{90D71ADE-095B-4729-990E-52E9D353B50E}" presName="negativeSpace" presStyleCnt="0"/>
      <dgm:spPr/>
    </dgm:pt>
    <dgm:pt modelId="{B26AB8DA-74DD-4B29-9DC5-18CD8854AED6}" type="pres">
      <dgm:prSet presAssocID="{90D71ADE-095B-4729-990E-52E9D353B50E}" presName="childText" presStyleLbl="conFgAcc1" presStyleIdx="2" presStyleCnt="4">
        <dgm:presLayoutVars>
          <dgm:bulletEnabled val="1"/>
        </dgm:presLayoutVars>
      </dgm:prSet>
      <dgm:spPr/>
    </dgm:pt>
    <dgm:pt modelId="{5EA2E5E2-C4E7-41EF-A812-ECDB8115B33B}" type="pres">
      <dgm:prSet presAssocID="{8D93D959-C1BB-4CF4-A394-1992A78AC357}" presName="spaceBetweenRectangles" presStyleCnt="0"/>
      <dgm:spPr/>
    </dgm:pt>
    <dgm:pt modelId="{D4D315C4-1B13-4AC7-8A6F-4639F99EF165}" type="pres">
      <dgm:prSet presAssocID="{7CB8D253-3BD3-4FF9-863B-E15AA450F2F2}" presName="parentLin" presStyleCnt="0"/>
      <dgm:spPr/>
    </dgm:pt>
    <dgm:pt modelId="{5D8DA286-43DC-4F2A-8037-8A717867FD0A}" type="pres">
      <dgm:prSet presAssocID="{7CB8D253-3BD3-4FF9-863B-E15AA450F2F2}" presName="parentLeftMargin" presStyleLbl="node1" presStyleIdx="2" presStyleCnt="4"/>
      <dgm:spPr/>
    </dgm:pt>
    <dgm:pt modelId="{FEC0AB3C-8784-462A-B656-C14256473FB1}" type="pres">
      <dgm:prSet presAssocID="{7CB8D253-3BD3-4FF9-863B-E15AA450F2F2}" presName="parentText" presStyleLbl="node1" presStyleIdx="3" presStyleCnt="4">
        <dgm:presLayoutVars>
          <dgm:chMax val="0"/>
          <dgm:bulletEnabled val="1"/>
        </dgm:presLayoutVars>
      </dgm:prSet>
      <dgm:spPr/>
    </dgm:pt>
    <dgm:pt modelId="{E17F745D-88F4-4A2E-8EC8-2E44659ED9D6}" type="pres">
      <dgm:prSet presAssocID="{7CB8D253-3BD3-4FF9-863B-E15AA450F2F2}" presName="negativeSpace" presStyleCnt="0"/>
      <dgm:spPr/>
    </dgm:pt>
    <dgm:pt modelId="{E524BB11-1B9F-4781-B348-DE70DF4BD876}" type="pres">
      <dgm:prSet presAssocID="{7CB8D253-3BD3-4FF9-863B-E15AA450F2F2}" presName="childText" presStyleLbl="conFgAcc1" presStyleIdx="3" presStyleCnt="4">
        <dgm:presLayoutVars>
          <dgm:bulletEnabled val="1"/>
        </dgm:presLayoutVars>
      </dgm:prSet>
      <dgm:spPr/>
    </dgm:pt>
  </dgm:ptLst>
  <dgm:cxnLst>
    <dgm:cxn modelId="{02A1AE32-33E3-436A-A2E2-15D9E0AE4CB9}" type="presOf" srcId="{925AC338-432E-4B29-967E-906934BB71BE}" destId="{DD8B78E3-DC2E-4804-B509-2E37373B2BC2}" srcOrd="0" destOrd="0" presId="urn:microsoft.com/office/officeart/2005/8/layout/list1"/>
    <dgm:cxn modelId="{22D2E35E-0CA6-41CE-8868-C4D62E2E7DBA}" type="presOf" srcId="{82C6A78D-CD83-48A9-A5AB-0E20E7BA0858}" destId="{E524BB11-1B9F-4781-B348-DE70DF4BD876}" srcOrd="0" destOrd="1" presId="urn:microsoft.com/office/officeart/2005/8/layout/list1"/>
    <dgm:cxn modelId="{B20FE766-654D-4538-90BF-96A729165B18}" srcId="{4A40EFEC-68C4-4A5C-8253-699BD17F49C9}" destId="{7CB8D253-3BD3-4FF9-863B-E15AA450F2F2}" srcOrd="3" destOrd="0" parTransId="{FB3DB496-476F-4A05-8E8B-DEB94684E9D5}" sibTransId="{D83C9EFE-96B3-4BF5-B9A5-5AB775DCCD29}"/>
    <dgm:cxn modelId="{B793C949-FACF-48F6-87EB-6F15FFFDC225}" type="presOf" srcId="{90D71ADE-095B-4729-990E-52E9D353B50E}" destId="{CAFEBF43-F494-4C0D-9B0D-2BEC24797DC1}" srcOrd="0" destOrd="0" presId="urn:microsoft.com/office/officeart/2005/8/layout/list1"/>
    <dgm:cxn modelId="{A0F3EB7F-F141-4865-82CF-E95AB2AE481C}" srcId="{7CB8D253-3BD3-4FF9-863B-E15AA450F2F2}" destId="{82C6A78D-CD83-48A9-A5AB-0E20E7BA0858}" srcOrd="1" destOrd="0" parTransId="{76A52CB4-4212-466E-853D-A7A2D4D0BD07}" sibTransId="{6E7F9F30-F23E-405C-A974-73B5942DAF83}"/>
    <dgm:cxn modelId="{B1F0DA82-0B8E-49D6-A98E-8521E962F6F6}" type="presOf" srcId="{90D71ADE-095B-4729-990E-52E9D353B50E}" destId="{ACE442E6-316B-4419-B2F0-96B14BC83805}" srcOrd="1" destOrd="0" presId="urn:microsoft.com/office/officeart/2005/8/layout/list1"/>
    <dgm:cxn modelId="{95AD7F8A-1610-4657-B653-4D996E329014}" type="presOf" srcId="{E455E378-6C10-498D-833C-B291A041B01F}" destId="{E524BB11-1B9F-4781-B348-DE70DF4BD876}" srcOrd="0" destOrd="3" presId="urn:microsoft.com/office/officeart/2005/8/layout/list1"/>
    <dgm:cxn modelId="{2D03D79F-E031-4F82-9B4A-624C687D623B}" type="presOf" srcId="{7CB8D253-3BD3-4FF9-863B-E15AA450F2F2}" destId="{FEC0AB3C-8784-462A-B656-C14256473FB1}" srcOrd="1" destOrd="0" presId="urn:microsoft.com/office/officeart/2005/8/layout/list1"/>
    <dgm:cxn modelId="{7BE3CEA5-5854-464A-BBB7-9CAC6453746E}" type="presOf" srcId="{7CB8D253-3BD3-4FF9-863B-E15AA450F2F2}" destId="{5D8DA286-43DC-4F2A-8037-8A717867FD0A}" srcOrd="0" destOrd="0" presId="urn:microsoft.com/office/officeart/2005/8/layout/list1"/>
    <dgm:cxn modelId="{513E9FB1-4896-47B5-AE16-02DB5AB8049F}" srcId="{7CB8D253-3BD3-4FF9-863B-E15AA450F2F2}" destId="{E455E378-6C10-498D-833C-B291A041B01F}" srcOrd="3" destOrd="0" parTransId="{A88442A6-E8C8-438E-9EA0-DE6360E60BE4}" sibTransId="{1B07A0CE-5728-4D47-B19D-58504555DA98}"/>
    <dgm:cxn modelId="{ABCB26BB-6893-4E6A-A115-A129D824C0E2}" type="presOf" srcId="{4A40EFEC-68C4-4A5C-8253-699BD17F49C9}" destId="{3C6BF09E-63CE-4900-9AB5-3F6BB4D004BA}" srcOrd="0" destOrd="0" presId="urn:microsoft.com/office/officeart/2005/8/layout/list1"/>
    <dgm:cxn modelId="{A51544CF-F175-44AA-8DAA-8832AF8AADC1}" type="presOf" srcId="{9E9FE7B2-EF69-4B5C-878E-6CC6D6375495}" destId="{F5F7B1B7-7518-4509-AAC2-F8264A2C64D5}" srcOrd="1" destOrd="0" presId="urn:microsoft.com/office/officeart/2005/8/layout/list1"/>
    <dgm:cxn modelId="{CD97EED1-93B0-4078-8C44-B7792E30C8FC}" type="presOf" srcId="{7CEBC089-A2F2-471F-8574-E9BA0D7BC5EE}" destId="{E524BB11-1B9F-4781-B348-DE70DF4BD876}" srcOrd="0" destOrd="0" presId="urn:microsoft.com/office/officeart/2005/8/layout/list1"/>
    <dgm:cxn modelId="{2DE628D2-E2BD-420E-94A8-A51898BE037E}" srcId="{7CB8D253-3BD3-4FF9-863B-E15AA450F2F2}" destId="{7CEBC089-A2F2-471F-8574-E9BA0D7BC5EE}" srcOrd="0" destOrd="0" parTransId="{9C11A08B-D19B-4508-AD54-99EC088180CF}" sibTransId="{F10BD303-0D94-42B4-BFC4-B53204076E10}"/>
    <dgm:cxn modelId="{AD52A6D6-842E-4B09-937F-E31B257584ED}" srcId="{4A40EFEC-68C4-4A5C-8253-699BD17F49C9}" destId="{90D71ADE-095B-4729-990E-52E9D353B50E}" srcOrd="2" destOrd="0" parTransId="{A22EE726-F4E4-48F2-B919-1EE5BF31B39A}" sibTransId="{8D93D959-C1BB-4CF4-A394-1992A78AC357}"/>
    <dgm:cxn modelId="{0FF487D9-B6BC-45BB-85F6-B29050AF8B08}" type="presOf" srcId="{9E9FE7B2-EF69-4B5C-878E-6CC6D6375495}" destId="{95AE5113-0C0F-441C-92BC-A61E84E438AE}" srcOrd="0" destOrd="0" presId="urn:microsoft.com/office/officeart/2005/8/layout/list1"/>
    <dgm:cxn modelId="{E3E0F9D9-9FC7-48C4-A4B2-F0074788A337}" type="presOf" srcId="{925AC338-432E-4B29-967E-906934BB71BE}" destId="{D255B7A4-1B3E-4478-A91A-0705AF0234F8}" srcOrd="1" destOrd="0" presId="urn:microsoft.com/office/officeart/2005/8/layout/list1"/>
    <dgm:cxn modelId="{CAED29E6-3BD8-43E4-AE6D-994D5346790E}" srcId="{4A40EFEC-68C4-4A5C-8253-699BD17F49C9}" destId="{9E9FE7B2-EF69-4B5C-878E-6CC6D6375495}" srcOrd="1" destOrd="0" parTransId="{38A673F2-76FD-4B05-B113-59F3741196CB}" sibTransId="{DC24090A-B3CC-4ADC-BB70-0FC946CD7614}"/>
    <dgm:cxn modelId="{2AF13DE8-BA57-4F82-B8D7-C0CD8E53D287}" srcId="{7CB8D253-3BD3-4FF9-863B-E15AA450F2F2}" destId="{BB7B33B6-D9FC-474E-9B40-BCF3F9FBB87C}" srcOrd="2" destOrd="0" parTransId="{81D51080-22F4-43FE-9FD0-6904345F80EA}" sibTransId="{025A8BA6-0322-4A21-8F25-AAAA7CA4B1B5}"/>
    <dgm:cxn modelId="{817348EE-FF8D-4B3F-925C-781239C06ACD}" srcId="{4A40EFEC-68C4-4A5C-8253-699BD17F49C9}" destId="{925AC338-432E-4B29-967E-906934BB71BE}" srcOrd="0" destOrd="0" parTransId="{F968EC99-1BC8-4E44-A224-CCCC5560A3DC}" sibTransId="{83D5D0AF-9EBA-4A2B-A38B-DAA45663864B}"/>
    <dgm:cxn modelId="{A7174FF9-04C9-4D9D-A1F6-C35FCBCD06F6}" type="presOf" srcId="{BB7B33B6-D9FC-474E-9B40-BCF3F9FBB87C}" destId="{E524BB11-1B9F-4781-B348-DE70DF4BD876}" srcOrd="0" destOrd="2" presId="urn:microsoft.com/office/officeart/2005/8/layout/list1"/>
    <dgm:cxn modelId="{A8A3A08C-4D21-41FE-8EED-0855F4625424}" type="presParOf" srcId="{3C6BF09E-63CE-4900-9AB5-3F6BB4D004BA}" destId="{0C131308-7E39-4982-BF1F-39E051B0EEC3}" srcOrd="0" destOrd="0" presId="urn:microsoft.com/office/officeart/2005/8/layout/list1"/>
    <dgm:cxn modelId="{4F966BC3-A379-4140-A478-299D81F3E8AB}" type="presParOf" srcId="{0C131308-7E39-4982-BF1F-39E051B0EEC3}" destId="{DD8B78E3-DC2E-4804-B509-2E37373B2BC2}" srcOrd="0" destOrd="0" presId="urn:microsoft.com/office/officeart/2005/8/layout/list1"/>
    <dgm:cxn modelId="{D58FCF1C-C5EE-4C8F-90E5-A0FA234E1928}" type="presParOf" srcId="{0C131308-7E39-4982-BF1F-39E051B0EEC3}" destId="{D255B7A4-1B3E-4478-A91A-0705AF0234F8}" srcOrd="1" destOrd="0" presId="urn:microsoft.com/office/officeart/2005/8/layout/list1"/>
    <dgm:cxn modelId="{EB817971-18AC-40C7-A122-0605BE0A16A6}" type="presParOf" srcId="{3C6BF09E-63CE-4900-9AB5-3F6BB4D004BA}" destId="{DB502934-A477-4487-BE2A-8335ED9BDBD0}" srcOrd="1" destOrd="0" presId="urn:microsoft.com/office/officeart/2005/8/layout/list1"/>
    <dgm:cxn modelId="{8C08760C-3EB1-4CB1-B330-1064517863EB}" type="presParOf" srcId="{3C6BF09E-63CE-4900-9AB5-3F6BB4D004BA}" destId="{D1ADE6E1-0917-42C4-A72E-707B5B3A4128}" srcOrd="2" destOrd="0" presId="urn:microsoft.com/office/officeart/2005/8/layout/list1"/>
    <dgm:cxn modelId="{AD79EA06-99BA-4BCB-B085-91EB2341A708}" type="presParOf" srcId="{3C6BF09E-63CE-4900-9AB5-3F6BB4D004BA}" destId="{B20A37B5-8988-4839-86E4-337EDE44C6E8}" srcOrd="3" destOrd="0" presId="urn:microsoft.com/office/officeart/2005/8/layout/list1"/>
    <dgm:cxn modelId="{6183DC05-44C7-4DC2-897B-B3A07A359554}" type="presParOf" srcId="{3C6BF09E-63CE-4900-9AB5-3F6BB4D004BA}" destId="{FCDE5E18-49D3-4B32-9BDC-4318F96C90D0}" srcOrd="4" destOrd="0" presId="urn:microsoft.com/office/officeart/2005/8/layout/list1"/>
    <dgm:cxn modelId="{3E23D4D3-E164-48BB-9725-FDD9BEF581B9}" type="presParOf" srcId="{FCDE5E18-49D3-4B32-9BDC-4318F96C90D0}" destId="{95AE5113-0C0F-441C-92BC-A61E84E438AE}" srcOrd="0" destOrd="0" presId="urn:microsoft.com/office/officeart/2005/8/layout/list1"/>
    <dgm:cxn modelId="{AEF815D8-F4C3-4D0E-897C-8FF023E6E4E3}" type="presParOf" srcId="{FCDE5E18-49D3-4B32-9BDC-4318F96C90D0}" destId="{F5F7B1B7-7518-4509-AAC2-F8264A2C64D5}" srcOrd="1" destOrd="0" presId="urn:microsoft.com/office/officeart/2005/8/layout/list1"/>
    <dgm:cxn modelId="{E9D10E97-4F85-4C63-9601-5DC468EA3CE7}" type="presParOf" srcId="{3C6BF09E-63CE-4900-9AB5-3F6BB4D004BA}" destId="{DACCAFEB-002B-44CC-B102-F97A6CAA2782}" srcOrd="5" destOrd="0" presId="urn:microsoft.com/office/officeart/2005/8/layout/list1"/>
    <dgm:cxn modelId="{2C7CD04B-87DD-480E-BFAE-1C6FDE7055D4}" type="presParOf" srcId="{3C6BF09E-63CE-4900-9AB5-3F6BB4D004BA}" destId="{C56AF2C5-770B-4956-A60D-8ED6AB65932D}" srcOrd="6" destOrd="0" presId="urn:microsoft.com/office/officeart/2005/8/layout/list1"/>
    <dgm:cxn modelId="{3DD4C699-EA64-44CB-868A-148E0B83A257}" type="presParOf" srcId="{3C6BF09E-63CE-4900-9AB5-3F6BB4D004BA}" destId="{951B10DF-C3F3-4E31-9A10-AF63877DE203}" srcOrd="7" destOrd="0" presId="urn:microsoft.com/office/officeart/2005/8/layout/list1"/>
    <dgm:cxn modelId="{5920A858-41CC-4B64-8837-065327E320D5}" type="presParOf" srcId="{3C6BF09E-63CE-4900-9AB5-3F6BB4D004BA}" destId="{E0CEFC1A-57FA-4266-B9A0-2B47C5FC15DF}" srcOrd="8" destOrd="0" presId="urn:microsoft.com/office/officeart/2005/8/layout/list1"/>
    <dgm:cxn modelId="{1EF91EEC-2908-414E-BE09-5B16C780387F}" type="presParOf" srcId="{E0CEFC1A-57FA-4266-B9A0-2B47C5FC15DF}" destId="{CAFEBF43-F494-4C0D-9B0D-2BEC24797DC1}" srcOrd="0" destOrd="0" presId="urn:microsoft.com/office/officeart/2005/8/layout/list1"/>
    <dgm:cxn modelId="{146C6E61-7F83-4F41-B6F2-2ED3B9505BF9}" type="presParOf" srcId="{E0CEFC1A-57FA-4266-B9A0-2B47C5FC15DF}" destId="{ACE442E6-316B-4419-B2F0-96B14BC83805}" srcOrd="1" destOrd="0" presId="urn:microsoft.com/office/officeart/2005/8/layout/list1"/>
    <dgm:cxn modelId="{63D67675-CD77-4D48-A0E2-B2BF408CF4A8}" type="presParOf" srcId="{3C6BF09E-63CE-4900-9AB5-3F6BB4D004BA}" destId="{B785B362-CDCD-485F-B841-BA8A4B9EE0D6}" srcOrd="9" destOrd="0" presId="urn:microsoft.com/office/officeart/2005/8/layout/list1"/>
    <dgm:cxn modelId="{D21487EE-B3F3-45BB-8F6E-B83690A1C99D}" type="presParOf" srcId="{3C6BF09E-63CE-4900-9AB5-3F6BB4D004BA}" destId="{B26AB8DA-74DD-4B29-9DC5-18CD8854AED6}" srcOrd="10" destOrd="0" presId="urn:microsoft.com/office/officeart/2005/8/layout/list1"/>
    <dgm:cxn modelId="{4A5FB115-30D2-4663-B7E1-98CAF311E2B0}" type="presParOf" srcId="{3C6BF09E-63CE-4900-9AB5-3F6BB4D004BA}" destId="{5EA2E5E2-C4E7-41EF-A812-ECDB8115B33B}" srcOrd="11" destOrd="0" presId="urn:microsoft.com/office/officeart/2005/8/layout/list1"/>
    <dgm:cxn modelId="{6B2A0BED-CB63-4B9D-B797-0B502B9B147C}" type="presParOf" srcId="{3C6BF09E-63CE-4900-9AB5-3F6BB4D004BA}" destId="{D4D315C4-1B13-4AC7-8A6F-4639F99EF165}" srcOrd="12" destOrd="0" presId="urn:microsoft.com/office/officeart/2005/8/layout/list1"/>
    <dgm:cxn modelId="{33635ECF-2572-479D-BEAC-F28A5968675E}" type="presParOf" srcId="{D4D315C4-1B13-4AC7-8A6F-4639F99EF165}" destId="{5D8DA286-43DC-4F2A-8037-8A717867FD0A}" srcOrd="0" destOrd="0" presId="urn:microsoft.com/office/officeart/2005/8/layout/list1"/>
    <dgm:cxn modelId="{8D698D85-59C6-4322-9953-EECC369703B4}" type="presParOf" srcId="{D4D315C4-1B13-4AC7-8A6F-4639F99EF165}" destId="{FEC0AB3C-8784-462A-B656-C14256473FB1}" srcOrd="1" destOrd="0" presId="urn:microsoft.com/office/officeart/2005/8/layout/list1"/>
    <dgm:cxn modelId="{D154E662-A3EF-4703-97F2-B392D5F400D6}" type="presParOf" srcId="{3C6BF09E-63CE-4900-9AB5-3F6BB4D004BA}" destId="{E17F745D-88F4-4A2E-8EC8-2E44659ED9D6}" srcOrd="13" destOrd="0" presId="urn:microsoft.com/office/officeart/2005/8/layout/list1"/>
    <dgm:cxn modelId="{304C723A-ED4B-49B7-8508-AA8401753945}" type="presParOf" srcId="{3C6BF09E-63CE-4900-9AB5-3F6BB4D004BA}" destId="{E524BB11-1B9F-4781-B348-DE70DF4BD87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CBA1B7-FF42-473A-9D33-A568EB3FA4B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1F6AD57-8282-4E17-96B3-14FE6BD28BA8}">
      <dgm:prSet/>
      <dgm:spPr/>
      <dgm:t>
        <a:bodyPr/>
        <a:lstStyle/>
        <a:p>
          <a:r>
            <a:rPr lang="en-US"/>
            <a:t>Control of information</a:t>
          </a:r>
        </a:p>
      </dgm:t>
    </dgm:pt>
    <dgm:pt modelId="{AAFBC190-F519-4350-B7D5-C40EBCB30224}" type="parTrans" cxnId="{B737EACE-AD5A-47FC-8576-BFCDFAEDEAF5}">
      <dgm:prSet/>
      <dgm:spPr/>
      <dgm:t>
        <a:bodyPr/>
        <a:lstStyle/>
        <a:p>
          <a:endParaRPr lang="en-US"/>
        </a:p>
      </dgm:t>
    </dgm:pt>
    <dgm:pt modelId="{17ECC616-7B53-4C07-843B-8322516AC3F9}" type="sibTrans" cxnId="{B737EACE-AD5A-47FC-8576-BFCDFAEDEAF5}">
      <dgm:prSet/>
      <dgm:spPr/>
      <dgm:t>
        <a:bodyPr/>
        <a:lstStyle/>
        <a:p>
          <a:endParaRPr lang="en-US"/>
        </a:p>
      </dgm:t>
    </dgm:pt>
    <dgm:pt modelId="{59E7B4A7-F659-4CDF-AA06-129910037F86}">
      <dgm:prSet/>
      <dgm:spPr/>
      <dgm:t>
        <a:bodyPr/>
        <a:lstStyle/>
        <a:p>
          <a:r>
            <a:rPr lang="tr-TR"/>
            <a:t>The right words</a:t>
          </a:r>
          <a:endParaRPr lang="en-US"/>
        </a:p>
      </dgm:t>
    </dgm:pt>
    <dgm:pt modelId="{35C5A19B-33D1-4785-890D-7127A0CFC67E}" type="parTrans" cxnId="{AF983CBD-9993-4BCD-AE37-C0B23D0ED833}">
      <dgm:prSet/>
      <dgm:spPr/>
      <dgm:t>
        <a:bodyPr/>
        <a:lstStyle/>
        <a:p>
          <a:endParaRPr lang="en-US"/>
        </a:p>
      </dgm:t>
    </dgm:pt>
    <dgm:pt modelId="{A40B2221-89D2-44E1-87E6-8C7179EE3675}" type="sibTrans" cxnId="{AF983CBD-9993-4BCD-AE37-C0B23D0ED833}">
      <dgm:prSet/>
      <dgm:spPr/>
      <dgm:t>
        <a:bodyPr/>
        <a:lstStyle/>
        <a:p>
          <a:endParaRPr lang="en-US"/>
        </a:p>
      </dgm:t>
    </dgm:pt>
    <dgm:pt modelId="{29433DF9-2011-4923-8E50-B8C71C3CD541}">
      <dgm:prSet/>
      <dgm:spPr/>
      <dgm:t>
        <a:bodyPr/>
        <a:lstStyle/>
        <a:p>
          <a:r>
            <a:rPr lang="en-US"/>
            <a:t>Use of body language</a:t>
          </a:r>
        </a:p>
      </dgm:t>
    </dgm:pt>
    <dgm:pt modelId="{B9FFB60D-B6A6-4B38-88F0-3C92A7B418D7}" type="parTrans" cxnId="{A684A013-0010-47A2-822E-218E0A69B56C}">
      <dgm:prSet/>
      <dgm:spPr/>
      <dgm:t>
        <a:bodyPr/>
        <a:lstStyle/>
        <a:p>
          <a:endParaRPr lang="en-US"/>
        </a:p>
      </dgm:t>
    </dgm:pt>
    <dgm:pt modelId="{3FC9C71A-6FA9-436E-A295-B22C451E38B4}" type="sibTrans" cxnId="{A684A013-0010-47A2-822E-218E0A69B56C}">
      <dgm:prSet/>
      <dgm:spPr/>
      <dgm:t>
        <a:bodyPr/>
        <a:lstStyle/>
        <a:p>
          <a:endParaRPr lang="en-US"/>
        </a:p>
      </dgm:t>
    </dgm:pt>
    <dgm:pt modelId="{ECAD31B8-2B10-41B3-8CAB-234F7B9B4D2B}">
      <dgm:prSet/>
      <dgm:spPr/>
      <dgm:t>
        <a:bodyPr/>
        <a:lstStyle/>
        <a:p>
          <a:r>
            <a:rPr lang="en-US"/>
            <a:t>Prompts, scripts and notes</a:t>
          </a:r>
        </a:p>
      </dgm:t>
    </dgm:pt>
    <dgm:pt modelId="{57C4AA7D-781F-4644-900E-5D5EB7C344E4}" type="parTrans" cxnId="{BB4BAF6D-3B9A-4081-84C3-E77AF43E0CE4}">
      <dgm:prSet/>
      <dgm:spPr/>
      <dgm:t>
        <a:bodyPr/>
        <a:lstStyle/>
        <a:p>
          <a:endParaRPr lang="en-US"/>
        </a:p>
      </dgm:t>
    </dgm:pt>
    <dgm:pt modelId="{FB1E5863-A7E8-4A8A-825D-B78308B84398}" type="sibTrans" cxnId="{BB4BAF6D-3B9A-4081-84C3-E77AF43E0CE4}">
      <dgm:prSet/>
      <dgm:spPr/>
      <dgm:t>
        <a:bodyPr/>
        <a:lstStyle/>
        <a:p>
          <a:endParaRPr lang="en-US"/>
        </a:p>
      </dgm:t>
    </dgm:pt>
    <dgm:pt modelId="{964F96B1-9CE5-4C20-AD67-210C280ACE84}">
      <dgm:prSet/>
      <dgm:spPr/>
      <dgm:t>
        <a:bodyPr/>
        <a:lstStyle/>
        <a:p>
          <a:r>
            <a:rPr lang="tr-TR"/>
            <a:t>The right location</a:t>
          </a:r>
          <a:endParaRPr lang="en-US"/>
        </a:p>
      </dgm:t>
    </dgm:pt>
    <dgm:pt modelId="{99A914CD-D515-47EC-9356-D014EF084D9F}" type="parTrans" cxnId="{927DEC19-04F8-425B-A8DD-C434165E2611}">
      <dgm:prSet/>
      <dgm:spPr/>
      <dgm:t>
        <a:bodyPr/>
        <a:lstStyle/>
        <a:p>
          <a:endParaRPr lang="en-US"/>
        </a:p>
      </dgm:t>
    </dgm:pt>
    <dgm:pt modelId="{BF67414D-0A8E-4F48-95DA-1E9EC3FF9188}" type="sibTrans" cxnId="{927DEC19-04F8-425B-A8DD-C434165E2611}">
      <dgm:prSet/>
      <dgm:spPr/>
      <dgm:t>
        <a:bodyPr/>
        <a:lstStyle/>
        <a:p>
          <a:endParaRPr lang="en-US"/>
        </a:p>
      </dgm:t>
    </dgm:pt>
    <dgm:pt modelId="{42C9452B-353D-4208-BA0E-1FB5D7197C3D}">
      <dgm:prSet/>
      <dgm:spPr/>
      <dgm:t>
        <a:bodyPr/>
        <a:lstStyle/>
        <a:p>
          <a:r>
            <a:rPr lang="tr-TR"/>
            <a:t>Useful </a:t>
          </a:r>
          <a:r>
            <a:rPr lang="en-US"/>
            <a:t>and meaningful visual aids</a:t>
          </a:r>
        </a:p>
      </dgm:t>
    </dgm:pt>
    <dgm:pt modelId="{39B715E7-AE12-4499-A54A-A10C932D7715}" type="parTrans" cxnId="{ADF8BFFE-6731-4CD4-B394-ED09C7B2400A}">
      <dgm:prSet/>
      <dgm:spPr/>
      <dgm:t>
        <a:bodyPr/>
        <a:lstStyle/>
        <a:p>
          <a:endParaRPr lang="en-US"/>
        </a:p>
      </dgm:t>
    </dgm:pt>
    <dgm:pt modelId="{E2EBC2A3-6A13-4627-A292-CCC2B0A9D281}" type="sibTrans" cxnId="{ADF8BFFE-6731-4CD4-B394-ED09C7B2400A}">
      <dgm:prSet/>
      <dgm:spPr/>
      <dgm:t>
        <a:bodyPr/>
        <a:lstStyle/>
        <a:p>
          <a:endParaRPr lang="en-US"/>
        </a:p>
      </dgm:t>
    </dgm:pt>
    <dgm:pt modelId="{C31B5237-45EE-4EEC-A21E-2A0824C43736}" type="pres">
      <dgm:prSet presAssocID="{FFCBA1B7-FF42-473A-9D33-A568EB3FA4BA}" presName="diagram" presStyleCnt="0">
        <dgm:presLayoutVars>
          <dgm:dir/>
          <dgm:resizeHandles val="exact"/>
        </dgm:presLayoutVars>
      </dgm:prSet>
      <dgm:spPr/>
    </dgm:pt>
    <dgm:pt modelId="{28969902-186A-4D71-9F89-D9037D64FF58}" type="pres">
      <dgm:prSet presAssocID="{A1F6AD57-8282-4E17-96B3-14FE6BD28BA8}" presName="node" presStyleLbl="node1" presStyleIdx="0" presStyleCnt="6">
        <dgm:presLayoutVars>
          <dgm:bulletEnabled val="1"/>
        </dgm:presLayoutVars>
      </dgm:prSet>
      <dgm:spPr/>
    </dgm:pt>
    <dgm:pt modelId="{316818A8-C684-4AC0-9D8B-87F7FD648F74}" type="pres">
      <dgm:prSet presAssocID="{17ECC616-7B53-4C07-843B-8322516AC3F9}" presName="sibTrans" presStyleCnt="0"/>
      <dgm:spPr/>
    </dgm:pt>
    <dgm:pt modelId="{7D2EBE20-BCAC-454A-9470-FEDA3466DA81}" type="pres">
      <dgm:prSet presAssocID="{59E7B4A7-F659-4CDF-AA06-129910037F86}" presName="node" presStyleLbl="node1" presStyleIdx="1" presStyleCnt="6">
        <dgm:presLayoutVars>
          <dgm:bulletEnabled val="1"/>
        </dgm:presLayoutVars>
      </dgm:prSet>
      <dgm:spPr/>
    </dgm:pt>
    <dgm:pt modelId="{9C9BB0DB-3718-48F2-B81A-70BE6D4AD93A}" type="pres">
      <dgm:prSet presAssocID="{A40B2221-89D2-44E1-87E6-8C7179EE3675}" presName="sibTrans" presStyleCnt="0"/>
      <dgm:spPr/>
    </dgm:pt>
    <dgm:pt modelId="{AED4A989-EFFE-4B87-A8F6-66CFD853D860}" type="pres">
      <dgm:prSet presAssocID="{29433DF9-2011-4923-8E50-B8C71C3CD541}" presName="node" presStyleLbl="node1" presStyleIdx="2" presStyleCnt="6">
        <dgm:presLayoutVars>
          <dgm:bulletEnabled val="1"/>
        </dgm:presLayoutVars>
      </dgm:prSet>
      <dgm:spPr/>
    </dgm:pt>
    <dgm:pt modelId="{D414F2F2-431B-4DEA-AB0B-A5FCDB21A69E}" type="pres">
      <dgm:prSet presAssocID="{3FC9C71A-6FA9-436E-A295-B22C451E38B4}" presName="sibTrans" presStyleCnt="0"/>
      <dgm:spPr/>
    </dgm:pt>
    <dgm:pt modelId="{7F6587FC-D65E-4D68-96BC-A85DD58A04AE}" type="pres">
      <dgm:prSet presAssocID="{ECAD31B8-2B10-41B3-8CAB-234F7B9B4D2B}" presName="node" presStyleLbl="node1" presStyleIdx="3" presStyleCnt="6">
        <dgm:presLayoutVars>
          <dgm:bulletEnabled val="1"/>
        </dgm:presLayoutVars>
      </dgm:prSet>
      <dgm:spPr/>
    </dgm:pt>
    <dgm:pt modelId="{E54C362B-8B53-4BF3-B1D0-948B3755BF2A}" type="pres">
      <dgm:prSet presAssocID="{FB1E5863-A7E8-4A8A-825D-B78308B84398}" presName="sibTrans" presStyleCnt="0"/>
      <dgm:spPr/>
    </dgm:pt>
    <dgm:pt modelId="{AA004804-92FE-43E2-8191-A333D17329DD}" type="pres">
      <dgm:prSet presAssocID="{964F96B1-9CE5-4C20-AD67-210C280ACE84}" presName="node" presStyleLbl="node1" presStyleIdx="4" presStyleCnt="6">
        <dgm:presLayoutVars>
          <dgm:bulletEnabled val="1"/>
        </dgm:presLayoutVars>
      </dgm:prSet>
      <dgm:spPr/>
    </dgm:pt>
    <dgm:pt modelId="{D73A0366-AC9D-4776-B18D-6A9E39258C44}" type="pres">
      <dgm:prSet presAssocID="{BF67414D-0A8E-4F48-95DA-1E9EC3FF9188}" presName="sibTrans" presStyleCnt="0"/>
      <dgm:spPr/>
    </dgm:pt>
    <dgm:pt modelId="{2508D90E-5AFD-4E56-BD66-809E546E0D16}" type="pres">
      <dgm:prSet presAssocID="{42C9452B-353D-4208-BA0E-1FB5D7197C3D}" presName="node" presStyleLbl="node1" presStyleIdx="5" presStyleCnt="6">
        <dgm:presLayoutVars>
          <dgm:bulletEnabled val="1"/>
        </dgm:presLayoutVars>
      </dgm:prSet>
      <dgm:spPr/>
    </dgm:pt>
  </dgm:ptLst>
  <dgm:cxnLst>
    <dgm:cxn modelId="{A684A013-0010-47A2-822E-218E0A69B56C}" srcId="{FFCBA1B7-FF42-473A-9D33-A568EB3FA4BA}" destId="{29433DF9-2011-4923-8E50-B8C71C3CD541}" srcOrd="2" destOrd="0" parTransId="{B9FFB60D-B6A6-4B38-88F0-3C92A7B418D7}" sibTransId="{3FC9C71A-6FA9-436E-A295-B22C451E38B4}"/>
    <dgm:cxn modelId="{927DEC19-04F8-425B-A8DD-C434165E2611}" srcId="{FFCBA1B7-FF42-473A-9D33-A568EB3FA4BA}" destId="{964F96B1-9CE5-4C20-AD67-210C280ACE84}" srcOrd="4" destOrd="0" parTransId="{99A914CD-D515-47EC-9356-D014EF084D9F}" sibTransId="{BF67414D-0A8E-4F48-95DA-1E9EC3FF9188}"/>
    <dgm:cxn modelId="{5374D51F-B848-4FB2-B618-409BC56F67B9}" type="presOf" srcId="{59E7B4A7-F659-4CDF-AA06-129910037F86}" destId="{7D2EBE20-BCAC-454A-9470-FEDA3466DA81}" srcOrd="0" destOrd="0" presId="urn:microsoft.com/office/officeart/2005/8/layout/default"/>
    <dgm:cxn modelId="{F363912C-03C8-44D9-BC8C-E5601D9458CC}" type="presOf" srcId="{964F96B1-9CE5-4C20-AD67-210C280ACE84}" destId="{AA004804-92FE-43E2-8191-A333D17329DD}" srcOrd="0" destOrd="0" presId="urn:microsoft.com/office/officeart/2005/8/layout/default"/>
    <dgm:cxn modelId="{BB4BAF6D-3B9A-4081-84C3-E77AF43E0CE4}" srcId="{FFCBA1B7-FF42-473A-9D33-A568EB3FA4BA}" destId="{ECAD31B8-2B10-41B3-8CAB-234F7B9B4D2B}" srcOrd="3" destOrd="0" parTransId="{57C4AA7D-781F-4644-900E-5D5EB7C344E4}" sibTransId="{FB1E5863-A7E8-4A8A-825D-B78308B84398}"/>
    <dgm:cxn modelId="{27BB017A-0CFD-49BD-B325-941149604BF6}" type="presOf" srcId="{42C9452B-353D-4208-BA0E-1FB5D7197C3D}" destId="{2508D90E-5AFD-4E56-BD66-809E546E0D16}" srcOrd="0" destOrd="0" presId="urn:microsoft.com/office/officeart/2005/8/layout/default"/>
    <dgm:cxn modelId="{C8E5D7A0-554B-465F-937A-F7074E5EB268}" type="presOf" srcId="{29433DF9-2011-4923-8E50-B8C71C3CD541}" destId="{AED4A989-EFFE-4B87-A8F6-66CFD853D860}" srcOrd="0" destOrd="0" presId="urn:microsoft.com/office/officeart/2005/8/layout/default"/>
    <dgm:cxn modelId="{4F5598B8-25C2-4612-88CA-896E12510CC2}" type="presOf" srcId="{ECAD31B8-2B10-41B3-8CAB-234F7B9B4D2B}" destId="{7F6587FC-D65E-4D68-96BC-A85DD58A04AE}" srcOrd="0" destOrd="0" presId="urn:microsoft.com/office/officeart/2005/8/layout/default"/>
    <dgm:cxn modelId="{AF983CBD-9993-4BCD-AE37-C0B23D0ED833}" srcId="{FFCBA1B7-FF42-473A-9D33-A568EB3FA4BA}" destId="{59E7B4A7-F659-4CDF-AA06-129910037F86}" srcOrd="1" destOrd="0" parTransId="{35C5A19B-33D1-4785-890D-7127A0CFC67E}" sibTransId="{A40B2221-89D2-44E1-87E6-8C7179EE3675}"/>
    <dgm:cxn modelId="{B737EACE-AD5A-47FC-8576-BFCDFAEDEAF5}" srcId="{FFCBA1B7-FF42-473A-9D33-A568EB3FA4BA}" destId="{A1F6AD57-8282-4E17-96B3-14FE6BD28BA8}" srcOrd="0" destOrd="0" parTransId="{AAFBC190-F519-4350-B7D5-C40EBCB30224}" sibTransId="{17ECC616-7B53-4C07-843B-8322516AC3F9}"/>
    <dgm:cxn modelId="{9E09A2D3-7691-40DC-B995-C73D8E7520D5}" type="presOf" srcId="{FFCBA1B7-FF42-473A-9D33-A568EB3FA4BA}" destId="{C31B5237-45EE-4EEC-A21E-2A0824C43736}" srcOrd="0" destOrd="0" presId="urn:microsoft.com/office/officeart/2005/8/layout/default"/>
    <dgm:cxn modelId="{88E91DD5-E0CF-47BB-8404-EB0E56DF860F}" type="presOf" srcId="{A1F6AD57-8282-4E17-96B3-14FE6BD28BA8}" destId="{28969902-186A-4D71-9F89-D9037D64FF58}" srcOrd="0" destOrd="0" presId="urn:microsoft.com/office/officeart/2005/8/layout/default"/>
    <dgm:cxn modelId="{ADF8BFFE-6731-4CD4-B394-ED09C7B2400A}" srcId="{FFCBA1B7-FF42-473A-9D33-A568EB3FA4BA}" destId="{42C9452B-353D-4208-BA0E-1FB5D7197C3D}" srcOrd="5" destOrd="0" parTransId="{39B715E7-AE12-4499-A54A-A10C932D7715}" sibTransId="{E2EBC2A3-6A13-4627-A292-CCC2B0A9D281}"/>
    <dgm:cxn modelId="{5A8E2319-2F68-4AA2-A608-146B34D58A78}" type="presParOf" srcId="{C31B5237-45EE-4EEC-A21E-2A0824C43736}" destId="{28969902-186A-4D71-9F89-D9037D64FF58}" srcOrd="0" destOrd="0" presId="urn:microsoft.com/office/officeart/2005/8/layout/default"/>
    <dgm:cxn modelId="{FF3895BE-654D-4CB5-A4BE-3F435C643506}" type="presParOf" srcId="{C31B5237-45EE-4EEC-A21E-2A0824C43736}" destId="{316818A8-C684-4AC0-9D8B-87F7FD648F74}" srcOrd="1" destOrd="0" presId="urn:microsoft.com/office/officeart/2005/8/layout/default"/>
    <dgm:cxn modelId="{8993C5E9-7629-4589-8F7F-6E89B482A6D0}" type="presParOf" srcId="{C31B5237-45EE-4EEC-A21E-2A0824C43736}" destId="{7D2EBE20-BCAC-454A-9470-FEDA3466DA81}" srcOrd="2" destOrd="0" presId="urn:microsoft.com/office/officeart/2005/8/layout/default"/>
    <dgm:cxn modelId="{0C88328D-64FC-4916-8986-59C65005B92B}" type="presParOf" srcId="{C31B5237-45EE-4EEC-A21E-2A0824C43736}" destId="{9C9BB0DB-3718-48F2-B81A-70BE6D4AD93A}" srcOrd="3" destOrd="0" presId="urn:microsoft.com/office/officeart/2005/8/layout/default"/>
    <dgm:cxn modelId="{81199D01-13EA-4ABF-99BA-1E76C3CED314}" type="presParOf" srcId="{C31B5237-45EE-4EEC-A21E-2A0824C43736}" destId="{AED4A989-EFFE-4B87-A8F6-66CFD853D860}" srcOrd="4" destOrd="0" presId="urn:microsoft.com/office/officeart/2005/8/layout/default"/>
    <dgm:cxn modelId="{53844F51-9591-47A9-A3B8-2120A34E1373}" type="presParOf" srcId="{C31B5237-45EE-4EEC-A21E-2A0824C43736}" destId="{D414F2F2-431B-4DEA-AB0B-A5FCDB21A69E}" srcOrd="5" destOrd="0" presId="urn:microsoft.com/office/officeart/2005/8/layout/default"/>
    <dgm:cxn modelId="{DBCEE55F-934A-4C19-9AF6-B790EFB960EC}" type="presParOf" srcId="{C31B5237-45EE-4EEC-A21E-2A0824C43736}" destId="{7F6587FC-D65E-4D68-96BC-A85DD58A04AE}" srcOrd="6" destOrd="0" presId="urn:microsoft.com/office/officeart/2005/8/layout/default"/>
    <dgm:cxn modelId="{6821AB5C-B577-4B76-BAF6-B7EF9A74C991}" type="presParOf" srcId="{C31B5237-45EE-4EEC-A21E-2A0824C43736}" destId="{E54C362B-8B53-4BF3-B1D0-948B3755BF2A}" srcOrd="7" destOrd="0" presId="urn:microsoft.com/office/officeart/2005/8/layout/default"/>
    <dgm:cxn modelId="{5594882A-0119-408F-9195-3ECB6714861A}" type="presParOf" srcId="{C31B5237-45EE-4EEC-A21E-2A0824C43736}" destId="{AA004804-92FE-43E2-8191-A333D17329DD}" srcOrd="8" destOrd="0" presId="urn:microsoft.com/office/officeart/2005/8/layout/default"/>
    <dgm:cxn modelId="{8E025750-9BB7-48F5-B739-0C56D0D51AC2}" type="presParOf" srcId="{C31B5237-45EE-4EEC-A21E-2A0824C43736}" destId="{D73A0366-AC9D-4776-B18D-6A9E39258C44}" srcOrd="9" destOrd="0" presId="urn:microsoft.com/office/officeart/2005/8/layout/default"/>
    <dgm:cxn modelId="{CC321310-90B8-409A-87EC-4874F1658EAC}" type="presParOf" srcId="{C31B5237-45EE-4EEC-A21E-2A0824C43736}" destId="{2508D90E-5AFD-4E56-BD66-809E546E0D1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96F814-8209-436A-8EB9-F71F9EFE7EA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1B96E77-D2BD-4C8C-9CB2-19AC2A91B1BA}">
      <dgm:prSet/>
      <dgm:spPr/>
      <dgm:t>
        <a:bodyPr/>
        <a:lstStyle/>
        <a:p>
          <a:r>
            <a:rPr lang="en-US"/>
            <a:t>Loudness</a:t>
          </a:r>
        </a:p>
      </dgm:t>
    </dgm:pt>
    <dgm:pt modelId="{90479AAD-682B-4F51-8CFC-5A59AD6BCD1B}" type="parTrans" cxnId="{AA62159C-9146-4DB2-80A2-3132EDA55BD7}">
      <dgm:prSet/>
      <dgm:spPr/>
      <dgm:t>
        <a:bodyPr/>
        <a:lstStyle/>
        <a:p>
          <a:endParaRPr lang="en-US"/>
        </a:p>
      </dgm:t>
    </dgm:pt>
    <dgm:pt modelId="{FF4D3412-CC08-4F5F-8662-02E9EC745DE6}" type="sibTrans" cxnId="{AA62159C-9146-4DB2-80A2-3132EDA55BD7}">
      <dgm:prSet/>
      <dgm:spPr/>
      <dgm:t>
        <a:bodyPr/>
        <a:lstStyle/>
        <a:p>
          <a:endParaRPr lang="en-US"/>
        </a:p>
      </dgm:t>
    </dgm:pt>
    <dgm:pt modelId="{B77AF8BA-C500-466C-AD33-155ACE79AD04}">
      <dgm:prSet/>
      <dgm:spPr/>
      <dgm:t>
        <a:bodyPr/>
        <a:lstStyle/>
        <a:p>
          <a:r>
            <a:rPr lang="en-US"/>
            <a:t>Pitch</a:t>
          </a:r>
        </a:p>
      </dgm:t>
    </dgm:pt>
    <dgm:pt modelId="{7546DFA7-38B1-4EA5-8A49-5A0946D0229B}" type="parTrans" cxnId="{F61FF34D-6C40-4FD4-AA77-74F5C24D6328}">
      <dgm:prSet/>
      <dgm:spPr/>
      <dgm:t>
        <a:bodyPr/>
        <a:lstStyle/>
        <a:p>
          <a:endParaRPr lang="en-US"/>
        </a:p>
      </dgm:t>
    </dgm:pt>
    <dgm:pt modelId="{E53DA775-A033-4D74-BF01-6B795B791DC7}" type="sibTrans" cxnId="{F61FF34D-6C40-4FD4-AA77-74F5C24D6328}">
      <dgm:prSet/>
      <dgm:spPr/>
      <dgm:t>
        <a:bodyPr/>
        <a:lstStyle/>
        <a:p>
          <a:endParaRPr lang="en-US"/>
        </a:p>
      </dgm:t>
    </dgm:pt>
    <dgm:pt modelId="{1A34F0B2-8ED4-4A0B-9236-1197DE31AE06}">
      <dgm:prSet/>
      <dgm:spPr/>
      <dgm:t>
        <a:bodyPr/>
        <a:lstStyle/>
        <a:p>
          <a:r>
            <a:rPr lang="en-US"/>
            <a:t>Vary to make points</a:t>
          </a:r>
        </a:p>
      </dgm:t>
    </dgm:pt>
    <dgm:pt modelId="{DD151108-7FA5-4E55-83B2-A28E7362E302}" type="parTrans" cxnId="{B8252546-3D86-479D-A7C7-F8F696F89082}">
      <dgm:prSet/>
      <dgm:spPr/>
      <dgm:t>
        <a:bodyPr/>
        <a:lstStyle/>
        <a:p>
          <a:endParaRPr lang="en-US"/>
        </a:p>
      </dgm:t>
    </dgm:pt>
    <dgm:pt modelId="{CC585A7D-2F8B-40D0-99B2-29E292495BEC}" type="sibTrans" cxnId="{B8252546-3D86-479D-A7C7-F8F696F89082}">
      <dgm:prSet/>
      <dgm:spPr/>
      <dgm:t>
        <a:bodyPr/>
        <a:lstStyle/>
        <a:p>
          <a:endParaRPr lang="en-US"/>
        </a:p>
      </dgm:t>
    </dgm:pt>
    <dgm:pt modelId="{9D8CA8B8-37CD-420A-AABE-47846FD349BC}">
      <dgm:prSet/>
      <dgm:spPr/>
      <dgm:t>
        <a:bodyPr/>
        <a:lstStyle/>
        <a:p>
          <a:r>
            <a:rPr lang="en-US"/>
            <a:t>Rate</a:t>
          </a:r>
        </a:p>
      </dgm:t>
    </dgm:pt>
    <dgm:pt modelId="{60814166-8E19-48B4-A090-A8C2D9C851B8}" type="parTrans" cxnId="{697FD054-94AF-4E89-A441-60337996EC6E}">
      <dgm:prSet/>
      <dgm:spPr/>
      <dgm:t>
        <a:bodyPr/>
        <a:lstStyle/>
        <a:p>
          <a:endParaRPr lang="en-US"/>
        </a:p>
      </dgm:t>
    </dgm:pt>
    <dgm:pt modelId="{770A5559-B5BD-435F-9126-0F4E27802858}" type="sibTrans" cxnId="{697FD054-94AF-4E89-A441-60337996EC6E}">
      <dgm:prSet/>
      <dgm:spPr/>
      <dgm:t>
        <a:bodyPr/>
        <a:lstStyle/>
        <a:p>
          <a:endParaRPr lang="en-US"/>
        </a:p>
      </dgm:t>
    </dgm:pt>
    <dgm:pt modelId="{31381E37-B70D-4D87-B48A-B54D2A597DDD}">
      <dgm:prSet/>
      <dgm:spPr/>
      <dgm:t>
        <a:bodyPr/>
        <a:lstStyle/>
        <a:p>
          <a:r>
            <a:rPr lang="en-US"/>
            <a:t>Watch your audience</a:t>
          </a:r>
        </a:p>
      </dgm:t>
    </dgm:pt>
    <dgm:pt modelId="{C059A08A-C159-4D00-80F5-24A436119FFF}" type="parTrans" cxnId="{C81D83CC-ADCA-41FC-90F2-0CB00DAA0AD4}">
      <dgm:prSet/>
      <dgm:spPr/>
      <dgm:t>
        <a:bodyPr/>
        <a:lstStyle/>
        <a:p>
          <a:endParaRPr lang="en-US"/>
        </a:p>
      </dgm:t>
    </dgm:pt>
    <dgm:pt modelId="{EA7AA673-8BFC-449F-8C27-EDFD0645B103}" type="sibTrans" cxnId="{C81D83CC-ADCA-41FC-90F2-0CB00DAA0AD4}">
      <dgm:prSet/>
      <dgm:spPr/>
      <dgm:t>
        <a:bodyPr/>
        <a:lstStyle/>
        <a:p>
          <a:endParaRPr lang="en-US"/>
        </a:p>
      </dgm:t>
    </dgm:pt>
    <dgm:pt modelId="{04F2A433-2CDA-49B0-ADBB-4EE16858DC5C}">
      <dgm:prSet/>
      <dgm:spPr/>
      <dgm:t>
        <a:bodyPr/>
        <a:lstStyle/>
        <a:p>
          <a:r>
            <a:rPr lang="en-US"/>
            <a:t>Pause for effect</a:t>
          </a:r>
        </a:p>
      </dgm:t>
    </dgm:pt>
    <dgm:pt modelId="{EF45189B-BE3E-410E-BD31-17B24C011DE2}" type="parTrans" cxnId="{84A0F009-70D3-4E6E-A3ED-70A02C16FCEA}">
      <dgm:prSet/>
      <dgm:spPr/>
      <dgm:t>
        <a:bodyPr/>
        <a:lstStyle/>
        <a:p>
          <a:endParaRPr lang="en-US"/>
        </a:p>
      </dgm:t>
    </dgm:pt>
    <dgm:pt modelId="{C51B87C9-17F8-416D-B7BC-93F007801B83}" type="sibTrans" cxnId="{84A0F009-70D3-4E6E-A3ED-70A02C16FCEA}">
      <dgm:prSet/>
      <dgm:spPr/>
      <dgm:t>
        <a:bodyPr/>
        <a:lstStyle/>
        <a:p>
          <a:endParaRPr lang="en-US"/>
        </a:p>
      </dgm:t>
    </dgm:pt>
    <dgm:pt modelId="{C35AFEDD-9CBF-455D-9EFC-2E63CBD132B2}">
      <dgm:prSet/>
      <dgm:spPr/>
      <dgm:t>
        <a:bodyPr/>
        <a:lstStyle/>
        <a:p>
          <a:r>
            <a:rPr lang="en-US"/>
            <a:t>Allow time for message to “sink in”</a:t>
          </a:r>
        </a:p>
      </dgm:t>
    </dgm:pt>
    <dgm:pt modelId="{7419F4C4-80D4-4AE6-972F-2AD7BC2C5C6B}" type="parTrans" cxnId="{F832A2C4-B30F-4799-8488-5CBD283A6D81}">
      <dgm:prSet/>
      <dgm:spPr/>
      <dgm:t>
        <a:bodyPr/>
        <a:lstStyle/>
        <a:p>
          <a:endParaRPr lang="en-US"/>
        </a:p>
      </dgm:t>
    </dgm:pt>
    <dgm:pt modelId="{CD7CE1E9-4A99-411D-B5B5-357C78B15C25}" type="sibTrans" cxnId="{F832A2C4-B30F-4799-8488-5CBD283A6D81}">
      <dgm:prSet/>
      <dgm:spPr/>
      <dgm:t>
        <a:bodyPr/>
        <a:lstStyle/>
        <a:p>
          <a:endParaRPr lang="en-US"/>
        </a:p>
      </dgm:t>
    </dgm:pt>
    <dgm:pt modelId="{15A086A9-2BC8-4C9B-A527-385BC6921394}">
      <dgm:prSet/>
      <dgm:spPr/>
      <dgm:t>
        <a:bodyPr/>
        <a:lstStyle/>
        <a:p>
          <a:r>
            <a:rPr lang="en-US"/>
            <a:t>Deviate from the norm for emphasis</a:t>
          </a:r>
        </a:p>
      </dgm:t>
    </dgm:pt>
    <dgm:pt modelId="{2E8FBFDA-24C9-4E49-B196-F5F12079FEAA}" type="parTrans" cxnId="{3C310EBC-20F6-4E6D-89D5-3962FA7CFD39}">
      <dgm:prSet/>
      <dgm:spPr/>
      <dgm:t>
        <a:bodyPr/>
        <a:lstStyle/>
        <a:p>
          <a:endParaRPr lang="en-US"/>
        </a:p>
      </dgm:t>
    </dgm:pt>
    <dgm:pt modelId="{7A42AFA4-A887-4188-A01A-0031C995F4B2}" type="sibTrans" cxnId="{3C310EBC-20F6-4E6D-89D5-3962FA7CFD39}">
      <dgm:prSet/>
      <dgm:spPr/>
      <dgm:t>
        <a:bodyPr/>
        <a:lstStyle/>
        <a:p>
          <a:endParaRPr lang="en-US"/>
        </a:p>
      </dgm:t>
    </dgm:pt>
    <dgm:pt modelId="{7DFE3A6E-0BAA-467D-B419-884B8C54C722}" type="pres">
      <dgm:prSet presAssocID="{1D96F814-8209-436A-8EB9-F71F9EFE7EA0}" presName="root" presStyleCnt="0">
        <dgm:presLayoutVars>
          <dgm:dir/>
          <dgm:resizeHandles val="exact"/>
        </dgm:presLayoutVars>
      </dgm:prSet>
      <dgm:spPr/>
    </dgm:pt>
    <dgm:pt modelId="{82BC51A0-E971-4541-B21B-5DAF8A1298D2}" type="pres">
      <dgm:prSet presAssocID="{B1B96E77-D2BD-4C8C-9CB2-19AC2A91B1BA}" presName="compNode" presStyleCnt="0"/>
      <dgm:spPr/>
    </dgm:pt>
    <dgm:pt modelId="{E15ECBE2-71F3-45C5-BEA2-1E2289BB39BF}" type="pres">
      <dgm:prSet presAssocID="{B1B96E77-D2BD-4C8C-9CB2-19AC2A91B1BA}" presName="bgRect" presStyleLbl="bgShp" presStyleIdx="0" presStyleCnt="5"/>
      <dgm:spPr/>
    </dgm:pt>
    <dgm:pt modelId="{E22779B2-7312-4CDC-9A86-4AEBEB1A0D05}" type="pres">
      <dgm:prSet presAssocID="{B1B96E77-D2BD-4C8C-9CB2-19AC2A91B1B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16A5867F-7FDD-47B5-8B79-D17632D1FD60}" type="pres">
      <dgm:prSet presAssocID="{B1B96E77-D2BD-4C8C-9CB2-19AC2A91B1BA}" presName="spaceRect" presStyleCnt="0"/>
      <dgm:spPr/>
    </dgm:pt>
    <dgm:pt modelId="{47B41B42-1A80-4F16-A82E-BA4537B195E3}" type="pres">
      <dgm:prSet presAssocID="{B1B96E77-D2BD-4C8C-9CB2-19AC2A91B1BA}" presName="parTx" presStyleLbl="revTx" presStyleIdx="0" presStyleCnt="8">
        <dgm:presLayoutVars>
          <dgm:chMax val="0"/>
          <dgm:chPref val="0"/>
        </dgm:presLayoutVars>
      </dgm:prSet>
      <dgm:spPr/>
    </dgm:pt>
    <dgm:pt modelId="{5E410F24-5095-40BB-B913-24048B46EBA1}" type="pres">
      <dgm:prSet presAssocID="{FF4D3412-CC08-4F5F-8662-02E9EC745DE6}" presName="sibTrans" presStyleCnt="0"/>
      <dgm:spPr/>
    </dgm:pt>
    <dgm:pt modelId="{8317EC9A-8B52-4FDC-96CD-66718D8559BD}" type="pres">
      <dgm:prSet presAssocID="{B77AF8BA-C500-466C-AD33-155ACE79AD04}" presName="compNode" presStyleCnt="0"/>
      <dgm:spPr/>
    </dgm:pt>
    <dgm:pt modelId="{83ECFFE5-9327-4AF7-87A6-F1E2CBD14120}" type="pres">
      <dgm:prSet presAssocID="{B77AF8BA-C500-466C-AD33-155ACE79AD04}" presName="bgRect" presStyleLbl="bgShp" presStyleIdx="1" presStyleCnt="5"/>
      <dgm:spPr/>
    </dgm:pt>
    <dgm:pt modelId="{06460C69-BC21-451F-BA45-D9A9598F3DCA}" type="pres">
      <dgm:prSet presAssocID="{B77AF8BA-C500-466C-AD33-155ACE79AD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FF686BE0-FA41-4369-9BE5-3D265BBDB1E9}" type="pres">
      <dgm:prSet presAssocID="{B77AF8BA-C500-466C-AD33-155ACE79AD04}" presName="spaceRect" presStyleCnt="0"/>
      <dgm:spPr/>
    </dgm:pt>
    <dgm:pt modelId="{5B77A729-13D2-4DF4-8E30-C1590F68B78A}" type="pres">
      <dgm:prSet presAssocID="{B77AF8BA-C500-466C-AD33-155ACE79AD04}" presName="parTx" presStyleLbl="revTx" presStyleIdx="1" presStyleCnt="8">
        <dgm:presLayoutVars>
          <dgm:chMax val="0"/>
          <dgm:chPref val="0"/>
        </dgm:presLayoutVars>
      </dgm:prSet>
      <dgm:spPr/>
    </dgm:pt>
    <dgm:pt modelId="{E039222E-54FC-43BC-99B4-2946D0A538F7}" type="pres">
      <dgm:prSet presAssocID="{B77AF8BA-C500-466C-AD33-155ACE79AD04}" presName="desTx" presStyleLbl="revTx" presStyleIdx="2" presStyleCnt="8">
        <dgm:presLayoutVars/>
      </dgm:prSet>
      <dgm:spPr/>
    </dgm:pt>
    <dgm:pt modelId="{597E1A42-5EEB-4DE3-8049-5ABF558FADCD}" type="pres">
      <dgm:prSet presAssocID="{E53DA775-A033-4D74-BF01-6B795B791DC7}" presName="sibTrans" presStyleCnt="0"/>
      <dgm:spPr/>
    </dgm:pt>
    <dgm:pt modelId="{4BEDFB6C-D903-4F1F-A65A-F7ED027F56C5}" type="pres">
      <dgm:prSet presAssocID="{9D8CA8B8-37CD-420A-AABE-47846FD349BC}" presName="compNode" presStyleCnt="0"/>
      <dgm:spPr/>
    </dgm:pt>
    <dgm:pt modelId="{C3FC567A-F841-49BC-BBEC-4DE8EFD436D2}" type="pres">
      <dgm:prSet presAssocID="{9D8CA8B8-37CD-420A-AABE-47846FD349BC}" presName="bgRect" presStyleLbl="bgShp" presStyleIdx="2" presStyleCnt="5"/>
      <dgm:spPr/>
    </dgm:pt>
    <dgm:pt modelId="{DD73B11F-461B-4A8D-BA6E-262FB2C6360D}" type="pres">
      <dgm:prSet presAssocID="{9D8CA8B8-37CD-420A-AABE-47846FD349B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7D704E34-98E2-448B-B669-C34DBC1AF98C}" type="pres">
      <dgm:prSet presAssocID="{9D8CA8B8-37CD-420A-AABE-47846FD349BC}" presName="spaceRect" presStyleCnt="0"/>
      <dgm:spPr/>
    </dgm:pt>
    <dgm:pt modelId="{949861DB-86B6-4E30-B1C7-F2209F9E7FB7}" type="pres">
      <dgm:prSet presAssocID="{9D8CA8B8-37CD-420A-AABE-47846FD349BC}" presName="parTx" presStyleLbl="revTx" presStyleIdx="3" presStyleCnt="8">
        <dgm:presLayoutVars>
          <dgm:chMax val="0"/>
          <dgm:chPref val="0"/>
        </dgm:presLayoutVars>
      </dgm:prSet>
      <dgm:spPr/>
    </dgm:pt>
    <dgm:pt modelId="{9DCB73DC-8E77-4878-ACD9-C579EC9C768D}" type="pres">
      <dgm:prSet presAssocID="{9D8CA8B8-37CD-420A-AABE-47846FD349BC}" presName="desTx" presStyleLbl="revTx" presStyleIdx="4" presStyleCnt="8">
        <dgm:presLayoutVars/>
      </dgm:prSet>
      <dgm:spPr/>
    </dgm:pt>
    <dgm:pt modelId="{C9E8CCC8-53A6-4F3A-A824-58D214F7F4C4}" type="pres">
      <dgm:prSet presAssocID="{770A5559-B5BD-435F-9126-0F4E27802858}" presName="sibTrans" presStyleCnt="0"/>
      <dgm:spPr/>
    </dgm:pt>
    <dgm:pt modelId="{4B4AAEB4-D703-4EE0-A740-20E19ADAC290}" type="pres">
      <dgm:prSet presAssocID="{04F2A433-2CDA-49B0-ADBB-4EE16858DC5C}" presName="compNode" presStyleCnt="0"/>
      <dgm:spPr/>
    </dgm:pt>
    <dgm:pt modelId="{8AE4C426-8715-49D8-A531-D7864381EC32}" type="pres">
      <dgm:prSet presAssocID="{04F2A433-2CDA-49B0-ADBB-4EE16858DC5C}" presName="bgRect" presStyleLbl="bgShp" presStyleIdx="3" presStyleCnt="5"/>
      <dgm:spPr/>
    </dgm:pt>
    <dgm:pt modelId="{E62DE58C-41D2-47B4-B7CC-77AE1CEB8106}" type="pres">
      <dgm:prSet presAssocID="{04F2A433-2CDA-49B0-ADBB-4EE16858DC5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8C2625BB-99B9-4AA6-851E-F1D7E687D187}" type="pres">
      <dgm:prSet presAssocID="{04F2A433-2CDA-49B0-ADBB-4EE16858DC5C}" presName="spaceRect" presStyleCnt="0"/>
      <dgm:spPr/>
    </dgm:pt>
    <dgm:pt modelId="{4BE72F0C-86D0-43DB-8375-6EE45172042E}" type="pres">
      <dgm:prSet presAssocID="{04F2A433-2CDA-49B0-ADBB-4EE16858DC5C}" presName="parTx" presStyleLbl="revTx" presStyleIdx="5" presStyleCnt="8">
        <dgm:presLayoutVars>
          <dgm:chMax val="0"/>
          <dgm:chPref val="0"/>
        </dgm:presLayoutVars>
      </dgm:prSet>
      <dgm:spPr/>
    </dgm:pt>
    <dgm:pt modelId="{A2BB7C82-D32F-4AA0-91E1-6C8DB36BB6BB}" type="pres">
      <dgm:prSet presAssocID="{04F2A433-2CDA-49B0-ADBB-4EE16858DC5C}" presName="desTx" presStyleLbl="revTx" presStyleIdx="6" presStyleCnt="8">
        <dgm:presLayoutVars/>
      </dgm:prSet>
      <dgm:spPr/>
    </dgm:pt>
    <dgm:pt modelId="{B24549F9-2EE2-4C89-B392-DFDD952AD991}" type="pres">
      <dgm:prSet presAssocID="{C51B87C9-17F8-416D-B7BC-93F007801B83}" presName="sibTrans" presStyleCnt="0"/>
      <dgm:spPr/>
    </dgm:pt>
    <dgm:pt modelId="{58366D5B-2700-4F0B-9CF7-7DD1207DC370}" type="pres">
      <dgm:prSet presAssocID="{15A086A9-2BC8-4C9B-A527-385BC6921394}" presName="compNode" presStyleCnt="0"/>
      <dgm:spPr/>
    </dgm:pt>
    <dgm:pt modelId="{5AC9792A-603E-4403-B1FF-A99916464810}" type="pres">
      <dgm:prSet presAssocID="{15A086A9-2BC8-4C9B-A527-385BC6921394}" presName="bgRect" presStyleLbl="bgShp" presStyleIdx="4" presStyleCnt="5"/>
      <dgm:spPr/>
    </dgm:pt>
    <dgm:pt modelId="{AD00F180-66D5-409C-A6DD-8BFF3F5632A4}" type="pres">
      <dgm:prSet presAssocID="{15A086A9-2BC8-4C9B-A527-385BC69213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FD32509A-A7D3-4E6F-A923-46AC6973FB8D}" type="pres">
      <dgm:prSet presAssocID="{15A086A9-2BC8-4C9B-A527-385BC6921394}" presName="spaceRect" presStyleCnt="0"/>
      <dgm:spPr/>
    </dgm:pt>
    <dgm:pt modelId="{187FEB7D-7CE0-4A52-99A9-10B6EBCF7B5C}" type="pres">
      <dgm:prSet presAssocID="{15A086A9-2BC8-4C9B-A527-385BC6921394}" presName="parTx" presStyleLbl="revTx" presStyleIdx="7" presStyleCnt="8">
        <dgm:presLayoutVars>
          <dgm:chMax val="0"/>
          <dgm:chPref val="0"/>
        </dgm:presLayoutVars>
      </dgm:prSet>
      <dgm:spPr/>
    </dgm:pt>
  </dgm:ptLst>
  <dgm:cxnLst>
    <dgm:cxn modelId="{84A0F009-70D3-4E6E-A3ED-70A02C16FCEA}" srcId="{1D96F814-8209-436A-8EB9-F71F9EFE7EA0}" destId="{04F2A433-2CDA-49B0-ADBB-4EE16858DC5C}" srcOrd="3" destOrd="0" parTransId="{EF45189B-BE3E-410E-BD31-17B24C011DE2}" sibTransId="{C51B87C9-17F8-416D-B7BC-93F007801B83}"/>
    <dgm:cxn modelId="{CE101E29-B59E-449B-8146-B56C9998D123}" type="presOf" srcId="{B77AF8BA-C500-466C-AD33-155ACE79AD04}" destId="{5B77A729-13D2-4DF4-8E30-C1590F68B78A}" srcOrd="0" destOrd="0" presId="urn:microsoft.com/office/officeart/2018/2/layout/IconVerticalSolidList"/>
    <dgm:cxn modelId="{E345DD5D-F39C-4F39-B79D-D4DA90102CA9}" type="presOf" srcId="{9D8CA8B8-37CD-420A-AABE-47846FD349BC}" destId="{949861DB-86B6-4E30-B1C7-F2209F9E7FB7}" srcOrd="0" destOrd="0" presId="urn:microsoft.com/office/officeart/2018/2/layout/IconVerticalSolidList"/>
    <dgm:cxn modelId="{B8252546-3D86-479D-A7C7-F8F696F89082}" srcId="{B77AF8BA-C500-466C-AD33-155ACE79AD04}" destId="{1A34F0B2-8ED4-4A0B-9236-1197DE31AE06}" srcOrd="0" destOrd="0" parTransId="{DD151108-7FA5-4E55-83B2-A28E7362E302}" sibTransId="{CC585A7D-2F8B-40D0-99B2-29E292495BEC}"/>
    <dgm:cxn modelId="{FC4CCF48-05E7-4CF0-9B40-E0D0EF0414C4}" type="presOf" srcId="{C35AFEDD-9CBF-455D-9EFC-2E63CBD132B2}" destId="{A2BB7C82-D32F-4AA0-91E1-6C8DB36BB6BB}" srcOrd="0" destOrd="0" presId="urn:microsoft.com/office/officeart/2018/2/layout/IconVerticalSolidList"/>
    <dgm:cxn modelId="{F61FF34D-6C40-4FD4-AA77-74F5C24D6328}" srcId="{1D96F814-8209-436A-8EB9-F71F9EFE7EA0}" destId="{B77AF8BA-C500-466C-AD33-155ACE79AD04}" srcOrd="1" destOrd="0" parTransId="{7546DFA7-38B1-4EA5-8A49-5A0946D0229B}" sibTransId="{E53DA775-A033-4D74-BF01-6B795B791DC7}"/>
    <dgm:cxn modelId="{697FD054-94AF-4E89-A441-60337996EC6E}" srcId="{1D96F814-8209-436A-8EB9-F71F9EFE7EA0}" destId="{9D8CA8B8-37CD-420A-AABE-47846FD349BC}" srcOrd="2" destOrd="0" parTransId="{60814166-8E19-48B4-A090-A8C2D9C851B8}" sibTransId="{770A5559-B5BD-435F-9126-0F4E27802858}"/>
    <dgm:cxn modelId="{78581257-18D7-4BFB-9918-6CEB61095E64}" type="presOf" srcId="{04F2A433-2CDA-49B0-ADBB-4EE16858DC5C}" destId="{4BE72F0C-86D0-43DB-8375-6EE45172042E}" srcOrd="0" destOrd="0" presId="urn:microsoft.com/office/officeart/2018/2/layout/IconVerticalSolidList"/>
    <dgm:cxn modelId="{F0D6F27B-0594-40EB-95E9-B521F7B6C550}" type="presOf" srcId="{B1B96E77-D2BD-4C8C-9CB2-19AC2A91B1BA}" destId="{47B41B42-1A80-4F16-A82E-BA4537B195E3}" srcOrd="0" destOrd="0" presId="urn:microsoft.com/office/officeart/2018/2/layout/IconVerticalSolidList"/>
    <dgm:cxn modelId="{AA62159C-9146-4DB2-80A2-3132EDA55BD7}" srcId="{1D96F814-8209-436A-8EB9-F71F9EFE7EA0}" destId="{B1B96E77-D2BD-4C8C-9CB2-19AC2A91B1BA}" srcOrd="0" destOrd="0" parTransId="{90479AAD-682B-4F51-8CFC-5A59AD6BCD1B}" sibTransId="{FF4D3412-CC08-4F5F-8662-02E9EC745DE6}"/>
    <dgm:cxn modelId="{837085BA-E0CF-4BCA-82D7-EDAA506EB30A}" type="presOf" srcId="{1A34F0B2-8ED4-4A0B-9236-1197DE31AE06}" destId="{E039222E-54FC-43BC-99B4-2946D0A538F7}" srcOrd="0" destOrd="0" presId="urn:microsoft.com/office/officeart/2018/2/layout/IconVerticalSolidList"/>
    <dgm:cxn modelId="{3C310EBC-20F6-4E6D-89D5-3962FA7CFD39}" srcId="{1D96F814-8209-436A-8EB9-F71F9EFE7EA0}" destId="{15A086A9-2BC8-4C9B-A527-385BC6921394}" srcOrd="4" destOrd="0" parTransId="{2E8FBFDA-24C9-4E49-B196-F5F12079FEAA}" sibTransId="{7A42AFA4-A887-4188-A01A-0031C995F4B2}"/>
    <dgm:cxn modelId="{F832A2C4-B30F-4799-8488-5CBD283A6D81}" srcId="{04F2A433-2CDA-49B0-ADBB-4EE16858DC5C}" destId="{C35AFEDD-9CBF-455D-9EFC-2E63CBD132B2}" srcOrd="0" destOrd="0" parTransId="{7419F4C4-80D4-4AE6-972F-2AD7BC2C5C6B}" sibTransId="{CD7CE1E9-4A99-411D-B5B5-357C78B15C25}"/>
    <dgm:cxn modelId="{C81D83CC-ADCA-41FC-90F2-0CB00DAA0AD4}" srcId="{9D8CA8B8-37CD-420A-AABE-47846FD349BC}" destId="{31381E37-B70D-4D87-B48A-B54D2A597DDD}" srcOrd="0" destOrd="0" parTransId="{C059A08A-C159-4D00-80F5-24A436119FFF}" sibTransId="{EA7AA673-8BFC-449F-8C27-EDFD0645B103}"/>
    <dgm:cxn modelId="{CEF378CE-5425-42B0-A5D3-16F57A1125D8}" type="presOf" srcId="{31381E37-B70D-4D87-B48A-B54D2A597DDD}" destId="{9DCB73DC-8E77-4878-ACD9-C579EC9C768D}" srcOrd="0" destOrd="0" presId="urn:microsoft.com/office/officeart/2018/2/layout/IconVerticalSolidList"/>
    <dgm:cxn modelId="{8485FCD5-4CB9-4242-B7E9-64C369E90E41}" type="presOf" srcId="{1D96F814-8209-436A-8EB9-F71F9EFE7EA0}" destId="{7DFE3A6E-0BAA-467D-B419-884B8C54C722}" srcOrd="0" destOrd="0" presId="urn:microsoft.com/office/officeart/2018/2/layout/IconVerticalSolidList"/>
    <dgm:cxn modelId="{894ED5EE-F439-4A70-AD25-A329370F99B1}" type="presOf" srcId="{15A086A9-2BC8-4C9B-A527-385BC6921394}" destId="{187FEB7D-7CE0-4A52-99A9-10B6EBCF7B5C}" srcOrd="0" destOrd="0" presId="urn:microsoft.com/office/officeart/2018/2/layout/IconVerticalSolidList"/>
    <dgm:cxn modelId="{81A3920F-A286-4DA3-BECF-18008F63F24D}" type="presParOf" srcId="{7DFE3A6E-0BAA-467D-B419-884B8C54C722}" destId="{82BC51A0-E971-4541-B21B-5DAF8A1298D2}" srcOrd="0" destOrd="0" presId="urn:microsoft.com/office/officeart/2018/2/layout/IconVerticalSolidList"/>
    <dgm:cxn modelId="{6BCB61EC-26AC-4304-9E23-BDEE192E8F9D}" type="presParOf" srcId="{82BC51A0-E971-4541-B21B-5DAF8A1298D2}" destId="{E15ECBE2-71F3-45C5-BEA2-1E2289BB39BF}" srcOrd="0" destOrd="0" presId="urn:microsoft.com/office/officeart/2018/2/layout/IconVerticalSolidList"/>
    <dgm:cxn modelId="{87AE5F8C-565A-4F9B-A40C-7FEE233D029C}" type="presParOf" srcId="{82BC51A0-E971-4541-B21B-5DAF8A1298D2}" destId="{E22779B2-7312-4CDC-9A86-4AEBEB1A0D05}" srcOrd="1" destOrd="0" presId="urn:microsoft.com/office/officeart/2018/2/layout/IconVerticalSolidList"/>
    <dgm:cxn modelId="{1444892E-1BD8-4567-8140-EEB0F2131FA0}" type="presParOf" srcId="{82BC51A0-E971-4541-B21B-5DAF8A1298D2}" destId="{16A5867F-7FDD-47B5-8B79-D17632D1FD60}" srcOrd="2" destOrd="0" presId="urn:microsoft.com/office/officeart/2018/2/layout/IconVerticalSolidList"/>
    <dgm:cxn modelId="{EB345897-562F-4229-9501-B8270C36475A}" type="presParOf" srcId="{82BC51A0-E971-4541-B21B-5DAF8A1298D2}" destId="{47B41B42-1A80-4F16-A82E-BA4537B195E3}" srcOrd="3" destOrd="0" presId="urn:microsoft.com/office/officeart/2018/2/layout/IconVerticalSolidList"/>
    <dgm:cxn modelId="{06A238CF-A864-4D3B-91AB-0C705349DDE7}" type="presParOf" srcId="{7DFE3A6E-0BAA-467D-B419-884B8C54C722}" destId="{5E410F24-5095-40BB-B913-24048B46EBA1}" srcOrd="1" destOrd="0" presId="urn:microsoft.com/office/officeart/2018/2/layout/IconVerticalSolidList"/>
    <dgm:cxn modelId="{F3CF4492-B84B-4172-8F85-9BFB1981FBC2}" type="presParOf" srcId="{7DFE3A6E-0BAA-467D-B419-884B8C54C722}" destId="{8317EC9A-8B52-4FDC-96CD-66718D8559BD}" srcOrd="2" destOrd="0" presId="urn:microsoft.com/office/officeart/2018/2/layout/IconVerticalSolidList"/>
    <dgm:cxn modelId="{FD39511F-4D6C-4AA3-ACB7-EDC6CF592012}" type="presParOf" srcId="{8317EC9A-8B52-4FDC-96CD-66718D8559BD}" destId="{83ECFFE5-9327-4AF7-87A6-F1E2CBD14120}" srcOrd="0" destOrd="0" presId="urn:microsoft.com/office/officeart/2018/2/layout/IconVerticalSolidList"/>
    <dgm:cxn modelId="{E0311EF3-0408-4438-B8FE-503E9B5F3551}" type="presParOf" srcId="{8317EC9A-8B52-4FDC-96CD-66718D8559BD}" destId="{06460C69-BC21-451F-BA45-D9A9598F3DCA}" srcOrd="1" destOrd="0" presId="urn:microsoft.com/office/officeart/2018/2/layout/IconVerticalSolidList"/>
    <dgm:cxn modelId="{D56AB282-FFAD-484D-A3D9-C13FF20EED47}" type="presParOf" srcId="{8317EC9A-8B52-4FDC-96CD-66718D8559BD}" destId="{FF686BE0-FA41-4369-9BE5-3D265BBDB1E9}" srcOrd="2" destOrd="0" presId="urn:microsoft.com/office/officeart/2018/2/layout/IconVerticalSolidList"/>
    <dgm:cxn modelId="{4F96A0F7-B245-4277-BD66-B351A4BB028E}" type="presParOf" srcId="{8317EC9A-8B52-4FDC-96CD-66718D8559BD}" destId="{5B77A729-13D2-4DF4-8E30-C1590F68B78A}" srcOrd="3" destOrd="0" presId="urn:microsoft.com/office/officeart/2018/2/layout/IconVerticalSolidList"/>
    <dgm:cxn modelId="{C7EAAE37-8E5E-42C4-9E25-49CAA5F9E95C}" type="presParOf" srcId="{8317EC9A-8B52-4FDC-96CD-66718D8559BD}" destId="{E039222E-54FC-43BC-99B4-2946D0A538F7}" srcOrd="4" destOrd="0" presId="urn:microsoft.com/office/officeart/2018/2/layout/IconVerticalSolidList"/>
    <dgm:cxn modelId="{1E5E7895-0C03-4E02-BC85-29092AB09B18}" type="presParOf" srcId="{7DFE3A6E-0BAA-467D-B419-884B8C54C722}" destId="{597E1A42-5EEB-4DE3-8049-5ABF558FADCD}" srcOrd="3" destOrd="0" presId="urn:microsoft.com/office/officeart/2018/2/layout/IconVerticalSolidList"/>
    <dgm:cxn modelId="{C0357D81-5298-4B77-8523-A064DECB2712}" type="presParOf" srcId="{7DFE3A6E-0BAA-467D-B419-884B8C54C722}" destId="{4BEDFB6C-D903-4F1F-A65A-F7ED027F56C5}" srcOrd="4" destOrd="0" presId="urn:microsoft.com/office/officeart/2018/2/layout/IconVerticalSolidList"/>
    <dgm:cxn modelId="{0C55BC24-CDAA-4622-8DDB-43E0BC7731CC}" type="presParOf" srcId="{4BEDFB6C-D903-4F1F-A65A-F7ED027F56C5}" destId="{C3FC567A-F841-49BC-BBEC-4DE8EFD436D2}" srcOrd="0" destOrd="0" presId="urn:microsoft.com/office/officeart/2018/2/layout/IconVerticalSolidList"/>
    <dgm:cxn modelId="{122AD005-FD0E-4D02-B653-3843CDFE767A}" type="presParOf" srcId="{4BEDFB6C-D903-4F1F-A65A-F7ED027F56C5}" destId="{DD73B11F-461B-4A8D-BA6E-262FB2C6360D}" srcOrd="1" destOrd="0" presId="urn:microsoft.com/office/officeart/2018/2/layout/IconVerticalSolidList"/>
    <dgm:cxn modelId="{C7C46267-13F5-471E-973C-DCE758C9958D}" type="presParOf" srcId="{4BEDFB6C-D903-4F1F-A65A-F7ED027F56C5}" destId="{7D704E34-98E2-448B-B669-C34DBC1AF98C}" srcOrd="2" destOrd="0" presId="urn:microsoft.com/office/officeart/2018/2/layout/IconVerticalSolidList"/>
    <dgm:cxn modelId="{A7A7E032-932F-4202-9A46-946DA7F83025}" type="presParOf" srcId="{4BEDFB6C-D903-4F1F-A65A-F7ED027F56C5}" destId="{949861DB-86B6-4E30-B1C7-F2209F9E7FB7}" srcOrd="3" destOrd="0" presId="urn:microsoft.com/office/officeart/2018/2/layout/IconVerticalSolidList"/>
    <dgm:cxn modelId="{6B242AA5-9622-43B3-A704-17D57256696B}" type="presParOf" srcId="{4BEDFB6C-D903-4F1F-A65A-F7ED027F56C5}" destId="{9DCB73DC-8E77-4878-ACD9-C579EC9C768D}" srcOrd="4" destOrd="0" presId="urn:microsoft.com/office/officeart/2018/2/layout/IconVerticalSolidList"/>
    <dgm:cxn modelId="{AB34E87D-D0D9-4AC7-A3F6-CEFD5AAD0F48}" type="presParOf" srcId="{7DFE3A6E-0BAA-467D-B419-884B8C54C722}" destId="{C9E8CCC8-53A6-4F3A-A824-58D214F7F4C4}" srcOrd="5" destOrd="0" presId="urn:microsoft.com/office/officeart/2018/2/layout/IconVerticalSolidList"/>
    <dgm:cxn modelId="{11BFF598-2CDB-42AF-9659-C2411AE89F97}" type="presParOf" srcId="{7DFE3A6E-0BAA-467D-B419-884B8C54C722}" destId="{4B4AAEB4-D703-4EE0-A740-20E19ADAC290}" srcOrd="6" destOrd="0" presId="urn:microsoft.com/office/officeart/2018/2/layout/IconVerticalSolidList"/>
    <dgm:cxn modelId="{C5408A16-D13A-43BB-BBB0-9ECC2BC5880B}" type="presParOf" srcId="{4B4AAEB4-D703-4EE0-A740-20E19ADAC290}" destId="{8AE4C426-8715-49D8-A531-D7864381EC32}" srcOrd="0" destOrd="0" presId="urn:microsoft.com/office/officeart/2018/2/layout/IconVerticalSolidList"/>
    <dgm:cxn modelId="{26AFAF6E-3E6D-427A-A303-B961A2D70BC3}" type="presParOf" srcId="{4B4AAEB4-D703-4EE0-A740-20E19ADAC290}" destId="{E62DE58C-41D2-47B4-B7CC-77AE1CEB8106}" srcOrd="1" destOrd="0" presId="urn:microsoft.com/office/officeart/2018/2/layout/IconVerticalSolidList"/>
    <dgm:cxn modelId="{0BFADC8A-61C7-47DF-B42D-C1F5D5C44B4C}" type="presParOf" srcId="{4B4AAEB4-D703-4EE0-A740-20E19ADAC290}" destId="{8C2625BB-99B9-4AA6-851E-F1D7E687D187}" srcOrd="2" destOrd="0" presId="urn:microsoft.com/office/officeart/2018/2/layout/IconVerticalSolidList"/>
    <dgm:cxn modelId="{6FE44288-9D83-40DB-A94D-7D21B408FB26}" type="presParOf" srcId="{4B4AAEB4-D703-4EE0-A740-20E19ADAC290}" destId="{4BE72F0C-86D0-43DB-8375-6EE45172042E}" srcOrd="3" destOrd="0" presId="urn:microsoft.com/office/officeart/2018/2/layout/IconVerticalSolidList"/>
    <dgm:cxn modelId="{2614B9E3-67C6-467F-8598-8C9C332FB544}" type="presParOf" srcId="{4B4AAEB4-D703-4EE0-A740-20E19ADAC290}" destId="{A2BB7C82-D32F-4AA0-91E1-6C8DB36BB6BB}" srcOrd="4" destOrd="0" presId="urn:microsoft.com/office/officeart/2018/2/layout/IconVerticalSolidList"/>
    <dgm:cxn modelId="{51C7DD4C-FBB9-478E-9454-B8D067391026}" type="presParOf" srcId="{7DFE3A6E-0BAA-467D-B419-884B8C54C722}" destId="{B24549F9-2EE2-4C89-B392-DFDD952AD991}" srcOrd="7" destOrd="0" presId="urn:microsoft.com/office/officeart/2018/2/layout/IconVerticalSolidList"/>
    <dgm:cxn modelId="{0E3BD891-B648-4611-8EDB-C300D88E3560}" type="presParOf" srcId="{7DFE3A6E-0BAA-467D-B419-884B8C54C722}" destId="{58366D5B-2700-4F0B-9CF7-7DD1207DC370}" srcOrd="8" destOrd="0" presId="urn:microsoft.com/office/officeart/2018/2/layout/IconVerticalSolidList"/>
    <dgm:cxn modelId="{3D154876-5239-45C0-B863-D22BD4A7C3EB}" type="presParOf" srcId="{58366D5B-2700-4F0B-9CF7-7DD1207DC370}" destId="{5AC9792A-603E-4403-B1FF-A99916464810}" srcOrd="0" destOrd="0" presId="urn:microsoft.com/office/officeart/2018/2/layout/IconVerticalSolidList"/>
    <dgm:cxn modelId="{16FF2EC8-15B1-4669-963E-4B837B27AF62}" type="presParOf" srcId="{58366D5B-2700-4F0B-9CF7-7DD1207DC370}" destId="{AD00F180-66D5-409C-A6DD-8BFF3F5632A4}" srcOrd="1" destOrd="0" presId="urn:microsoft.com/office/officeart/2018/2/layout/IconVerticalSolidList"/>
    <dgm:cxn modelId="{4D09B181-4896-4D67-9334-6EC563C25B82}" type="presParOf" srcId="{58366D5B-2700-4F0B-9CF7-7DD1207DC370}" destId="{FD32509A-A7D3-4E6F-A923-46AC6973FB8D}" srcOrd="2" destOrd="0" presId="urn:microsoft.com/office/officeart/2018/2/layout/IconVerticalSolidList"/>
    <dgm:cxn modelId="{220A4F61-FEEE-4C31-A803-92E7920CB3A7}" type="presParOf" srcId="{58366D5B-2700-4F0B-9CF7-7DD1207DC370}" destId="{187FEB7D-7CE0-4A52-99A9-10B6EBCF7B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AD701F-BADA-4AEB-8E9F-26594CF45E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846AFF7-B601-4765-87CF-219AE7537EB9}">
      <dgm:prSet/>
      <dgm:spPr/>
      <dgm:t>
        <a:bodyPr/>
        <a:lstStyle/>
        <a:p>
          <a:r>
            <a:rPr lang="tr-TR"/>
            <a:t>Make eye contact</a:t>
          </a:r>
          <a:r>
            <a:rPr lang="en-US"/>
            <a:t>,…but move focus around the audience</a:t>
          </a:r>
        </a:p>
      </dgm:t>
    </dgm:pt>
    <dgm:pt modelId="{7C60498F-01ED-45ED-9B52-D3FB70F30F11}" type="parTrans" cxnId="{FBB674AD-79DB-4F66-ACEE-00975008C215}">
      <dgm:prSet/>
      <dgm:spPr/>
      <dgm:t>
        <a:bodyPr/>
        <a:lstStyle/>
        <a:p>
          <a:endParaRPr lang="en-US"/>
        </a:p>
      </dgm:t>
    </dgm:pt>
    <dgm:pt modelId="{E98B18D7-C8EE-47A4-95A8-D15418AF6208}" type="sibTrans" cxnId="{FBB674AD-79DB-4F66-ACEE-00975008C215}">
      <dgm:prSet/>
      <dgm:spPr/>
      <dgm:t>
        <a:bodyPr/>
        <a:lstStyle/>
        <a:p>
          <a:endParaRPr lang="en-US"/>
        </a:p>
      </dgm:t>
    </dgm:pt>
    <dgm:pt modelId="{A3672346-96F3-4CD5-B5B3-E483A0D8DE55}">
      <dgm:prSet/>
      <dgm:spPr/>
      <dgm:t>
        <a:bodyPr/>
        <a:lstStyle/>
        <a:p>
          <a:r>
            <a:rPr lang="tr-TR"/>
            <a:t>Use your hands</a:t>
          </a:r>
          <a:r>
            <a:rPr lang="en-US"/>
            <a:t>,…but don’t go crazy</a:t>
          </a:r>
        </a:p>
      </dgm:t>
    </dgm:pt>
    <dgm:pt modelId="{BD8D266A-E0FA-437F-8858-CD400BD321F3}" type="parTrans" cxnId="{49098E6C-BF74-44A6-9E2D-55F15597ABEC}">
      <dgm:prSet/>
      <dgm:spPr/>
      <dgm:t>
        <a:bodyPr/>
        <a:lstStyle/>
        <a:p>
          <a:endParaRPr lang="en-US"/>
        </a:p>
      </dgm:t>
    </dgm:pt>
    <dgm:pt modelId="{C22F9D72-D4C2-4AE4-BF4C-82044974256D}" type="sibTrans" cxnId="{49098E6C-BF74-44A6-9E2D-55F15597ABEC}">
      <dgm:prSet/>
      <dgm:spPr/>
      <dgm:t>
        <a:bodyPr/>
        <a:lstStyle/>
        <a:p>
          <a:endParaRPr lang="en-US"/>
        </a:p>
      </dgm:t>
    </dgm:pt>
    <dgm:pt modelId="{ABB760E8-47D4-4125-B623-B693499A6568}">
      <dgm:prSet/>
      <dgm:spPr/>
      <dgm:t>
        <a:bodyPr/>
        <a:lstStyle/>
        <a:p>
          <a:r>
            <a:rPr lang="en-US"/>
            <a:t>If possible move around,…but slowly!</a:t>
          </a:r>
        </a:p>
      </dgm:t>
    </dgm:pt>
    <dgm:pt modelId="{2230B7A8-6322-47D6-9AB7-84723D9A391D}" type="parTrans" cxnId="{9DB97A7D-5557-4910-9D25-354F8B47C95B}">
      <dgm:prSet/>
      <dgm:spPr/>
      <dgm:t>
        <a:bodyPr/>
        <a:lstStyle/>
        <a:p>
          <a:endParaRPr lang="en-US"/>
        </a:p>
      </dgm:t>
    </dgm:pt>
    <dgm:pt modelId="{40417815-F923-409E-8168-3416AEF80A18}" type="sibTrans" cxnId="{9DB97A7D-5557-4910-9D25-354F8B47C95B}">
      <dgm:prSet/>
      <dgm:spPr/>
      <dgm:t>
        <a:bodyPr/>
        <a:lstStyle/>
        <a:p>
          <a:endParaRPr lang="en-US"/>
        </a:p>
      </dgm:t>
    </dgm:pt>
    <dgm:pt modelId="{53B5255E-191E-4A01-9001-4321C6D388ED}">
      <dgm:prSet/>
      <dgm:spPr/>
      <dgm:t>
        <a:bodyPr/>
        <a:lstStyle/>
        <a:p>
          <a:r>
            <a:rPr lang="en-US"/>
            <a:t>Maintain good posture</a:t>
          </a:r>
        </a:p>
      </dgm:t>
    </dgm:pt>
    <dgm:pt modelId="{8B306A17-DF48-4EDD-B0EB-0D5F3A5856AB}" type="parTrans" cxnId="{8947C755-DD2E-4C38-975F-A76BE303106C}">
      <dgm:prSet/>
      <dgm:spPr/>
      <dgm:t>
        <a:bodyPr/>
        <a:lstStyle/>
        <a:p>
          <a:endParaRPr lang="en-US"/>
        </a:p>
      </dgm:t>
    </dgm:pt>
    <dgm:pt modelId="{89D553DD-742E-44A8-9AE1-60E2F1DB9B2E}" type="sibTrans" cxnId="{8947C755-DD2E-4C38-975F-A76BE303106C}">
      <dgm:prSet/>
      <dgm:spPr/>
      <dgm:t>
        <a:bodyPr/>
        <a:lstStyle/>
        <a:p>
          <a:endParaRPr lang="en-US"/>
        </a:p>
      </dgm:t>
    </dgm:pt>
    <dgm:pt modelId="{6207B62A-4B07-4E16-BDF9-63CB95B98067}">
      <dgm:prSet/>
      <dgm:spPr/>
      <dgm:t>
        <a:bodyPr/>
        <a:lstStyle/>
        <a:p>
          <a:r>
            <a:rPr lang="en-US"/>
            <a:t>Make sure everyone can see you</a:t>
          </a:r>
        </a:p>
      </dgm:t>
    </dgm:pt>
    <dgm:pt modelId="{494FDE6C-AEAD-4DF9-BCA7-2174E153E65C}" type="parTrans" cxnId="{385FA312-92A6-4135-A37C-8AFA92C8DD1D}">
      <dgm:prSet/>
      <dgm:spPr/>
      <dgm:t>
        <a:bodyPr/>
        <a:lstStyle/>
        <a:p>
          <a:endParaRPr lang="en-US"/>
        </a:p>
      </dgm:t>
    </dgm:pt>
    <dgm:pt modelId="{B7FCF0EC-5380-472E-8933-7ACAD46F5300}" type="sibTrans" cxnId="{385FA312-92A6-4135-A37C-8AFA92C8DD1D}">
      <dgm:prSet/>
      <dgm:spPr/>
      <dgm:t>
        <a:bodyPr/>
        <a:lstStyle/>
        <a:p>
          <a:endParaRPr lang="en-US"/>
        </a:p>
      </dgm:t>
    </dgm:pt>
    <dgm:pt modelId="{F63D6D8D-1AE5-4A24-B37B-40C633126DDC}">
      <dgm:prSet/>
      <dgm:spPr/>
      <dgm:t>
        <a:bodyPr/>
        <a:lstStyle/>
        <a:p>
          <a:r>
            <a:rPr lang="en-US"/>
            <a:t>DON’T speak with your back to the audience</a:t>
          </a:r>
        </a:p>
      </dgm:t>
    </dgm:pt>
    <dgm:pt modelId="{3F2269D3-961A-47FA-B4E7-14451831F2E3}" type="parTrans" cxnId="{022213C9-AE9E-4AFD-956C-D6CB4129C724}">
      <dgm:prSet/>
      <dgm:spPr/>
      <dgm:t>
        <a:bodyPr/>
        <a:lstStyle/>
        <a:p>
          <a:endParaRPr lang="en-US"/>
        </a:p>
      </dgm:t>
    </dgm:pt>
    <dgm:pt modelId="{542BA152-30C5-4F3C-8670-F5F78BE28C8E}" type="sibTrans" cxnId="{022213C9-AE9E-4AFD-956C-D6CB4129C724}">
      <dgm:prSet/>
      <dgm:spPr/>
      <dgm:t>
        <a:bodyPr/>
        <a:lstStyle/>
        <a:p>
          <a:endParaRPr lang="en-US"/>
        </a:p>
      </dgm:t>
    </dgm:pt>
    <dgm:pt modelId="{0AAB4802-F1F8-449E-A252-ABA0CCA066BD}" type="pres">
      <dgm:prSet presAssocID="{8BAD701F-BADA-4AEB-8E9F-26594CF45EAB}" presName="linear" presStyleCnt="0">
        <dgm:presLayoutVars>
          <dgm:animLvl val="lvl"/>
          <dgm:resizeHandles val="exact"/>
        </dgm:presLayoutVars>
      </dgm:prSet>
      <dgm:spPr/>
    </dgm:pt>
    <dgm:pt modelId="{B8193ADB-945F-4578-B550-031B1B1DF450}" type="pres">
      <dgm:prSet presAssocID="{A846AFF7-B601-4765-87CF-219AE7537EB9}" presName="parentText" presStyleLbl="node1" presStyleIdx="0" presStyleCnt="6">
        <dgm:presLayoutVars>
          <dgm:chMax val="0"/>
          <dgm:bulletEnabled val="1"/>
        </dgm:presLayoutVars>
      </dgm:prSet>
      <dgm:spPr/>
    </dgm:pt>
    <dgm:pt modelId="{54636E3E-A8E6-4959-B41F-22588C09535C}" type="pres">
      <dgm:prSet presAssocID="{E98B18D7-C8EE-47A4-95A8-D15418AF6208}" presName="spacer" presStyleCnt="0"/>
      <dgm:spPr/>
    </dgm:pt>
    <dgm:pt modelId="{F45720AC-CD2C-43E4-AADF-06817E196BD5}" type="pres">
      <dgm:prSet presAssocID="{A3672346-96F3-4CD5-B5B3-E483A0D8DE55}" presName="parentText" presStyleLbl="node1" presStyleIdx="1" presStyleCnt="6">
        <dgm:presLayoutVars>
          <dgm:chMax val="0"/>
          <dgm:bulletEnabled val="1"/>
        </dgm:presLayoutVars>
      </dgm:prSet>
      <dgm:spPr/>
    </dgm:pt>
    <dgm:pt modelId="{FBBE8928-E62E-4116-8F8D-B1B03FE152D5}" type="pres">
      <dgm:prSet presAssocID="{C22F9D72-D4C2-4AE4-BF4C-82044974256D}" presName="spacer" presStyleCnt="0"/>
      <dgm:spPr/>
    </dgm:pt>
    <dgm:pt modelId="{88BC28C7-FBC0-45A0-9031-88D2F4A11877}" type="pres">
      <dgm:prSet presAssocID="{ABB760E8-47D4-4125-B623-B693499A6568}" presName="parentText" presStyleLbl="node1" presStyleIdx="2" presStyleCnt="6">
        <dgm:presLayoutVars>
          <dgm:chMax val="0"/>
          <dgm:bulletEnabled val="1"/>
        </dgm:presLayoutVars>
      </dgm:prSet>
      <dgm:spPr/>
    </dgm:pt>
    <dgm:pt modelId="{D20015CB-7883-48A1-B99D-568AEDE2EFF5}" type="pres">
      <dgm:prSet presAssocID="{40417815-F923-409E-8168-3416AEF80A18}" presName="spacer" presStyleCnt="0"/>
      <dgm:spPr/>
    </dgm:pt>
    <dgm:pt modelId="{008AB1AB-95DA-4D54-A9E4-3E5F3A9B7A8D}" type="pres">
      <dgm:prSet presAssocID="{53B5255E-191E-4A01-9001-4321C6D388ED}" presName="parentText" presStyleLbl="node1" presStyleIdx="3" presStyleCnt="6">
        <dgm:presLayoutVars>
          <dgm:chMax val="0"/>
          <dgm:bulletEnabled val="1"/>
        </dgm:presLayoutVars>
      </dgm:prSet>
      <dgm:spPr/>
    </dgm:pt>
    <dgm:pt modelId="{8E9A53FF-AA0F-4C60-973B-9E21D53268A0}" type="pres">
      <dgm:prSet presAssocID="{89D553DD-742E-44A8-9AE1-60E2F1DB9B2E}" presName="spacer" presStyleCnt="0"/>
      <dgm:spPr/>
    </dgm:pt>
    <dgm:pt modelId="{2C881964-D308-4495-AE21-9F6C9274B646}" type="pres">
      <dgm:prSet presAssocID="{6207B62A-4B07-4E16-BDF9-63CB95B98067}" presName="parentText" presStyleLbl="node1" presStyleIdx="4" presStyleCnt="6">
        <dgm:presLayoutVars>
          <dgm:chMax val="0"/>
          <dgm:bulletEnabled val="1"/>
        </dgm:presLayoutVars>
      </dgm:prSet>
      <dgm:spPr/>
    </dgm:pt>
    <dgm:pt modelId="{B0F88446-2082-40AC-B4F1-9BBF55D6B937}" type="pres">
      <dgm:prSet presAssocID="{B7FCF0EC-5380-472E-8933-7ACAD46F5300}" presName="spacer" presStyleCnt="0"/>
      <dgm:spPr/>
    </dgm:pt>
    <dgm:pt modelId="{B791C35A-40E4-4709-A28A-4E9EFE6B622A}" type="pres">
      <dgm:prSet presAssocID="{F63D6D8D-1AE5-4A24-B37B-40C633126DDC}" presName="parentText" presStyleLbl="node1" presStyleIdx="5" presStyleCnt="6">
        <dgm:presLayoutVars>
          <dgm:chMax val="0"/>
          <dgm:bulletEnabled val="1"/>
        </dgm:presLayoutVars>
      </dgm:prSet>
      <dgm:spPr/>
    </dgm:pt>
  </dgm:ptLst>
  <dgm:cxnLst>
    <dgm:cxn modelId="{385FA312-92A6-4135-A37C-8AFA92C8DD1D}" srcId="{8BAD701F-BADA-4AEB-8E9F-26594CF45EAB}" destId="{6207B62A-4B07-4E16-BDF9-63CB95B98067}" srcOrd="4" destOrd="0" parTransId="{494FDE6C-AEAD-4DF9-BCA7-2174E153E65C}" sibTransId="{B7FCF0EC-5380-472E-8933-7ACAD46F5300}"/>
    <dgm:cxn modelId="{2C22E55B-275A-4D46-A681-2E8B74ADC7CB}" type="presOf" srcId="{8BAD701F-BADA-4AEB-8E9F-26594CF45EAB}" destId="{0AAB4802-F1F8-449E-A252-ABA0CCA066BD}" srcOrd="0" destOrd="0" presId="urn:microsoft.com/office/officeart/2005/8/layout/vList2"/>
    <dgm:cxn modelId="{EDCB465F-E212-4C90-82A9-396F441B9E52}" type="presOf" srcId="{ABB760E8-47D4-4125-B623-B693499A6568}" destId="{88BC28C7-FBC0-45A0-9031-88D2F4A11877}" srcOrd="0" destOrd="0" presId="urn:microsoft.com/office/officeart/2005/8/layout/vList2"/>
    <dgm:cxn modelId="{49098E6C-BF74-44A6-9E2D-55F15597ABEC}" srcId="{8BAD701F-BADA-4AEB-8E9F-26594CF45EAB}" destId="{A3672346-96F3-4CD5-B5B3-E483A0D8DE55}" srcOrd="1" destOrd="0" parTransId="{BD8D266A-E0FA-437F-8858-CD400BD321F3}" sibTransId="{C22F9D72-D4C2-4AE4-BF4C-82044974256D}"/>
    <dgm:cxn modelId="{8947C755-DD2E-4C38-975F-A76BE303106C}" srcId="{8BAD701F-BADA-4AEB-8E9F-26594CF45EAB}" destId="{53B5255E-191E-4A01-9001-4321C6D388ED}" srcOrd="3" destOrd="0" parTransId="{8B306A17-DF48-4EDD-B0EB-0D5F3A5856AB}" sibTransId="{89D553DD-742E-44A8-9AE1-60E2F1DB9B2E}"/>
    <dgm:cxn modelId="{17455D7B-554E-410E-9B65-DCC1647B6324}" type="presOf" srcId="{6207B62A-4B07-4E16-BDF9-63CB95B98067}" destId="{2C881964-D308-4495-AE21-9F6C9274B646}" srcOrd="0" destOrd="0" presId="urn:microsoft.com/office/officeart/2005/8/layout/vList2"/>
    <dgm:cxn modelId="{9DB97A7D-5557-4910-9D25-354F8B47C95B}" srcId="{8BAD701F-BADA-4AEB-8E9F-26594CF45EAB}" destId="{ABB760E8-47D4-4125-B623-B693499A6568}" srcOrd="2" destOrd="0" parTransId="{2230B7A8-6322-47D6-9AB7-84723D9A391D}" sibTransId="{40417815-F923-409E-8168-3416AEF80A18}"/>
    <dgm:cxn modelId="{C1568091-426F-42A7-9A3C-625D3368334D}" type="presOf" srcId="{F63D6D8D-1AE5-4A24-B37B-40C633126DDC}" destId="{B791C35A-40E4-4709-A28A-4E9EFE6B622A}" srcOrd="0" destOrd="0" presId="urn:microsoft.com/office/officeart/2005/8/layout/vList2"/>
    <dgm:cxn modelId="{B3D8E396-BDEC-4F8D-90CF-9AE60D4DC531}" type="presOf" srcId="{A3672346-96F3-4CD5-B5B3-E483A0D8DE55}" destId="{F45720AC-CD2C-43E4-AADF-06817E196BD5}" srcOrd="0" destOrd="0" presId="urn:microsoft.com/office/officeart/2005/8/layout/vList2"/>
    <dgm:cxn modelId="{FBB674AD-79DB-4F66-ACEE-00975008C215}" srcId="{8BAD701F-BADA-4AEB-8E9F-26594CF45EAB}" destId="{A846AFF7-B601-4765-87CF-219AE7537EB9}" srcOrd="0" destOrd="0" parTransId="{7C60498F-01ED-45ED-9B52-D3FB70F30F11}" sibTransId="{E98B18D7-C8EE-47A4-95A8-D15418AF6208}"/>
    <dgm:cxn modelId="{E78466AF-326B-449E-85CE-0C9CC1850E3C}" type="presOf" srcId="{A846AFF7-B601-4765-87CF-219AE7537EB9}" destId="{B8193ADB-945F-4578-B550-031B1B1DF450}" srcOrd="0" destOrd="0" presId="urn:microsoft.com/office/officeart/2005/8/layout/vList2"/>
    <dgm:cxn modelId="{7ACF83B1-AE58-436F-878C-E9B49AB5DA90}" type="presOf" srcId="{53B5255E-191E-4A01-9001-4321C6D388ED}" destId="{008AB1AB-95DA-4D54-A9E4-3E5F3A9B7A8D}" srcOrd="0" destOrd="0" presId="urn:microsoft.com/office/officeart/2005/8/layout/vList2"/>
    <dgm:cxn modelId="{022213C9-AE9E-4AFD-956C-D6CB4129C724}" srcId="{8BAD701F-BADA-4AEB-8E9F-26594CF45EAB}" destId="{F63D6D8D-1AE5-4A24-B37B-40C633126DDC}" srcOrd="5" destOrd="0" parTransId="{3F2269D3-961A-47FA-B4E7-14451831F2E3}" sibTransId="{542BA152-30C5-4F3C-8670-F5F78BE28C8E}"/>
    <dgm:cxn modelId="{E2845C1E-59EA-463D-A06A-01FEE566577B}" type="presParOf" srcId="{0AAB4802-F1F8-449E-A252-ABA0CCA066BD}" destId="{B8193ADB-945F-4578-B550-031B1B1DF450}" srcOrd="0" destOrd="0" presId="urn:microsoft.com/office/officeart/2005/8/layout/vList2"/>
    <dgm:cxn modelId="{923D22BE-5A47-4B1E-B120-EE4E7452FD54}" type="presParOf" srcId="{0AAB4802-F1F8-449E-A252-ABA0CCA066BD}" destId="{54636E3E-A8E6-4959-B41F-22588C09535C}" srcOrd="1" destOrd="0" presId="urn:microsoft.com/office/officeart/2005/8/layout/vList2"/>
    <dgm:cxn modelId="{480CC192-F756-4C13-848A-D55EEEF8EC86}" type="presParOf" srcId="{0AAB4802-F1F8-449E-A252-ABA0CCA066BD}" destId="{F45720AC-CD2C-43E4-AADF-06817E196BD5}" srcOrd="2" destOrd="0" presId="urn:microsoft.com/office/officeart/2005/8/layout/vList2"/>
    <dgm:cxn modelId="{5CCFD1BE-7A58-4294-9D5C-45185DDB5CDD}" type="presParOf" srcId="{0AAB4802-F1F8-449E-A252-ABA0CCA066BD}" destId="{FBBE8928-E62E-4116-8F8D-B1B03FE152D5}" srcOrd="3" destOrd="0" presId="urn:microsoft.com/office/officeart/2005/8/layout/vList2"/>
    <dgm:cxn modelId="{EC965CBB-4C98-44C9-8367-7B25907F078A}" type="presParOf" srcId="{0AAB4802-F1F8-449E-A252-ABA0CCA066BD}" destId="{88BC28C7-FBC0-45A0-9031-88D2F4A11877}" srcOrd="4" destOrd="0" presId="urn:microsoft.com/office/officeart/2005/8/layout/vList2"/>
    <dgm:cxn modelId="{6FB69E73-36D9-48DE-BE5E-0C87C44A8CBD}" type="presParOf" srcId="{0AAB4802-F1F8-449E-A252-ABA0CCA066BD}" destId="{D20015CB-7883-48A1-B99D-568AEDE2EFF5}" srcOrd="5" destOrd="0" presId="urn:microsoft.com/office/officeart/2005/8/layout/vList2"/>
    <dgm:cxn modelId="{996EA0D1-0E45-4E24-994A-0A29B5092F92}" type="presParOf" srcId="{0AAB4802-F1F8-449E-A252-ABA0CCA066BD}" destId="{008AB1AB-95DA-4D54-A9E4-3E5F3A9B7A8D}" srcOrd="6" destOrd="0" presId="urn:microsoft.com/office/officeart/2005/8/layout/vList2"/>
    <dgm:cxn modelId="{D919044C-23CD-48A0-9404-5B284A555C58}" type="presParOf" srcId="{0AAB4802-F1F8-449E-A252-ABA0CCA066BD}" destId="{8E9A53FF-AA0F-4C60-973B-9E21D53268A0}" srcOrd="7" destOrd="0" presId="urn:microsoft.com/office/officeart/2005/8/layout/vList2"/>
    <dgm:cxn modelId="{6B616673-4670-4968-BED2-F5CEC579A115}" type="presParOf" srcId="{0AAB4802-F1F8-449E-A252-ABA0CCA066BD}" destId="{2C881964-D308-4495-AE21-9F6C9274B646}" srcOrd="8" destOrd="0" presId="urn:microsoft.com/office/officeart/2005/8/layout/vList2"/>
    <dgm:cxn modelId="{C1CEA2CE-4CFC-4FEB-B281-E1777C76EA15}" type="presParOf" srcId="{0AAB4802-F1F8-449E-A252-ABA0CCA066BD}" destId="{B0F88446-2082-40AC-B4F1-9BBF55D6B937}" srcOrd="9" destOrd="0" presId="urn:microsoft.com/office/officeart/2005/8/layout/vList2"/>
    <dgm:cxn modelId="{D2233C5F-0D5C-49D4-8506-C5AD14AA7AA3}" type="presParOf" srcId="{0AAB4802-F1F8-449E-A252-ABA0CCA066BD}" destId="{B791C35A-40E4-4709-A28A-4E9EFE6B622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5CEFA6-A179-4A0E-99B8-AB990CDAE02B}"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A9DE4F16-A6AD-4CC3-A7F5-CC576AE6634C}">
      <dgm:prSet/>
      <dgm:spPr/>
      <dgm:t>
        <a:bodyPr/>
        <a:lstStyle/>
        <a:p>
          <a:r>
            <a:rPr lang="en-US"/>
            <a:t>Learn and use</a:t>
          </a:r>
        </a:p>
      </dgm:t>
    </dgm:pt>
    <dgm:pt modelId="{09C1CE36-4166-4606-9D44-6A8BCD63470D}" type="parTrans" cxnId="{8C0BD2F9-9220-4B2E-8B5F-07C116E7C583}">
      <dgm:prSet/>
      <dgm:spPr/>
      <dgm:t>
        <a:bodyPr/>
        <a:lstStyle/>
        <a:p>
          <a:endParaRPr lang="en-US"/>
        </a:p>
      </dgm:t>
    </dgm:pt>
    <dgm:pt modelId="{D0A7C42A-9098-469D-A777-DDDC5D74EE50}" type="sibTrans" cxnId="{8C0BD2F9-9220-4B2E-8B5F-07C116E7C583}">
      <dgm:prSet/>
      <dgm:spPr/>
      <dgm:t>
        <a:bodyPr/>
        <a:lstStyle/>
        <a:p>
          <a:endParaRPr lang="en-US"/>
        </a:p>
      </dgm:t>
    </dgm:pt>
    <dgm:pt modelId="{5E3BCEAF-2DCB-423B-A1D9-29A136AB5CFD}">
      <dgm:prSet/>
      <dgm:spPr/>
      <dgm:t>
        <a:bodyPr/>
        <a:lstStyle/>
        <a:p>
          <a:r>
            <a:rPr lang="en-US"/>
            <a:t>Learn and use a script for formal presentations to large groups</a:t>
          </a:r>
        </a:p>
      </dgm:t>
    </dgm:pt>
    <dgm:pt modelId="{393D441D-C792-4637-9719-77B4A0FD8977}" type="parTrans" cxnId="{4111EA7D-7873-4D04-9A67-38ED67E23898}">
      <dgm:prSet/>
      <dgm:spPr/>
      <dgm:t>
        <a:bodyPr/>
        <a:lstStyle/>
        <a:p>
          <a:endParaRPr lang="en-US"/>
        </a:p>
      </dgm:t>
    </dgm:pt>
    <dgm:pt modelId="{0618548A-D86A-4604-B528-CC4711EF04C9}" type="sibTrans" cxnId="{4111EA7D-7873-4D04-9A67-38ED67E23898}">
      <dgm:prSet/>
      <dgm:spPr/>
      <dgm:t>
        <a:bodyPr/>
        <a:lstStyle/>
        <a:p>
          <a:endParaRPr lang="en-US"/>
        </a:p>
      </dgm:t>
    </dgm:pt>
    <dgm:pt modelId="{E9EB847C-7100-4975-A195-7D39F758A102}">
      <dgm:prSet/>
      <dgm:spPr/>
      <dgm:t>
        <a:bodyPr/>
        <a:lstStyle/>
        <a:p>
          <a:r>
            <a:rPr lang="en-US"/>
            <a:t>Note</a:t>
          </a:r>
        </a:p>
      </dgm:t>
    </dgm:pt>
    <dgm:pt modelId="{216DAFE8-9525-4ED2-A838-717EF1F63AD9}" type="parTrans" cxnId="{76BBF59F-9B6C-40FB-B8B5-E259F7155C1D}">
      <dgm:prSet/>
      <dgm:spPr/>
      <dgm:t>
        <a:bodyPr/>
        <a:lstStyle/>
        <a:p>
          <a:endParaRPr lang="en-US"/>
        </a:p>
      </dgm:t>
    </dgm:pt>
    <dgm:pt modelId="{C97068A6-CCC6-4560-A476-9E903A02C374}" type="sibTrans" cxnId="{76BBF59F-9B6C-40FB-B8B5-E259F7155C1D}">
      <dgm:prSet/>
      <dgm:spPr/>
      <dgm:t>
        <a:bodyPr/>
        <a:lstStyle/>
        <a:p>
          <a:endParaRPr lang="en-US"/>
        </a:p>
      </dgm:t>
    </dgm:pt>
    <dgm:pt modelId="{9CEA90BE-443E-4B07-9300-43BE8C47AFFB}">
      <dgm:prSet/>
      <dgm:spPr/>
      <dgm:t>
        <a:bodyPr/>
        <a:lstStyle/>
        <a:p>
          <a:r>
            <a:rPr lang="en-US"/>
            <a:t>Small note cards, or PPT notes page, can be used, but FIRST write a script</a:t>
          </a:r>
        </a:p>
      </dgm:t>
    </dgm:pt>
    <dgm:pt modelId="{21B82ECA-4585-4855-961D-F4A141AC8610}" type="parTrans" cxnId="{881E4A6C-5C9E-4819-98AC-FB7F87D40EBD}">
      <dgm:prSet/>
      <dgm:spPr/>
      <dgm:t>
        <a:bodyPr/>
        <a:lstStyle/>
        <a:p>
          <a:endParaRPr lang="en-US"/>
        </a:p>
      </dgm:t>
    </dgm:pt>
    <dgm:pt modelId="{8C9C8435-3E8F-4C52-AD6C-93E3D629D08F}" type="sibTrans" cxnId="{881E4A6C-5C9E-4819-98AC-FB7F87D40EBD}">
      <dgm:prSet/>
      <dgm:spPr/>
      <dgm:t>
        <a:bodyPr/>
        <a:lstStyle/>
        <a:p>
          <a:endParaRPr lang="en-US"/>
        </a:p>
      </dgm:t>
    </dgm:pt>
    <dgm:pt modelId="{DCF38B03-9F4B-4FF2-A90F-F92705135115}">
      <dgm:prSet/>
      <dgm:spPr/>
      <dgm:t>
        <a:bodyPr/>
        <a:lstStyle/>
        <a:p>
          <a:r>
            <a:rPr lang="en-US"/>
            <a:t>Underline</a:t>
          </a:r>
        </a:p>
      </dgm:t>
    </dgm:pt>
    <dgm:pt modelId="{77CF2519-8C6A-4D00-A234-32DF72352052}" type="parTrans" cxnId="{00935CB4-1536-4587-BCBE-07D1B967111D}">
      <dgm:prSet/>
      <dgm:spPr/>
      <dgm:t>
        <a:bodyPr/>
        <a:lstStyle/>
        <a:p>
          <a:endParaRPr lang="en-US"/>
        </a:p>
      </dgm:t>
    </dgm:pt>
    <dgm:pt modelId="{CBBBDB10-3E59-4BBA-AFF3-01DBF0C741E7}" type="sibTrans" cxnId="{00935CB4-1536-4587-BCBE-07D1B967111D}">
      <dgm:prSet/>
      <dgm:spPr/>
      <dgm:t>
        <a:bodyPr/>
        <a:lstStyle/>
        <a:p>
          <a:endParaRPr lang="en-US"/>
        </a:p>
      </dgm:t>
    </dgm:pt>
    <dgm:pt modelId="{907F817C-E180-4B26-B704-06D9115151E1}">
      <dgm:prSet/>
      <dgm:spPr/>
      <dgm:t>
        <a:bodyPr/>
        <a:lstStyle/>
        <a:p>
          <a:r>
            <a:rPr lang="en-US"/>
            <a:t>Underline key words that will best remind you what you want to say</a:t>
          </a:r>
        </a:p>
      </dgm:t>
    </dgm:pt>
    <dgm:pt modelId="{294FA37B-71F8-49D7-B55B-2AD7743961F6}" type="parTrans" cxnId="{28AEB901-9611-4D06-9A5E-50B05F3E3B35}">
      <dgm:prSet/>
      <dgm:spPr/>
      <dgm:t>
        <a:bodyPr/>
        <a:lstStyle/>
        <a:p>
          <a:endParaRPr lang="en-US"/>
        </a:p>
      </dgm:t>
    </dgm:pt>
    <dgm:pt modelId="{BB5BA5F0-4D47-4B7E-97B2-D1D784D3571C}" type="sibTrans" cxnId="{28AEB901-9611-4D06-9A5E-50B05F3E3B35}">
      <dgm:prSet/>
      <dgm:spPr/>
      <dgm:t>
        <a:bodyPr/>
        <a:lstStyle/>
        <a:p>
          <a:endParaRPr lang="en-US"/>
        </a:p>
      </dgm:t>
    </dgm:pt>
    <dgm:pt modelId="{1EC2380C-BCC4-4C32-8E10-77C1E8DE85BF}">
      <dgm:prSet/>
      <dgm:spPr/>
      <dgm:t>
        <a:bodyPr/>
        <a:lstStyle/>
        <a:p>
          <a:r>
            <a:rPr lang="en-US"/>
            <a:t>Use</a:t>
          </a:r>
        </a:p>
      </dgm:t>
    </dgm:pt>
    <dgm:pt modelId="{4D9EBC2A-0580-4E99-BDBD-804210630480}" type="parTrans" cxnId="{11F1ADDE-1415-4B5F-AFB7-F5B67CA90DB1}">
      <dgm:prSet/>
      <dgm:spPr/>
      <dgm:t>
        <a:bodyPr/>
        <a:lstStyle/>
        <a:p>
          <a:endParaRPr lang="en-US"/>
        </a:p>
      </dgm:t>
    </dgm:pt>
    <dgm:pt modelId="{1D7E5E03-DA27-4825-BAA2-6399F5291824}" type="sibTrans" cxnId="{11F1ADDE-1415-4B5F-AFB7-F5B67CA90DB1}">
      <dgm:prSet/>
      <dgm:spPr/>
      <dgm:t>
        <a:bodyPr/>
        <a:lstStyle/>
        <a:p>
          <a:endParaRPr lang="en-US"/>
        </a:p>
      </dgm:t>
    </dgm:pt>
    <dgm:pt modelId="{DAB3D39F-FDBC-4537-A916-5FAD4C9E5FB5}">
      <dgm:prSet/>
      <dgm:spPr/>
      <dgm:t>
        <a:bodyPr/>
        <a:lstStyle/>
        <a:p>
          <a:r>
            <a:rPr lang="en-US"/>
            <a:t>Use one card for each slide or topic</a:t>
          </a:r>
        </a:p>
      </dgm:t>
    </dgm:pt>
    <dgm:pt modelId="{5C7985DF-1772-469D-9AA1-2A807BD66E7D}" type="parTrans" cxnId="{21E7A53F-4B0E-4F64-BA5E-D003CD191A57}">
      <dgm:prSet/>
      <dgm:spPr/>
      <dgm:t>
        <a:bodyPr/>
        <a:lstStyle/>
        <a:p>
          <a:endParaRPr lang="en-US"/>
        </a:p>
      </dgm:t>
    </dgm:pt>
    <dgm:pt modelId="{7CE3097E-6C07-426A-B553-FFBCC6E5FD25}" type="sibTrans" cxnId="{21E7A53F-4B0E-4F64-BA5E-D003CD191A57}">
      <dgm:prSet/>
      <dgm:spPr/>
      <dgm:t>
        <a:bodyPr/>
        <a:lstStyle/>
        <a:p>
          <a:endParaRPr lang="en-US"/>
        </a:p>
      </dgm:t>
    </dgm:pt>
    <dgm:pt modelId="{5EAFFD3B-7ADD-48C5-99A3-83769CDCCB4F}">
      <dgm:prSet/>
      <dgm:spPr/>
      <dgm:t>
        <a:bodyPr/>
        <a:lstStyle/>
        <a:p>
          <a:r>
            <a:rPr lang="en-US"/>
            <a:t>Have</a:t>
          </a:r>
        </a:p>
      </dgm:t>
    </dgm:pt>
    <dgm:pt modelId="{E9D8E37D-629B-4185-AB9D-A2196379A8E4}" type="parTrans" cxnId="{372EC647-3003-471E-8AD0-7BD5CD116F95}">
      <dgm:prSet/>
      <dgm:spPr/>
      <dgm:t>
        <a:bodyPr/>
        <a:lstStyle/>
        <a:p>
          <a:endParaRPr lang="en-US"/>
        </a:p>
      </dgm:t>
    </dgm:pt>
    <dgm:pt modelId="{7DB367E9-F018-41E3-BEFC-F01BE4BB6F13}" type="sibTrans" cxnId="{372EC647-3003-471E-8AD0-7BD5CD116F95}">
      <dgm:prSet/>
      <dgm:spPr/>
      <dgm:t>
        <a:bodyPr/>
        <a:lstStyle/>
        <a:p>
          <a:endParaRPr lang="en-US"/>
        </a:p>
      </dgm:t>
    </dgm:pt>
    <dgm:pt modelId="{0DCC8C80-F1E1-4F33-BA38-6C86EBC291BB}">
      <dgm:prSet/>
      <dgm:spPr/>
      <dgm:t>
        <a:bodyPr/>
        <a:lstStyle/>
        <a:p>
          <a:r>
            <a:rPr lang="en-US"/>
            <a:t>If possible, have someone else advance slides for you</a:t>
          </a:r>
        </a:p>
      </dgm:t>
    </dgm:pt>
    <dgm:pt modelId="{BCCF013C-DA8A-4959-ABA8-26364B61E8DB}" type="parTrans" cxnId="{E352C5D3-C718-4E49-A3BB-883CD8021875}">
      <dgm:prSet/>
      <dgm:spPr/>
      <dgm:t>
        <a:bodyPr/>
        <a:lstStyle/>
        <a:p>
          <a:endParaRPr lang="en-US"/>
        </a:p>
      </dgm:t>
    </dgm:pt>
    <dgm:pt modelId="{27F497F5-8B3D-4B36-953F-3A353E08D72F}" type="sibTrans" cxnId="{E352C5D3-C718-4E49-A3BB-883CD8021875}">
      <dgm:prSet/>
      <dgm:spPr/>
      <dgm:t>
        <a:bodyPr/>
        <a:lstStyle/>
        <a:p>
          <a:endParaRPr lang="en-US"/>
        </a:p>
      </dgm:t>
    </dgm:pt>
    <dgm:pt modelId="{DB9D82FC-C0EC-4861-983C-1D81BE8117E1}" type="pres">
      <dgm:prSet presAssocID="{B85CEFA6-A179-4A0E-99B8-AB990CDAE02B}" presName="Name0" presStyleCnt="0">
        <dgm:presLayoutVars>
          <dgm:dir/>
          <dgm:animLvl val="lvl"/>
          <dgm:resizeHandles val="exact"/>
        </dgm:presLayoutVars>
      </dgm:prSet>
      <dgm:spPr/>
    </dgm:pt>
    <dgm:pt modelId="{837F2A8D-C1B9-4483-B097-9ADED4B44FEA}" type="pres">
      <dgm:prSet presAssocID="{5EAFFD3B-7ADD-48C5-99A3-83769CDCCB4F}" presName="boxAndChildren" presStyleCnt="0"/>
      <dgm:spPr/>
    </dgm:pt>
    <dgm:pt modelId="{BCA1F508-51E0-44A7-B631-5ECBD2BCE6F6}" type="pres">
      <dgm:prSet presAssocID="{5EAFFD3B-7ADD-48C5-99A3-83769CDCCB4F}" presName="parentTextBox" presStyleLbl="alignNode1" presStyleIdx="0" presStyleCnt="5"/>
      <dgm:spPr/>
    </dgm:pt>
    <dgm:pt modelId="{FBDA1AEE-9E70-42C0-9039-53D940954BD4}" type="pres">
      <dgm:prSet presAssocID="{5EAFFD3B-7ADD-48C5-99A3-83769CDCCB4F}" presName="descendantBox" presStyleLbl="bgAccFollowNode1" presStyleIdx="0" presStyleCnt="5"/>
      <dgm:spPr/>
    </dgm:pt>
    <dgm:pt modelId="{1D32AF0D-4E33-42E0-A6BF-F54B1C8AE613}" type="pres">
      <dgm:prSet presAssocID="{1D7E5E03-DA27-4825-BAA2-6399F5291824}" presName="sp" presStyleCnt="0"/>
      <dgm:spPr/>
    </dgm:pt>
    <dgm:pt modelId="{55120F61-7AC2-4B90-AB21-B969CB50E02B}" type="pres">
      <dgm:prSet presAssocID="{1EC2380C-BCC4-4C32-8E10-77C1E8DE85BF}" presName="arrowAndChildren" presStyleCnt="0"/>
      <dgm:spPr/>
    </dgm:pt>
    <dgm:pt modelId="{E449BFC8-AD79-4AA9-91AC-53CD9DAFA957}" type="pres">
      <dgm:prSet presAssocID="{1EC2380C-BCC4-4C32-8E10-77C1E8DE85BF}" presName="parentTextArrow" presStyleLbl="node1" presStyleIdx="0" presStyleCnt="0"/>
      <dgm:spPr/>
    </dgm:pt>
    <dgm:pt modelId="{9AC0B3A4-FB96-41A1-BC40-6ADE57ED7BCE}" type="pres">
      <dgm:prSet presAssocID="{1EC2380C-BCC4-4C32-8E10-77C1E8DE85BF}" presName="arrow" presStyleLbl="alignNode1" presStyleIdx="1" presStyleCnt="5"/>
      <dgm:spPr/>
    </dgm:pt>
    <dgm:pt modelId="{299244DF-2036-4129-8EF0-D1AFD1BC005D}" type="pres">
      <dgm:prSet presAssocID="{1EC2380C-BCC4-4C32-8E10-77C1E8DE85BF}" presName="descendantArrow" presStyleLbl="bgAccFollowNode1" presStyleIdx="1" presStyleCnt="5"/>
      <dgm:spPr/>
    </dgm:pt>
    <dgm:pt modelId="{B4CACAD2-BCB6-4D88-942C-F1D06F79CC41}" type="pres">
      <dgm:prSet presAssocID="{CBBBDB10-3E59-4BBA-AFF3-01DBF0C741E7}" presName="sp" presStyleCnt="0"/>
      <dgm:spPr/>
    </dgm:pt>
    <dgm:pt modelId="{66C3BDF9-144F-426A-A21F-2B91BEE4ABF7}" type="pres">
      <dgm:prSet presAssocID="{DCF38B03-9F4B-4FF2-A90F-F92705135115}" presName="arrowAndChildren" presStyleCnt="0"/>
      <dgm:spPr/>
    </dgm:pt>
    <dgm:pt modelId="{4E305688-2337-4E8A-9B70-ACA0462C0690}" type="pres">
      <dgm:prSet presAssocID="{DCF38B03-9F4B-4FF2-A90F-F92705135115}" presName="parentTextArrow" presStyleLbl="node1" presStyleIdx="0" presStyleCnt="0"/>
      <dgm:spPr/>
    </dgm:pt>
    <dgm:pt modelId="{23164BE2-F981-4E10-A370-73AB92DCF6DE}" type="pres">
      <dgm:prSet presAssocID="{DCF38B03-9F4B-4FF2-A90F-F92705135115}" presName="arrow" presStyleLbl="alignNode1" presStyleIdx="2" presStyleCnt="5"/>
      <dgm:spPr/>
    </dgm:pt>
    <dgm:pt modelId="{882D9B2E-4EE3-4E40-8E21-F3FDCD657D14}" type="pres">
      <dgm:prSet presAssocID="{DCF38B03-9F4B-4FF2-A90F-F92705135115}" presName="descendantArrow" presStyleLbl="bgAccFollowNode1" presStyleIdx="2" presStyleCnt="5"/>
      <dgm:spPr/>
    </dgm:pt>
    <dgm:pt modelId="{3AA5C275-5102-4D39-B31C-3E62FC12659D}" type="pres">
      <dgm:prSet presAssocID="{C97068A6-CCC6-4560-A476-9E903A02C374}" presName="sp" presStyleCnt="0"/>
      <dgm:spPr/>
    </dgm:pt>
    <dgm:pt modelId="{47503BB8-F8D0-4B9B-8504-7FD6D98F9B18}" type="pres">
      <dgm:prSet presAssocID="{E9EB847C-7100-4975-A195-7D39F758A102}" presName="arrowAndChildren" presStyleCnt="0"/>
      <dgm:spPr/>
    </dgm:pt>
    <dgm:pt modelId="{C8118B7A-9BBB-4C90-BF1E-E616F470208B}" type="pres">
      <dgm:prSet presAssocID="{E9EB847C-7100-4975-A195-7D39F758A102}" presName="parentTextArrow" presStyleLbl="node1" presStyleIdx="0" presStyleCnt="0"/>
      <dgm:spPr/>
    </dgm:pt>
    <dgm:pt modelId="{0928986B-A056-4934-A80A-2AA53FD2C4E5}" type="pres">
      <dgm:prSet presAssocID="{E9EB847C-7100-4975-A195-7D39F758A102}" presName="arrow" presStyleLbl="alignNode1" presStyleIdx="3" presStyleCnt="5"/>
      <dgm:spPr/>
    </dgm:pt>
    <dgm:pt modelId="{8DEDCA84-21EB-4C43-81DD-EF69A98DBC45}" type="pres">
      <dgm:prSet presAssocID="{E9EB847C-7100-4975-A195-7D39F758A102}" presName="descendantArrow" presStyleLbl="bgAccFollowNode1" presStyleIdx="3" presStyleCnt="5"/>
      <dgm:spPr/>
    </dgm:pt>
    <dgm:pt modelId="{1B0686DB-27A1-4BAF-A0E5-2158C0A2D25C}" type="pres">
      <dgm:prSet presAssocID="{D0A7C42A-9098-469D-A777-DDDC5D74EE50}" presName="sp" presStyleCnt="0"/>
      <dgm:spPr/>
    </dgm:pt>
    <dgm:pt modelId="{589CCCC7-3E7B-4855-A365-E5C99619E08D}" type="pres">
      <dgm:prSet presAssocID="{A9DE4F16-A6AD-4CC3-A7F5-CC576AE6634C}" presName="arrowAndChildren" presStyleCnt="0"/>
      <dgm:spPr/>
    </dgm:pt>
    <dgm:pt modelId="{33FD80D2-7B18-4F84-AD3A-FF949849D168}" type="pres">
      <dgm:prSet presAssocID="{A9DE4F16-A6AD-4CC3-A7F5-CC576AE6634C}" presName="parentTextArrow" presStyleLbl="node1" presStyleIdx="0" presStyleCnt="0"/>
      <dgm:spPr/>
    </dgm:pt>
    <dgm:pt modelId="{8A27BB5A-B854-4F60-847D-F70814990484}" type="pres">
      <dgm:prSet presAssocID="{A9DE4F16-A6AD-4CC3-A7F5-CC576AE6634C}" presName="arrow" presStyleLbl="alignNode1" presStyleIdx="4" presStyleCnt="5"/>
      <dgm:spPr/>
    </dgm:pt>
    <dgm:pt modelId="{EC5A5551-BDB3-4FE7-A8D1-FFC9FBB68B6E}" type="pres">
      <dgm:prSet presAssocID="{A9DE4F16-A6AD-4CC3-A7F5-CC576AE6634C}" presName="descendantArrow" presStyleLbl="bgAccFollowNode1" presStyleIdx="4" presStyleCnt="5"/>
      <dgm:spPr/>
    </dgm:pt>
  </dgm:ptLst>
  <dgm:cxnLst>
    <dgm:cxn modelId="{28AEB901-9611-4D06-9A5E-50B05F3E3B35}" srcId="{DCF38B03-9F4B-4FF2-A90F-F92705135115}" destId="{907F817C-E180-4B26-B704-06D9115151E1}" srcOrd="0" destOrd="0" parTransId="{294FA37B-71F8-49D7-B55B-2AD7743961F6}" sibTransId="{BB5BA5F0-4D47-4B7E-97B2-D1D784D3571C}"/>
    <dgm:cxn modelId="{A71ACC11-A5FE-414A-BD46-9461A99D774E}" type="presOf" srcId="{0DCC8C80-F1E1-4F33-BA38-6C86EBC291BB}" destId="{FBDA1AEE-9E70-42C0-9039-53D940954BD4}" srcOrd="0" destOrd="0" presId="urn:microsoft.com/office/officeart/2016/7/layout/VerticalDownArrowProcess"/>
    <dgm:cxn modelId="{A5123A15-A58F-406B-B5E4-7868CD726555}" type="presOf" srcId="{E9EB847C-7100-4975-A195-7D39F758A102}" destId="{C8118B7A-9BBB-4C90-BF1E-E616F470208B}" srcOrd="0" destOrd="0" presId="urn:microsoft.com/office/officeart/2016/7/layout/VerticalDownArrowProcess"/>
    <dgm:cxn modelId="{EAB6CD1D-40E9-44DE-AB7A-41323763FD62}" type="presOf" srcId="{B85CEFA6-A179-4A0E-99B8-AB990CDAE02B}" destId="{DB9D82FC-C0EC-4861-983C-1D81BE8117E1}" srcOrd="0" destOrd="0" presId="urn:microsoft.com/office/officeart/2016/7/layout/VerticalDownArrowProcess"/>
    <dgm:cxn modelId="{F40A6229-7EF0-4E58-A60E-6C55E684B0DC}" type="presOf" srcId="{DAB3D39F-FDBC-4537-A916-5FAD4C9E5FB5}" destId="{299244DF-2036-4129-8EF0-D1AFD1BC005D}" srcOrd="0" destOrd="0" presId="urn:microsoft.com/office/officeart/2016/7/layout/VerticalDownArrowProcess"/>
    <dgm:cxn modelId="{671FDB2D-15FE-4A5D-BBE9-F9B2A989C16D}" type="presOf" srcId="{1EC2380C-BCC4-4C32-8E10-77C1E8DE85BF}" destId="{E449BFC8-AD79-4AA9-91AC-53CD9DAFA957}" srcOrd="0" destOrd="0" presId="urn:microsoft.com/office/officeart/2016/7/layout/VerticalDownArrowProcess"/>
    <dgm:cxn modelId="{2A833839-7F16-46D1-A072-DFE94A38CB41}" type="presOf" srcId="{1EC2380C-BCC4-4C32-8E10-77C1E8DE85BF}" destId="{9AC0B3A4-FB96-41A1-BC40-6ADE57ED7BCE}" srcOrd="1" destOrd="0" presId="urn:microsoft.com/office/officeart/2016/7/layout/VerticalDownArrowProcess"/>
    <dgm:cxn modelId="{21E7A53F-4B0E-4F64-BA5E-D003CD191A57}" srcId="{1EC2380C-BCC4-4C32-8E10-77C1E8DE85BF}" destId="{DAB3D39F-FDBC-4537-A916-5FAD4C9E5FB5}" srcOrd="0" destOrd="0" parTransId="{5C7985DF-1772-469D-9AA1-2A807BD66E7D}" sibTransId="{7CE3097E-6C07-426A-B553-FFBCC6E5FD25}"/>
    <dgm:cxn modelId="{98403F5B-B7E3-4AFC-9391-A435AF5A9E2F}" type="presOf" srcId="{E9EB847C-7100-4975-A195-7D39F758A102}" destId="{0928986B-A056-4934-A80A-2AA53FD2C4E5}" srcOrd="1" destOrd="0" presId="urn:microsoft.com/office/officeart/2016/7/layout/VerticalDownArrowProcess"/>
    <dgm:cxn modelId="{E028025C-AD5F-45B7-B1F5-63688FBB30A9}" type="presOf" srcId="{907F817C-E180-4B26-B704-06D9115151E1}" destId="{882D9B2E-4EE3-4E40-8E21-F3FDCD657D14}" srcOrd="0" destOrd="0" presId="urn:microsoft.com/office/officeart/2016/7/layout/VerticalDownArrowProcess"/>
    <dgm:cxn modelId="{5C43EC5E-E88F-4887-9C8C-5D0B999F3855}" type="presOf" srcId="{DCF38B03-9F4B-4FF2-A90F-F92705135115}" destId="{23164BE2-F981-4E10-A370-73AB92DCF6DE}" srcOrd="1" destOrd="0" presId="urn:microsoft.com/office/officeart/2016/7/layout/VerticalDownArrowProcess"/>
    <dgm:cxn modelId="{372EC647-3003-471E-8AD0-7BD5CD116F95}" srcId="{B85CEFA6-A179-4A0E-99B8-AB990CDAE02B}" destId="{5EAFFD3B-7ADD-48C5-99A3-83769CDCCB4F}" srcOrd="4" destOrd="0" parTransId="{E9D8E37D-629B-4185-AB9D-A2196379A8E4}" sibTransId="{7DB367E9-F018-41E3-BEFC-F01BE4BB6F13}"/>
    <dgm:cxn modelId="{881E4A6C-5C9E-4819-98AC-FB7F87D40EBD}" srcId="{E9EB847C-7100-4975-A195-7D39F758A102}" destId="{9CEA90BE-443E-4B07-9300-43BE8C47AFFB}" srcOrd="0" destOrd="0" parTransId="{21B82ECA-4585-4855-961D-F4A141AC8610}" sibTransId="{8C9C8435-3E8F-4C52-AD6C-93E3D629D08F}"/>
    <dgm:cxn modelId="{A595936E-78AA-4429-B715-D6F1808BD8A3}" type="presOf" srcId="{DCF38B03-9F4B-4FF2-A90F-F92705135115}" destId="{4E305688-2337-4E8A-9B70-ACA0462C0690}" srcOrd="0" destOrd="0" presId="urn:microsoft.com/office/officeart/2016/7/layout/VerticalDownArrowProcess"/>
    <dgm:cxn modelId="{6F90747C-C563-4D19-A598-04D94073C493}" type="presOf" srcId="{A9DE4F16-A6AD-4CC3-A7F5-CC576AE6634C}" destId="{8A27BB5A-B854-4F60-847D-F70814990484}" srcOrd="1" destOrd="0" presId="urn:microsoft.com/office/officeart/2016/7/layout/VerticalDownArrowProcess"/>
    <dgm:cxn modelId="{4111EA7D-7873-4D04-9A67-38ED67E23898}" srcId="{A9DE4F16-A6AD-4CC3-A7F5-CC576AE6634C}" destId="{5E3BCEAF-2DCB-423B-A1D9-29A136AB5CFD}" srcOrd="0" destOrd="0" parTransId="{393D441D-C792-4637-9719-77B4A0FD8977}" sibTransId="{0618548A-D86A-4604-B528-CC4711EF04C9}"/>
    <dgm:cxn modelId="{76BBF59F-9B6C-40FB-B8B5-E259F7155C1D}" srcId="{B85CEFA6-A179-4A0E-99B8-AB990CDAE02B}" destId="{E9EB847C-7100-4975-A195-7D39F758A102}" srcOrd="1" destOrd="0" parTransId="{216DAFE8-9525-4ED2-A838-717EF1F63AD9}" sibTransId="{C97068A6-CCC6-4560-A476-9E903A02C374}"/>
    <dgm:cxn modelId="{00935CB4-1536-4587-BCBE-07D1B967111D}" srcId="{B85CEFA6-A179-4A0E-99B8-AB990CDAE02B}" destId="{DCF38B03-9F4B-4FF2-A90F-F92705135115}" srcOrd="2" destOrd="0" parTransId="{77CF2519-8C6A-4D00-A234-32DF72352052}" sibTransId="{CBBBDB10-3E59-4BBA-AFF3-01DBF0C741E7}"/>
    <dgm:cxn modelId="{11F34FBF-2ED6-4DD3-918F-2C4A32EC167F}" type="presOf" srcId="{5EAFFD3B-7ADD-48C5-99A3-83769CDCCB4F}" destId="{BCA1F508-51E0-44A7-B631-5ECBD2BCE6F6}" srcOrd="0" destOrd="0" presId="urn:microsoft.com/office/officeart/2016/7/layout/VerticalDownArrowProcess"/>
    <dgm:cxn modelId="{F41E21C8-E2A9-48C5-AD98-07B86C60A125}" type="presOf" srcId="{A9DE4F16-A6AD-4CC3-A7F5-CC576AE6634C}" destId="{33FD80D2-7B18-4F84-AD3A-FF949849D168}" srcOrd="0" destOrd="0" presId="urn:microsoft.com/office/officeart/2016/7/layout/VerticalDownArrowProcess"/>
    <dgm:cxn modelId="{8E50A1D3-3CF6-4D8F-BFDA-2864A2590215}" type="presOf" srcId="{9CEA90BE-443E-4B07-9300-43BE8C47AFFB}" destId="{8DEDCA84-21EB-4C43-81DD-EF69A98DBC45}" srcOrd="0" destOrd="0" presId="urn:microsoft.com/office/officeart/2016/7/layout/VerticalDownArrowProcess"/>
    <dgm:cxn modelId="{E352C5D3-C718-4E49-A3BB-883CD8021875}" srcId="{5EAFFD3B-7ADD-48C5-99A3-83769CDCCB4F}" destId="{0DCC8C80-F1E1-4F33-BA38-6C86EBC291BB}" srcOrd="0" destOrd="0" parTransId="{BCCF013C-DA8A-4959-ABA8-26364B61E8DB}" sibTransId="{27F497F5-8B3D-4B36-953F-3A353E08D72F}"/>
    <dgm:cxn modelId="{0A5B85DA-B4C0-4010-8166-CE11895762CE}" type="presOf" srcId="{5E3BCEAF-2DCB-423B-A1D9-29A136AB5CFD}" destId="{EC5A5551-BDB3-4FE7-A8D1-FFC9FBB68B6E}" srcOrd="0" destOrd="0" presId="urn:microsoft.com/office/officeart/2016/7/layout/VerticalDownArrowProcess"/>
    <dgm:cxn modelId="{11F1ADDE-1415-4B5F-AFB7-F5B67CA90DB1}" srcId="{B85CEFA6-A179-4A0E-99B8-AB990CDAE02B}" destId="{1EC2380C-BCC4-4C32-8E10-77C1E8DE85BF}" srcOrd="3" destOrd="0" parTransId="{4D9EBC2A-0580-4E99-BDBD-804210630480}" sibTransId="{1D7E5E03-DA27-4825-BAA2-6399F5291824}"/>
    <dgm:cxn modelId="{8C0BD2F9-9220-4B2E-8B5F-07C116E7C583}" srcId="{B85CEFA6-A179-4A0E-99B8-AB990CDAE02B}" destId="{A9DE4F16-A6AD-4CC3-A7F5-CC576AE6634C}" srcOrd="0" destOrd="0" parTransId="{09C1CE36-4166-4606-9D44-6A8BCD63470D}" sibTransId="{D0A7C42A-9098-469D-A777-DDDC5D74EE50}"/>
    <dgm:cxn modelId="{9595CBBD-79B7-4B86-ADDF-34722138E77E}" type="presParOf" srcId="{DB9D82FC-C0EC-4861-983C-1D81BE8117E1}" destId="{837F2A8D-C1B9-4483-B097-9ADED4B44FEA}" srcOrd="0" destOrd="0" presId="urn:microsoft.com/office/officeart/2016/7/layout/VerticalDownArrowProcess"/>
    <dgm:cxn modelId="{85FACF8A-751B-43DD-83D1-C9D3F77C6FA7}" type="presParOf" srcId="{837F2A8D-C1B9-4483-B097-9ADED4B44FEA}" destId="{BCA1F508-51E0-44A7-B631-5ECBD2BCE6F6}" srcOrd="0" destOrd="0" presId="urn:microsoft.com/office/officeart/2016/7/layout/VerticalDownArrowProcess"/>
    <dgm:cxn modelId="{538F75BA-C822-406F-BCAD-94FAD7B1499C}" type="presParOf" srcId="{837F2A8D-C1B9-4483-B097-9ADED4B44FEA}" destId="{FBDA1AEE-9E70-42C0-9039-53D940954BD4}" srcOrd="1" destOrd="0" presId="urn:microsoft.com/office/officeart/2016/7/layout/VerticalDownArrowProcess"/>
    <dgm:cxn modelId="{39D7D754-F89C-4768-BB71-AA3AEFF9DD30}" type="presParOf" srcId="{DB9D82FC-C0EC-4861-983C-1D81BE8117E1}" destId="{1D32AF0D-4E33-42E0-A6BF-F54B1C8AE613}" srcOrd="1" destOrd="0" presId="urn:microsoft.com/office/officeart/2016/7/layout/VerticalDownArrowProcess"/>
    <dgm:cxn modelId="{4BB5F2C5-41B0-4C96-B173-4A6928C20861}" type="presParOf" srcId="{DB9D82FC-C0EC-4861-983C-1D81BE8117E1}" destId="{55120F61-7AC2-4B90-AB21-B969CB50E02B}" srcOrd="2" destOrd="0" presId="urn:microsoft.com/office/officeart/2016/7/layout/VerticalDownArrowProcess"/>
    <dgm:cxn modelId="{18E88AF2-EA78-4B07-855C-4EA4CBD414A4}" type="presParOf" srcId="{55120F61-7AC2-4B90-AB21-B969CB50E02B}" destId="{E449BFC8-AD79-4AA9-91AC-53CD9DAFA957}" srcOrd="0" destOrd="0" presId="urn:microsoft.com/office/officeart/2016/7/layout/VerticalDownArrowProcess"/>
    <dgm:cxn modelId="{19F10DFA-2437-4679-9624-4DF60CC6EC27}" type="presParOf" srcId="{55120F61-7AC2-4B90-AB21-B969CB50E02B}" destId="{9AC0B3A4-FB96-41A1-BC40-6ADE57ED7BCE}" srcOrd="1" destOrd="0" presId="urn:microsoft.com/office/officeart/2016/7/layout/VerticalDownArrowProcess"/>
    <dgm:cxn modelId="{6EB5DB83-3691-45B2-B45C-AB842A77B929}" type="presParOf" srcId="{55120F61-7AC2-4B90-AB21-B969CB50E02B}" destId="{299244DF-2036-4129-8EF0-D1AFD1BC005D}" srcOrd="2" destOrd="0" presId="urn:microsoft.com/office/officeart/2016/7/layout/VerticalDownArrowProcess"/>
    <dgm:cxn modelId="{2F7E4AD9-F727-4C3D-B2E4-4D781489BD54}" type="presParOf" srcId="{DB9D82FC-C0EC-4861-983C-1D81BE8117E1}" destId="{B4CACAD2-BCB6-4D88-942C-F1D06F79CC41}" srcOrd="3" destOrd="0" presId="urn:microsoft.com/office/officeart/2016/7/layout/VerticalDownArrowProcess"/>
    <dgm:cxn modelId="{A41046BE-B772-463D-AD16-20F253DBFFBF}" type="presParOf" srcId="{DB9D82FC-C0EC-4861-983C-1D81BE8117E1}" destId="{66C3BDF9-144F-426A-A21F-2B91BEE4ABF7}" srcOrd="4" destOrd="0" presId="urn:microsoft.com/office/officeart/2016/7/layout/VerticalDownArrowProcess"/>
    <dgm:cxn modelId="{0EBAE152-4A4A-44E0-88CB-45F28ECB1106}" type="presParOf" srcId="{66C3BDF9-144F-426A-A21F-2B91BEE4ABF7}" destId="{4E305688-2337-4E8A-9B70-ACA0462C0690}" srcOrd="0" destOrd="0" presId="urn:microsoft.com/office/officeart/2016/7/layout/VerticalDownArrowProcess"/>
    <dgm:cxn modelId="{21923F74-5B4F-4B84-A409-E673E4A6869A}" type="presParOf" srcId="{66C3BDF9-144F-426A-A21F-2B91BEE4ABF7}" destId="{23164BE2-F981-4E10-A370-73AB92DCF6DE}" srcOrd="1" destOrd="0" presId="urn:microsoft.com/office/officeart/2016/7/layout/VerticalDownArrowProcess"/>
    <dgm:cxn modelId="{45FEBD6A-97F9-431F-9CD5-08FDF8786538}" type="presParOf" srcId="{66C3BDF9-144F-426A-A21F-2B91BEE4ABF7}" destId="{882D9B2E-4EE3-4E40-8E21-F3FDCD657D14}" srcOrd="2" destOrd="0" presId="urn:microsoft.com/office/officeart/2016/7/layout/VerticalDownArrowProcess"/>
    <dgm:cxn modelId="{CCF9C09A-AD79-41F8-9DBE-514FD7B2929E}" type="presParOf" srcId="{DB9D82FC-C0EC-4861-983C-1D81BE8117E1}" destId="{3AA5C275-5102-4D39-B31C-3E62FC12659D}" srcOrd="5" destOrd="0" presId="urn:microsoft.com/office/officeart/2016/7/layout/VerticalDownArrowProcess"/>
    <dgm:cxn modelId="{B30220F8-EC4E-42E5-B1B2-CD5869ABA265}" type="presParOf" srcId="{DB9D82FC-C0EC-4861-983C-1D81BE8117E1}" destId="{47503BB8-F8D0-4B9B-8504-7FD6D98F9B18}" srcOrd="6" destOrd="0" presId="urn:microsoft.com/office/officeart/2016/7/layout/VerticalDownArrowProcess"/>
    <dgm:cxn modelId="{16B24808-A4E5-43B4-8206-0EC373B94E3D}" type="presParOf" srcId="{47503BB8-F8D0-4B9B-8504-7FD6D98F9B18}" destId="{C8118B7A-9BBB-4C90-BF1E-E616F470208B}" srcOrd="0" destOrd="0" presId="urn:microsoft.com/office/officeart/2016/7/layout/VerticalDownArrowProcess"/>
    <dgm:cxn modelId="{94151E4F-B930-48A7-9F4E-FD1613937696}" type="presParOf" srcId="{47503BB8-F8D0-4B9B-8504-7FD6D98F9B18}" destId="{0928986B-A056-4934-A80A-2AA53FD2C4E5}" srcOrd="1" destOrd="0" presId="urn:microsoft.com/office/officeart/2016/7/layout/VerticalDownArrowProcess"/>
    <dgm:cxn modelId="{CA58FD9D-41E5-4CA5-A81F-C27EAA3BA979}" type="presParOf" srcId="{47503BB8-F8D0-4B9B-8504-7FD6D98F9B18}" destId="{8DEDCA84-21EB-4C43-81DD-EF69A98DBC45}" srcOrd="2" destOrd="0" presId="urn:microsoft.com/office/officeart/2016/7/layout/VerticalDownArrowProcess"/>
    <dgm:cxn modelId="{BFF63AA0-4BDE-4B5C-A333-A835F1705BD0}" type="presParOf" srcId="{DB9D82FC-C0EC-4861-983C-1D81BE8117E1}" destId="{1B0686DB-27A1-4BAF-A0E5-2158C0A2D25C}" srcOrd="7" destOrd="0" presId="urn:microsoft.com/office/officeart/2016/7/layout/VerticalDownArrowProcess"/>
    <dgm:cxn modelId="{70191415-9612-43CA-B461-FD2801911236}" type="presParOf" srcId="{DB9D82FC-C0EC-4861-983C-1D81BE8117E1}" destId="{589CCCC7-3E7B-4855-A365-E5C99619E08D}" srcOrd="8" destOrd="0" presId="urn:microsoft.com/office/officeart/2016/7/layout/VerticalDownArrowProcess"/>
    <dgm:cxn modelId="{81C2AE91-9810-4302-A155-4FCD23D26813}" type="presParOf" srcId="{589CCCC7-3E7B-4855-A365-E5C99619E08D}" destId="{33FD80D2-7B18-4F84-AD3A-FF949849D168}" srcOrd="0" destOrd="0" presId="urn:microsoft.com/office/officeart/2016/7/layout/VerticalDownArrowProcess"/>
    <dgm:cxn modelId="{50D83F31-7605-4AB3-AC73-11DAA7EC6C62}" type="presParOf" srcId="{589CCCC7-3E7B-4855-A365-E5C99619E08D}" destId="{8A27BB5A-B854-4F60-847D-F70814990484}" srcOrd="1" destOrd="0" presId="urn:microsoft.com/office/officeart/2016/7/layout/VerticalDownArrowProcess"/>
    <dgm:cxn modelId="{F71F0325-C08B-48EB-B632-BE61FA7FE031}" type="presParOf" srcId="{589CCCC7-3E7B-4855-A365-E5C99619E08D}" destId="{EC5A5551-BDB3-4FE7-A8D1-FFC9FBB68B6E}"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B3BAE8-9B42-44BB-ACE3-562C45EB648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18E6F386-D6CB-4FDF-924F-93CCC0BF2F3F}">
      <dgm:prSet/>
      <dgm:spPr/>
      <dgm:t>
        <a:bodyPr/>
        <a:lstStyle/>
        <a:p>
          <a:r>
            <a:rPr lang="en-GB"/>
            <a:t>Know your subject well</a:t>
          </a:r>
          <a:endParaRPr lang="en-US"/>
        </a:p>
      </dgm:t>
    </dgm:pt>
    <dgm:pt modelId="{65D99AFB-305B-44B3-B920-3A12A35EED5A}" type="parTrans" cxnId="{D4EEE05F-F642-45F0-BEF9-0B1301E911FF}">
      <dgm:prSet/>
      <dgm:spPr/>
      <dgm:t>
        <a:bodyPr/>
        <a:lstStyle/>
        <a:p>
          <a:endParaRPr lang="en-US"/>
        </a:p>
      </dgm:t>
    </dgm:pt>
    <dgm:pt modelId="{C2D88D14-A1D8-4089-8C0B-A81FF550C5D0}" type="sibTrans" cxnId="{D4EEE05F-F642-45F0-BEF9-0B1301E911FF}">
      <dgm:prSet/>
      <dgm:spPr/>
      <dgm:t>
        <a:bodyPr/>
        <a:lstStyle/>
        <a:p>
          <a:endParaRPr lang="en-US"/>
        </a:p>
      </dgm:t>
    </dgm:pt>
    <dgm:pt modelId="{37091A11-8554-460D-9B4E-3A5FC93E7504}">
      <dgm:prSet/>
      <dgm:spPr/>
      <dgm:t>
        <a:bodyPr/>
        <a:lstStyle/>
        <a:p>
          <a:r>
            <a:rPr lang="en-GB"/>
            <a:t>Know what you are talking about</a:t>
          </a:r>
          <a:endParaRPr lang="en-US"/>
        </a:p>
      </dgm:t>
    </dgm:pt>
    <dgm:pt modelId="{5DFDD9A6-ED44-4D38-A161-3CF3CDAAA630}" type="parTrans" cxnId="{89ECDACB-FFD8-49C5-8675-521021948398}">
      <dgm:prSet/>
      <dgm:spPr/>
      <dgm:t>
        <a:bodyPr/>
        <a:lstStyle/>
        <a:p>
          <a:endParaRPr lang="en-US"/>
        </a:p>
      </dgm:t>
    </dgm:pt>
    <dgm:pt modelId="{BBD24E78-F133-4E91-8171-7362F86CE338}" type="sibTrans" cxnId="{89ECDACB-FFD8-49C5-8675-521021948398}">
      <dgm:prSet/>
      <dgm:spPr/>
      <dgm:t>
        <a:bodyPr/>
        <a:lstStyle/>
        <a:p>
          <a:endParaRPr lang="en-US"/>
        </a:p>
      </dgm:t>
    </dgm:pt>
    <dgm:pt modelId="{C9E6EB19-5534-481E-9D82-8F45BF6BBF50}">
      <dgm:prSet/>
      <dgm:spPr/>
      <dgm:t>
        <a:bodyPr/>
        <a:lstStyle/>
        <a:p>
          <a:r>
            <a:rPr lang="en-GB"/>
            <a:t>Practice</a:t>
          </a:r>
          <a:endParaRPr lang="en-US"/>
        </a:p>
      </dgm:t>
    </dgm:pt>
    <dgm:pt modelId="{D72C91D3-94A8-4A4A-A960-81ED4F62C916}" type="parTrans" cxnId="{48A218B5-8C77-4EA9-89B4-03FD391075F1}">
      <dgm:prSet/>
      <dgm:spPr/>
      <dgm:t>
        <a:bodyPr/>
        <a:lstStyle/>
        <a:p>
          <a:endParaRPr lang="en-US"/>
        </a:p>
      </dgm:t>
    </dgm:pt>
    <dgm:pt modelId="{CA738D76-C217-400E-8217-93B61941ED7D}" type="sibTrans" cxnId="{48A218B5-8C77-4EA9-89B4-03FD391075F1}">
      <dgm:prSet/>
      <dgm:spPr/>
      <dgm:t>
        <a:bodyPr/>
        <a:lstStyle/>
        <a:p>
          <a:endParaRPr lang="en-US"/>
        </a:p>
      </dgm:t>
    </dgm:pt>
    <dgm:pt modelId="{D6D3A5DD-6D06-460D-BF25-0A928806D31E}">
      <dgm:prSet/>
      <dgm:spPr/>
      <dgm:t>
        <a:bodyPr/>
        <a:lstStyle/>
        <a:p>
          <a:r>
            <a:rPr lang="en-GB"/>
            <a:t>More practice</a:t>
          </a:r>
          <a:endParaRPr lang="en-US"/>
        </a:p>
      </dgm:t>
    </dgm:pt>
    <dgm:pt modelId="{F9288E83-07DF-4EF2-9186-D2B98ED9F10F}" type="parTrans" cxnId="{FAA3C64A-0508-464E-9699-7A5C484A96F5}">
      <dgm:prSet/>
      <dgm:spPr/>
      <dgm:t>
        <a:bodyPr/>
        <a:lstStyle/>
        <a:p>
          <a:endParaRPr lang="en-US"/>
        </a:p>
      </dgm:t>
    </dgm:pt>
    <dgm:pt modelId="{C437D1D5-34DA-4488-BD27-11D9E2CC5566}" type="sibTrans" cxnId="{FAA3C64A-0508-464E-9699-7A5C484A96F5}">
      <dgm:prSet/>
      <dgm:spPr/>
      <dgm:t>
        <a:bodyPr/>
        <a:lstStyle/>
        <a:p>
          <a:endParaRPr lang="en-US"/>
        </a:p>
      </dgm:t>
    </dgm:pt>
    <dgm:pt modelId="{075FD9BB-D336-44E5-AB1B-AC983BD4F243}">
      <dgm:prSet/>
      <dgm:spPr/>
      <dgm:t>
        <a:bodyPr/>
        <a:lstStyle/>
        <a:p>
          <a:r>
            <a:rPr lang="en-GB"/>
            <a:t>More rehearsals</a:t>
          </a:r>
          <a:endParaRPr lang="en-US"/>
        </a:p>
      </dgm:t>
    </dgm:pt>
    <dgm:pt modelId="{53D3768A-C1E4-4D08-BE88-4EA660CE062D}" type="parTrans" cxnId="{81A6E611-71E5-4E41-915B-B03338CE25F7}">
      <dgm:prSet/>
      <dgm:spPr/>
      <dgm:t>
        <a:bodyPr/>
        <a:lstStyle/>
        <a:p>
          <a:endParaRPr lang="en-US"/>
        </a:p>
      </dgm:t>
    </dgm:pt>
    <dgm:pt modelId="{70FA7B19-9938-4E0A-B7AF-92EC96649DE0}" type="sibTrans" cxnId="{81A6E611-71E5-4E41-915B-B03338CE25F7}">
      <dgm:prSet/>
      <dgm:spPr/>
      <dgm:t>
        <a:bodyPr/>
        <a:lstStyle/>
        <a:p>
          <a:endParaRPr lang="en-US"/>
        </a:p>
      </dgm:t>
    </dgm:pt>
    <dgm:pt modelId="{82EB4CB2-C525-44BC-BBA1-EB0D6214E31E}">
      <dgm:prSet/>
      <dgm:spPr/>
      <dgm:t>
        <a:bodyPr/>
        <a:lstStyle/>
        <a:p>
          <a:r>
            <a:rPr lang="en-GB"/>
            <a:t>in front of the mirror</a:t>
          </a:r>
          <a:endParaRPr lang="en-US"/>
        </a:p>
      </dgm:t>
    </dgm:pt>
    <dgm:pt modelId="{4405CBB3-38BF-4D9E-941B-A7206A8D6584}" type="parTrans" cxnId="{98136D31-573D-4D1D-A753-8D253FFA150B}">
      <dgm:prSet/>
      <dgm:spPr/>
      <dgm:t>
        <a:bodyPr/>
        <a:lstStyle/>
        <a:p>
          <a:endParaRPr lang="en-US"/>
        </a:p>
      </dgm:t>
    </dgm:pt>
    <dgm:pt modelId="{23B52D3B-BF07-4B94-AAF1-FFEBCC965F6A}" type="sibTrans" cxnId="{98136D31-573D-4D1D-A753-8D253FFA150B}">
      <dgm:prSet/>
      <dgm:spPr/>
      <dgm:t>
        <a:bodyPr/>
        <a:lstStyle/>
        <a:p>
          <a:endParaRPr lang="en-US"/>
        </a:p>
      </dgm:t>
    </dgm:pt>
    <dgm:pt modelId="{209A1915-0001-48C3-BA66-E0E3A80A9C40}">
      <dgm:prSet/>
      <dgm:spPr/>
      <dgm:t>
        <a:bodyPr/>
        <a:lstStyle/>
        <a:p>
          <a:r>
            <a:rPr lang="en-GB"/>
            <a:t>in front of colleagues or friends</a:t>
          </a:r>
          <a:endParaRPr lang="en-US"/>
        </a:p>
      </dgm:t>
    </dgm:pt>
    <dgm:pt modelId="{E90B3C18-E352-499D-B7B0-6A4BAF9AD117}" type="parTrans" cxnId="{BF68BB7F-6F69-4F7D-92D9-74B206745B69}">
      <dgm:prSet/>
      <dgm:spPr/>
      <dgm:t>
        <a:bodyPr/>
        <a:lstStyle/>
        <a:p>
          <a:endParaRPr lang="en-US"/>
        </a:p>
      </dgm:t>
    </dgm:pt>
    <dgm:pt modelId="{5C624F41-5079-4D9A-895F-4CF432AA4D8E}" type="sibTrans" cxnId="{BF68BB7F-6F69-4F7D-92D9-74B206745B69}">
      <dgm:prSet/>
      <dgm:spPr/>
      <dgm:t>
        <a:bodyPr/>
        <a:lstStyle/>
        <a:p>
          <a:endParaRPr lang="en-US"/>
        </a:p>
      </dgm:t>
    </dgm:pt>
    <dgm:pt modelId="{BDEA5DD3-7541-4D73-80E3-822C6F2A0696}">
      <dgm:prSet/>
      <dgm:spPr/>
      <dgm:t>
        <a:bodyPr/>
        <a:lstStyle/>
        <a:p>
          <a:r>
            <a:rPr lang="en-GB"/>
            <a:t>in front of family members</a:t>
          </a:r>
          <a:endParaRPr lang="en-US"/>
        </a:p>
      </dgm:t>
    </dgm:pt>
    <dgm:pt modelId="{7D02F443-ABD9-4B41-A53D-C4D60D7A4B10}" type="parTrans" cxnId="{11DC6B50-42EF-46BF-B2F2-1A7686768749}">
      <dgm:prSet/>
      <dgm:spPr/>
      <dgm:t>
        <a:bodyPr/>
        <a:lstStyle/>
        <a:p>
          <a:endParaRPr lang="en-US"/>
        </a:p>
      </dgm:t>
    </dgm:pt>
    <dgm:pt modelId="{ED5907E7-D0FF-4380-8B51-79EB2CCAC01D}" type="sibTrans" cxnId="{11DC6B50-42EF-46BF-B2F2-1A7686768749}">
      <dgm:prSet/>
      <dgm:spPr/>
      <dgm:t>
        <a:bodyPr/>
        <a:lstStyle/>
        <a:p>
          <a:endParaRPr lang="en-US"/>
        </a:p>
      </dgm:t>
    </dgm:pt>
    <dgm:pt modelId="{177D17A3-CAE6-403E-A2CF-7CD2E81CB737}">
      <dgm:prSet/>
      <dgm:spPr/>
      <dgm:t>
        <a:bodyPr/>
        <a:lstStyle/>
        <a:p>
          <a:r>
            <a:rPr lang="en-GB"/>
            <a:t>Believe in yourself</a:t>
          </a:r>
          <a:endParaRPr lang="en-US"/>
        </a:p>
      </dgm:t>
    </dgm:pt>
    <dgm:pt modelId="{07F98D19-20FB-4805-BA4E-0F4A3E60AF20}" type="parTrans" cxnId="{70EA5A51-F2E4-44F0-B48F-1A324E322813}">
      <dgm:prSet/>
      <dgm:spPr/>
      <dgm:t>
        <a:bodyPr/>
        <a:lstStyle/>
        <a:p>
          <a:endParaRPr lang="en-US"/>
        </a:p>
      </dgm:t>
    </dgm:pt>
    <dgm:pt modelId="{8FE3CD2A-53F0-4185-A07C-677EBA64EB18}" type="sibTrans" cxnId="{70EA5A51-F2E4-44F0-B48F-1A324E322813}">
      <dgm:prSet/>
      <dgm:spPr/>
      <dgm:t>
        <a:bodyPr/>
        <a:lstStyle/>
        <a:p>
          <a:endParaRPr lang="en-US"/>
        </a:p>
      </dgm:t>
    </dgm:pt>
    <dgm:pt modelId="{DC874AE0-DF50-45D4-A950-B8C2D146D800}">
      <dgm:prSet/>
      <dgm:spPr/>
      <dgm:t>
        <a:bodyPr/>
        <a:lstStyle/>
        <a:p>
          <a:r>
            <a:rPr lang="en-GB"/>
            <a:t>Know your opening by heart</a:t>
          </a:r>
          <a:endParaRPr lang="en-US"/>
        </a:p>
      </dgm:t>
    </dgm:pt>
    <dgm:pt modelId="{A7564F84-2EB5-4B08-B88E-E02BAD1817EE}" type="parTrans" cxnId="{61BEDF8A-7DF9-4854-98F8-779B89B54B8E}">
      <dgm:prSet/>
      <dgm:spPr/>
      <dgm:t>
        <a:bodyPr/>
        <a:lstStyle/>
        <a:p>
          <a:endParaRPr lang="en-US"/>
        </a:p>
      </dgm:t>
    </dgm:pt>
    <dgm:pt modelId="{296B28C0-D7F4-4C90-A48C-E41F12BC97F0}" type="sibTrans" cxnId="{61BEDF8A-7DF9-4854-98F8-779B89B54B8E}">
      <dgm:prSet/>
      <dgm:spPr/>
      <dgm:t>
        <a:bodyPr/>
        <a:lstStyle/>
        <a:p>
          <a:endParaRPr lang="en-US"/>
        </a:p>
      </dgm:t>
    </dgm:pt>
    <dgm:pt modelId="{55F2A480-4A28-4F1C-BB74-4635640B57A4}" type="pres">
      <dgm:prSet presAssocID="{B8B3BAE8-9B42-44BB-ACE3-562C45EB648D}" presName="Name0" presStyleCnt="0">
        <dgm:presLayoutVars>
          <dgm:dir/>
          <dgm:resizeHandles val="exact"/>
        </dgm:presLayoutVars>
      </dgm:prSet>
      <dgm:spPr/>
    </dgm:pt>
    <dgm:pt modelId="{EB8B1A85-3B00-4F11-8EB5-CCC51B79D3F8}" type="pres">
      <dgm:prSet presAssocID="{18E6F386-D6CB-4FDF-924F-93CCC0BF2F3F}" presName="node" presStyleLbl="node1" presStyleIdx="0" presStyleCnt="7">
        <dgm:presLayoutVars>
          <dgm:bulletEnabled val="1"/>
        </dgm:presLayoutVars>
      </dgm:prSet>
      <dgm:spPr/>
    </dgm:pt>
    <dgm:pt modelId="{30795A50-2CF1-48AA-A471-A301E0838C67}" type="pres">
      <dgm:prSet presAssocID="{C2D88D14-A1D8-4089-8C0B-A81FF550C5D0}" presName="sibTrans" presStyleLbl="sibTrans1D1" presStyleIdx="0" presStyleCnt="6"/>
      <dgm:spPr/>
    </dgm:pt>
    <dgm:pt modelId="{18F84FB5-6886-4378-AD0E-9911B23F286A}" type="pres">
      <dgm:prSet presAssocID="{C2D88D14-A1D8-4089-8C0B-A81FF550C5D0}" presName="connectorText" presStyleLbl="sibTrans1D1" presStyleIdx="0" presStyleCnt="6"/>
      <dgm:spPr/>
    </dgm:pt>
    <dgm:pt modelId="{B15B6716-49B8-4447-A646-AAB071577CFA}" type="pres">
      <dgm:prSet presAssocID="{37091A11-8554-460D-9B4E-3A5FC93E7504}" presName="node" presStyleLbl="node1" presStyleIdx="1" presStyleCnt="7">
        <dgm:presLayoutVars>
          <dgm:bulletEnabled val="1"/>
        </dgm:presLayoutVars>
      </dgm:prSet>
      <dgm:spPr/>
    </dgm:pt>
    <dgm:pt modelId="{4A98C4B0-C754-4331-85BA-2EF388A31963}" type="pres">
      <dgm:prSet presAssocID="{BBD24E78-F133-4E91-8171-7362F86CE338}" presName="sibTrans" presStyleLbl="sibTrans1D1" presStyleIdx="1" presStyleCnt="6"/>
      <dgm:spPr/>
    </dgm:pt>
    <dgm:pt modelId="{45CEABF4-2794-4509-835D-36ACA812C881}" type="pres">
      <dgm:prSet presAssocID="{BBD24E78-F133-4E91-8171-7362F86CE338}" presName="connectorText" presStyleLbl="sibTrans1D1" presStyleIdx="1" presStyleCnt="6"/>
      <dgm:spPr/>
    </dgm:pt>
    <dgm:pt modelId="{E4C67BDD-A125-43D9-802A-8A92A184B1A0}" type="pres">
      <dgm:prSet presAssocID="{C9E6EB19-5534-481E-9D82-8F45BF6BBF50}" presName="node" presStyleLbl="node1" presStyleIdx="2" presStyleCnt="7">
        <dgm:presLayoutVars>
          <dgm:bulletEnabled val="1"/>
        </dgm:presLayoutVars>
      </dgm:prSet>
      <dgm:spPr/>
    </dgm:pt>
    <dgm:pt modelId="{DD649E57-7799-4008-B7A7-EC9ABC876692}" type="pres">
      <dgm:prSet presAssocID="{CA738D76-C217-400E-8217-93B61941ED7D}" presName="sibTrans" presStyleLbl="sibTrans1D1" presStyleIdx="2" presStyleCnt="6"/>
      <dgm:spPr/>
    </dgm:pt>
    <dgm:pt modelId="{CC5E4038-6DBE-4B1C-B484-EECB06881903}" type="pres">
      <dgm:prSet presAssocID="{CA738D76-C217-400E-8217-93B61941ED7D}" presName="connectorText" presStyleLbl="sibTrans1D1" presStyleIdx="2" presStyleCnt="6"/>
      <dgm:spPr/>
    </dgm:pt>
    <dgm:pt modelId="{8B26B918-E14B-4D9F-AAA8-82E62507A9DE}" type="pres">
      <dgm:prSet presAssocID="{D6D3A5DD-6D06-460D-BF25-0A928806D31E}" presName="node" presStyleLbl="node1" presStyleIdx="3" presStyleCnt="7">
        <dgm:presLayoutVars>
          <dgm:bulletEnabled val="1"/>
        </dgm:presLayoutVars>
      </dgm:prSet>
      <dgm:spPr/>
    </dgm:pt>
    <dgm:pt modelId="{DB62F7A8-1FEE-4B3B-BFE5-C932CCABA305}" type="pres">
      <dgm:prSet presAssocID="{C437D1D5-34DA-4488-BD27-11D9E2CC5566}" presName="sibTrans" presStyleLbl="sibTrans1D1" presStyleIdx="3" presStyleCnt="6"/>
      <dgm:spPr/>
    </dgm:pt>
    <dgm:pt modelId="{DFADAFB0-5B3C-4E05-B840-1C7BB36ED084}" type="pres">
      <dgm:prSet presAssocID="{C437D1D5-34DA-4488-BD27-11D9E2CC5566}" presName="connectorText" presStyleLbl="sibTrans1D1" presStyleIdx="3" presStyleCnt="6"/>
      <dgm:spPr/>
    </dgm:pt>
    <dgm:pt modelId="{41B94F25-B290-4724-9051-6D3A15BFAB54}" type="pres">
      <dgm:prSet presAssocID="{075FD9BB-D336-44E5-AB1B-AC983BD4F243}" presName="node" presStyleLbl="node1" presStyleIdx="4" presStyleCnt="7">
        <dgm:presLayoutVars>
          <dgm:bulletEnabled val="1"/>
        </dgm:presLayoutVars>
      </dgm:prSet>
      <dgm:spPr/>
    </dgm:pt>
    <dgm:pt modelId="{4455C1CD-EF60-4F7E-B315-8BD811CC569B}" type="pres">
      <dgm:prSet presAssocID="{70FA7B19-9938-4E0A-B7AF-92EC96649DE0}" presName="sibTrans" presStyleLbl="sibTrans1D1" presStyleIdx="4" presStyleCnt="6"/>
      <dgm:spPr/>
    </dgm:pt>
    <dgm:pt modelId="{F4E048A6-5A48-4AF4-B837-7D5503238284}" type="pres">
      <dgm:prSet presAssocID="{70FA7B19-9938-4E0A-B7AF-92EC96649DE0}" presName="connectorText" presStyleLbl="sibTrans1D1" presStyleIdx="4" presStyleCnt="6"/>
      <dgm:spPr/>
    </dgm:pt>
    <dgm:pt modelId="{514C1202-26EF-4ADE-96E2-978B5CCCB34B}" type="pres">
      <dgm:prSet presAssocID="{177D17A3-CAE6-403E-A2CF-7CD2E81CB737}" presName="node" presStyleLbl="node1" presStyleIdx="5" presStyleCnt="7">
        <dgm:presLayoutVars>
          <dgm:bulletEnabled val="1"/>
        </dgm:presLayoutVars>
      </dgm:prSet>
      <dgm:spPr/>
    </dgm:pt>
    <dgm:pt modelId="{F3918DB9-4387-4766-B142-B10D71A70D7A}" type="pres">
      <dgm:prSet presAssocID="{8FE3CD2A-53F0-4185-A07C-677EBA64EB18}" presName="sibTrans" presStyleLbl="sibTrans1D1" presStyleIdx="5" presStyleCnt="6"/>
      <dgm:spPr/>
    </dgm:pt>
    <dgm:pt modelId="{11D8EA06-BDF4-4C7C-864D-ECCB81354289}" type="pres">
      <dgm:prSet presAssocID="{8FE3CD2A-53F0-4185-A07C-677EBA64EB18}" presName="connectorText" presStyleLbl="sibTrans1D1" presStyleIdx="5" presStyleCnt="6"/>
      <dgm:spPr/>
    </dgm:pt>
    <dgm:pt modelId="{D6024110-F215-49F5-A1BB-3B8AEC80E0A9}" type="pres">
      <dgm:prSet presAssocID="{DC874AE0-DF50-45D4-A950-B8C2D146D800}" presName="node" presStyleLbl="node1" presStyleIdx="6" presStyleCnt="7">
        <dgm:presLayoutVars>
          <dgm:bulletEnabled val="1"/>
        </dgm:presLayoutVars>
      </dgm:prSet>
      <dgm:spPr/>
    </dgm:pt>
  </dgm:ptLst>
  <dgm:cxnLst>
    <dgm:cxn modelId="{E046E40C-00B9-4632-982A-571741B20E7B}" type="presOf" srcId="{DC874AE0-DF50-45D4-A950-B8C2D146D800}" destId="{D6024110-F215-49F5-A1BB-3B8AEC80E0A9}" srcOrd="0" destOrd="0" presId="urn:microsoft.com/office/officeart/2016/7/layout/RepeatingBendingProcessNew"/>
    <dgm:cxn modelId="{8B62210E-5244-4DB8-B7CF-ACAB423E910C}" type="presOf" srcId="{BBD24E78-F133-4E91-8171-7362F86CE338}" destId="{4A98C4B0-C754-4331-85BA-2EF388A31963}" srcOrd="0" destOrd="0" presId="urn:microsoft.com/office/officeart/2016/7/layout/RepeatingBendingProcessNew"/>
    <dgm:cxn modelId="{81A6E611-71E5-4E41-915B-B03338CE25F7}" srcId="{B8B3BAE8-9B42-44BB-ACE3-562C45EB648D}" destId="{075FD9BB-D336-44E5-AB1B-AC983BD4F243}" srcOrd="4" destOrd="0" parTransId="{53D3768A-C1E4-4D08-BE88-4EA660CE062D}" sibTransId="{70FA7B19-9938-4E0A-B7AF-92EC96649DE0}"/>
    <dgm:cxn modelId="{997F5714-AF82-4E42-A0DB-412E7789A045}" type="presOf" srcId="{BBD24E78-F133-4E91-8171-7362F86CE338}" destId="{45CEABF4-2794-4509-835D-36ACA812C881}" srcOrd="1" destOrd="0" presId="urn:microsoft.com/office/officeart/2016/7/layout/RepeatingBendingProcessNew"/>
    <dgm:cxn modelId="{4F9F3027-AEA9-422E-8F1B-1CAD66CB2C3D}" type="presOf" srcId="{C2D88D14-A1D8-4089-8C0B-A81FF550C5D0}" destId="{30795A50-2CF1-48AA-A471-A301E0838C67}" srcOrd="0" destOrd="0" presId="urn:microsoft.com/office/officeart/2016/7/layout/RepeatingBendingProcessNew"/>
    <dgm:cxn modelId="{4540032A-ACC5-43E1-9B37-7A6F272F6566}" type="presOf" srcId="{177D17A3-CAE6-403E-A2CF-7CD2E81CB737}" destId="{514C1202-26EF-4ADE-96E2-978B5CCCB34B}" srcOrd="0" destOrd="0" presId="urn:microsoft.com/office/officeart/2016/7/layout/RepeatingBendingProcessNew"/>
    <dgm:cxn modelId="{98136D31-573D-4D1D-A753-8D253FFA150B}" srcId="{075FD9BB-D336-44E5-AB1B-AC983BD4F243}" destId="{82EB4CB2-C525-44BC-BBA1-EB0D6214E31E}" srcOrd="0" destOrd="0" parTransId="{4405CBB3-38BF-4D9E-941B-A7206A8D6584}" sibTransId="{23B52D3B-BF07-4B94-AAF1-FFEBCC965F6A}"/>
    <dgm:cxn modelId="{5B3F0633-5E8C-47E4-AF55-EE57AE82A8D0}" type="presOf" srcId="{209A1915-0001-48C3-BA66-E0E3A80A9C40}" destId="{41B94F25-B290-4724-9051-6D3A15BFAB54}" srcOrd="0" destOrd="2" presId="urn:microsoft.com/office/officeart/2016/7/layout/RepeatingBendingProcessNew"/>
    <dgm:cxn modelId="{BFA15E5C-6837-45A4-8C50-6F1B5A3CEB63}" type="presOf" srcId="{82EB4CB2-C525-44BC-BBA1-EB0D6214E31E}" destId="{41B94F25-B290-4724-9051-6D3A15BFAB54}" srcOrd="0" destOrd="1" presId="urn:microsoft.com/office/officeart/2016/7/layout/RepeatingBendingProcessNew"/>
    <dgm:cxn modelId="{FE4EA55D-E71B-493A-808E-3C2F8B17A101}" type="presOf" srcId="{70FA7B19-9938-4E0A-B7AF-92EC96649DE0}" destId="{4455C1CD-EF60-4F7E-B315-8BD811CC569B}" srcOrd="0" destOrd="0" presId="urn:microsoft.com/office/officeart/2016/7/layout/RepeatingBendingProcessNew"/>
    <dgm:cxn modelId="{D4EEE05F-F642-45F0-BEF9-0B1301E911FF}" srcId="{B8B3BAE8-9B42-44BB-ACE3-562C45EB648D}" destId="{18E6F386-D6CB-4FDF-924F-93CCC0BF2F3F}" srcOrd="0" destOrd="0" parTransId="{65D99AFB-305B-44B3-B920-3A12A35EED5A}" sibTransId="{C2D88D14-A1D8-4089-8C0B-A81FF550C5D0}"/>
    <dgm:cxn modelId="{FF034A60-E101-4FFC-AE7E-F3AF72FD739A}" type="presOf" srcId="{70FA7B19-9938-4E0A-B7AF-92EC96649DE0}" destId="{F4E048A6-5A48-4AF4-B837-7D5503238284}" srcOrd="1" destOrd="0" presId="urn:microsoft.com/office/officeart/2016/7/layout/RepeatingBendingProcessNew"/>
    <dgm:cxn modelId="{B9B99D60-6ABA-47B1-9EFD-471476BAFD4C}" type="presOf" srcId="{075FD9BB-D336-44E5-AB1B-AC983BD4F243}" destId="{41B94F25-B290-4724-9051-6D3A15BFAB54}" srcOrd="0" destOrd="0" presId="urn:microsoft.com/office/officeart/2016/7/layout/RepeatingBendingProcessNew"/>
    <dgm:cxn modelId="{13CCCD67-1973-488B-AE5B-100798D2CC98}" type="presOf" srcId="{8FE3CD2A-53F0-4185-A07C-677EBA64EB18}" destId="{F3918DB9-4387-4766-B142-B10D71A70D7A}" srcOrd="0" destOrd="0" presId="urn:microsoft.com/office/officeart/2016/7/layout/RepeatingBendingProcessNew"/>
    <dgm:cxn modelId="{FAA3C64A-0508-464E-9699-7A5C484A96F5}" srcId="{B8B3BAE8-9B42-44BB-ACE3-562C45EB648D}" destId="{D6D3A5DD-6D06-460D-BF25-0A928806D31E}" srcOrd="3" destOrd="0" parTransId="{F9288E83-07DF-4EF2-9186-D2B98ED9F10F}" sibTransId="{C437D1D5-34DA-4488-BD27-11D9E2CC5566}"/>
    <dgm:cxn modelId="{96076C4B-9ACC-4893-A2D3-EC1F73A86A77}" type="presOf" srcId="{C437D1D5-34DA-4488-BD27-11D9E2CC5566}" destId="{DFADAFB0-5B3C-4E05-B840-1C7BB36ED084}" srcOrd="1" destOrd="0" presId="urn:microsoft.com/office/officeart/2016/7/layout/RepeatingBendingProcessNew"/>
    <dgm:cxn modelId="{11DC6B50-42EF-46BF-B2F2-1A7686768749}" srcId="{075FD9BB-D336-44E5-AB1B-AC983BD4F243}" destId="{BDEA5DD3-7541-4D73-80E3-822C6F2A0696}" srcOrd="2" destOrd="0" parTransId="{7D02F443-ABD9-4B41-A53D-C4D60D7A4B10}" sibTransId="{ED5907E7-D0FF-4380-8B51-79EB2CCAC01D}"/>
    <dgm:cxn modelId="{70EA5A51-F2E4-44F0-B48F-1A324E322813}" srcId="{B8B3BAE8-9B42-44BB-ACE3-562C45EB648D}" destId="{177D17A3-CAE6-403E-A2CF-7CD2E81CB737}" srcOrd="5" destOrd="0" parTransId="{07F98D19-20FB-4805-BA4E-0F4A3E60AF20}" sibTransId="{8FE3CD2A-53F0-4185-A07C-677EBA64EB18}"/>
    <dgm:cxn modelId="{BF68BB7F-6F69-4F7D-92D9-74B206745B69}" srcId="{075FD9BB-D336-44E5-AB1B-AC983BD4F243}" destId="{209A1915-0001-48C3-BA66-E0E3A80A9C40}" srcOrd="1" destOrd="0" parTransId="{E90B3C18-E352-499D-B7B0-6A4BAF9AD117}" sibTransId="{5C624F41-5079-4D9A-895F-4CF432AA4D8E}"/>
    <dgm:cxn modelId="{18767181-AF96-430F-BD9D-2FE40730F252}" type="presOf" srcId="{37091A11-8554-460D-9B4E-3A5FC93E7504}" destId="{B15B6716-49B8-4447-A646-AAB071577CFA}" srcOrd="0" destOrd="0" presId="urn:microsoft.com/office/officeart/2016/7/layout/RepeatingBendingProcessNew"/>
    <dgm:cxn modelId="{7C16F181-1F1C-455A-BA4C-67FB0FEC46D5}" type="presOf" srcId="{B8B3BAE8-9B42-44BB-ACE3-562C45EB648D}" destId="{55F2A480-4A28-4F1C-BB74-4635640B57A4}" srcOrd="0" destOrd="0" presId="urn:microsoft.com/office/officeart/2016/7/layout/RepeatingBendingProcessNew"/>
    <dgm:cxn modelId="{DE69E185-0BE9-45B7-8CC5-D59FFFD4867E}" type="presOf" srcId="{C2D88D14-A1D8-4089-8C0B-A81FF550C5D0}" destId="{18F84FB5-6886-4378-AD0E-9911B23F286A}" srcOrd="1" destOrd="0" presId="urn:microsoft.com/office/officeart/2016/7/layout/RepeatingBendingProcessNew"/>
    <dgm:cxn modelId="{61BEDF8A-7DF9-4854-98F8-779B89B54B8E}" srcId="{B8B3BAE8-9B42-44BB-ACE3-562C45EB648D}" destId="{DC874AE0-DF50-45D4-A950-B8C2D146D800}" srcOrd="6" destOrd="0" parTransId="{A7564F84-2EB5-4B08-B88E-E02BAD1817EE}" sibTransId="{296B28C0-D7F4-4C90-A48C-E41F12BC97F0}"/>
    <dgm:cxn modelId="{759DFA8B-9556-4FFD-98A4-CAF30B07D85B}" type="presOf" srcId="{BDEA5DD3-7541-4D73-80E3-822C6F2A0696}" destId="{41B94F25-B290-4724-9051-6D3A15BFAB54}" srcOrd="0" destOrd="3" presId="urn:microsoft.com/office/officeart/2016/7/layout/RepeatingBendingProcessNew"/>
    <dgm:cxn modelId="{BE11F39C-5323-4440-88FD-7193610A9104}" type="presOf" srcId="{8FE3CD2A-53F0-4185-A07C-677EBA64EB18}" destId="{11D8EA06-BDF4-4C7C-864D-ECCB81354289}" srcOrd="1" destOrd="0" presId="urn:microsoft.com/office/officeart/2016/7/layout/RepeatingBendingProcessNew"/>
    <dgm:cxn modelId="{17D06EA3-031F-45C9-8D83-CD459A50B96F}" type="presOf" srcId="{CA738D76-C217-400E-8217-93B61941ED7D}" destId="{DD649E57-7799-4008-B7A7-EC9ABC876692}" srcOrd="0" destOrd="0" presId="urn:microsoft.com/office/officeart/2016/7/layout/RepeatingBendingProcessNew"/>
    <dgm:cxn modelId="{766FE4AA-4555-43F6-A39E-5BAEB721F5F0}" type="presOf" srcId="{C437D1D5-34DA-4488-BD27-11D9E2CC5566}" destId="{DB62F7A8-1FEE-4B3B-BFE5-C932CCABA305}" srcOrd="0" destOrd="0" presId="urn:microsoft.com/office/officeart/2016/7/layout/RepeatingBendingProcessNew"/>
    <dgm:cxn modelId="{A3D0C3AB-AC31-4150-AD8D-7C19D9E77449}" type="presOf" srcId="{18E6F386-D6CB-4FDF-924F-93CCC0BF2F3F}" destId="{EB8B1A85-3B00-4F11-8EB5-CCC51B79D3F8}" srcOrd="0" destOrd="0" presId="urn:microsoft.com/office/officeart/2016/7/layout/RepeatingBendingProcessNew"/>
    <dgm:cxn modelId="{48A218B5-8C77-4EA9-89B4-03FD391075F1}" srcId="{B8B3BAE8-9B42-44BB-ACE3-562C45EB648D}" destId="{C9E6EB19-5534-481E-9D82-8F45BF6BBF50}" srcOrd="2" destOrd="0" parTransId="{D72C91D3-94A8-4A4A-A960-81ED4F62C916}" sibTransId="{CA738D76-C217-400E-8217-93B61941ED7D}"/>
    <dgm:cxn modelId="{89ECDACB-FFD8-49C5-8675-521021948398}" srcId="{B8B3BAE8-9B42-44BB-ACE3-562C45EB648D}" destId="{37091A11-8554-460D-9B4E-3A5FC93E7504}" srcOrd="1" destOrd="0" parTransId="{5DFDD9A6-ED44-4D38-A161-3CF3CDAAA630}" sibTransId="{BBD24E78-F133-4E91-8171-7362F86CE338}"/>
    <dgm:cxn modelId="{2D4EB0DC-2D1B-40FC-ADA1-0B338A5B71C8}" type="presOf" srcId="{C9E6EB19-5534-481E-9D82-8F45BF6BBF50}" destId="{E4C67BDD-A125-43D9-802A-8A92A184B1A0}" srcOrd="0" destOrd="0" presId="urn:microsoft.com/office/officeart/2016/7/layout/RepeatingBendingProcessNew"/>
    <dgm:cxn modelId="{FBD1FDE3-D70B-4935-B224-E512634B6002}" type="presOf" srcId="{CA738D76-C217-400E-8217-93B61941ED7D}" destId="{CC5E4038-6DBE-4B1C-B484-EECB06881903}" srcOrd="1" destOrd="0" presId="urn:microsoft.com/office/officeart/2016/7/layout/RepeatingBendingProcessNew"/>
    <dgm:cxn modelId="{38746BE9-FB01-4CBB-B0FB-3FA8A34F676C}" type="presOf" srcId="{D6D3A5DD-6D06-460D-BF25-0A928806D31E}" destId="{8B26B918-E14B-4D9F-AAA8-82E62507A9DE}" srcOrd="0" destOrd="0" presId="urn:microsoft.com/office/officeart/2016/7/layout/RepeatingBendingProcessNew"/>
    <dgm:cxn modelId="{BCA33250-AD1F-4490-80D6-0E6A95701902}" type="presParOf" srcId="{55F2A480-4A28-4F1C-BB74-4635640B57A4}" destId="{EB8B1A85-3B00-4F11-8EB5-CCC51B79D3F8}" srcOrd="0" destOrd="0" presId="urn:microsoft.com/office/officeart/2016/7/layout/RepeatingBendingProcessNew"/>
    <dgm:cxn modelId="{61B9E2E7-E763-4384-9042-E93E12E58F01}" type="presParOf" srcId="{55F2A480-4A28-4F1C-BB74-4635640B57A4}" destId="{30795A50-2CF1-48AA-A471-A301E0838C67}" srcOrd="1" destOrd="0" presId="urn:microsoft.com/office/officeart/2016/7/layout/RepeatingBendingProcessNew"/>
    <dgm:cxn modelId="{20DCC4C2-9073-42E3-BFE7-1D7ABA3C994C}" type="presParOf" srcId="{30795A50-2CF1-48AA-A471-A301E0838C67}" destId="{18F84FB5-6886-4378-AD0E-9911B23F286A}" srcOrd="0" destOrd="0" presId="urn:microsoft.com/office/officeart/2016/7/layout/RepeatingBendingProcessNew"/>
    <dgm:cxn modelId="{8ED03204-14A1-4334-BB76-0D4272B1AFB1}" type="presParOf" srcId="{55F2A480-4A28-4F1C-BB74-4635640B57A4}" destId="{B15B6716-49B8-4447-A646-AAB071577CFA}" srcOrd="2" destOrd="0" presId="urn:microsoft.com/office/officeart/2016/7/layout/RepeatingBendingProcessNew"/>
    <dgm:cxn modelId="{97704492-8BD6-480F-9A5A-D5606EE4407A}" type="presParOf" srcId="{55F2A480-4A28-4F1C-BB74-4635640B57A4}" destId="{4A98C4B0-C754-4331-85BA-2EF388A31963}" srcOrd="3" destOrd="0" presId="urn:microsoft.com/office/officeart/2016/7/layout/RepeatingBendingProcessNew"/>
    <dgm:cxn modelId="{332F1B6B-0732-439F-A9C6-8064145A31FB}" type="presParOf" srcId="{4A98C4B0-C754-4331-85BA-2EF388A31963}" destId="{45CEABF4-2794-4509-835D-36ACA812C881}" srcOrd="0" destOrd="0" presId="urn:microsoft.com/office/officeart/2016/7/layout/RepeatingBendingProcessNew"/>
    <dgm:cxn modelId="{6CB9521D-4886-4B33-AD25-AD121F0D4181}" type="presParOf" srcId="{55F2A480-4A28-4F1C-BB74-4635640B57A4}" destId="{E4C67BDD-A125-43D9-802A-8A92A184B1A0}" srcOrd="4" destOrd="0" presId="urn:microsoft.com/office/officeart/2016/7/layout/RepeatingBendingProcessNew"/>
    <dgm:cxn modelId="{441DAA0E-61E0-404B-9492-390323271687}" type="presParOf" srcId="{55F2A480-4A28-4F1C-BB74-4635640B57A4}" destId="{DD649E57-7799-4008-B7A7-EC9ABC876692}" srcOrd="5" destOrd="0" presId="urn:microsoft.com/office/officeart/2016/7/layout/RepeatingBendingProcessNew"/>
    <dgm:cxn modelId="{54BBED31-60DD-4CCC-88A4-A70510AC8816}" type="presParOf" srcId="{DD649E57-7799-4008-B7A7-EC9ABC876692}" destId="{CC5E4038-6DBE-4B1C-B484-EECB06881903}" srcOrd="0" destOrd="0" presId="urn:microsoft.com/office/officeart/2016/7/layout/RepeatingBendingProcessNew"/>
    <dgm:cxn modelId="{BFD6043E-9C86-4F78-92B1-2D741B10858D}" type="presParOf" srcId="{55F2A480-4A28-4F1C-BB74-4635640B57A4}" destId="{8B26B918-E14B-4D9F-AAA8-82E62507A9DE}" srcOrd="6" destOrd="0" presId="urn:microsoft.com/office/officeart/2016/7/layout/RepeatingBendingProcessNew"/>
    <dgm:cxn modelId="{9864E952-C8D4-4401-AEB9-34CDDAC61EF0}" type="presParOf" srcId="{55F2A480-4A28-4F1C-BB74-4635640B57A4}" destId="{DB62F7A8-1FEE-4B3B-BFE5-C932CCABA305}" srcOrd="7" destOrd="0" presId="urn:microsoft.com/office/officeart/2016/7/layout/RepeatingBendingProcessNew"/>
    <dgm:cxn modelId="{50DEECA4-38EB-4B0C-A9B8-5CF0D634AB09}" type="presParOf" srcId="{DB62F7A8-1FEE-4B3B-BFE5-C932CCABA305}" destId="{DFADAFB0-5B3C-4E05-B840-1C7BB36ED084}" srcOrd="0" destOrd="0" presId="urn:microsoft.com/office/officeart/2016/7/layout/RepeatingBendingProcessNew"/>
    <dgm:cxn modelId="{478D9430-02C8-4849-99E1-BC8A65CF7504}" type="presParOf" srcId="{55F2A480-4A28-4F1C-BB74-4635640B57A4}" destId="{41B94F25-B290-4724-9051-6D3A15BFAB54}" srcOrd="8" destOrd="0" presId="urn:microsoft.com/office/officeart/2016/7/layout/RepeatingBendingProcessNew"/>
    <dgm:cxn modelId="{FCA978BA-644E-45F3-BAB5-EB5478891C5F}" type="presParOf" srcId="{55F2A480-4A28-4F1C-BB74-4635640B57A4}" destId="{4455C1CD-EF60-4F7E-B315-8BD811CC569B}" srcOrd="9" destOrd="0" presId="urn:microsoft.com/office/officeart/2016/7/layout/RepeatingBendingProcessNew"/>
    <dgm:cxn modelId="{7671A30A-9DE1-4679-A1B8-6153E9A98D73}" type="presParOf" srcId="{4455C1CD-EF60-4F7E-B315-8BD811CC569B}" destId="{F4E048A6-5A48-4AF4-B837-7D5503238284}" srcOrd="0" destOrd="0" presId="urn:microsoft.com/office/officeart/2016/7/layout/RepeatingBendingProcessNew"/>
    <dgm:cxn modelId="{9274414A-C2E9-4F2C-AE7F-2D812903F725}" type="presParOf" srcId="{55F2A480-4A28-4F1C-BB74-4635640B57A4}" destId="{514C1202-26EF-4ADE-96E2-978B5CCCB34B}" srcOrd="10" destOrd="0" presId="urn:microsoft.com/office/officeart/2016/7/layout/RepeatingBendingProcessNew"/>
    <dgm:cxn modelId="{F33F6A87-501B-4EE4-B252-D921ACCF14E7}" type="presParOf" srcId="{55F2A480-4A28-4F1C-BB74-4635640B57A4}" destId="{F3918DB9-4387-4766-B142-B10D71A70D7A}" srcOrd="11" destOrd="0" presId="urn:microsoft.com/office/officeart/2016/7/layout/RepeatingBendingProcessNew"/>
    <dgm:cxn modelId="{E749394A-530A-49B8-8383-58E5A0D1D374}" type="presParOf" srcId="{F3918DB9-4387-4766-B142-B10D71A70D7A}" destId="{11D8EA06-BDF4-4C7C-864D-ECCB81354289}" srcOrd="0" destOrd="0" presId="urn:microsoft.com/office/officeart/2016/7/layout/RepeatingBendingProcessNew"/>
    <dgm:cxn modelId="{CB6633C5-F74B-4688-AE82-46CCD2082885}" type="presParOf" srcId="{55F2A480-4A28-4F1C-BB74-4635640B57A4}" destId="{D6024110-F215-49F5-A1BB-3B8AEC80E0A9}"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C6864DB-1CB1-4110-B072-465D488DEFC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3F31E13-23F2-4F3F-8C27-F84948A4A28E}">
      <dgm:prSet/>
      <dgm:spPr/>
      <dgm:t>
        <a:bodyPr/>
        <a:lstStyle/>
        <a:p>
          <a:r>
            <a:rPr lang="en-US"/>
            <a:t>Audience is always a</a:t>
          </a:r>
          <a:r>
            <a:rPr lang="tr-TR"/>
            <a:t>ttentive at the begining</a:t>
          </a:r>
          <a:endParaRPr lang="en-US"/>
        </a:p>
      </dgm:t>
    </dgm:pt>
    <dgm:pt modelId="{7A4EFF82-180E-4203-9F9B-F1F2847B048C}" type="parTrans" cxnId="{1CD481D1-9391-4A37-BBB3-23E161D58D59}">
      <dgm:prSet/>
      <dgm:spPr/>
      <dgm:t>
        <a:bodyPr/>
        <a:lstStyle/>
        <a:p>
          <a:endParaRPr lang="en-US"/>
        </a:p>
      </dgm:t>
    </dgm:pt>
    <dgm:pt modelId="{99DAF6B7-9BDE-4A0D-B3F6-4A518FAA0DF2}" type="sibTrans" cxnId="{1CD481D1-9391-4A37-BBB3-23E161D58D59}">
      <dgm:prSet/>
      <dgm:spPr/>
      <dgm:t>
        <a:bodyPr/>
        <a:lstStyle/>
        <a:p>
          <a:endParaRPr lang="en-US"/>
        </a:p>
      </dgm:t>
    </dgm:pt>
    <dgm:pt modelId="{A8E50F4C-5436-42B1-98ED-08A30E1D4060}">
      <dgm:prSet/>
      <dgm:spPr/>
      <dgm:t>
        <a:bodyPr/>
        <a:lstStyle/>
        <a:p>
          <a:r>
            <a:rPr lang="en-US"/>
            <a:t>Somewhat l</a:t>
          </a:r>
          <a:r>
            <a:rPr lang="tr-TR"/>
            <a:t>ess attentive </a:t>
          </a:r>
          <a:r>
            <a:rPr lang="en-US"/>
            <a:t>in</a:t>
          </a:r>
          <a:r>
            <a:rPr lang="tr-TR"/>
            <a:t> the middle</a:t>
          </a:r>
          <a:endParaRPr lang="en-US"/>
        </a:p>
      </dgm:t>
    </dgm:pt>
    <dgm:pt modelId="{0E5D2D0A-3269-49DF-BED5-6141A151223C}" type="parTrans" cxnId="{F2081831-7081-4E21-BF22-06E63E1F70A3}">
      <dgm:prSet/>
      <dgm:spPr/>
      <dgm:t>
        <a:bodyPr/>
        <a:lstStyle/>
        <a:p>
          <a:endParaRPr lang="en-US"/>
        </a:p>
      </dgm:t>
    </dgm:pt>
    <dgm:pt modelId="{9ACB4529-9517-4B4D-9DC9-B7F664CD1FD3}" type="sibTrans" cxnId="{F2081831-7081-4E21-BF22-06E63E1F70A3}">
      <dgm:prSet/>
      <dgm:spPr/>
      <dgm:t>
        <a:bodyPr/>
        <a:lstStyle/>
        <a:p>
          <a:endParaRPr lang="en-US"/>
        </a:p>
      </dgm:t>
    </dgm:pt>
    <dgm:pt modelId="{B82E3779-FF33-443E-9D0A-F9FEE11B1619}">
      <dgm:prSet/>
      <dgm:spPr/>
      <dgm:t>
        <a:bodyPr/>
        <a:lstStyle/>
        <a:p>
          <a:r>
            <a:rPr lang="en-US"/>
            <a:t>Generally more</a:t>
          </a:r>
          <a:r>
            <a:rPr lang="tr-TR"/>
            <a:t> attentive at the end</a:t>
          </a:r>
          <a:endParaRPr lang="en-US"/>
        </a:p>
      </dgm:t>
    </dgm:pt>
    <dgm:pt modelId="{E2382EAC-1635-4932-98AD-E05FBFFB1D8B}" type="parTrans" cxnId="{203A7292-F44B-4E72-A9DA-5A94063D5CCF}">
      <dgm:prSet/>
      <dgm:spPr/>
      <dgm:t>
        <a:bodyPr/>
        <a:lstStyle/>
        <a:p>
          <a:endParaRPr lang="en-US"/>
        </a:p>
      </dgm:t>
    </dgm:pt>
    <dgm:pt modelId="{B312E285-D6A4-462A-BFDE-D0486951CA34}" type="sibTrans" cxnId="{203A7292-F44B-4E72-A9DA-5A94063D5CCF}">
      <dgm:prSet/>
      <dgm:spPr/>
      <dgm:t>
        <a:bodyPr/>
        <a:lstStyle/>
        <a:p>
          <a:endParaRPr lang="en-US"/>
        </a:p>
      </dgm:t>
    </dgm:pt>
    <dgm:pt modelId="{82EA1753-CB4E-4137-97DF-1CEE3DED5202}">
      <dgm:prSet/>
      <dgm:spPr/>
      <dgm:t>
        <a:bodyPr/>
        <a:lstStyle/>
        <a:p>
          <a:r>
            <a:rPr lang="en-US"/>
            <a:t>Tell them</a:t>
          </a:r>
          <a:r>
            <a:rPr lang="tr-TR"/>
            <a:t> what you are </a:t>
          </a:r>
          <a:r>
            <a:rPr lang="en-US"/>
            <a:t>going to </a:t>
          </a:r>
          <a:r>
            <a:rPr lang="tr-TR"/>
            <a:t>say</a:t>
          </a:r>
          <a:endParaRPr lang="en-US"/>
        </a:p>
      </dgm:t>
    </dgm:pt>
    <dgm:pt modelId="{E145E247-DB88-446E-9619-6D0DF74CE2BC}" type="parTrans" cxnId="{7B25D83D-3F99-455A-9FD5-F3E390E7AE0D}">
      <dgm:prSet/>
      <dgm:spPr/>
      <dgm:t>
        <a:bodyPr/>
        <a:lstStyle/>
        <a:p>
          <a:endParaRPr lang="en-US"/>
        </a:p>
      </dgm:t>
    </dgm:pt>
    <dgm:pt modelId="{D97C4EBE-5743-4F8D-A2A9-9B7A0B199466}" type="sibTrans" cxnId="{7B25D83D-3F99-455A-9FD5-F3E390E7AE0D}">
      <dgm:prSet/>
      <dgm:spPr/>
      <dgm:t>
        <a:bodyPr/>
        <a:lstStyle/>
        <a:p>
          <a:endParaRPr lang="en-US"/>
        </a:p>
      </dgm:t>
    </dgm:pt>
    <dgm:pt modelId="{742B3EE0-CC38-4CCF-8B04-AA35F4FF311F}">
      <dgm:prSet/>
      <dgm:spPr/>
      <dgm:t>
        <a:bodyPr/>
        <a:lstStyle/>
        <a:p>
          <a:r>
            <a:rPr lang="en-US"/>
            <a:t>Then s</a:t>
          </a:r>
          <a:r>
            <a:rPr lang="tr-TR"/>
            <a:t>ay it</a:t>
          </a:r>
          <a:endParaRPr lang="en-US"/>
        </a:p>
      </dgm:t>
    </dgm:pt>
    <dgm:pt modelId="{A7D35D42-44B2-4D94-ACDF-246D7C5F3772}" type="parTrans" cxnId="{EAC8B90B-6BE6-4C79-8291-466C2E0264FB}">
      <dgm:prSet/>
      <dgm:spPr/>
      <dgm:t>
        <a:bodyPr/>
        <a:lstStyle/>
        <a:p>
          <a:endParaRPr lang="en-US"/>
        </a:p>
      </dgm:t>
    </dgm:pt>
    <dgm:pt modelId="{2F4CB5A7-0C0B-4F78-A0B3-84B7D6282074}" type="sibTrans" cxnId="{EAC8B90B-6BE6-4C79-8291-466C2E0264FB}">
      <dgm:prSet/>
      <dgm:spPr/>
      <dgm:t>
        <a:bodyPr/>
        <a:lstStyle/>
        <a:p>
          <a:endParaRPr lang="en-US"/>
        </a:p>
      </dgm:t>
    </dgm:pt>
    <dgm:pt modelId="{81844766-F18C-47A1-B09B-9AE1B491B35C}">
      <dgm:prSet/>
      <dgm:spPr/>
      <dgm:t>
        <a:bodyPr/>
        <a:lstStyle/>
        <a:p>
          <a:r>
            <a:rPr lang="en-US"/>
            <a:t>At the end, s</a:t>
          </a:r>
          <a:r>
            <a:rPr lang="tr-TR"/>
            <a:t>ay it again</a:t>
          </a:r>
          <a:endParaRPr lang="en-US"/>
        </a:p>
      </dgm:t>
    </dgm:pt>
    <dgm:pt modelId="{36D9DA21-CACD-4447-9DA1-2F7DDB8CC459}" type="parTrans" cxnId="{1D518AA3-6C31-4BFE-824F-BCDE2BD6F850}">
      <dgm:prSet/>
      <dgm:spPr/>
      <dgm:t>
        <a:bodyPr/>
        <a:lstStyle/>
        <a:p>
          <a:endParaRPr lang="en-US"/>
        </a:p>
      </dgm:t>
    </dgm:pt>
    <dgm:pt modelId="{C8C9A000-C359-4D98-B07C-A19FB57E73F9}" type="sibTrans" cxnId="{1D518AA3-6C31-4BFE-824F-BCDE2BD6F850}">
      <dgm:prSet/>
      <dgm:spPr/>
      <dgm:t>
        <a:bodyPr/>
        <a:lstStyle/>
        <a:p>
          <a:endParaRPr lang="en-US"/>
        </a:p>
      </dgm:t>
    </dgm:pt>
    <dgm:pt modelId="{D0988928-2B97-4191-9114-A7F3AD3DE2D6}">
      <dgm:prSet/>
      <dgm:spPr/>
      <dgm:t>
        <a:bodyPr/>
        <a:lstStyle/>
        <a:p>
          <a:r>
            <a:rPr lang="en-US"/>
            <a:t>Allow time for questions</a:t>
          </a:r>
        </a:p>
      </dgm:t>
    </dgm:pt>
    <dgm:pt modelId="{83E6F396-0BEB-4C66-808D-9AF381CD0569}" type="parTrans" cxnId="{A62353EC-6535-4B59-A3DC-B5142BFC5FF9}">
      <dgm:prSet/>
      <dgm:spPr/>
      <dgm:t>
        <a:bodyPr/>
        <a:lstStyle/>
        <a:p>
          <a:endParaRPr lang="en-US"/>
        </a:p>
      </dgm:t>
    </dgm:pt>
    <dgm:pt modelId="{1512A175-A35D-4813-8B6D-88B21A3B6987}" type="sibTrans" cxnId="{A62353EC-6535-4B59-A3DC-B5142BFC5FF9}">
      <dgm:prSet/>
      <dgm:spPr/>
      <dgm:t>
        <a:bodyPr/>
        <a:lstStyle/>
        <a:p>
          <a:endParaRPr lang="en-US"/>
        </a:p>
      </dgm:t>
    </dgm:pt>
    <dgm:pt modelId="{B0599695-EE98-42E0-B240-2B4AAB8B5D16}" type="pres">
      <dgm:prSet presAssocID="{5C6864DB-1CB1-4110-B072-465D488DEFC7}" presName="diagram" presStyleCnt="0">
        <dgm:presLayoutVars>
          <dgm:dir/>
          <dgm:resizeHandles val="exact"/>
        </dgm:presLayoutVars>
      </dgm:prSet>
      <dgm:spPr/>
    </dgm:pt>
    <dgm:pt modelId="{22969AA6-0187-451D-A862-FE0E34BDA352}" type="pres">
      <dgm:prSet presAssocID="{B3F31E13-23F2-4F3F-8C27-F84948A4A28E}" presName="node" presStyleLbl="node1" presStyleIdx="0" presStyleCnt="7">
        <dgm:presLayoutVars>
          <dgm:bulletEnabled val="1"/>
        </dgm:presLayoutVars>
      </dgm:prSet>
      <dgm:spPr/>
    </dgm:pt>
    <dgm:pt modelId="{0E03CBEB-7835-4AA4-912F-0CB679AF38DB}" type="pres">
      <dgm:prSet presAssocID="{99DAF6B7-9BDE-4A0D-B3F6-4A518FAA0DF2}" presName="sibTrans" presStyleCnt="0"/>
      <dgm:spPr/>
    </dgm:pt>
    <dgm:pt modelId="{111C5F16-9A44-448E-90E1-9C0F622D954B}" type="pres">
      <dgm:prSet presAssocID="{A8E50F4C-5436-42B1-98ED-08A30E1D4060}" presName="node" presStyleLbl="node1" presStyleIdx="1" presStyleCnt="7">
        <dgm:presLayoutVars>
          <dgm:bulletEnabled val="1"/>
        </dgm:presLayoutVars>
      </dgm:prSet>
      <dgm:spPr/>
    </dgm:pt>
    <dgm:pt modelId="{4080630A-5C76-42C9-B65E-6ED7476FBD6E}" type="pres">
      <dgm:prSet presAssocID="{9ACB4529-9517-4B4D-9DC9-B7F664CD1FD3}" presName="sibTrans" presStyleCnt="0"/>
      <dgm:spPr/>
    </dgm:pt>
    <dgm:pt modelId="{EB4AD493-D418-48A3-9C78-30CC2DA3B256}" type="pres">
      <dgm:prSet presAssocID="{B82E3779-FF33-443E-9D0A-F9FEE11B1619}" presName="node" presStyleLbl="node1" presStyleIdx="2" presStyleCnt="7">
        <dgm:presLayoutVars>
          <dgm:bulletEnabled val="1"/>
        </dgm:presLayoutVars>
      </dgm:prSet>
      <dgm:spPr/>
    </dgm:pt>
    <dgm:pt modelId="{BA2DC684-CFA6-455D-B254-8175921DD611}" type="pres">
      <dgm:prSet presAssocID="{B312E285-D6A4-462A-BFDE-D0486951CA34}" presName="sibTrans" presStyleCnt="0"/>
      <dgm:spPr/>
    </dgm:pt>
    <dgm:pt modelId="{2121BB70-4999-4638-9928-D5C423DE0CA7}" type="pres">
      <dgm:prSet presAssocID="{82EA1753-CB4E-4137-97DF-1CEE3DED5202}" presName="node" presStyleLbl="node1" presStyleIdx="3" presStyleCnt="7">
        <dgm:presLayoutVars>
          <dgm:bulletEnabled val="1"/>
        </dgm:presLayoutVars>
      </dgm:prSet>
      <dgm:spPr/>
    </dgm:pt>
    <dgm:pt modelId="{35E29C37-CFED-4336-AA48-D59514BAFC82}" type="pres">
      <dgm:prSet presAssocID="{D97C4EBE-5743-4F8D-A2A9-9B7A0B199466}" presName="sibTrans" presStyleCnt="0"/>
      <dgm:spPr/>
    </dgm:pt>
    <dgm:pt modelId="{31381698-8D59-4896-9B09-D36B2C4FD44A}" type="pres">
      <dgm:prSet presAssocID="{742B3EE0-CC38-4CCF-8B04-AA35F4FF311F}" presName="node" presStyleLbl="node1" presStyleIdx="4" presStyleCnt="7">
        <dgm:presLayoutVars>
          <dgm:bulletEnabled val="1"/>
        </dgm:presLayoutVars>
      </dgm:prSet>
      <dgm:spPr/>
    </dgm:pt>
    <dgm:pt modelId="{52DB5DE5-353D-4BCA-8C63-42DD893A9D1B}" type="pres">
      <dgm:prSet presAssocID="{2F4CB5A7-0C0B-4F78-A0B3-84B7D6282074}" presName="sibTrans" presStyleCnt="0"/>
      <dgm:spPr/>
    </dgm:pt>
    <dgm:pt modelId="{E6794481-0C77-48C3-BA6F-1B8A0AEB3B73}" type="pres">
      <dgm:prSet presAssocID="{81844766-F18C-47A1-B09B-9AE1B491B35C}" presName="node" presStyleLbl="node1" presStyleIdx="5" presStyleCnt="7">
        <dgm:presLayoutVars>
          <dgm:bulletEnabled val="1"/>
        </dgm:presLayoutVars>
      </dgm:prSet>
      <dgm:spPr/>
    </dgm:pt>
    <dgm:pt modelId="{1B763333-C29B-44FE-B564-C9C883868CA0}" type="pres">
      <dgm:prSet presAssocID="{C8C9A000-C359-4D98-B07C-A19FB57E73F9}" presName="sibTrans" presStyleCnt="0"/>
      <dgm:spPr/>
    </dgm:pt>
    <dgm:pt modelId="{0BD45BD4-0E79-480E-AD2A-7F2DD3F7225F}" type="pres">
      <dgm:prSet presAssocID="{D0988928-2B97-4191-9114-A7F3AD3DE2D6}" presName="node" presStyleLbl="node1" presStyleIdx="6" presStyleCnt="7">
        <dgm:presLayoutVars>
          <dgm:bulletEnabled val="1"/>
        </dgm:presLayoutVars>
      </dgm:prSet>
      <dgm:spPr/>
    </dgm:pt>
  </dgm:ptLst>
  <dgm:cxnLst>
    <dgm:cxn modelId="{E8069607-FF1D-4E16-8370-A59A517076BC}" type="presOf" srcId="{A8E50F4C-5436-42B1-98ED-08A30E1D4060}" destId="{111C5F16-9A44-448E-90E1-9C0F622D954B}" srcOrd="0" destOrd="0" presId="urn:microsoft.com/office/officeart/2005/8/layout/default"/>
    <dgm:cxn modelId="{C1BCC308-D6D0-4A22-AC24-0FD63247F8ED}" type="presOf" srcId="{5C6864DB-1CB1-4110-B072-465D488DEFC7}" destId="{B0599695-EE98-42E0-B240-2B4AAB8B5D16}" srcOrd="0" destOrd="0" presId="urn:microsoft.com/office/officeart/2005/8/layout/default"/>
    <dgm:cxn modelId="{EAC8B90B-6BE6-4C79-8291-466C2E0264FB}" srcId="{5C6864DB-1CB1-4110-B072-465D488DEFC7}" destId="{742B3EE0-CC38-4CCF-8B04-AA35F4FF311F}" srcOrd="4" destOrd="0" parTransId="{A7D35D42-44B2-4D94-ACDF-246D7C5F3772}" sibTransId="{2F4CB5A7-0C0B-4F78-A0B3-84B7D6282074}"/>
    <dgm:cxn modelId="{F2081831-7081-4E21-BF22-06E63E1F70A3}" srcId="{5C6864DB-1CB1-4110-B072-465D488DEFC7}" destId="{A8E50F4C-5436-42B1-98ED-08A30E1D4060}" srcOrd="1" destOrd="0" parTransId="{0E5D2D0A-3269-49DF-BED5-6141A151223C}" sibTransId="{9ACB4529-9517-4B4D-9DC9-B7F664CD1FD3}"/>
    <dgm:cxn modelId="{7B25D83D-3F99-455A-9FD5-F3E390E7AE0D}" srcId="{5C6864DB-1CB1-4110-B072-465D488DEFC7}" destId="{82EA1753-CB4E-4137-97DF-1CEE3DED5202}" srcOrd="3" destOrd="0" parTransId="{E145E247-DB88-446E-9619-6D0DF74CE2BC}" sibTransId="{D97C4EBE-5743-4F8D-A2A9-9B7A0B199466}"/>
    <dgm:cxn modelId="{9DC75C70-E077-4CA1-97DE-9446EAB758B1}" type="presOf" srcId="{D0988928-2B97-4191-9114-A7F3AD3DE2D6}" destId="{0BD45BD4-0E79-480E-AD2A-7F2DD3F7225F}" srcOrd="0" destOrd="0" presId="urn:microsoft.com/office/officeart/2005/8/layout/default"/>
    <dgm:cxn modelId="{F3B43E84-D103-452C-9FA0-D1F6259BFB51}" type="presOf" srcId="{742B3EE0-CC38-4CCF-8B04-AA35F4FF311F}" destId="{31381698-8D59-4896-9B09-D36B2C4FD44A}" srcOrd="0" destOrd="0" presId="urn:microsoft.com/office/officeart/2005/8/layout/default"/>
    <dgm:cxn modelId="{2463F788-3BDA-472F-850F-313642A31433}" type="presOf" srcId="{82EA1753-CB4E-4137-97DF-1CEE3DED5202}" destId="{2121BB70-4999-4638-9928-D5C423DE0CA7}" srcOrd="0" destOrd="0" presId="urn:microsoft.com/office/officeart/2005/8/layout/default"/>
    <dgm:cxn modelId="{0FE65990-B77E-482D-9351-0714212129EB}" type="presOf" srcId="{81844766-F18C-47A1-B09B-9AE1B491B35C}" destId="{E6794481-0C77-48C3-BA6F-1B8A0AEB3B73}" srcOrd="0" destOrd="0" presId="urn:microsoft.com/office/officeart/2005/8/layout/default"/>
    <dgm:cxn modelId="{203A7292-F44B-4E72-A9DA-5A94063D5CCF}" srcId="{5C6864DB-1CB1-4110-B072-465D488DEFC7}" destId="{B82E3779-FF33-443E-9D0A-F9FEE11B1619}" srcOrd="2" destOrd="0" parTransId="{E2382EAC-1635-4932-98AD-E05FBFFB1D8B}" sibTransId="{B312E285-D6A4-462A-BFDE-D0486951CA34}"/>
    <dgm:cxn modelId="{1D518AA3-6C31-4BFE-824F-BCDE2BD6F850}" srcId="{5C6864DB-1CB1-4110-B072-465D488DEFC7}" destId="{81844766-F18C-47A1-B09B-9AE1B491B35C}" srcOrd="5" destOrd="0" parTransId="{36D9DA21-CACD-4447-9DA1-2F7DDB8CC459}" sibTransId="{C8C9A000-C359-4D98-B07C-A19FB57E73F9}"/>
    <dgm:cxn modelId="{7C5F3AAF-31B3-4F87-A12D-A74155829307}" type="presOf" srcId="{B3F31E13-23F2-4F3F-8C27-F84948A4A28E}" destId="{22969AA6-0187-451D-A862-FE0E34BDA352}" srcOrd="0" destOrd="0" presId="urn:microsoft.com/office/officeart/2005/8/layout/default"/>
    <dgm:cxn modelId="{1CD481D1-9391-4A37-BBB3-23E161D58D59}" srcId="{5C6864DB-1CB1-4110-B072-465D488DEFC7}" destId="{B3F31E13-23F2-4F3F-8C27-F84948A4A28E}" srcOrd="0" destOrd="0" parTransId="{7A4EFF82-180E-4203-9F9B-F1F2847B048C}" sibTransId="{99DAF6B7-9BDE-4A0D-B3F6-4A518FAA0DF2}"/>
    <dgm:cxn modelId="{713A8BE1-7575-43C4-8D62-94DE31EB2A5F}" type="presOf" srcId="{B82E3779-FF33-443E-9D0A-F9FEE11B1619}" destId="{EB4AD493-D418-48A3-9C78-30CC2DA3B256}" srcOrd="0" destOrd="0" presId="urn:microsoft.com/office/officeart/2005/8/layout/default"/>
    <dgm:cxn modelId="{A62353EC-6535-4B59-A3DC-B5142BFC5FF9}" srcId="{5C6864DB-1CB1-4110-B072-465D488DEFC7}" destId="{D0988928-2B97-4191-9114-A7F3AD3DE2D6}" srcOrd="6" destOrd="0" parTransId="{83E6F396-0BEB-4C66-808D-9AF381CD0569}" sibTransId="{1512A175-A35D-4813-8B6D-88B21A3B6987}"/>
    <dgm:cxn modelId="{24B45E77-D085-44F6-86A9-B8245B86B674}" type="presParOf" srcId="{B0599695-EE98-42E0-B240-2B4AAB8B5D16}" destId="{22969AA6-0187-451D-A862-FE0E34BDA352}" srcOrd="0" destOrd="0" presId="urn:microsoft.com/office/officeart/2005/8/layout/default"/>
    <dgm:cxn modelId="{03D3C9AD-602D-4CAD-9FB7-9DAAAE62819C}" type="presParOf" srcId="{B0599695-EE98-42E0-B240-2B4AAB8B5D16}" destId="{0E03CBEB-7835-4AA4-912F-0CB679AF38DB}" srcOrd="1" destOrd="0" presId="urn:microsoft.com/office/officeart/2005/8/layout/default"/>
    <dgm:cxn modelId="{2D55B910-CA2E-4AA3-8032-26D2491CCE37}" type="presParOf" srcId="{B0599695-EE98-42E0-B240-2B4AAB8B5D16}" destId="{111C5F16-9A44-448E-90E1-9C0F622D954B}" srcOrd="2" destOrd="0" presId="urn:microsoft.com/office/officeart/2005/8/layout/default"/>
    <dgm:cxn modelId="{B03CF8BB-3563-42FF-B074-48CA68860E67}" type="presParOf" srcId="{B0599695-EE98-42E0-B240-2B4AAB8B5D16}" destId="{4080630A-5C76-42C9-B65E-6ED7476FBD6E}" srcOrd="3" destOrd="0" presId="urn:microsoft.com/office/officeart/2005/8/layout/default"/>
    <dgm:cxn modelId="{BC996AC1-3D53-4A0A-803A-3A7A5A62222D}" type="presParOf" srcId="{B0599695-EE98-42E0-B240-2B4AAB8B5D16}" destId="{EB4AD493-D418-48A3-9C78-30CC2DA3B256}" srcOrd="4" destOrd="0" presId="urn:microsoft.com/office/officeart/2005/8/layout/default"/>
    <dgm:cxn modelId="{9BF45B72-0D72-4C91-A843-F1F89C048CB7}" type="presParOf" srcId="{B0599695-EE98-42E0-B240-2B4AAB8B5D16}" destId="{BA2DC684-CFA6-455D-B254-8175921DD611}" srcOrd="5" destOrd="0" presId="urn:microsoft.com/office/officeart/2005/8/layout/default"/>
    <dgm:cxn modelId="{89E3DDE2-1B80-4A7C-AF20-B1A58B54A724}" type="presParOf" srcId="{B0599695-EE98-42E0-B240-2B4AAB8B5D16}" destId="{2121BB70-4999-4638-9928-D5C423DE0CA7}" srcOrd="6" destOrd="0" presId="urn:microsoft.com/office/officeart/2005/8/layout/default"/>
    <dgm:cxn modelId="{D68A0690-78FC-4913-95A6-09A11D0CB273}" type="presParOf" srcId="{B0599695-EE98-42E0-B240-2B4AAB8B5D16}" destId="{35E29C37-CFED-4336-AA48-D59514BAFC82}" srcOrd="7" destOrd="0" presId="urn:microsoft.com/office/officeart/2005/8/layout/default"/>
    <dgm:cxn modelId="{F55D2BBA-CC0C-45AF-8B80-A80CDF5709B6}" type="presParOf" srcId="{B0599695-EE98-42E0-B240-2B4AAB8B5D16}" destId="{31381698-8D59-4896-9B09-D36B2C4FD44A}" srcOrd="8" destOrd="0" presId="urn:microsoft.com/office/officeart/2005/8/layout/default"/>
    <dgm:cxn modelId="{579E058D-F2F3-4437-A93F-61AFDDB4169C}" type="presParOf" srcId="{B0599695-EE98-42E0-B240-2B4AAB8B5D16}" destId="{52DB5DE5-353D-4BCA-8C63-42DD893A9D1B}" srcOrd="9" destOrd="0" presId="urn:microsoft.com/office/officeart/2005/8/layout/default"/>
    <dgm:cxn modelId="{EC674728-A941-4DF2-BA1E-5147B1E852C1}" type="presParOf" srcId="{B0599695-EE98-42E0-B240-2B4AAB8B5D16}" destId="{E6794481-0C77-48C3-BA6F-1B8A0AEB3B73}" srcOrd="10" destOrd="0" presId="urn:microsoft.com/office/officeart/2005/8/layout/default"/>
    <dgm:cxn modelId="{6B2C1B84-C137-48C9-8856-B352F3AA1423}" type="presParOf" srcId="{B0599695-EE98-42E0-B240-2B4AAB8B5D16}" destId="{1B763333-C29B-44FE-B564-C9C883868CA0}" srcOrd="11" destOrd="0" presId="urn:microsoft.com/office/officeart/2005/8/layout/default"/>
    <dgm:cxn modelId="{A9B3B781-EC00-4388-B596-A7512E80D3F8}" type="presParOf" srcId="{B0599695-EE98-42E0-B240-2B4AAB8B5D16}" destId="{0BD45BD4-0E79-480E-AD2A-7F2DD3F7225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E5256BD-F605-4314-8B19-1D10A7D0AC5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2F37221-6ECB-469E-B937-E4B0B21475ED}">
      <dgm:prSet/>
      <dgm:spPr/>
      <dgm:t>
        <a:bodyPr/>
        <a:lstStyle/>
        <a:p>
          <a:r>
            <a:rPr lang="en-US"/>
            <a:t>Smile</a:t>
          </a:r>
        </a:p>
      </dgm:t>
    </dgm:pt>
    <dgm:pt modelId="{94526CBC-0C63-422B-A428-F533392F0435}" type="parTrans" cxnId="{0E0A3EA4-EFB4-4A49-BA2D-DCBD1722D601}">
      <dgm:prSet/>
      <dgm:spPr/>
      <dgm:t>
        <a:bodyPr/>
        <a:lstStyle/>
        <a:p>
          <a:endParaRPr lang="en-US"/>
        </a:p>
      </dgm:t>
    </dgm:pt>
    <dgm:pt modelId="{2B13BB08-0E86-4149-ABD5-CF47E0852365}" type="sibTrans" cxnId="{0E0A3EA4-EFB4-4A49-BA2D-DCBD1722D601}">
      <dgm:prSet/>
      <dgm:spPr/>
      <dgm:t>
        <a:bodyPr/>
        <a:lstStyle/>
        <a:p>
          <a:endParaRPr lang="en-US"/>
        </a:p>
      </dgm:t>
    </dgm:pt>
    <dgm:pt modelId="{C75B8074-91C6-48D0-854E-F4573C191F98}">
      <dgm:prSet/>
      <dgm:spPr/>
      <dgm:t>
        <a:bodyPr/>
        <a:lstStyle/>
        <a:p>
          <a:r>
            <a:rPr lang="en-US"/>
            <a:t>Breathe</a:t>
          </a:r>
        </a:p>
      </dgm:t>
    </dgm:pt>
    <dgm:pt modelId="{02D971D5-78A5-48F3-AFBE-252BB12D67F4}" type="parTrans" cxnId="{D6A00071-0BCA-42D9-8472-D52C5F1EA3DE}">
      <dgm:prSet/>
      <dgm:spPr/>
      <dgm:t>
        <a:bodyPr/>
        <a:lstStyle/>
        <a:p>
          <a:endParaRPr lang="en-US"/>
        </a:p>
      </dgm:t>
    </dgm:pt>
    <dgm:pt modelId="{3D6C6B28-B19C-42AF-B409-6A211354B1F7}" type="sibTrans" cxnId="{D6A00071-0BCA-42D9-8472-D52C5F1EA3DE}">
      <dgm:prSet/>
      <dgm:spPr/>
      <dgm:t>
        <a:bodyPr/>
        <a:lstStyle/>
        <a:p>
          <a:endParaRPr lang="en-US"/>
        </a:p>
      </dgm:t>
    </dgm:pt>
    <dgm:pt modelId="{699B2A4B-285F-4BFD-85D5-A17AD737DD08}">
      <dgm:prSet/>
      <dgm:spPr/>
      <dgm:t>
        <a:bodyPr/>
        <a:lstStyle/>
        <a:p>
          <a:r>
            <a:rPr lang="en-US"/>
            <a:t>Water</a:t>
          </a:r>
        </a:p>
      </dgm:t>
    </dgm:pt>
    <dgm:pt modelId="{4E3040FC-1789-42CA-B68D-B3766BC16030}" type="parTrans" cxnId="{DC94776F-2A5A-4BF2-B4E5-9E5984365507}">
      <dgm:prSet/>
      <dgm:spPr/>
      <dgm:t>
        <a:bodyPr/>
        <a:lstStyle/>
        <a:p>
          <a:endParaRPr lang="en-US"/>
        </a:p>
      </dgm:t>
    </dgm:pt>
    <dgm:pt modelId="{771CC36E-A3BA-4322-B339-79B8C0B7A9FB}" type="sibTrans" cxnId="{DC94776F-2A5A-4BF2-B4E5-9E5984365507}">
      <dgm:prSet/>
      <dgm:spPr/>
      <dgm:t>
        <a:bodyPr/>
        <a:lstStyle/>
        <a:p>
          <a:endParaRPr lang="en-US"/>
        </a:p>
      </dgm:t>
    </dgm:pt>
    <dgm:pt modelId="{C46088EE-14D9-4B83-A0F6-7738D1D86AF4}">
      <dgm:prSet/>
      <dgm:spPr/>
      <dgm:t>
        <a:bodyPr/>
        <a:lstStyle/>
        <a:p>
          <a:r>
            <a:rPr lang="en-US"/>
            <a:t>Notes</a:t>
          </a:r>
        </a:p>
      </dgm:t>
    </dgm:pt>
    <dgm:pt modelId="{A5782CA4-5906-476D-B2AB-18AA8D492B22}" type="parTrans" cxnId="{853B2FCB-E96B-404B-AEDC-08CE81338D03}">
      <dgm:prSet/>
      <dgm:spPr/>
      <dgm:t>
        <a:bodyPr/>
        <a:lstStyle/>
        <a:p>
          <a:endParaRPr lang="en-US"/>
        </a:p>
      </dgm:t>
    </dgm:pt>
    <dgm:pt modelId="{00E8342D-8044-4F73-BC84-B14D3097ECA7}" type="sibTrans" cxnId="{853B2FCB-E96B-404B-AEDC-08CE81338D03}">
      <dgm:prSet/>
      <dgm:spPr/>
      <dgm:t>
        <a:bodyPr/>
        <a:lstStyle/>
        <a:p>
          <a:endParaRPr lang="en-US"/>
        </a:p>
      </dgm:t>
    </dgm:pt>
    <dgm:pt modelId="{83F6A1CF-05F4-4062-8644-377DA77AAEC8}">
      <dgm:prSet/>
      <dgm:spPr/>
      <dgm:t>
        <a:bodyPr/>
        <a:lstStyle/>
        <a:p>
          <a:r>
            <a:rPr lang="en-US" dirty="0"/>
            <a:t>Finish on time (Not over or under)</a:t>
          </a:r>
        </a:p>
      </dgm:t>
    </dgm:pt>
    <dgm:pt modelId="{2E8A99E4-4A37-4851-A24D-9F7D7DF00BF0}" type="parTrans" cxnId="{6B9B20AE-4FF4-4FD0-97B6-B0BCD190978E}">
      <dgm:prSet/>
      <dgm:spPr/>
      <dgm:t>
        <a:bodyPr/>
        <a:lstStyle/>
        <a:p>
          <a:endParaRPr lang="en-US"/>
        </a:p>
      </dgm:t>
    </dgm:pt>
    <dgm:pt modelId="{33819B59-0BC0-4444-8780-AB290032EB5A}" type="sibTrans" cxnId="{6B9B20AE-4FF4-4FD0-97B6-B0BCD190978E}">
      <dgm:prSet/>
      <dgm:spPr/>
      <dgm:t>
        <a:bodyPr/>
        <a:lstStyle/>
        <a:p>
          <a:endParaRPr lang="en-US"/>
        </a:p>
      </dgm:t>
    </dgm:pt>
    <dgm:pt modelId="{CA7CBA37-275D-43D1-9DE0-89B94D76DDF0}" type="pres">
      <dgm:prSet presAssocID="{0E5256BD-F605-4314-8B19-1D10A7D0AC5C}" presName="root" presStyleCnt="0">
        <dgm:presLayoutVars>
          <dgm:dir/>
          <dgm:resizeHandles val="exact"/>
        </dgm:presLayoutVars>
      </dgm:prSet>
      <dgm:spPr/>
    </dgm:pt>
    <dgm:pt modelId="{B32CE218-4660-4E6D-B215-7175918E017A}" type="pres">
      <dgm:prSet presAssocID="{32F37221-6ECB-469E-B937-E4B0B21475ED}" presName="compNode" presStyleCnt="0"/>
      <dgm:spPr/>
    </dgm:pt>
    <dgm:pt modelId="{8D91500D-669F-4ED2-B217-8348A5BE888C}" type="pres">
      <dgm:prSet presAssocID="{32F37221-6ECB-469E-B937-E4B0B21475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inning Face with Solid Fill"/>
        </a:ext>
      </dgm:extLst>
    </dgm:pt>
    <dgm:pt modelId="{453EDB30-F4B4-4E38-9594-D5F6AA26DCB3}" type="pres">
      <dgm:prSet presAssocID="{32F37221-6ECB-469E-B937-E4B0B21475ED}" presName="spaceRect" presStyleCnt="0"/>
      <dgm:spPr/>
    </dgm:pt>
    <dgm:pt modelId="{63594F48-F18E-49BD-9EA4-E05BD992C92C}" type="pres">
      <dgm:prSet presAssocID="{32F37221-6ECB-469E-B937-E4B0B21475ED}" presName="textRect" presStyleLbl="revTx" presStyleIdx="0" presStyleCnt="5">
        <dgm:presLayoutVars>
          <dgm:chMax val="1"/>
          <dgm:chPref val="1"/>
        </dgm:presLayoutVars>
      </dgm:prSet>
      <dgm:spPr/>
    </dgm:pt>
    <dgm:pt modelId="{A43A47EF-1D23-41CC-A094-763D5C01774C}" type="pres">
      <dgm:prSet presAssocID="{2B13BB08-0E86-4149-ABD5-CF47E0852365}" presName="sibTrans" presStyleCnt="0"/>
      <dgm:spPr/>
    </dgm:pt>
    <dgm:pt modelId="{7989B1BC-CA3C-48FC-BB2F-67B57B905401}" type="pres">
      <dgm:prSet presAssocID="{C75B8074-91C6-48D0-854E-F4573C191F98}" presName="compNode" presStyleCnt="0"/>
      <dgm:spPr/>
    </dgm:pt>
    <dgm:pt modelId="{2557021C-5336-4939-B019-C73E212190DD}" type="pres">
      <dgm:prSet presAssocID="{C75B8074-91C6-48D0-854E-F4573C191F9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C2E0CDD5-4829-4318-AD20-FDD52442C750}" type="pres">
      <dgm:prSet presAssocID="{C75B8074-91C6-48D0-854E-F4573C191F98}" presName="spaceRect" presStyleCnt="0"/>
      <dgm:spPr/>
    </dgm:pt>
    <dgm:pt modelId="{8A76EC5B-663A-433B-8145-2D6D8B652821}" type="pres">
      <dgm:prSet presAssocID="{C75B8074-91C6-48D0-854E-F4573C191F98}" presName="textRect" presStyleLbl="revTx" presStyleIdx="1" presStyleCnt="5">
        <dgm:presLayoutVars>
          <dgm:chMax val="1"/>
          <dgm:chPref val="1"/>
        </dgm:presLayoutVars>
      </dgm:prSet>
      <dgm:spPr/>
    </dgm:pt>
    <dgm:pt modelId="{D621614C-BD39-4AF0-B733-1F5B6FDC6F84}" type="pres">
      <dgm:prSet presAssocID="{3D6C6B28-B19C-42AF-B409-6A211354B1F7}" presName="sibTrans" presStyleCnt="0"/>
      <dgm:spPr/>
    </dgm:pt>
    <dgm:pt modelId="{93004780-5C33-4360-A3A1-9E7A0D8211EC}" type="pres">
      <dgm:prSet presAssocID="{699B2A4B-285F-4BFD-85D5-A17AD737DD08}" presName="compNode" presStyleCnt="0"/>
      <dgm:spPr/>
    </dgm:pt>
    <dgm:pt modelId="{E8052B32-33A1-4785-B4F6-5004618F96B2}" type="pres">
      <dgm:prSet presAssocID="{699B2A4B-285F-4BFD-85D5-A17AD737DD0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E98AAB5B-96A5-4EC8-AF1E-34E6ACF5C9F4}" type="pres">
      <dgm:prSet presAssocID="{699B2A4B-285F-4BFD-85D5-A17AD737DD08}" presName="spaceRect" presStyleCnt="0"/>
      <dgm:spPr/>
    </dgm:pt>
    <dgm:pt modelId="{1BC7C509-A543-46C9-829E-CEC384C0E801}" type="pres">
      <dgm:prSet presAssocID="{699B2A4B-285F-4BFD-85D5-A17AD737DD08}" presName="textRect" presStyleLbl="revTx" presStyleIdx="2" presStyleCnt="5">
        <dgm:presLayoutVars>
          <dgm:chMax val="1"/>
          <dgm:chPref val="1"/>
        </dgm:presLayoutVars>
      </dgm:prSet>
      <dgm:spPr/>
    </dgm:pt>
    <dgm:pt modelId="{1B2002EB-B8AB-4258-B8A4-038097126171}" type="pres">
      <dgm:prSet presAssocID="{771CC36E-A3BA-4322-B339-79B8C0B7A9FB}" presName="sibTrans" presStyleCnt="0"/>
      <dgm:spPr/>
    </dgm:pt>
    <dgm:pt modelId="{01967098-D566-453D-BA0C-02FCCD8EC6EC}" type="pres">
      <dgm:prSet presAssocID="{C46088EE-14D9-4B83-A0F6-7738D1D86AF4}" presName="compNode" presStyleCnt="0"/>
      <dgm:spPr/>
    </dgm:pt>
    <dgm:pt modelId="{9A4F7A7B-4F06-4AB5-8F26-9118C7279C52}" type="pres">
      <dgm:prSet presAssocID="{C46088EE-14D9-4B83-A0F6-7738D1D86AF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92B0CFCD-03D1-413A-B376-047091286F3D}" type="pres">
      <dgm:prSet presAssocID="{C46088EE-14D9-4B83-A0F6-7738D1D86AF4}" presName="spaceRect" presStyleCnt="0"/>
      <dgm:spPr/>
    </dgm:pt>
    <dgm:pt modelId="{D8AD1D29-BBEC-46A3-BF6A-9D3A5263A3C5}" type="pres">
      <dgm:prSet presAssocID="{C46088EE-14D9-4B83-A0F6-7738D1D86AF4}" presName="textRect" presStyleLbl="revTx" presStyleIdx="3" presStyleCnt="5">
        <dgm:presLayoutVars>
          <dgm:chMax val="1"/>
          <dgm:chPref val="1"/>
        </dgm:presLayoutVars>
      </dgm:prSet>
      <dgm:spPr/>
    </dgm:pt>
    <dgm:pt modelId="{8F23842F-C7EB-4484-80CE-873DE151D408}" type="pres">
      <dgm:prSet presAssocID="{00E8342D-8044-4F73-BC84-B14D3097ECA7}" presName="sibTrans" presStyleCnt="0"/>
      <dgm:spPr/>
    </dgm:pt>
    <dgm:pt modelId="{95CC7A16-4875-4B65-AB36-D05DE3C924F5}" type="pres">
      <dgm:prSet presAssocID="{83F6A1CF-05F4-4062-8644-377DA77AAEC8}" presName="compNode" presStyleCnt="0"/>
      <dgm:spPr/>
    </dgm:pt>
    <dgm:pt modelId="{1BE354EA-CFC2-4C2F-BBB6-BB421EDAF614}" type="pres">
      <dgm:prSet presAssocID="{83F6A1CF-05F4-4062-8644-377DA77AAE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4F2847D8-7DCC-44A6-BF0B-B0C022F54F20}" type="pres">
      <dgm:prSet presAssocID="{83F6A1CF-05F4-4062-8644-377DA77AAEC8}" presName="spaceRect" presStyleCnt="0"/>
      <dgm:spPr/>
    </dgm:pt>
    <dgm:pt modelId="{D612540E-0C95-42FB-AE3F-98E97ADC8994}" type="pres">
      <dgm:prSet presAssocID="{83F6A1CF-05F4-4062-8644-377DA77AAEC8}" presName="textRect" presStyleLbl="revTx" presStyleIdx="4" presStyleCnt="5">
        <dgm:presLayoutVars>
          <dgm:chMax val="1"/>
          <dgm:chPref val="1"/>
        </dgm:presLayoutVars>
      </dgm:prSet>
      <dgm:spPr/>
    </dgm:pt>
  </dgm:ptLst>
  <dgm:cxnLst>
    <dgm:cxn modelId="{D3B67911-12C7-4A46-9098-83B956B91C72}" type="presOf" srcId="{C46088EE-14D9-4B83-A0F6-7738D1D86AF4}" destId="{D8AD1D29-BBEC-46A3-BF6A-9D3A5263A3C5}" srcOrd="0" destOrd="0" presId="urn:microsoft.com/office/officeart/2018/2/layout/IconLabelList"/>
    <dgm:cxn modelId="{8D217212-E487-42E8-868D-B50CCF51DEDE}" type="presOf" srcId="{0E5256BD-F605-4314-8B19-1D10A7D0AC5C}" destId="{CA7CBA37-275D-43D1-9DE0-89B94D76DDF0}" srcOrd="0" destOrd="0" presId="urn:microsoft.com/office/officeart/2018/2/layout/IconLabelList"/>
    <dgm:cxn modelId="{C2408423-656E-4369-9FFA-3048A0C404C0}" type="presOf" srcId="{32F37221-6ECB-469E-B937-E4B0B21475ED}" destId="{63594F48-F18E-49BD-9EA4-E05BD992C92C}" srcOrd="0" destOrd="0" presId="urn:microsoft.com/office/officeart/2018/2/layout/IconLabelList"/>
    <dgm:cxn modelId="{DC94776F-2A5A-4BF2-B4E5-9E5984365507}" srcId="{0E5256BD-F605-4314-8B19-1D10A7D0AC5C}" destId="{699B2A4B-285F-4BFD-85D5-A17AD737DD08}" srcOrd="2" destOrd="0" parTransId="{4E3040FC-1789-42CA-B68D-B3766BC16030}" sibTransId="{771CC36E-A3BA-4322-B339-79B8C0B7A9FB}"/>
    <dgm:cxn modelId="{D6A00071-0BCA-42D9-8472-D52C5F1EA3DE}" srcId="{0E5256BD-F605-4314-8B19-1D10A7D0AC5C}" destId="{C75B8074-91C6-48D0-854E-F4573C191F98}" srcOrd="1" destOrd="0" parTransId="{02D971D5-78A5-48F3-AFBE-252BB12D67F4}" sibTransId="{3D6C6B28-B19C-42AF-B409-6A211354B1F7}"/>
    <dgm:cxn modelId="{86490893-0BDA-493E-AA46-D73625363B1A}" type="presOf" srcId="{C75B8074-91C6-48D0-854E-F4573C191F98}" destId="{8A76EC5B-663A-433B-8145-2D6D8B652821}" srcOrd="0" destOrd="0" presId="urn:microsoft.com/office/officeart/2018/2/layout/IconLabelList"/>
    <dgm:cxn modelId="{0E0A3EA4-EFB4-4A49-BA2D-DCBD1722D601}" srcId="{0E5256BD-F605-4314-8B19-1D10A7D0AC5C}" destId="{32F37221-6ECB-469E-B937-E4B0B21475ED}" srcOrd="0" destOrd="0" parTransId="{94526CBC-0C63-422B-A428-F533392F0435}" sibTransId="{2B13BB08-0E86-4149-ABD5-CF47E0852365}"/>
    <dgm:cxn modelId="{6B9B20AE-4FF4-4FD0-97B6-B0BCD190978E}" srcId="{0E5256BD-F605-4314-8B19-1D10A7D0AC5C}" destId="{83F6A1CF-05F4-4062-8644-377DA77AAEC8}" srcOrd="4" destOrd="0" parTransId="{2E8A99E4-4A37-4851-A24D-9F7D7DF00BF0}" sibTransId="{33819B59-0BC0-4444-8780-AB290032EB5A}"/>
    <dgm:cxn modelId="{853B2FCB-E96B-404B-AEDC-08CE81338D03}" srcId="{0E5256BD-F605-4314-8B19-1D10A7D0AC5C}" destId="{C46088EE-14D9-4B83-A0F6-7738D1D86AF4}" srcOrd="3" destOrd="0" parTransId="{A5782CA4-5906-476D-B2AB-18AA8D492B22}" sibTransId="{00E8342D-8044-4F73-BC84-B14D3097ECA7}"/>
    <dgm:cxn modelId="{B5DA8CDC-2395-4BAC-9ED9-7EABA6D392C3}" type="presOf" srcId="{699B2A4B-285F-4BFD-85D5-A17AD737DD08}" destId="{1BC7C509-A543-46C9-829E-CEC384C0E801}" srcOrd="0" destOrd="0" presId="urn:microsoft.com/office/officeart/2018/2/layout/IconLabelList"/>
    <dgm:cxn modelId="{31C581F0-C048-43EC-A174-B4A4FC39ECF7}" type="presOf" srcId="{83F6A1CF-05F4-4062-8644-377DA77AAEC8}" destId="{D612540E-0C95-42FB-AE3F-98E97ADC8994}" srcOrd="0" destOrd="0" presId="urn:microsoft.com/office/officeart/2018/2/layout/IconLabelList"/>
    <dgm:cxn modelId="{DA19052B-DFC2-4E73-9DC4-8C032A74E122}" type="presParOf" srcId="{CA7CBA37-275D-43D1-9DE0-89B94D76DDF0}" destId="{B32CE218-4660-4E6D-B215-7175918E017A}" srcOrd="0" destOrd="0" presId="urn:microsoft.com/office/officeart/2018/2/layout/IconLabelList"/>
    <dgm:cxn modelId="{A9F54980-807D-478A-B2F8-82C720AE066C}" type="presParOf" srcId="{B32CE218-4660-4E6D-B215-7175918E017A}" destId="{8D91500D-669F-4ED2-B217-8348A5BE888C}" srcOrd="0" destOrd="0" presId="urn:microsoft.com/office/officeart/2018/2/layout/IconLabelList"/>
    <dgm:cxn modelId="{2178961A-7250-4B5A-ADCB-70E6BC116CAB}" type="presParOf" srcId="{B32CE218-4660-4E6D-B215-7175918E017A}" destId="{453EDB30-F4B4-4E38-9594-D5F6AA26DCB3}" srcOrd="1" destOrd="0" presId="urn:microsoft.com/office/officeart/2018/2/layout/IconLabelList"/>
    <dgm:cxn modelId="{DC25B56B-B66B-4042-83B1-953F70601064}" type="presParOf" srcId="{B32CE218-4660-4E6D-B215-7175918E017A}" destId="{63594F48-F18E-49BD-9EA4-E05BD992C92C}" srcOrd="2" destOrd="0" presId="urn:microsoft.com/office/officeart/2018/2/layout/IconLabelList"/>
    <dgm:cxn modelId="{8266A877-4A55-4A14-8C2E-ABAAE1A77529}" type="presParOf" srcId="{CA7CBA37-275D-43D1-9DE0-89B94D76DDF0}" destId="{A43A47EF-1D23-41CC-A094-763D5C01774C}" srcOrd="1" destOrd="0" presId="urn:microsoft.com/office/officeart/2018/2/layout/IconLabelList"/>
    <dgm:cxn modelId="{2848FB69-17E8-44E7-A38F-7BDC12A6C360}" type="presParOf" srcId="{CA7CBA37-275D-43D1-9DE0-89B94D76DDF0}" destId="{7989B1BC-CA3C-48FC-BB2F-67B57B905401}" srcOrd="2" destOrd="0" presId="urn:microsoft.com/office/officeart/2018/2/layout/IconLabelList"/>
    <dgm:cxn modelId="{A2FAD68D-BAB6-44F6-9C26-120C51898719}" type="presParOf" srcId="{7989B1BC-CA3C-48FC-BB2F-67B57B905401}" destId="{2557021C-5336-4939-B019-C73E212190DD}" srcOrd="0" destOrd="0" presId="urn:microsoft.com/office/officeart/2018/2/layout/IconLabelList"/>
    <dgm:cxn modelId="{0BFAD83B-F659-4E17-98FA-FE474A36B766}" type="presParOf" srcId="{7989B1BC-CA3C-48FC-BB2F-67B57B905401}" destId="{C2E0CDD5-4829-4318-AD20-FDD52442C750}" srcOrd="1" destOrd="0" presId="urn:microsoft.com/office/officeart/2018/2/layout/IconLabelList"/>
    <dgm:cxn modelId="{086453EF-DACD-4496-AB9F-2723842DE11D}" type="presParOf" srcId="{7989B1BC-CA3C-48FC-BB2F-67B57B905401}" destId="{8A76EC5B-663A-433B-8145-2D6D8B652821}" srcOrd="2" destOrd="0" presId="urn:microsoft.com/office/officeart/2018/2/layout/IconLabelList"/>
    <dgm:cxn modelId="{61508024-C8D4-4D30-A240-4AB00C9A42E5}" type="presParOf" srcId="{CA7CBA37-275D-43D1-9DE0-89B94D76DDF0}" destId="{D621614C-BD39-4AF0-B733-1F5B6FDC6F84}" srcOrd="3" destOrd="0" presId="urn:microsoft.com/office/officeart/2018/2/layout/IconLabelList"/>
    <dgm:cxn modelId="{D5CD463E-9314-4917-8B73-767189019055}" type="presParOf" srcId="{CA7CBA37-275D-43D1-9DE0-89B94D76DDF0}" destId="{93004780-5C33-4360-A3A1-9E7A0D8211EC}" srcOrd="4" destOrd="0" presId="urn:microsoft.com/office/officeart/2018/2/layout/IconLabelList"/>
    <dgm:cxn modelId="{07D326F4-04DB-44B2-823C-D214C023B983}" type="presParOf" srcId="{93004780-5C33-4360-A3A1-9E7A0D8211EC}" destId="{E8052B32-33A1-4785-B4F6-5004618F96B2}" srcOrd="0" destOrd="0" presId="urn:microsoft.com/office/officeart/2018/2/layout/IconLabelList"/>
    <dgm:cxn modelId="{2D7C2563-1E3D-4701-9EE8-AB019E904BE2}" type="presParOf" srcId="{93004780-5C33-4360-A3A1-9E7A0D8211EC}" destId="{E98AAB5B-96A5-4EC8-AF1E-34E6ACF5C9F4}" srcOrd="1" destOrd="0" presId="urn:microsoft.com/office/officeart/2018/2/layout/IconLabelList"/>
    <dgm:cxn modelId="{2F241A23-AE49-40A2-9A83-BB265D736C7A}" type="presParOf" srcId="{93004780-5C33-4360-A3A1-9E7A0D8211EC}" destId="{1BC7C509-A543-46C9-829E-CEC384C0E801}" srcOrd="2" destOrd="0" presId="urn:microsoft.com/office/officeart/2018/2/layout/IconLabelList"/>
    <dgm:cxn modelId="{68A8711D-8164-4C7A-BAD7-EB793BA54077}" type="presParOf" srcId="{CA7CBA37-275D-43D1-9DE0-89B94D76DDF0}" destId="{1B2002EB-B8AB-4258-B8A4-038097126171}" srcOrd="5" destOrd="0" presId="urn:microsoft.com/office/officeart/2018/2/layout/IconLabelList"/>
    <dgm:cxn modelId="{A41E7413-5C17-44C7-A1F4-33FCBC5A5EAB}" type="presParOf" srcId="{CA7CBA37-275D-43D1-9DE0-89B94D76DDF0}" destId="{01967098-D566-453D-BA0C-02FCCD8EC6EC}" srcOrd="6" destOrd="0" presId="urn:microsoft.com/office/officeart/2018/2/layout/IconLabelList"/>
    <dgm:cxn modelId="{00960917-D0FE-4889-93C7-8B4EACFD69FD}" type="presParOf" srcId="{01967098-D566-453D-BA0C-02FCCD8EC6EC}" destId="{9A4F7A7B-4F06-4AB5-8F26-9118C7279C52}" srcOrd="0" destOrd="0" presId="urn:microsoft.com/office/officeart/2018/2/layout/IconLabelList"/>
    <dgm:cxn modelId="{106B7F8B-F277-4D8C-BCAC-7F97BA91B8AE}" type="presParOf" srcId="{01967098-D566-453D-BA0C-02FCCD8EC6EC}" destId="{92B0CFCD-03D1-413A-B376-047091286F3D}" srcOrd="1" destOrd="0" presId="urn:microsoft.com/office/officeart/2018/2/layout/IconLabelList"/>
    <dgm:cxn modelId="{1566F127-BEB2-42E0-8B36-55E3B692F299}" type="presParOf" srcId="{01967098-D566-453D-BA0C-02FCCD8EC6EC}" destId="{D8AD1D29-BBEC-46A3-BF6A-9D3A5263A3C5}" srcOrd="2" destOrd="0" presId="urn:microsoft.com/office/officeart/2018/2/layout/IconLabelList"/>
    <dgm:cxn modelId="{742413C5-EE70-46AE-BB0D-3839BBEFFD7D}" type="presParOf" srcId="{CA7CBA37-275D-43D1-9DE0-89B94D76DDF0}" destId="{8F23842F-C7EB-4484-80CE-873DE151D408}" srcOrd="7" destOrd="0" presId="urn:microsoft.com/office/officeart/2018/2/layout/IconLabelList"/>
    <dgm:cxn modelId="{45723ABE-4A00-4D07-90CF-E41873E7912B}" type="presParOf" srcId="{CA7CBA37-275D-43D1-9DE0-89B94D76DDF0}" destId="{95CC7A16-4875-4B65-AB36-D05DE3C924F5}" srcOrd="8" destOrd="0" presId="urn:microsoft.com/office/officeart/2018/2/layout/IconLabelList"/>
    <dgm:cxn modelId="{7F51869D-710C-44F5-AD9E-4CFA264ADC88}" type="presParOf" srcId="{95CC7A16-4875-4B65-AB36-D05DE3C924F5}" destId="{1BE354EA-CFC2-4C2F-BBB6-BB421EDAF614}" srcOrd="0" destOrd="0" presId="urn:microsoft.com/office/officeart/2018/2/layout/IconLabelList"/>
    <dgm:cxn modelId="{CC5CC3E5-928B-496F-A67C-D4ACCD452E09}" type="presParOf" srcId="{95CC7A16-4875-4B65-AB36-D05DE3C924F5}" destId="{4F2847D8-7DCC-44A6-BF0B-B0C022F54F20}" srcOrd="1" destOrd="0" presId="urn:microsoft.com/office/officeart/2018/2/layout/IconLabelList"/>
    <dgm:cxn modelId="{DF33CE87-B88B-475F-A5F7-34FEF41E72A5}" type="presParOf" srcId="{95CC7A16-4875-4B65-AB36-D05DE3C924F5}" destId="{D612540E-0C95-42FB-AE3F-98E97ADC89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D940C-6165-4FEE-BE7C-A3686D38825D}">
      <dsp:nvSpPr>
        <dsp:cNvPr id="0" name=""/>
        <dsp:cNvSpPr/>
      </dsp:nvSpPr>
      <dsp:spPr>
        <a:xfrm>
          <a:off x="0" y="412545"/>
          <a:ext cx="5175384" cy="20349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1667" tIns="395732" rIns="401667"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Determine main points (1-5)</a:t>
          </a:r>
        </a:p>
        <a:p>
          <a:pPr marL="171450" lvl="1" indent="-171450" algn="l" defTabSz="844550">
            <a:lnSpc>
              <a:spcPct val="90000"/>
            </a:lnSpc>
            <a:spcBef>
              <a:spcPct val="0"/>
            </a:spcBef>
            <a:spcAft>
              <a:spcPct val="15000"/>
            </a:spcAft>
            <a:buChar char="•"/>
          </a:pPr>
          <a:r>
            <a:rPr lang="en-US" sz="1900" kern="1200" dirty="0"/>
            <a:t>Evidence References</a:t>
          </a:r>
        </a:p>
        <a:p>
          <a:pPr marL="171450" lvl="1" indent="-171450" algn="l" defTabSz="844550">
            <a:lnSpc>
              <a:spcPct val="90000"/>
            </a:lnSpc>
            <a:spcBef>
              <a:spcPct val="0"/>
            </a:spcBef>
            <a:spcAft>
              <a:spcPct val="15000"/>
            </a:spcAft>
            <a:buChar char="•"/>
          </a:pPr>
          <a:r>
            <a:rPr lang="en-US" sz="1900" kern="1200"/>
            <a:t>Transitions</a:t>
          </a:r>
        </a:p>
        <a:p>
          <a:pPr marL="171450" lvl="1" indent="-171450" algn="l" defTabSz="844550">
            <a:lnSpc>
              <a:spcPct val="90000"/>
            </a:lnSpc>
            <a:spcBef>
              <a:spcPct val="0"/>
            </a:spcBef>
            <a:spcAft>
              <a:spcPct val="15000"/>
            </a:spcAft>
            <a:buChar char="•"/>
          </a:pPr>
          <a:r>
            <a:rPr lang="en-US" sz="1900" kern="1200"/>
            <a:t>Prepare outline</a:t>
          </a:r>
        </a:p>
        <a:p>
          <a:pPr marL="171450" lvl="1" indent="-171450" algn="l" defTabSz="844550">
            <a:lnSpc>
              <a:spcPct val="90000"/>
            </a:lnSpc>
            <a:spcBef>
              <a:spcPct val="0"/>
            </a:spcBef>
            <a:spcAft>
              <a:spcPct val="15000"/>
            </a:spcAft>
            <a:buChar char="•"/>
          </a:pPr>
          <a:r>
            <a:rPr lang="en-US" sz="1900" kern="1200" dirty="0"/>
            <a:t>Prepare a Storyboard</a:t>
          </a:r>
        </a:p>
      </dsp:txBody>
      <dsp:txXfrm>
        <a:off x="0" y="412545"/>
        <a:ext cx="5175384" cy="2034900"/>
      </dsp:txXfrm>
    </dsp:sp>
    <dsp:sp modelId="{99B27419-F6ED-4213-924F-1EF8D8ACB3F7}">
      <dsp:nvSpPr>
        <dsp:cNvPr id="0" name=""/>
        <dsp:cNvSpPr/>
      </dsp:nvSpPr>
      <dsp:spPr>
        <a:xfrm>
          <a:off x="258769" y="132105"/>
          <a:ext cx="3622768" cy="5608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l" defTabSz="844550">
            <a:lnSpc>
              <a:spcPct val="90000"/>
            </a:lnSpc>
            <a:spcBef>
              <a:spcPct val="0"/>
            </a:spcBef>
            <a:spcAft>
              <a:spcPct val="35000"/>
            </a:spcAft>
            <a:buNone/>
          </a:pPr>
          <a:r>
            <a:rPr lang="en-US" sz="1900" kern="1200"/>
            <a:t>Organization</a:t>
          </a:r>
        </a:p>
      </dsp:txBody>
      <dsp:txXfrm>
        <a:off x="286149" y="159485"/>
        <a:ext cx="3568008" cy="506120"/>
      </dsp:txXfrm>
    </dsp:sp>
    <dsp:sp modelId="{9A928422-5619-43D9-88B7-8056AF38D924}">
      <dsp:nvSpPr>
        <dsp:cNvPr id="0" name=""/>
        <dsp:cNvSpPr/>
      </dsp:nvSpPr>
      <dsp:spPr>
        <a:xfrm>
          <a:off x="0" y="2830485"/>
          <a:ext cx="5175384" cy="25735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1667" tIns="395732" rIns="401667"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In the actual room if possible</a:t>
          </a:r>
        </a:p>
        <a:p>
          <a:pPr marL="171450" lvl="1" indent="-171450" algn="l" defTabSz="844550">
            <a:lnSpc>
              <a:spcPct val="90000"/>
            </a:lnSpc>
            <a:spcBef>
              <a:spcPct val="0"/>
            </a:spcBef>
            <a:spcAft>
              <a:spcPct val="15000"/>
            </a:spcAft>
            <a:buChar char="•"/>
          </a:pPr>
          <a:r>
            <a:rPr lang="en-US" sz="1900" kern="1200"/>
            <a:t>Work to a script and time your presentation</a:t>
          </a:r>
        </a:p>
        <a:p>
          <a:pPr marL="171450" lvl="1" indent="-171450" algn="l" defTabSz="844550">
            <a:lnSpc>
              <a:spcPct val="90000"/>
            </a:lnSpc>
            <a:spcBef>
              <a:spcPct val="0"/>
            </a:spcBef>
            <a:spcAft>
              <a:spcPct val="15000"/>
            </a:spcAft>
            <a:buChar char="•"/>
          </a:pPr>
          <a:r>
            <a:rPr lang="en-US" sz="1900" kern="1200"/>
            <a:t>Practice Q &amp; A</a:t>
          </a:r>
        </a:p>
        <a:p>
          <a:pPr marL="171450" lvl="1" indent="-171450" algn="l" defTabSz="844550">
            <a:lnSpc>
              <a:spcPct val="90000"/>
            </a:lnSpc>
            <a:spcBef>
              <a:spcPct val="0"/>
            </a:spcBef>
            <a:spcAft>
              <a:spcPct val="15000"/>
            </a:spcAft>
            <a:buChar char="•"/>
          </a:pPr>
          <a:r>
            <a:rPr lang="en-US" sz="1900" kern="1200"/>
            <a:t>Check equipment – load your slides in advance</a:t>
          </a:r>
        </a:p>
        <a:p>
          <a:pPr marL="171450" lvl="1" indent="-171450" algn="l" defTabSz="844550">
            <a:lnSpc>
              <a:spcPct val="90000"/>
            </a:lnSpc>
            <a:spcBef>
              <a:spcPct val="0"/>
            </a:spcBef>
            <a:spcAft>
              <a:spcPct val="15000"/>
            </a:spcAft>
            <a:buChar char="•"/>
          </a:pPr>
          <a:r>
            <a:rPr lang="en-US" sz="1900" kern="1200"/>
            <a:t>Make contingency plans</a:t>
          </a:r>
        </a:p>
      </dsp:txBody>
      <dsp:txXfrm>
        <a:off x="0" y="2830485"/>
        <a:ext cx="5175384" cy="2573550"/>
      </dsp:txXfrm>
    </dsp:sp>
    <dsp:sp modelId="{2E859893-8BBC-4453-87E8-C3D1D02D045F}">
      <dsp:nvSpPr>
        <dsp:cNvPr id="0" name=""/>
        <dsp:cNvSpPr/>
      </dsp:nvSpPr>
      <dsp:spPr>
        <a:xfrm>
          <a:off x="258769" y="2550045"/>
          <a:ext cx="3622768" cy="5608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l" defTabSz="844550">
            <a:lnSpc>
              <a:spcPct val="90000"/>
            </a:lnSpc>
            <a:spcBef>
              <a:spcPct val="0"/>
            </a:spcBef>
            <a:spcAft>
              <a:spcPct val="35000"/>
            </a:spcAft>
            <a:buNone/>
          </a:pPr>
          <a:r>
            <a:rPr lang="en-US" sz="1900" kern="1200"/>
            <a:t>Rehearse…Rehearse…Rehearse!!</a:t>
          </a:r>
        </a:p>
      </dsp:txBody>
      <dsp:txXfrm>
        <a:off x="286149" y="2577425"/>
        <a:ext cx="3568008"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61B26-3F93-4702-A574-D113CA8F68C9}">
      <dsp:nvSpPr>
        <dsp:cNvPr id="0" name=""/>
        <dsp:cNvSpPr/>
      </dsp:nvSpPr>
      <dsp:spPr>
        <a:xfrm>
          <a:off x="0" y="450453"/>
          <a:ext cx="2464593" cy="345043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622300">
            <a:lnSpc>
              <a:spcPct val="90000"/>
            </a:lnSpc>
            <a:spcBef>
              <a:spcPct val="0"/>
            </a:spcBef>
            <a:spcAft>
              <a:spcPct val="35000"/>
            </a:spcAft>
            <a:buNone/>
          </a:pPr>
          <a:r>
            <a:rPr lang="en-US" sz="1400" kern="1200"/>
            <a:t>Introduce yourself</a:t>
          </a:r>
        </a:p>
        <a:p>
          <a:pPr marL="57150" lvl="1" indent="-57150" algn="l" defTabSz="488950">
            <a:lnSpc>
              <a:spcPct val="90000"/>
            </a:lnSpc>
            <a:spcBef>
              <a:spcPct val="0"/>
            </a:spcBef>
            <a:spcAft>
              <a:spcPct val="15000"/>
            </a:spcAft>
            <a:buChar char="•"/>
          </a:pPr>
          <a:r>
            <a:rPr lang="en-US" sz="1100" kern="1200"/>
            <a:t>Why should they listen</a:t>
          </a:r>
        </a:p>
      </dsp:txBody>
      <dsp:txXfrm>
        <a:off x="0" y="1761617"/>
        <a:ext cx="2464593" cy="2070258"/>
      </dsp:txXfrm>
    </dsp:sp>
    <dsp:sp modelId="{F8EE1022-5C76-431D-A13A-026F3026674A}">
      <dsp:nvSpPr>
        <dsp:cNvPr id="0" name=""/>
        <dsp:cNvSpPr/>
      </dsp:nvSpPr>
      <dsp:spPr>
        <a:xfrm>
          <a:off x="714732" y="795496"/>
          <a:ext cx="1035129" cy="103512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6323" y="947087"/>
        <a:ext cx="731947" cy="731947"/>
      </dsp:txXfrm>
    </dsp:sp>
    <dsp:sp modelId="{F93CE96C-367E-4C3D-B59A-F5024838A05B}">
      <dsp:nvSpPr>
        <dsp:cNvPr id="0" name=""/>
        <dsp:cNvSpPr/>
      </dsp:nvSpPr>
      <dsp:spPr>
        <a:xfrm>
          <a:off x="0" y="3900812"/>
          <a:ext cx="2464593"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4065C6E-ED06-4AC8-9980-0EAE64463D89}">
      <dsp:nvSpPr>
        <dsp:cNvPr id="0" name=""/>
        <dsp:cNvSpPr/>
      </dsp:nvSpPr>
      <dsp:spPr>
        <a:xfrm>
          <a:off x="2711053" y="450453"/>
          <a:ext cx="2464593" cy="345043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622300">
            <a:lnSpc>
              <a:spcPct val="90000"/>
            </a:lnSpc>
            <a:spcBef>
              <a:spcPct val="0"/>
            </a:spcBef>
            <a:spcAft>
              <a:spcPct val="35000"/>
            </a:spcAft>
            <a:buNone/>
          </a:pPr>
          <a:r>
            <a:rPr lang="en-US" sz="1400" kern="1200"/>
            <a:t>Get attention, build more rapport, introduce topic</a:t>
          </a:r>
        </a:p>
        <a:p>
          <a:pPr marL="57150" lvl="1" indent="-57150" algn="l" defTabSz="488950">
            <a:lnSpc>
              <a:spcPct val="90000"/>
            </a:lnSpc>
            <a:spcBef>
              <a:spcPct val="0"/>
            </a:spcBef>
            <a:spcAft>
              <a:spcPct val="15000"/>
            </a:spcAft>
            <a:buChar char="•"/>
          </a:pPr>
          <a:r>
            <a:rPr lang="en-US" sz="1100" kern="1200"/>
            <a:t>Humour</a:t>
          </a:r>
        </a:p>
        <a:p>
          <a:pPr marL="57150" lvl="1" indent="-57150" algn="l" defTabSz="488950">
            <a:lnSpc>
              <a:spcPct val="90000"/>
            </a:lnSpc>
            <a:spcBef>
              <a:spcPct val="0"/>
            </a:spcBef>
            <a:spcAft>
              <a:spcPct val="15000"/>
            </a:spcAft>
            <a:buChar char="•"/>
          </a:pPr>
          <a:r>
            <a:rPr lang="en-US" sz="1100" kern="1200"/>
            <a:t>Short story</a:t>
          </a:r>
        </a:p>
        <a:p>
          <a:pPr marL="57150" lvl="1" indent="-57150" algn="l" defTabSz="488950">
            <a:lnSpc>
              <a:spcPct val="90000"/>
            </a:lnSpc>
            <a:spcBef>
              <a:spcPct val="0"/>
            </a:spcBef>
            <a:spcAft>
              <a:spcPct val="15000"/>
            </a:spcAft>
            <a:buChar char="•"/>
          </a:pPr>
          <a:r>
            <a:rPr lang="en-US" sz="1100" kern="1200"/>
            <a:t>Startling statistic</a:t>
          </a:r>
        </a:p>
        <a:p>
          <a:pPr marL="57150" lvl="1" indent="-57150" algn="l" defTabSz="488950">
            <a:lnSpc>
              <a:spcPct val="90000"/>
            </a:lnSpc>
            <a:spcBef>
              <a:spcPct val="0"/>
            </a:spcBef>
            <a:spcAft>
              <a:spcPct val="15000"/>
            </a:spcAft>
            <a:buChar char="•"/>
          </a:pPr>
          <a:r>
            <a:rPr lang="en-US" sz="1100" kern="1200"/>
            <a:t>Make audience think</a:t>
          </a:r>
        </a:p>
        <a:p>
          <a:pPr marL="57150" lvl="1" indent="-57150" algn="l" defTabSz="488950">
            <a:lnSpc>
              <a:spcPct val="90000"/>
            </a:lnSpc>
            <a:spcBef>
              <a:spcPct val="0"/>
            </a:spcBef>
            <a:spcAft>
              <a:spcPct val="15000"/>
            </a:spcAft>
            <a:buChar char="•"/>
          </a:pPr>
          <a:r>
            <a:rPr lang="en-US" sz="1100" kern="1200"/>
            <a:t>Invite participation</a:t>
          </a:r>
        </a:p>
      </dsp:txBody>
      <dsp:txXfrm>
        <a:off x="2711053" y="1761617"/>
        <a:ext cx="2464593" cy="2070258"/>
      </dsp:txXfrm>
    </dsp:sp>
    <dsp:sp modelId="{F3406849-1EA2-44BE-B5D5-38A24CB21B8A}">
      <dsp:nvSpPr>
        <dsp:cNvPr id="0" name=""/>
        <dsp:cNvSpPr/>
      </dsp:nvSpPr>
      <dsp:spPr>
        <a:xfrm>
          <a:off x="3425785" y="795496"/>
          <a:ext cx="1035129" cy="1035129"/>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77376" y="947087"/>
        <a:ext cx="731947" cy="731947"/>
      </dsp:txXfrm>
    </dsp:sp>
    <dsp:sp modelId="{BFAB3373-4B40-4482-8572-9DE7B529AC51}">
      <dsp:nvSpPr>
        <dsp:cNvPr id="0" name=""/>
        <dsp:cNvSpPr/>
      </dsp:nvSpPr>
      <dsp:spPr>
        <a:xfrm>
          <a:off x="2711053" y="3900812"/>
          <a:ext cx="2464593"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77187DE-85F3-4A37-A243-828A5F60668C}">
      <dsp:nvSpPr>
        <dsp:cNvPr id="0" name=""/>
        <dsp:cNvSpPr/>
      </dsp:nvSpPr>
      <dsp:spPr>
        <a:xfrm>
          <a:off x="5422106" y="450453"/>
          <a:ext cx="2464593" cy="345043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149" tIns="330200" rIns="192149" bIns="330200" numCol="1" spcCol="1270" anchor="t" anchorCtr="0">
          <a:noAutofit/>
        </a:bodyPr>
        <a:lstStyle/>
        <a:p>
          <a:pPr marL="0" lvl="0" indent="0" algn="l" defTabSz="622300">
            <a:lnSpc>
              <a:spcPct val="90000"/>
            </a:lnSpc>
            <a:spcBef>
              <a:spcPct val="0"/>
            </a:spcBef>
            <a:spcAft>
              <a:spcPct val="35000"/>
            </a:spcAft>
            <a:buNone/>
          </a:pPr>
          <a:r>
            <a:rPr lang="en-US" sz="1400" kern="1200"/>
            <a:t>Get audience response</a:t>
          </a:r>
        </a:p>
      </dsp:txBody>
      <dsp:txXfrm>
        <a:off x="5422106" y="1761617"/>
        <a:ext cx="2464593" cy="2070258"/>
      </dsp:txXfrm>
    </dsp:sp>
    <dsp:sp modelId="{E26916B3-FBDA-4BAF-BE79-43A67ED7156A}">
      <dsp:nvSpPr>
        <dsp:cNvPr id="0" name=""/>
        <dsp:cNvSpPr/>
      </dsp:nvSpPr>
      <dsp:spPr>
        <a:xfrm>
          <a:off x="6136838" y="795496"/>
          <a:ext cx="1035129" cy="1035129"/>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703" tIns="12700" rIns="8070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88429" y="947087"/>
        <a:ext cx="731947" cy="731947"/>
      </dsp:txXfrm>
    </dsp:sp>
    <dsp:sp modelId="{8C4DD41E-F7DB-4764-8C1F-D86C92AB2422}">
      <dsp:nvSpPr>
        <dsp:cNvPr id="0" name=""/>
        <dsp:cNvSpPr/>
      </dsp:nvSpPr>
      <dsp:spPr>
        <a:xfrm>
          <a:off x="5422106" y="3900812"/>
          <a:ext cx="2464593"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5D19C-7B82-42C2-B016-165209C54D54}">
      <dsp:nvSpPr>
        <dsp:cNvPr id="0" name=""/>
        <dsp:cNvSpPr/>
      </dsp:nvSpPr>
      <dsp:spPr>
        <a:xfrm>
          <a:off x="548934" y="288"/>
          <a:ext cx="1001496" cy="1001496"/>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D07BF-F49E-4B01-A925-5C5DE2B752C7}">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1ACD4D-B4D2-4EF4-A1C2-79D3F4EA470D}">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Make point-transition,…make point-transition,…make point-transition, etc…</a:t>
          </a:r>
        </a:p>
      </dsp:txBody>
      <dsp:txXfrm>
        <a:off x="228784" y="1313725"/>
        <a:ext cx="1641796" cy="656718"/>
      </dsp:txXfrm>
    </dsp:sp>
    <dsp:sp modelId="{4CED5569-738D-4FC7-847E-1CE48BA5E849}">
      <dsp:nvSpPr>
        <dsp:cNvPr id="0" name=""/>
        <dsp:cNvSpPr/>
      </dsp:nvSpPr>
      <dsp:spPr>
        <a:xfrm>
          <a:off x="2478046" y="288"/>
          <a:ext cx="1001496" cy="1001496"/>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022F1-CBC3-4DF7-8A2B-0CB4AF170EF5}">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3365F-A3C3-4BC1-BCBF-17C35D796709}">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Supporting evidence</a:t>
          </a:r>
        </a:p>
      </dsp:txBody>
      <dsp:txXfrm>
        <a:off x="2157895" y="1313725"/>
        <a:ext cx="1641796" cy="656718"/>
      </dsp:txXfrm>
    </dsp:sp>
    <dsp:sp modelId="{919D5D61-41A6-4326-8F66-65A9BA0570FC}">
      <dsp:nvSpPr>
        <dsp:cNvPr id="0" name=""/>
        <dsp:cNvSpPr/>
      </dsp:nvSpPr>
      <dsp:spPr>
        <a:xfrm>
          <a:off x="4407157" y="288"/>
          <a:ext cx="1001496" cy="1001496"/>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5F9AE5-3A77-4400-899A-91963D7188EF}">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3E9B4-0934-4596-A497-92557920846A}">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Examples</a:t>
          </a:r>
        </a:p>
      </dsp:txBody>
      <dsp:txXfrm>
        <a:off x="4087007" y="1313725"/>
        <a:ext cx="1641796" cy="656718"/>
      </dsp:txXfrm>
    </dsp:sp>
    <dsp:sp modelId="{CD8CDABD-4FAC-45F6-867F-20839B4046BB}">
      <dsp:nvSpPr>
        <dsp:cNvPr id="0" name=""/>
        <dsp:cNvSpPr/>
      </dsp:nvSpPr>
      <dsp:spPr>
        <a:xfrm>
          <a:off x="6336268" y="288"/>
          <a:ext cx="1001496" cy="1001496"/>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AA054-43E7-4FE7-A1F9-9062714D6FE5}">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F3F0B5-D1BF-41DD-A384-FEB3311B624C}">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Feedback &amp; questions from audience</a:t>
          </a:r>
        </a:p>
      </dsp:txBody>
      <dsp:txXfrm>
        <a:off x="6016118" y="1313725"/>
        <a:ext cx="1641796" cy="656718"/>
      </dsp:txXfrm>
    </dsp:sp>
    <dsp:sp modelId="{6B2A425F-3A6D-4012-8E89-1B0CE8231E45}">
      <dsp:nvSpPr>
        <dsp:cNvPr id="0" name=""/>
        <dsp:cNvSpPr/>
      </dsp:nvSpPr>
      <dsp:spPr>
        <a:xfrm>
          <a:off x="3442601" y="2380893"/>
          <a:ext cx="1001496" cy="1001496"/>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5953C-E03C-4D2C-B9C3-1094BE349A0E}">
      <dsp:nvSpPr>
        <dsp:cNvPr id="0" name=""/>
        <dsp:cNvSpPr/>
      </dsp:nvSpPr>
      <dsp:spPr>
        <a:xfrm>
          <a:off x="3656035"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5379F5-633A-4C06-934D-73925A779DBA}">
      <dsp:nvSpPr>
        <dsp:cNvPr id="0" name=""/>
        <dsp:cNvSpPr/>
      </dsp:nvSpPr>
      <dsp:spPr>
        <a:xfrm>
          <a:off x="312245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Attention to, and focus on, audience…</a:t>
          </a:r>
          <a:br>
            <a:rPr lang="en-US" sz="1100" kern="1200"/>
          </a:br>
          <a:r>
            <a:rPr lang="en-US" sz="1100" kern="1200"/>
            <a:t>are they listening?</a:t>
          </a:r>
        </a:p>
      </dsp:txBody>
      <dsp:txXfrm>
        <a:off x="3122451" y="3694331"/>
        <a:ext cx="1641796" cy="656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8AF2A-58D0-4013-B50B-1DC46668A923}">
      <dsp:nvSpPr>
        <dsp:cNvPr id="0" name=""/>
        <dsp:cNvSpPr/>
      </dsp:nvSpPr>
      <dsp:spPr>
        <a:xfrm>
          <a:off x="1567421" y="304196"/>
          <a:ext cx="1865280" cy="1865280"/>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Goal</a:t>
          </a:r>
          <a:endParaRPr lang="en-US" sz="1300" kern="1200"/>
        </a:p>
      </dsp:txBody>
      <dsp:txXfrm>
        <a:off x="2033741" y="304196"/>
        <a:ext cx="932640" cy="1538856"/>
      </dsp:txXfrm>
    </dsp:sp>
    <dsp:sp modelId="{38BD4AD7-AF68-43E0-8ACB-1DAA38A37BD2}">
      <dsp:nvSpPr>
        <dsp:cNvPr id="0" name=""/>
        <dsp:cNvSpPr/>
      </dsp:nvSpPr>
      <dsp:spPr>
        <a:xfrm rot="4320000">
          <a:off x="3134229" y="1442549"/>
          <a:ext cx="1865280" cy="1865280"/>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Inform audience that you’re about to close</a:t>
          </a:r>
          <a:endParaRPr lang="en-US" sz="1300" kern="1200"/>
        </a:p>
      </dsp:txBody>
      <dsp:txXfrm rot="-5400000">
        <a:off x="3452665" y="1858434"/>
        <a:ext cx="1538856" cy="932640"/>
      </dsp:txXfrm>
    </dsp:sp>
    <dsp:sp modelId="{115095CA-0C25-4FC5-B388-8A25B6A509C2}">
      <dsp:nvSpPr>
        <dsp:cNvPr id="0" name=""/>
        <dsp:cNvSpPr/>
      </dsp:nvSpPr>
      <dsp:spPr>
        <a:xfrm rot="8640000">
          <a:off x="2535762" y="3284442"/>
          <a:ext cx="1865280" cy="1865280"/>
        </a:xfrm>
        <a:prstGeom prst="downArrow">
          <a:avLst>
            <a:gd name="adj1" fmla="val 50000"/>
            <a:gd name="adj2" fmla="val 35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t" anchorCtr="0">
          <a:noAutofit/>
        </a:bodyPr>
        <a:lstStyle/>
        <a:p>
          <a:pPr marL="0" lvl="0" indent="0" algn="l" defTabSz="577850">
            <a:lnSpc>
              <a:spcPct val="90000"/>
            </a:lnSpc>
            <a:spcBef>
              <a:spcPct val="0"/>
            </a:spcBef>
            <a:spcAft>
              <a:spcPct val="35000"/>
            </a:spcAft>
            <a:buNone/>
          </a:pPr>
          <a:r>
            <a:rPr lang="en-GB" sz="1300" kern="1200"/>
            <a:t>Summarise main points</a:t>
          </a:r>
          <a:endParaRPr lang="en-US" sz="1300" kern="1200"/>
        </a:p>
        <a:p>
          <a:pPr marL="57150" lvl="1" indent="-57150" algn="l" defTabSz="444500">
            <a:lnSpc>
              <a:spcPct val="90000"/>
            </a:lnSpc>
            <a:spcBef>
              <a:spcPct val="0"/>
            </a:spcBef>
            <a:spcAft>
              <a:spcPct val="15000"/>
            </a:spcAft>
            <a:buChar char="•"/>
          </a:pPr>
          <a:r>
            <a:rPr lang="en-GB" sz="1000" i="1" kern="1200"/>
            <a:t>“Tell ’em What You Told ‘em.”</a:t>
          </a:r>
          <a:endParaRPr lang="en-US" sz="1000" kern="1200"/>
        </a:p>
      </dsp:txBody>
      <dsp:txXfrm rot="10800000">
        <a:off x="3098016" y="3579695"/>
        <a:ext cx="932640" cy="1538856"/>
      </dsp:txXfrm>
    </dsp:sp>
    <dsp:sp modelId="{CF19027B-1880-4784-8933-F0B5B8E73715}">
      <dsp:nvSpPr>
        <dsp:cNvPr id="0" name=""/>
        <dsp:cNvSpPr/>
      </dsp:nvSpPr>
      <dsp:spPr>
        <a:xfrm rot="12960000">
          <a:off x="599081" y="3284442"/>
          <a:ext cx="1865280" cy="1865280"/>
        </a:xfrm>
        <a:prstGeom prst="down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Something to remember, or call-to-action</a:t>
          </a:r>
          <a:endParaRPr lang="en-US" sz="1300" kern="1200"/>
        </a:p>
      </dsp:txBody>
      <dsp:txXfrm rot="10800000">
        <a:off x="969467" y="3579695"/>
        <a:ext cx="932640" cy="1538856"/>
      </dsp:txXfrm>
    </dsp:sp>
    <dsp:sp modelId="{49098541-FD4D-44F2-982C-0B3ED64F4AC5}">
      <dsp:nvSpPr>
        <dsp:cNvPr id="0" name=""/>
        <dsp:cNvSpPr/>
      </dsp:nvSpPr>
      <dsp:spPr>
        <a:xfrm rot="17280000">
          <a:off x="613" y="1442549"/>
          <a:ext cx="1865280" cy="1865280"/>
        </a:xfrm>
        <a:prstGeom prst="downArrow">
          <a:avLst>
            <a:gd name="adj1" fmla="val 50000"/>
            <a:gd name="adj2" fmla="val 35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Answer questions</a:t>
          </a:r>
          <a:endParaRPr lang="en-US" sz="1300" kern="1200"/>
        </a:p>
      </dsp:txBody>
      <dsp:txXfrm rot="5400000">
        <a:off x="8601" y="1858434"/>
        <a:ext cx="1538856" cy="932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FFAAE-A4B3-4098-9CFE-C0F6D743E1AC}">
      <dsp:nvSpPr>
        <dsp:cNvPr id="0" name=""/>
        <dsp:cNvSpPr/>
      </dsp:nvSpPr>
      <dsp:spPr>
        <a:xfrm>
          <a:off x="0" y="708097"/>
          <a:ext cx="78867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A776F-CDEF-47CD-8047-29ACA9A1F71F}">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BD4A4-4F64-4F10-8A1D-52CD2CAA9B83}">
      <dsp:nvSpPr>
        <dsp:cNvPr id="0" name=""/>
        <dsp:cNvSpPr/>
      </dsp:nvSpPr>
      <dsp:spPr>
        <a:xfrm>
          <a:off x="1509882" y="708097"/>
          <a:ext cx="3549015"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100000"/>
            </a:lnSpc>
            <a:spcBef>
              <a:spcPct val="0"/>
            </a:spcBef>
            <a:spcAft>
              <a:spcPct val="35000"/>
            </a:spcAft>
            <a:buNone/>
          </a:pPr>
          <a:r>
            <a:rPr lang="en-US" sz="2500" kern="1200"/>
            <a:t>Purpose</a:t>
          </a:r>
        </a:p>
      </dsp:txBody>
      <dsp:txXfrm>
        <a:off x="1509882" y="708097"/>
        <a:ext cx="3549015" cy="1307257"/>
      </dsp:txXfrm>
    </dsp:sp>
    <dsp:sp modelId="{62BE2DFD-8CE7-4A60-8B03-FF80B080B16E}">
      <dsp:nvSpPr>
        <dsp:cNvPr id="0" name=""/>
        <dsp:cNvSpPr/>
      </dsp:nvSpPr>
      <dsp:spPr>
        <a:xfrm>
          <a:off x="5058897" y="708097"/>
          <a:ext cx="2827802"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100000"/>
            </a:lnSpc>
            <a:spcBef>
              <a:spcPct val="0"/>
            </a:spcBef>
            <a:spcAft>
              <a:spcPct val="35000"/>
            </a:spcAft>
            <a:buNone/>
          </a:pPr>
          <a:r>
            <a:rPr lang="en-US" sz="1800" kern="1200"/>
            <a:t>Complement speaker</a:t>
          </a:r>
        </a:p>
        <a:p>
          <a:pPr marL="0" lvl="0" indent="0" algn="l" defTabSz="800100">
            <a:lnSpc>
              <a:spcPct val="100000"/>
            </a:lnSpc>
            <a:spcBef>
              <a:spcPct val="0"/>
            </a:spcBef>
            <a:spcAft>
              <a:spcPct val="35000"/>
            </a:spcAft>
            <a:buNone/>
          </a:pPr>
          <a:r>
            <a:rPr lang="en-US" sz="1800" kern="1200"/>
            <a:t>Talk ≠ technical report</a:t>
          </a:r>
        </a:p>
      </dsp:txBody>
      <dsp:txXfrm>
        <a:off x="5058897" y="708097"/>
        <a:ext cx="2827802" cy="1307257"/>
      </dsp:txXfrm>
    </dsp:sp>
    <dsp:sp modelId="{9A635EB7-2F57-4F93-B405-0C8E3DCB235C}">
      <dsp:nvSpPr>
        <dsp:cNvPr id="0" name=""/>
        <dsp:cNvSpPr/>
      </dsp:nvSpPr>
      <dsp:spPr>
        <a:xfrm>
          <a:off x="0" y="2342169"/>
          <a:ext cx="7886700" cy="13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99917-D8FA-4083-BCC3-699189338529}">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E2CC1-20C4-47A2-B192-70C2F36C7B24}">
      <dsp:nvSpPr>
        <dsp:cNvPr id="0" name=""/>
        <dsp:cNvSpPr/>
      </dsp:nvSpPr>
      <dsp:spPr>
        <a:xfrm>
          <a:off x="1509882" y="2342169"/>
          <a:ext cx="3549015"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100000"/>
            </a:lnSpc>
            <a:spcBef>
              <a:spcPct val="0"/>
            </a:spcBef>
            <a:spcAft>
              <a:spcPct val="35000"/>
            </a:spcAft>
            <a:buNone/>
          </a:pPr>
          <a:r>
            <a:rPr lang="en-US" sz="2500" kern="1200"/>
            <a:t>Density</a:t>
          </a:r>
        </a:p>
      </dsp:txBody>
      <dsp:txXfrm>
        <a:off x="1509882" y="2342169"/>
        <a:ext cx="3549015" cy="1307257"/>
      </dsp:txXfrm>
    </dsp:sp>
    <dsp:sp modelId="{28CC2E10-EB2A-419E-9A08-9C263A81FE9C}">
      <dsp:nvSpPr>
        <dsp:cNvPr id="0" name=""/>
        <dsp:cNvSpPr/>
      </dsp:nvSpPr>
      <dsp:spPr>
        <a:xfrm>
          <a:off x="5058897" y="2342169"/>
          <a:ext cx="2827802"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100000"/>
            </a:lnSpc>
            <a:spcBef>
              <a:spcPct val="0"/>
            </a:spcBef>
            <a:spcAft>
              <a:spcPct val="35000"/>
            </a:spcAft>
            <a:buNone/>
          </a:pPr>
          <a:r>
            <a:rPr lang="en-US" sz="1800" kern="1200"/>
            <a:t>7-10 lines/page</a:t>
          </a:r>
        </a:p>
        <a:p>
          <a:pPr marL="0" lvl="0" indent="0" algn="l" defTabSz="800100">
            <a:lnSpc>
              <a:spcPct val="100000"/>
            </a:lnSpc>
            <a:spcBef>
              <a:spcPct val="0"/>
            </a:spcBef>
            <a:spcAft>
              <a:spcPct val="35000"/>
            </a:spcAft>
            <a:buNone/>
          </a:pPr>
          <a:r>
            <a:rPr lang="en-US" sz="1800" kern="1200" dirty="0"/>
            <a:t>4-8 words/line</a:t>
          </a:r>
        </a:p>
      </dsp:txBody>
      <dsp:txXfrm>
        <a:off x="5058897" y="2342169"/>
        <a:ext cx="2827802" cy="13072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DE6E1-0917-42C4-A72E-707B5B3A4128}">
      <dsp:nvSpPr>
        <dsp:cNvPr id="0" name=""/>
        <dsp:cNvSpPr/>
      </dsp:nvSpPr>
      <dsp:spPr>
        <a:xfrm>
          <a:off x="0" y="353681"/>
          <a:ext cx="7879842"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55B7A4-1B3E-4478-A91A-0705AF0234F8}">
      <dsp:nvSpPr>
        <dsp:cNvPr id="0" name=""/>
        <dsp:cNvSpPr/>
      </dsp:nvSpPr>
      <dsp:spPr>
        <a:xfrm>
          <a:off x="393992" y="88001"/>
          <a:ext cx="5515889"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487" tIns="0" rIns="208487" bIns="0" numCol="1" spcCol="1270" anchor="ctr" anchorCtr="0">
          <a:noAutofit/>
        </a:bodyPr>
        <a:lstStyle/>
        <a:p>
          <a:pPr marL="0" lvl="0" indent="0" algn="l" defTabSz="800100">
            <a:lnSpc>
              <a:spcPct val="90000"/>
            </a:lnSpc>
            <a:spcBef>
              <a:spcPct val="0"/>
            </a:spcBef>
            <a:spcAft>
              <a:spcPct val="35000"/>
            </a:spcAft>
            <a:buNone/>
          </a:pPr>
          <a:r>
            <a:rPr lang="en-GB" sz="1800" kern="1200"/>
            <a:t>To make, explain or identify a point</a:t>
          </a:r>
          <a:endParaRPr lang="en-US" sz="1800" kern="1200"/>
        </a:p>
      </dsp:txBody>
      <dsp:txXfrm>
        <a:off x="419931" y="113940"/>
        <a:ext cx="5464011" cy="479482"/>
      </dsp:txXfrm>
    </dsp:sp>
    <dsp:sp modelId="{C56AF2C5-770B-4956-A60D-8ED6AB65932D}">
      <dsp:nvSpPr>
        <dsp:cNvPr id="0" name=""/>
        <dsp:cNvSpPr/>
      </dsp:nvSpPr>
      <dsp:spPr>
        <a:xfrm>
          <a:off x="0" y="1170161"/>
          <a:ext cx="7879842"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F7B1B7-7518-4509-AAC2-F8264A2C64D5}">
      <dsp:nvSpPr>
        <dsp:cNvPr id="0" name=""/>
        <dsp:cNvSpPr/>
      </dsp:nvSpPr>
      <dsp:spPr>
        <a:xfrm>
          <a:off x="393992" y="904481"/>
          <a:ext cx="5515889"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487" tIns="0" rIns="208487" bIns="0" numCol="1" spcCol="1270" anchor="ctr" anchorCtr="0">
          <a:noAutofit/>
        </a:bodyPr>
        <a:lstStyle/>
        <a:p>
          <a:pPr marL="0" lvl="0" indent="0" algn="l" defTabSz="800100">
            <a:lnSpc>
              <a:spcPct val="90000"/>
            </a:lnSpc>
            <a:spcBef>
              <a:spcPct val="0"/>
            </a:spcBef>
            <a:spcAft>
              <a:spcPct val="35000"/>
            </a:spcAft>
            <a:buNone/>
          </a:pPr>
          <a:r>
            <a:rPr lang="en-GB" sz="1800" kern="1200"/>
            <a:t>To emphasise, clarify or reinforce a point</a:t>
          </a:r>
          <a:endParaRPr lang="en-US" sz="1800" kern="1200"/>
        </a:p>
      </dsp:txBody>
      <dsp:txXfrm>
        <a:off x="419931" y="930420"/>
        <a:ext cx="5464011" cy="479482"/>
      </dsp:txXfrm>
    </dsp:sp>
    <dsp:sp modelId="{B26AB8DA-74DD-4B29-9DC5-18CD8854AED6}">
      <dsp:nvSpPr>
        <dsp:cNvPr id="0" name=""/>
        <dsp:cNvSpPr/>
      </dsp:nvSpPr>
      <dsp:spPr>
        <a:xfrm>
          <a:off x="0" y="1986641"/>
          <a:ext cx="7879842"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E442E6-316B-4419-B2F0-96B14BC83805}">
      <dsp:nvSpPr>
        <dsp:cNvPr id="0" name=""/>
        <dsp:cNvSpPr/>
      </dsp:nvSpPr>
      <dsp:spPr>
        <a:xfrm>
          <a:off x="393992" y="1720961"/>
          <a:ext cx="5515889"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487" tIns="0" rIns="208487" bIns="0" numCol="1" spcCol="1270" anchor="ctr" anchorCtr="0">
          <a:noAutofit/>
        </a:bodyPr>
        <a:lstStyle/>
        <a:p>
          <a:pPr marL="0" lvl="0" indent="0" algn="l" defTabSz="800100">
            <a:lnSpc>
              <a:spcPct val="90000"/>
            </a:lnSpc>
            <a:spcBef>
              <a:spcPct val="0"/>
            </a:spcBef>
            <a:spcAft>
              <a:spcPct val="35000"/>
            </a:spcAft>
            <a:buNone/>
          </a:pPr>
          <a:r>
            <a:rPr lang="en-GB" sz="1800" kern="1200"/>
            <a:t>To remind, summarise or review a point</a:t>
          </a:r>
          <a:endParaRPr lang="en-US" sz="1800" kern="1200"/>
        </a:p>
      </dsp:txBody>
      <dsp:txXfrm>
        <a:off x="419931" y="1746900"/>
        <a:ext cx="5464011" cy="479482"/>
      </dsp:txXfrm>
    </dsp:sp>
    <dsp:sp modelId="{E524BB11-1B9F-4781-B348-DE70DF4BD876}">
      <dsp:nvSpPr>
        <dsp:cNvPr id="0" name=""/>
        <dsp:cNvSpPr/>
      </dsp:nvSpPr>
      <dsp:spPr>
        <a:xfrm>
          <a:off x="0" y="2803121"/>
          <a:ext cx="7879842" cy="16443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1563" tIns="374904" rIns="611563"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10% of what we read</a:t>
          </a:r>
          <a:endParaRPr lang="en-US" sz="1800" kern="1200"/>
        </a:p>
        <a:p>
          <a:pPr marL="171450" lvl="1" indent="-171450" algn="l" defTabSz="800100">
            <a:lnSpc>
              <a:spcPct val="90000"/>
            </a:lnSpc>
            <a:spcBef>
              <a:spcPct val="0"/>
            </a:spcBef>
            <a:spcAft>
              <a:spcPct val="15000"/>
            </a:spcAft>
            <a:buChar char="•"/>
          </a:pPr>
          <a:r>
            <a:rPr lang="en-GB" sz="1800" kern="1200"/>
            <a:t>20% of what we hear</a:t>
          </a:r>
          <a:endParaRPr lang="en-US" sz="1800" kern="1200"/>
        </a:p>
        <a:p>
          <a:pPr marL="171450" lvl="1" indent="-171450" algn="l" defTabSz="800100">
            <a:lnSpc>
              <a:spcPct val="90000"/>
            </a:lnSpc>
            <a:spcBef>
              <a:spcPct val="0"/>
            </a:spcBef>
            <a:spcAft>
              <a:spcPct val="15000"/>
            </a:spcAft>
            <a:buChar char="•"/>
          </a:pPr>
          <a:r>
            <a:rPr lang="en-GB" sz="1800" kern="1200"/>
            <a:t>30% of what we see</a:t>
          </a:r>
          <a:endParaRPr lang="en-US" sz="1800" kern="1200"/>
        </a:p>
        <a:p>
          <a:pPr marL="171450" lvl="1" indent="-171450" algn="l" defTabSz="800100">
            <a:lnSpc>
              <a:spcPct val="90000"/>
            </a:lnSpc>
            <a:spcBef>
              <a:spcPct val="0"/>
            </a:spcBef>
            <a:spcAft>
              <a:spcPct val="15000"/>
            </a:spcAft>
            <a:buChar char="•"/>
          </a:pPr>
          <a:r>
            <a:rPr lang="en-GB" sz="1800" kern="1200"/>
            <a:t>50% of what we see and hear</a:t>
          </a:r>
          <a:endParaRPr lang="en-US" sz="1800" kern="1200"/>
        </a:p>
      </dsp:txBody>
      <dsp:txXfrm>
        <a:off x="0" y="2803121"/>
        <a:ext cx="7879842" cy="1644300"/>
      </dsp:txXfrm>
    </dsp:sp>
    <dsp:sp modelId="{FEC0AB3C-8784-462A-B656-C14256473FB1}">
      <dsp:nvSpPr>
        <dsp:cNvPr id="0" name=""/>
        <dsp:cNvSpPr/>
      </dsp:nvSpPr>
      <dsp:spPr>
        <a:xfrm>
          <a:off x="393992" y="2537442"/>
          <a:ext cx="5515889"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8487" tIns="0" rIns="208487" bIns="0" numCol="1" spcCol="1270" anchor="ctr" anchorCtr="0">
          <a:noAutofit/>
        </a:bodyPr>
        <a:lstStyle/>
        <a:p>
          <a:pPr marL="0" lvl="0" indent="0" algn="l" defTabSz="800100">
            <a:lnSpc>
              <a:spcPct val="90000"/>
            </a:lnSpc>
            <a:spcBef>
              <a:spcPct val="0"/>
            </a:spcBef>
            <a:spcAft>
              <a:spcPct val="35000"/>
            </a:spcAft>
            <a:buNone/>
          </a:pPr>
          <a:r>
            <a:rPr lang="en-GB" sz="1800" kern="1200"/>
            <a:t>We remember – </a:t>
          </a:r>
          <a:endParaRPr lang="en-US" sz="1800" kern="1200"/>
        </a:p>
      </dsp:txBody>
      <dsp:txXfrm>
        <a:off x="419931" y="2563381"/>
        <a:ext cx="5464011" cy="4794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69902-186A-4D71-9F89-D9037D64FF58}">
      <dsp:nvSpPr>
        <dsp:cNvPr id="0" name=""/>
        <dsp:cNvSpPr/>
      </dsp:nvSpPr>
      <dsp:spPr>
        <a:xfrm>
          <a:off x="0" y="478280"/>
          <a:ext cx="2366200" cy="14197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Control of information</a:t>
          </a:r>
        </a:p>
      </dsp:txBody>
      <dsp:txXfrm>
        <a:off x="0" y="478280"/>
        <a:ext cx="2366200" cy="1419720"/>
      </dsp:txXfrm>
    </dsp:sp>
    <dsp:sp modelId="{7D2EBE20-BCAC-454A-9470-FEDA3466DA81}">
      <dsp:nvSpPr>
        <dsp:cNvPr id="0" name=""/>
        <dsp:cNvSpPr/>
      </dsp:nvSpPr>
      <dsp:spPr>
        <a:xfrm>
          <a:off x="2602820" y="478280"/>
          <a:ext cx="2366200" cy="14197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tr-TR" sz="2800" kern="1200"/>
            <a:t>The right words</a:t>
          </a:r>
          <a:endParaRPr lang="en-US" sz="2800" kern="1200"/>
        </a:p>
      </dsp:txBody>
      <dsp:txXfrm>
        <a:off x="2602820" y="478280"/>
        <a:ext cx="2366200" cy="1419720"/>
      </dsp:txXfrm>
    </dsp:sp>
    <dsp:sp modelId="{AED4A989-EFFE-4B87-A8F6-66CFD853D860}">
      <dsp:nvSpPr>
        <dsp:cNvPr id="0" name=""/>
        <dsp:cNvSpPr/>
      </dsp:nvSpPr>
      <dsp:spPr>
        <a:xfrm>
          <a:off x="5205640" y="478280"/>
          <a:ext cx="2366200" cy="141972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Use of body language</a:t>
          </a:r>
        </a:p>
      </dsp:txBody>
      <dsp:txXfrm>
        <a:off x="5205640" y="478280"/>
        <a:ext cx="2366200" cy="1419720"/>
      </dsp:txXfrm>
    </dsp:sp>
    <dsp:sp modelId="{7F6587FC-D65E-4D68-96BC-A85DD58A04AE}">
      <dsp:nvSpPr>
        <dsp:cNvPr id="0" name=""/>
        <dsp:cNvSpPr/>
      </dsp:nvSpPr>
      <dsp:spPr>
        <a:xfrm>
          <a:off x="0" y="2134620"/>
          <a:ext cx="2366200" cy="14197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Prompts, scripts and notes</a:t>
          </a:r>
        </a:p>
      </dsp:txBody>
      <dsp:txXfrm>
        <a:off x="0" y="2134620"/>
        <a:ext cx="2366200" cy="1419720"/>
      </dsp:txXfrm>
    </dsp:sp>
    <dsp:sp modelId="{AA004804-92FE-43E2-8191-A333D17329DD}">
      <dsp:nvSpPr>
        <dsp:cNvPr id="0" name=""/>
        <dsp:cNvSpPr/>
      </dsp:nvSpPr>
      <dsp:spPr>
        <a:xfrm>
          <a:off x="2602820" y="2134620"/>
          <a:ext cx="2366200" cy="141972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tr-TR" sz="2800" kern="1200"/>
            <a:t>The right location</a:t>
          </a:r>
          <a:endParaRPr lang="en-US" sz="2800" kern="1200"/>
        </a:p>
      </dsp:txBody>
      <dsp:txXfrm>
        <a:off x="2602820" y="2134620"/>
        <a:ext cx="2366200" cy="1419720"/>
      </dsp:txXfrm>
    </dsp:sp>
    <dsp:sp modelId="{2508D90E-5AFD-4E56-BD66-809E546E0D16}">
      <dsp:nvSpPr>
        <dsp:cNvPr id="0" name=""/>
        <dsp:cNvSpPr/>
      </dsp:nvSpPr>
      <dsp:spPr>
        <a:xfrm>
          <a:off x="5205640" y="2134620"/>
          <a:ext cx="2366200" cy="14197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tr-TR" sz="2800" kern="1200"/>
            <a:t>Useful </a:t>
          </a:r>
          <a:r>
            <a:rPr lang="en-US" sz="2800" kern="1200"/>
            <a:t>and meaningful visual aids</a:t>
          </a:r>
        </a:p>
      </dsp:txBody>
      <dsp:txXfrm>
        <a:off x="5205640" y="2134620"/>
        <a:ext cx="2366200" cy="14197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ECBE2-71F3-45C5-BEA2-1E2289BB39BF}">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779B2-7312-4CDC-9A86-4AEBEB1A0D05}">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41B42-1A80-4F16-A82E-BA4537B195E3}">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US" sz="1900" kern="1200"/>
            <a:t>Loudness</a:t>
          </a:r>
        </a:p>
      </dsp:txBody>
      <dsp:txXfrm>
        <a:off x="1094903" y="4450"/>
        <a:ext cx="3493098" cy="947968"/>
      </dsp:txXfrm>
    </dsp:sp>
    <dsp:sp modelId="{83ECFFE5-9327-4AF7-87A6-F1E2CBD141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460C69-BC21-451F-BA45-D9A9598F3DCA}">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77A729-13D2-4DF4-8E30-C1590F68B78A}">
      <dsp:nvSpPr>
        <dsp:cNvPr id="0" name=""/>
        <dsp:cNvSpPr/>
      </dsp:nvSpPr>
      <dsp:spPr>
        <a:xfrm>
          <a:off x="1094903" y="1189411"/>
          <a:ext cx="2064600"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US" sz="1900" kern="1200"/>
            <a:t>Pitch</a:t>
          </a:r>
        </a:p>
      </dsp:txBody>
      <dsp:txXfrm>
        <a:off x="1094903" y="1189411"/>
        <a:ext cx="2064600" cy="947968"/>
      </dsp:txXfrm>
    </dsp:sp>
    <dsp:sp modelId="{E039222E-54FC-43BC-99B4-2946D0A538F7}">
      <dsp:nvSpPr>
        <dsp:cNvPr id="0" name=""/>
        <dsp:cNvSpPr/>
      </dsp:nvSpPr>
      <dsp:spPr>
        <a:xfrm>
          <a:off x="3159504" y="1189411"/>
          <a:ext cx="1428497"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488950">
            <a:lnSpc>
              <a:spcPct val="90000"/>
            </a:lnSpc>
            <a:spcBef>
              <a:spcPct val="0"/>
            </a:spcBef>
            <a:spcAft>
              <a:spcPct val="35000"/>
            </a:spcAft>
            <a:buNone/>
          </a:pPr>
          <a:r>
            <a:rPr lang="en-US" sz="1100" kern="1200"/>
            <a:t>Vary to make points</a:t>
          </a:r>
        </a:p>
      </dsp:txBody>
      <dsp:txXfrm>
        <a:off x="3159504" y="1189411"/>
        <a:ext cx="1428497" cy="947968"/>
      </dsp:txXfrm>
    </dsp:sp>
    <dsp:sp modelId="{C3FC567A-F841-49BC-BBEC-4DE8EFD436D2}">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3B11F-461B-4A8D-BA6E-262FB2C6360D}">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9861DB-86B6-4E30-B1C7-F2209F9E7FB7}">
      <dsp:nvSpPr>
        <dsp:cNvPr id="0" name=""/>
        <dsp:cNvSpPr/>
      </dsp:nvSpPr>
      <dsp:spPr>
        <a:xfrm>
          <a:off x="1094903" y="2374371"/>
          <a:ext cx="2064600"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US" sz="1900" kern="1200"/>
            <a:t>Rate</a:t>
          </a:r>
        </a:p>
      </dsp:txBody>
      <dsp:txXfrm>
        <a:off x="1094903" y="2374371"/>
        <a:ext cx="2064600" cy="947968"/>
      </dsp:txXfrm>
    </dsp:sp>
    <dsp:sp modelId="{9DCB73DC-8E77-4878-ACD9-C579EC9C768D}">
      <dsp:nvSpPr>
        <dsp:cNvPr id="0" name=""/>
        <dsp:cNvSpPr/>
      </dsp:nvSpPr>
      <dsp:spPr>
        <a:xfrm>
          <a:off x="3159504" y="2374371"/>
          <a:ext cx="1428497"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488950">
            <a:lnSpc>
              <a:spcPct val="90000"/>
            </a:lnSpc>
            <a:spcBef>
              <a:spcPct val="0"/>
            </a:spcBef>
            <a:spcAft>
              <a:spcPct val="35000"/>
            </a:spcAft>
            <a:buNone/>
          </a:pPr>
          <a:r>
            <a:rPr lang="en-US" sz="1100" kern="1200"/>
            <a:t>Watch your audience</a:t>
          </a:r>
        </a:p>
      </dsp:txBody>
      <dsp:txXfrm>
        <a:off x="3159504" y="2374371"/>
        <a:ext cx="1428497" cy="947968"/>
      </dsp:txXfrm>
    </dsp:sp>
    <dsp:sp modelId="{8AE4C426-8715-49D8-A531-D7864381EC32}">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2DE58C-41D2-47B4-B7CC-77AE1CEB8106}">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E72F0C-86D0-43DB-8375-6EE45172042E}">
      <dsp:nvSpPr>
        <dsp:cNvPr id="0" name=""/>
        <dsp:cNvSpPr/>
      </dsp:nvSpPr>
      <dsp:spPr>
        <a:xfrm>
          <a:off x="1094903" y="3559332"/>
          <a:ext cx="2064600"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US" sz="1900" kern="1200"/>
            <a:t>Pause for effect</a:t>
          </a:r>
        </a:p>
      </dsp:txBody>
      <dsp:txXfrm>
        <a:off x="1094903" y="3559332"/>
        <a:ext cx="2064600" cy="947968"/>
      </dsp:txXfrm>
    </dsp:sp>
    <dsp:sp modelId="{A2BB7C82-D32F-4AA0-91E1-6C8DB36BB6BB}">
      <dsp:nvSpPr>
        <dsp:cNvPr id="0" name=""/>
        <dsp:cNvSpPr/>
      </dsp:nvSpPr>
      <dsp:spPr>
        <a:xfrm>
          <a:off x="3159504" y="3559332"/>
          <a:ext cx="1428497"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488950">
            <a:lnSpc>
              <a:spcPct val="90000"/>
            </a:lnSpc>
            <a:spcBef>
              <a:spcPct val="0"/>
            </a:spcBef>
            <a:spcAft>
              <a:spcPct val="35000"/>
            </a:spcAft>
            <a:buNone/>
          </a:pPr>
          <a:r>
            <a:rPr lang="en-US" sz="1100" kern="1200"/>
            <a:t>Allow time for message to “sink in”</a:t>
          </a:r>
        </a:p>
      </dsp:txBody>
      <dsp:txXfrm>
        <a:off x="3159504" y="3559332"/>
        <a:ext cx="1428497" cy="947968"/>
      </dsp:txXfrm>
    </dsp:sp>
    <dsp:sp modelId="{5AC9792A-603E-4403-B1FF-A99916464810}">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0F180-66D5-409C-A6DD-8BFF3F5632A4}">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FEB7D-7CE0-4A52-99A9-10B6EBCF7B5C}">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US" sz="1900" kern="1200"/>
            <a:t>Deviate from the norm for emphasis</a:t>
          </a:r>
        </a:p>
      </dsp:txBody>
      <dsp:txXfrm>
        <a:off x="1094903" y="4744292"/>
        <a:ext cx="3493098" cy="9479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93ADB-945F-4578-B550-031B1B1DF450}">
      <dsp:nvSpPr>
        <dsp:cNvPr id="0" name=""/>
        <dsp:cNvSpPr/>
      </dsp:nvSpPr>
      <dsp:spPr>
        <a:xfrm>
          <a:off x="0" y="95003"/>
          <a:ext cx="469773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tr-TR" sz="2100" kern="1200"/>
            <a:t>Make eye contact</a:t>
          </a:r>
          <a:r>
            <a:rPr lang="en-US" sz="2100" kern="1200"/>
            <a:t>,…but move focus around the audience</a:t>
          </a:r>
        </a:p>
      </dsp:txBody>
      <dsp:txXfrm>
        <a:off x="40780" y="135783"/>
        <a:ext cx="4616170" cy="753819"/>
      </dsp:txXfrm>
    </dsp:sp>
    <dsp:sp modelId="{F45720AC-CD2C-43E4-AADF-06817E196BD5}">
      <dsp:nvSpPr>
        <dsp:cNvPr id="0" name=""/>
        <dsp:cNvSpPr/>
      </dsp:nvSpPr>
      <dsp:spPr>
        <a:xfrm>
          <a:off x="0" y="990863"/>
          <a:ext cx="4697730" cy="83537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tr-TR" sz="2100" kern="1200"/>
            <a:t>Use your hands</a:t>
          </a:r>
          <a:r>
            <a:rPr lang="en-US" sz="2100" kern="1200"/>
            <a:t>,…but don’t go crazy</a:t>
          </a:r>
        </a:p>
      </dsp:txBody>
      <dsp:txXfrm>
        <a:off x="40780" y="1031643"/>
        <a:ext cx="4616170" cy="753819"/>
      </dsp:txXfrm>
    </dsp:sp>
    <dsp:sp modelId="{88BC28C7-FBC0-45A0-9031-88D2F4A11877}">
      <dsp:nvSpPr>
        <dsp:cNvPr id="0" name=""/>
        <dsp:cNvSpPr/>
      </dsp:nvSpPr>
      <dsp:spPr>
        <a:xfrm>
          <a:off x="0" y="1886723"/>
          <a:ext cx="4697730" cy="83537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If possible move around,…but slowly!</a:t>
          </a:r>
        </a:p>
      </dsp:txBody>
      <dsp:txXfrm>
        <a:off x="40780" y="1927503"/>
        <a:ext cx="4616170" cy="753819"/>
      </dsp:txXfrm>
    </dsp:sp>
    <dsp:sp modelId="{008AB1AB-95DA-4D54-A9E4-3E5F3A9B7A8D}">
      <dsp:nvSpPr>
        <dsp:cNvPr id="0" name=""/>
        <dsp:cNvSpPr/>
      </dsp:nvSpPr>
      <dsp:spPr>
        <a:xfrm>
          <a:off x="0" y="2782584"/>
          <a:ext cx="4697730" cy="83537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Maintain good posture</a:t>
          </a:r>
        </a:p>
      </dsp:txBody>
      <dsp:txXfrm>
        <a:off x="40780" y="2823364"/>
        <a:ext cx="4616170" cy="753819"/>
      </dsp:txXfrm>
    </dsp:sp>
    <dsp:sp modelId="{2C881964-D308-4495-AE21-9F6C9274B646}">
      <dsp:nvSpPr>
        <dsp:cNvPr id="0" name=""/>
        <dsp:cNvSpPr/>
      </dsp:nvSpPr>
      <dsp:spPr>
        <a:xfrm>
          <a:off x="0" y="3678444"/>
          <a:ext cx="4697730" cy="83537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Make sure everyone can see you</a:t>
          </a:r>
        </a:p>
      </dsp:txBody>
      <dsp:txXfrm>
        <a:off x="40780" y="3719224"/>
        <a:ext cx="4616170" cy="753819"/>
      </dsp:txXfrm>
    </dsp:sp>
    <dsp:sp modelId="{B791C35A-40E4-4709-A28A-4E9EFE6B622A}">
      <dsp:nvSpPr>
        <dsp:cNvPr id="0" name=""/>
        <dsp:cNvSpPr/>
      </dsp:nvSpPr>
      <dsp:spPr>
        <a:xfrm>
          <a:off x="0" y="4574304"/>
          <a:ext cx="4697730" cy="8353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DON’T speak with your back to the audience</a:t>
          </a:r>
        </a:p>
      </dsp:txBody>
      <dsp:txXfrm>
        <a:off x="40780" y="4615084"/>
        <a:ext cx="4616170" cy="7538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1F508-51E0-44A7-B631-5ECBD2BCE6F6}">
      <dsp:nvSpPr>
        <dsp:cNvPr id="0" name=""/>
        <dsp:cNvSpPr/>
      </dsp:nvSpPr>
      <dsp:spPr>
        <a:xfrm>
          <a:off x="0" y="4753623"/>
          <a:ext cx="1293846" cy="77987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8" tIns="128016" rIns="92018" bIns="128016" numCol="1" spcCol="1270" anchor="ctr" anchorCtr="0">
          <a:noAutofit/>
        </a:bodyPr>
        <a:lstStyle/>
        <a:p>
          <a:pPr marL="0" lvl="0" indent="0" algn="ctr" defTabSz="800100">
            <a:lnSpc>
              <a:spcPct val="90000"/>
            </a:lnSpc>
            <a:spcBef>
              <a:spcPct val="0"/>
            </a:spcBef>
            <a:spcAft>
              <a:spcPct val="35000"/>
            </a:spcAft>
            <a:buNone/>
          </a:pPr>
          <a:r>
            <a:rPr lang="en-US" sz="1800" kern="1200"/>
            <a:t>Have</a:t>
          </a:r>
        </a:p>
      </dsp:txBody>
      <dsp:txXfrm>
        <a:off x="0" y="4753623"/>
        <a:ext cx="1293846" cy="779871"/>
      </dsp:txXfrm>
    </dsp:sp>
    <dsp:sp modelId="{FBDA1AEE-9E70-42C0-9039-53D940954BD4}">
      <dsp:nvSpPr>
        <dsp:cNvPr id="0" name=""/>
        <dsp:cNvSpPr/>
      </dsp:nvSpPr>
      <dsp:spPr>
        <a:xfrm>
          <a:off x="1293846" y="4753623"/>
          <a:ext cx="3881538" cy="7798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736" tIns="177800" rIns="78736" bIns="177800" numCol="1" spcCol="1270" anchor="ctr" anchorCtr="0">
          <a:noAutofit/>
        </a:bodyPr>
        <a:lstStyle/>
        <a:p>
          <a:pPr marL="0" lvl="0" indent="0" algn="l" defTabSz="622300">
            <a:lnSpc>
              <a:spcPct val="90000"/>
            </a:lnSpc>
            <a:spcBef>
              <a:spcPct val="0"/>
            </a:spcBef>
            <a:spcAft>
              <a:spcPct val="35000"/>
            </a:spcAft>
            <a:buNone/>
          </a:pPr>
          <a:r>
            <a:rPr lang="en-US" sz="1400" kern="1200"/>
            <a:t>If possible, have someone else advance slides for you</a:t>
          </a:r>
        </a:p>
      </dsp:txBody>
      <dsp:txXfrm>
        <a:off x="1293846" y="4753623"/>
        <a:ext cx="3881538" cy="779871"/>
      </dsp:txXfrm>
    </dsp:sp>
    <dsp:sp modelId="{9AC0B3A4-FB96-41A1-BC40-6ADE57ED7BCE}">
      <dsp:nvSpPr>
        <dsp:cNvPr id="0" name=""/>
        <dsp:cNvSpPr/>
      </dsp:nvSpPr>
      <dsp:spPr>
        <a:xfrm rot="10800000">
          <a:off x="0" y="3565878"/>
          <a:ext cx="1293846" cy="1199442"/>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8" tIns="128016" rIns="92018" bIns="128016" numCol="1" spcCol="1270" anchor="ctr" anchorCtr="0">
          <a:noAutofit/>
        </a:bodyPr>
        <a:lstStyle/>
        <a:p>
          <a:pPr marL="0" lvl="0" indent="0" algn="ctr" defTabSz="800100">
            <a:lnSpc>
              <a:spcPct val="90000"/>
            </a:lnSpc>
            <a:spcBef>
              <a:spcPct val="0"/>
            </a:spcBef>
            <a:spcAft>
              <a:spcPct val="35000"/>
            </a:spcAft>
            <a:buNone/>
          </a:pPr>
          <a:r>
            <a:rPr lang="en-US" sz="1800" kern="1200"/>
            <a:t>Use</a:t>
          </a:r>
        </a:p>
      </dsp:txBody>
      <dsp:txXfrm rot="-10800000">
        <a:off x="0" y="3565878"/>
        <a:ext cx="1293846" cy="779637"/>
      </dsp:txXfrm>
    </dsp:sp>
    <dsp:sp modelId="{299244DF-2036-4129-8EF0-D1AFD1BC005D}">
      <dsp:nvSpPr>
        <dsp:cNvPr id="0" name=""/>
        <dsp:cNvSpPr/>
      </dsp:nvSpPr>
      <dsp:spPr>
        <a:xfrm>
          <a:off x="1293846" y="3565878"/>
          <a:ext cx="3881538" cy="779637"/>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736" tIns="177800" rIns="78736" bIns="177800" numCol="1" spcCol="1270" anchor="ctr" anchorCtr="0">
          <a:noAutofit/>
        </a:bodyPr>
        <a:lstStyle/>
        <a:p>
          <a:pPr marL="0" lvl="0" indent="0" algn="l" defTabSz="622300">
            <a:lnSpc>
              <a:spcPct val="90000"/>
            </a:lnSpc>
            <a:spcBef>
              <a:spcPct val="0"/>
            </a:spcBef>
            <a:spcAft>
              <a:spcPct val="35000"/>
            </a:spcAft>
            <a:buNone/>
          </a:pPr>
          <a:r>
            <a:rPr lang="en-US" sz="1400" kern="1200"/>
            <a:t>Use one card for each slide or topic</a:t>
          </a:r>
        </a:p>
      </dsp:txBody>
      <dsp:txXfrm>
        <a:off x="1293846" y="3565878"/>
        <a:ext cx="3881538" cy="779637"/>
      </dsp:txXfrm>
    </dsp:sp>
    <dsp:sp modelId="{23164BE2-F981-4E10-A370-73AB92DCF6DE}">
      <dsp:nvSpPr>
        <dsp:cNvPr id="0" name=""/>
        <dsp:cNvSpPr/>
      </dsp:nvSpPr>
      <dsp:spPr>
        <a:xfrm rot="10800000">
          <a:off x="0" y="2378134"/>
          <a:ext cx="1293846" cy="1199442"/>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8" tIns="128016" rIns="92018" bIns="128016" numCol="1" spcCol="1270" anchor="ctr" anchorCtr="0">
          <a:noAutofit/>
        </a:bodyPr>
        <a:lstStyle/>
        <a:p>
          <a:pPr marL="0" lvl="0" indent="0" algn="ctr" defTabSz="800100">
            <a:lnSpc>
              <a:spcPct val="90000"/>
            </a:lnSpc>
            <a:spcBef>
              <a:spcPct val="0"/>
            </a:spcBef>
            <a:spcAft>
              <a:spcPct val="35000"/>
            </a:spcAft>
            <a:buNone/>
          </a:pPr>
          <a:r>
            <a:rPr lang="en-US" sz="1800" kern="1200"/>
            <a:t>Underline</a:t>
          </a:r>
        </a:p>
      </dsp:txBody>
      <dsp:txXfrm rot="-10800000">
        <a:off x="0" y="2378134"/>
        <a:ext cx="1293846" cy="779637"/>
      </dsp:txXfrm>
    </dsp:sp>
    <dsp:sp modelId="{882D9B2E-4EE3-4E40-8E21-F3FDCD657D14}">
      <dsp:nvSpPr>
        <dsp:cNvPr id="0" name=""/>
        <dsp:cNvSpPr/>
      </dsp:nvSpPr>
      <dsp:spPr>
        <a:xfrm>
          <a:off x="1293846" y="2378134"/>
          <a:ext cx="3881538" cy="779637"/>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736" tIns="177800" rIns="78736" bIns="177800" numCol="1" spcCol="1270" anchor="ctr" anchorCtr="0">
          <a:noAutofit/>
        </a:bodyPr>
        <a:lstStyle/>
        <a:p>
          <a:pPr marL="0" lvl="0" indent="0" algn="l" defTabSz="622300">
            <a:lnSpc>
              <a:spcPct val="90000"/>
            </a:lnSpc>
            <a:spcBef>
              <a:spcPct val="0"/>
            </a:spcBef>
            <a:spcAft>
              <a:spcPct val="35000"/>
            </a:spcAft>
            <a:buNone/>
          </a:pPr>
          <a:r>
            <a:rPr lang="en-US" sz="1400" kern="1200"/>
            <a:t>Underline key words that will best remind you what you want to say</a:t>
          </a:r>
        </a:p>
      </dsp:txBody>
      <dsp:txXfrm>
        <a:off x="1293846" y="2378134"/>
        <a:ext cx="3881538" cy="779637"/>
      </dsp:txXfrm>
    </dsp:sp>
    <dsp:sp modelId="{0928986B-A056-4934-A80A-2AA53FD2C4E5}">
      <dsp:nvSpPr>
        <dsp:cNvPr id="0" name=""/>
        <dsp:cNvSpPr/>
      </dsp:nvSpPr>
      <dsp:spPr>
        <a:xfrm rot="10800000">
          <a:off x="0" y="1190390"/>
          <a:ext cx="1293846" cy="1199442"/>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8" tIns="128016" rIns="92018" bIns="128016" numCol="1" spcCol="1270" anchor="ctr" anchorCtr="0">
          <a:noAutofit/>
        </a:bodyPr>
        <a:lstStyle/>
        <a:p>
          <a:pPr marL="0" lvl="0" indent="0" algn="ctr" defTabSz="800100">
            <a:lnSpc>
              <a:spcPct val="90000"/>
            </a:lnSpc>
            <a:spcBef>
              <a:spcPct val="0"/>
            </a:spcBef>
            <a:spcAft>
              <a:spcPct val="35000"/>
            </a:spcAft>
            <a:buNone/>
          </a:pPr>
          <a:r>
            <a:rPr lang="en-US" sz="1800" kern="1200"/>
            <a:t>Note</a:t>
          </a:r>
        </a:p>
      </dsp:txBody>
      <dsp:txXfrm rot="-10800000">
        <a:off x="0" y="1190390"/>
        <a:ext cx="1293846" cy="779637"/>
      </dsp:txXfrm>
    </dsp:sp>
    <dsp:sp modelId="{8DEDCA84-21EB-4C43-81DD-EF69A98DBC45}">
      <dsp:nvSpPr>
        <dsp:cNvPr id="0" name=""/>
        <dsp:cNvSpPr/>
      </dsp:nvSpPr>
      <dsp:spPr>
        <a:xfrm>
          <a:off x="1293846" y="1190390"/>
          <a:ext cx="3881538" cy="77963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736" tIns="177800" rIns="78736" bIns="177800" numCol="1" spcCol="1270" anchor="ctr" anchorCtr="0">
          <a:noAutofit/>
        </a:bodyPr>
        <a:lstStyle/>
        <a:p>
          <a:pPr marL="0" lvl="0" indent="0" algn="l" defTabSz="622300">
            <a:lnSpc>
              <a:spcPct val="90000"/>
            </a:lnSpc>
            <a:spcBef>
              <a:spcPct val="0"/>
            </a:spcBef>
            <a:spcAft>
              <a:spcPct val="35000"/>
            </a:spcAft>
            <a:buNone/>
          </a:pPr>
          <a:r>
            <a:rPr lang="en-US" sz="1400" kern="1200"/>
            <a:t>Small note cards, or PPT notes page, can be used, but FIRST write a script</a:t>
          </a:r>
        </a:p>
      </dsp:txBody>
      <dsp:txXfrm>
        <a:off x="1293846" y="1190390"/>
        <a:ext cx="3881538" cy="779637"/>
      </dsp:txXfrm>
    </dsp:sp>
    <dsp:sp modelId="{8A27BB5A-B854-4F60-847D-F70814990484}">
      <dsp:nvSpPr>
        <dsp:cNvPr id="0" name=""/>
        <dsp:cNvSpPr/>
      </dsp:nvSpPr>
      <dsp:spPr>
        <a:xfrm rot="10800000">
          <a:off x="0" y="2646"/>
          <a:ext cx="1293846" cy="1199442"/>
        </a:xfrm>
        <a:prstGeom prst="upArrowCallout">
          <a:avLst>
            <a:gd name="adj1" fmla="val 5000"/>
            <a:gd name="adj2" fmla="val 10000"/>
            <a:gd name="adj3" fmla="val 15000"/>
            <a:gd name="adj4" fmla="val 64977"/>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8" tIns="128016" rIns="92018" bIns="128016" numCol="1" spcCol="1270" anchor="ctr" anchorCtr="0">
          <a:noAutofit/>
        </a:bodyPr>
        <a:lstStyle/>
        <a:p>
          <a:pPr marL="0" lvl="0" indent="0" algn="ctr" defTabSz="800100">
            <a:lnSpc>
              <a:spcPct val="90000"/>
            </a:lnSpc>
            <a:spcBef>
              <a:spcPct val="0"/>
            </a:spcBef>
            <a:spcAft>
              <a:spcPct val="35000"/>
            </a:spcAft>
            <a:buNone/>
          </a:pPr>
          <a:r>
            <a:rPr lang="en-US" sz="1800" kern="1200"/>
            <a:t>Learn and use</a:t>
          </a:r>
        </a:p>
      </dsp:txBody>
      <dsp:txXfrm rot="-10800000">
        <a:off x="0" y="2646"/>
        <a:ext cx="1293846" cy="779637"/>
      </dsp:txXfrm>
    </dsp:sp>
    <dsp:sp modelId="{EC5A5551-BDB3-4FE7-A8D1-FFC9FBB68B6E}">
      <dsp:nvSpPr>
        <dsp:cNvPr id="0" name=""/>
        <dsp:cNvSpPr/>
      </dsp:nvSpPr>
      <dsp:spPr>
        <a:xfrm>
          <a:off x="1293846" y="2646"/>
          <a:ext cx="3881538" cy="779637"/>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736" tIns="177800" rIns="78736" bIns="177800" numCol="1" spcCol="1270" anchor="ctr" anchorCtr="0">
          <a:noAutofit/>
        </a:bodyPr>
        <a:lstStyle/>
        <a:p>
          <a:pPr marL="0" lvl="0" indent="0" algn="l" defTabSz="622300">
            <a:lnSpc>
              <a:spcPct val="90000"/>
            </a:lnSpc>
            <a:spcBef>
              <a:spcPct val="0"/>
            </a:spcBef>
            <a:spcAft>
              <a:spcPct val="35000"/>
            </a:spcAft>
            <a:buNone/>
          </a:pPr>
          <a:r>
            <a:rPr lang="en-US" sz="1400" kern="1200"/>
            <a:t>Learn and use a script for formal presentations to large groups</a:t>
          </a:r>
        </a:p>
      </dsp:txBody>
      <dsp:txXfrm>
        <a:off x="1293846" y="2646"/>
        <a:ext cx="3881538" cy="7796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95A50-2CF1-48AA-A471-A301E0838C67}">
      <dsp:nvSpPr>
        <dsp:cNvPr id="0" name=""/>
        <dsp:cNvSpPr/>
      </dsp:nvSpPr>
      <dsp:spPr>
        <a:xfrm>
          <a:off x="2142365" y="490524"/>
          <a:ext cx="378799" cy="91440"/>
        </a:xfrm>
        <a:custGeom>
          <a:avLst/>
          <a:gdLst/>
          <a:ahLst/>
          <a:cxnLst/>
          <a:rect l="0" t="0" r="0" b="0"/>
          <a:pathLst>
            <a:path>
              <a:moveTo>
                <a:pt x="0" y="45720"/>
              </a:moveTo>
              <a:lnTo>
                <a:pt x="37879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1530" y="534197"/>
        <a:ext cx="20469" cy="4093"/>
      </dsp:txXfrm>
    </dsp:sp>
    <dsp:sp modelId="{EB8B1A85-3B00-4F11-8EB5-CCC51B79D3F8}">
      <dsp:nvSpPr>
        <dsp:cNvPr id="0" name=""/>
        <dsp:cNvSpPr/>
      </dsp:nvSpPr>
      <dsp:spPr>
        <a:xfrm>
          <a:off x="364165" y="2245"/>
          <a:ext cx="1779999" cy="10679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Know your subject well</a:t>
          </a:r>
          <a:endParaRPr lang="en-US" sz="1300" kern="1200"/>
        </a:p>
      </dsp:txBody>
      <dsp:txXfrm>
        <a:off x="364165" y="2245"/>
        <a:ext cx="1779999" cy="1067999"/>
      </dsp:txXfrm>
    </dsp:sp>
    <dsp:sp modelId="{4A98C4B0-C754-4331-85BA-2EF388A31963}">
      <dsp:nvSpPr>
        <dsp:cNvPr id="0" name=""/>
        <dsp:cNvSpPr/>
      </dsp:nvSpPr>
      <dsp:spPr>
        <a:xfrm>
          <a:off x="1254165" y="1068444"/>
          <a:ext cx="2189399" cy="378799"/>
        </a:xfrm>
        <a:custGeom>
          <a:avLst/>
          <a:gdLst/>
          <a:ahLst/>
          <a:cxnLst/>
          <a:rect l="0" t="0" r="0" b="0"/>
          <a:pathLst>
            <a:path>
              <a:moveTo>
                <a:pt x="2189399" y="0"/>
              </a:moveTo>
              <a:lnTo>
                <a:pt x="2189399" y="206499"/>
              </a:lnTo>
              <a:lnTo>
                <a:pt x="0" y="206499"/>
              </a:lnTo>
              <a:lnTo>
                <a:pt x="0" y="378799"/>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3181" y="1255797"/>
        <a:ext cx="111367" cy="4093"/>
      </dsp:txXfrm>
    </dsp:sp>
    <dsp:sp modelId="{B15B6716-49B8-4447-A646-AAB071577CFA}">
      <dsp:nvSpPr>
        <dsp:cNvPr id="0" name=""/>
        <dsp:cNvSpPr/>
      </dsp:nvSpPr>
      <dsp:spPr>
        <a:xfrm>
          <a:off x="2553564" y="2245"/>
          <a:ext cx="1779999" cy="10679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Know what you are talking about</a:t>
          </a:r>
          <a:endParaRPr lang="en-US" sz="1300" kern="1200"/>
        </a:p>
      </dsp:txBody>
      <dsp:txXfrm>
        <a:off x="2553564" y="2245"/>
        <a:ext cx="1779999" cy="1067999"/>
      </dsp:txXfrm>
    </dsp:sp>
    <dsp:sp modelId="{DD649E57-7799-4008-B7A7-EC9ABC876692}">
      <dsp:nvSpPr>
        <dsp:cNvPr id="0" name=""/>
        <dsp:cNvSpPr/>
      </dsp:nvSpPr>
      <dsp:spPr>
        <a:xfrm>
          <a:off x="2142365" y="1967924"/>
          <a:ext cx="378799" cy="91440"/>
        </a:xfrm>
        <a:custGeom>
          <a:avLst/>
          <a:gdLst/>
          <a:ahLst/>
          <a:cxnLst/>
          <a:rect l="0" t="0" r="0" b="0"/>
          <a:pathLst>
            <a:path>
              <a:moveTo>
                <a:pt x="0" y="45720"/>
              </a:moveTo>
              <a:lnTo>
                <a:pt x="378799"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1530" y="2011597"/>
        <a:ext cx="20469" cy="4093"/>
      </dsp:txXfrm>
    </dsp:sp>
    <dsp:sp modelId="{E4C67BDD-A125-43D9-802A-8A92A184B1A0}">
      <dsp:nvSpPr>
        <dsp:cNvPr id="0" name=""/>
        <dsp:cNvSpPr/>
      </dsp:nvSpPr>
      <dsp:spPr>
        <a:xfrm>
          <a:off x="364165" y="1479644"/>
          <a:ext cx="1779999" cy="10679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Practice</a:t>
          </a:r>
          <a:endParaRPr lang="en-US" sz="1300" kern="1200"/>
        </a:p>
      </dsp:txBody>
      <dsp:txXfrm>
        <a:off x="364165" y="1479644"/>
        <a:ext cx="1779999" cy="1067999"/>
      </dsp:txXfrm>
    </dsp:sp>
    <dsp:sp modelId="{DB62F7A8-1FEE-4B3B-BFE5-C932CCABA305}">
      <dsp:nvSpPr>
        <dsp:cNvPr id="0" name=""/>
        <dsp:cNvSpPr/>
      </dsp:nvSpPr>
      <dsp:spPr>
        <a:xfrm>
          <a:off x="1254165" y="2545844"/>
          <a:ext cx="2189399" cy="378799"/>
        </a:xfrm>
        <a:custGeom>
          <a:avLst/>
          <a:gdLst/>
          <a:ahLst/>
          <a:cxnLst/>
          <a:rect l="0" t="0" r="0" b="0"/>
          <a:pathLst>
            <a:path>
              <a:moveTo>
                <a:pt x="2189399" y="0"/>
              </a:moveTo>
              <a:lnTo>
                <a:pt x="2189399" y="206499"/>
              </a:lnTo>
              <a:lnTo>
                <a:pt x="0" y="206499"/>
              </a:lnTo>
              <a:lnTo>
                <a:pt x="0" y="378799"/>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3181" y="2733197"/>
        <a:ext cx="111367" cy="4093"/>
      </dsp:txXfrm>
    </dsp:sp>
    <dsp:sp modelId="{8B26B918-E14B-4D9F-AAA8-82E62507A9DE}">
      <dsp:nvSpPr>
        <dsp:cNvPr id="0" name=""/>
        <dsp:cNvSpPr/>
      </dsp:nvSpPr>
      <dsp:spPr>
        <a:xfrm>
          <a:off x="2553564" y="1479644"/>
          <a:ext cx="1779999" cy="10679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More practice</a:t>
          </a:r>
          <a:endParaRPr lang="en-US" sz="1300" kern="1200"/>
        </a:p>
      </dsp:txBody>
      <dsp:txXfrm>
        <a:off x="2553564" y="1479644"/>
        <a:ext cx="1779999" cy="1067999"/>
      </dsp:txXfrm>
    </dsp:sp>
    <dsp:sp modelId="{4455C1CD-EF60-4F7E-B315-8BD811CC569B}">
      <dsp:nvSpPr>
        <dsp:cNvPr id="0" name=""/>
        <dsp:cNvSpPr/>
      </dsp:nvSpPr>
      <dsp:spPr>
        <a:xfrm>
          <a:off x="2142365" y="3445323"/>
          <a:ext cx="378799" cy="91440"/>
        </a:xfrm>
        <a:custGeom>
          <a:avLst/>
          <a:gdLst/>
          <a:ahLst/>
          <a:cxnLst/>
          <a:rect l="0" t="0" r="0" b="0"/>
          <a:pathLst>
            <a:path>
              <a:moveTo>
                <a:pt x="0" y="45720"/>
              </a:moveTo>
              <a:lnTo>
                <a:pt x="378799"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1530" y="3488996"/>
        <a:ext cx="20469" cy="4093"/>
      </dsp:txXfrm>
    </dsp:sp>
    <dsp:sp modelId="{41B94F25-B290-4724-9051-6D3A15BFAB54}">
      <dsp:nvSpPr>
        <dsp:cNvPr id="0" name=""/>
        <dsp:cNvSpPr/>
      </dsp:nvSpPr>
      <dsp:spPr>
        <a:xfrm>
          <a:off x="364165" y="2957043"/>
          <a:ext cx="1779999" cy="10679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t" anchorCtr="0">
          <a:noAutofit/>
        </a:bodyPr>
        <a:lstStyle/>
        <a:p>
          <a:pPr marL="0" lvl="0" indent="0" algn="l" defTabSz="577850">
            <a:lnSpc>
              <a:spcPct val="90000"/>
            </a:lnSpc>
            <a:spcBef>
              <a:spcPct val="0"/>
            </a:spcBef>
            <a:spcAft>
              <a:spcPct val="35000"/>
            </a:spcAft>
            <a:buNone/>
          </a:pPr>
          <a:r>
            <a:rPr lang="en-GB" sz="1300" kern="1200"/>
            <a:t>More rehearsals</a:t>
          </a:r>
          <a:endParaRPr lang="en-US" sz="1300" kern="1200"/>
        </a:p>
        <a:p>
          <a:pPr marL="57150" lvl="1" indent="-57150" algn="l" defTabSz="444500">
            <a:lnSpc>
              <a:spcPct val="90000"/>
            </a:lnSpc>
            <a:spcBef>
              <a:spcPct val="0"/>
            </a:spcBef>
            <a:spcAft>
              <a:spcPct val="15000"/>
            </a:spcAft>
            <a:buChar char="•"/>
          </a:pPr>
          <a:r>
            <a:rPr lang="en-GB" sz="1000" kern="1200"/>
            <a:t>in front of the mirror</a:t>
          </a:r>
          <a:endParaRPr lang="en-US" sz="1000" kern="1200"/>
        </a:p>
        <a:p>
          <a:pPr marL="57150" lvl="1" indent="-57150" algn="l" defTabSz="444500">
            <a:lnSpc>
              <a:spcPct val="90000"/>
            </a:lnSpc>
            <a:spcBef>
              <a:spcPct val="0"/>
            </a:spcBef>
            <a:spcAft>
              <a:spcPct val="15000"/>
            </a:spcAft>
            <a:buChar char="•"/>
          </a:pPr>
          <a:r>
            <a:rPr lang="en-GB" sz="1000" kern="1200"/>
            <a:t>in front of colleagues or friends</a:t>
          </a:r>
          <a:endParaRPr lang="en-US" sz="1000" kern="1200"/>
        </a:p>
        <a:p>
          <a:pPr marL="57150" lvl="1" indent="-57150" algn="l" defTabSz="444500">
            <a:lnSpc>
              <a:spcPct val="90000"/>
            </a:lnSpc>
            <a:spcBef>
              <a:spcPct val="0"/>
            </a:spcBef>
            <a:spcAft>
              <a:spcPct val="15000"/>
            </a:spcAft>
            <a:buChar char="•"/>
          </a:pPr>
          <a:r>
            <a:rPr lang="en-GB" sz="1000" kern="1200"/>
            <a:t>in front of family members</a:t>
          </a:r>
          <a:endParaRPr lang="en-US" sz="1000" kern="1200"/>
        </a:p>
      </dsp:txBody>
      <dsp:txXfrm>
        <a:off x="364165" y="2957043"/>
        <a:ext cx="1779999" cy="1067999"/>
      </dsp:txXfrm>
    </dsp:sp>
    <dsp:sp modelId="{F3918DB9-4387-4766-B142-B10D71A70D7A}">
      <dsp:nvSpPr>
        <dsp:cNvPr id="0" name=""/>
        <dsp:cNvSpPr/>
      </dsp:nvSpPr>
      <dsp:spPr>
        <a:xfrm>
          <a:off x="1254165" y="4023243"/>
          <a:ext cx="2189399" cy="378799"/>
        </a:xfrm>
        <a:custGeom>
          <a:avLst/>
          <a:gdLst/>
          <a:ahLst/>
          <a:cxnLst/>
          <a:rect l="0" t="0" r="0" b="0"/>
          <a:pathLst>
            <a:path>
              <a:moveTo>
                <a:pt x="2189399" y="0"/>
              </a:moveTo>
              <a:lnTo>
                <a:pt x="2189399" y="206499"/>
              </a:lnTo>
              <a:lnTo>
                <a:pt x="0" y="206499"/>
              </a:lnTo>
              <a:lnTo>
                <a:pt x="0" y="378799"/>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3181" y="4210596"/>
        <a:ext cx="111367" cy="4093"/>
      </dsp:txXfrm>
    </dsp:sp>
    <dsp:sp modelId="{514C1202-26EF-4ADE-96E2-978B5CCCB34B}">
      <dsp:nvSpPr>
        <dsp:cNvPr id="0" name=""/>
        <dsp:cNvSpPr/>
      </dsp:nvSpPr>
      <dsp:spPr>
        <a:xfrm>
          <a:off x="2553564" y="2957043"/>
          <a:ext cx="1779999" cy="10679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Believe in yourself</a:t>
          </a:r>
          <a:endParaRPr lang="en-US" sz="1300" kern="1200"/>
        </a:p>
      </dsp:txBody>
      <dsp:txXfrm>
        <a:off x="2553564" y="2957043"/>
        <a:ext cx="1779999" cy="1067999"/>
      </dsp:txXfrm>
    </dsp:sp>
    <dsp:sp modelId="{D6024110-F215-49F5-A1BB-3B8AEC80E0A9}">
      <dsp:nvSpPr>
        <dsp:cNvPr id="0" name=""/>
        <dsp:cNvSpPr/>
      </dsp:nvSpPr>
      <dsp:spPr>
        <a:xfrm>
          <a:off x="364165" y="4434443"/>
          <a:ext cx="1779999" cy="10679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221" tIns="91554" rIns="87221" bIns="91554" numCol="1" spcCol="1270" anchor="ctr" anchorCtr="0">
          <a:noAutofit/>
        </a:bodyPr>
        <a:lstStyle/>
        <a:p>
          <a:pPr marL="0" lvl="0" indent="0" algn="ctr" defTabSz="577850">
            <a:lnSpc>
              <a:spcPct val="90000"/>
            </a:lnSpc>
            <a:spcBef>
              <a:spcPct val="0"/>
            </a:spcBef>
            <a:spcAft>
              <a:spcPct val="35000"/>
            </a:spcAft>
            <a:buNone/>
          </a:pPr>
          <a:r>
            <a:rPr lang="en-GB" sz="1300" kern="1200"/>
            <a:t>Know your opening by heart</a:t>
          </a:r>
          <a:endParaRPr lang="en-US" sz="1300" kern="1200"/>
        </a:p>
      </dsp:txBody>
      <dsp:txXfrm>
        <a:off x="364165" y="4434443"/>
        <a:ext cx="1779999" cy="10679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69AA6-0187-451D-A862-FE0E34BDA352}">
      <dsp:nvSpPr>
        <dsp:cNvPr id="0" name=""/>
        <dsp:cNvSpPr/>
      </dsp:nvSpPr>
      <dsp:spPr>
        <a:xfrm>
          <a:off x="210113" y="2520"/>
          <a:ext cx="2036906" cy="12221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Audience is always a</a:t>
          </a:r>
          <a:r>
            <a:rPr lang="tr-TR" sz="2200" kern="1200"/>
            <a:t>ttentive at the begining</a:t>
          </a:r>
          <a:endParaRPr lang="en-US" sz="2200" kern="1200"/>
        </a:p>
      </dsp:txBody>
      <dsp:txXfrm>
        <a:off x="210113" y="2520"/>
        <a:ext cx="2036906" cy="1222143"/>
      </dsp:txXfrm>
    </dsp:sp>
    <dsp:sp modelId="{111C5F16-9A44-448E-90E1-9C0F622D954B}">
      <dsp:nvSpPr>
        <dsp:cNvPr id="0" name=""/>
        <dsp:cNvSpPr/>
      </dsp:nvSpPr>
      <dsp:spPr>
        <a:xfrm>
          <a:off x="2450710" y="2520"/>
          <a:ext cx="2036906" cy="1222143"/>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Somewhat l</a:t>
          </a:r>
          <a:r>
            <a:rPr lang="tr-TR" sz="2200" kern="1200"/>
            <a:t>ess attentive </a:t>
          </a:r>
          <a:r>
            <a:rPr lang="en-US" sz="2200" kern="1200"/>
            <a:t>in</a:t>
          </a:r>
          <a:r>
            <a:rPr lang="tr-TR" sz="2200" kern="1200"/>
            <a:t> the middle</a:t>
          </a:r>
          <a:endParaRPr lang="en-US" sz="2200" kern="1200"/>
        </a:p>
      </dsp:txBody>
      <dsp:txXfrm>
        <a:off x="2450710" y="2520"/>
        <a:ext cx="2036906" cy="1222143"/>
      </dsp:txXfrm>
    </dsp:sp>
    <dsp:sp modelId="{EB4AD493-D418-48A3-9C78-30CC2DA3B256}">
      <dsp:nvSpPr>
        <dsp:cNvPr id="0" name=""/>
        <dsp:cNvSpPr/>
      </dsp:nvSpPr>
      <dsp:spPr>
        <a:xfrm>
          <a:off x="210113" y="1428354"/>
          <a:ext cx="2036906" cy="122214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Generally more</a:t>
          </a:r>
          <a:r>
            <a:rPr lang="tr-TR" sz="2200" kern="1200"/>
            <a:t> attentive at the end</a:t>
          </a:r>
          <a:endParaRPr lang="en-US" sz="2200" kern="1200"/>
        </a:p>
      </dsp:txBody>
      <dsp:txXfrm>
        <a:off x="210113" y="1428354"/>
        <a:ext cx="2036906" cy="1222143"/>
      </dsp:txXfrm>
    </dsp:sp>
    <dsp:sp modelId="{2121BB70-4999-4638-9928-D5C423DE0CA7}">
      <dsp:nvSpPr>
        <dsp:cNvPr id="0" name=""/>
        <dsp:cNvSpPr/>
      </dsp:nvSpPr>
      <dsp:spPr>
        <a:xfrm>
          <a:off x="2450710" y="1428354"/>
          <a:ext cx="2036906" cy="122214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Tell them</a:t>
          </a:r>
          <a:r>
            <a:rPr lang="tr-TR" sz="2200" kern="1200"/>
            <a:t> what you are </a:t>
          </a:r>
          <a:r>
            <a:rPr lang="en-US" sz="2200" kern="1200"/>
            <a:t>going to </a:t>
          </a:r>
          <a:r>
            <a:rPr lang="tr-TR" sz="2200" kern="1200"/>
            <a:t>say</a:t>
          </a:r>
          <a:endParaRPr lang="en-US" sz="2200" kern="1200"/>
        </a:p>
      </dsp:txBody>
      <dsp:txXfrm>
        <a:off x="2450710" y="1428354"/>
        <a:ext cx="2036906" cy="1222143"/>
      </dsp:txXfrm>
    </dsp:sp>
    <dsp:sp modelId="{31381698-8D59-4896-9B09-D36B2C4FD44A}">
      <dsp:nvSpPr>
        <dsp:cNvPr id="0" name=""/>
        <dsp:cNvSpPr/>
      </dsp:nvSpPr>
      <dsp:spPr>
        <a:xfrm>
          <a:off x="210113" y="2854189"/>
          <a:ext cx="2036906" cy="122214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Then s</a:t>
          </a:r>
          <a:r>
            <a:rPr lang="tr-TR" sz="2200" kern="1200"/>
            <a:t>ay it</a:t>
          </a:r>
          <a:endParaRPr lang="en-US" sz="2200" kern="1200"/>
        </a:p>
      </dsp:txBody>
      <dsp:txXfrm>
        <a:off x="210113" y="2854189"/>
        <a:ext cx="2036906" cy="1222143"/>
      </dsp:txXfrm>
    </dsp:sp>
    <dsp:sp modelId="{E6794481-0C77-48C3-BA6F-1B8A0AEB3B73}">
      <dsp:nvSpPr>
        <dsp:cNvPr id="0" name=""/>
        <dsp:cNvSpPr/>
      </dsp:nvSpPr>
      <dsp:spPr>
        <a:xfrm>
          <a:off x="2450710" y="2854189"/>
          <a:ext cx="2036906" cy="1222143"/>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At the end, s</a:t>
          </a:r>
          <a:r>
            <a:rPr lang="tr-TR" sz="2200" kern="1200"/>
            <a:t>ay it again</a:t>
          </a:r>
          <a:endParaRPr lang="en-US" sz="2200" kern="1200"/>
        </a:p>
      </dsp:txBody>
      <dsp:txXfrm>
        <a:off x="2450710" y="2854189"/>
        <a:ext cx="2036906" cy="1222143"/>
      </dsp:txXfrm>
    </dsp:sp>
    <dsp:sp modelId="{0BD45BD4-0E79-480E-AD2A-7F2DD3F7225F}">
      <dsp:nvSpPr>
        <dsp:cNvPr id="0" name=""/>
        <dsp:cNvSpPr/>
      </dsp:nvSpPr>
      <dsp:spPr>
        <a:xfrm>
          <a:off x="1330411" y="4280023"/>
          <a:ext cx="2036906" cy="122214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Allow time for questions</a:t>
          </a:r>
        </a:p>
      </dsp:txBody>
      <dsp:txXfrm>
        <a:off x="1330411" y="4280023"/>
        <a:ext cx="2036906" cy="12221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1500D-669F-4ED2-B217-8348A5BE888C}">
      <dsp:nvSpPr>
        <dsp:cNvPr id="0" name=""/>
        <dsp:cNvSpPr/>
      </dsp:nvSpPr>
      <dsp:spPr>
        <a:xfrm>
          <a:off x="1138811" y="393188"/>
          <a:ext cx="669990" cy="669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594F48-F18E-49BD-9EA4-E05BD992C92C}">
      <dsp:nvSpPr>
        <dsp:cNvPr id="0" name=""/>
        <dsp:cNvSpPr/>
      </dsp:nvSpPr>
      <dsp:spPr>
        <a:xfrm>
          <a:off x="729373"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Smile</a:t>
          </a:r>
        </a:p>
      </dsp:txBody>
      <dsp:txXfrm>
        <a:off x="729373" y="1314747"/>
        <a:ext cx="1488867" cy="595546"/>
      </dsp:txXfrm>
    </dsp:sp>
    <dsp:sp modelId="{2557021C-5336-4939-B019-C73E212190DD}">
      <dsp:nvSpPr>
        <dsp:cNvPr id="0" name=""/>
        <dsp:cNvSpPr/>
      </dsp:nvSpPr>
      <dsp:spPr>
        <a:xfrm>
          <a:off x="2888230" y="393188"/>
          <a:ext cx="669990" cy="669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76EC5B-663A-433B-8145-2D6D8B652821}">
      <dsp:nvSpPr>
        <dsp:cNvPr id="0" name=""/>
        <dsp:cNvSpPr/>
      </dsp:nvSpPr>
      <dsp:spPr>
        <a:xfrm>
          <a:off x="2478792"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Breathe</a:t>
          </a:r>
        </a:p>
      </dsp:txBody>
      <dsp:txXfrm>
        <a:off x="2478792" y="1314747"/>
        <a:ext cx="1488867" cy="595546"/>
      </dsp:txXfrm>
    </dsp:sp>
    <dsp:sp modelId="{E8052B32-33A1-4785-B4F6-5004618F96B2}">
      <dsp:nvSpPr>
        <dsp:cNvPr id="0" name=""/>
        <dsp:cNvSpPr/>
      </dsp:nvSpPr>
      <dsp:spPr>
        <a:xfrm>
          <a:off x="4637649" y="393188"/>
          <a:ext cx="669990" cy="669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7C509-A543-46C9-829E-CEC384C0E801}">
      <dsp:nvSpPr>
        <dsp:cNvPr id="0" name=""/>
        <dsp:cNvSpPr/>
      </dsp:nvSpPr>
      <dsp:spPr>
        <a:xfrm>
          <a:off x="4228211"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Water</a:t>
          </a:r>
        </a:p>
      </dsp:txBody>
      <dsp:txXfrm>
        <a:off x="4228211" y="1314747"/>
        <a:ext cx="1488867" cy="595546"/>
      </dsp:txXfrm>
    </dsp:sp>
    <dsp:sp modelId="{9A4F7A7B-4F06-4AB5-8F26-9118C7279C52}">
      <dsp:nvSpPr>
        <dsp:cNvPr id="0" name=""/>
        <dsp:cNvSpPr/>
      </dsp:nvSpPr>
      <dsp:spPr>
        <a:xfrm>
          <a:off x="6387068" y="393188"/>
          <a:ext cx="669990" cy="669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D1D29-BBEC-46A3-BF6A-9D3A5263A3C5}">
      <dsp:nvSpPr>
        <dsp:cNvPr id="0" name=""/>
        <dsp:cNvSpPr/>
      </dsp:nvSpPr>
      <dsp:spPr>
        <a:xfrm>
          <a:off x="5977630"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Notes</a:t>
          </a:r>
        </a:p>
      </dsp:txBody>
      <dsp:txXfrm>
        <a:off x="5977630" y="1314747"/>
        <a:ext cx="1488867" cy="595546"/>
      </dsp:txXfrm>
    </dsp:sp>
    <dsp:sp modelId="{1BE354EA-CFC2-4C2F-BBB6-BB421EDAF614}">
      <dsp:nvSpPr>
        <dsp:cNvPr id="0" name=""/>
        <dsp:cNvSpPr/>
      </dsp:nvSpPr>
      <dsp:spPr>
        <a:xfrm>
          <a:off x="3762940" y="2282510"/>
          <a:ext cx="669990" cy="669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12540E-0C95-42FB-AE3F-98E97ADC8994}">
      <dsp:nvSpPr>
        <dsp:cNvPr id="0" name=""/>
        <dsp:cNvSpPr/>
      </dsp:nvSpPr>
      <dsp:spPr>
        <a:xfrm>
          <a:off x="3353501" y="3204069"/>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Finish on time (Not over or under)</a:t>
          </a:r>
        </a:p>
      </dsp:txBody>
      <dsp:txXfrm>
        <a:off x="3353501" y="3204069"/>
        <a:ext cx="1488867" cy="59554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9010" name="Rectangle 2">
            <a:extLst>
              <a:ext uri="{FF2B5EF4-FFF2-40B4-BE49-F238E27FC236}">
                <a16:creationId xmlns:a16="http://schemas.microsoft.com/office/drawing/2014/main" id="{130721FF-D059-FC47-AA12-94EBE24CC5ED}"/>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299011" name="Rectangle 3">
            <a:extLst>
              <a:ext uri="{FF2B5EF4-FFF2-40B4-BE49-F238E27FC236}">
                <a16:creationId xmlns:a16="http://schemas.microsoft.com/office/drawing/2014/main" id="{B87A4784-AF20-4C49-89E6-1A8F8629408C}"/>
              </a:ext>
            </a:extLst>
          </p:cNvPr>
          <p:cNvSpPr>
            <a:spLocks noGrp="1" noChangeArrowheads="1"/>
          </p:cNvSpPr>
          <p:nvPr>
            <p:ph type="dt" sz="quarter" idx="1"/>
          </p:nvPr>
        </p:nvSpPr>
        <p:spPr bwMode="auto">
          <a:xfrm>
            <a:off x="377825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299012" name="Rectangle 4">
            <a:extLst>
              <a:ext uri="{FF2B5EF4-FFF2-40B4-BE49-F238E27FC236}">
                <a16:creationId xmlns:a16="http://schemas.microsoft.com/office/drawing/2014/main" id="{8040F2ED-3012-0B46-84D7-65B9DFE5393E}"/>
              </a:ext>
            </a:extLst>
          </p:cNvPr>
          <p:cNvSpPr>
            <a:spLocks noGrp="1" noChangeArrowheads="1"/>
          </p:cNvSpPr>
          <p:nvPr>
            <p:ph type="ftr" sz="quarter" idx="2"/>
          </p:nvPr>
        </p:nvSpPr>
        <p:spPr bwMode="auto">
          <a:xfrm>
            <a:off x="0" y="9264650"/>
            <a:ext cx="2889250"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299013" name="Rectangle 5">
            <a:extLst>
              <a:ext uri="{FF2B5EF4-FFF2-40B4-BE49-F238E27FC236}">
                <a16:creationId xmlns:a16="http://schemas.microsoft.com/office/drawing/2014/main" id="{B1162C2F-D406-7D41-9047-5A51F8B11D06}"/>
              </a:ext>
            </a:extLst>
          </p:cNvPr>
          <p:cNvSpPr>
            <a:spLocks noGrp="1" noChangeArrowheads="1"/>
          </p:cNvSpPr>
          <p:nvPr>
            <p:ph type="sldNum" sz="quarter" idx="3"/>
          </p:nvPr>
        </p:nvSpPr>
        <p:spPr bwMode="auto">
          <a:xfrm>
            <a:off x="3778250" y="9264650"/>
            <a:ext cx="2889250"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Times New Roman" panose="02020603050405020304" pitchFamily="18" charset="0"/>
              </a:defRPr>
            </a:lvl1pPr>
          </a:lstStyle>
          <a:p>
            <a:pPr>
              <a:defRPr/>
            </a:pPr>
            <a:fld id="{279CA574-365C-DA47-8CD8-5311A0BF938D}"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C64553B-1446-AD4C-892A-7C8BA53E9F6C}"/>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13315" name="Rectangle 3">
            <a:extLst>
              <a:ext uri="{FF2B5EF4-FFF2-40B4-BE49-F238E27FC236}">
                <a16:creationId xmlns:a16="http://schemas.microsoft.com/office/drawing/2014/main" id="{9684C702-1CD7-0042-A617-1B8A2612ED1F}"/>
              </a:ext>
            </a:extLst>
          </p:cNvPr>
          <p:cNvSpPr>
            <a:spLocks noGrp="1" noChangeArrowheads="1"/>
          </p:cNvSpPr>
          <p:nvPr>
            <p:ph type="dt" idx="1"/>
          </p:nvPr>
        </p:nvSpPr>
        <p:spPr bwMode="auto">
          <a:xfrm>
            <a:off x="3779838"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7172" name="Rectangle 4">
            <a:extLst>
              <a:ext uri="{FF2B5EF4-FFF2-40B4-BE49-F238E27FC236}">
                <a16:creationId xmlns:a16="http://schemas.microsoft.com/office/drawing/2014/main" id="{7F6CE70D-A8D0-0C4D-987C-01E381906E3F}"/>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CC4BC44D-4C56-5A4D-9719-E87828AB144B}"/>
              </a:ext>
            </a:extLst>
          </p:cNvPr>
          <p:cNvSpPr>
            <a:spLocks noGrp="1" noChangeArrowheads="1"/>
          </p:cNvSpPr>
          <p:nvPr>
            <p:ph type="body" sz="quarter" idx="3"/>
          </p:nvPr>
        </p:nvSpPr>
        <p:spPr bwMode="auto">
          <a:xfrm>
            <a:off x="889000" y="4632325"/>
            <a:ext cx="4891088" cy="43894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188482EB-AC99-4A4E-A7C0-106DBB6449D8}"/>
              </a:ext>
            </a:extLst>
          </p:cNvPr>
          <p:cNvSpPr>
            <a:spLocks noGrp="1" noChangeArrowheads="1"/>
          </p:cNvSpPr>
          <p:nvPr>
            <p:ph type="ftr" sz="quarter" idx="4"/>
          </p:nvPr>
        </p:nvSpPr>
        <p:spPr bwMode="auto">
          <a:xfrm>
            <a:off x="0" y="9266238"/>
            <a:ext cx="288925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13319" name="Rectangle 7">
            <a:extLst>
              <a:ext uri="{FF2B5EF4-FFF2-40B4-BE49-F238E27FC236}">
                <a16:creationId xmlns:a16="http://schemas.microsoft.com/office/drawing/2014/main" id="{7ABF443A-40DC-EB4A-9DCD-A1EFADF35E1E}"/>
              </a:ext>
            </a:extLst>
          </p:cNvPr>
          <p:cNvSpPr>
            <a:spLocks noGrp="1" noChangeArrowheads="1"/>
          </p:cNvSpPr>
          <p:nvPr>
            <p:ph type="sldNum" sz="quarter" idx="5"/>
          </p:nvPr>
        </p:nvSpPr>
        <p:spPr bwMode="auto">
          <a:xfrm>
            <a:off x="3779838" y="9266238"/>
            <a:ext cx="288925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Times New Roman" panose="02020603050405020304" pitchFamily="18" charset="0"/>
              </a:defRPr>
            </a:lvl1pPr>
          </a:lstStyle>
          <a:p>
            <a:pPr>
              <a:defRPr/>
            </a:pPr>
            <a:fld id="{3FA83390-1BFC-984A-AA07-6B5E526A8C99}" type="slidenum">
              <a:rPr lang="en-US" altLang="en-US"/>
              <a:pPr>
                <a:defRPr/>
              </a:pPr>
              <a:t>‹#›</a:t>
            </a:fld>
            <a:endParaRPr lang="en-US" altLang="en-US"/>
          </a:p>
        </p:txBody>
      </p:sp>
    </p:spTree>
    <p:extLst>
      <p:ext uri="{BB962C8B-B14F-4D97-AF65-F5344CB8AC3E}">
        <p14:creationId xmlns:p14="http://schemas.microsoft.com/office/powerpoint/2010/main" val="115797090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88C50BB-F457-0543-BD24-2F8FC6A24B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7F28268-F149-1C4C-902E-7D444FC3D9AD}" type="slidenum">
              <a:rPr lang="en-US" altLang="en-US"/>
              <a:pPr>
                <a:spcBef>
                  <a:spcPct val="0"/>
                </a:spcBef>
              </a:pPr>
              <a:t>3</a:t>
            </a:fld>
            <a:endParaRPr lang="en-US" altLang="en-US"/>
          </a:p>
        </p:txBody>
      </p:sp>
      <p:sp>
        <p:nvSpPr>
          <p:cNvPr id="10243" name="Rectangle 2">
            <a:extLst>
              <a:ext uri="{FF2B5EF4-FFF2-40B4-BE49-F238E27FC236}">
                <a16:creationId xmlns:a16="http://schemas.microsoft.com/office/drawing/2014/main" id="{E4627C7F-7C87-164F-B068-A6CF8A1C0B32}"/>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C85A2644-81E6-534F-BABF-AAE813BA7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9036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3E2C1AA-335D-604B-B5DF-D3D493913E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ED77C3-D19B-9C42-B177-C376B6F1EC3F}" type="slidenum">
              <a:rPr lang="en-US" altLang="en-US"/>
              <a:pPr>
                <a:spcBef>
                  <a:spcPct val="0"/>
                </a:spcBef>
              </a:pPr>
              <a:t>4</a:t>
            </a:fld>
            <a:endParaRPr lang="en-US" altLang="en-US"/>
          </a:p>
        </p:txBody>
      </p:sp>
      <p:sp>
        <p:nvSpPr>
          <p:cNvPr id="12291" name="Rectangle 2">
            <a:extLst>
              <a:ext uri="{FF2B5EF4-FFF2-40B4-BE49-F238E27FC236}">
                <a16:creationId xmlns:a16="http://schemas.microsoft.com/office/drawing/2014/main" id="{FFD7D709-31E6-7C4A-8148-2B961AADD79D}"/>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1F0A0DB-CF5D-BD4E-B985-1E489D80E2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78619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56BA8D94-142B-454B-AE2E-E458A11422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7E230A2-6140-584B-9A97-ECE289266773}" type="slidenum">
              <a:rPr lang="en-US" altLang="en-US"/>
              <a:pPr>
                <a:spcBef>
                  <a:spcPct val="0"/>
                </a:spcBef>
              </a:pPr>
              <a:t>5</a:t>
            </a:fld>
            <a:endParaRPr lang="en-US" altLang="en-US"/>
          </a:p>
        </p:txBody>
      </p:sp>
      <p:sp>
        <p:nvSpPr>
          <p:cNvPr id="14339" name="Rectangle 2">
            <a:extLst>
              <a:ext uri="{FF2B5EF4-FFF2-40B4-BE49-F238E27FC236}">
                <a16:creationId xmlns:a16="http://schemas.microsoft.com/office/drawing/2014/main" id="{6F476F12-6679-2C4B-BD22-369EBA97C6D7}"/>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08F9B4E4-B100-764C-AEEA-46C31B1A46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55146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3F844046-3ACA-3544-AF20-3C63BF09DF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5A91CC8-2E68-AB46-93A4-8EC623674E76}" type="slidenum">
              <a:rPr lang="en-US" altLang="en-US"/>
              <a:pPr>
                <a:spcBef>
                  <a:spcPct val="0"/>
                </a:spcBef>
              </a:pPr>
              <a:t>6</a:t>
            </a:fld>
            <a:endParaRPr lang="en-US" altLang="en-US"/>
          </a:p>
        </p:txBody>
      </p:sp>
      <p:sp>
        <p:nvSpPr>
          <p:cNvPr id="16387" name="Rectangle 2">
            <a:extLst>
              <a:ext uri="{FF2B5EF4-FFF2-40B4-BE49-F238E27FC236}">
                <a16:creationId xmlns:a16="http://schemas.microsoft.com/office/drawing/2014/main" id="{9F649910-1A25-C74A-A387-630DCBA785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BD8F72C-6C91-BB46-9B57-F706BFFE50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94426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44FDF6C6-8588-254F-8497-986A1F98183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C6A543F-3299-9044-8F9B-185C9301C334}" type="slidenum">
              <a:rPr lang="en-US" altLang="en-US"/>
              <a:pPr>
                <a:spcBef>
                  <a:spcPct val="0"/>
                </a:spcBef>
              </a:pPr>
              <a:t>7</a:t>
            </a:fld>
            <a:endParaRPr lang="en-US" altLang="en-US"/>
          </a:p>
        </p:txBody>
      </p:sp>
      <p:sp>
        <p:nvSpPr>
          <p:cNvPr id="28675" name="Rectangle 2">
            <a:extLst>
              <a:ext uri="{FF2B5EF4-FFF2-40B4-BE49-F238E27FC236}">
                <a16:creationId xmlns:a16="http://schemas.microsoft.com/office/drawing/2014/main" id="{454BAF45-B412-2B46-AF93-6BF4B53BC2EC}"/>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C4D0D69-33D3-A449-BDE2-F8CEAC0138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25842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82B9DA2-C87C-4043-A58F-9A33FB5073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F14E54A-E1A8-F145-B1E7-923B22983339}" type="slidenum">
              <a:rPr lang="en-US" altLang="en-US"/>
              <a:pPr>
                <a:spcBef>
                  <a:spcPct val="0"/>
                </a:spcBef>
              </a:pPr>
              <a:t>9</a:t>
            </a:fld>
            <a:endParaRPr lang="en-US" altLang="en-US"/>
          </a:p>
        </p:txBody>
      </p:sp>
      <p:sp>
        <p:nvSpPr>
          <p:cNvPr id="30723" name="Rectangle 2">
            <a:extLst>
              <a:ext uri="{FF2B5EF4-FFF2-40B4-BE49-F238E27FC236}">
                <a16:creationId xmlns:a16="http://schemas.microsoft.com/office/drawing/2014/main" id="{C10FC464-51E1-084F-87C5-41E9CA9F1DE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9914B330-04E0-3E47-9ED8-0E36FB0704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3624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B9B1201C-231C-3C4E-B050-23DEEA6090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E29B64C-1ED3-D64A-B616-68E6314C6CE8}" type="slidenum">
              <a:rPr lang="en-US" altLang="en-US"/>
              <a:pPr>
                <a:spcBef>
                  <a:spcPct val="0"/>
                </a:spcBef>
              </a:pPr>
              <a:t>10</a:t>
            </a:fld>
            <a:endParaRPr lang="en-US" altLang="en-US"/>
          </a:p>
        </p:txBody>
      </p:sp>
      <p:sp>
        <p:nvSpPr>
          <p:cNvPr id="34819" name="Rectangle 2">
            <a:extLst>
              <a:ext uri="{FF2B5EF4-FFF2-40B4-BE49-F238E27FC236}">
                <a16:creationId xmlns:a16="http://schemas.microsoft.com/office/drawing/2014/main" id="{E981B7F5-C731-AC4F-8EEE-C5A5F64862B5}"/>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303DD31-DD85-C64B-889F-41B9EDCB52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79468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7AE1DE25-8AF7-DE42-8D65-C64339962C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D1A10BE-4336-5641-AFEC-9A9B74BE83E6}" type="slidenum">
              <a:rPr lang="en-US" altLang="en-US"/>
              <a:pPr>
                <a:spcBef>
                  <a:spcPct val="0"/>
                </a:spcBef>
              </a:pPr>
              <a:t>11</a:t>
            </a:fld>
            <a:endParaRPr lang="en-US" altLang="en-US"/>
          </a:p>
        </p:txBody>
      </p:sp>
      <p:sp>
        <p:nvSpPr>
          <p:cNvPr id="40963" name="Rectangle 2">
            <a:extLst>
              <a:ext uri="{FF2B5EF4-FFF2-40B4-BE49-F238E27FC236}">
                <a16:creationId xmlns:a16="http://schemas.microsoft.com/office/drawing/2014/main" id="{216D218F-3913-6144-BDD9-364C83BFF31F}"/>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7F18CAE9-1276-D941-BE19-495DC9DA90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4402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5111125-9D3D-2945-B255-EC94316D62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84AADE2-8C31-BE46-ACE0-6431CF499B70}" type="slidenum">
              <a:rPr lang="en-US" altLang="en-US"/>
              <a:pPr>
                <a:spcBef>
                  <a:spcPct val="0"/>
                </a:spcBef>
              </a:pPr>
              <a:t>12</a:t>
            </a:fld>
            <a:endParaRPr lang="en-US" altLang="en-US"/>
          </a:p>
        </p:txBody>
      </p:sp>
      <p:sp>
        <p:nvSpPr>
          <p:cNvPr id="43011" name="Rectangle 2">
            <a:extLst>
              <a:ext uri="{FF2B5EF4-FFF2-40B4-BE49-F238E27FC236}">
                <a16:creationId xmlns:a16="http://schemas.microsoft.com/office/drawing/2014/main" id="{DEF970D1-1924-8649-B3BA-04F06EAC9FDC}"/>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F7451942-AA32-E04A-97AC-12A1C05E8E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15252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CD4882C-0A79-7C46-BB61-6AC2BDC155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72F66C0-2725-F941-8DC8-E811DD1743DE}" type="slidenum">
              <a:rPr lang="en-US" altLang="en-US"/>
              <a:pPr>
                <a:spcBef>
                  <a:spcPct val="0"/>
                </a:spcBef>
              </a:pPr>
              <a:t>13</a:t>
            </a:fld>
            <a:endParaRPr lang="en-US" altLang="en-US"/>
          </a:p>
        </p:txBody>
      </p:sp>
      <p:sp>
        <p:nvSpPr>
          <p:cNvPr id="45059" name="Rectangle 2">
            <a:extLst>
              <a:ext uri="{FF2B5EF4-FFF2-40B4-BE49-F238E27FC236}">
                <a16:creationId xmlns:a16="http://schemas.microsoft.com/office/drawing/2014/main" id="{CC1219F2-976E-C142-8365-B0E905791C0D}"/>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AE1AFC8-CB94-3B42-AFF0-CBE67B40AD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55663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7B0F42-74E1-1646-BE29-FACED0E119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31EAE02-7134-E742-8F48-5709BAF32204}" type="slidenum">
              <a:rPr lang="en-US" altLang="en-US"/>
              <a:pPr>
                <a:spcBef>
                  <a:spcPct val="0"/>
                </a:spcBef>
              </a:pPr>
              <a:t>14</a:t>
            </a:fld>
            <a:endParaRPr lang="en-US" altLang="en-US"/>
          </a:p>
        </p:txBody>
      </p:sp>
      <p:sp>
        <p:nvSpPr>
          <p:cNvPr id="47107" name="Rectangle 2">
            <a:extLst>
              <a:ext uri="{FF2B5EF4-FFF2-40B4-BE49-F238E27FC236}">
                <a16:creationId xmlns:a16="http://schemas.microsoft.com/office/drawing/2014/main" id="{8A81C034-6A60-FD45-8F5F-34205BFFCB7A}"/>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B1317EB9-3678-AC4E-96C9-BD8E8F51A7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71325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74BE1880-81F7-D24F-8006-45AAEE0557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F69FD28-B734-AC43-9325-4D9438929838}" type="slidenum">
              <a:rPr lang="en-US" altLang="en-US"/>
              <a:pPr>
                <a:spcBef>
                  <a:spcPct val="0"/>
                </a:spcBef>
              </a:pPr>
              <a:t>15</a:t>
            </a:fld>
            <a:endParaRPr lang="en-US" altLang="en-US"/>
          </a:p>
        </p:txBody>
      </p:sp>
      <p:sp>
        <p:nvSpPr>
          <p:cNvPr id="51203" name="Rectangle 2">
            <a:extLst>
              <a:ext uri="{FF2B5EF4-FFF2-40B4-BE49-F238E27FC236}">
                <a16:creationId xmlns:a16="http://schemas.microsoft.com/office/drawing/2014/main" id="{BF0B91C9-4AE0-5046-860B-02CCBD6FA19B}"/>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DD918B50-1EDA-6A4A-848C-30B8D75BDF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7745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A2EACC3-20B6-7C4F-AA14-7A4D2A0029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131F37B-E794-C04F-857D-5F0F03686A9A}" type="slidenum">
              <a:rPr lang="en-US" altLang="en-US"/>
              <a:pPr>
                <a:spcBef>
                  <a:spcPct val="0"/>
                </a:spcBef>
              </a:pPr>
              <a:t>16</a:t>
            </a:fld>
            <a:endParaRPr lang="en-US" altLang="en-US"/>
          </a:p>
        </p:txBody>
      </p:sp>
      <p:sp>
        <p:nvSpPr>
          <p:cNvPr id="53251" name="Rectangle 2">
            <a:extLst>
              <a:ext uri="{FF2B5EF4-FFF2-40B4-BE49-F238E27FC236}">
                <a16:creationId xmlns:a16="http://schemas.microsoft.com/office/drawing/2014/main" id="{7C72604A-7AD7-9247-8792-C989F154EE81}"/>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84D13299-8A3D-F049-869A-1FC1D87561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42646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FCB99304-ACE4-324F-BD19-8D463253AD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F7407D-27E2-B34C-B6A9-6BE0FA0351CF}" type="slidenum">
              <a:rPr lang="en-US" altLang="en-US"/>
              <a:pPr>
                <a:spcBef>
                  <a:spcPct val="0"/>
                </a:spcBef>
              </a:pPr>
              <a:t>18</a:t>
            </a:fld>
            <a:endParaRPr lang="en-US" altLang="en-US"/>
          </a:p>
        </p:txBody>
      </p:sp>
      <p:sp>
        <p:nvSpPr>
          <p:cNvPr id="22531" name="Rectangle 2">
            <a:extLst>
              <a:ext uri="{FF2B5EF4-FFF2-40B4-BE49-F238E27FC236}">
                <a16:creationId xmlns:a16="http://schemas.microsoft.com/office/drawing/2014/main" id="{C0BE9EB4-2656-194C-B6AB-05C70515072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E29C9765-B9EE-1F4F-B232-42DF05E423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80964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59EF8624-8429-5949-A8D7-0C52486490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B3A1857-6F0C-9049-BB91-A47F25C925FA}" type="slidenum">
              <a:rPr lang="en-US" altLang="en-US"/>
              <a:pPr>
                <a:spcBef>
                  <a:spcPct val="0"/>
                </a:spcBef>
              </a:pPr>
              <a:t>19</a:t>
            </a:fld>
            <a:endParaRPr lang="en-US" altLang="en-US"/>
          </a:p>
        </p:txBody>
      </p:sp>
      <p:sp>
        <p:nvSpPr>
          <p:cNvPr id="24579" name="Rectangle 2">
            <a:extLst>
              <a:ext uri="{FF2B5EF4-FFF2-40B4-BE49-F238E27FC236}">
                <a16:creationId xmlns:a16="http://schemas.microsoft.com/office/drawing/2014/main" id="{8AFE7A7C-1A73-C54B-853E-84DAF0FC877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32D252F0-C439-C946-A4F4-D79EC856E2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39214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C65F1AFB-6AE6-A440-ADA2-2A99FCA5D7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A5C2C4E-BF6F-D349-9CFA-2EC7CF4D0413}" type="slidenum">
              <a:rPr lang="en-US" altLang="en-US"/>
              <a:pPr>
                <a:spcBef>
                  <a:spcPct val="0"/>
                </a:spcBef>
              </a:pPr>
              <a:t>20</a:t>
            </a:fld>
            <a:endParaRPr lang="en-US" altLang="en-US"/>
          </a:p>
        </p:txBody>
      </p:sp>
      <p:sp>
        <p:nvSpPr>
          <p:cNvPr id="36867" name="Rectangle 2">
            <a:extLst>
              <a:ext uri="{FF2B5EF4-FFF2-40B4-BE49-F238E27FC236}">
                <a16:creationId xmlns:a16="http://schemas.microsoft.com/office/drawing/2014/main" id="{D5797918-0454-AB4D-BA86-430D62F4CEC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A0E0192-31CF-4B40-A535-22AB25AD9A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192099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E4DE034-ECE3-C946-ADE2-B6AC739A39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E42AFAF-88B3-AE40-8D02-04368C3FC9ED}" type="slidenum">
              <a:rPr lang="en-US" altLang="en-US"/>
              <a:pPr>
                <a:spcBef>
                  <a:spcPct val="0"/>
                </a:spcBef>
              </a:pPr>
              <a:t>23</a:t>
            </a:fld>
            <a:endParaRPr lang="en-US" altLang="en-US"/>
          </a:p>
        </p:txBody>
      </p:sp>
      <p:sp>
        <p:nvSpPr>
          <p:cNvPr id="26627" name="Rectangle 2">
            <a:extLst>
              <a:ext uri="{FF2B5EF4-FFF2-40B4-BE49-F238E27FC236}">
                <a16:creationId xmlns:a16="http://schemas.microsoft.com/office/drawing/2014/main" id="{BEC2811A-7B53-174A-805C-D5251B142F76}"/>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F3E237A6-E367-6745-8407-5CF18829F3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349036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04251917-8737-4D4D-8213-39F449931B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2030529-7ADF-4A4C-9715-472A9C259144}" type="slidenum">
              <a:rPr lang="en-US" altLang="en-US"/>
              <a:pPr>
                <a:spcBef>
                  <a:spcPct val="0"/>
                </a:spcBef>
              </a:pPr>
              <a:t>24</a:t>
            </a:fld>
            <a:endParaRPr lang="en-US" altLang="en-US"/>
          </a:p>
        </p:txBody>
      </p:sp>
      <p:sp>
        <p:nvSpPr>
          <p:cNvPr id="38915" name="Rectangle 2">
            <a:extLst>
              <a:ext uri="{FF2B5EF4-FFF2-40B4-BE49-F238E27FC236}">
                <a16:creationId xmlns:a16="http://schemas.microsoft.com/office/drawing/2014/main" id="{02550540-2D82-A745-9BDE-3B2DAB87788E}"/>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A04F3C5-D055-D840-BBEF-8A75EBA823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652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DE540D3B-0203-A94C-87CE-125218B775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152F5A8-6364-4645-92B5-005E051E10FA}" type="slidenum">
              <a:rPr lang="en-US" altLang="en-US"/>
              <a:pPr>
                <a:spcBef>
                  <a:spcPct val="0"/>
                </a:spcBef>
              </a:pPr>
              <a:t>25</a:t>
            </a:fld>
            <a:endParaRPr lang="en-US" altLang="en-US"/>
          </a:p>
        </p:txBody>
      </p:sp>
      <p:sp>
        <p:nvSpPr>
          <p:cNvPr id="55299" name="Rectangle 2">
            <a:extLst>
              <a:ext uri="{FF2B5EF4-FFF2-40B4-BE49-F238E27FC236}">
                <a16:creationId xmlns:a16="http://schemas.microsoft.com/office/drawing/2014/main" id="{D94AC58F-CE13-2543-AE31-9925BC2D8020}"/>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92393E9-87EF-5A45-9429-4154780185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29670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FF4C0947-D17C-1740-A0E5-E37CC330EAD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BFA120-CEFB-0B4E-97F0-2BFFAE63F515}" type="slidenum">
              <a:rPr lang="en-US" altLang="en-US"/>
              <a:pPr>
                <a:spcBef>
                  <a:spcPct val="0"/>
                </a:spcBef>
              </a:pPr>
              <a:t>26</a:t>
            </a:fld>
            <a:endParaRPr lang="en-US" altLang="en-US"/>
          </a:p>
        </p:txBody>
      </p:sp>
      <p:sp>
        <p:nvSpPr>
          <p:cNvPr id="57347" name="Rectangle 2">
            <a:extLst>
              <a:ext uri="{FF2B5EF4-FFF2-40B4-BE49-F238E27FC236}">
                <a16:creationId xmlns:a16="http://schemas.microsoft.com/office/drawing/2014/main" id="{9DC6B84D-5621-B447-B243-DAD4D8C079FB}"/>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FC813AA4-4986-DB4F-BF4D-7E35B67119E5}"/>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904998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E921078D-0F41-3644-9E25-3ED45D063C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5F2322-7648-4445-B71E-5E14DA4E9186}" type="slidenum">
              <a:rPr lang="en-US" altLang="en-US"/>
              <a:pPr>
                <a:spcBef>
                  <a:spcPct val="0"/>
                </a:spcBef>
              </a:pPr>
              <a:t>27</a:t>
            </a:fld>
            <a:endParaRPr lang="en-US" altLang="en-US"/>
          </a:p>
        </p:txBody>
      </p:sp>
      <p:sp>
        <p:nvSpPr>
          <p:cNvPr id="59395" name="Rectangle 2">
            <a:extLst>
              <a:ext uri="{FF2B5EF4-FFF2-40B4-BE49-F238E27FC236}">
                <a16:creationId xmlns:a16="http://schemas.microsoft.com/office/drawing/2014/main" id="{9D1AB550-D906-1F49-81A4-CCE3E38FB26D}"/>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84B17789-3EC8-E64C-B342-CB7E489F32F3}"/>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4337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3D542418-AAA6-4442-9097-F57EB8111D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F56E866-E067-E84D-8E84-CA62D502F543}" type="slidenum">
              <a:rPr lang="en-US" altLang="en-US"/>
              <a:pPr>
                <a:spcBef>
                  <a:spcPct val="0"/>
                </a:spcBef>
              </a:pPr>
              <a:t>28</a:t>
            </a:fld>
            <a:endParaRPr lang="en-US" altLang="en-US"/>
          </a:p>
        </p:txBody>
      </p:sp>
      <p:sp>
        <p:nvSpPr>
          <p:cNvPr id="61443" name="Rectangle 2">
            <a:extLst>
              <a:ext uri="{FF2B5EF4-FFF2-40B4-BE49-F238E27FC236}">
                <a16:creationId xmlns:a16="http://schemas.microsoft.com/office/drawing/2014/main" id="{2E43B9CD-99D6-2C4A-91D1-7BE05EFBE928}"/>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CE6836A0-C7F4-4E46-9693-444749A06A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66816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38645EE7-C0C0-074F-9059-30C45FEADB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C2F6340-107E-DE40-B7BC-B80860560DFF}" type="slidenum">
              <a:rPr lang="en-US" altLang="en-US"/>
              <a:pPr>
                <a:spcBef>
                  <a:spcPct val="0"/>
                </a:spcBef>
              </a:pPr>
              <a:t>29</a:t>
            </a:fld>
            <a:endParaRPr lang="en-US" altLang="en-US"/>
          </a:p>
        </p:txBody>
      </p:sp>
      <p:sp>
        <p:nvSpPr>
          <p:cNvPr id="63491" name="Rectangle 2">
            <a:extLst>
              <a:ext uri="{FF2B5EF4-FFF2-40B4-BE49-F238E27FC236}">
                <a16:creationId xmlns:a16="http://schemas.microsoft.com/office/drawing/2014/main" id="{43EBC524-805F-EF4E-94E6-E2C2E81AB262}"/>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CEAA33F8-F92C-E846-A475-65CE21A631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283758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4CD64D3A-D205-3141-8B3F-C548AD84EA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5779C9E-8586-E74B-8698-5B65734E28A5}" type="slidenum">
              <a:rPr lang="en-US" altLang="en-US"/>
              <a:pPr>
                <a:spcBef>
                  <a:spcPct val="0"/>
                </a:spcBef>
              </a:pPr>
              <a:t>31</a:t>
            </a:fld>
            <a:endParaRPr lang="en-US" altLang="en-US"/>
          </a:p>
        </p:txBody>
      </p:sp>
      <p:sp>
        <p:nvSpPr>
          <p:cNvPr id="65539" name="Rectangle 2">
            <a:extLst>
              <a:ext uri="{FF2B5EF4-FFF2-40B4-BE49-F238E27FC236}">
                <a16:creationId xmlns:a16="http://schemas.microsoft.com/office/drawing/2014/main" id="{87EA4057-8F5B-B246-85C6-1A62E961E8A4}"/>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E89DD732-0AEB-3B4A-9FC1-06370A6656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188290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8A4E0B03-F4AC-8B43-9EFC-90F4F94BEE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A098A9D-8AC9-A441-9CCC-8468E7DC8708}" type="slidenum">
              <a:rPr lang="en-US" altLang="en-US"/>
              <a:pPr>
                <a:spcBef>
                  <a:spcPct val="0"/>
                </a:spcBef>
              </a:pPr>
              <a:t>32</a:t>
            </a:fld>
            <a:endParaRPr lang="en-US" altLang="en-US"/>
          </a:p>
        </p:txBody>
      </p:sp>
      <p:sp>
        <p:nvSpPr>
          <p:cNvPr id="67587" name="Rectangle 2">
            <a:extLst>
              <a:ext uri="{FF2B5EF4-FFF2-40B4-BE49-F238E27FC236}">
                <a16:creationId xmlns:a16="http://schemas.microsoft.com/office/drawing/2014/main" id="{A4C48B0C-3422-6B4E-BF9B-79EFC464B3DB}"/>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97D73DA9-8947-D94F-803F-12CF7B0A51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057553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0FAEEFE4-E564-A94D-A48C-ADB91FB582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60E0A52-4831-084A-BA61-1EEB0A3C2822}" type="slidenum">
              <a:rPr lang="en-US" altLang="en-US"/>
              <a:pPr>
                <a:spcBef>
                  <a:spcPct val="0"/>
                </a:spcBef>
              </a:pPr>
              <a:t>33</a:t>
            </a:fld>
            <a:endParaRPr lang="en-US" altLang="en-US"/>
          </a:p>
        </p:txBody>
      </p:sp>
      <p:sp>
        <p:nvSpPr>
          <p:cNvPr id="69635" name="Rectangle 2">
            <a:extLst>
              <a:ext uri="{FF2B5EF4-FFF2-40B4-BE49-F238E27FC236}">
                <a16:creationId xmlns:a16="http://schemas.microsoft.com/office/drawing/2014/main" id="{4825C178-5104-E540-B253-A2C277135C78}"/>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2F495EF-DF51-A047-AA23-E24F19E27EA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898282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E277E2BC-7531-5046-B9A6-CAF9E211F6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1564949-90CD-8947-8DCC-DD5375EC5F1D}" type="slidenum">
              <a:rPr lang="en-US" altLang="en-US"/>
              <a:pPr>
                <a:spcBef>
                  <a:spcPct val="0"/>
                </a:spcBef>
              </a:pPr>
              <a:t>34</a:t>
            </a:fld>
            <a:endParaRPr lang="en-US" altLang="en-US"/>
          </a:p>
        </p:txBody>
      </p:sp>
      <p:sp>
        <p:nvSpPr>
          <p:cNvPr id="73731" name="Rectangle 2">
            <a:extLst>
              <a:ext uri="{FF2B5EF4-FFF2-40B4-BE49-F238E27FC236}">
                <a16:creationId xmlns:a16="http://schemas.microsoft.com/office/drawing/2014/main" id="{FBCC393E-4FBD-F046-A34F-97B65E25AD03}"/>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493F7AC0-10FE-F74E-A461-B023D163E5C5}"/>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80957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BBF1167D-8298-3C44-A90D-A24E4B026D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CEEA228-80D2-FF41-AFDA-CA0D49CA0A26}" type="slidenum">
              <a:rPr lang="en-US" altLang="en-US"/>
              <a:pPr>
                <a:spcBef>
                  <a:spcPct val="0"/>
                </a:spcBef>
              </a:pPr>
              <a:t>35</a:t>
            </a:fld>
            <a:endParaRPr lang="en-US" altLang="en-US"/>
          </a:p>
        </p:txBody>
      </p:sp>
      <p:sp>
        <p:nvSpPr>
          <p:cNvPr id="77827" name="Rectangle 2">
            <a:extLst>
              <a:ext uri="{FF2B5EF4-FFF2-40B4-BE49-F238E27FC236}">
                <a16:creationId xmlns:a16="http://schemas.microsoft.com/office/drawing/2014/main" id="{D5C93859-FCA4-CC43-9DBD-E5A16BE316AF}"/>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CF462906-90AB-C14D-A1E6-D175C2B0FB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449691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7242759C-A22F-CC4B-A76C-AF21CF1BD7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A432E75-8B33-8340-AAEB-4E1360253BA3}" type="slidenum">
              <a:rPr lang="en-US" altLang="en-US"/>
              <a:pPr>
                <a:spcBef>
                  <a:spcPct val="0"/>
                </a:spcBef>
              </a:pPr>
              <a:t>36</a:t>
            </a:fld>
            <a:endParaRPr lang="en-US" altLang="en-US"/>
          </a:p>
        </p:txBody>
      </p:sp>
      <p:sp>
        <p:nvSpPr>
          <p:cNvPr id="79875" name="Rectangle 2">
            <a:extLst>
              <a:ext uri="{FF2B5EF4-FFF2-40B4-BE49-F238E27FC236}">
                <a16:creationId xmlns:a16="http://schemas.microsoft.com/office/drawing/2014/main" id="{2C929F56-7D5A-AD42-BF6E-6EA8115D98AC}"/>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F7DDC7D9-D724-7047-9667-0E74EF8358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60571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BC9F3DB4-A61F-A649-B8B3-53AAF974CC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F2F2E43-6CC6-024F-8BB6-39B1187AFA5F}" type="slidenum">
              <a:rPr lang="en-US" altLang="en-US"/>
              <a:pPr>
                <a:spcBef>
                  <a:spcPct val="0"/>
                </a:spcBef>
              </a:pPr>
              <a:t>37</a:t>
            </a:fld>
            <a:endParaRPr lang="en-US" altLang="en-US"/>
          </a:p>
        </p:txBody>
      </p:sp>
      <p:sp>
        <p:nvSpPr>
          <p:cNvPr id="81923" name="Rectangle 2">
            <a:extLst>
              <a:ext uri="{FF2B5EF4-FFF2-40B4-BE49-F238E27FC236}">
                <a16:creationId xmlns:a16="http://schemas.microsoft.com/office/drawing/2014/main" id="{A514BEC9-3366-7F4E-BDE9-E1DC6B9C0124}"/>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F02DD354-D6C0-4A43-96F3-6AAFDC81EB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99857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A990576E-4CE3-7240-BAF2-6F487937C7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8DD2015-C26F-644F-97D5-135973A6DD80}" type="slidenum">
              <a:rPr lang="en-US" altLang="en-US"/>
              <a:pPr>
                <a:spcBef>
                  <a:spcPct val="0"/>
                </a:spcBef>
              </a:pPr>
              <a:t>38</a:t>
            </a:fld>
            <a:endParaRPr lang="en-US" altLang="en-US"/>
          </a:p>
        </p:txBody>
      </p:sp>
      <p:sp>
        <p:nvSpPr>
          <p:cNvPr id="83971" name="Rectangle 2">
            <a:extLst>
              <a:ext uri="{FF2B5EF4-FFF2-40B4-BE49-F238E27FC236}">
                <a16:creationId xmlns:a16="http://schemas.microsoft.com/office/drawing/2014/main" id="{8353CA43-A567-C64C-99B6-7B0D0845AE59}"/>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B481715-D3A5-E74F-B491-975F870866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40311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6EAF3245-EA43-F341-800B-7017973042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0444204-8F61-214E-AF12-EBAF3A5EA57D}" type="slidenum">
              <a:rPr lang="en-US" altLang="en-US"/>
              <a:pPr>
                <a:spcBef>
                  <a:spcPct val="0"/>
                </a:spcBef>
              </a:pPr>
              <a:t>39</a:t>
            </a:fld>
            <a:endParaRPr lang="en-US" altLang="en-US"/>
          </a:p>
        </p:txBody>
      </p:sp>
      <p:sp>
        <p:nvSpPr>
          <p:cNvPr id="90115" name="Rectangle 2">
            <a:extLst>
              <a:ext uri="{FF2B5EF4-FFF2-40B4-BE49-F238E27FC236}">
                <a16:creationId xmlns:a16="http://schemas.microsoft.com/office/drawing/2014/main" id="{E8503D9F-54AD-9F48-BE8D-FF04298B97C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9052B0F5-3DEC-5145-903F-9951C210A5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090255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E82608B9-2F8A-174F-B26E-3BF2867CD6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A3AF75-00A4-C743-A989-FF962812A966}" type="slidenum">
              <a:rPr lang="en-US" altLang="en-US"/>
              <a:pPr>
                <a:spcBef>
                  <a:spcPct val="0"/>
                </a:spcBef>
              </a:pPr>
              <a:t>40</a:t>
            </a:fld>
            <a:endParaRPr lang="en-US" altLang="en-US"/>
          </a:p>
        </p:txBody>
      </p:sp>
      <p:sp>
        <p:nvSpPr>
          <p:cNvPr id="92163" name="Rectangle 2">
            <a:extLst>
              <a:ext uri="{FF2B5EF4-FFF2-40B4-BE49-F238E27FC236}">
                <a16:creationId xmlns:a16="http://schemas.microsoft.com/office/drawing/2014/main" id="{98EB65DA-4B98-3745-80F5-8C242A7CE271}"/>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EB3FEA4-1F8A-B240-8206-B9F6F6CF7A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387807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E5BE3B21-AF39-5645-9F3E-95148C8541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CFE6C12-F1C2-6044-97EE-D8CC46689369}" type="slidenum">
              <a:rPr lang="en-US" altLang="en-US"/>
              <a:pPr>
                <a:spcBef>
                  <a:spcPct val="0"/>
                </a:spcBef>
              </a:pPr>
              <a:t>42</a:t>
            </a:fld>
            <a:endParaRPr lang="en-US" altLang="en-US"/>
          </a:p>
        </p:txBody>
      </p:sp>
      <p:sp>
        <p:nvSpPr>
          <p:cNvPr id="96259" name="Rectangle 2">
            <a:extLst>
              <a:ext uri="{FF2B5EF4-FFF2-40B4-BE49-F238E27FC236}">
                <a16:creationId xmlns:a16="http://schemas.microsoft.com/office/drawing/2014/main" id="{D50FB672-BFC2-9043-B611-43C7E1292344}"/>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46668778-4BE0-164C-A8DE-9E3AA973C3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683822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C56D5677-6E52-6848-83AF-1B55D574AF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C6C7A24-7F86-3C47-A142-9501A92AD193}" type="slidenum">
              <a:rPr lang="en-US" altLang="en-US"/>
              <a:pPr>
                <a:spcBef>
                  <a:spcPct val="0"/>
                </a:spcBef>
              </a:pPr>
              <a:t>43</a:t>
            </a:fld>
            <a:endParaRPr lang="en-US" altLang="en-US"/>
          </a:p>
        </p:txBody>
      </p:sp>
      <p:sp>
        <p:nvSpPr>
          <p:cNvPr id="94211" name="Rectangle 2">
            <a:extLst>
              <a:ext uri="{FF2B5EF4-FFF2-40B4-BE49-F238E27FC236}">
                <a16:creationId xmlns:a16="http://schemas.microsoft.com/office/drawing/2014/main" id="{8DB4C96C-EE09-AF40-9640-FA2CF582B79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6B91909E-BA8E-054F-BCF0-D1A662A2E53F}"/>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216926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6EBBDB3B-DC83-754F-9F50-1A2B1C969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6FD4729-CFBD-F447-A2FD-5CECA71F1C67}" type="slidenum">
              <a:rPr lang="en-US" altLang="en-US"/>
              <a:pPr>
                <a:spcBef>
                  <a:spcPct val="0"/>
                </a:spcBef>
              </a:pPr>
              <a:t>44</a:t>
            </a:fld>
            <a:endParaRPr lang="en-US" altLang="en-US"/>
          </a:p>
        </p:txBody>
      </p:sp>
      <p:sp>
        <p:nvSpPr>
          <p:cNvPr id="100355" name="Rectangle 2">
            <a:extLst>
              <a:ext uri="{FF2B5EF4-FFF2-40B4-BE49-F238E27FC236}">
                <a16:creationId xmlns:a16="http://schemas.microsoft.com/office/drawing/2014/main" id="{4A0E2160-7E01-6142-979B-51AB964651E4}"/>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B1E30FA2-D95D-9640-947F-AE94A44C9C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39135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3810DB9D-FB9F-7647-ACBC-3AA1FAC8B4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36758AC-94AC-824B-91B2-E5D234379D0B}" type="slidenum">
              <a:rPr lang="en-US" altLang="en-US"/>
              <a:pPr>
                <a:spcBef>
                  <a:spcPct val="0"/>
                </a:spcBef>
              </a:pPr>
              <a:t>45</a:t>
            </a:fld>
            <a:endParaRPr lang="en-US" altLang="en-US"/>
          </a:p>
        </p:txBody>
      </p:sp>
      <p:sp>
        <p:nvSpPr>
          <p:cNvPr id="102403" name="Rectangle 2">
            <a:extLst>
              <a:ext uri="{FF2B5EF4-FFF2-40B4-BE49-F238E27FC236}">
                <a16:creationId xmlns:a16="http://schemas.microsoft.com/office/drawing/2014/main" id="{0C1DEF2B-40F9-C940-9B1E-A753280BCFA3}"/>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4FA1D86E-7487-394D-AE42-4B09A9F0CFD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632131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6ECA075F-FFA7-C444-8560-4DA414AA8C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F5F3F3B-4996-8D48-8F56-DB151726C752}" type="slidenum">
              <a:rPr lang="en-US" altLang="en-US"/>
              <a:pPr>
                <a:spcBef>
                  <a:spcPct val="0"/>
                </a:spcBef>
              </a:pPr>
              <a:t>46</a:t>
            </a:fld>
            <a:endParaRPr lang="en-US" altLang="en-US"/>
          </a:p>
        </p:txBody>
      </p:sp>
      <p:sp>
        <p:nvSpPr>
          <p:cNvPr id="106499" name="Rectangle 2">
            <a:extLst>
              <a:ext uri="{FF2B5EF4-FFF2-40B4-BE49-F238E27FC236}">
                <a16:creationId xmlns:a16="http://schemas.microsoft.com/office/drawing/2014/main" id="{900C4843-471F-3D49-9E83-4F6B348FFE41}"/>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9D92A8EF-6EB4-A442-8390-5FEFBC6D17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796439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A1BC1A31-322C-B842-9AAF-4CA22E122C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5B7A50F-1BB7-344C-91CF-6B34CD410DF4}" type="slidenum">
              <a:rPr lang="en-US" altLang="en-US"/>
              <a:pPr>
                <a:spcBef>
                  <a:spcPct val="0"/>
                </a:spcBef>
              </a:pPr>
              <a:t>48</a:t>
            </a:fld>
            <a:endParaRPr lang="en-US" altLang="en-US"/>
          </a:p>
        </p:txBody>
      </p:sp>
      <p:sp>
        <p:nvSpPr>
          <p:cNvPr id="110595" name="Rectangle 2">
            <a:extLst>
              <a:ext uri="{FF2B5EF4-FFF2-40B4-BE49-F238E27FC236}">
                <a16:creationId xmlns:a16="http://schemas.microsoft.com/office/drawing/2014/main" id="{C8AE03DD-B1AE-EC45-8845-7A4920F520D1}"/>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F0A36CE-C71E-FA4E-A043-990F46FCC5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6367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0154-D99D-4619-8E95-C9E2BBB4748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4263ADA-8105-46F1-893B-2814777721C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EAC4C6-8F64-49B7-ADE4-A87098C00FA8}"/>
              </a:ext>
            </a:extLst>
          </p:cNvPr>
          <p:cNvSpPr>
            <a:spLocks noGrp="1"/>
          </p:cNvSpPr>
          <p:nvPr>
            <p:ph type="dt" sz="half" idx="10"/>
          </p:nvPr>
        </p:nvSpPr>
        <p:spPr/>
        <p:txBody>
          <a:bodyPr/>
          <a:lstStyle/>
          <a:p>
            <a:pPr>
              <a:defRPr/>
            </a:pPr>
            <a:fld id="{07A1804F-9820-E644-BAAE-9D4C925EC933}"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437F2B66-2B4E-49E9-B30B-E5120F0AAB7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25464DA5-2A4A-4E48-9440-F76556545AEE}"/>
              </a:ext>
            </a:extLst>
          </p:cNvPr>
          <p:cNvSpPr>
            <a:spLocks noGrp="1"/>
          </p:cNvSpPr>
          <p:nvPr>
            <p:ph type="sldNum" sz="quarter" idx="12"/>
          </p:nvPr>
        </p:nvSpPr>
        <p:spPr/>
        <p:txBody>
          <a:bodyPr/>
          <a:lstStyle/>
          <a:p>
            <a:pPr>
              <a:defRPr/>
            </a:pPr>
            <a:fld id="{B3A3DF11-4AE2-2145-8EEB-36DE62BBABD8}" type="slidenum">
              <a:rPr lang="en-US" altLang="en-US" smtClean="0"/>
              <a:pPr>
                <a:defRPr/>
              </a:pPr>
              <a:t>‹#›</a:t>
            </a:fld>
            <a:endParaRPr lang="en-US" altLang="en-US"/>
          </a:p>
        </p:txBody>
      </p:sp>
    </p:spTree>
    <p:extLst>
      <p:ext uri="{BB962C8B-B14F-4D97-AF65-F5344CB8AC3E}">
        <p14:creationId xmlns:p14="http://schemas.microsoft.com/office/powerpoint/2010/main" val="2418206584"/>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0BA56-40FF-4F6E-B6DB-BA09DAE57D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98ABC3-5A4F-47DB-90FD-FEB73E352B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962B2F-DAD0-48FA-86A5-2A0380C3BE97}"/>
              </a:ext>
            </a:extLst>
          </p:cNvPr>
          <p:cNvSpPr>
            <a:spLocks noGrp="1"/>
          </p:cNvSpPr>
          <p:nvPr>
            <p:ph type="dt" sz="half" idx="10"/>
          </p:nvPr>
        </p:nvSpPr>
        <p:spPr/>
        <p:txBody>
          <a:bodyPr/>
          <a:lstStyle/>
          <a:p>
            <a:pPr>
              <a:defRPr/>
            </a:pPr>
            <a:fld id="{C5B8FC13-D3DF-9C40-9B75-D8E2CC4AB5CB}"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55876509-43E2-4722-9A16-E8C22AF095A7}"/>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D3E4BA61-44CF-4F0D-8874-DC873D07E9FE}"/>
              </a:ext>
            </a:extLst>
          </p:cNvPr>
          <p:cNvSpPr>
            <a:spLocks noGrp="1"/>
          </p:cNvSpPr>
          <p:nvPr>
            <p:ph type="sldNum" sz="quarter" idx="12"/>
          </p:nvPr>
        </p:nvSpPr>
        <p:spPr/>
        <p:txBody>
          <a:bodyPr/>
          <a:lstStyle/>
          <a:p>
            <a:pPr>
              <a:defRPr/>
            </a:pPr>
            <a:fld id="{85F51AF3-1FCF-5244-A0A7-258CC00B55B2}" type="slidenum">
              <a:rPr lang="en-US" altLang="en-US" smtClean="0"/>
              <a:pPr>
                <a:defRPr/>
              </a:pPr>
              <a:t>‹#›</a:t>
            </a:fld>
            <a:endParaRPr lang="en-US" altLang="en-US"/>
          </a:p>
        </p:txBody>
      </p:sp>
    </p:spTree>
    <p:extLst>
      <p:ext uri="{BB962C8B-B14F-4D97-AF65-F5344CB8AC3E}">
        <p14:creationId xmlns:p14="http://schemas.microsoft.com/office/powerpoint/2010/main" val="2665409138"/>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32A03-8154-41E0-963E-E034779A6E9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6C5803-4F7D-45B3-8624-CE09AC3C0019}"/>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4516CE-4852-41A1-BC25-69B1E40D9F2C}"/>
              </a:ext>
            </a:extLst>
          </p:cNvPr>
          <p:cNvSpPr>
            <a:spLocks noGrp="1"/>
          </p:cNvSpPr>
          <p:nvPr>
            <p:ph type="dt" sz="half" idx="10"/>
          </p:nvPr>
        </p:nvSpPr>
        <p:spPr/>
        <p:txBody>
          <a:bodyPr/>
          <a:lstStyle/>
          <a:p>
            <a:pPr>
              <a:defRPr/>
            </a:pPr>
            <a:fld id="{08C102A7-15E6-5A44-9FB5-AC026483CC54}"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CF93938F-9682-48D0-8D68-DDCF04A74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C4147-4D98-491F-AA42-3AAB0F1B9396}"/>
              </a:ext>
            </a:extLst>
          </p:cNvPr>
          <p:cNvSpPr>
            <a:spLocks noGrp="1"/>
          </p:cNvSpPr>
          <p:nvPr>
            <p:ph type="sldNum" sz="quarter" idx="12"/>
          </p:nvPr>
        </p:nvSpPr>
        <p:spPr/>
        <p:txBody>
          <a:bodyPr/>
          <a:lstStyle/>
          <a:p>
            <a:pPr>
              <a:defRPr/>
            </a:pPr>
            <a:fld id="{2A92C2AE-696D-CD44-8662-4FB5D1CD6842}" type="slidenum">
              <a:rPr lang="en-US" altLang="en-US" smtClean="0"/>
              <a:pPr>
                <a:defRPr/>
              </a:pPr>
              <a:t>‹#›</a:t>
            </a:fld>
            <a:endParaRPr lang="en-US" altLang="en-US"/>
          </a:p>
        </p:txBody>
      </p:sp>
    </p:spTree>
    <p:extLst>
      <p:ext uri="{BB962C8B-B14F-4D97-AF65-F5344CB8AC3E}">
        <p14:creationId xmlns:p14="http://schemas.microsoft.com/office/powerpoint/2010/main" val="51532973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377EE-F0C4-4087-B711-26A1807FC8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E2F417-B4F4-482C-A40D-D873E2CE799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743F78-B0DF-41D5-8E5F-3B794BD7DAF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473716-3566-4434-84CF-8F47D6DCF000}"/>
              </a:ext>
            </a:extLst>
          </p:cNvPr>
          <p:cNvSpPr>
            <a:spLocks noGrp="1"/>
          </p:cNvSpPr>
          <p:nvPr>
            <p:ph type="dt" sz="half" idx="10"/>
          </p:nvPr>
        </p:nvSpPr>
        <p:spPr/>
        <p:txBody>
          <a:bodyPr/>
          <a:lstStyle/>
          <a:p>
            <a:pPr>
              <a:defRPr/>
            </a:pPr>
            <a:fld id="{0AC38001-31D1-C54F-9932-E766EE867E25}" type="datetimeFigureOut">
              <a:rPr lang="en-US" smtClean="0"/>
              <a:pPr>
                <a:defRPr/>
              </a:pPr>
              <a:t>2/9/2022</a:t>
            </a:fld>
            <a:endParaRPr lang="en-US"/>
          </a:p>
        </p:txBody>
      </p:sp>
      <p:sp>
        <p:nvSpPr>
          <p:cNvPr id="6" name="Footer Placeholder 5">
            <a:extLst>
              <a:ext uri="{FF2B5EF4-FFF2-40B4-BE49-F238E27FC236}">
                <a16:creationId xmlns:a16="http://schemas.microsoft.com/office/drawing/2014/main" id="{5A7C09C1-FC99-487D-BC01-506411C958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27673F-9AA6-4603-B895-DAFB2478503A}"/>
              </a:ext>
            </a:extLst>
          </p:cNvPr>
          <p:cNvSpPr>
            <a:spLocks noGrp="1"/>
          </p:cNvSpPr>
          <p:nvPr>
            <p:ph type="sldNum" sz="quarter" idx="12"/>
          </p:nvPr>
        </p:nvSpPr>
        <p:spPr/>
        <p:txBody>
          <a:bodyPr/>
          <a:lstStyle/>
          <a:p>
            <a:pPr>
              <a:defRPr/>
            </a:pPr>
            <a:fld id="{A9375E04-ECF9-B041-8F23-A460EBBB6F06}" type="slidenum">
              <a:rPr lang="en-US" altLang="en-US" smtClean="0"/>
              <a:pPr>
                <a:defRPr/>
              </a:pPr>
              <a:t>‹#›</a:t>
            </a:fld>
            <a:endParaRPr lang="en-US" altLang="en-US"/>
          </a:p>
        </p:txBody>
      </p:sp>
    </p:spTree>
    <p:extLst>
      <p:ext uri="{BB962C8B-B14F-4D97-AF65-F5344CB8AC3E}">
        <p14:creationId xmlns:p14="http://schemas.microsoft.com/office/powerpoint/2010/main" val="2572923697"/>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216DF-31EA-491D-8481-A10D8DFD0AA5}"/>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78FD54-EC8C-41BE-85B8-9D927D429DD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C286FBC-31E2-4BE6-8C63-0475F7539A4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046321-0288-4B02-9F50-54564806404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F0B0867-85C8-4D6B-B421-744308A6736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EFBA44-D428-4E64-BA1D-724A37EC7974}"/>
              </a:ext>
            </a:extLst>
          </p:cNvPr>
          <p:cNvSpPr>
            <a:spLocks noGrp="1"/>
          </p:cNvSpPr>
          <p:nvPr>
            <p:ph type="dt" sz="half" idx="10"/>
          </p:nvPr>
        </p:nvSpPr>
        <p:spPr/>
        <p:txBody>
          <a:bodyPr/>
          <a:lstStyle/>
          <a:p>
            <a:pPr>
              <a:defRPr/>
            </a:pPr>
            <a:fld id="{3904CC0E-2B30-8D4E-87B4-6E543C30D0A5}" type="datetimeFigureOut">
              <a:rPr lang="en-US" smtClean="0"/>
              <a:pPr>
                <a:defRPr/>
              </a:pPr>
              <a:t>2/9/2022</a:t>
            </a:fld>
            <a:endParaRPr lang="en-US"/>
          </a:p>
        </p:txBody>
      </p:sp>
      <p:sp>
        <p:nvSpPr>
          <p:cNvPr id="8" name="Footer Placeholder 7">
            <a:extLst>
              <a:ext uri="{FF2B5EF4-FFF2-40B4-BE49-F238E27FC236}">
                <a16:creationId xmlns:a16="http://schemas.microsoft.com/office/drawing/2014/main" id="{40D72952-93F6-4511-BEED-56194F8082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004333-99E5-4E30-9764-FF961BAFEFF2}"/>
              </a:ext>
            </a:extLst>
          </p:cNvPr>
          <p:cNvSpPr>
            <a:spLocks noGrp="1"/>
          </p:cNvSpPr>
          <p:nvPr>
            <p:ph type="sldNum" sz="quarter" idx="12"/>
          </p:nvPr>
        </p:nvSpPr>
        <p:spPr/>
        <p:txBody>
          <a:bodyPr/>
          <a:lstStyle/>
          <a:p>
            <a:pPr>
              <a:defRPr/>
            </a:pPr>
            <a:fld id="{076DC94E-017D-F143-8FDB-37ECCA8CAC16}" type="slidenum">
              <a:rPr lang="en-US" altLang="en-US" smtClean="0"/>
              <a:pPr>
                <a:defRPr/>
              </a:pPr>
              <a:t>‹#›</a:t>
            </a:fld>
            <a:endParaRPr lang="en-US" altLang="en-US"/>
          </a:p>
        </p:txBody>
      </p:sp>
    </p:spTree>
    <p:extLst>
      <p:ext uri="{BB962C8B-B14F-4D97-AF65-F5344CB8AC3E}">
        <p14:creationId xmlns:p14="http://schemas.microsoft.com/office/powerpoint/2010/main" val="4187477562"/>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B0FC6-B96A-4FB6-B160-750D476665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DAEE35-DB10-45C1-AC58-3793A486BA6B}"/>
              </a:ext>
            </a:extLst>
          </p:cNvPr>
          <p:cNvSpPr>
            <a:spLocks noGrp="1"/>
          </p:cNvSpPr>
          <p:nvPr>
            <p:ph type="dt" sz="half" idx="10"/>
          </p:nvPr>
        </p:nvSpPr>
        <p:spPr/>
        <p:txBody>
          <a:bodyPr/>
          <a:lstStyle/>
          <a:p>
            <a:pPr>
              <a:defRPr/>
            </a:pPr>
            <a:fld id="{63F023BC-0861-C044-B863-09302BEE0DF6}" type="datetimeFigureOut">
              <a:rPr lang="en-US" smtClean="0"/>
              <a:pPr>
                <a:defRPr/>
              </a:pPr>
              <a:t>2/9/2022</a:t>
            </a:fld>
            <a:endParaRPr lang="en-US"/>
          </a:p>
        </p:txBody>
      </p:sp>
      <p:sp>
        <p:nvSpPr>
          <p:cNvPr id="4" name="Footer Placeholder 3">
            <a:extLst>
              <a:ext uri="{FF2B5EF4-FFF2-40B4-BE49-F238E27FC236}">
                <a16:creationId xmlns:a16="http://schemas.microsoft.com/office/drawing/2014/main" id="{9F7923CF-3CF0-47EB-9E32-569DC6EBA6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B4B718-CEDF-42B3-A4FC-03E80F4C29F5}"/>
              </a:ext>
            </a:extLst>
          </p:cNvPr>
          <p:cNvSpPr>
            <a:spLocks noGrp="1"/>
          </p:cNvSpPr>
          <p:nvPr>
            <p:ph type="sldNum" sz="quarter" idx="12"/>
          </p:nvPr>
        </p:nvSpPr>
        <p:spPr/>
        <p:txBody>
          <a:bodyPr/>
          <a:lstStyle/>
          <a:p>
            <a:pPr>
              <a:defRPr/>
            </a:pPr>
            <a:fld id="{9E79FF2E-19FF-654F-A114-8E125BBF95B1}" type="slidenum">
              <a:rPr lang="en-US" altLang="en-US" smtClean="0"/>
              <a:pPr>
                <a:defRPr/>
              </a:pPr>
              <a:t>‹#›</a:t>
            </a:fld>
            <a:endParaRPr lang="en-US" altLang="en-US"/>
          </a:p>
        </p:txBody>
      </p:sp>
    </p:spTree>
    <p:extLst>
      <p:ext uri="{BB962C8B-B14F-4D97-AF65-F5344CB8AC3E}">
        <p14:creationId xmlns:p14="http://schemas.microsoft.com/office/powerpoint/2010/main" val="205638331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EDA42-D0A1-4379-8012-09FB4163EA89}"/>
              </a:ext>
            </a:extLst>
          </p:cNvPr>
          <p:cNvSpPr>
            <a:spLocks noGrp="1"/>
          </p:cNvSpPr>
          <p:nvPr>
            <p:ph type="dt" sz="half" idx="10"/>
          </p:nvPr>
        </p:nvSpPr>
        <p:spPr/>
        <p:txBody>
          <a:bodyPr/>
          <a:lstStyle/>
          <a:p>
            <a:pPr>
              <a:defRPr/>
            </a:pPr>
            <a:fld id="{ED329C0B-12BA-F649-89B0-E2225A43CC70}" type="datetimeFigureOut">
              <a:rPr lang="en-US" smtClean="0"/>
              <a:pPr>
                <a:defRPr/>
              </a:pPr>
              <a:t>2/9/2022</a:t>
            </a:fld>
            <a:endParaRPr lang="en-US"/>
          </a:p>
        </p:txBody>
      </p:sp>
      <p:sp>
        <p:nvSpPr>
          <p:cNvPr id="3" name="Footer Placeholder 2">
            <a:extLst>
              <a:ext uri="{FF2B5EF4-FFF2-40B4-BE49-F238E27FC236}">
                <a16:creationId xmlns:a16="http://schemas.microsoft.com/office/drawing/2014/main" id="{D799DAC2-CCC3-49A3-989B-6D5F74CE15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7A376F-4829-424B-BAEA-AEE02DC48F57}"/>
              </a:ext>
            </a:extLst>
          </p:cNvPr>
          <p:cNvSpPr>
            <a:spLocks noGrp="1"/>
          </p:cNvSpPr>
          <p:nvPr>
            <p:ph type="sldNum" sz="quarter" idx="12"/>
          </p:nvPr>
        </p:nvSpPr>
        <p:spPr/>
        <p:txBody>
          <a:bodyPr/>
          <a:lstStyle/>
          <a:p>
            <a:pPr>
              <a:defRPr/>
            </a:pPr>
            <a:fld id="{03AB6E0F-25D7-C54B-A69C-A6E3E8C8DC32}" type="slidenum">
              <a:rPr lang="en-US" altLang="en-US" smtClean="0"/>
              <a:pPr>
                <a:defRPr/>
              </a:pPr>
              <a:t>‹#›</a:t>
            </a:fld>
            <a:endParaRPr lang="en-US" altLang="en-US"/>
          </a:p>
        </p:txBody>
      </p:sp>
    </p:spTree>
    <p:extLst>
      <p:ext uri="{BB962C8B-B14F-4D97-AF65-F5344CB8AC3E}">
        <p14:creationId xmlns:p14="http://schemas.microsoft.com/office/powerpoint/2010/main" val="19606342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7C9C8-5276-4C8D-9C07-DF893BB0C9D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A0FD8-90B9-42B2-9F43-AC9987A1698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CF9B4D-5B60-4610-9FEC-8E80B30148C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EB11E08-F6AE-48E0-9C61-18EA8E4D7991}"/>
              </a:ext>
            </a:extLst>
          </p:cNvPr>
          <p:cNvSpPr>
            <a:spLocks noGrp="1"/>
          </p:cNvSpPr>
          <p:nvPr>
            <p:ph type="dt" sz="half" idx="10"/>
          </p:nvPr>
        </p:nvSpPr>
        <p:spPr/>
        <p:txBody>
          <a:bodyPr/>
          <a:lstStyle/>
          <a:p>
            <a:pPr>
              <a:defRPr/>
            </a:pPr>
            <a:fld id="{1935052D-BBAD-2241-AB4A-EF0C8C3F9D35}" type="datetimeFigureOut">
              <a:rPr lang="en-US" smtClean="0"/>
              <a:pPr>
                <a:defRPr/>
              </a:pPr>
              <a:t>2/9/2022</a:t>
            </a:fld>
            <a:endParaRPr lang="en-US"/>
          </a:p>
        </p:txBody>
      </p:sp>
      <p:sp>
        <p:nvSpPr>
          <p:cNvPr id="6" name="Footer Placeholder 5">
            <a:extLst>
              <a:ext uri="{FF2B5EF4-FFF2-40B4-BE49-F238E27FC236}">
                <a16:creationId xmlns:a16="http://schemas.microsoft.com/office/drawing/2014/main" id="{514F92C7-CFBA-4643-A077-A313F50B6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A79D7-D50C-41B9-8B8D-6F7B5074003F}"/>
              </a:ext>
            </a:extLst>
          </p:cNvPr>
          <p:cNvSpPr>
            <a:spLocks noGrp="1"/>
          </p:cNvSpPr>
          <p:nvPr>
            <p:ph type="sldNum" sz="quarter" idx="12"/>
          </p:nvPr>
        </p:nvSpPr>
        <p:spPr/>
        <p:txBody>
          <a:bodyPr/>
          <a:lstStyle/>
          <a:p>
            <a:pPr>
              <a:defRPr/>
            </a:pPr>
            <a:fld id="{DBA5246F-0459-0E41-9470-307B1000AAA6}" type="slidenum">
              <a:rPr lang="en-US" altLang="en-US" smtClean="0"/>
              <a:pPr>
                <a:defRPr/>
              </a:pPr>
              <a:t>‹#›</a:t>
            </a:fld>
            <a:endParaRPr lang="en-US" altLang="en-US"/>
          </a:p>
        </p:txBody>
      </p:sp>
    </p:spTree>
    <p:extLst>
      <p:ext uri="{BB962C8B-B14F-4D97-AF65-F5344CB8AC3E}">
        <p14:creationId xmlns:p14="http://schemas.microsoft.com/office/powerpoint/2010/main" val="3122288286"/>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A56B-8B10-4DAE-91DD-D88DD41C4D5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83EAF1-AA9D-4459-A9A5-FD41DEF406A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D2F0093-E1B5-4235-9467-AB27A4552F1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61FAD4B-07BC-4526-B07F-A813727C1792}"/>
              </a:ext>
            </a:extLst>
          </p:cNvPr>
          <p:cNvSpPr>
            <a:spLocks noGrp="1"/>
          </p:cNvSpPr>
          <p:nvPr>
            <p:ph type="dt" sz="half" idx="10"/>
          </p:nvPr>
        </p:nvSpPr>
        <p:spPr/>
        <p:txBody>
          <a:bodyPr/>
          <a:lstStyle/>
          <a:p>
            <a:pPr>
              <a:defRPr/>
            </a:pPr>
            <a:fld id="{DE19528B-F1D5-4544-B66F-C97F365622E7}" type="datetimeFigureOut">
              <a:rPr lang="en-US" smtClean="0"/>
              <a:pPr>
                <a:defRPr/>
              </a:pPr>
              <a:t>2/9/2022</a:t>
            </a:fld>
            <a:endParaRPr lang="en-US"/>
          </a:p>
        </p:txBody>
      </p:sp>
      <p:sp>
        <p:nvSpPr>
          <p:cNvPr id="6" name="Footer Placeholder 5">
            <a:extLst>
              <a:ext uri="{FF2B5EF4-FFF2-40B4-BE49-F238E27FC236}">
                <a16:creationId xmlns:a16="http://schemas.microsoft.com/office/drawing/2014/main" id="{606FBD5E-A338-4ED8-B2E0-5E16D15AB6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1CE073-46C3-47D1-8060-41D9693CFE16}"/>
              </a:ext>
            </a:extLst>
          </p:cNvPr>
          <p:cNvSpPr>
            <a:spLocks noGrp="1"/>
          </p:cNvSpPr>
          <p:nvPr>
            <p:ph type="sldNum" sz="quarter" idx="12"/>
          </p:nvPr>
        </p:nvSpPr>
        <p:spPr/>
        <p:txBody>
          <a:bodyPr/>
          <a:lstStyle/>
          <a:p>
            <a:pPr>
              <a:defRPr/>
            </a:pPr>
            <a:fld id="{E90680CA-0AA0-9B47-9144-AE8DE885B08B}" type="slidenum">
              <a:rPr lang="en-US" altLang="en-US" smtClean="0"/>
              <a:pPr>
                <a:defRPr/>
              </a:pPr>
              <a:t>‹#›</a:t>
            </a:fld>
            <a:endParaRPr lang="en-US" altLang="en-US"/>
          </a:p>
        </p:txBody>
      </p:sp>
    </p:spTree>
    <p:extLst>
      <p:ext uri="{BB962C8B-B14F-4D97-AF65-F5344CB8AC3E}">
        <p14:creationId xmlns:p14="http://schemas.microsoft.com/office/powerpoint/2010/main" val="2750059295"/>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75F4-FE03-4A18-A763-D51CB8D782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0AD23-F572-4A65-AA9C-6C1D1333E8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97431-096B-4441-BD7E-E1774A961864}"/>
              </a:ext>
            </a:extLst>
          </p:cNvPr>
          <p:cNvSpPr>
            <a:spLocks noGrp="1"/>
          </p:cNvSpPr>
          <p:nvPr>
            <p:ph type="dt" sz="half" idx="10"/>
          </p:nvPr>
        </p:nvSpPr>
        <p:spPr/>
        <p:txBody>
          <a:bodyPr/>
          <a:lstStyle/>
          <a:p>
            <a:pPr>
              <a:defRPr/>
            </a:pPr>
            <a:fld id="{44456AEC-7E9B-CC40-8E29-6448BE521020}"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DA6B062F-B1CA-4C65-88DF-585378B063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24AFB-7AEC-472C-A2B2-212E064FFC51}"/>
              </a:ext>
            </a:extLst>
          </p:cNvPr>
          <p:cNvSpPr>
            <a:spLocks noGrp="1"/>
          </p:cNvSpPr>
          <p:nvPr>
            <p:ph type="sldNum" sz="quarter" idx="12"/>
          </p:nvPr>
        </p:nvSpPr>
        <p:spPr/>
        <p:txBody>
          <a:bodyPr/>
          <a:lstStyle/>
          <a:p>
            <a:pPr>
              <a:defRPr/>
            </a:pPr>
            <a:fld id="{9ECAFAAE-8C4E-2F47-8BFB-B491559FC429}" type="slidenum">
              <a:rPr lang="en-US" altLang="en-US" smtClean="0"/>
              <a:pPr>
                <a:defRPr/>
              </a:pPr>
              <a:t>‹#›</a:t>
            </a:fld>
            <a:endParaRPr lang="en-US" altLang="en-US"/>
          </a:p>
        </p:txBody>
      </p:sp>
    </p:spTree>
    <p:extLst>
      <p:ext uri="{BB962C8B-B14F-4D97-AF65-F5344CB8AC3E}">
        <p14:creationId xmlns:p14="http://schemas.microsoft.com/office/powerpoint/2010/main" val="213959882"/>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A8D475-ACB7-42F6-BAB1-D928A3C537A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3F20C4-C374-4A68-9D76-664769C2BE2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A24C60-FB71-4ADE-860B-B33F93003634}"/>
              </a:ext>
            </a:extLst>
          </p:cNvPr>
          <p:cNvSpPr>
            <a:spLocks noGrp="1"/>
          </p:cNvSpPr>
          <p:nvPr>
            <p:ph type="dt" sz="half" idx="10"/>
          </p:nvPr>
        </p:nvSpPr>
        <p:spPr/>
        <p:txBody>
          <a:bodyPr/>
          <a:lstStyle/>
          <a:p>
            <a:pPr>
              <a:defRPr/>
            </a:pPr>
            <a:fld id="{52A2373C-6240-6D46-8212-2447A87440C8}"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8D97FD66-CFF4-4B56-93A1-15EF66464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07E1F-A63F-4624-80A0-5FD50842E25E}"/>
              </a:ext>
            </a:extLst>
          </p:cNvPr>
          <p:cNvSpPr>
            <a:spLocks noGrp="1"/>
          </p:cNvSpPr>
          <p:nvPr>
            <p:ph type="sldNum" sz="quarter" idx="12"/>
          </p:nvPr>
        </p:nvSpPr>
        <p:spPr/>
        <p:txBody>
          <a:bodyPr/>
          <a:lstStyle/>
          <a:p>
            <a:pPr>
              <a:defRPr/>
            </a:pPr>
            <a:fld id="{8DE1CCAD-9E87-5E4E-ACBD-D00CCFC20805}" type="slidenum">
              <a:rPr lang="en-US" altLang="en-US" smtClean="0"/>
              <a:pPr>
                <a:defRPr/>
              </a:pPr>
              <a:t>‹#›</a:t>
            </a:fld>
            <a:endParaRPr lang="en-US" altLang="en-US"/>
          </a:p>
        </p:txBody>
      </p:sp>
    </p:spTree>
    <p:extLst>
      <p:ext uri="{BB962C8B-B14F-4D97-AF65-F5344CB8AC3E}">
        <p14:creationId xmlns:p14="http://schemas.microsoft.com/office/powerpoint/2010/main" val="1737678796"/>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609413-5C6F-44B6-855F-7DA73A899C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64FE43-8E7B-4D2E-998D-350FA253BE7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938FF9-3208-4F5A-BE7E-E8ED55781CB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B57C9362-E1D8-534A-A08E-286F2154DEF3}" type="datetimeFigureOut">
              <a:rPr lang="en-US" smtClean="0"/>
              <a:pPr>
                <a:defRPr/>
              </a:pPr>
              <a:t>2/9/2022</a:t>
            </a:fld>
            <a:endParaRPr lang="en-US"/>
          </a:p>
        </p:txBody>
      </p:sp>
      <p:sp>
        <p:nvSpPr>
          <p:cNvPr id="5" name="Footer Placeholder 4">
            <a:extLst>
              <a:ext uri="{FF2B5EF4-FFF2-40B4-BE49-F238E27FC236}">
                <a16:creationId xmlns:a16="http://schemas.microsoft.com/office/drawing/2014/main" id="{4B27F12E-0591-40CE-92A0-59B71E122B7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27A0A4-7527-4CAA-B87C-07D1AB3CAB9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FEAFC4F6-8A2D-BA4A-9F83-53D6D3CA00B0}" type="slidenum">
              <a:rPr lang="en-US" altLang="en-US" smtClean="0"/>
              <a:pPr>
                <a:defRPr/>
              </a:pPr>
              <a:t>‹#›</a:t>
            </a:fld>
            <a:endParaRPr lang="en-US" altLang="en-US"/>
          </a:p>
        </p:txBody>
      </p:sp>
    </p:spTree>
    <p:extLst>
      <p:ext uri="{BB962C8B-B14F-4D97-AF65-F5344CB8AC3E}">
        <p14:creationId xmlns:p14="http://schemas.microsoft.com/office/powerpoint/2010/main" val="2777392802"/>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transition>
    <p:cover dir="rd"/>
  </p:transition>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youtu.be/XF34-Wu6qWU" TargetMode="Externa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hyperlink" Target="https://youtu.be/MnrJzXM7a6o" TargetMode="External"/><Relationship Id="rId4" Type="http://schemas.openxmlformats.org/officeDocument/2006/relationships/image" Target="../media/image62.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F168A-C451-074D-8C89-3F7A585D7151}"/>
              </a:ext>
            </a:extLst>
          </p:cNvPr>
          <p:cNvSpPr>
            <a:spLocks noGrp="1"/>
          </p:cNvSpPr>
          <p:nvPr>
            <p:ph type="ctrTitle"/>
          </p:nvPr>
        </p:nvSpPr>
        <p:spPr/>
        <p:txBody>
          <a:bodyPr/>
          <a:lstStyle/>
          <a:p>
            <a:r>
              <a:rPr lang="en-GB" dirty="0"/>
              <a:t>Assignment guidance </a:t>
            </a:r>
          </a:p>
        </p:txBody>
      </p:sp>
      <p:sp>
        <p:nvSpPr>
          <p:cNvPr id="3" name="Subtitle 2">
            <a:extLst>
              <a:ext uri="{FF2B5EF4-FFF2-40B4-BE49-F238E27FC236}">
                <a16:creationId xmlns:a16="http://schemas.microsoft.com/office/drawing/2014/main" id="{7AFC6488-3153-5240-BB95-B4C589C36AAE}"/>
              </a:ext>
            </a:extLst>
          </p:cNvPr>
          <p:cNvSpPr>
            <a:spLocks noGrp="1"/>
          </p:cNvSpPr>
          <p:nvPr>
            <p:ph type="subTitle" idx="1"/>
          </p:nvPr>
        </p:nvSpPr>
        <p:spPr/>
        <p:txBody>
          <a:bodyPr/>
          <a:lstStyle/>
          <a:p>
            <a:r>
              <a:rPr lang="en-GB" dirty="0"/>
              <a:t>Team working presentation</a:t>
            </a:r>
          </a:p>
        </p:txBody>
      </p:sp>
    </p:spTree>
    <p:extLst>
      <p:ext uri="{BB962C8B-B14F-4D97-AF65-F5344CB8AC3E}">
        <p14:creationId xmlns:p14="http://schemas.microsoft.com/office/powerpoint/2010/main" val="24292617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7A36B-EB41-3948-A192-EEFFA3EECFE5}"/>
              </a:ext>
            </a:extLst>
          </p:cNvPr>
          <p:cNvSpPr>
            <a:spLocks noGrp="1"/>
          </p:cNvSpPr>
          <p:nvPr>
            <p:ph type="title"/>
          </p:nvPr>
        </p:nvSpPr>
        <p:spPr/>
        <p:txBody>
          <a:bodyPr/>
          <a:lstStyle/>
          <a:p>
            <a:r>
              <a:rPr lang="en-GB" dirty="0"/>
              <a:t>VIDEO</a:t>
            </a:r>
          </a:p>
        </p:txBody>
      </p:sp>
      <p:pic>
        <p:nvPicPr>
          <p:cNvPr id="4" name="The Beginner's Guide to Microsoft PowerPoint-XF34-Wu6qWU.mp4" descr="The Beginner's Guide to Microsoft PowerPoint-XF34-Wu6qWU.mp4">
            <a:hlinkClick r:id="" action="ppaction://media"/>
            <a:extLst>
              <a:ext uri="{FF2B5EF4-FFF2-40B4-BE49-F238E27FC236}">
                <a16:creationId xmlns:a16="http://schemas.microsoft.com/office/drawing/2014/main" id="{387A758F-2CBB-D840-A492-631FA0F968C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90613" y="1219200"/>
            <a:ext cx="6962775" cy="3916363"/>
          </a:xfrm>
        </p:spPr>
      </p:pic>
      <p:sp>
        <p:nvSpPr>
          <p:cNvPr id="5" name="Rectangle 4">
            <a:extLst>
              <a:ext uri="{FF2B5EF4-FFF2-40B4-BE49-F238E27FC236}">
                <a16:creationId xmlns:a16="http://schemas.microsoft.com/office/drawing/2014/main" id="{DD6344E9-82FF-0A47-8770-3422BD80EF99}"/>
              </a:ext>
            </a:extLst>
          </p:cNvPr>
          <p:cNvSpPr/>
          <p:nvPr/>
        </p:nvSpPr>
        <p:spPr>
          <a:xfrm>
            <a:off x="2932736" y="5334000"/>
            <a:ext cx="3278526" cy="369332"/>
          </a:xfrm>
          <a:prstGeom prst="rect">
            <a:avLst/>
          </a:prstGeom>
        </p:spPr>
        <p:txBody>
          <a:bodyPr wrap="none">
            <a:spAutoFit/>
          </a:bodyPr>
          <a:lstStyle/>
          <a:p>
            <a:r>
              <a:rPr lang="en-GB" dirty="0">
                <a:hlinkClick r:id="rId5"/>
              </a:rPr>
              <a:t>https://</a:t>
            </a:r>
            <a:r>
              <a:rPr lang="en-GB" dirty="0" err="1">
                <a:hlinkClick r:id="rId5"/>
              </a:rPr>
              <a:t>youtu.be</a:t>
            </a:r>
            <a:r>
              <a:rPr lang="en-GB" dirty="0">
                <a:hlinkClick r:id="rId5"/>
              </a:rPr>
              <a:t>/XF34-Wu6qWU</a:t>
            </a:r>
            <a:endParaRPr lang="en-GB" dirty="0"/>
          </a:p>
        </p:txBody>
      </p:sp>
    </p:spTree>
    <p:extLst>
      <p:ext uri="{BB962C8B-B14F-4D97-AF65-F5344CB8AC3E}">
        <p14:creationId xmlns:p14="http://schemas.microsoft.com/office/powerpoint/2010/main" val="18560671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25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BB900-F810-2F42-A02F-D588C224C7DB}"/>
              </a:ext>
            </a:extLst>
          </p:cNvPr>
          <p:cNvSpPr>
            <a:spLocks noGrp="1"/>
          </p:cNvSpPr>
          <p:nvPr>
            <p:ph type="ctrTitle"/>
          </p:nvPr>
        </p:nvSpPr>
        <p:spPr>
          <a:xfrm>
            <a:off x="394554" y="489439"/>
            <a:ext cx="8354891" cy="930447"/>
          </a:xfrm>
        </p:spPr>
        <p:txBody>
          <a:bodyPr>
            <a:normAutofit/>
          </a:bodyPr>
          <a:lstStyle/>
          <a:p>
            <a:r>
              <a:rPr lang="en-GB" sz="4700">
                <a:solidFill>
                  <a:schemeClr val="bg1"/>
                </a:solidFill>
              </a:rPr>
              <a:t>Making Effective Presentations</a:t>
            </a:r>
          </a:p>
        </p:txBody>
      </p:sp>
      <p:cxnSp>
        <p:nvCxnSpPr>
          <p:cNvPr id="77" name="Straight Connector 76">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6324" name="Picture 4" descr="BD05617_">
            <a:extLst>
              <a:ext uri="{FF2B5EF4-FFF2-40B4-BE49-F238E27FC236}">
                <a16:creationId xmlns:a16="http://schemas.microsoft.com/office/drawing/2014/main" id="{61F048C0-9583-3B45-8D53-B8C8FAF5F9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37612" y="2427541"/>
            <a:ext cx="8427450" cy="39976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9141" name="Picture 219140" descr="Close up image of hands applauding">
            <a:extLst>
              <a:ext uri="{FF2B5EF4-FFF2-40B4-BE49-F238E27FC236}">
                <a16:creationId xmlns:a16="http://schemas.microsoft.com/office/drawing/2014/main" id="{EC5DED79-4880-4C5D-95F8-FF7E1E503FCE}"/>
              </a:ext>
            </a:extLst>
          </p:cNvPr>
          <p:cNvPicPr>
            <a:picLocks noChangeAspect="1"/>
          </p:cNvPicPr>
          <p:nvPr/>
        </p:nvPicPr>
        <p:blipFill rotWithShape="1">
          <a:blip r:embed="rId3"/>
          <a:srcRect l="15594" r="21126" b="-1"/>
          <a:stretch/>
        </p:blipFill>
        <p:spPr>
          <a:xfrm>
            <a:off x="2642616" y="10"/>
            <a:ext cx="6501384" cy="6857990"/>
          </a:xfrm>
          <a:prstGeom prst="rect">
            <a:avLst/>
          </a:prstGeom>
        </p:spPr>
      </p:pic>
      <p:sp>
        <p:nvSpPr>
          <p:cNvPr id="75" name="Rectangle 7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9138" name="Rectangle 2">
            <a:extLst>
              <a:ext uri="{FF2B5EF4-FFF2-40B4-BE49-F238E27FC236}">
                <a16:creationId xmlns:a16="http://schemas.microsoft.com/office/drawing/2014/main" id="{52C3FB35-53C7-4A43-9B3F-9A18A25F647C}"/>
              </a:ext>
            </a:extLst>
          </p:cNvPr>
          <p:cNvSpPr>
            <a:spLocks noGrp="1" noChangeArrowheads="1"/>
          </p:cNvSpPr>
          <p:nvPr>
            <p:ph type="title"/>
          </p:nvPr>
        </p:nvSpPr>
        <p:spPr>
          <a:xfrm>
            <a:off x="358485" y="1122363"/>
            <a:ext cx="3017520" cy="3204134"/>
          </a:xfrm>
        </p:spPr>
        <p:txBody>
          <a:bodyPr vert="horz" lIns="91440" tIns="45720" rIns="91440" bIns="45720" rtlCol="0" anchor="b">
            <a:normAutofit/>
          </a:bodyPr>
          <a:lstStyle/>
          <a:p>
            <a:pPr defTabSz="914400" fontAlgn="auto">
              <a:spcAft>
                <a:spcPts val="0"/>
              </a:spcAft>
              <a:defRPr/>
            </a:pPr>
            <a:r>
              <a:rPr lang="en-US" altLang="en-US" sz="4200" i="1"/>
              <a:t>“Great speakers aren’t born,</a:t>
            </a:r>
            <a:br>
              <a:rPr lang="en-US" altLang="en-US" sz="4200" i="1"/>
            </a:br>
            <a:r>
              <a:rPr lang="en-US" altLang="en-US" sz="4200" i="1"/>
              <a:t>they are trained.”</a:t>
            </a:r>
          </a:p>
        </p:txBody>
      </p:sp>
      <p:sp>
        <p:nvSpPr>
          <p:cNvPr id="219139" name="Rectangle 3">
            <a:extLst>
              <a:ext uri="{FF2B5EF4-FFF2-40B4-BE49-F238E27FC236}">
                <a16:creationId xmlns:a16="http://schemas.microsoft.com/office/drawing/2014/main" id="{7AD26958-26C1-6E42-A235-828C31E09D41}"/>
              </a:ext>
            </a:extLst>
          </p:cNvPr>
          <p:cNvSpPr>
            <a:spLocks noGrp="1"/>
          </p:cNvSpPr>
          <p:nvPr>
            <p:ph type="body" idx="1"/>
          </p:nvPr>
        </p:nvSpPr>
        <p:spPr>
          <a:xfrm>
            <a:off x="358485" y="4872922"/>
            <a:ext cx="3017519" cy="1208141"/>
          </a:xfrm>
        </p:spPr>
        <p:txBody>
          <a:bodyPr vert="horz" lIns="91440" tIns="45720" rIns="91440" bIns="45720" rtlCol="0">
            <a:normAutofit/>
          </a:bodyPr>
          <a:lstStyle/>
          <a:p>
            <a:pPr marR="0" defTabSz="914400">
              <a:spcBef>
                <a:spcPts val="1000"/>
              </a:spcBef>
            </a:pPr>
            <a:r>
              <a:rPr lang="en-US" altLang="en-US" sz="1700" b="1">
                <a:solidFill>
                  <a:schemeClr val="tx1"/>
                </a:solidFill>
              </a:rPr>
              <a:t>Presenting is a Skill…</a:t>
            </a:r>
          </a:p>
          <a:p>
            <a:pPr marR="0" defTabSz="914400">
              <a:spcBef>
                <a:spcPts val="1000"/>
              </a:spcBef>
            </a:pPr>
            <a:r>
              <a:rPr lang="en-US" altLang="en-US" sz="1700" b="1">
                <a:solidFill>
                  <a:schemeClr val="tx1"/>
                </a:solidFill>
              </a:rPr>
              <a:t>Developed through training and experience</a:t>
            </a:r>
          </a:p>
          <a:p>
            <a:pPr marR="0" defTabSz="914400">
              <a:spcBef>
                <a:spcPts val="1000"/>
              </a:spcBef>
            </a:pPr>
            <a:endParaRPr lang="en-US" altLang="en-US" sz="1700" b="1">
              <a:solidFill>
                <a:schemeClr val="tx1"/>
              </a:solidFill>
            </a:endParaRPr>
          </a:p>
        </p:txBody>
      </p:sp>
      <p:sp>
        <p:nvSpPr>
          <p:cNvPr id="77" name="Rectangle 7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D4CFDD7-886C-2D4B-AF15-19055E8567F1}"/>
              </a:ext>
            </a:extLst>
          </p:cNvPr>
          <p:cNvSpPr>
            <a:spLocks noGrp="1"/>
          </p:cNvSpPr>
          <p:nvPr>
            <p:ph type="title"/>
          </p:nvPr>
        </p:nvSpPr>
        <p:spPr>
          <a:xfrm>
            <a:off x="515125" y="1153572"/>
            <a:ext cx="2400300" cy="4461163"/>
          </a:xfrm>
        </p:spPr>
        <p:txBody>
          <a:bodyPr>
            <a:normAutofit/>
          </a:bodyPr>
          <a:lstStyle/>
          <a:p>
            <a:r>
              <a:rPr lang="en-US" altLang="en-US">
                <a:solidFill>
                  <a:srgbClr val="FFFFFF"/>
                </a:solidFill>
              </a:rPr>
              <a:t>Agenda </a:t>
            </a:r>
          </a:p>
        </p:txBody>
      </p:sp>
      <p:sp>
        <p:nvSpPr>
          <p:cNvPr id="140" name="Arc 1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8115" name="Rectangle 3">
            <a:extLst>
              <a:ext uri="{FF2B5EF4-FFF2-40B4-BE49-F238E27FC236}">
                <a16:creationId xmlns:a16="http://schemas.microsoft.com/office/drawing/2014/main" id="{D8EF3983-9683-F043-AE7D-0049FE4E0342}"/>
              </a:ext>
            </a:extLst>
          </p:cNvPr>
          <p:cNvSpPr>
            <a:spLocks noGrp="1"/>
          </p:cNvSpPr>
          <p:nvPr>
            <p:ph idx="1"/>
          </p:nvPr>
        </p:nvSpPr>
        <p:spPr>
          <a:xfrm>
            <a:off x="3335481" y="591344"/>
            <a:ext cx="5179868" cy="5585619"/>
          </a:xfrm>
        </p:spPr>
        <p:txBody>
          <a:bodyPr anchor="ctr">
            <a:normAutofit/>
          </a:bodyPr>
          <a:lstStyle/>
          <a:p>
            <a:r>
              <a:rPr lang="en-US" altLang="en-US"/>
              <a:t>Introduction</a:t>
            </a:r>
          </a:p>
          <a:p>
            <a:r>
              <a:rPr lang="en-US" altLang="en-US"/>
              <a:t>Planning your presentation</a:t>
            </a:r>
          </a:p>
          <a:p>
            <a:r>
              <a:rPr lang="en-US" altLang="en-US"/>
              <a:t>The presentation sequence</a:t>
            </a:r>
          </a:p>
          <a:p>
            <a:r>
              <a:rPr lang="en-US" altLang="en-US"/>
              <a:t>Creating effective visual aids</a:t>
            </a:r>
          </a:p>
          <a:p>
            <a:r>
              <a:rPr lang="en-US" altLang="en-US"/>
              <a:t>Effective presentation techniques</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426" name="Rectangle 2">
            <a:extLst>
              <a:ext uri="{FF2B5EF4-FFF2-40B4-BE49-F238E27FC236}">
                <a16:creationId xmlns:a16="http://schemas.microsoft.com/office/drawing/2014/main" id="{29E927B4-2082-4549-890C-087AE3984B8B}"/>
              </a:ext>
            </a:extLst>
          </p:cNvPr>
          <p:cNvSpPr>
            <a:spLocks noGrp="1" noChangeArrowheads="1"/>
          </p:cNvSpPr>
          <p:nvPr>
            <p:ph type="title"/>
          </p:nvPr>
        </p:nvSpPr>
        <p:spPr>
          <a:xfrm>
            <a:off x="3490722" y="640080"/>
            <a:ext cx="5170932" cy="3566160"/>
          </a:xfrm>
        </p:spPr>
        <p:txBody>
          <a:bodyPr vert="horz" lIns="91440" tIns="45720" rIns="91440" bIns="45720" rtlCol="0" anchor="b">
            <a:normAutofit/>
          </a:bodyPr>
          <a:lstStyle/>
          <a:p>
            <a:pPr defTabSz="914400"/>
            <a:r>
              <a:rPr lang="en-US" altLang="en-US" sz="5700"/>
              <a:t>Introduction</a:t>
            </a:r>
          </a:p>
        </p:txBody>
      </p:sp>
      <p:sp>
        <p:nvSpPr>
          <p:cNvPr id="4" name="Text Placeholder 3">
            <a:extLst>
              <a:ext uri="{FF2B5EF4-FFF2-40B4-BE49-F238E27FC236}">
                <a16:creationId xmlns:a16="http://schemas.microsoft.com/office/drawing/2014/main" id="{F45F4FA9-64BC-CE45-A0DC-A987F2776355}"/>
              </a:ext>
            </a:extLst>
          </p:cNvPr>
          <p:cNvSpPr>
            <a:spLocks noGrp="1"/>
          </p:cNvSpPr>
          <p:nvPr>
            <p:ph type="body" idx="1"/>
          </p:nvPr>
        </p:nvSpPr>
        <p:spPr>
          <a:xfrm>
            <a:off x="3490722" y="4636008"/>
            <a:ext cx="5170932" cy="1572768"/>
          </a:xfrm>
        </p:spPr>
        <p:txBody>
          <a:bodyPr vert="horz" lIns="91440" tIns="45720" rIns="91440" bIns="45720" rtlCol="0">
            <a:normAutofit/>
          </a:bodyPr>
          <a:lstStyle/>
          <a:p>
            <a:pPr defTabSz="914400">
              <a:spcBef>
                <a:spcPts val="1000"/>
              </a:spcBef>
            </a:pPr>
            <a:r>
              <a:rPr lang="en-US" sz="2400" dirty="0">
                <a:solidFill>
                  <a:schemeClr val="tx1"/>
                </a:solidFill>
              </a:rPr>
              <a:t>Team and task</a:t>
            </a:r>
          </a:p>
        </p:txBody>
      </p:sp>
      <p:pic>
        <p:nvPicPr>
          <p:cNvPr id="231428" name="Picture 231427">
            <a:extLst>
              <a:ext uri="{FF2B5EF4-FFF2-40B4-BE49-F238E27FC236}">
                <a16:creationId xmlns:a16="http://schemas.microsoft.com/office/drawing/2014/main" id="{664DB647-8229-44CD-BEF5-F18FA3CA7CC9}"/>
              </a:ext>
            </a:extLst>
          </p:cNvPr>
          <p:cNvPicPr>
            <a:picLocks noChangeAspect="1"/>
          </p:cNvPicPr>
          <p:nvPr/>
        </p:nvPicPr>
        <p:blipFill rotWithShape="1">
          <a:blip r:embed="rId3"/>
          <a:srcRect l="26945" r="39838"/>
          <a:stretch/>
        </p:blipFill>
        <p:spPr>
          <a:xfrm>
            <a:off x="20" y="10"/>
            <a:ext cx="3037334"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4"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4409267"/>
            <a:ext cx="3182112" cy="18288"/>
          </a:xfrm>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 name="connsiteX0" fmla="*/ 0 w 3182112"/>
              <a:gd name="connsiteY0" fmla="*/ 0 h 18288"/>
              <a:gd name="connsiteX1" fmla="*/ 572780 w 3182112"/>
              <a:gd name="connsiteY1" fmla="*/ 0 h 18288"/>
              <a:gd name="connsiteX2" fmla="*/ 1272845 w 3182112"/>
              <a:gd name="connsiteY2" fmla="*/ 0 h 18288"/>
              <a:gd name="connsiteX3" fmla="*/ 1813804 w 3182112"/>
              <a:gd name="connsiteY3" fmla="*/ 0 h 18288"/>
              <a:gd name="connsiteX4" fmla="*/ 2354763 w 3182112"/>
              <a:gd name="connsiteY4" fmla="*/ 0 h 18288"/>
              <a:gd name="connsiteX5" fmla="*/ 3182112 w 3182112"/>
              <a:gd name="connsiteY5" fmla="*/ 0 h 18288"/>
              <a:gd name="connsiteX6" fmla="*/ 3182112 w 3182112"/>
              <a:gd name="connsiteY6" fmla="*/ 18288 h 18288"/>
              <a:gd name="connsiteX7" fmla="*/ 2577511 w 3182112"/>
              <a:gd name="connsiteY7" fmla="*/ 18288 h 18288"/>
              <a:gd name="connsiteX8" fmla="*/ 1972909 w 3182112"/>
              <a:gd name="connsiteY8" fmla="*/ 18288 h 18288"/>
              <a:gd name="connsiteX9" fmla="*/ 1368308 w 3182112"/>
              <a:gd name="connsiteY9" fmla="*/ 18288 h 18288"/>
              <a:gd name="connsiteX10" fmla="*/ 668244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67097" y="-35215"/>
                  <a:pt x="386995" y="-47353"/>
                  <a:pt x="636422" y="0"/>
                </a:cubicBezTo>
                <a:cubicBezTo>
                  <a:pt x="915721" y="14911"/>
                  <a:pt x="978814" y="-9181"/>
                  <a:pt x="1241024" y="0"/>
                </a:cubicBezTo>
                <a:cubicBezTo>
                  <a:pt x="1523940" y="31894"/>
                  <a:pt x="1606328" y="-11705"/>
                  <a:pt x="1845625" y="0"/>
                </a:cubicBezTo>
                <a:cubicBezTo>
                  <a:pt x="2102898" y="-3011"/>
                  <a:pt x="2397984" y="13955"/>
                  <a:pt x="2545690" y="0"/>
                </a:cubicBezTo>
                <a:cubicBezTo>
                  <a:pt x="2705364" y="3313"/>
                  <a:pt x="2935432" y="4386"/>
                  <a:pt x="3182112" y="0"/>
                </a:cubicBezTo>
                <a:cubicBezTo>
                  <a:pt x="3181470" y="7828"/>
                  <a:pt x="3181789" y="10025"/>
                  <a:pt x="3182112" y="18288"/>
                </a:cubicBezTo>
                <a:cubicBezTo>
                  <a:pt x="2885361" y="29807"/>
                  <a:pt x="2846304" y="22960"/>
                  <a:pt x="2545690" y="18288"/>
                </a:cubicBezTo>
                <a:cubicBezTo>
                  <a:pt x="2296262" y="32454"/>
                  <a:pt x="2267101" y="-2532"/>
                  <a:pt x="2004731" y="18288"/>
                </a:cubicBezTo>
                <a:cubicBezTo>
                  <a:pt x="1806517" y="20412"/>
                  <a:pt x="1671861" y="-28431"/>
                  <a:pt x="1400129" y="18288"/>
                </a:cubicBezTo>
                <a:cubicBezTo>
                  <a:pt x="1147502" y="47781"/>
                  <a:pt x="1063563" y="20586"/>
                  <a:pt x="795528" y="18288"/>
                </a:cubicBezTo>
                <a:cubicBezTo>
                  <a:pt x="531348" y="19059"/>
                  <a:pt x="307978" y="738"/>
                  <a:pt x="0" y="18288"/>
                </a:cubicBezTo>
                <a:cubicBezTo>
                  <a:pt x="222" y="11591"/>
                  <a:pt x="-26" y="3279"/>
                  <a:pt x="0" y="0"/>
                </a:cubicBezTo>
                <a:close/>
              </a:path>
              <a:path w="3182112" h="18288" stroke="0" extrusionOk="0">
                <a:moveTo>
                  <a:pt x="0" y="0"/>
                </a:moveTo>
                <a:cubicBezTo>
                  <a:pt x="224974" y="-3076"/>
                  <a:pt x="336129" y="12250"/>
                  <a:pt x="572780" y="0"/>
                </a:cubicBezTo>
                <a:cubicBezTo>
                  <a:pt x="802270" y="-6413"/>
                  <a:pt x="1081077" y="-35613"/>
                  <a:pt x="1272845" y="0"/>
                </a:cubicBezTo>
                <a:cubicBezTo>
                  <a:pt x="1483194" y="13818"/>
                  <a:pt x="1709890" y="10279"/>
                  <a:pt x="1813804" y="0"/>
                </a:cubicBezTo>
                <a:cubicBezTo>
                  <a:pt x="1932692" y="-21191"/>
                  <a:pt x="2099661" y="51120"/>
                  <a:pt x="2354763" y="0"/>
                </a:cubicBezTo>
                <a:cubicBezTo>
                  <a:pt x="2613656" y="-59585"/>
                  <a:pt x="2864372" y="-2700"/>
                  <a:pt x="3182112" y="0"/>
                </a:cubicBezTo>
                <a:cubicBezTo>
                  <a:pt x="3182760" y="4436"/>
                  <a:pt x="3182087" y="11325"/>
                  <a:pt x="3182112" y="18288"/>
                </a:cubicBezTo>
                <a:cubicBezTo>
                  <a:pt x="2942487" y="15072"/>
                  <a:pt x="2716398" y="15122"/>
                  <a:pt x="2577511" y="18288"/>
                </a:cubicBezTo>
                <a:cubicBezTo>
                  <a:pt x="2427349" y="9546"/>
                  <a:pt x="2116759" y="23913"/>
                  <a:pt x="1972909" y="18288"/>
                </a:cubicBezTo>
                <a:cubicBezTo>
                  <a:pt x="1839235" y="-6881"/>
                  <a:pt x="1610337" y="-8822"/>
                  <a:pt x="1368308" y="18288"/>
                </a:cubicBezTo>
                <a:cubicBezTo>
                  <a:pt x="1126976" y="-6301"/>
                  <a:pt x="974871" y="-298"/>
                  <a:pt x="668244" y="18288"/>
                </a:cubicBezTo>
                <a:cubicBezTo>
                  <a:pt x="348457" y="18152"/>
                  <a:pt x="256623" y="10126"/>
                  <a:pt x="0" y="18288"/>
                </a:cubicBezTo>
                <a:cubicBezTo>
                  <a:pt x="-163" y="14471"/>
                  <a:pt x="-775" y="4083"/>
                  <a:pt x="0" y="0"/>
                </a:cubicBezTo>
                <a:close/>
              </a:path>
              <a:path w="3182112" h="18288" fill="none" stroke="0" extrusionOk="0">
                <a:moveTo>
                  <a:pt x="0" y="0"/>
                </a:moveTo>
                <a:cubicBezTo>
                  <a:pt x="172613" y="-24909"/>
                  <a:pt x="357564" y="-7371"/>
                  <a:pt x="636422" y="0"/>
                </a:cubicBezTo>
                <a:cubicBezTo>
                  <a:pt x="914248" y="21219"/>
                  <a:pt x="954289" y="-16703"/>
                  <a:pt x="1241024" y="0"/>
                </a:cubicBezTo>
                <a:cubicBezTo>
                  <a:pt x="1510135" y="4876"/>
                  <a:pt x="1604042" y="8738"/>
                  <a:pt x="1845625" y="0"/>
                </a:cubicBezTo>
                <a:cubicBezTo>
                  <a:pt x="2080119" y="20374"/>
                  <a:pt x="2361338" y="20926"/>
                  <a:pt x="2545690" y="0"/>
                </a:cubicBezTo>
                <a:cubicBezTo>
                  <a:pt x="2688348" y="-15245"/>
                  <a:pt x="2879596" y="10087"/>
                  <a:pt x="3182112" y="0"/>
                </a:cubicBezTo>
                <a:cubicBezTo>
                  <a:pt x="3182086" y="7514"/>
                  <a:pt x="3181581" y="9795"/>
                  <a:pt x="3182112" y="18288"/>
                </a:cubicBezTo>
                <a:cubicBezTo>
                  <a:pt x="2874389" y="40084"/>
                  <a:pt x="2836312" y="17807"/>
                  <a:pt x="2545690" y="18288"/>
                </a:cubicBezTo>
                <a:cubicBezTo>
                  <a:pt x="2277674" y="-8094"/>
                  <a:pt x="2165305" y="22724"/>
                  <a:pt x="2004731" y="18288"/>
                </a:cubicBezTo>
                <a:cubicBezTo>
                  <a:pt x="1902847" y="2684"/>
                  <a:pt x="1683658" y="-5219"/>
                  <a:pt x="1400129" y="18288"/>
                </a:cubicBezTo>
                <a:cubicBezTo>
                  <a:pt x="1159937" y="27236"/>
                  <a:pt x="1072890" y="15738"/>
                  <a:pt x="795528" y="18288"/>
                </a:cubicBezTo>
                <a:cubicBezTo>
                  <a:pt x="525743" y="26738"/>
                  <a:pt x="338536" y="-12609"/>
                  <a:pt x="0" y="18288"/>
                </a:cubicBezTo>
                <a:cubicBezTo>
                  <a:pt x="-288" y="12007"/>
                  <a:pt x="-714" y="419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49227" y="9811"/>
                          <a:pt x="361579" y="-25608"/>
                          <a:pt x="636422" y="0"/>
                        </a:cubicBezTo>
                        <a:cubicBezTo>
                          <a:pt x="911265" y="25608"/>
                          <a:pt x="969922" y="-15588"/>
                          <a:pt x="1241024" y="0"/>
                        </a:cubicBezTo>
                        <a:cubicBezTo>
                          <a:pt x="1512126" y="15588"/>
                          <a:pt x="1611937" y="-6343"/>
                          <a:pt x="1845625" y="0"/>
                        </a:cubicBezTo>
                        <a:cubicBezTo>
                          <a:pt x="2079313" y="6343"/>
                          <a:pt x="2390997" y="18445"/>
                          <a:pt x="2545690" y="0"/>
                        </a:cubicBezTo>
                        <a:cubicBezTo>
                          <a:pt x="2700383" y="-18445"/>
                          <a:pt x="2898553" y="-25854"/>
                          <a:pt x="3182112" y="0"/>
                        </a:cubicBezTo>
                        <a:cubicBezTo>
                          <a:pt x="3181678" y="7551"/>
                          <a:pt x="3181645" y="9822"/>
                          <a:pt x="3182112" y="18288"/>
                        </a:cubicBezTo>
                        <a:cubicBezTo>
                          <a:pt x="2882016" y="32512"/>
                          <a:pt x="2839678" y="15853"/>
                          <a:pt x="2545690" y="18288"/>
                        </a:cubicBezTo>
                        <a:cubicBezTo>
                          <a:pt x="2251702" y="20723"/>
                          <a:pt x="2152589" y="14997"/>
                          <a:pt x="2004731" y="18288"/>
                        </a:cubicBezTo>
                        <a:cubicBezTo>
                          <a:pt x="1856873" y="21579"/>
                          <a:pt x="1653555" y="5080"/>
                          <a:pt x="1400129" y="18288"/>
                        </a:cubicBezTo>
                        <a:cubicBezTo>
                          <a:pt x="1146703" y="31496"/>
                          <a:pt x="1067656" y="18189"/>
                          <a:pt x="795528" y="18288"/>
                        </a:cubicBezTo>
                        <a:cubicBezTo>
                          <a:pt x="523400" y="18387"/>
                          <a:pt x="318441" y="1018"/>
                          <a:pt x="0" y="18288"/>
                        </a:cubicBezTo>
                        <a:cubicBezTo>
                          <a:pt x="60" y="11696"/>
                          <a:pt x="66" y="3758"/>
                          <a:pt x="0" y="0"/>
                        </a:cubicBezTo>
                        <a:close/>
                      </a:path>
                      <a:path w="3182112" h="18288" stroke="0" extrusionOk="0">
                        <a:moveTo>
                          <a:pt x="0" y="0"/>
                        </a:moveTo>
                        <a:cubicBezTo>
                          <a:pt x="215562" y="1260"/>
                          <a:pt x="336090" y="6473"/>
                          <a:pt x="572780" y="0"/>
                        </a:cubicBezTo>
                        <a:cubicBezTo>
                          <a:pt x="809470" y="-6473"/>
                          <a:pt x="1080729" y="-23038"/>
                          <a:pt x="1272845" y="0"/>
                        </a:cubicBezTo>
                        <a:cubicBezTo>
                          <a:pt x="1464961" y="23038"/>
                          <a:pt x="1699922" y="1589"/>
                          <a:pt x="1813804" y="0"/>
                        </a:cubicBezTo>
                        <a:cubicBezTo>
                          <a:pt x="1927686" y="-1589"/>
                          <a:pt x="2116547" y="7184"/>
                          <a:pt x="2354763" y="0"/>
                        </a:cubicBezTo>
                        <a:cubicBezTo>
                          <a:pt x="2592979" y="-7184"/>
                          <a:pt x="2863919" y="3952"/>
                          <a:pt x="3182112" y="0"/>
                        </a:cubicBezTo>
                        <a:cubicBezTo>
                          <a:pt x="3182030" y="4406"/>
                          <a:pt x="3182023" y="9982"/>
                          <a:pt x="3182112" y="18288"/>
                        </a:cubicBezTo>
                        <a:cubicBezTo>
                          <a:pt x="2938288" y="16038"/>
                          <a:pt x="2724925" y="29080"/>
                          <a:pt x="2577511" y="18288"/>
                        </a:cubicBezTo>
                        <a:cubicBezTo>
                          <a:pt x="2430097" y="7496"/>
                          <a:pt x="2119926" y="47706"/>
                          <a:pt x="1972909" y="18288"/>
                        </a:cubicBezTo>
                        <a:cubicBezTo>
                          <a:pt x="1825892" y="-11130"/>
                          <a:pt x="1597470" y="43818"/>
                          <a:pt x="1368308" y="18288"/>
                        </a:cubicBezTo>
                        <a:cubicBezTo>
                          <a:pt x="1139146" y="-7242"/>
                          <a:pt x="981628" y="18679"/>
                          <a:pt x="668244" y="18288"/>
                        </a:cubicBezTo>
                        <a:cubicBezTo>
                          <a:pt x="354860" y="17897"/>
                          <a:pt x="259749" y="211"/>
                          <a:pt x="0" y="18288"/>
                        </a:cubicBezTo>
                        <a:cubicBezTo>
                          <a:pt x="189" y="14288"/>
                          <a:pt x="-703" y="374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2930" name="Rectangle 2">
            <a:extLst>
              <a:ext uri="{FF2B5EF4-FFF2-40B4-BE49-F238E27FC236}">
                <a16:creationId xmlns:a16="http://schemas.microsoft.com/office/drawing/2014/main" id="{A669EF2C-8012-DC4B-AA04-6633B7064AAB}"/>
              </a:ext>
            </a:extLst>
          </p:cNvPr>
          <p:cNvSpPr>
            <a:spLocks noGrp="1" noChangeArrowheads="1"/>
          </p:cNvSpPr>
          <p:nvPr>
            <p:ph type="title"/>
          </p:nvPr>
        </p:nvSpPr>
        <p:spPr>
          <a:xfrm>
            <a:off x="3490722" y="640080"/>
            <a:ext cx="5170932" cy="3566160"/>
          </a:xfrm>
        </p:spPr>
        <p:txBody>
          <a:bodyPr vert="horz" lIns="91440" tIns="45720" rIns="91440" bIns="45720" rtlCol="0" anchor="b">
            <a:normAutofit/>
          </a:bodyPr>
          <a:lstStyle/>
          <a:p>
            <a:pPr defTabSz="914400"/>
            <a:r>
              <a:rPr lang="en-US" altLang="en-US" sz="5700"/>
              <a:t>Planning Your Presentation</a:t>
            </a:r>
          </a:p>
        </p:txBody>
      </p:sp>
      <p:pic>
        <p:nvPicPr>
          <p:cNvPr id="252932" name="Picture 252931" descr="Rows of chairs in a dark auditorium">
            <a:extLst>
              <a:ext uri="{FF2B5EF4-FFF2-40B4-BE49-F238E27FC236}">
                <a16:creationId xmlns:a16="http://schemas.microsoft.com/office/drawing/2014/main" id="{84383B36-EFD3-4784-B6F2-A5A6CC06F1FE}"/>
              </a:ext>
            </a:extLst>
          </p:cNvPr>
          <p:cNvPicPr>
            <a:picLocks noChangeAspect="1"/>
          </p:cNvPicPr>
          <p:nvPr/>
        </p:nvPicPr>
        <p:blipFill rotWithShape="1">
          <a:blip r:embed="rId3"/>
          <a:srcRect l="48565" r="26523"/>
          <a:stretch/>
        </p:blipFill>
        <p:spPr>
          <a:xfrm>
            <a:off x="20" y="10"/>
            <a:ext cx="3037334"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4"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4409267"/>
            <a:ext cx="3182112" cy="18288"/>
          </a:xfrm>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 name="connsiteX0" fmla="*/ 0 w 3182112"/>
              <a:gd name="connsiteY0" fmla="*/ 0 h 18288"/>
              <a:gd name="connsiteX1" fmla="*/ 572780 w 3182112"/>
              <a:gd name="connsiteY1" fmla="*/ 0 h 18288"/>
              <a:gd name="connsiteX2" fmla="*/ 1272845 w 3182112"/>
              <a:gd name="connsiteY2" fmla="*/ 0 h 18288"/>
              <a:gd name="connsiteX3" fmla="*/ 1813804 w 3182112"/>
              <a:gd name="connsiteY3" fmla="*/ 0 h 18288"/>
              <a:gd name="connsiteX4" fmla="*/ 2354763 w 3182112"/>
              <a:gd name="connsiteY4" fmla="*/ 0 h 18288"/>
              <a:gd name="connsiteX5" fmla="*/ 3182112 w 3182112"/>
              <a:gd name="connsiteY5" fmla="*/ 0 h 18288"/>
              <a:gd name="connsiteX6" fmla="*/ 3182112 w 3182112"/>
              <a:gd name="connsiteY6" fmla="*/ 18288 h 18288"/>
              <a:gd name="connsiteX7" fmla="*/ 2577511 w 3182112"/>
              <a:gd name="connsiteY7" fmla="*/ 18288 h 18288"/>
              <a:gd name="connsiteX8" fmla="*/ 1972909 w 3182112"/>
              <a:gd name="connsiteY8" fmla="*/ 18288 h 18288"/>
              <a:gd name="connsiteX9" fmla="*/ 1368308 w 3182112"/>
              <a:gd name="connsiteY9" fmla="*/ 18288 h 18288"/>
              <a:gd name="connsiteX10" fmla="*/ 668244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67097" y="-35215"/>
                  <a:pt x="386995" y="-47353"/>
                  <a:pt x="636422" y="0"/>
                </a:cubicBezTo>
                <a:cubicBezTo>
                  <a:pt x="915721" y="14911"/>
                  <a:pt x="978814" y="-9181"/>
                  <a:pt x="1241024" y="0"/>
                </a:cubicBezTo>
                <a:cubicBezTo>
                  <a:pt x="1523940" y="31894"/>
                  <a:pt x="1606328" y="-11705"/>
                  <a:pt x="1845625" y="0"/>
                </a:cubicBezTo>
                <a:cubicBezTo>
                  <a:pt x="2102898" y="-3011"/>
                  <a:pt x="2397984" y="13955"/>
                  <a:pt x="2545690" y="0"/>
                </a:cubicBezTo>
                <a:cubicBezTo>
                  <a:pt x="2705364" y="3313"/>
                  <a:pt x="2935432" y="4386"/>
                  <a:pt x="3182112" y="0"/>
                </a:cubicBezTo>
                <a:cubicBezTo>
                  <a:pt x="3181470" y="7828"/>
                  <a:pt x="3181789" y="10025"/>
                  <a:pt x="3182112" y="18288"/>
                </a:cubicBezTo>
                <a:cubicBezTo>
                  <a:pt x="2885361" y="29807"/>
                  <a:pt x="2846304" y="22960"/>
                  <a:pt x="2545690" y="18288"/>
                </a:cubicBezTo>
                <a:cubicBezTo>
                  <a:pt x="2296262" y="32454"/>
                  <a:pt x="2267101" y="-2532"/>
                  <a:pt x="2004731" y="18288"/>
                </a:cubicBezTo>
                <a:cubicBezTo>
                  <a:pt x="1806517" y="20412"/>
                  <a:pt x="1671861" y="-28431"/>
                  <a:pt x="1400129" y="18288"/>
                </a:cubicBezTo>
                <a:cubicBezTo>
                  <a:pt x="1147502" y="47781"/>
                  <a:pt x="1063563" y="20586"/>
                  <a:pt x="795528" y="18288"/>
                </a:cubicBezTo>
                <a:cubicBezTo>
                  <a:pt x="531348" y="19059"/>
                  <a:pt x="307978" y="738"/>
                  <a:pt x="0" y="18288"/>
                </a:cubicBezTo>
                <a:cubicBezTo>
                  <a:pt x="222" y="11591"/>
                  <a:pt x="-26" y="3279"/>
                  <a:pt x="0" y="0"/>
                </a:cubicBezTo>
                <a:close/>
              </a:path>
              <a:path w="3182112" h="18288" stroke="0" extrusionOk="0">
                <a:moveTo>
                  <a:pt x="0" y="0"/>
                </a:moveTo>
                <a:cubicBezTo>
                  <a:pt x="224974" y="-3076"/>
                  <a:pt x="336129" y="12250"/>
                  <a:pt x="572780" y="0"/>
                </a:cubicBezTo>
                <a:cubicBezTo>
                  <a:pt x="802270" y="-6413"/>
                  <a:pt x="1081077" y="-35613"/>
                  <a:pt x="1272845" y="0"/>
                </a:cubicBezTo>
                <a:cubicBezTo>
                  <a:pt x="1483194" y="13818"/>
                  <a:pt x="1709890" y="10279"/>
                  <a:pt x="1813804" y="0"/>
                </a:cubicBezTo>
                <a:cubicBezTo>
                  <a:pt x="1932692" y="-21191"/>
                  <a:pt x="2099661" y="51120"/>
                  <a:pt x="2354763" y="0"/>
                </a:cubicBezTo>
                <a:cubicBezTo>
                  <a:pt x="2613656" y="-59585"/>
                  <a:pt x="2864372" y="-2700"/>
                  <a:pt x="3182112" y="0"/>
                </a:cubicBezTo>
                <a:cubicBezTo>
                  <a:pt x="3182760" y="4436"/>
                  <a:pt x="3182087" y="11325"/>
                  <a:pt x="3182112" y="18288"/>
                </a:cubicBezTo>
                <a:cubicBezTo>
                  <a:pt x="2942487" y="15072"/>
                  <a:pt x="2716398" y="15122"/>
                  <a:pt x="2577511" y="18288"/>
                </a:cubicBezTo>
                <a:cubicBezTo>
                  <a:pt x="2427349" y="9546"/>
                  <a:pt x="2116759" y="23913"/>
                  <a:pt x="1972909" y="18288"/>
                </a:cubicBezTo>
                <a:cubicBezTo>
                  <a:pt x="1839235" y="-6881"/>
                  <a:pt x="1610337" y="-8822"/>
                  <a:pt x="1368308" y="18288"/>
                </a:cubicBezTo>
                <a:cubicBezTo>
                  <a:pt x="1126976" y="-6301"/>
                  <a:pt x="974871" y="-298"/>
                  <a:pt x="668244" y="18288"/>
                </a:cubicBezTo>
                <a:cubicBezTo>
                  <a:pt x="348457" y="18152"/>
                  <a:pt x="256623" y="10126"/>
                  <a:pt x="0" y="18288"/>
                </a:cubicBezTo>
                <a:cubicBezTo>
                  <a:pt x="-163" y="14471"/>
                  <a:pt x="-775" y="4083"/>
                  <a:pt x="0" y="0"/>
                </a:cubicBezTo>
                <a:close/>
              </a:path>
              <a:path w="3182112" h="18288" fill="none" stroke="0" extrusionOk="0">
                <a:moveTo>
                  <a:pt x="0" y="0"/>
                </a:moveTo>
                <a:cubicBezTo>
                  <a:pt x="172613" y="-24909"/>
                  <a:pt x="357564" y="-7371"/>
                  <a:pt x="636422" y="0"/>
                </a:cubicBezTo>
                <a:cubicBezTo>
                  <a:pt x="914248" y="21219"/>
                  <a:pt x="954289" y="-16703"/>
                  <a:pt x="1241024" y="0"/>
                </a:cubicBezTo>
                <a:cubicBezTo>
                  <a:pt x="1510135" y="4876"/>
                  <a:pt x="1604042" y="8738"/>
                  <a:pt x="1845625" y="0"/>
                </a:cubicBezTo>
                <a:cubicBezTo>
                  <a:pt x="2080119" y="20374"/>
                  <a:pt x="2361338" y="20926"/>
                  <a:pt x="2545690" y="0"/>
                </a:cubicBezTo>
                <a:cubicBezTo>
                  <a:pt x="2688348" y="-15245"/>
                  <a:pt x="2879596" y="10087"/>
                  <a:pt x="3182112" y="0"/>
                </a:cubicBezTo>
                <a:cubicBezTo>
                  <a:pt x="3182086" y="7514"/>
                  <a:pt x="3181581" y="9795"/>
                  <a:pt x="3182112" y="18288"/>
                </a:cubicBezTo>
                <a:cubicBezTo>
                  <a:pt x="2874389" y="40084"/>
                  <a:pt x="2836312" y="17807"/>
                  <a:pt x="2545690" y="18288"/>
                </a:cubicBezTo>
                <a:cubicBezTo>
                  <a:pt x="2277674" y="-8094"/>
                  <a:pt x="2165305" y="22724"/>
                  <a:pt x="2004731" y="18288"/>
                </a:cubicBezTo>
                <a:cubicBezTo>
                  <a:pt x="1902847" y="2684"/>
                  <a:pt x="1683658" y="-5219"/>
                  <a:pt x="1400129" y="18288"/>
                </a:cubicBezTo>
                <a:cubicBezTo>
                  <a:pt x="1159937" y="27236"/>
                  <a:pt x="1072890" y="15738"/>
                  <a:pt x="795528" y="18288"/>
                </a:cubicBezTo>
                <a:cubicBezTo>
                  <a:pt x="525743" y="26738"/>
                  <a:pt x="338536" y="-12609"/>
                  <a:pt x="0" y="18288"/>
                </a:cubicBezTo>
                <a:cubicBezTo>
                  <a:pt x="-288" y="12007"/>
                  <a:pt x="-714" y="419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49227" y="9811"/>
                          <a:pt x="361579" y="-25608"/>
                          <a:pt x="636422" y="0"/>
                        </a:cubicBezTo>
                        <a:cubicBezTo>
                          <a:pt x="911265" y="25608"/>
                          <a:pt x="969922" y="-15588"/>
                          <a:pt x="1241024" y="0"/>
                        </a:cubicBezTo>
                        <a:cubicBezTo>
                          <a:pt x="1512126" y="15588"/>
                          <a:pt x="1611937" y="-6343"/>
                          <a:pt x="1845625" y="0"/>
                        </a:cubicBezTo>
                        <a:cubicBezTo>
                          <a:pt x="2079313" y="6343"/>
                          <a:pt x="2390997" y="18445"/>
                          <a:pt x="2545690" y="0"/>
                        </a:cubicBezTo>
                        <a:cubicBezTo>
                          <a:pt x="2700383" y="-18445"/>
                          <a:pt x="2898553" y="-25854"/>
                          <a:pt x="3182112" y="0"/>
                        </a:cubicBezTo>
                        <a:cubicBezTo>
                          <a:pt x="3181678" y="7551"/>
                          <a:pt x="3181645" y="9822"/>
                          <a:pt x="3182112" y="18288"/>
                        </a:cubicBezTo>
                        <a:cubicBezTo>
                          <a:pt x="2882016" y="32512"/>
                          <a:pt x="2839678" y="15853"/>
                          <a:pt x="2545690" y="18288"/>
                        </a:cubicBezTo>
                        <a:cubicBezTo>
                          <a:pt x="2251702" y="20723"/>
                          <a:pt x="2152589" y="14997"/>
                          <a:pt x="2004731" y="18288"/>
                        </a:cubicBezTo>
                        <a:cubicBezTo>
                          <a:pt x="1856873" y="21579"/>
                          <a:pt x="1653555" y="5080"/>
                          <a:pt x="1400129" y="18288"/>
                        </a:cubicBezTo>
                        <a:cubicBezTo>
                          <a:pt x="1146703" y="31496"/>
                          <a:pt x="1067656" y="18189"/>
                          <a:pt x="795528" y="18288"/>
                        </a:cubicBezTo>
                        <a:cubicBezTo>
                          <a:pt x="523400" y="18387"/>
                          <a:pt x="318441" y="1018"/>
                          <a:pt x="0" y="18288"/>
                        </a:cubicBezTo>
                        <a:cubicBezTo>
                          <a:pt x="60" y="11696"/>
                          <a:pt x="66" y="3758"/>
                          <a:pt x="0" y="0"/>
                        </a:cubicBezTo>
                        <a:close/>
                      </a:path>
                      <a:path w="3182112" h="18288" stroke="0" extrusionOk="0">
                        <a:moveTo>
                          <a:pt x="0" y="0"/>
                        </a:moveTo>
                        <a:cubicBezTo>
                          <a:pt x="215562" y="1260"/>
                          <a:pt x="336090" y="6473"/>
                          <a:pt x="572780" y="0"/>
                        </a:cubicBezTo>
                        <a:cubicBezTo>
                          <a:pt x="809470" y="-6473"/>
                          <a:pt x="1080729" y="-23038"/>
                          <a:pt x="1272845" y="0"/>
                        </a:cubicBezTo>
                        <a:cubicBezTo>
                          <a:pt x="1464961" y="23038"/>
                          <a:pt x="1699922" y="1589"/>
                          <a:pt x="1813804" y="0"/>
                        </a:cubicBezTo>
                        <a:cubicBezTo>
                          <a:pt x="1927686" y="-1589"/>
                          <a:pt x="2116547" y="7184"/>
                          <a:pt x="2354763" y="0"/>
                        </a:cubicBezTo>
                        <a:cubicBezTo>
                          <a:pt x="2592979" y="-7184"/>
                          <a:pt x="2863919" y="3952"/>
                          <a:pt x="3182112" y="0"/>
                        </a:cubicBezTo>
                        <a:cubicBezTo>
                          <a:pt x="3182030" y="4406"/>
                          <a:pt x="3182023" y="9982"/>
                          <a:pt x="3182112" y="18288"/>
                        </a:cubicBezTo>
                        <a:cubicBezTo>
                          <a:pt x="2938288" y="16038"/>
                          <a:pt x="2724925" y="29080"/>
                          <a:pt x="2577511" y="18288"/>
                        </a:cubicBezTo>
                        <a:cubicBezTo>
                          <a:pt x="2430097" y="7496"/>
                          <a:pt x="2119926" y="47706"/>
                          <a:pt x="1972909" y="18288"/>
                        </a:cubicBezTo>
                        <a:cubicBezTo>
                          <a:pt x="1825892" y="-11130"/>
                          <a:pt x="1597470" y="43818"/>
                          <a:pt x="1368308" y="18288"/>
                        </a:cubicBezTo>
                        <a:cubicBezTo>
                          <a:pt x="1139146" y="-7242"/>
                          <a:pt x="981628" y="18679"/>
                          <a:pt x="668244" y="18288"/>
                        </a:cubicBezTo>
                        <a:cubicBezTo>
                          <a:pt x="354860" y="17897"/>
                          <a:pt x="259749" y="211"/>
                          <a:pt x="0" y="18288"/>
                        </a:cubicBezTo>
                        <a:cubicBezTo>
                          <a:pt x="189" y="14288"/>
                          <a:pt x="-703" y="374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B1004-8DF8-40A4-965B-5CF00FD4FE79}"/>
              </a:ext>
            </a:extLst>
          </p:cNvPr>
          <p:cNvSpPr>
            <a:spLocks noGrp="1"/>
          </p:cNvSpPr>
          <p:nvPr>
            <p:ph type="title"/>
          </p:nvPr>
        </p:nvSpPr>
        <p:spPr>
          <a:xfrm>
            <a:off x="3490722" y="640080"/>
            <a:ext cx="5170932" cy="3566160"/>
          </a:xfrm>
        </p:spPr>
        <p:txBody>
          <a:bodyPr vert="horz" lIns="91440" tIns="45720" rIns="91440" bIns="45720" rtlCol="0" anchor="b">
            <a:normAutofit/>
          </a:bodyPr>
          <a:lstStyle/>
          <a:p>
            <a:pPr algn="ctr" defTabSz="914400"/>
            <a:r>
              <a:rPr lang="en-US" sz="3100" dirty="0"/>
              <a:t>‘How to use teamwork theories and models to form an effective team and using leadership theories, how to monitor and improve the performance in the modern workplace, Virtually as well as in person’. </a:t>
            </a:r>
          </a:p>
        </p:txBody>
      </p:sp>
      <p:pic>
        <p:nvPicPr>
          <p:cNvPr id="4" name="Picture 3" descr="Colourful carved figures of humans">
            <a:extLst>
              <a:ext uri="{FF2B5EF4-FFF2-40B4-BE49-F238E27FC236}">
                <a16:creationId xmlns:a16="http://schemas.microsoft.com/office/drawing/2014/main" id="{0FBD5476-C61B-48A7-A5E6-E58A9ECB6605}"/>
              </a:ext>
            </a:extLst>
          </p:cNvPr>
          <p:cNvPicPr>
            <a:picLocks noChangeAspect="1"/>
          </p:cNvPicPr>
          <p:nvPr/>
        </p:nvPicPr>
        <p:blipFill rotWithShape="1">
          <a:blip r:embed="rId2"/>
          <a:srcRect l="34338" r="34106" b="-1"/>
          <a:stretch/>
        </p:blipFill>
        <p:spPr>
          <a:xfrm>
            <a:off x="20" y="10"/>
            <a:ext cx="3037334"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4409267"/>
            <a:ext cx="3182112" cy="18288"/>
          </a:xfrm>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 name="connsiteX0" fmla="*/ 0 w 3182112"/>
              <a:gd name="connsiteY0" fmla="*/ 0 h 18288"/>
              <a:gd name="connsiteX1" fmla="*/ 572780 w 3182112"/>
              <a:gd name="connsiteY1" fmla="*/ 0 h 18288"/>
              <a:gd name="connsiteX2" fmla="*/ 1272845 w 3182112"/>
              <a:gd name="connsiteY2" fmla="*/ 0 h 18288"/>
              <a:gd name="connsiteX3" fmla="*/ 1813804 w 3182112"/>
              <a:gd name="connsiteY3" fmla="*/ 0 h 18288"/>
              <a:gd name="connsiteX4" fmla="*/ 2354763 w 3182112"/>
              <a:gd name="connsiteY4" fmla="*/ 0 h 18288"/>
              <a:gd name="connsiteX5" fmla="*/ 3182112 w 3182112"/>
              <a:gd name="connsiteY5" fmla="*/ 0 h 18288"/>
              <a:gd name="connsiteX6" fmla="*/ 3182112 w 3182112"/>
              <a:gd name="connsiteY6" fmla="*/ 18288 h 18288"/>
              <a:gd name="connsiteX7" fmla="*/ 2577511 w 3182112"/>
              <a:gd name="connsiteY7" fmla="*/ 18288 h 18288"/>
              <a:gd name="connsiteX8" fmla="*/ 1972909 w 3182112"/>
              <a:gd name="connsiteY8" fmla="*/ 18288 h 18288"/>
              <a:gd name="connsiteX9" fmla="*/ 1368308 w 3182112"/>
              <a:gd name="connsiteY9" fmla="*/ 18288 h 18288"/>
              <a:gd name="connsiteX10" fmla="*/ 668244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67097" y="-35215"/>
                  <a:pt x="386995" y="-47353"/>
                  <a:pt x="636422" y="0"/>
                </a:cubicBezTo>
                <a:cubicBezTo>
                  <a:pt x="915721" y="14911"/>
                  <a:pt x="978814" y="-9181"/>
                  <a:pt x="1241024" y="0"/>
                </a:cubicBezTo>
                <a:cubicBezTo>
                  <a:pt x="1523940" y="31894"/>
                  <a:pt x="1606328" y="-11705"/>
                  <a:pt x="1845625" y="0"/>
                </a:cubicBezTo>
                <a:cubicBezTo>
                  <a:pt x="2102898" y="-3011"/>
                  <a:pt x="2397984" y="13955"/>
                  <a:pt x="2545690" y="0"/>
                </a:cubicBezTo>
                <a:cubicBezTo>
                  <a:pt x="2705364" y="3313"/>
                  <a:pt x="2935432" y="4386"/>
                  <a:pt x="3182112" y="0"/>
                </a:cubicBezTo>
                <a:cubicBezTo>
                  <a:pt x="3181470" y="7828"/>
                  <a:pt x="3181789" y="10025"/>
                  <a:pt x="3182112" y="18288"/>
                </a:cubicBezTo>
                <a:cubicBezTo>
                  <a:pt x="2885361" y="29807"/>
                  <a:pt x="2846304" y="22960"/>
                  <a:pt x="2545690" y="18288"/>
                </a:cubicBezTo>
                <a:cubicBezTo>
                  <a:pt x="2296262" y="32454"/>
                  <a:pt x="2267101" y="-2532"/>
                  <a:pt x="2004731" y="18288"/>
                </a:cubicBezTo>
                <a:cubicBezTo>
                  <a:pt x="1806517" y="20412"/>
                  <a:pt x="1671861" y="-28431"/>
                  <a:pt x="1400129" y="18288"/>
                </a:cubicBezTo>
                <a:cubicBezTo>
                  <a:pt x="1147502" y="47781"/>
                  <a:pt x="1063563" y="20586"/>
                  <a:pt x="795528" y="18288"/>
                </a:cubicBezTo>
                <a:cubicBezTo>
                  <a:pt x="531348" y="19059"/>
                  <a:pt x="307978" y="738"/>
                  <a:pt x="0" y="18288"/>
                </a:cubicBezTo>
                <a:cubicBezTo>
                  <a:pt x="222" y="11591"/>
                  <a:pt x="-26" y="3279"/>
                  <a:pt x="0" y="0"/>
                </a:cubicBezTo>
                <a:close/>
              </a:path>
              <a:path w="3182112" h="18288" stroke="0" extrusionOk="0">
                <a:moveTo>
                  <a:pt x="0" y="0"/>
                </a:moveTo>
                <a:cubicBezTo>
                  <a:pt x="224974" y="-3076"/>
                  <a:pt x="336129" y="12250"/>
                  <a:pt x="572780" y="0"/>
                </a:cubicBezTo>
                <a:cubicBezTo>
                  <a:pt x="802270" y="-6413"/>
                  <a:pt x="1081077" y="-35613"/>
                  <a:pt x="1272845" y="0"/>
                </a:cubicBezTo>
                <a:cubicBezTo>
                  <a:pt x="1483194" y="13818"/>
                  <a:pt x="1709890" y="10279"/>
                  <a:pt x="1813804" y="0"/>
                </a:cubicBezTo>
                <a:cubicBezTo>
                  <a:pt x="1932692" y="-21191"/>
                  <a:pt x="2099661" y="51120"/>
                  <a:pt x="2354763" y="0"/>
                </a:cubicBezTo>
                <a:cubicBezTo>
                  <a:pt x="2613656" y="-59585"/>
                  <a:pt x="2864372" y="-2700"/>
                  <a:pt x="3182112" y="0"/>
                </a:cubicBezTo>
                <a:cubicBezTo>
                  <a:pt x="3182760" y="4436"/>
                  <a:pt x="3182087" y="11325"/>
                  <a:pt x="3182112" y="18288"/>
                </a:cubicBezTo>
                <a:cubicBezTo>
                  <a:pt x="2942487" y="15072"/>
                  <a:pt x="2716398" y="15122"/>
                  <a:pt x="2577511" y="18288"/>
                </a:cubicBezTo>
                <a:cubicBezTo>
                  <a:pt x="2427349" y="9546"/>
                  <a:pt x="2116759" y="23913"/>
                  <a:pt x="1972909" y="18288"/>
                </a:cubicBezTo>
                <a:cubicBezTo>
                  <a:pt x="1839235" y="-6881"/>
                  <a:pt x="1610337" y="-8822"/>
                  <a:pt x="1368308" y="18288"/>
                </a:cubicBezTo>
                <a:cubicBezTo>
                  <a:pt x="1126976" y="-6301"/>
                  <a:pt x="974871" y="-298"/>
                  <a:pt x="668244" y="18288"/>
                </a:cubicBezTo>
                <a:cubicBezTo>
                  <a:pt x="348457" y="18152"/>
                  <a:pt x="256623" y="10126"/>
                  <a:pt x="0" y="18288"/>
                </a:cubicBezTo>
                <a:cubicBezTo>
                  <a:pt x="-163" y="14471"/>
                  <a:pt x="-775" y="4083"/>
                  <a:pt x="0" y="0"/>
                </a:cubicBezTo>
                <a:close/>
              </a:path>
              <a:path w="3182112" h="18288" fill="none" stroke="0" extrusionOk="0">
                <a:moveTo>
                  <a:pt x="0" y="0"/>
                </a:moveTo>
                <a:cubicBezTo>
                  <a:pt x="172613" y="-24909"/>
                  <a:pt x="357564" y="-7371"/>
                  <a:pt x="636422" y="0"/>
                </a:cubicBezTo>
                <a:cubicBezTo>
                  <a:pt x="914248" y="21219"/>
                  <a:pt x="954289" y="-16703"/>
                  <a:pt x="1241024" y="0"/>
                </a:cubicBezTo>
                <a:cubicBezTo>
                  <a:pt x="1510135" y="4876"/>
                  <a:pt x="1604042" y="8738"/>
                  <a:pt x="1845625" y="0"/>
                </a:cubicBezTo>
                <a:cubicBezTo>
                  <a:pt x="2080119" y="20374"/>
                  <a:pt x="2361338" y="20926"/>
                  <a:pt x="2545690" y="0"/>
                </a:cubicBezTo>
                <a:cubicBezTo>
                  <a:pt x="2688348" y="-15245"/>
                  <a:pt x="2879596" y="10087"/>
                  <a:pt x="3182112" y="0"/>
                </a:cubicBezTo>
                <a:cubicBezTo>
                  <a:pt x="3182086" y="7514"/>
                  <a:pt x="3181581" y="9795"/>
                  <a:pt x="3182112" y="18288"/>
                </a:cubicBezTo>
                <a:cubicBezTo>
                  <a:pt x="2874389" y="40084"/>
                  <a:pt x="2836312" y="17807"/>
                  <a:pt x="2545690" y="18288"/>
                </a:cubicBezTo>
                <a:cubicBezTo>
                  <a:pt x="2277674" y="-8094"/>
                  <a:pt x="2165305" y="22724"/>
                  <a:pt x="2004731" y="18288"/>
                </a:cubicBezTo>
                <a:cubicBezTo>
                  <a:pt x="1902847" y="2684"/>
                  <a:pt x="1683658" y="-5219"/>
                  <a:pt x="1400129" y="18288"/>
                </a:cubicBezTo>
                <a:cubicBezTo>
                  <a:pt x="1159937" y="27236"/>
                  <a:pt x="1072890" y="15738"/>
                  <a:pt x="795528" y="18288"/>
                </a:cubicBezTo>
                <a:cubicBezTo>
                  <a:pt x="525743" y="26738"/>
                  <a:pt x="338536" y="-12609"/>
                  <a:pt x="0" y="18288"/>
                </a:cubicBezTo>
                <a:cubicBezTo>
                  <a:pt x="-288" y="12007"/>
                  <a:pt x="-714" y="419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3182112"/>
                      <a:gd name="connsiteY0" fmla="*/ 0 h 18288"/>
                      <a:gd name="connsiteX1" fmla="*/ 636422 w 3182112"/>
                      <a:gd name="connsiteY1" fmla="*/ 0 h 18288"/>
                      <a:gd name="connsiteX2" fmla="*/ 1241024 w 3182112"/>
                      <a:gd name="connsiteY2" fmla="*/ 0 h 18288"/>
                      <a:gd name="connsiteX3" fmla="*/ 1845625 w 3182112"/>
                      <a:gd name="connsiteY3" fmla="*/ 0 h 18288"/>
                      <a:gd name="connsiteX4" fmla="*/ 2545690 w 3182112"/>
                      <a:gd name="connsiteY4" fmla="*/ 0 h 18288"/>
                      <a:gd name="connsiteX5" fmla="*/ 3182112 w 3182112"/>
                      <a:gd name="connsiteY5" fmla="*/ 0 h 18288"/>
                      <a:gd name="connsiteX6" fmla="*/ 3182112 w 3182112"/>
                      <a:gd name="connsiteY6" fmla="*/ 18288 h 18288"/>
                      <a:gd name="connsiteX7" fmla="*/ 2545690 w 3182112"/>
                      <a:gd name="connsiteY7" fmla="*/ 18288 h 18288"/>
                      <a:gd name="connsiteX8" fmla="*/ 2004731 w 3182112"/>
                      <a:gd name="connsiteY8" fmla="*/ 18288 h 18288"/>
                      <a:gd name="connsiteX9" fmla="*/ 1400129 w 3182112"/>
                      <a:gd name="connsiteY9" fmla="*/ 18288 h 18288"/>
                      <a:gd name="connsiteX10" fmla="*/ 795528 w 3182112"/>
                      <a:gd name="connsiteY10" fmla="*/ 18288 h 18288"/>
                      <a:gd name="connsiteX11" fmla="*/ 0 w 3182112"/>
                      <a:gd name="connsiteY11" fmla="*/ 18288 h 18288"/>
                      <a:gd name="connsiteX12" fmla="*/ 0 w 31821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112" h="18288" fill="none" extrusionOk="0">
                        <a:moveTo>
                          <a:pt x="0" y="0"/>
                        </a:moveTo>
                        <a:cubicBezTo>
                          <a:pt x="149227" y="9811"/>
                          <a:pt x="361579" y="-25608"/>
                          <a:pt x="636422" y="0"/>
                        </a:cubicBezTo>
                        <a:cubicBezTo>
                          <a:pt x="911265" y="25608"/>
                          <a:pt x="969922" y="-15588"/>
                          <a:pt x="1241024" y="0"/>
                        </a:cubicBezTo>
                        <a:cubicBezTo>
                          <a:pt x="1512126" y="15588"/>
                          <a:pt x="1611937" y="-6343"/>
                          <a:pt x="1845625" y="0"/>
                        </a:cubicBezTo>
                        <a:cubicBezTo>
                          <a:pt x="2079313" y="6343"/>
                          <a:pt x="2390997" y="18445"/>
                          <a:pt x="2545690" y="0"/>
                        </a:cubicBezTo>
                        <a:cubicBezTo>
                          <a:pt x="2700383" y="-18445"/>
                          <a:pt x="2898553" y="-25854"/>
                          <a:pt x="3182112" y="0"/>
                        </a:cubicBezTo>
                        <a:cubicBezTo>
                          <a:pt x="3181678" y="7551"/>
                          <a:pt x="3181645" y="9822"/>
                          <a:pt x="3182112" y="18288"/>
                        </a:cubicBezTo>
                        <a:cubicBezTo>
                          <a:pt x="2882016" y="32512"/>
                          <a:pt x="2839678" y="15853"/>
                          <a:pt x="2545690" y="18288"/>
                        </a:cubicBezTo>
                        <a:cubicBezTo>
                          <a:pt x="2251702" y="20723"/>
                          <a:pt x="2152589" y="14997"/>
                          <a:pt x="2004731" y="18288"/>
                        </a:cubicBezTo>
                        <a:cubicBezTo>
                          <a:pt x="1856873" y="21579"/>
                          <a:pt x="1653555" y="5080"/>
                          <a:pt x="1400129" y="18288"/>
                        </a:cubicBezTo>
                        <a:cubicBezTo>
                          <a:pt x="1146703" y="31496"/>
                          <a:pt x="1067656" y="18189"/>
                          <a:pt x="795528" y="18288"/>
                        </a:cubicBezTo>
                        <a:cubicBezTo>
                          <a:pt x="523400" y="18387"/>
                          <a:pt x="318441" y="1018"/>
                          <a:pt x="0" y="18288"/>
                        </a:cubicBezTo>
                        <a:cubicBezTo>
                          <a:pt x="60" y="11696"/>
                          <a:pt x="66" y="3758"/>
                          <a:pt x="0" y="0"/>
                        </a:cubicBezTo>
                        <a:close/>
                      </a:path>
                      <a:path w="3182112" h="18288" stroke="0" extrusionOk="0">
                        <a:moveTo>
                          <a:pt x="0" y="0"/>
                        </a:moveTo>
                        <a:cubicBezTo>
                          <a:pt x="215562" y="1260"/>
                          <a:pt x="336090" y="6473"/>
                          <a:pt x="572780" y="0"/>
                        </a:cubicBezTo>
                        <a:cubicBezTo>
                          <a:pt x="809470" y="-6473"/>
                          <a:pt x="1080729" y="-23038"/>
                          <a:pt x="1272845" y="0"/>
                        </a:cubicBezTo>
                        <a:cubicBezTo>
                          <a:pt x="1464961" y="23038"/>
                          <a:pt x="1699922" y="1589"/>
                          <a:pt x="1813804" y="0"/>
                        </a:cubicBezTo>
                        <a:cubicBezTo>
                          <a:pt x="1927686" y="-1589"/>
                          <a:pt x="2116547" y="7184"/>
                          <a:pt x="2354763" y="0"/>
                        </a:cubicBezTo>
                        <a:cubicBezTo>
                          <a:pt x="2592979" y="-7184"/>
                          <a:pt x="2863919" y="3952"/>
                          <a:pt x="3182112" y="0"/>
                        </a:cubicBezTo>
                        <a:cubicBezTo>
                          <a:pt x="3182030" y="4406"/>
                          <a:pt x="3182023" y="9982"/>
                          <a:pt x="3182112" y="18288"/>
                        </a:cubicBezTo>
                        <a:cubicBezTo>
                          <a:pt x="2938288" y="16038"/>
                          <a:pt x="2724925" y="29080"/>
                          <a:pt x="2577511" y="18288"/>
                        </a:cubicBezTo>
                        <a:cubicBezTo>
                          <a:pt x="2430097" y="7496"/>
                          <a:pt x="2119926" y="47706"/>
                          <a:pt x="1972909" y="18288"/>
                        </a:cubicBezTo>
                        <a:cubicBezTo>
                          <a:pt x="1825892" y="-11130"/>
                          <a:pt x="1597470" y="43818"/>
                          <a:pt x="1368308" y="18288"/>
                        </a:cubicBezTo>
                        <a:cubicBezTo>
                          <a:pt x="1139146" y="-7242"/>
                          <a:pt x="981628" y="18679"/>
                          <a:pt x="668244" y="18288"/>
                        </a:cubicBezTo>
                        <a:cubicBezTo>
                          <a:pt x="354860" y="17897"/>
                          <a:pt x="259749" y="211"/>
                          <a:pt x="0" y="18288"/>
                        </a:cubicBezTo>
                        <a:cubicBezTo>
                          <a:pt x="189" y="14288"/>
                          <a:pt x="-703" y="374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848920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C80F3539-859B-5448-B4FC-A8E08E1A3B06}"/>
              </a:ext>
            </a:extLst>
          </p:cNvPr>
          <p:cNvSpPr>
            <a:spLocks noGrp="1"/>
          </p:cNvSpPr>
          <p:nvPr>
            <p:ph type="title"/>
          </p:nvPr>
        </p:nvSpPr>
        <p:spPr>
          <a:xfrm>
            <a:off x="5054346" y="638089"/>
            <a:ext cx="3614166" cy="1476801"/>
          </a:xfrm>
        </p:spPr>
        <p:txBody>
          <a:bodyPr anchor="b">
            <a:normAutofit/>
          </a:bodyPr>
          <a:lstStyle/>
          <a:p>
            <a:r>
              <a:rPr lang="en-US" altLang="en-US" sz="4700"/>
              <a:t>Planning Your Presentation</a:t>
            </a:r>
          </a:p>
        </p:txBody>
      </p:sp>
      <p:sp>
        <p:nvSpPr>
          <p:cNvPr id="7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6307" name="Rectangle 3">
            <a:extLst>
              <a:ext uri="{FF2B5EF4-FFF2-40B4-BE49-F238E27FC236}">
                <a16:creationId xmlns:a16="http://schemas.microsoft.com/office/drawing/2014/main" id="{1C05137D-CA98-A44D-B1DB-70B016A3673D}"/>
              </a:ext>
            </a:extLst>
          </p:cNvPr>
          <p:cNvSpPr>
            <a:spLocks noGrp="1"/>
          </p:cNvSpPr>
          <p:nvPr>
            <p:ph idx="1"/>
          </p:nvPr>
        </p:nvSpPr>
        <p:spPr>
          <a:xfrm>
            <a:off x="5054346" y="2664886"/>
            <a:ext cx="3614166" cy="3550789"/>
          </a:xfrm>
        </p:spPr>
        <p:txBody>
          <a:bodyPr anchor="t">
            <a:normAutofit/>
          </a:bodyPr>
          <a:lstStyle/>
          <a:p>
            <a:r>
              <a:rPr lang="en-US" altLang="en-US" sz="1900"/>
              <a:t>Determine purpose</a:t>
            </a:r>
          </a:p>
          <a:p>
            <a:pPr lvl="1"/>
            <a:r>
              <a:rPr lang="en-US" altLang="en-US" sz="1900"/>
              <a:t>What do you want to accomplish?</a:t>
            </a:r>
          </a:p>
          <a:p>
            <a:r>
              <a:rPr lang="en-US" altLang="en-US" sz="1900"/>
              <a:t>Know your audience !!!</a:t>
            </a:r>
          </a:p>
        </p:txBody>
      </p:sp>
      <p:grpSp>
        <p:nvGrpSpPr>
          <p:cNvPr id="2" name="Group 4">
            <a:extLst>
              <a:ext uri="{FF2B5EF4-FFF2-40B4-BE49-F238E27FC236}">
                <a16:creationId xmlns:a16="http://schemas.microsoft.com/office/drawing/2014/main" id="{4E014781-78B9-9942-8C2F-52E48DB5E29F}"/>
              </a:ext>
            </a:extLst>
          </p:cNvPr>
          <p:cNvGrpSpPr>
            <a:grpSpLocks/>
          </p:cNvGrpSpPr>
          <p:nvPr/>
        </p:nvGrpSpPr>
        <p:grpSpPr bwMode="auto">
          <a:xfrm>
            <a:off x="473202" y="1609120"/>
            <a:ext cx="4094226" cy="3639760"/>
            <a:chOff x="2429" y="1712"/>
            <a:chExt cx="658" cy="654"/>
          </a:xfrm>
        </p:grpSpPr>
        <p:pic>
          <p:nvPicPr>
            <p:cNvPr id="29701" name="Picture 5" descr="j0197409">
              <a:extLst>
                <a:ext uri="{FF2B5EF4-FFF2-40B4-BE49-F238E27FC236}">
                  <a16:creationId xmlns:a16="http://schemas.microsoft.com/office/drawing/2014/main" id="{3C8CEEBF-3B54-BE42-96FA-39A9E7AB8F6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29" y="1712"/>
              <a:ext cx="658" cy="65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Rectangle 6">
              <a:extLst>
                <a:ext uri="{FF2B5EF4-FFF2-40B4-BE49-F238E27FC236}">
                  <a16:creationId xmlns:a16="http://schemas.microsoft.com/office/drawing/2014/main" id="{1B6D0BEC-A738-8245-9F50-5EF1A9533FB4}"/>
                </a:ext>
              </a:extLst>
            </p:cNvPr>
            <p:cNvSpPr>
              <a:spLocks noChangeArrowheads="1"/>
            </p:cNvSpPr>
            <p:nvPr/>
          </p:nvSpPr>
          <p:spPr bwMode="auto">
            <a:xfrm>
              <a:off x="2448" y="1728"/>
              <a:ext cx="624" cy="624"/>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A1DF1464-7458-984A-A06A-038FF50BFC73}"/>
              </a:ext>
            </a:extLst>
          </p:cNvPr>
          <p:cNvSpPr>
            <a:spLocks noGrp="1"/>
          </p:cNvSpPr>
          <p:nvPr>
            <p:ph type="title"/>
          </p:nvPr>
        </p:nvSpPr>
        <p:spPr>
          <a:xfrm>
            <a:off x="476250" y="640823"/>
            <a:ext cx="2563994" cy="5583148"/>
          </a:xfrm>
        </p:spPr>
        <p:txBody>
          <a:bodyPr anchor="ctr">
            <a:normAutofit/>
          </a:bodyPr>
          <a:lstStyle/>
          <a:p>
            <a:r>
              <a:rPr lang="en-US" altLang="en-US" sz="4700"/>
              <a:t>  Still More Planning </a:t>
            </a:r>
          </a:p>
        </p:txBody>
      </p:sp>
      <p:sp>
        <p:nvSpPr>
          <p:cNvPr id="13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8357" name="Rectangle 3">
            <a:extLst>
              <a:ext uri="{FF2B5EF4-FFF2-40B4-BE49-F238E27FC236}">
                <a16:creationId xmlns:a16="http://schemas.microsoft.com/office/drawing/2014/main" id="{FF8E9951-8170-4400-8B9D-0BC6CD5F5E28}"/>
              </a:ext>
            </a:extLst>
          </p:cNvPr>
          <p:cNvGraphicFramePr>
            <a:graphicFrameLocks noGrp="1"/>
          </p:cNvGraphicFramePr>
          <p:nvPr>
            <p:ph idx="1"/>
            <p:extLst>
              <p:ext uri="{D42A27DB-BD31-4B8C-83A1-F6EECF244321}">
                <p14:modId xmlns:p14="http://schemas.microsoft.com/office/powerpoint/2010/main" val="335332274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4">
            <a:extLst>
              <a:ext uri="{FF2B5EF4-FFF2-40B4-BE49-F238E27FC236}">
                <a16:creationId xmlns:a16="http://schemas.microsoft.com/office/drawing/2014/main" id="{6856E849-2923-6D40-8961-FD1B407F0A23}"/>
              </a:ext>
            </a:extLst>
          </p:cNvPr>
          <p:cNvSpPr>
            <a:spLocks noGrp="1" noChangeArrowheads="1"/>
          </p:cNvSpPr>
          <p:nvPr>
            <p:ph type="title"/>
          </p:nvPr>
        </p:nvSpPr>
        <p:spPr>
          <a:xfrm>
            <a:off x="557212" y="742951"/>
            <a:ext cx="2607469" cy="4962524"/>
          </a:xfrm>
        </p:spPr>
        <p:txBody>
          <a:bodyPr vert="horz" lIns="91440" tIns="45720" rIns="91440" bIns="45720" rtlCol="0" anchor="ctr">
            <a:normAutofit/>
          </a:bodyPr>
          <a:lstStyle/>
          <a:p>
            <a:pPr algn="ctr" defTabSz="914400" fontAlgn="auto">
              <a:spcAft>
                <a:spcPts val="0"/>
              </a:spcAft>
              <a:defRPr/>
            </a:pPr>
            <a:r>
              <a:rPr lang="en-US" altLang="en-US" sz="3300" kern="1200">
                <a:solidFill>
                  <a:srgbClr val="FFFFFF"/>
                </a:solidFill>
                <a:latin typeface="+mj-lt"/>
                <a:ea typeface="+mj-ea"/>
                <a:cs typeface="+mj-cs"/>
              </a:rPr>
              <a:t>Storyboarding</a:t>
            </a:r>
          </a:p>
        </p:txBody>
      </p:sp>
      <p:pic>
        <p:nvPicPr>
          <p:cNvPr id="253957" name="Picture 5" descr="Fleury - Dance Storyboard 032105">
            <a:extLst>
              <a:ext uri="{FF2B5EF4-FFF2-40B4-BE49-F238E27FC236}">
                <a16:creationId xmlns:a16="http://schemas.microsoft.com/office/drawing/2014/main" id="{84436BC3-5DDC-044D-A35E-0F88302EAAA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014733" y="492573"/>
            <a:ext cx="4616425" cy="5880796"/>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1906" name="Rectangle 2">
            <a:extLst>
              <a:ext uri="{FF2B5EF4-FFF2-40B4-BE49-F238E27FC236}">
                <a16:creationId xmlns:a16="http://schemas.microsoft.com/office/drawing/2014/main" id="{03C2F947-97A9-984A-955F-08F72F880390}"/>
              </a:ext>
            </a:extLst>
          </p:cNvPr>
          <p:cNvSpPr>
            <a:spLocks noGrp="1" noChangeArrowheads="1"/>
          </p:cNvSpPr>
          <p:nvPr>
            <p:ph type="title"/>
          </p:nvPr>
        </p:nvSpPr>
        <p:spPr>
          <a:xfrm>
            <a:off x="3973321" y="640080"/>
            <a:ext cx="4688333" cy="3566160"/>
          </a:xfrm>
        </p:spPr>
        <p:txBody>
          <a:bodyPr vert="horz" lIns="91440" tIns="45720" rIns="91440" bIns="45720" rtlCol="0" anchor="b">
            <a:normAutofit/>
          </a:bodyPr>
          <a:lstStyle/>
          <a:p>
            <a:pPr defTabSz="914400"/>
            <a:r>
              <a:rPr lang="en-US" altLang="en-US" sz="4700"/>
              <a:t>The Presentation Sequence</a:t>
            </a:r>
          </a:p>
        </p:txBody>
      </p:sp>
      <p:sp>
        <p:nvSpPr>
          <p:cNvPr id="4" name="Text Placeholder 3">
            <a:extLst>
              <a:ext uri="{FF2B5EF4-FFF2-40B4-BE49-F238E27FC236}">
                <a16:creationId xmlns:a16="http://schemas.microsoft.com/office/drawing/2014/main" id="{CEFE998B-110F-5444-A1C3-AE5271989875}"/>
              </a:ext>
            </a:extLst>
          </p:cNvPr>
          <p:cNvSpPr>
            <a:spLocks noGrp="1"/>
          </p:cNvSpPr>
          <p:nvPr>
            <p:ph type="body" idx="1"/>
          </p:nvPr>
        </p:nvSpPr>
        <p:spPr>
          <a:xfrm>
            <a:off x="3973320" y="4636008"/>
            <a:ext cx="4688333" cy="1572768"/>
          </a:xfrm>
        </p:spPr>
        <p:txBody>
          <a:bodyPr vert="horz" lIns="91440" tIns="45720" rIns="91440" bIns="45720" rtlCol="0">
            <a:normAutofit/>
          </a:bodyPr>
          <a:lstStyle/>
          <a:p>
            <a:pPr defTabSz="914400">
              <a:spcBef>
                <a:spcPts val="1000"/>
              </a:spcBef>
            </a:pPr>
            <a:endParaRPr lang="en-US" sz="2400">
              <a:solidFill>
                <a:schemeClr val="tx1"/>
              </a:solidFill>
            </a:endParaRPr>
          </a:p>
        </p:txBody>
      </p:sp>
      <p:pic>
        <p:nvPicPr>
          <p:cNvPr id="251908" name="Picture 251907" descr="Close up of a nautilus shell and its spiral design">
            <a:extLst>
              <a:ext uri="{FF2B5EF4-FFF2-40B4-BE49-F238E27FC236}">
                <a16:creationId xmlns:a16="http://schemas.microsoft.com/office/drawing/2014/main" id="{D0CDA7C6-23D6-43EB-8DA2-E21E0FB038D5}"/>
              </a:ext>
            </a:extLst>
          </p:cNvPr>
          <p:cNvPicPr>
            <a:picLocks noChangeAspect="1"/>
          </p:cNvPicPr>
          <p:nvPr/>
        </p:nvPicPr>
        <p:blipFill rotWithShape="1">
          <a:blip r:embed="rId3"/>
          <a:srcRect l="36377" r="29625" b="-1"/>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 name="connsiteX0" fmla="*/ 0 w 3182692"/>
              <a:gd name="connsiteY0" fmla="*/ 0 h 18288"/>
              <a:gd name="connsiteX1" fmla="*/ 604711 w 3182692"/>
              <a:gd name="connsiteY1" fmla="*/ 0 h 18288"/>
              <a:gd name="connsiteX2" fmla="*/ 1145769 w 3182692"/>
              <a:gd name="connsiteY2" fmla="*/ 0 h 18288"/>
              <a:gd name="connsiteX3" fmla="*/ 1845961 w 3182692"/>
              <a:gd name="connsiteY3" fmla="*/ 0 h 18288"/>
              <a:gd name="connsiteX4" fmla="*/ 2450673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68365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145195" y="-37571"/>
                  <a:pt x="472618" y="-13696"/>
                  <a:pt x="604711" y="0"/>
                </a:cubicBezTo>
                <a:cubicBezTo>
                  <a:pt x="706652" y="-3280"/>
                  <a:pt x="1039328" y="-8567"/>
                  <a:pt x="1241250" y="0"/>
                </a:cubicBezTo>
                <a:cubicBezTo>
                  <a:pt x="1405712" y="-7891"/>
                  <a:pt x="1711158" y="8053"/>
                  <a:pt x="1909615" y="0"/>
                </a:cubicBezTo>
                <a:cubicBezTo>
                  <a:pt x="2107436" y="-40150"/>
                  <a:pt x="2247192" y="19443"/>
                  <a:pt x="2577981" y="0"/>
                </a:cubicBezTo>
                <a:cubicBezTo>
                  <a:pt x="2894393" y="-5855"/>
                  <a:pt x="3041563" y="17846"/>
                  <a:pt x="3182692" y="0"/>
                </a:cubicBezTo>
                <a:cubicBezTo>
                  <a:pt x="3181973" y="8390"/>
                  <a:pt x="3182735" y="11854"/>
                  <a:pt x="3182692" y="18288"/>
                </a:cubicBezTo>
                <a:cubicBezTo>
                  <a:pt x="2975928" y="57450"/>
                  <a:pt x="2667693" y="19406"/>
                  <a:pt x="2482500" y="18288"/>
                </a:cubicBezTo>
                <a:cubicBezTo>
                  <a:pt x="2299734" y="36912"/>
                  <a:pt x="1925962" y="9303"/>
                  <a:pt x="1782308" y="18288"/>
                </a:cubicBezTo>
                <a:cubicBezTo>
                  <a:pt x="1635580" y="20546"/>
                  <a:pt x="1257854" y="-3663"/>
                  <a:pt x="1145769" y="18288"/>
                </a:cubicBezTo>
                <a:cubicBezTo>
                  <a:pt x="1025065" y="56574"/>
                  <a:pt x="247799" y="-11536"/>
                  <a:pt x="0" y="18288"/>
                </a:cubicBezTo>
                <a:cubicBezTo>
                  <a:pt x="-405" y="13204"/>
                  <a:pt x="-1092" y="5311"/>
                  <a:pt x="0" y="0"/>
                </a:cubicBezTo>
                <a:close/>
              </a:path>
              <a:path w="3182692" h="18288" stroke="0" extrusionOk="0">
                <a:moveTo>
                  <a:pt x="0" y="0"/>
                </a:moveTo>
                <a:cubicBezTo>
                  <a:pt x="288308" y="19724"/>
                  <a:pt x="431183" y="-26509"/>
                  <a:pt x="604711" y="0"/>
                </a:cubicBezTo>
                <a:cubicBezTo>
                  <a:pt x="795174" y="4405"/>
                  <a:pt x="950067" y="22541"/>
                  <a:pt x="1145769" y="0"/>
                </a:cubicBezTo>
                <a:cubicBezTo>
                  <a:pt x="1301850" y="7702"/>
                  <a:pt x="1499974" y="-70469"/>
                  <a:pt x="1845961" y="0"/>
                </a:cubicBezTo>
                <a:cubicBezTo>
                  <a:pt x="2191264" y="15313"/>
                  <a:pt x="2307232" y="-97"/>
                  <a:pt x="2450673" y="0"/>
                </a:cubicBezTo>
                <a:cubicBezTo>
                  <a:pt x="2596405" y="-19465"/>
                  <a:pt x="3033067" y="-31048"/>
                  <a:pt x="3182692" y="0"/>
                </a:cubicBezTo>
                <a:cubicBezTo>
                  <a:pt x="3182066" y="4696"/>
                  <a:pt x="3183370" y="10269"/>
                  <a:pt x="3182692" y="18288"/>
                </a:cubicBezTo>
                <a:cubicBezTo>
                  <a:pt x="3091120" y="-23022"/>
                  <a:pt x="2811074" y="61693"/>
                  <a:pt x="2546154" y="18288"/>
                </a:cubicBezTo>
                <a:cubicBezTo>
                  <a:pt x="2285186" y="27529"/>
                  <a:pt x="2090205" y="-22321"/>
                  <a:pt x="1845961" y="18288"/>
                </a:cubicBezTo>
                <a:cubicBezTo>
                  <a:pt x="1599794" y="31493"/>
                  <a:pt x="1466284" y="37447"/>
                  <a:pt x="1304904" y="18288"/>
                </a:cubicBezTo>
                <a:cubicBezTo>
                  <a:pt x="1189365" y="43775"/>
                  <a:pt x="952251" y="23461"/>
                  <a:pt x="668365" y="18288"/>
                </a:cubicBezTo>
                <a:cubicBezTo>
                  <a:pt x="407868" y="43595"/>
                  <a:pt x="284672" y="-9405"/>
                  <a:pt x="0" y="18288"/>
                </a:cubicBezTo>
                <a:cubicBezTo>
                  <a:pt x="527" y="9891"/>
                  <a:pt x="870" y="7012"/>
                  <a:pt x="0" y="0"/>
                </a:cubicBezTo>
                <a:close/>
              </a:path>
              <a:path w="3182692" h="18288" fill="none" stroke="0" extrusionOk="0">
                <a:moveTo>
                  <a:pt x="0" y="0"/>
                </a:moveTo>
                <a:cubicBezTo>
                  <a:pt x="108839" y="-32375"/>
                  <a:pt x="447732" y="16552"/>
                  <a:pt x="604711" y="0"/>
                </a:cubicBezTo>
                <a:cubicBezTo>
                  <a:pt x="781899" y="-548"/>
                  <a:pt x="1052060" y="7118"/>
                  <a:pt x="1241250" y="0"/>
                </a:cubicBezTo>
                <a:cubicBezTo>
                  <a:pt x="1399482" y="14083"/>
                  <a:pt x="1706293" y="54730"/>
                  <a:pt x="1909615" y="0"/>
                </a:cubicBezTo>
                <a:cubicBezTo>
                  <a:pt x="2085313" y="-24404"/>
                  <a:pt x="2264415" y="16988"/>
                  <a:pt x="2577981" y="0"/>
                </a:cubicBezTo>
                <a:cubicBezTo>
                  <a:pt x="2926098" y="-10318"/>
                  <a:pt x="3036314" y="-14769"/>
                  <a:pt x="3182692" y="0"/>
                </a:cubicBezTo>
                <a:cubicBezTo>
                  <a:pt x="3181841" y="8135"/>
                  <a:pt x="3181636" y="12730"/>
                  <a:pt x="3182692" y="18288"/>
                </a:cubicBezTo>
                <a:cubicBezTo>
                  <a:pt x="2996012" y="-1231"/>
                  <a:pt x="2669008" y="27395"/>
                  <a:pt x="2482500" y="18288"/>
                </a:cubicBezTo>
                <a:cubicBezTo>
                  <a:pt x="2296543" y="21246"/>
                  <a:pt x="1935236" y="7938"/>
                  <a:pt x="1782308" y="18288"/>
                </a:cubicBezTo>
                <a:cubicBezTo>
                  <a:pt x="1607683" y="25490"/>
                  <a:pt x="1291498" y="1369"/>
                  <a:pt x="1145769" y="18288"/>
                </a:cubicBezTo>
                <a:cubicBezTo>
                  <a:pt x="1015407" y="55325"/>
                  <a:pt x="262557" y="26571"/>
                  <a:pt x="0" y="18288"/>
                </a:cubicBezTo>
                <a:cubicBezTo>
                  <a:pt x="508" y="13336"/>
                  <a:pt x="437" y="727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5E37E669-28E2-3649-AC13-490CF43505DF}"/>
              </a:ext>
            </a:extLst>
          </p:cNvPr>
          <p:cNvSpPr>
            <a:spLocks noGrp="1" noChangeArrowheads="1"/>
          </p:cNvSpPr>
          <p:nvPr>
            <p:ph type="title"/>
          </p:nvPr>
        </p:nvSpPr>
        <p:spPr>
          <a:xfrm>
            <a:off x="5054346" y="638089"/>
            <a:ext cx="3614166" cy="1476801"/>
          </a:xfrm>
        </p:spPr>
        <p:txBody>
          <a:bodyPr anchor="b">
            <a:normAutofit/>
          </a:bodyPr>
          <a:lstStyle/>
          <a:p>
            <a:r>
              <a:rPr lang="en-US" altLang="en-US" sz="4700"/>
              <a:t>1: Build Rapport</a:t>
            </a:r>
          </a:p>
        </p:txBody>
      </p:sp>
      <p:pic>
        <p:nvPicPr>
          <p:cNvPr id="232452" name="Picture 4" descr="BD05584_">
            <a:extLst>
              <a:ext uri="{FF2B5EF4-FFF2-40B4-BE49-F238E27FC236}">
                <a16:creationId xmlns:a16="http://schemas.microsoft.com/office/drawing/2014/main" id="{250B82E2-39BF-3449-9C9F-F73558751A2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73202" y="703058"/>
            <a:ext cx="4094226" cy="54518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2451" name="Rectangle 3">
            <a:extLst>
              <a:ext uri="{FF2B5EF4-FFF2-40B4-BE49-F238E27FC236}">
                <a16:creationId xmlns:a16="http://schemas.microsoft.com/office/drawing/2014/main" id="{2BDAE9E9-27FC-3344-A015-5CDCC1477832}"/>
              </a:ext>
            </a:extLst>
          </p:cNvPr>
          <p:cNvSpPr>
            <a:spLocks noGrp="1"/>
          </p:cNvSpPr>
          <p:nvPr>
            <p:ph idx="1"/>
          </p:nvPr>
        </p:nvSpPr>
        <p:spPr>
          <a:xfrm>
            <a:off x="5054346" y="2664886"/>
            <a:ext cx="3614166" cy="3550789"/>
          </a:xfrm>
        </p:spPr>
        <p:txBody>
          <a:bodyPr anchor="t">
            <a:normAutofit/>
          </a:bodyPr>
          <a:lstStyle/>
          <a:p>
            <a:r>
              <a:rPr lang="en-US" altLang="en-US" sz="1900"/>
              <a:t>“… relation marked by harmony or affinity”</a:t>
            </a:r>
          </a:p>
          <a:p>
            <a:pPr lvl="1"/>
            <a:r>
              <a:rPr lang="en-US" altLang="en-US" sz="1900"/>
              <a:t>Audience members need to trust you and feel that you care about them</a:t>
            </a:r>
          </a:p>
          <a:p>
            <a:r>
              <a:rPr lang="en-US" altLang="en-US" sz="1900"/>
              <a:t>Start before you begin</a:t>
            </a:r>
          </a:p>
          <a:p>
            <a:pPr lvl="1"/>
            <a:r>
              <a:rPr lang="en-US" altLang="en-US" sz="1900"/>
              <a:t>Mingle; learn names</a:t>
            </a:r>
          </a:p>
          <a:p>
            <a:pPr lvl="1"/>
            <a:r>
              <a:rPr lang="en-US" altLang="en-US" sz="1900"/>
              <a:t>Opportunity to reinforce or correct audience assessment</a:t>
            </a:r>
          </a:p>
          <a:p>
            <a:pPr lvl="1"/>
            <a:r>
              <a:rPr lang="en-US" altLang="en-US" sz="1900"/>
              <a:t>Good first impression</a:t>
            </a:r>
          </a:p>
          <a:p>
            <a:r>
              <a:rPr lang="en-US" altLang="en-US" sz="1900"/>
              <a:t>People listen to people they like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233478" name="Picture 233477">
            <a:extLst>
              <a:ext uri="{FF2B5EF4-FFF2-40B4-BE49-F238E27FC236}">
                <a16:creationId xmlns:a16="http://schemas.microsoft.com/office/drawing/2014/main" id="{721448C5-2A57-4D4D-AB5E-2A7A84C6BD6B}"/>
              </a:ext>
            </a:extLst>
          </p:cNvPr>
          <p:cNvPicPr>
            <a:picLocks noChangeAspect="1"/>
          </p:cNvPicPr>
          <p:nvPr/>
        </p:nvPicPr>
        <p:blipFill rotWithShape="1">
          <a:blip r:embed="rId3">
            <a:duotone>
              <a:schemeClr val="bg2">
                <a:shade val="45000"/>
                <a:satMod val="135000"/>
              </a:schemeClr>
              <a:prstClr val="white"/>
            </a:duotone>
          </a:blip>
          <a:srcRect r="25000"/>
          <a:stretch/>
        </p:blipFill>
        <p:spPr>
          <a:xfrm>
            <a:off x="20" y="10"/>
            <a:ext cx="9143980" cy="6857990"/>
          </a:xfrm>
          <a:prstGeom prst="rect">
            <a:avLst/>
          </a:prstGeom>
        </p:spPr>
      </p:pic>
      <p:sp>
        <p:nvSpPr>
          <p:cNvPr id="75" name="Rectangle 7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C5DB71E9-B5AB-3F47-85C3-1C49C54D024D}"/>
              </a:ext>
            </a:extLst>
          </p:cNvPr>
          <p:cNvSpPr>
            <a:spLocks noGrp="1"/>
          </p:cNvSpPr>
          <p:nvPr>
            <p:ph type="title"/>
          </p:nvPr>
        </p:nvSpPr>
        <p:spPr>
          <a:xfrm>
            <a:off x="628650" y="365125"/>
            <a:ext cx="7886700" cy="1325563"/>
          </a:xfrm>
        </p:spPr>
        <p:txBody>
          <a:bodyPr>
            <a:normAutofit/>
          </a:bodyPr>
          <a:lstStyle/>
          <a:p>
            <a:r>
              <a:rPr lang="en-US" altLang="en-US"/>
              <a:t>2: Opening Your Presentation </a:t>
            </a:r>
          </a:p>
        </p:txBody>
      </p:sp>
      <p:graphicFrame>
        <p:nvGraphicFramePr>
          <p:cNvPr id="233477" name="Rectangle 3">
            <a:extLst>
              <a:ext uri="{FF2B5EF4-FFF2-40B4-BE49-F238E27FC236}">
                <a16:creationId xmlns:a16="http://schemas.microsoft.com/office/drawing/2014/main" id="{9FC6FD9E-5F93-4CAA-ACE8-94CD71DB9C95}"/>
              </a:ext>
            </a:extLst>
          </p:cNvPr>
          <p:cNvGraphicFramePr>
            <a:graphicFrameLocks noGrp="1"/>
          </p:cNvGraphicFramePr>
          <p:nvPr>
            <p:ph idx="1"/>
            <p:extLst>
              <p:ext uri="{D42A27DB-BD31-4B8C-83A1-F6EECF244321}">
                <p14:modId xmlns:p14="http://schemas.microsoft.com/office/powerpoint/2010/main" val="177028190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235526" name="Picture 235525">
            <a:extLst>
              <a:ext uri="{FF2B5EF4-FFF2-40B4-BE49-F238E27FC236}">
                <a16:creationId xmlns:a16="http://schemas.microsoft.com/office/drawing/2014/main" id="{DD43E30F-4CA6-4B7F-B223-35A441912B2F}"/>
              </a:ext>
            </a:extLst>
          </p:cNvPr>
          <p:cNvPicPr>
            <a:picLocks noChangeAspect="1"/>
          </p:cNvPicPr>
          <p:nvPr/>
        </p:nvPicPr>
        <p:blipFill rotWithShape="1">
          <a:blip r:embed="rId3">
            <a:duotone>
              <a:schemeClr val="bg2">
                <a:shade val="45000"/>
                <a:satMod val="135000"/>
              </a:schemeClr>
              <a:prstClr val="white"/>
            </a:duotone>
          </a:blip>
          <a:srcRect l="535" r="10464" b="-1"/>
          <a:stretch/>
        </p:blipFill>
        <p:spPr>
          <a:xfrm>
            <a:off x="20" y="10"/>
            <a:ext cx="9143980" cy="6857990"/>
          </a:xfrm>
          <a:prstGeom prst="rect">
            <a:avLst/>
          </a:prstGeom>
        </p:spPr>
      </p:pic>
      <p:sp>
        <p:nvSpPr>
          <p:cNvPr id="138" name="Rectangle 13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a:extLst>
              <a:ext uri="{FF2B5EF4-FFF2-40B4-BE49-F238E27FC236}">
                <a16:creationId xmlns:a16="http://schemas.microsoft.com/office/drawing/2014/main" id="{3A654EEE-C758-1A48-B21F-801EAA2D4AD3}"/>
              </a:ext>
            </a:extLst>
          </p:cNvPr>
          <p:cNvSpPr>
            <a:spLocks noGrp="1"/>
          </p:cNvSpPr>
          <p:nvPr>
            <p:ph type="title"/>
          </p:nvPr>
        </p:nvSpPr>
        <p:spPr>
          <a:xfrm>
            <a:off x="628650" y="365125"/>
            <a:ext cx="7886700" cy="1325563"/>
          </a:xfrm>
        </p:spPr>
        <p:txBody>
          <a:bodyPr>
            <a:normAutofit/>
          </a:bodyPr>
          <a:lstStyle/>
          <a:p>
            <a:r>
              <a:rPr lang="en-US" altLang="en-US"/>
              <a:t>3:  Presenting Main Points</a:t>
            </a:r>
          </a:p>
        </p:txBody>
      </p:sp>
      <p:graphicFrame>
        <p:nvGraphicFramePr>
          <p:cNvPr id="235525" name="Rectangle 3">
            <a:extLst>
              <a:ext uri="{FF2B5EF4-FFF2-40B4-BE49-F238E27FC236}">
                <a16:creationId xmlns:a16="http://schemas.microsoft.com/office/drawing/2014/main" id="{FF256B9A-1433-4092-971B-AED1F2FEC875}"/>
              </a:ext>
            </a:extLst>
          </p:cNvPr>
          <p:cNvGraphicFramePr>
            <a:graphicFrameLocks noGrp="1"/>
          </p:cNvGraphicFramePr>
          <p:nvPr>
            <p:ph idx="1"/>
            <p:extLst>
              <p:ext uri="{D42A27DB-BD31-4B8C-83A1-F6EECF244321}">
                <p14:modId xmlns:p14="http://schemas.microsoft.com/office/powerpoint/2010/main" val="5220547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610B77EF-87CF-7847-86BC-1B49C70C5837}"/>
              </a:ext>
            </a:extLst>
          </p:cNvPr>
          <p:cNvSpPr>
            <a:spLocks noGrp="1" noChangeArrowheads="1"/>
          </p:cNvSpPr>
          <p:nvPr>
            <p:ph type="title"/>
          </p:nvPr>
        </p:nvSpPr>
        <p:spPr>
          <a:xfrm>
            <a:off x="439858" y="1683756"/>
            <a:ext cx="2336449" cy="2396359"/>
          </a:xfrm>
        </p:spPr>
        <p:txBody>
          <a:bodyPr anchor="b">
            <a:normAutofit/>
          </a:bodyPr>
          <a:lstStyle/>
          <a:p>
            <a:pPr algn="r"/>
            <a:r>
              <a:rPr lang="en-US" altLang="en-US" sz="3200">
                <a:solidFill>
                  <a:srgbClr val="FFFFFF"/>
                </a:solidFill>
              </a:rPr>
              <a:t>4:  Concluding Your Presentation </a:t>
            </a:r>
          </a:p>
        </p:txBody>
      </p:sp>
      <p:graphicFrame>
        <p:nvGraphicFramePr>
          <p:cNvPr id="236549" name="Rectangle 3">
            <a:extLst>
              <a:ext uri="{FF2B5EF4-FFF2-40B4-BE49-F238E27FC236}">
                <a16:creationId xmlns:a16="http://schemas.microsoft.com/office/drawing/2014/main" id="{BDA97834-FF7E-4CB3-9AEF-2E6220CD26E9}"/>
              </a:ext>
            </a:extLst>
          </p:cNvPr>
          <p:cNvGraphicFramePr>
            <a:graphicFrameLocks noGrp="1"/>
          </p:cNvGraphicFramePr>
          <p:nvPr>
            <p:ph idx="1"/>
            <p:extLst>
              <p:ext uri="{D42A27DB-BD31-4B8C-83A1-F6EECF244321}">
                <p14:modId xmlns:p14="http://schemas.microsoft.com/office/powerpoint/2010/main" val="381389472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46392-D266-413F-9D39-4BF403D852AA}"/>
              </a:ext>
            </a:extLst>
          </p:cNvPr>
          <p:cNvSpPr>
            <a:spLocks noGrp="1"/>
          </p:cNvSpPr>
          <p:nvPr>
            <p:ph type="title"/>
          </p:nvPr>
        </p:nvSpPr>
        <p:spPr>
          <a:xfrm>
            <a:off x="3724072" y="629268"/>
            <a:ext cx="4939868" cy="1286160"/>
          </a:xfrm>
        </p:spPr>
        <p:txBody>
          <a:bodyPr anchor="b">
            <a:normAutofit/>
          </a:bodyPr>
          <a:lstStyle/>
          <a:p>
            <a:r>
              <a:rPr lang="en-GB" dirty="0"/>
              <a:t>5 min each – to new managers</a:t>
            </a:r>
          </a:p>
        </p:txBody>
      </p:sp>
      <p:sp>
        <p:nvSpPr>
          <p:cNvPr id="3" name="Content Placeholder 2">
            <a:extLst>
              <a:ext uri="{FF2B5EF4-FFF2-40B4-BE49-F238E27FC236}">
                <a16:creationId xmlns:a16="http://schemas.microsoft.com/office/drawing/2014/main" id="{9909D9ED-2DB2-4DF1-8271-F798218256CB}"/>
              </a:ext>
            </a:extLst>
          </p:cNvPr>
          <p:cNvSpPr>
            <a:spLocks noGrp="1"/>
          </p:cNvSpPr>
          <p:nvPr>
            <p:ph idx="1"/>
          </p:nvPr>
        </p:nvSpPr>
        <p:spPr>
          <a:xfrm>
            <a:off x="3724073" y="2438400"/>
            <a:ext cx="4939867" cy="3785419"/>
          </a:xfrm>
        </p:spPr>
        <p:txBody>
          <a:bodyPr>
            <a:normAutofit/>
          </a:bodyPr>
          <a:lstStyle/>
          <a:p>
            <a:r>
              <a:rPr lang="en-GB" sz="1400" dirty="0"/>
              <a:t>How to create effective teams (include)</a:t>
            </a:r>
          </a:p>
          <a:p>
            <a:pPr marL="342900" indent="-342900">
              <a:buFont typeface="+mj-lt"/>
              <a:buAutoNum type="arabicPeriod"/>
            </a:pPr>
            <a:r>
              <a:rPr lang="en-GB" sz="1400" dirty="0"/>
              <a:t>Virtually / in person</a:t>
            </a:r>
          </a:p>
          <a:p>
            <a:pPr marL="342900" indent="-342900">
              <a:buFont typeface="+mj-lt"/>
              <a:buAutoNum type="arabicPeriod"/>
            </a:pPr>
            <a:r>
              <a:rPr lang="en-GB" sz="1400" dirty="0"/>
              <a:t>Work examples</a:t>
            </a:r>
          </a:p>
          <a:p>
            <a:pPr marL="342900" indent="-342900">
              <a:buFont typeface="+mj-lt"/>
              <a:buAutoNum type="arabicPeriod"/>
            </a:pPr>
            <a:r>
              <a:rPr lang="en-GB" sz="1400" dirty="0"/>
              <a:t>Examine own team roles strengths (</a:t>
            </a:r>
            <a:r>
              <a:rPr lang="en-GB" sz="1400" dirty="0" err="1"/>
              <a:t>Belbins</a:t>
            </a:r>
            <a:r>
              <a:rPr lang="en-GB" sz="1400" dirty="0"/>
              <a:t> roles (for each one of you and how you worked together) based on the roles)</a:t>
            </a:r>
          </a:p>
          <a:p>
            <a:r>
              <a:rPr lang="en-GB" sz="1400" dirty="0"/>
              <a:t>	the difference between groups and teams, Group Dynamics </a:t>
            </a:r>
            <a:r>
              <a:rPr lang="en-GB" sz="1400" dirty="0" err="1"/>
              <a:t>Tuckmans</a:t>
            </a:r>
            <a:r>
              <a:rPr lang="en-GB" sz="1400" dirty="0"/>
              <a:t> stages/ Belbin based roles</a:t>
            </a:r>
          </a:p>
          <a:p>
            <a:r>
              <a:rPr lang="en-GB" sz="1400" dirty="0"/>
              <a:t>	the characteristics &amp; benefits of effective teams (</a:t>
            </a:r>
            <a:r>
              <a:rPr lang="en-GB" sz="1400" dirty="0" err="1"/>
              <a:t>Tuckmans</a:t>
            </a:r>
            <a:r>
              <a:rPr lang="en-GB" sz="1400" dirty="0"/>
              <a:t>/ </a:t>
            </a:r>
            <a:r>
              <a:rPr lang="en-GB" sz="1400" dirty="0" err="1"/>
              <a:t>Blebin</a:t>
            </a:r>
            <a:r>
              <a:rPr lang="en-GB" sz="1400" dirty="0"/>
              <a:t>/ Adair) </a:t>
            </a:r>
          </a:p>
          <a:p>
            <a:r>
              <a:rPr lang="en-GB" sz="1400" dirty="0"/>
              <a:t>	reward and recognition- Theory- Herzberg’s 2 factor theory</a:t>
            </a:r>
          </a:p>
          <a:p>
            <a:r>
              <a:rPr lang="en-GB" sz="1400" dirty="0"/>
              <a:t>	effective conflict handling, group dynamics</a:t>
            </a:r>
          </a:p>
          <a:p>
            <a:pPr marL="0" indent="0">
              <a:buNone/>
            </a:pPr>
            <a:r>
              <a:rPr lang="en-GB" sz="1400" dirty="0"/>
              <a:t>and delegation.  Link theories - Situational leader ship,  Adair, </a:t>
            </a:r>
            <a:r>
              <a:rPr lang="en-GB" sz="1400" dirty="0" err="1"/>
              <a:t>Killman</a:t>
            </a:r>
            <a:r>
              <a:rPr lang="en-GB" sz="1400" dirty="0"/>
              <a:t>, Covey</a:t>
            </a:r>
          </a:p>
          <a:p>
            <a:pPr marL="342900" indent="-342900">
              <a:buFont typeface="+mj-lt"/>
              <a:buAutoNum type="arabicPeriod"/>
            </a:pPr>
            <a:endParaRPr lang="en-GB" sz="1400" dirty="0"/>
          </a:p>
        </p:txBody>
      </p:sp>
      <p:pic>
        <p:nvPicPr>
          <p:cNvPr id="5" name="Picture 4" descr="White puzzle with one red piece">
            <a:extLst>
              <a:ext uri="{FF2B5EF4-FFF2-40B4-BE49-F238E27FC236}">
                <a16:creationId xmlns:a16="http://schemas.microsoft.com/office/drawing/2014/main" id="{9C3B7FF5-DFC1-4198-B5D0-311C740EEFA5}"/>
              </a:ext>
            </a:extLst>
          </p:cNvPr>
          <p:cNvPicPr>
            <a:picLocks noChangeAspect="1"/>
          </p:cNvPicPr>
          <p:nvPr/>
        </p:nvPicPr>
        <p:blipFill rotWithShape="1">
          <a:blip r:embed="rId2"/>
          <a:srcRect l="36544" r="3494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6704908"/>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EC9D3D4F-79A4-B546-B75D-E70F232C72C5}"/>
              </a:ext>
            </a:extLst>
          </p:cNvPr>
          <p:cNvSpPr>
            <a:spLocks noGrp="1"/>
          </p:cNvSpPr>
          <p:nvPr>
            <p:ph type="title"/>
          </p:nvPr>
        </p:nvSpPr>
        <p:spPr>
          <a:xfrm>
            <a:off x="473202" y="639520"/>
            <a:ext cx="2571750" cy="1719072"/>
          </a:xfrm>
        </p:spPr>
        <p:txBody>
          <a:bodyPr anchor="b">
            <a:normAutofit/>
          </a:bodyPr>
          <a:lstStyle/>
          <a:p>
            <a:r>
              <a:rPr lang="en-US" altLang="en-US" sz="4700"/>
              <a:t>1. Fear</a:t>
            </a:r>
          </a:p>
        </p:txBody>
      </p:sp>
      <p:sp>
        <p:nvSpPr>
          <p:cNvPr id="14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163" name="Rectangle 3">
            <a:extLst>
              <a:ext uri="{FF2B5EF4-FFF2-40B4-BE49-F238E27FC236}">
                <a16:creationId xmlns:a16="http://schemas.microsoft.com/office/drawing/2014/main" id="{1CC967A6-10A6-6748-B5E0-2613CE0E2681}"/>
              </a:ext>
            </a:extLst>
          </p:cNvPr>
          <p:cNvSpPr>
            <a:spLocks noGrp="1"/>
          </p:cNvSpPr>
          <p:nvPr>
            <p:ph idx="1"/>
          </p:nvPr>
        </p:nvSpPr>
        <p:spPr>
          <a:xfrm>
            <a:off x="473202" y="2807208"/>
            <a:ext cx="2571750" cy="3410712"/>
          </a:xfrm>
        </p:spPr>
        <p:txBody>
          <a:bodyPr anchor="t">
            <a:normAutofit/>
          </a:bodyPr>
          <a:lstStyle/>
          <a:p>
            <a:r>
              <a:rPr lang="en-US" altLang="en-US" sz="1900"/>
              <a:t>Feared more than death!</a:t>
            </a:r>
          </a:p>
          <a:p>
            <a:r>
              <a:rPr lang="en-US" altLang="en-US" sz="1900"/>
              <a:t>THE FACTS: Shaky hands, blushing cheeks, memory loss, nausea, and knocking knees</a:t>
            </a:r>
          </a:p>
          <a:p>
            <a:r>
              <a:rPr lang="en-US" altLang="en-US" sz="1900"/>
              <a:t>NORMAL!</a:t>
            </a:r>
          </a:p>
        </p:txBody>
      </p:sp>
      <p:pic>
        <p:nvPicPr>
          <p:cNvPr id="220165" name="Picture 5" descr="j0121345">
            <a:extLst>
              <a:ext uri="{FF2B5EF4-FFF2-40B4-BE49-F238E27FC236}">
                <a16:creationId xmlns:a16="http://schemas.microsoft.com/office/drawing/2014/main" id="{FF336E57-291D-F64C-9B21-77FFCB2C05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490722" y="789612"/>
            <a:ext cx="5177790" cy="52787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CD7E2F19-C8FD-1341-8B08-6E63795A5612}"/>
              </a:ext>
            </a:extLst>
          </p:cNvPr>
          <p:cNvSpPr>
            <a:spLocks noGrp="1"/>
          </p:cNvSpPr>
          <p:nvPr>
            <p:ph type="title"/>
          </p:nvPr>
        </p:nvSpPr>
        <p:spPr>
          <a:xfrm>
            <a:off x="5054346" y="638089"/>
            <a:ext cx="3614166" cy="1476801"/>
          </a:xfrm>
        </p:spPr>
        <p:txBody>
          <a:bodyPr anchor="b">
            <a:normAutofit/>
          </a:bodyPr>
          <a:lstStyle/>
          <a:p>
            <a:r>
              <a:rPr lang="en-US" altLang="en-US" sz="4700"/>
              <a:t>Causes of the Anxiety</a:t>
            </a:r>
          </a:p>
        </p:txBody>
      </p:sp>
      <p:pic>
        <p:nvPicPr>
          <p:cNvPr id="221188" name="Picture 4" descr="j0196542">
            <a:extLst>
              <a:ext uri="{FF2B5EF4-FFF2-40B4-BE49-F238E27FC236}">
                <a16:creationId xmlns:a16="http://schemas.microsoft.com/office/drawing/2014/main" id="{3EC9AF14-578C-AA4D-945E-99BFC529FE3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73202" y="2744351"/>
            <a:ext cx="3108198" cy="13692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187" name="Rectangle 3">
            <a:extLst>
              <a:ext uri="{FF2B5EF4-FFF2-40B4-BE49-F238E27FC236}">
                <a16:creationId xmlns:a16="http://schemas.microsoft.com/office/drawing/2014/main" id="{B92340A2-E909-2344-90A2-A4223F6391CF}"/>
              </a:ext>
            </a:extLst>
          </p:cNvPr>
          <p:cNvSpPr>
            <a:spLocks noGrp="1"/>
          </p:cNvSpPr>
          <p:nvPr>
            <p:ph idx="1"/>
          </p:nvPr>
        </p:nvSpPr>
        <p:spPr>
          <a:xfrm>
            <a:off x="5054346" y="2664886"/>
            <a:ext cx="3614166" cy="3550789"/>
          </a:xfrm>
        </p:spPr>
        <p:txBody>
          <a:bodyPr anchor="t">
            <a:normAutofit/>
          </a:bodyPr>
          <a:lstStyle/>
          <a:p>
            <a:r>
              <a:rPr lang="en-US" altLang="en-US" sz="1900"/>
              <a:t>Fear of the unknown OR loss of control</a:t>
            </a:r>
          </a:p>
          <a:p>
            <a:r>
              <a:rPr lang="en-US" altLang="en-US" sz="1900"/>
              <a:t>Fight or flight mode</a:t>
            </a:r>
          </a:p>
          <a:p>
            <a:r>
              <a:rPr lang="en-US" altLang="en-US" sz="1900"/>
              <a:t>No backup plan</a:t>
            </a:r>
          </a:p>
          <a:p>
            <a:r>
              <a:rPr lang="en-US" altLang="en-US" sz="1900"/>
              <a:t>No enthusiasm for subject</a:t>
            </a:r>
          </a:p>
          <a:p>
            <a:r>
              <a:rPr lang="en-US" altLang="en-US" sz="1900"/>
              <a:t>Focus of attention</a:t>
            </a:r>
          </a:p>
          <a:p>
            <a:endParaRPr lang="en-US" altLang="en-US" sz="190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FC73F7F-13EE-0F4D-8CBB-0D00CDB2F5B9}"/>
              </a:ext>
            </a:extLst>
          </p:cNvPr>
          <p:cNvSpPr>
            <a:spLocks noGrp="1"/>
          </p:cNvSpPr>
          <p:nvPr>
            <p:ph type="title"/>
          </p:nvPr>
        </p:nvSpPr>
        <p:spPr>
          <a:xfrm>
            <a:off x="3724072" y="629268"/>
            <a:ext cx="4939868" cy="1286160"/>
          </a:xfrm>
        </p:spPr>
        <p:txBody>
          <a:bodyPr anchor="b">
            <a:normAutofit/>
          </a:bodyPr>
          <a:lstStyle/>
          <a:p>
            <a:r>
              <a:rPr lang="en-US" altLang="en-US"/>
              <a:t>Organising Your Presentation</a:t>
            </a:r>
          </a:p>
        </p:txBody>
      </p:sp>
      <p:sp>
        <p:nvSpPr>
          <p:cNvPr id="229379" name="Rectangle 3">
            <a:extLst>
              <a:ext uri="{FF2B5EF4-FFF2-40B4-BE49-F238E27FC236}">
                <a16:creationId xmlns:a16="http://schemas.microsoft.com/office/drawing/2014/main" id="{94E00AF9-9C1A-AD4A-9ECD-EDA0B00629C2}"/>
              </a:ext>
            </a:extLst>
          </p:cNvPr>
          <p:cNvSpPr>
            <a:spLocks noGrp="1"/>
          </p:cNvSpPr>
          <p:nvPr>
            <p:ph idx="1"/>
          </p:nvPr>
        </p:nvSpPr>
        <p:spPr>
          <a:xfrm>
            <a:off x="3724073" y="2438400"/>
            <a:ext cx="4939867" cy="3785419"/>
          </a:xfrm>
        </p:spPr>
        <p:txBody>
          <a:bodyPr>
            <a:normAutofit/>
          </a:bodyPr>
          <a:lstStyle/>
          <a:p>
            <a:pPr marL="0" indent="0">
              <a:buNone/>
            </a:pPr>
            <a:r>
              <a:rPr lang="en-GB" altLang="en-US" sz="1700" dirty="0"/>
              <a:t>Organisational patterns:</a:t>
            </a:r>
          </a:p>
          <a:p>
            <a:r>
              <a:rPr lang="en-GB" altLang="en-US" sz="1700" dirty="0"/>
              <a:t>Topical</a:t>
            </a:r>
          </a:p>
          <a:p>
            <a:r>
              <a:rPr lang="en-GB" altLang="en-US" sz="1700" dirty="0"/>
              <a:t>Chronological </a:t>
            </a:r>
          </a:p>
          <a:p>
            <a:r>
              <a:rPr lang="en-GB" altLang="en-US" sz="1700" dirty="0"/>
              <a:t>Problem/Solution</a:t>
            </a:r>
          </a:p>
        </p:txBody>
      </p:sp>
      <p:pic>
        <p:nvPicPr>
          <p:cNvPr id="229381" name="Picture 229380" descr="One big red drawing pin in front of many smaller black drawing pins">
            <a:extLst>
              <a:ext uri="{FF2B5EF4-FFF2-40B4-BE49-F238E27FC236}">
                <a16:creationId xmlns:a16="http://schemas.microsoft.com/office/drawing/2014/main" id="{5B1DC108-CD95-47B1-8113-6D7F54AC7C06}"/>
              </a:ext>
            </a:extLst>
          </p:cNvPr>
          <p:cNvPicPr>
            <a:picLocks noChangeAspect="1"/>
          </p:cNvPicPr>
          <p:nvPr/>
        </p:nvPicPr>
        <p:blipFill rotWithShape="1">
          <a:blip r:embed="rId3"/>
          <a:srcRect l="42607" r="20385" b="-1"/>
          <a:stretch/>
        </p:blipFill>
        <p:spPr>
          <a:xfrm>
            <a:off x="20" y="10"/>
            <a:ext cx="3476673" cy="6857990"/>
          </a:xfrm>
          <a:prstGeom prst="rect">
            <a:avLst/>
          </a:prstGeom>
          <a:effec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DD6F5F"/>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4A379-FB03-4C2A-B9C3-6BEC314FC462}"/>
              </a:ext>
            </a:extLst>
          </p:cNvPr>
          <p:cNvSpPr>
            <a:spLocks noGrp="1"/>
          </p:cNvSpPr>
          <p:nvPr>
            <p:ph type="title"/>
          </p:nvPr>
        </p:nvSpPr>
        <p:spPr>
          <a:xfrm>
            <a:off x="628650" y="365125"/>
            <a:ext cx="7886700" cy="1325563"/>
          </a:xfrm>
        </p:spPr>
        <p:txBody>
          <a:bodyPr>
            <a:normAutofit/>
          </a:bodyPr>
          <a:lstStyle/>
          <a:p>
            <a:r>
              <a:rPr lang="en-GB" sz="4700" dirty="0"/>
              <a:t>Possible order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3BBCFFBE-56AB-42BC-BBD3-4549F7E4D5B5}"/>
              </a:ext>
            </a:extLst>
          </p:cNvPr>
          <p:cNvSpPr>
            <a:spLocks noGrp="1"/>
          </p:cNvSpPr>
          <p:nvPr>
            <p:ph idx="1"/>
          </p:nvPr>
        </p:nvSpPr>
        <p:spPr>
          <a:xfrm>
            <a:off x="628650" y="1929384"/>
            <a:ext cx="7886700" cy="4251960"/>
          </a:xfrm>
        </p:spPr>
        <p:txBody>
          <a:bodyPr>
            <a:normAutofit/>
          </a:bodyPr>
          <a:lstStyle/>
          <a:p>
            <a:r>
              <a:rPr lang="en-GB" sz="1900" dirty="0"/>
              <a:t>The difference between </a:t>
            </a:r>
            <a:r>
              <a:rPr lang="en-GB" sz="1900" dirty="0">
                <a:solidFill>
                  <a:srgbClr val="C00000"/>
                </a:solidFill>
              </a:rPr>
              <a:t>groups and teams</a:t>
            </a:r>
            <a:r>
              <a:rPr lang="en-GB" sz="1900" dirty="0"/>
              <a:t>, Group Dynamics, Tuckman’s stages/ Belbin based roles</a:t>
            </a:r>
          </a:p>
          <a:p>
            <a:r>
              <a:rPr lang="en-GB" sz="1900" dirty="0"/>
              <a:t>The characteristics &amp; benefits of effective teams (Tuckman’s/ </a:t>
            </a:r>
            <a:r>
              <a:rPr lang="en-GB" sz="1900" dirty="0" err="1"/>
              <a:t>Blebin</a:t>
            </a:r>
            <a:r>
              <a:rPr lang="en-GB" sz="1900" dirty="0"/>
              <a:t>/ Adair) </a:t>
            </a:r>
          </a:p>
          <a:p>
            <a:r>
              <a:rPr lang="en-GB" sz="1900" dirty="0"/>
              <a:t>Reward and recognition- Theory- Herzberg’s 2 factor theory</a:t>
            </a:r>
          </a:p>
          <a:p>
            <a:r>
              <a:rPr lang="en-GB" sz="1900" dirty="0"/>
              <a:t>Effective conflict handling, group dynamics</a:t>
            </a:r>
          </a:p>
          <a:p>
            <a:r>
              <a:rPr lang="en-GB" sz="1900" dirty="0"/>
              <a:t>Delegation.  Link theories - Situational leader ship,  Adair, </a:t>
            </a:r>
            <a:r>
              <a:rPr lang="en-GB" sz="1900" dirty="0" err="1"/>
              <a:t>Killman</a:t>
            </a:r>
            <a:r>
              <a:rPr lang="en-GB" sz="1900" dirty="0"/>
              <a:t>, Covey</a:t>
            </a:r>
          </a:p>
          <a:p>
            <a:endParaRPr lang="en-GB" sz="1900" dirty="0"/>
          </a:p>
        </p:txBody>
      </p:sp>
    </p:spTree>
    <p:extLst>
      <p:ext uri="{BB962C8B-B14F-4D97-AF65-F5344CB8AC3E}">
        <p14:creationId xmlns:p14="http://schemas.microsoft.com/office/powerpoint/2010/main" val="2704329022"/>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111CFA-38CD-4829-9E74-CBE9CEDF6970}"/>
              </a:ext>
            </a:extLst>
          </p:cNvPr>
          <p:cNvSpPr>
            <a:spLocks noGrp="1"/>
          </p:cNvSpPr>
          <p:nvPr>
            <p:ph type="title"/>
          </p:nvPr>
        </p:nvSpPr>
        <p:spPr>
          <a:xfrm>
            <a:off x="628650" y="609600"/>
            <a:ext cx="2804505" cy="1330839"/>
          </a:xfrm>
        </p:spPr>
        <p:txBody>
          <a:bodyPr vert="horz" lIns="91440" tIns="45720" rIns="91440" bIns="45720" rtlCol="0" anchor="ctr">
            <a:normAutofit/>
          </a:bodyPr>
          <a:lstStyle/>
          <a:p>
            <a:pPr defTabSz="914400"/>
            <a:r>
              <a:rPr lang="en-US" sz="4400" kern="1200">
                <a:solidFill>
                  <a:schemeClr val="tx1"/>
                </a:solidFill>
                <a:latin typeface="+mj-lt"/>
                <a:ea typeface="+mj-ea"/>
                <a:cs typeface="+mj-cs"/>
              </a:rPr>
              <a:t>Example</a:t>
            </a:r>
          </a:p>
        </p:txBody>
      </p:sp>
      <p:sp>
        <p:nvSpPr>
          <p:cNvPr id="5" name="TextBox 4">
            <a:extLst>
              <a:ext uri="{FF2B5EF4-FFF2-40B4-BE49-F238E27FC236}">
                <a16:creationId xmlns:a16="http://schemas.microsoft.com/office/drawing/2014/main" id="{E2CF6CC7-316A-4975-806E-4AFDCF15D79A}"/>
              </a:ext>
            </a:extLst>
          </p:cNvPr>
          <p:cNvSpPr txBox="1"/>
          <p:nvPr/>
        </p:nvSpPr>
        <p:spPr>
          <a:xfrm>
            <a:off x="646774" y="2194102"/>
            <a:ext cx="257025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a:t>Give examples of Groups – Religious groups/ fitness groups.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How to create effective teams – Using Belbin’s roles</a:t>
            </a:r>
          </a:p>
          <a:p>
            <a:pPr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Benefits of bringing teams together in this manner</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Benefits of effective teams </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Give a workplace example i.e. Google (do research and state how they bring their project teams together).</a:t>
            </a:r>
          </a:p>
          <a:p>
            <a:pPr indent="-228600">
              <a:lnSpc>
                <a:spcPct val="90000"/>
              </a:lnSpc>
              <a:spcAft>
                <a:spcPts val="600"/>
              </a:spcAft>
              <a:buFont typeface="Arial" panose="020B0604020202020204" pitchFamily="34" charset="0"/>
              <a:buChar char="•"/>
            </a:pPr>
            <a:endParaRPr lang="en-US" sz="1400"/>
          </a:p>
        </p:txBody>
      </p:sp>
      <p:pic>
        <p:nvPicPr>
          <p:cNvPr id="4" name="Picture 3">
            <a:extLst>
              <a:ext uri="{FF2B5EF4-FFF2-40B4-BE49-F238E27FC236}">
                <a16:creationId xmlns:a16="http://schemas.microsoft.com/office/drawing/2014/main" id="{EBE351F3-D98C-4BE8-A635-E2A4F56D2B4E}"/>
              </a:ext>
            </a:extLst>
          </p:cNvPr>
          <p:cNvPicPr>
            <a:picLocks noChangeAspect="1"/>
          </p:cNvPicPr>
          <p:nvPr/>
        </p:nvPicPr>
        <p:blipFill>
          <a:blip r:embed="rId2"/>
          <a:stretch>
            <a:fillRect/>
          </a:stretch>
        </p:blipFill>
        <p:spPr>
          <a:xfrm>
            <a:off x="4084092" y="1709737"/>
            <a:ext cx="4616356" cy="3462267"/>
          </a:xfrm>
          <a:prstGeom prst="rect">
            <a:avLst/>
          </a:prstGeom>
        </p:spPr>
      </p:pic>
    </p:spTree>
    <p:extLst>
      <p:ext uri="{BB962C8B-B14F-4D97-AF65-F5344CB8AC3E}">
        <p14:creationId xmlns:p14="http://schemas.microsoft.com/office/powerpoint/2010/main" val="201113198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B5537B9-CC91-A241-90AF-6BE390565C55}"/>
              </a:ext>
            </a:extLst>
          </p:cNvPr>
          <p:cNvSpPr>
            <a:spLocks noGrp="1"/>
          </p:cNvSpPr>
          <p:nvPr>
            <p:ph type="title"/>
          </p:nvPr>
        </p:nvSpPr>
        <p:spPr>
          <a:xfrm>
            <a:off x="3724072" y="629268"/>
            <a:ext cx="4939868" cy="1286160"/>
          </a:xfrm>
        </p:spPr>
        <p:txBody>
          <a:bodyPr anchor="b">
            <a:normAutofit/>
          </a:bodyPr>
          <a:lstStyle/>
          <a:p>
            <a:r>
              <a:rPr lang="en-US" altLang="en-US"/>
              <a:t>Effective Presentations</a:t>
            </a:r>
          </a:p>
        </p:txBody>
      </p:sp>
      <p:sp>
        <p:nvSpPr>
          <p:cNvPr id="223235" name="Rectangle 3">
            <a:extLst>
              <a:ext uri="{FF2B5EF4-FFF2-40B4-BE49-F238E27FC236}">
                <a16:creationId xmlns:a16="http://schemas.microsoft.com/office/drawing/2014/main" id="{BD167002-93CF-7449-A87B-FBBD5EE2C55A}"/>
              </a:ext>
            </a:extLst>
          </p:cNvPr>
          <p:cNvSpPr>
            <a:spLocks noGrp="1"/>
          </p:cNvSpPr>
          <p:nvPr>
            <p:ph idx="1"/>
          </p:nvPr>
        </p:nvSpPr>
        <p:spPr>
          <a:xfrm>
            <a:off x="3724073" y="2438400"/>
            <a:ext cx="4939867" cy="3785419"/>
          </a:xfrm>
        </p:spPr>
        <p:txBody>
          <a:bodyPr>
            <a:normAutofit/>
          </a:bodyPr>
          <a:lstStyle/>
          <a:p>
            <a:r>
              <a:rPr lang="en-US" altLang="en-US" sz="1700"/>
              <a:t>Control anxiety – Don’t fight it</a:t>
            </a:r>
          </a:p>
          <a:p>
            <a:r>
              <a:rPr lang="en-US" altLang="en-US" sz="1700"/>
              <a:t>Audience centered</a:t>
            </a:r>
          </a:p>
          <a:p>
            <a:r>
              <a:rPr lang="en-US" altLang="en-US" sz="1700"/>
              <a:t>Accomplishes objective</a:t>
            </a:r>
          </a:p>
          <a:p>
            <a:r>
              <a:rPr lang="en-US" altLang="en-US" sz="1700"/>
              <a:t>Fun for audience</a:t>
            </a:r>
          </a:p>
          <a:p>
            <a:r>
              <a:rPr lang="en-US" altLang="en-US" sz="1700"/>
              <a:t>Fun for you</a:t>
            </a:r>
          </a:p>
          <a:p>
            <a:r>
              <a:rPr lang="en-US" altLang="en-US" sz="1700"/>
              <a:t>Conducted within time frame</a:t>
            </a:r>
          </a:p>
        </p:txBody>
      </p:sp>
      <p:pic>
        <p:nvPicPr>
          <p:cNvPr id="223237" name="Picture 223236" descr="One in a crowd">
            <a:extLst>
              <a:ext uri="{FF2B5EF4-FFF2-40B4-BE49-F238E27FC236}">
                <a16:creationId xmlns:a16="http://schemas.microsoft.com/office/drawing/2014/main" id="{B5A181CF-C8B5-4CD1-882D-260DD62F2F61}"/>
              </a:ext>
            </a:extLst>
          </p:cNvPr>
          <p:cNvPicPr>
            <a:picLocks noChangeAspect="1"/>
          </p:cNvPicPr>
          <p:nvPr/>
        </p:nvPicPr>
        <p:blipFill rotWithShape="1">
          <a:blip r:embed="rId3"/>
          <a:srcRect l="35084" r="26894"/>
          <a:stretch/>
        </p:blipFill>
        <p:spPr>
          <a:xfrm>
            <a:off x="20" y="10"/>
            <a:ext cx="3476673" cy="6857990"/>
          </a:xfrm>
          <a:prstGeom prst="rect">
            <a:avLst/>
          </a:prstGeom>
          <a:effec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E99B605-0DB7-E14E-91BC-03AF1DA9A504}"/>
              </a:ext>
            </a:extLst>
          </p:cNvPr>
          <p:cNvSpPr>
            <a:spLocks noGrp="1"/>
          </p:cNvSpPr>
          <p:nvPr>
            <p:ph type="title"/>
          </p:nvPr>
        </p:nvSpPr>
        <p:spPr>
          <a:xfrm>
            <a:off x="3724072" y="629268"/>
            <a:ext cx="4939868" cy="1286160"/>
          </a:xfrm>
        </p:spPr>
        <p:txBody>
          <a:bodyPr anchor="b">
            <a:normAutofit/>
          </a:bodyPr>
          <a:lstStyle/>
          <a:p>
            <a:r>
              <a:rPr lang="en-US" altLang="en-US"/>
              <a:t>Presentation Outline</a:t>
            </a:r>
          </a:p>
        </p:txBody>
      </p:sp>
      <p:sp>
        <p:nvSpPr>
          <p:cNvPr id="230403" name="Rectangle 3">
            <a:extLst>
              <a:ext uri="{FF2B5EF4-FFF2-40B4-BE49-F238E27FC236}">
                <a16:creationId xmlns:a16="http://schemas.microsoft.com/office/drawing/2014/main" id="{E884D46F-07C5-EF42-A901-C97796EB01A4}"/>
              </a:ext>
            </a:extLst>
          </p:cNvPr>
          <p:cNvSpPr>
            <a:spLocks noGrp="1"/>
          </p:cNvSpPr>
          <p:nvPr>
            <p:ph idx="1"/>
          </p:nvPr>
        </p:nvSpPr>
        <p:spPr>
          <a:xfrm>
            <a:off x="3724073" y="2438400"/>
            <a:ext cx="4939867" cy="3785419"/>
          </a:xfrm>
        </p:spPr>
        <p:txBody>
          <a:bodyPr>
            <a:normAutofit/>
          </a:bodyPr>
          <a:lstStyle/>
          <a:p>
            <a:r>
              <a:rPr lang="en-US" altLang="en-US" sz="1700"/>
              <a:t>Keyword reminders</a:t>
            </a:r>
          </a:p>
          <a:p>
            <a:r>
              <a:rPr lang="en-US" altLang="en-US" sz="1700"/>
              <a:t>Conversational flow</a:t>
            </a:r>
          </a:p>
          <a:p>
            <a:r>
              <a:rPr lang="en-US" altLang="en-US" sz="1700"/>
              <a:t>Flexibility </a:t>
            </a:r>
          </a:p>
          <a:p>
            <a:r>
              <a:rPr lang="en-US" altLang="en-US" sz="1700"/>
              <a:t>More responsive to audience</a:t>
            </a:r>
          </a:p>
          <a:p>
            <a:endParaRPr lang="en-US" altLang="en-US" sz="1700"/>
          </a:p>
          <a:p>
            <a:endParaRPr lang="en-US" altLang="en-US" sz="1700"/>
          </a:p>
          <a:p>
            <a:endParaRPr lang="en-US" altLang="en-US" sz="1700"/>
          </a:p>
        </p:txBody>
      </p:sp>
      <p:pic>
        <p:nvPicPr>
          <p:cNvPr id="230405" name="Picture 230404" descr="Person writing on a notepad">
            <a:extLst>
              <a:ext uri="{FF2B5EF4-FFF2-40B4-BE49-F238E27FC236}">
                <a16:creationId xmlns:a16="http://schemas.microsoft.com/office/drawing/2014/main" id="{AD509509-E251-44B6-A74A-7FFED4DE380E}"/>
              </a:ext>
            </a:extLst>
          </p:cNvPr>
          <p:cNvPicPr>
            <a:picLocks noChangeAspect="1"/>
          </p:cNvPicPr>
          <p:nvPr/>
        </p:nvPicPr>
        <p:blipFill rotWithShape="1">
          <a:blip r:embed="rId3"/>
          <a:srcRect l="33604" r="26220"/>
          <a:stretch/>
        </p:blipFill>
        <p:spPr>
          <a:xfrm>
            <a:off x="20" y="10"/>
            <a:ext cx="3476673" cy="6857990"/>
          </a:xfrm>
          <a:prstGeom prst="rect">
            <a:avLst/>
          </a:prstGeom>
          <a:effec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37BACC"/>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2692" name="Rectangle 70">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693"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32016" y="1766812"/>
            <a:ext cx="616869"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694"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632016" y="1423780"/>
            <a:ext cx="515816"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87432" y="1239381"/>
            <a:ext cx="2604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87431" y="1230651"/>
            <a:ext cx="7656494"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2690" name="Rectangle 2">
            <a:extLst>
              <a:ext uri="{FF2B5EF4-FFF2-40B4-BE49-F238E27FC236}">
                <a16:creationId xmlns:a16="http://schemas.microsoft.com/office/drawing/2014/main" id="{5BE41879-08D3-FC40-9A51-2FB613203696}"/>
              </a:ext>
            </a:extLst>
          </p:cNvPr>
          <p:cNvSpPr>
            <a:spLocks noGrp="1" noChangeArrowheads="1"/>
          </p:cNvSpPr>
          <p:nvPr>
            <p:ph type="title"/>
          </p:nvPr>
        </p:nvSpPr>
        <p:spPr>
          <a:xfrm>
            <a:off x="1403247" y="1607809"/>
            <a:ext cx="6927020" cy="2876680"/>
          </a:xfrm>
        </p:spPr>
        <p:txBody>
          <a:bodyPr vert="horz" lIns="91440" tIns="45720" rIns="91440" bIns="45720" rtlCol="0" anchor="b">
            <a:normAutofit/>
          </a:bodyPr>
          <a:lstStyle/>
          <a:p>
            <a:pPr defTabSz="914400"/>
            <a:r>
              <a:rPr lang="en-US" altLang="en-US" sz="5700" kern="1200">
                <a:solidFill>
                  <a:srgbClr val="FFFFFF"/>
                </a:solidFill>
                <a:latin typeface="+mj-lt"/>
                <a:ea typeface="+mj-ea"/>
                <a:cs typeface="+mj-cs"/>
              </a:rPr>
              <a:t>Creating Effective </a:t>
            </a:r>
            <a:br>
              <a:rPr lang="en-US" altLang="en-US" sz="5700" kern="1200">
                <a:solidFill>
                  <a:srgbClr val="FFFFFF"/>
                </a:solidFill>
                <a:latin typeface="+mj-lt"/>
                <a:ea typeface="+mj-ea"/>
                <a:cs typeface="+mj-cs"/>
              </a:rPr>
            </a:br>
            <a:r>
              <a:rPr lang="en-US" altLang="en-US" sz="5700" kern="1200">
                <a:solidFill>
                  <a:srgbClr val="FFFFFF"/>
                </a:solidFill>
                <a:latin typeface="+mj-lt"/>
                <a:ea typeface="+mj-ea"/>
                <a:cs typeface="+mj-cs"/>
              </a:rPr>
              <a:t>Visual Aids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077" name="Rectangle 74">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Rectangle 2">
            <a:extLst>
              <a:ext uri="{FF2B5EF4-FFF2-40B4-BE49-F238E27FC236}">
                <a16:creationId xmlns:a16="http://schemas.microsoft.com/office/drawing/2014/main" id="{21B60FCB-D167-334F-916C-60D1610035FE}"/>
              </a:ext>
            </a:extLst>
          </p:cNvPr>
          <p:cNvSpPr>
            <a:spLocks noGrp="1"/>
          </p:cNvSpPr>
          <p:nvPr>
            <p:ph type="title"/>
          </p:nvPr>
        </p:nvSpPr>
        <p:spPr>
          <a:xfrm>
            <a:off x="322326" y="411480"/>
            <a:ext cx="8401050" cy="1106424"/>
          </a:xfrm>
        </p:spPr>
        <p:txBody>
          <a:bodyPr>
            <a:normAutofit/>
          </a:bodyPr>
          <a:lstStyle/>
          <a:p>
            <a:r>
              <a:rPr lang="en-US" altLang="en-US" sz="3100"/>
              <a:t>Designing Good Slides</a:t>
            </a:r>
          </a:p>
        </p:txBody>
      </p:sp>
      <p:sp>
        <p:nvSpPr>
          <p:cNvPr id="131078" name="Rectangle 76">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9" name="Rectangle 78">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1721922"/>
            <a:ext cx="3163824"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075" name="Rectangle 3">
            <a:extLst>
              <a:ext uri="{FF2B5EF4-FFF2-40B4-BE49-F238E27FC236}">
                <a16:creationId xmlns:a16="http://schemas.microsoft.com/office/drawing/2014/main" id="{FAB42982-D66B-4F47-829E-4C8BA23EF6A7}"/>
              </a:ext>
            </a:extLst>
          </p:cNvPr>
          <p:cNvSpPr>
            <a:spLocks noGrp="1"/>
          </p:cNvSpPr>
          <p:nvPr>
            <p:ph idx="1"/>
          </p:nvPr>
        </p:nvSpPr>
        <p:spPr>
          <a:xfrm>
            <a:off x="5954064" y="2020824"/>
            <a:ext cx="2591322" cy="3959352"/>
          </a:xfrm>
        </p:spPr>
        <p:txBody>
          <a:bodyPr anchor="ctr">
            <a:normAutofit/>
          </a:bodyPr>
          <a:lstStyle/>
          <a:p>
            <a:r>
              <a:rPr lang="en-US" altLang="en-US" sz="1200" dirty="0"/>
              <a:t>Content</a:t>
            </a:r>
          </a:p>
          <a:p>
            <a:pPr lvl="1"/>
            <a:r>
              <a:rPr lang="en-US" altLang="en-US" sz="1200" dirty="0"/>
              <a:t>If it doesn’t add value, don’t say/use it</a:t>
            </a:r>
          </a:p>
          <a:p>
            <a:pPr lvl="1"/>
            <a:r>
              <a:rPr lang="en-US" altLang="en-US" sz="1200" dirty="0"/>
              <a:t>In text citations (Tuckman, 1960)</a:t>
            </a:r>
          </a:p>
          <a:p>
            <a:r>
              <a:rPr lang="en-US" altLang="en-US" sz="1200" dirty="0" err="1"/>
              <a:t>Colour</a:t>
            </a:r>
            <a:endParaRPr lang="en-US" altLang="en-US" sz="1200" dirty="0"/>
          </a:p>
        </p:txBody>
      </p:sp>
      <p:grpSp>
        <p:nvGrpSpPr>
          <p:cNvPr id="2" name="Group 24">
            <a:extLst>
              <a:ext uri="{FF2B5EF4-FFF2-40B4-BE49-F238E27FC236}">
                <a16:creationId xmlns:a16="http://schemas.microsoft.com/office/drawing/2014/main" id="{7325532A-2497-A744-9480-01E153B1A4E9}"/>
              </a:ext>
            </a:extLst>
          </p:cNvPr>
          <p:cNvGrpSpPr>
            <a:grpSpLocks/>
          </p:cNvGrpSpPr>
          <p:nvPr/>
        </p:nvGrpSpPr>
        <p:grpSpPr bwMode="auto">
          <a:xfrm>
            <a:off x="324626" y="1719072"/>
            <a:ext cx="5022314" cy="4517136"/>
            <a:chOff x="4752" y="1728"/>
            <a:chExt cx="624" cy="625"/>
          </a:xfrm>
        </p:grpSpPr>
        <p:pic>
          <p:nvPicPr>
            <p:cNvPr id="56325" name="Picture 25" descr="j0198291">
              <a:extLst>
                <a:ext uri="{FF2B5EF4-FFF2-40B4-BE49-F238E27FC236}">
                  <a16:creationId xmlns:a16="http://schemas.microsoft.com/office/drawing/2014/main" id="{AFAA408D-0934-AA41-A9FE-9088985CA4C3}"/>
                </a:ext>
              </a:extLst>
            </p:cNvPr>
            <p:cNvPicPr>
              <a:picLocks noChangeAspect="1" noChangeArrowheads="1"/>
            </p:cNvPicPr>
            <p:nvPr/>
          </p:nvPicPr>
          <p:blipFill>
            <a:blip r:embed="rId3" cstate="print">
              <a:lum bright="30000" contrast="36000"/>
              <a:extLst>
                <a:ext uri="{28A0092B-C50C-407E-A947-70E740481C1C}">
                  <a14:useLocalDpi xmlns:a14="http://schemas.microsoft.com/office/drawing/2010/main" val="0"/>
                </a:ext>
              </a:extLst>
            </a:blip>
            <a:srcRect l="3555" t="5084" r="5563" b="4930"/>
            <a:stretch>
              <a:fillRect/>
            </a:stretch>
          </p:blipFill>
          <p:spPr bwMode="auto">
            <a:xfrm>
              <a:off x="4752" y="1728"/>
              <a:ext cx="617" cy="6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6326" name="Rectangle 26">
              <a:extLst>
                <a:ext uri="{FF2B5EF4-FFF2-40B4-BE49-F238E27FC236}">
                  <a16:creationId xmlns:a16="http://schemas.microsoft.com/office/drawing/2014/main" id="{B3429E7D-5636-F24B-981E-4F7B59A9CA50}"/>
                </a:ext>
              </a:extLst>
            </p:cNvPr>
            <p:cNvSpPr>
              <a:spLocks noChangeArrowheads="1"/>
            </p:cNvSpPr>
            <p:nvPr/>
          </p:nvSpPr>
          <p:spPr bwMode="auto">
            <a:xfrm>
              <a:off x="4752" y="1728"/>
              <a:ext cx="624" cy="624"/>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Rectangle 2">
            <a:extLst>
              <a:ext uri="{FF2B5EF4-FFF2-40B4-BE49-F238E27FC236}">
                <a16:creationId xmlns:a16="http://schemas.microsoft.com/office/drawing/2014/main" id="{1FE7AA6E-B0E2-404B-8ACA-CC1AA2A0BBAE}"/>
              </a:ext>
            </a:extLst>
          </p:cNvPr>
          <p:cNvSpPr>
            <a:spLocks noGrp="1"/>
          </p:cNvSpPr>
          <p:nvPr>
            <p:ph type="title"/>
          </p:nvPr>
        </p:nvSpPr>
        <p:spPr>
          <a:xfrm>
            <a:off x="630936" y="256032"/>
            <a:ext cx="7879842" cy="1014984"/>
          </a:xfrm>
        </p:spPr>
        <p:txBody>
          <a:bodyPr anchor="b">
            <a:normAutofit/>
          </a:bodyPr>
          <a:lstStyle/>
          <a:p>
            <a:r>
              <a:rPr lang="en-US" altLang="en-US"/>
              <a:t>Content</a:t>
            </a:r>
          </a:p>
        </p:txBody>
      </p:sp>
      <p:sp>
        <p:nvSpPr>
          <p:cNvPr id="76" name="Rectangle 75">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25" name="Rectangle 3">
            <a:extLst>
              <a:ext uri="{FF2B5EF4-FFF2-40B4-BE49-F238E27FC236}">
                <a16:creationId xmlns:a16="http://schemas.microsoft.com/office/drawing/2014/main" id="{5A92BFAB-BCD5-4E49-8A00-954749E01BDE}"/>
              </a:ext>
            </a:extLst>
          </p:cNvPr>
          <p:cNvGraphicFramePr>
            <a:graphicFrameLocks noGrp="1"/>
          </p:cNvGraphicFramePr>
          <p:nvPr>
            <p:ph idx="1"/>
            <p:extLst>
              <p:ext uri="{D42A27DB-BD31-4B8C-83A1-F6EECF244321}">
                <p14:modId xmlns:p14="http://schemas.microsoft.com/office/powerpoint/2010/main" val="2460118673"/>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a:extLst>
              <a:ext uri="{FF2B5EF4-FFF2-40B4-BE49-F238E27FC236}">
                <a16:creationId xmlns:a16="http://schemas.microsoft.com/office/drawing/2014/main" id="{EA49F271-1318-7F41-AE8C-545B217EC5C1}"/>
              </a:ext>
            </a:extLst>
          </p:cNvPr>
          <p:cNvSpPr>
            <a:spLocks noGrp="1"/>
          </p:cNvSpPr>
          <p:nvPr>
            <p:ph type="title"/>
          </p:nvPr>
        </p:nvSpPr>
        <p:spPr>
          <a:xfrm>
            <a:off x="630936" y="334644"/>
            <a:ext cx="7882128" cy="1076914"/>
          </a:xfrm>
        </p:spPr>
        <p:txBody>
          <a:bodyPr anchor="ctr">
            <a:normAutofit/>
          </a:bodyPr>
          <a:lstStyle/>
          <a:p>
            <a:r>
              <a:rPr lang="tr-TR" altLang="en-US" sz="3500"/>
              <a:t>Visual Aid</a:t>
            </a:r>
            <a:r>
              <a:rPr lang="en-US" altLang="en-US" sz="3500"/>
              <a:t>s</a:t>
            </a:r>
          </a:p>
        </p:txBody>
      </p:sp>
      <p:sp>
        <p:nvSpPr>
          <p:cNvPr id="77" name="Rectangle 76">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51299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4020" name="Rectangle 4">
            <a:extLst>
              <a:ext uri="{FF2B5EF4-FFF2-40B4-BE49-F238E27FC236}">
                <a16:creationId xmlns:a16="http://schemas.microsoft.com/office/drawing/2014/main" id="{2508C7DE-9EE6-DA4D-AB04-6C85AEF19B61}"/>
              </a:ext>
            </a:extLst>
          </p:cNvPr>
          <p:cNvSpPr>
            <a:spLocks noChangeArrowheads="1"/>
          </p:cNvSpPr>
          <p:nvPr/>
        </p:nvSpPr>
        <p:spPr bwMode="auto">
          <a:xfrm>
            <a:off x="762000" y="3581400"/>
            <a:ext cx="8153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990600" indent="-53340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buClrTx/>
              <a:buSzTx/>
              <a:buFontTx/>
              <a:buChar char="•"/>
            </a:pPr>
            <a:endParaRPr lang="en-US" altLang="en-US" sz="2800" dirty="0">
              <a:latin typeface="Tahoma" panose="020B0604030504040204" pitchFamily="34" charset="0"/>
            </a:endParaRPr>
          </a:p>
        </p:txBody>
      </p:sp>
      <p:graphicFrame>
        <p:nvGraphicFramePr>
          <p:cNvPr id="214022" name="Rectangle 3">
            <a:extLst>
              <a:ext uri="{FF2B5EF4-FFF2-40B4-BE49-F238E27FC236}">
                <a16:creationId xmlns:a16="http://schemas.microsoft.com/office/drawing/2014/main" id="{C7F0885D-13B7-4495-B46A-93F24744B233}"/>
              </a:ext>
            </a:extLst>
          </p:cNvPr>
          <p:cNvGraphicFramePr>
            <a:graphicFrameLocks noGrp="1"/>
          </p:cNvGraphicFramePr>
          <p:nvPr>
            <p:ph idx="1"/>
            <p:extLst>
              <p:ext uri="{D42A27DB-BD31-4B8C-83A1-F6EECF244321}">
                <p14:modId xmlns:p14="http://schemas.microsoft.com/office/powerpoint/2010/main" val="3821061628"/>
              </p:ext>
            </p:extLst>
          </p:nvPr>
        </p:nvGraphicFramePr>
        <p:xfrm>
          <a:off x="628650" y="1737360"/>
          <a:ext cx="7879842"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Rectangle 2">
            <a:extLst>
              <a:ext uri="{FF2B5EF4-FFF2-40B4-BE49-F238E27FC236}">
                <a16:creationId xmlns:a16="http://schemas.microsoft.com/office/drawing/2014/main" id="{D6A22A8F-28A1-6C48-889F-35BBB3C7E16C}"/>
              </a:ext>
            </a:extLst>
          </p:cNvPr>
          <p:cNvSpPr>
            <a:spLocks noGrp="1"/>
          </p:cNvSpPr>
          <p:nvPr>
            <p:ph type="title"/>
          </p:nvPr>
        </p:nvSpPr>
        <p:spPr>
          <a:xfrm>
            <a:off x="308610" y="991443"/>
            <a:ext cx="3332365" cy="1087819"/>
          </a:xfrm>
        </p:spPr>
        <p:txBody>
          <a:bodyPr anchor="b">
            <a:normAutofit/>
          </a:bodyPr>
          <a:lstStyle/>
          <a:p>
            <a:r>
              <a:rPr lang="en-US" altLang="en-US" sz="3000"/>
              <a:t>Visual Aids</a:t>
            </a:r>
          </a:p>
        </p:txBody>
      </p:sp>
      <p:sp>
        <p:nvSpPr>
          <p:cNvPr id="76" name="Rectangle 75">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7773" y="456519"/>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8" name="Rectangle 77">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610" y="2285541"/>
            <a:ext cx="32918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3715" name="Rectangle 3">
            <a:extLst>
              <a:ext uri="{FF2B5EF4-FFF2-40B4-BE49-F238E27FC236}">
                <a16:creationId xmlns:a16="http://schemas.microsoft.com/office/drawing/2014/main" id="{6D8B498D-5204-9C4A-BEEA-365517ED056D}"/>
              </a:ext>
            </a:extLst>
          </p:cNvPr>
          <p:cNvSpPr>
            <a:spLocks noGrp="1"/>
          </p:cNvSpPr>
          <p:nvPr>
            <p:ph idx="1"/>
          </p:nvPr>
        </p:nvSpPr>
        <p:spPr>
          <a:xfrm>
            <a:off x="308610" y="2684095"/>
            <a:ext cx="3332365" cy="3492868"/>
          </a:xfrm>
        </p:spPr>
        <p:txBody>
          <a:bodyPr>
            <a:normAutofit/>
          </a:bodyPr>
          <a:lstStyle/>
          <a:p>
            <a:r>
              <a:rPr lang="en-US" altLang="en-US" sz="1600"/>
              <a:t>Enhance understanding</a:t>
            </a:r>
          </a:p>
          <a:p>
            <a:r>
              <a:rPr lang="en-US" altLang="en-US" sz="1600"/>
              <a:t>Add variety</a:t>
            </a:r>
          </a:p>
          <a:p>
            <a:r>
              <a:rPr lang="en-US" altLang="en-US" sz="1600"/>
              <a:t>Support claims</a:t>
            </a:r>
          </a:p>
          <a:p>
            <a:r>
              <a:rPr lang="en-US" altLang="en-US" sz="1600"/>
              <a:t>Lasting impact</a:t>
            </a:r>
          </a:p>
          <a:p>
            <a:endParaRPr lang="en-US" altLang="en-US" sz="1600"/>
          </a:p>
          <a:p>
            <a:r>
              <a:rPr lang="en-US" altLang="en-US" sz="1600"/>
              <a:t>Used poorly, however, they can be a distraction and lead to an ineffective presentation</a:t>
            </a:r>
          </a:p>
        </p:txBody>
      </p:sp>
      <p:pic>
        <p:nvPicPr>
          <p:cNvPr id="243716" name="Picture 4" descr="j0197970">
            <a:extLst>
              <a:ext uri="{FF2B5EF4-FFF2-40B4-BE49-F238E27FC236}">
                <a16:creationId xmlns:a16="http://schemas.microsoft.com/office/drawing/2014/main" id="{D153B8C8-1A15-2748-ACE7-92CB7FA9B79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039362" y="1152563"/>
            <a:ext cx="4830318" cy="44975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E08F8D-FCFA-4A15-AC9E-5EBADE59512D}"/>
              </a:ext>
            </a:extLst>
          </p:cNvPr>
          <p:cNvSpPr>
            <a:spLocks noGrp="1"/>
          </p:cNvSpPr>
          <p:nvPr>
            <p:ph type="title"/>
          </p:nvPr>
        </p:nvSpPr>
        <p:spPr>
          <a:xfrm>
            <a:off x="628650" y="609600"/>
            <a:ext cx="2804505" cy="1330839"/>
          </a:xfrm>
        </p:spPr>
        <p:txBody>
          <a:bodyPr>
            <a:normAutofit/>
          </a:bodyPr>
          <a:lstStyle/>
          <a:p>
            <a:r>
              <a:rPr lang="en-GB" sz="2800"/>
              <a:t>No more than 2 slides per person</a:t>
            </a:r>
          </a:p>
        </p:txBody>
      </p:sp>
      <p:sp>
        <p:nvSpPr>
          <p:cNvPr id="3" name="Content Placeholder 2">
            <a:extLst>
              <a:ext uri="{FF2B5EF4-FFF2-40B4-BE49-F238E27FC236}">
                <a16:creationId xmlns:a16="http://schemas.microsoft.com/office/drawing/2014/main" id="{9CBD48DA-17FE-45AE-9C88-07649CCAD834}"/>
              </a:ext>
            </a:extLst>
          </p:cNvPr>
          <p:cNvSpPr>
            <a:spLocks noGrp="1"/>
          </p:cNvSpPr>
          <p:nvPr>
            <p:ph idx="1"/>
          </p:nvPr>
        </p:nvSpPr>
        <p:spPr>
          <a:xfrm>
            <a:off x="646774" y="2194102"/>
            <a:ext cx="2570251" cy="3908586"/>
          </a:xfrm>
        </p:spPr>
        <p:txBody>
          <a:bodyPr>
            <a:normAutofit/>
          </a:bodyPr>
          <a:lstStyle/>
          <a:p>
            <a:r>
              <a:rPr lang="en-GB" sz="1700" dirty="0"/>
              <a:t>Keep content minimum, your </a:t>
            </a:r>
            <a:r>
              <a:rPr lang="en-GB" sz="1700" b="1" dirty="0"/>
              <a:t>speaker notes </a:t>
            </a:r>
            <a:r>
              <a:rPr lang="en-GB" sz="1700" dirty="0"/>
              <a:t>should have full details behind your points on slides</a:t>
            </a:r>
          </a:p>
          <a:p>
            <a:endParaRPr lang="en-GB" sz="1700" dirty="0"/>
          </a:p>
          <a:p>
            <a:r>
              <a:rPr lang="en-GB" sz="1700" dirty="0"/>
              <a:t>Have in text citations and full references at the end of the presentations for all</a:t>
            </a:r>
          </a:p>
        </p:txBody>
      </p:sp>
      <p:pic>
        <p:nvPicPr>
          <p:cNvPr id="7" name="Graphic 6" descr="Quotes">
            <a:extLst>
              <a:ext uri="{FF2B5EF4-FFF2-40B4-BE49-F238E27FC236}">
                <a16:creationId xmlns:a16="http://schemas.microsoft.com/office/drawing/2014/main" id="{965E70A1-02FC-4056-AE86-C1ED6D49FF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084092" y="1132692"/>
            <a:ext cx="4616356" cy="4616356"/>
          </a:xfrm>
          <a:prstGeom prst="rect">
            <a:avLst/>
          </a:prstGeom>
        </p:spPr>
      </p:pic>
    </p:spTree>
    <p:extLst>
      <p:ext uri="{BB962C8B-B14F-4D97-AF65-F5344CB8AC3E}">
        <p14:creationId xmlns:p14="http://schemas.microsoft.com/office/powerpoint/2010/main" val="2442313146"/>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7AEBA9C4-5AF9-324A-9EBA-891C5AD8E46C}"/>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Visual Aids</a:t>
            </a:r>
          </a:p>
        </p:txBody>
      </p:sp>
      <p:sp>
        <p:nvSpPr>
          <p:cNvPr id="17" name="Content Placeholder 4">
            <a:extLst>
              <a:ext uri="{FF2B5EF4-FFF2-40B4-BE49-F238E27FC236}">
                <a16:creationId xmlns:a16="http://schemas.microsoft.com/office/drawing/2014/main" id="{6BB01296-B611-ED42-9C26-341E7E15001E}"/>
              </a:ext>
            </a:extLst>
          </p:cNvPr>
          <p:cNvSpPr>
            <a:spLocks noGrp="1"/>
          </p:cNvSpPr>
          <p:nvPr>
            <p:ph idx="1"/>
          </p:nvPr>
        </p:nvSpPr>
        <p:spPr>
          <a:xfrm>
            <a:off x="1025718" y="2490436"/>
            <a:ext cx="7281746" cy="3567173"/>
          </a:xfrm>
        </p:spPr>
        <p:txBody>
          <a:bodyPr anchor="ctr">
            <a:normAutofit/>
          </a:bodyPr>
          <a:lstStyle/>
          <a:p>
            <a:r>
              <a:rPr lang="en-US" altLang="en-US" sz="1900"/>
              <a:t>PowerPoint slides</a:t>
            </a:r>
          </a:p>
          <a:p>
            <a:r>
              <a:rPr lang="en-US" altLang="en-US" sz="1900"/>
              <a:t>Overhead transparencies</a:t>
            </a:r>
          </a:p>
          <a:p>
            <a:r>
              <a:rPr lang="en-US" altLang="en-US" sz="1900"/>
              <a:t>Graphs/charts</a:t>
            </a:r>
          </a:p>
          <a:p>
            <a:r>
              <a:rPr lang="en-US" altLang="en-US" sz="1900"/>
              <a:t>Pictures</a:t>
            </a:r>
          </a:p>
          <a:p>
            <a:r>
              <a:rPr lang="en-US" altLang="en-US" sz="1900"/>
              <a:t>Web links e.g. https://uwtsd.ac.uk/subject-areas/international-hotel-management/</a:t>
            </a:r>
          </a:p>
          <a:p>
            <a:r>
              <a:rPr lang="en-US" altLang="en-US" sz="1900"/>
              <a:t>Films/video</a:t>
            </a:r>
          </a:p>
          <a:p>
            <a:r>
              <a:rPr lang="en-US" altLang="en-US" sz="1900"/>
              <a:t>Flip charts</a:t>
            </a:r>
          </a:p>
          <a:p>
            <a:r>
              <a:rPr lang="en-US" altLang="en-US" sz="1900"/>
              <a:t>Sketches</a:t>
            </a:r>
          </a:p>
          <a:p>
            <a:r>
              <a:rPr lang="en-US" altLang="en-US" sz="1900"/>
              <a:t>Chalk or white board</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9F96E80D-5AAD-4648-AF31-8BC8106063CF}"/>
              </a:ext>
            </a:extLst>
          </p:cNvPr>
          <p:cNvSpPr>
            <a:spLocks noGrp="1"/>
          </p:cNvSpPr>
          <p:nvPr>
            <p:ph type="title"/>
          </p:nvPr>
        </p:nvSpPr>
        <p:spPr/>
        <p:txBody>
          <a:bodyPr/>
          <a:lstStyle/>
          <a:p>
            <a:pPr eaLnBrk="1" hangingPunct="1"/>
            <a:r>
              <a:rPr lang="en-US" altLang="en-US"/>
              <a:t>Visual Aids Should…</a:t>
            </a:r>
          </a:p>
        </p:txBody>
      </p:sp>
      <p:sp>
        <p:nvSpPr>
          <p:cNvPr id="245763" name="Rectangle 3">
            <a:extLst>
              <a:ext uri="{FF2B5EF4-FFF2-40B4-BE49-F238E27FC236}">
                <a16:creationId xmlns:a16="http://schemas.microsoft.com/office/drawing/2014/main" id="{05E4D8C8-99D0-CA49-AC56-D3778B90A98E}"/>
              </a:ext>
            </a:extLst>
          </p:cNvPr>
          <p:cNvSpPr>
            <a:spLocks noGrp="1"/>
          </p:cNvSpPr>
          <p:nvPr>
            <p:ph idx="1"/>
          </p:nvPr>
        </p:nvSpPr>
        <p:spPr/>
        <p:txBody>
          <a:bodyPr/>
          <a:lstStyle/>
          <a:p>
            <a:pPr eaLnBrk="1" hangingPunct="1"/>
            <a:r>
              <a:rPr lang="en-US" altLang="en-US" sz="3200"/>
              <a:t>Outline, explain, support main points</a:t>
            </a:r>
          </a:p>
          <a:p>
            <a:pPr eaLnBrk="1" hangingPunct="1"/>
            <a:r>
              <a:rPr lang="en-US" altLang="en-US" sz="3200"/>
              <a:t>Serve audience’s needs, not speaker’s</a:t>
            </a:r>
          </a:p>
          <a:p>
            <a:pPr eaLnBrk="1" hangingPunct="1"/>
            <a:r>
              <a:rPr lang="en-US" altLang="en-US" sz="3200"/>
              <a:t>Be simple and clear</a:t>
            </a:r>
          </a:p>
          <a:p>
            <a:pPr eaLnBrk="1" hangingPunct="1"/>
            <a:r>
              <a:rPr lang="en-US" altLang="en-US" sz="3200"/>
              <a:t>Supplement and support…</a:t>
            </a:r>
            <a:br>
              <a:rPr lang="en-US" altLang="en-US" sz="3200"/>
            </a:br>
            <a:r>
              <a:rPr lang="en-US" altLang="en-US" sz="3200"/>
              <a:t>   </a:t>
            </a:r>
            <a:r>
              <a:rPr lang="en-US" altLang="en-US" sz="3200" b="1" i="1" u="sng"/>
              <a:t>NOT DOMINATE!...</a:t>
            </a:r>
            <a:br>
              <a:rPr lang="en-US" altLang="en-US" sz="3200"/>
            </a:br>
            <a:r>
              <a:rPr lang="en-US" altLang="en-US" sz="3200"/>
              <a:t>      the presentation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AD19EB80-12DE-8342-B776-513C061C2763}"/>
              </a:ext>
            </a:extLst>
          </p:cNvPr>
          <p:cNvSpPr>
            <a:spLocks noGrp="1"/>
          </p:cNvSpPr>
          <p:nvPr>
            <p:ph type="title"/>
          </p:nvPr>
        </p:nvSpPr>
        <p:spPr>
          <a:xfrm>
            <a:off x="3724072" y="629268"/>
            <a:ext cx="4939868" cy="1286160"/>
          </a:xfrm>
        </p:spPr>
        <p:txBody>
          <a:bodyPr anchor="b">
            <a:normAutofit/>
          </a:bodyPr>
          <a:lstStyle/>
          <a:p>
            <a:r>
              <a:rPr lang="en-US" altLang="en-US"/>
              <a:t>Be Visible</a:t>
            </a:r>
          </a:p>
        </p:txBody>
      </p:sp>
      <p:sp>
        <p:nvSpPr>
          <p:cNvPr id="248835" name="Rectangle 3">
            <a:extLst>
              <a:ext uri="{FF2B5EF4-FFF2-40B4-BE49-F238E27FC236}">
                <a16:creationId xmlns:a16="http://schemas.microsoft.com/office/drawing/2014/main" id="{C6E96A80-3B7B-B944-8397-798613762B13}"/>
              </a:ext>
            </a:extLst>
          </p:cNvPr>
          <p:cNvSpPr>
            <a:spLocks noGrp="1" noChangeArrowheads="1"/>
          </p:cNvSpPr>
          <p:nvPr>
            <p:ph idx="1"/>
          </p:nvPr>
        </p:nvSpPr>
        <p:spPr>
          <a:xfrm>
            <a:off x="3724073" y="2438400"/>
            <a:ext cx="4939867" cy="3785419"/>
          </a:xfrm>
        </p:spPr>
        <p:txBody>
          <a:bodyPr>
            <a:normAutofit/>
          </a:bodyPr>
          <a:lstStyle/>
          <a:p>
            <a:r>
              <a:rPr lang="en-GB" altLang="en-US" sz="1700"/>
              <a:t>Use Sans Serif fonts (fonts without feet)</a:t>
            </a:r>
          </a:p>
          <a:p>
            <a:pPr lvl="1"/>
            <a:r>
              <a:rPr lang="en-GB" altLang="en-US" sz="1700"/>
              <a:t>e.g. Arial, Tahoma, Trebuchet, Verdana, etc.</a:t>
            </a:r>
          </a:p>
          <a:p>
            <a:r>
              <a:rPr lang="en-GB" altLang="en-US" sz="1700"/>
              <a:t>Titles should be 32-44 pt. font size, </a:t>
            </a:r>
            <a:r>
              <a:rPr lang="en-GB" altLang="en-US" sz="1700" b="1"/>
              <a:t>BOLD</a:t>
            </a:r>
          </a:p>
          <a:p>
            <a:r>
              <a:rPr lang="en-GB" altLang="en-US" sz="1700"/>
              <a:t>Text should be as large as possible</a:t>
            </a:r>
          </a:p>
          <a:p>
            <a:pPr lvl="1"/>
            <a:r>
              <a:rPr lang="en-GB" altLang="en-US" sz="1700"/>
              <a:t>First level 24-32 pt font size</a:t>
            </a:r>
          </a:p>
          <a:p>
            <a:pPr lvl="1"/>
            <a:r>
              <a:rPr lang="en-GB" altLang="en-US" sz="1700"/>
              <a:t>Second level 20-28 pt font size</a:t>
            </a:r>
          </a:p>
          <a:p>
            <a:pPr lvl="1"/>
            <a:r>
              <a:rPr lang="en-GB" altLang="en-US" sz="1700"/>
              <a:t>Etc.</a:t>
            </a:r>
          </a:p>
          <a:p>
            <a:r>
              <a:rPr lang="en-GB" altLang="en-US" sz="1700"/>
              <a:t>Use colour wisely</a:t>
            </a:r>
          </a:p>
          <a:p>
            <a:pPr lvl="1"/>
            <a:r>
              <a:rPr lang="en-GB" altLang="en-US" sz="1700"/>
              <a:t>Contrasting colours</a:t>
            </a:r>
          </a:p>
        </p:txBody>
      </p:sp>
      <p:pic>
        <p:nvPicPr>
          <p:cNvPr id="248837" name="Picture 248836" descr="Periodic table illustration">
            <a:extLst>
              <a:ext uri="{FF2B5EF4-FFF2-40B4-BE49-F238E27FC236}">
                <a16:creationId xmlns:a16="http://schemas.microsoft.com/office/drawing/2014/main" id="{BFC1ECA6-E7DC-467E-9E5D-065784AB0323}"/>
              </a:ext>
            </a:extLst>
          </p:cNvPr>
          <p:cNvPicPr>
            <a:picLocks noChangeAspect="1"/>
          </p:cNvPicPr>
          <p:nvPr/>
        </p:nvPicPr>
        <p:blipFill rotWithShape="1">
          <a:blip r:embed="rId3"/>
          <a:srcRect l="13963" r="35342"/>
          <a:stretch/>
        </p:blipFill>
        <p:spPr>
          <a:xfrm>
            <a:off x="20" y="10"/>
            <a:ext cx="3476673" cy="6857990"/>
          </a:xfrm>
          <a:prstGeom prst="rect">
            <a:avLst/>
          </a:prstGeom>
          <a:effec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AB196"/>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6C2020E-18E8-4B40-9ADC-21D37C736753}"/>
              </a:ext>
            </a:extLst>
          </p:cNvPr>
          <p:cNvSpPr>
            <a:spLocks noGrp="1"/>
          </p:cNvSpPr>
          <p:nvPr>
            <p:ph type="title"/>
          </p:nvPr>
        </p:nvSpPr>
        <p:spPr>
          <a:xfrm>
            <a:off x="904875" y="53975"/>
            <a:ext cx="7150100" cy="868363"/>
          </a:xfrm>
        </p:spPr>
        <p:txBody>
          <a:bodyPr/>
          <a:lstStyle/>
          <a:p>
            <a:pPr eaLnBrk="1" hangingPunct="1"/>
            <a:r>
              <a:rPr lang="en-US" altLang="en-US"/>
              <a:t>Low Contrast</a:t>
            </a:r>
          </a:p>
        </p:txBody>
      </p:sp>
      <p:pic>
        <p:nvPicPr>
          <p:cNvPr id="174096" name="Picture 16" descr="j0104880">
            <a:extLst>
              <a:ext uri="{FF2B5EF4-FFF2-40B4-BE49-F238E27FC236}">
                <a16:creationId xmlns:a16="http://schemas.microsoft.com/office/drawing/2014/main" id="{CCC20ECA-9264-8F48-8CFA-36E47FBA51B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228133"/>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97" name="Rectangle 17">
            <a:extLst>
              <a:ext uri="{FF2B5EF4-FFF2-40B4-BE49-F238E27FC236}">
                <a16:creationId xmlns:a16="http://schemas.microsoft.com/office/drawing/2014/main" id="{9F04ECA4-3AE8-C241-B676-4B46B2DFF834}"/>
              </a:ext>
            </a:extLst>
          </p:cNvPr>
          <p:cNvSpPr>
            <a:spLocks noChangeArrowheads="1"/>
          </p:cNvSpPr>
          <p:nvPr/>
        </p:nvSpPr>
        <p:spPr bwMode="auto">
          <a:xfrm>
            <a:off x="1219200" y="2133600"/>
            <a:ext cx="3429000" cy="1447800"/>
          </a:xfrm>
          <a:prstGeom prst="rect">
            <a:avLst/>
          </a:prstGeom>
          <a:solidFill>
            <a:srgbClr val="FFFF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chemeClr val="bg1"/>
                </a:solidFill>
                <a:latin typeface="Tahoma" panose="020B0604030504040204" pitchFamily="34" charset="0"/>
              </a:rPr>
              <a:t>White on yellow</a:t>
            </a:r>
          </a:p>
        </p:txBody>
      </p:sp>
      <p:sp>
        <p:nvSpPr>
          <p:cNvPr id="174098" name="Rectangle 18">
            <a:extLst>
              <a:ext uri="{FF2B5EF4-FFF2-40B4-BE49-F238E27FC236}">
                <a16:creationId xmlns:a16="http://schemas.microsoft.com/office/drawing/2014/main" id="{B272C54F-3250-7844-9D92-3DAE5F29682B}"/>
              </a:ext>
            </a:extLst>
          </p:cNvPr>
          <p:cNvSpPr>
            <a:spLocks noChangeArrowheads="1"/>
          </p:cNvSpPr>
          <p:nvPr/>
        </p:nvSpPr>
        <p:spPr bwMode="auto">
          <a:xfrm>
            <a:off x="4953000" y="2133600"/>
            <a:ext cx="3429000" cy="1447800"/>
          </a:xfrm>
          <a:prstGeom prst="rect">
            <a:avLst/>
          </a:prstGeom>
          <a:solidFill>
            <a:schemeClr val="bg1"/>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FFFF00"/>
                </a:solidFill>
                <a:latin typeface="Tahoma" panose="020B0604030504040204" pitchFamily="34" charset="0"/>
              </a:rPr>
              <a:t>Yellow on white</a:t>
            </a:r>
          </a:p>
        </p:txBody>
      </p:sp>
      <p:sp>
        <p:nvSpPr>
          <p:cNvPr id="174099" name="Rectangle 19">
            <a:extLst>
              <a:ext uri="{FF2B5EF4-FFF2-40B4-BE49-F238E27FC236}">
                <a16:creationId xmlns:a16="http://schemas.microsoft.com/office/drawing/2014/main" id="{81640807-8A63-494F-8B1E-6DAC337E2A0C}"/>
              </a:ext>
            </a:extLst>
          </p:cNvPr>
          <p:cNvSpPr>
            <a:spLocks noChangeArrowheads="1"/>
          </p:cNvSpPr>
          <p:nvPr/>
        </p:nvSpPr>
        <p:spPr bwMode="auto">
          <a:xfrm>
            <a:off x="1219200" y="3886200"/>
            <a:ext cx="3429000" cy="1447800"/>
          </a:xfrm>
          <a:prstGeom prst="rect">
            <a:avLst/>
          </a:prstGeom>
          <a:solidFill>
            <a:srgbClr val="0033CC"/>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000000"/>
                </a:solidFill>
                <a:latin typeface="Tahoma" panose="020B0604030504040204" pitchFamily="34" charset="0"/>
              </a:rPr>
              <a:t>Black on blue</a:t>
            </a:r>
          </a:p>
        </p:txBody>
      </p:sp>
      <p:sp>
        <p:nvSpPr>
          <p:cNvPr id="174100" name="Rectangle 20">
            <a:extLst>
              <a:ext uri="{FF2B5EF4-FFF2-40B4-BE49-F238E27FC236}">
                <a16:creationId xmlns:a16="http://schemas.microsoft.com/office/drawing/2014/main" id="{4932280D-EB88-B94C-BBE0-224CB1F15C27}"/>
              </a:ext>
            </a:extLst>
          </p:cNvPr>
          <p:cNvSpPr>
            <a:spLocks noChangeArrowheads="1"/>
          </p:cNvSpPr>
          <p:nvPr/>
        </p:nvSpPr>
        <p:spPr bwMode="auto">
          <a:xfrm>
            <a:off x="4953000" y="3886200"/>
            <a:ext cx="3429000" cy="1447800"/>
          </a:xfrm>
          <a:prstGeom prst="rect">
            <a:avLst/>
          </a:prstGeom>
          <a:solidFill>
            <a:srgbClr val="0000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0033CC"/>
                </a:solidFill>
                <a:latin typeface="Tahoma" panose="020B0604030504040204" pitchFamily="34" charset="0"/>
              </a:rPr>
              <a:t>Blue on black</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7570" name="Rectangle 2">
            <a:extLst>
              <a:ext uri="{FF2B5EF4-FFF2-40B4-BE49-F238E27FC236}">
                <a16:creationId xmlns:a16="http://schemas.microsoft.com/office/drawing/2014/main" id="{05342169-EC35-0A45-A6BF-983742CD0665}"/>
              </a:ext>
            </a:extLst>
          </p:cNvPr>
          <p:cNvSpPr>
            <a:spLocks noGrp="1" noChangeArrowheads="1"/>
          </p:cNvSpPr>
          <p:nvPr>
            <p:ph type="title"/>
          </p:nvPr>
        </p:nvSpPr>
        <p:spPr>
          <a:xfrm>
            <a:off x="3973321" y="640080"/>
            <a:ext cx="4688333" cy="3566160"/>
          </a:xfrm>
        </p:spPr>
        <p:txBody>
          <a:bodyPr vert="horz" lIns="91440" tIns="45720" rIns="91440" bIns="45720" rtlCol="0" anchor="b">
            <a:normAutofit/>
          </a:bodyPr>
          <a:lstStyle/>
          <a:p>
            <a:pPr defTabSz="914400"/>
            <a:r>
              <a:rPr lang="en-US" altLang="en-US" sz="4700"/>
              <a:t>Effective</a:t>
            </a:r>
            <a:br>
              <a:rPr lang="en-US" altLang="en-US" sz="4700"/>
            </a:br>
            <a:r>
              <a:rPr lang="en-US" altLang="en-US" sz="4700"/>
              <a:t>Presentation Techniques</a:t>
            </a:r>
          </a:p>
        </p:txBody>
      </p:sp>
      <p:sp>
        <p:nvSpPr>
          <p:cNvPr id="4" name="Text Placeholder 3">
            <a:extLst>
              <a:ext uri="{FF2B5EF4-FFF2-40B4-BE49-F238E27FC236}">
                <a16:creationId xmlns:a16="http://schemas.microsoft.com/office/drawing/2014/main" id="{16215C18-814D-2E47-8DC8-DA3963FE6B20}"/>
              </a:ext>
            </a:extLst>
          </p:cNvPr>
          <p:cNvSpPr>
            <a:spLocks noGrp="1"/>
          </p:cNvSpPr>
          <p:nvPr>
            <p:ph type="body" idx="1"/>
          </p:nvPr>
        </p:nvSpPr>
        <p:spPr>
          <a:xfrm>
            <a:off x="3973320" y="4636008"/>
            <a:ext cx="4688333" cy="1572768"/>
          </a:xfrm>
        </p:spPr>
        <p:txBody>
          <a:bodyPr vert="horz" lIns="91440" tIns="45720" rIns="91440" bIns="45720" rtlCol="0">
            <a:normAutofit/>
          </a:bodyPr>
          <a:lstStyle/>
          <a:p>
            <a:pPr defTabSz="914400">
              <a:spcBef>
                <a:spcPts val="1000"/>
              </a:spcBef>
            </a:pPr>
            <a:endParaRPr lang="en-US" sz="2400">
              <a:solidFill>
                <a:schemeClr val="tx1"/>
              </a:solidFill>
            </a:endParaRPr>
          </a:p>
        </p:txBody>
      </p:sp>
      <p:pic>
        <p:nvPicPr>
          <p:cNvPr id="237572" name="Picture 237571">
            <a:extLst>
              <a:ext uri="{FF2B5EF4-FFF2-40B4-BE49-F238E27FC236}">
                <a16:creationId xmlns:a16="http://schemas.microsoft.com/office/drawing/2014/main" id="{88AC64EF-7A76-4024-87E6-B470D732CE92}"/>
              </a:ext>
            </a:extLst>
          </p:cNvPr>
          <p:cNvPicPr>
            <a:picLocks noChangeAspect="1"/>
          </p:cNvPicPr>
          <p:nvPr/>
        </p:nvPicPr>
        <p:blipFill rotWithShape="1">
          <a:blip r:embed="rId3"/>
          <a:srcRect l="27913" r="43437"/>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 name="connsiteX0" fmla="*/ 0 w 3182692"/>
              <a:gd name="connsiteY0" fmla="*/ 0 h 18288"/>
              <a:gd name="connsiteX1" fmla="*/ 604711 w 3182692"/>
              <a:gd name="connsiteY1" fmla="*/ 0 h 18288"/>
              <a:gd name="connsiteX2" fmla="*/ 1145769 w 3182692"/>
              <a:gd name="connsiteY2" fmla="*/ 0 h 18288"/>
              <a:gd name="connsiteX3" fmla="*/ 1845961 w 3182692"/>
              <a:gd name="connsiteY3" fmla="*/ 0 h 18288"/>
              <a:gd name="connsiteX4" fmla="*/ 2450673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68365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145195" y="-37571"/>
                  <a:pt x="472618" y="-13696"/>
                  <a:pt x="604711" y="0"/>
                </a:cubicBezTo>
                <a:cubicBezTo>
                  <a:pt x="706652" y="-3280"/>
                  <a:pt x="1039328" y="-8567"/>
                  <a:pt x="1241250" y="0"/>
                </a:cubicBezTo>
                <a:cubicBezTo>
                  <a:pt x="1405712" y="-7891"/>
                  <a:pt x="1711158" y="8053"/>
                  <a:pt x="1909615" y="0"/>
                </a:cubicBezTo>
                <a:cubicBezTo>
                  <a:pt x="2107436" y="-40150"/>
                  <a:pt x="2247192" y="19443"/>
                  <a:pt x="2577981" y="0"/>
                </a:cubicBezTo>
                <a:cubicBezTo>
                  <a:pt x="2894393" y="-5855"/>
                  <a:pt x="3041563" y="17846"/>
                  <a:pt x="3182692" y="0"/>
                </a:cubicBezTo>
                <a:cubicBezTo>
                  <a:pt x="3181973" y="8390"/>
                  <a:pt x="3182735" y="11854"/>
                  <a:pt x="3182692" y="18288"/>
                </a:cubicBezTo>
                <a:cubicBezTo>
                  <a:pt x="2975928" y="57450"/>
                  <a:pt x="2667693" y="19406"/>
                  <a:pt x="2482500" y="18288"/>
                </a:cubicBezTo>
                <a:cubicBezTo>
                  <a:pt x="2299734" y="36912"/>
                  <a:pt x="1925962" y="9303"/>
                  <a:pt x="1782308" y="18288"/>
                </a:cubicBezTo>
                <a:cubicBezTo>
                  <a:pt x="1635580" y="20546"/>
                  <a:pt x="1257854" y="-3663"/>
                  <a:pt x="1145769" y="18288"/>
                </a:cubicBezTo>
                <a:cubicBezTo>
                  <a:pt x="1025065" y="56574"/>
                  <a:pt x="247799" y="-11536"/>
                  <a:pt x="0" y="18288"/>
                </a:cubicBezTo>
                <a:cubicBezTo>
                  <a:pt x="-405" y="13204"/>
                  <a:pt x="-1092" y="5311"/>
                  <a:pt x="0" y="0"/>
                </a:cubicBezTo>
                <a:close/>
              </a:path>
              <a:path w="3182692" h="18288" stroke="0" extrusionOk="0">
                <a:moveTo>
                  <a:pt x="0" y="0"/>
                </a:moveTo>
                <a:cubicBezTo>
                  <a:pt x="288308" y="19724"/>
                  <a:pt x="431183" y="-26509"/>
                  <a:pt x="604711" y="0"/>
                </a:cubicBezTo>
                <a:cubicBezTo>
                  <a:pt x="795174" y="4405"/>
                  <a:pt x="950067" y="22541"/>
                  <a:pt x="1145769" y="0"/>
                </a:cubicBezTo>
                <a:cubicBezTo>
                  <a:pt x="1301850" y="7702"/>
                  <a:pt x="1499974" y="-70469"/>
                  <a:pt x="1845961" y="0"/>
                </a:cubicBezTo>
                <a:cubicBezTo>
                  <a:pt x="2191264" y="15313"/>
                  <a:pt x="2307232" y="-97"/>
                  <a:pt x="2450673" y="0"/>
                </a:cubicBezTo>
                <a:cubicBezTo>
                  <a:pt x="2596405" y="-19465"/>
                  <a:pt x="3033067" y="-31048"/>
                  <a:pt x="3182692" y="0"/>
                </a:cubicBezTo>
                <a:cubicBezTo>
                  <a:pt x="3182066" y="4696"/>
                  <a:pt x="3183370" y="10269"/>
                  <a:pt x="3182692" y="18288"/>
                </a:cubicBezTo>
                <a:cubicBezTo>
                  <a:pt x="3091120" y="-23022"/>
                  <a:pt x="2811074" y="61693"/>
                  <a:pt x="2546154" y="18288"/>
                </a:cubicBezTo>
                <a:cubicBezTo>
                  <a:pt x="2285186" y="27529"/>
                  <a:pt x="2090205" y="-22321"/>
                  <a:pt x="1845961" y="18288"/>
                </a:cubicBezTo>
                <a:cubicBezTo>
                  <a:pt x="1599794" y="31493"/>
                  <a:pt x="1466284" y="37447"/>
                  <a:pt x="1304904" y="18288"/>
                </a:cubicBezTo>
                <a:cubicBezTo>
                  <a:pt x="1189365" y="43775"/>
                  <a:pt x="952251" y="23461"/>
                  <a:pt x="668365" y="18288"/>
                </a:cubicBezTo>
                <a:cubicBezTo>
                  <a:pt x="407868" y="43595"/>
                  <a:pt x="284672" y="-9405"/>
                  <a:pt x="0" y="18288"/>
                </a:cubicBezTo>
                <a:cubicBezTo>
                  <a:pt x="527" y="9891"/>
                  <a:pt x="870" y="7012"/>
                  <a:pt x="0" y="0"/>
                </a:cubicBezTo>
                <a:close/>
              </a:path>
              <a:path w="3182692" h="18288" fill="none" stroke="0" extrusionOk="0">
                <a:moveTo>
                  <a:pt x="0" y="0"/>
                </a:moveTo>
                <a:cubicBezTo>
                  <a:pt x="108839" y="-32375"/>
                  <a:pt x="447732" y="16552"/>
                  <a:pt x="604711" y="0"/>
                </a:cubicBezTo>
                <a:cubicBezTo>
                  <a:pt x="781899" y="-548"/>
                  <a:pt x="1052060" y="7118"/>
                  <a:pt x="1241250" y="0"/>
                </a:cubicBezTo>
                <a:cubicBezTo>
                  <a:pt x="1399482" y="14083"/>
                  <a:pt x="1706293" y="54730"/>
                  <a:pt x="1909615" y="0"/>
                </a:cubicBezTo>
                <a:cubicBezTo>
                  <a:pt x="2085313" y="-24404"/>
                  <a:pt x="2264415" y="16988"/>
                  <a:pt x="2577981" y="0"/>
                </a:cubicBezTo>
                <a:cubicBezTo>
                  <a:pt x="2926098" y="-10318"/>
                  <a:pt x="3036314" y="-14769"/>
                  <a:pt x="3182692" y="0"/>
                </a:cubicBezTo>
                <a:cubicBezTo>
                  <a:pt x="3181841" y="8135"/>
                  <a:pt x="3181636" y="12730"/>
                  <a:pt x="3182692" y="18288"/>
                </a:cubicBezTo>
                <a:cubicBezTo>
                  <a:pt x="2996012" y="-1231"/>
                  <a:pt x="2669008" y="27395"/>
                  <a:pt x="2482500" y="18288"/>
                </a:cubicBezTo>
                <a:cubicBezTo>
                  <a:pt x="2296543" y="21246"/>
                  <a:pt x="1935236" y="7938"/>
                  <a:pt x="1782308" y="18288"/>
                </a:cubicBezTo>
                <a:cubicBezTo>
                  <a:pt x="1607683" y="25490"/>
                  <a:pt x="1291498" y="1369"/>
                  <a:pt x="1145769" y="18288"/>
                </a:cubicBezTo>
                <a:cubicBezTo>
                  <a:pt x="1015407" y="55325"/>
                  <a:pt x="262557" y="26571"/>
                  <a:pt x="0" y="18288"/>
                </a:cubicBezTo>
                <a:cubicBezTo>
                  <a:pt x="508" y="13336"/>
                  <a:pt x="437" y="727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237570"/>
                                        </p:tgtEl>
                                        <p:attrNameLst>
                                          <p:attrName>style.visibility</p:attrName>
                                        </p:attrNameLst>
                                      </p:cBhvr>
                                      <p:to>
                                        <p:strVal val="visible"/>
                                      </p:to>
                                    </p:set>
                                    <p:anim calcmode="lin" valueType="num">
                                      <p:cBhvr>
                                        <p:cTn id="7" dur="1000" fill="hold"/>
                                        <p:tgtEl>
                                          <p:spTgt spid="237570"/>
                                        </p:tgtEl>
                                        <p:attrNameLst>
                                          <p:attrName>ppt_w</p:attrName>
                                        </p:attrNameLst>
                                      </p:cBhvr>
                                      <p:tavLst>
                                        <p:tav tm="0">
                                          <p:val>
                                            <p:fltVal val="0"/>
                                          </p:val>
                                        </p:tav>
                                        <p:tav tm="100000">
                                          <p:val>
                                            <p:strVal val="#ppt_w"/>
                                          </p:val>
                                        </p:tav>
                                      </p:tavLst>
                                    </p:anim>
                                    <p:anim calcmode="lin" valueType="num">
                                      <p:cBhvr>
                                        <p:cTn id="8" dur="1000" fill="hold"/>
                                        <p:tgtEl>
                                          <p:spTgt spid="23757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Rectangle 142">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658673"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9938" name="Rectangle 2">
            <a:extLst>
              <a:ext uri="{FF2B5EF4-FFF2-40B4-BE49-F238E27FC236}">
                <a16:creationId xmlns:a16="http://schemas.microsoft.com/office/drawing/2014/main" id="{4841C509-D2E0-314D-A23E-2C2C58EC4BD0}"/>
              </a:ext>
            </a:extLst>
          </p:cNvPr>
          <p:cNvSpPr>
            <a:spLocks noGrp="1" noChangeArrowheads="1"/>
          </p:cNvSpPr>
          <p:nvPr>
            <p:ph type="title"/>
          </p:nvPr>
        </p:nvSpPr>
        <p:spPr>
          <a:xfrm>
            <a:off x="785460" y="788894"/>
            <a:ext cx="7729890" cy="880730"/>
          </a:xfrm>
        </p:spPr>
        <p:txBody>
          <a:bodyPr>
            <a:normAutofit/>
          </a:bodyPr>
          <a:lstStyle/>
          <a:p>
            <a:r>
              <a:rPr lang="tr-TR" altLang="en-US" sz="3500">
                <a:solidFill>
                  <a:srgbClr val="FFFFFF"/>
                </a:solidFill>
              </a:rPr>
              <a:t>What </a:t>
            </a:r>
            <a:r>
              <a:rPr lang="en-US" altLang="en-US" sz="3500">
                <a:solidFill>
                  <a:srgbClr val="FFFFFF"/>
                </a:solidFill>
              </a:rPr>
              <a:t>M</a:t>
            </a:r>
            <a:r>
              <a:rPr lang="tr-TR" altLang="en-US" sz="3500">
                <a:solidFill>
                  <a:srgbClr val="FFFFFF"/>
                </a:solidFill>
              </a:rPr>
              <a:t>akes an </a:t>
            </a:r>
            <a:r>
              <a:rPr lang="en-US" altLang="en-US" sz="3500">
                <a:solidFill>
                  <a:srgbClr val="FFFFFF"/>
                </a:solidFill>
              </a:rPr>
              <a:t>E</a:t>
            </a:r>
            <a:r>
              <a:rPr lang="tr-TR" altLang="en-US" sz="3500">
                <a:solidFill>
                  <a:srgbClr val="FFFFFF"/>
                </a:solidFill>
              </a:rPr>
              <a:t>ffective </a:t>
            </a:r>
            <a:r>
              <a:rPr lang="en-US" altLang="en-US" sz="3500">
                <a:solidFill>
                  <a:srgbClr val="FFFFFF"/>
                </a:solidFill>
              </a:rPr>
              <a:t>S</a:t>
            </a:r>
            <a:r>
              <a:rPr lang="tr-TR" altLang="en-US" sz="3500">
                <a:solidFill>
                  <a:srgbClr val="FFFFFF"/>
                </a:solidFill>
              </a:rPr>
              <a:t>peaker</a:t>
            </a:r>
            <a:r>
              <a:rPr lang="en-US" altLang="en-US" sz="3500">
                <a:solidFill>
                  <a:srgbClr val="FFFFFF"/>
                </a:solidFill>
              </a:rPr>
              <a:t>?</a:t>
            </a:r>
          </a:p>
        </p:txBody>
      </p:sp>
      <p:graphicFrame>
        <p:nvGraphicFramePr>
          <p:cNvPr id="205829" name="Rectangle 3">
            <a:extLst>
              <a:ext uri="{FF2B5EF4-FFF2-40B4-BE49-F238E27FC236}">
                <a16:creationId xmlns:a16="http://schemas.microsoft.com/office/drawing/2014/main" id="{3129074C-54E4-42B1-8A9C-77340B711086}"/>
              </a:ext>
            </a:extLst>
          </p:cNvPr>
          <p:cNvGraphicFramePr>
            <a:graphicFrameLocks noGrp="1"/>
          </p:cNvGraphicFramePr>
          <p:nvPr>
            <p:ph idx="1"/>
            <p:extLst>
              <p:ext uri="{D42A27DB-BD31-4B8C-83A1-F6EECF244321}">
                <p14:modId xmlns:p14="http://schemas.microsoft.com/office/powerpoint/2010/main" val="3048347470"/>
              </p:ext>
            </p:extLst>
          </p:nvPr>
        </p:nvGraphicFramePr>
        <p:xfrm>
          <a:off x="785460" y="2189664"/>
          <a:ext cx="7571841" cy="4032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8" name="Rectangle 2">
            <a:extLst>
              <a:ext uri="{FF2B5EF4-FFF2-40B4-BE49-F238E27FC236}">
                <a16:creationId xmlns:a16="http://schemas.microsoft.com/office/drawing/2014/main" id="{99D3307B-92AA-8448-A638-0CF254EE3F32}"/>
              </a:ext>
            </a:extLst>
          </p:cNvPr>
          <p:cNvSpPr>
            <a:spLocks noGrp="1"/>
          </p:cNvSpPr>
          <p:nvPr>
            <p:ph type="title"/>
          </p:nvPr>
        </p:nvSpPr>
        <p:spPr>
          <a:xfrm>
            <a:off x="445770" y="1209086"/>
            <a:ext cx="2907636" cy="4064925"/>
          </a:xfrm>
        </p:spPr>
        <p:txBody>
          <a:bodyPr anchor="ctr">
            <a:normAutofit/>
          </a:bodyPr>
          <a:lstStyle/>
          <a:p>
            <a:r>
              <a:rPr lang="en-US" altLang="en-US" sz="4400"/>
              <a:t>Vocal Techniques</a:t>
            </a:r>
          </a:p>
        </p:txBody>
      </p:sp>
      <p:grpSp>
        <p:nvGrpSpPr>
          <p:cNvPr id="141" name="Group 140">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42"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3" name="Rectangle 162">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8597" name="Rectangle 3">
            <a:extLst>
              <a:ext uri="{FF2B5EF4-FFF2-40B4-BE49-F238E27FC236}">
                <a16:creationId xmlns:a16="http://schemas.microsoft.com/office/drawing/2014/main" id="{1A9F2560-135F-45FE-A416-744DC9F867DF}"/>
              </a:ext>
            </a:extLst>
          </p:cNvPr>
          <p:cNvGraphicFramePr>
            <a:graphicFrameLocks noGrp="1"/>
          </p:cNvGraphicFramePr>
          <p:nvPr>
            <p:ph idx="1"/>
            <p:extLst>
              <p:ext uri="{D42A27DB-BD31-4B8C-83A1-F6EECF244321}">
                <p14:modId xmlns:p14="http://schemas.microsoft.com/office/powerpoint/2010/main" val="2086359031"/>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76"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82946" name="Rectangle 2">
            <a:extLst>
              <a:ext uri="{FF2B5EF4-FFF2-40B4-BE49-F238E27FC236}">
                <a16:creationId xmlns:a16="http://schemas.microsoft.com/office/drawing/2014/main" id="{202B4C3A-8A8A-7343-97AE-19E3C6E28233}"/>
              </a:ext>
            </a:extLst>
          </p:cNvPr>
          <p:cNvSpPr>
            <a:spLocks noGrp="1"/>
          </p:cNvSpPr>
          <p:nvPr>
            <p:ph type="title"/>
          </p:nvPr>
        </p:nvSpPr>
        <p:spPr>
          <a:xfrm>
            <a:off x="823851" y="885651"/>
            <a:ext cx="2422352" cy="4624603"/>
          </a:xfrm>
        </p:spPr>
        <p:txBody>
          <a:bodyPr>
            <a:normAutofit/>
          </a:bodyPr>
          <a:lstStyle/>
          <a:p>
            <a:r>
              <a:rPr lang="tr-TR" altLang="en-US">
                <a:solidFill>
                  <a:srgbClr val="FFFFFF"/>
                </a:solidFill>
              </a:rPr>
              <a:t>The Voice</a:t>
            </a:r>
            <a:endParaRPr lang="en-US" altLang="en-US">
              <a:solidFill>
                <a:srgbClr val="FFFFFF"/>
              </a:solidFill>
            </a:endParaRPr>
          </a:p>
        </p:txBody>
      </p:sp>
      <p:sp>
        <p:nvSpPr>
          <p:cNvPr id="207875" name="Rectangle 3">
            <a:extLst>
              <a:ext uri="{FF2B5EF4-FFF2-40B4-BE49-F238E27FC236}">
                <a16:creationId xmlns:a16="http://schemas.microsoft.com/office/drawing/2014/main" id="{D002ECAA-AAB4-6248-9CB1-E41FF8A6B172}"/>
              </a:ext>
            </a:extLst>
          </p:cNvPr>
          <p:cNvSpPr>
            <a:spLocks noGrp="1" noChangeArrowheads="1"/>
          </p:cNvSpPr>
          <p:nvPr>
            <p:ph idx="1"/>
          </p:nvPr>
        </p:nvSpPr>
        <p:spPr>
          <a:xfrm>
            <a:off x="3734031" y="885651"/>
            <a:ext cx="4893915" cy="4616849"/>
          </a:xfrm>
        </p:spPr>
        <p:txBody>
          <a:bodyPr anchor="ctr">
            <a:normAutofit/>
          </a:bodyPr>
          <a:lstStyle/>
          <a:p>
            <a:pPr marL="0" indent="0">
              <a:buNone/>
            </a:pPr>
            <a:r>
              <a:rPr lang="tr-TR" altLang="en-US" sz="1600" b="1" dirty="0"/>
              <a:t>C</a:t>
            </a:r>
            <a:r>
              <a:rPr lang="tr-TR" altLang="en-US" sz="1600" dirty="0"/>
              <a:t>:</a:t>
            </a:r>
            <a:r>
              <a:rPr lang="en-US" altLang="en-US" sz="1600" dirty="0"/>
              <a:t>	</a:t>
            </a:r>
            <a:r>
              <a:rPr lang="tr-TR" altLang="en-US" sz="1600" dirty="0">
                <a:solidFill>
                  <a:srgbClr val="C00000"/>
                </a:solidFill>
              </a:rPr>
              <a:t>Clear</a:t>
            </a:r>
            <a:r>
              <a:rPr lang="en-US" altLang="en-US" sz="1600" dirty="0"/>
              <a:t> – </a:t>
            </a:r>
            <a:r>
              <a:rPr lang="tr-TR" altLang="en-US" sz="1600" dirty="0"/>
              <a:t>the use of simple,</a:t>
            </a:r>
            <a:r>
              <a:rPr lang="en-US" altLang="en-US" sz="1600" dirty="0"/>
              <a:t> </a:t>
            </a:r>
            <a:r>
              <a:rPr lang="tr-TR" altLang="en-US" sz="1600" dirty="0"/>
              <a:t>easily understood words</a:t>
            </a:r>
            <a:r>
              <a:rPr lang="en-GB" altLang="en-US" sz="1600" dirty="0"/>
              <a:t> and phrases</a:t>
            </a:r>
          </a:p>
          <a:p>
            <a:pPr marL="0" indent="0">
              <a:buNone/>
            </a:pPr>
            <a:endParaRPr lang="tr-TR" altLang="en-US" sz="1600" dirty="0"/>
          </a:p>
          <a:p>
            <a:pPr marL="0" indent="0">
              <a:buNone/>
            </a:pPr>
            <a:r>
              <a:rPr lang="tr-TR" altLang="en-US" sz="1600" b="1" dirty="0"/>
              <a:t>L</a:t>
            </a:r>
            <a:r>
              <a:rPr lang="tr-TR" altLang="en-US" sz="1600" dirty="0"/>
              <a:t>:</a:t>
            </a:r>
            <a:r>
              <a:rPr lang="en-US" altLang="en-US" sz="1600" dirty="0"/>
              <a:t>	</a:t>
            </a:r>
            <a:r>
              <a:rPr lang="tr-TR" altLang="en-US" sz="1600" dirty="0">
                <a:solidFill>
                  <a:srgbClr val="C00000"/>
                </a:solidFill>
              </a:rPr>
              <a:t>Loud</a:t>
            </a:r>
            <a:r>
              <a:rPr lang="tr-TR" altLang="en-US" sz="1600" dirty="0"/>
              <a:t> (enough)</a:t>
            </a:r>
            <a:r>
              <a:rPr lang="en-US" altLang="en-US" sz="1600" dirty="0"/>
              <a:t> – </a:t>
            </a:r>
            <a:r>
              <a:rPr lang="tr-TR" altLang="en-US" sz="1600" dirty="0"/>
              <a:t>it is important that everyone can hear</a:t>
            </a:r>
            <a:r>
              <a:rPr lang="en-GB" altLang="en-US" sz="1600" dirty="0"/>
              <a:t> </a:t>
            </a:r>
            <a:r>
              <a:rPr lang="tr-TR" altLang="en-US" sz="1600" dirty="0"/>
              <a:t>you</a:t>
            </a:r>
            <a:endParaRPr lang="en-US" altLang="en-US" sz="1600" dirty="0"/>
          </a:p>
          <a:p>
            <a:pPr marL="0" indent="0">
              <a:buNone/>
            </a:pPr>
            <a:endParaRPr lang="tr-TR" altLang="en-US" sz="1600" dirty="0"/>
          </a:p>
          <a:p>
            <a:pPr marL="0" indent="0">
              <a:buNone/>
            </a:pPr>
            <a:r>
              <a:rPr lang="tr-TR" altLang="en-US" sz="1600" b="1" dirty="0"/>
              <a:t>A</a:t>
            </a:r>
            <a:r>
              <a:rPr lang="tr-TR" altLang="en-US" sz="1600" dirty="0"/>
              <a:t>:</a:t>
            </a:r>
            <a:r>
              <a:rPr lang="en-US" altLang="en-US" sz="1600" dirty="0"/>
              <a:t>	</a:t>
            </a:r>
            <a:r>
              <a:rPr lang="tr-TR" altLang="en-US" sz="1600" dirty="0">
                <a:solidFill>
                  <a:srgbClr val="C00000"/>
                </a:solidFill>
              </a:rPr>
              <a:t>Assertive</a:t>
            </a:r>
            <a:r>
              <a:rPr lang="en-US" altLang="en-US" sz="1600" dirty="0"/>
              <a:t> – a</a:t>
            </a:r>
            <a:r>
              <a:rPr lang="tr-TR" altLang="en-US" sz="1600" dirty="0"/>
              <a:t> bright and confident air born of knowledge of the subject and good preparation</a:t>
            </a:r>
            <a:endParaRPr lang="en-US" altLang="en-US" sz="1600" dirty="0"/>
          </a:p>
          <a:p>
            <a:pPr marL="0" indent="0">
              <a:buNone/>
            </a:pPr>
            <a:endParaRPr lang="tr-TR" altLang="en-US" sz="1600" dirty="0"/>
          </a:p>
          <a:p>
            <a:pPr marL="0" indent="0">
              <a:buNone/>
            </a:pPr>
            <a:r>
              <a:rPr lang="tr-TR" altLang="en-US" sz="1600" b="1" dirty="0"/>
              <a:t>P</a:t>
            </a:r>
            <a:r>
              <a:rPr lang="tr-TR" altLang="en-US" sz="1600" dirty="0"/>
              <a:t>:</a:t>
            </a:r>
            <a:r>
              <a:rPr lang="en-US" altLang="en-US" sz="1600" dirty="0"/>
              <a:t>	</a:t>
            </a:r>
            <a:r>
              <a:rPr lang="tr-TR" altLang="en-US" sz="1600" dirty="0">
                <a:solidFill>
                  <a:srgbClr val="C00000"/>
                </a:solidFill>
              </a:rPr>
              <a:t>Pause</a:t>
            </a:r>
            <a:r>
              <a:rPr lang="en-US" altLang="en-US" sz="1600" dirty="0"/>
              <a:t> – </a:t>
            </a:r>
            <a:r>
              <a:rPr lang="tr-TR" altLang="en-US" sz="1600" dirty="0"/>
              <a:t>it is essential to allow the listeners</a:t>
            </a:r>
            <a:r>
              <a:rPr lang="en-US" altLang="en-US" sz="1600" dirty="0"/>
              <a:t> time</a:t>
            </a:r>
            <a:r>
              <a:rPr lang="tr-TR" altLang="en-US" sz="1600" dirty="0"/>
              <a:t> to</a:t>
            </a:r>
            <a:r>
              <a:rPr lang="en-GB" altLang="en-US" sz="1600" dirty="0"/>
              <a:t> </a:t>
            </a:r>
            <a:r>
              <a:rPr lang="tr-TR" altLang="en-US" sz="1600" dirty="0"/>
              <a:t>digest what</a:t>
            </a:r>
            <a:r>
              <a:rPr lang="en-GB" altLang="en-US" sz="1600" dirty="0"/>
              <a:t> </a:t>
            </a:r>
            <a:r>
              <a:rPr lang="tr-TR" altLang="en-US" sz="1600" dirty="0"/>
              <a:t>you have said</a:t>
            </a:r>
            <a:endParaRPr lang="en-US" altLang="en-US" sz="1600"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090" name="Rectangle 2">
            <a:extLst>
              <a:ext uri="{FF2B5EF4-FFF2-40B4-BE49-F238E27FC236}">
                <a16:creationId xmlns:a16="http://schemas.microsoft.com/office/drawing/2014/main" id="{65A6AD02-B4BC-E448-901C-99A606F9DB0F}"/>
              </a:ext>
            </a:extLst>
          </p:cNvPr>
          <p:cNvSpPr>
            <a:spLocks noGrp="1"/>
          </p:cNvSpPr>
          <p:nvPr>
            <p:ph type="title"/>
          </p:nvPr>
        </p:nvSpPr>
        <p:spPr>
          <a:xfrm>
            <a:off x="393555" y="620392"/>
            <a:ext cx="2856201" cy="5504688"/>
          </a:xfrm>
        </p:spPr>
        <p:txBody>
          <a:bodyPr>
            <a:normAutofit/>
          </a:bodyPr>
          <a:lstStyle/>
          <a:p>
            <a:r>
              <a:rPr lang="en-US" altLang="en-US" sz="5200">
                <a:solidFill>
                  <a:schemeClr val="bg1"/>
                </a:solidFill>
              </a:rPr>
              <a:t>Body Language</a:t>
            </a:r>
          </a:p>
        </p:txBody>
      </p:sp>
      <p:graphicFrame>
        <p:nvGraphicFramePr>
          <p:cNvPr id="249861" name="Rectangle 3">
            <a:extLst>
              <a:ext uri="{FF2B5EF4-FFF2-40B4-BE49-F238E27FC236}">
                <a16:creationId xmlns:a16="http://schemas.microsoft.com/office/drawing/2014/main" id="{8E47E37E-9022-48F9-9F8A-34D30AD3CACE}"/>
              </a:ext>
            </a:extLst>
          </p:cNvPr>
          <p:cNvGraphicFramePr>
            <a:graphicFrameLocks noGrp="1"/>
          </p:cNvGraphicFramePr>
          <p:nvPr>
            <p:ph idx="1"/>
            <p:extLst>
              <p:ext uri="{D42A27DB-BD31-4B8C-83A1-F6EECF244321}">
                <p14:modId xmlns:p14="http://schemas.microsoft.com/office/powerpoint/2010/main" val="3875349043"/>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138" name="Rectangle 2">
            <a:extLst>
              <a:ext uri="{FF2B5EF4-FFF2-40B4-BE49-F238E27FC236}">
                <a16:creationId xmlns:a16="http://schemas.microsoft.com/office/drawing/2014/main" id="{D90B2178-0911-054F-8363-F77FFF236756}"/>
              </a:ext>
            </a:extLst>
          </p:cNvPr>
          <p:cNvSpPr>
            <a:spLocks noGrp="1"/>
          </p:cNvSpPr>
          <p:nvPr>
            <p:ph type="title"/>
          </p:nvPr>
        </p:nvSpPr>
        <p:spPr>
          <a:xfrm>
            <a:off x="476250" y="640823"/>
            <a:ext cx="2563994" cy="5583148"/>
          </a:xfrm>
        </p:spPr>
        <p:txBody>
          <a:bodyPr anchor="ctr">
            <a:normAutofit/>
          </a:bodyPr>
          <a:lstStyle/>
          <a:p>
            <a:r>
              <a:rPr lang="en-US" altLang="en-US" sz="4700"/>
              <a:t>Scripts and </a:t>
            </a:r>
            <a:r>
              <a:rPr lang="tr-TR" altLang="en-US" sz="4700"/>
              <a:t>Notes </a:t>
            </a:r>
            <a:endParaRPr lang="en-US" altLang="en-US" sz="4700"/>
          </a:p>
        </p:txBody>
      </p:sp>
      <p:sp>
        <p:nvSpPr>
          <p:cNvPr id="13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0949" name="Rectangle 3">
            <a:extLst>
              <a:ext uri="{FF2B5EF4-FFF2-40B4-BE49-F238E27FC236}">
                <a16:creationId xmlns:a16="http://schemas.microsoft.com/office/drawing/2014/main" id="{2EA10F6E-0425-47BA-A0C0-28C4AF4058DD}"/>
              </a:ext>
            </a:extLst>
          </p:cNvPr>
          <p:cNvGraphicFramePr>
            <a:graphicFrameLocks noGrp="1"/>
          </p:cNvGraphicFramePr>
          <p:nvPr>
            <p:ph idx="1"/>
            <p:extLst>
              <p:ext uri="{D42A27DB-BD31-4B8C-83A1-F6EECF244321}">
                <p14:modId xmlns:p14="http://schemas.microsoft.com/office/powerpoint/2010/main" val="161932744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D3B84-C254-445B-B61E-B0686C1FA40D}"/>
              </a:ext>
            </a:extLst>
          </p:cNvPr>
          <p:cNvSpPr>
            <a:spLocks noGrp="1"/>
          </p:cNvSpPr>
          <p:nvPr>
            <p:ph type="title"/>
          </p:nvPr>
        </p:nvSpPr>
        <p:spPr>
          <a:xfrm>
            <a:off x="3724072" y="629268"/>
            <a:ext cx="4939868" cy="1286160"/>
          </a:xfrm>
        </p:spPr>
        <p:txBody>
          <a:bodyPr anchor="b">
            <a:normAutofit/>
          </a:bodyPr>
          <a:lstStyle/>
          <a:p>
            <a:r>
              <a:rPr lang="en-GB" dirty="0"/>
              <a:t>Speaker notes</a:t>
            </a:r>
          </a:p>
        </p:txBody>
      </p:sp>
      <p:sp>
        <p:nvSpPr>
          <p:cNvPr id="3" name="Content Placeholder 2">
            <a:extLst>
              <a:ext uri="{FF2B5EF4-FFF2-40B4-BE49-F238E27FC236}">
                <a16:creationId xmlns:a16="http://schemas.microsoft.com/office/drawing/2014/main" id="{1836A606-E3EA-4D30-AAD2-5E5DAA8B960B}"/>
              </a:ext>
            </a:extLst>
          </p:cNvPr>
          <p:cNvSpPr>
            <a:spLocks noGrp="1"/>
          </p:cNvSpPr>
          <p:nvPr>
            <p:ph idx="1"/>
          </p:nvPr>
        </p:nvSpPr>
        <p:spPr>
          <a:xfrm>
            <a:off x="3724073" y="2438400"/>
            <a:ext cx="4939867" cy="3785419"/>
          </a:xfrm>
        </p:spPr>
        <p:txBody>
          <a:bodyPr>
            <a:normAutofit/>
          </a:bodyPr>
          <a:lstStyle/>
          <a:p>
            <a:pPr marL="0" indent="0">
              <a:buNone/>
            </a:pPr>
            <a:r>
              <a:rPr lang="en-GB" sz="1700" dirty="0"/>
              <a:t>Each team member must upload a copy of their speaker notes in word format (</a:t>
            </a:r>
            <a:r>
              <a:rPr lang="en-GB" sz="1700" b="1" dirty="0"/>
              <a:t>650 words each</a:t>
            </a:r>
            <a:r>
              <a:rPr lang="en-GB" sz="1700" dirty="0"/>
              <a:t>) plus references to Turnitin by Monday 12pm on 14th February 22. One member of the team will upload a copy of the presentation to Turnitin. </a:t>
            </a:r>
          </a:p>
          <a:p>
            <a:pPr marL="0" indent="0">
              <a:buNone/>
            </a:pPr>
            <a:endParaRPr lang="en-GB" sz="1700" dirty="0"/>
          </a:p>
          <a:p>
            <a:pPr marL="0" indent="0">
              <a:buNone/>
            </a:pPr>
            <a:r>
              <a:rPr lang="en-GB" sz="1700" dirty="0"/>
              <a:t>Full references to be included (minimum 2)</a:t>
            </a:r>
          </a:p>
          <a:p>
            <a:pPr marL="0" indent="0">
              <a:buNone/>
            </a:pPr>
            <a:r>
              <a:rPr lang="en-GB" sz="1700" dirty="0"/>
              <a:t>Should be written academically – covering points you have done in your presentation</a:t>
            </a:r>
          </a:p>
        </p:txBody>
      </p:sp>
      <p:pic>
        <p:nvPicPr>
          <p:cNvPr id="5" name="Picture 4" descr="Sticky notes on a wall">
            <a:extLst>
              <a:ext uri="{FF2B5EF4-FFF2-40B4-BE49-F238E27FC236}">
                <a16:creationId xmlns:a16="http://schemas.microsoft.com/office/drawing/2014/main" id="{31175941-5CFA-4E64-BCEA-11B2991C8E0B}"/>
              </a:ext>
            </a:extLst>
          </p:cNvPr>
          <p:cNvPicPr>
            <a:picLocks noChangeAspect="1"/>
          </p:cNvPicPr>
          <p:nvPr/>
        </p:nvPicPr>
        <p:blipFill rotWithShape="1">
          <a:blip r:embed="rId2"/>
          <a:srcRect l="32189" r="32452" b="2"/>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3A2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328209"/>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77"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95234" name="Rectangle 2">
            <a:extLst>
              <a:ext uri="{FF2B5EF4-FFF2-40B4-BE49-F238E27FC236}">
                <a16:creationId xmlns:a16="http://schemas.microsoft.com/office/drawing/2014/main" id="{8E583E59-1240-CB46-878A-5070296123D4}"/>
              </a:ext>
            </a:extLst>
          </p:cNvPr>
          <p:cNvSpPr>
            <a:spLocks noGrp="1"/>
          </p:cNvSpPr>
          <p:nvPr>
            <p:ph type="title"/>
          </p:nvPr>
        </p:nvSpPr>
        <p:spPr>
          <a:xfrm>
            <a:off x="785460" y="759805"/>
            <a:ext cx="7729890" cy="1325563"/>
          </a:xfrm>
        </p:spPr>
        <p:txBody>
          <a:bodyPr>
            <a:normAutofit/>
          </a:bodyPr>
          <a:lstStyle/>
          <a:p>
            <a:r>
              <a:rPr lang="en-US" altLang="en-US" sz="3500">
                <a:solidFill>
                  <a:srgbClr val="FFFFFF"/>
                </a:solidFill>
              </a:rPr>
              <a:t>Common Problems</a:t>
            </a:r>
          </a:p>
        </p:txBody>
      </p:sp>
      <p:sp>
        <p:nvSpPr>
          <p:cNvPr id="240643" name="Rectangle 3">
            <a:extLst>
              <a:ext uri="{FF2B5EF4-FFF2-40B4-BE49-F238E27FC236}">
                <a16:creationId xmlns:a16="http://schemas.microsoft.com/office/drawing/2014/main" id="{98B55E3D-6014-6045-8AAD-54761CAD0862}"/>
              </a:ext>
            </a:extLst>
          </p:cNvPr>
          <p:cNvSpPr>
            <a:spLocks noGrp="1"/>
          </p:cNvSpPr>
          <p:nvPr>
            <p:ph idx="1"/>
          </p:nvPr>
        </p:nvSpPr>
        <p:spPr>
          <a:xfrm>
            <a:off x="1068678" y="2494450"/>
            <a:ext cx="3040158" cy="3563159"/>
          </a:xfrm>
        </p:spPr>
        <p:txBody>
          <a:bodyPr>
            <a:normAutofit/>
          </a:bodyPr>
          <a:lstStyle/>
          <a:p>
            <a:r>
              <a:rPr lang="en-US" altLang="en-US" dirty="0"/>
              <a:t>Verbal fillers</a:t>
            </a:r>
          </a:p>
          <a:p>
            <a:pPr lvl="1"/>
            <a:r>
              <a:rPr lang="en-US" altLang="en-US" sz="2100"/>
              <a:t>“Um”, “uh”, “like”,</a:t>
            </a:r>
          </a:p>
          <a:p>
            <a:r>
              <a:rPr lang="en-US" altLang="en-US" dirty="0"/>
              <a:t>Swaying, rocking, and pacing</a:t>
            </a:r>
          </a:p>
          <a:p>
            <a:r>
              <a:rPr lang="en-US" altLang="en-US" dirty="0"/>
              <a:t>Hands in pockets</a:t>
            </a:r>
          </a:p>
          <a:p>
            <a:r>
              <a:rPr lang="en-US" altLang="en-US" dirty="0"/>
              <a:t>Fidgeting</a:t>
            </a:r>
          </a:p>
          <a:p>
            <a:r>
              <a:rPr lang="en-US" altLang="en-US" dirty="0"/>
              <a:t>Failure to be audience-centered</a:t>
            </a:r>
          </a:p>
        </p:txBody>
      </p:sp>
      <p:pic>
        <p:nvPicPr>
          <p:cNvPr id="240644" name="Picture 4" descr="j0104880">
            <a:extLst>
              <a:ext uri="{FF2B5EF4-FFF2-40B4-BE49-F238E27FC236}">
                <a16:creationId xmlns:a16="http://schemas.microsoft.com/office/drawing/2014/main" id="{4F2B9524-38FB-0245-89DF-0ACD989E149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574169" y="3307289"/>
            <a:ext cx="3601803" cy="193354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382332D8-7A6E-7340-9628-4F843ED265F4}"/>
              </a:ext>
            </a:extLst>
          </p:cNvPr>
          <p:cNvSpPr>
            <a:spLocks noGrp="1"/>
          </p:cNvSpPr>
          <p:nvPr>
            <p:ph type="title"/>
          </p:nvPr>
        </p:nvSpPr>
        <p:spPr/>
        <p:txBody>
          <a:bodyPr/>
          <a:lstStyle/>
          <a:p>
            <a:r>
              <a:rPr lang="en-US" altLang="en-US"/>
              <a:t>Speaker Reads Slides</a:t>
            </a:r>
          </a:p>
        </p:txBody>
      </p:sp>
      <p:sp>
        <p:nvSpPr>
          <p:cNvPr id="135171" name="Rectangle 3">
            <a:extLst>
              <a:ext uri="{FF2B5EF4-FFF2-40B4-BE49-F238E27FC236}">
                <a16:creationId xmlns:a16="http://schemas.microsoft.com/office/drawing/2014/main" id="{A62B0D90-916C-B14F-BAEC-D621E8E53AE5}"/>
              </a:ext>
            </a:extLst>
          </p:cNvPr>
          <p:cNvSpPr>
            <a:spLocks noGrp="1"/>
          </p:cNvSpPr>
          <p:nvPr>
            <p:ph sz="half" idx="2"/>
          </p:nvPr>
        </p:nvSpPr>
        <p:spPr/>
        <p:txBody>
          <a:bodyPr>
            <a:normAutofit fontScale="92500" lnSpcReduction="10000"/>
          </a:bodyPr>
          <a:lstStyle/>
          <a:p>
            <a:r>
              <a:rPr lang="en-US" altLang="en-US" dirty="0"/>
              <a:t>A speaker may put his entire presentation on his slides. He turns his back to the audience and reads the slides aloud. Perhaps he feels this approach guarantees all the information will get to the audience.</a:t>
            </a:r>
          </a:p>
          <a:p>
            <a:r>
              <a:rPr lang="en-US" altLang="en-US" dirty="0"/>
              <a:t>This may be the most annoying way to give a presentation. Audience members feel insulted: they already know how to read! They wonder why the lecturer doesn’t simply hand out a copy of the slides.</a:t>
            </a:r>
          </a:p>
          <a:p>
            <a:r>
              <a:rPr lang="en-US" altLang="en-US" dirty="0"/>
              <a:t>The visual presentation dominates the presenter. The presenter is not adding</a:t>
            </a:r>
            <a:br>
              <a:rPr lang="en-US" altLang="en-US" dirty="0"/>
            </a:br>
            <a:r>
              <a:rPr lang="en-US" altLang="en-US" dirty="0"/>
              <a:t>any value to what is on the slides.</a:t>
            </a:r>
          </a:p>
        </p:txBody>
      </p:sp>
      <p:sp>
        <p:nvSpPr>
          <p:cNvPr id="135186" name="Text Box 18">
            <a:extLst>
              <a:ext uri="{FF2B5EF4-FFF2-40B4-BE49-F238E27FC236}">
                <a16:creationId xmlns:a16="http://schemas.microsoft.com/office/drawing/2014/main" id="{CDD92EE3-DF07-3A4A-ACCA-4DB9FB80C925}"/>
              </a:ext>
            </a:extLst>
          </p:cNvPr>
          <p:cNvSpPr txBox="1">
            <a:spLocks noChangeArrowheads="1"/>
          </p:cNvSpPr>
          <p:nvPr/>
        </p:nvSpPr>
        <p:spPr bwMode="auto">
          <a:xfrm>
            <a:off x="762000" y="3124200"/>
            <a:ext cx="283845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3200" b="1" i="1" u="sng" dirty="0" err="1">
                <a:solidFill>
                  <a:srgbClr val="800000"/>
                </a:solidFill>
                <a:latin typeface="Tahoma" panose="020B0604030504040204" pitchFamily="34" charset="0"/>
              </a:rPr>
              <a:t>Psst</a:t>
            </a:r>
            <a:r>
              <a:rPr lang="en-US" altLang="en-US" sz="3200" b="1" i="1" u="sng" dirty="0">
                <a:solidFill>
                  <a:srgbClr val="800000"/>
                </a:solidFill>
                <a:latin typeface="Tahoma" panose="020B0604030504040204" pitchFamily="34" charset="0"/>
              </a:rPr>
              <a:t>!  This slide is way too busy!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DE94830-9E1C-7248-B800-2C395813A974}"/>
              </a:ext>
            </a:extLst>
          </p:cNvPr>
          <p:cNvSpPr>
            <a:spLocks noGrp="1" noChangeArrowheads="1"/>
          </p:cNvSpPr>
          <p:nvPr>
            <p:ph type="title"/>
          </p:nvPr>
        </p:nvSpPr>
        <p:spPr>
          <a:xfrm>
            <a:off x="393555" y="620392"/>
            <a:ext cx="2856201" cy="5504688"/>
          </a:xfrm>
        </p:spPr>
        <p:txBody>
          <a:bodyPr>
            <a:normAutofit/>
          </a:bodyPr>
          <a:lstStyle/>
          <a:p>
            <a:r>
              <a:rPr lang="tr-TR" altLang="en-US" sz="4400">
                <a:solidFill>
                  <a:schemeClr val="accent5"/>
                </a:solidFill>
              </a:rPr>
              <a:t>Control of </a:t>
            </a:r>
            <a:r>
              <a:rPr lang="en-US" altLang="en-US" sz="4400">
                <a:solidFill>
                  <a:schemeClr val="accent5"/>
                </a:solidFill>
              </a:rPr>
              <a:t>Information</a:t>
            </a:r>
          </a:p>
        </p:txBody>
      </p:sp>
      <p:graphicFrame>
        <p:nvGraphicFramePr>
          <p:cNvPr id="206853" name="Rectangle 3">
            <a:extLst>
              <a:ext uri="{FF2B5EF4-FFF2-40B4-BE49-F238E27FC236}">
                <a16:creationId xmlns:a16="http://schemas.microsoft.com/office/drawing/2014/main" id="{30F3CA14-59C4-4A0C-8C27-807889868D40}"/>
              </a:ext>
            </a:extLst>
          </p:cNvPr>
          <p:cNvGraphicFramePr>
            <a:graphicFrameLocks noGrp="1"/>
          </p:cNvGraphicFramePr>
          <p:nvPr>
            <p:ph idx="1"/>
            <p:extLst>
              <p:ext uri="{D42A27DB-BD31-4B8C-83A1-F6EECF244321}">
                <p14:modId xmlns:p14="http://schemas.microsoft.com/office/powerpoint/2010/main" val="2136640861"/>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7698745D-AE83-F44D-83CC-84C9916287FE}"/>
              </a:ext>
            </a:extLst>
          </p:cNvPr>
          <p:cNvSpPr>
            <a:spLocks noGrp="1"/>
          </p:cNvSpPr>
          <p:nvPr>
            <p:ph type="title"/>
          </p:nvPr>
        </p:nvSpPr>
        <p:spPr>
          <a:xfrm>
            <a:off x="393555" y="620392"/>
            <a:ext cx="2856201" cy="5504688"/>
          </a:xfrm>
        </p:spPr>
        <p:txBody>
          <a:bodyPr>
            <a:normAutofit/>
          </a:bodyPr>
          <a:lstStyle/>
          <a:p>
            <a:r>
              <a:rPr lang="tr-TR" altLang="en-US" sz="5200">
                <a:solidFill>
                  <a:schemeClr val="accent5"/>
                </a:solidFill>
              </a:rPr>
              <a:t>Closing Summary</a:t>
            </a:r>
            <a:endParaRPr lang="en-US" altLang="en-US" sz="5200">
              <a:solidFill>
                <a:schemeClr val="accent5"/>
              </a:solidFill>
            </a:endParaRPr>
          </a:p>
        </p:txBody>
      </p:sp>
      <p:graphicFrame>
        <p:nvGraphicFramePr>
          <p:cNvPr id="216071" name="Rectangle 3">
            <a:extLst>
              <a:ext uri="{FF2B5EF4-FFF2-40B4-BE49-F238E27FC236}">
                <a16:creationId xmlns:a16="http://schemas.microsoft.com/office/drawing/2014/main" id="{839B9E9F-BF99-4164-B159-7F20FD9B587F}"/>
              </a:ext>
            </a:extLst>
          </p:cNvPr>
          <p:cNvGraphicFramePr>
            <a:graphicFrameLocks noGrp="1"/>
          </p:cNvGraphicFramePr>
          <p:nvPr>
            <p:ph idx="1"/>
            <p:extLst>
              <p:ext uri="{D42A27DB-BD31-4B8C-83A1-F6EECF244321}">
                <p14:modId xmlns:p14="http://schemas.microsoft.com/office/powerpoint/2010/main" val="2739252642"/>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74" name="Rectangle 2">
            <a:extLst>
              <a:ext uri="{FF2B5EF4-FFF2-40B4-BE49-F238E27FC236}">
                <a16:creationId xmlns:a16="http://schemas.microsoft.com/office/drawing/2014/main" id="{594DB8FB-FA86-7E45-8AA3-F6D1A2EE28BB}"/>
              </a:ext>
            </a:extLst>
          </p:cNvPr>
          <p:cNvSpPr>
            <a:spLocks noGrp="1"/>
          </p:cNvSpPr>
          <p:nvPr>
            <p:ph type="title"/>
          </p:nvPr>
        </p:nvSpPr>
        <p:spPr>
          <a:xfrm>
            <a:off x="1028697" y="348865"/>
            <a:ext cx="7533018" cy="877729"/>
          </a:xfrm>
        </p:spPr>
        <p:txBody>
          <a:bodyPr anchor="ctr">
            <a:normAutofit/>
          </a:bodyPr>
          <a:lstStyle/>
          <a:p>
            <a:r>
              <a:rPr lang="en-US" altLang="en-US" sz="3500">
                <a:solidFill>
                  <a:srgbClr val="FFFFFF"/>
                </a:solidFill>
              </a:rPr>
              <a:t>5 Presentation Tips</a:t>
            </a:r>
          </a:p>
        </p:txBody>
      </p:sp>
      <p:graphicFrame>
        <p:nvGraphicFramePr>
          <p:cNvPr id="241669" name="Rectangle 3">
            <a:extLst>
              <a:ext uri="{FF2B5EF4-FFF2-40B4-BE49-F238E27FC236}">
                <a16:creationId xmlns:a16="http://schemas.microsoft.com/office/drawing/2014/main" id="{AC6583CB-9C84-4A2A-B505-A2E1C9A39563}"/>
              </a:ext>
            </a:extLst>
          </p:cNvPr>
          <p:cNvGraphicFramePr>
            <a:graphicFrameLocks noGrp="1"/>
          </p:cNvGraphicFramePr>
          <p:nvPr>
            <p:ph idx="1"/>
            <p:extLst>
              <p:ext uri="{D42A27DB-BD31-4B8C-83A1-F6EECF244321}">
                <p14:modId xmlns:p14="http://schemas.microsoft.com/office/powerpoint/2010/main" val="234731835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C7DE2-507A-474C-82AF-FCD4888B821A}"/>
              </a:ext>
            </a:extLst>
          </p:cNvPr>
          <p:cNvSpPr>
            <a:spLocks noGrp="1"/>
          </p:cNvSpPr>
          <p:nvPr>
            <p:ph type="title"/>
          </p:nvPr>
        </p:nvSpPr>
        <p:spPr/>
        <p:txBody>
          <a:bodyPr/>
          <a:lstStyle/>
          <a:p>
            <a:r>
              <a:rPr lang="en-GB" dirty="0"/>
              <a:t>VIDEO</a:t>
            </a:r>
          </a:p>
        </p:txBody>
      </p:sp>
      <p:pic>
        <p:nvPicPr>
          <p:cNvPr id="4" name="Steve Jobs introduces iPhone in 2007-MnrJzXM7a6o.mp4" descr="Steve Jobs introduces iPhone in 2007-MnrJzXM7a6o.mp4">
            <a:hlinkClick r:id="" action="ppaction://media"/>
            <a:extLst>
              <a:ext uri="{FF2B5EF4-FFF2-40B4-BE49-F238E27FC236}">
                <a16:creationId xmlns:a16="http://schemas.microsoft.com/office/drawing/2014/main" id="{063F3308-B8DE-E341-88F1-0FA0C0AC8B7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60563" y="1371600"/>
            <a:ext cx="5221287" cy="3916363"/>
          </a:xfrm>
        </p:spPr>
      </p:pic>
      <p:sp>
        <p:nvSpPr>
          <p:cNvPr id="5" name="Rectangle 4">
            <a:extLst>
              <a:ext uri="{FF2B5EF4-FFF2-40B4-BE49-F238E27FC236}">
                <a16:creationId xmlns:a16="http://schemas.microsoft.com/office/drawing/2014/main" id="{387B24AF-77CD-324E-9B56-8B69B1343D93}"/>
              </a:ext>
            </a:extLst>
          </p:cNvPr>
          <p:cNvSpPr/>
          <p:nvPr/>
        </p:nvSpPr>
        <p:spPr>
          <a:xfrm>
            <a:off x="2979864" y="5377934"/>
            <a:ext cx="3184270" cy="369332"/>
          </a:xfrm>
          <a:prstGeom prst="rect">
            <a:avLst/>
          </a:prstGeom>
        </p:spPr>
        <p:txBody>
          <a:bodyPr wrap="none">
            <a:spAutoFit/>
          </a:bodyPr>
          <a:lstStyle/>
          <a:p>
            <a:r>
              <a:rPr lang="en-GB" dirty="0">
                <a:hlinkClick r:id="rId5"/>
              </a:rPr>
              <a:t>https://</a:t>
            </a:r>
            <a:r>
              <a:rPr lang="en-GB" dirty="0" err="1">
                <a:hlinkClick r:id="rId5"/>
              </a:rPr>
              <a:t>youtu.be</a:t>
            </a:r>
            <a:r>
              <a:rPr lang="en-GB" dirty="0">
                <a:hlinkClick r:id="rId5"/>
              </a:rPr>
              <a:t>/MnrJzXM7a6o</a:t>
            </a:r>
            <a:endParaRPr lang="en-GB" dirty="0"/>
          </a:p>
        </p:txBody>
      </p:sp>
    </p:spTree>
    <p:extLst>
      <p:ext uri="{BB962C8B-B14F-4D97-AF65-F5344CB8AC3E}">
        <p14:creationId xmlns:p14="http://schemas.microsoft.com/office/powerpoint/2010/main" val="3556859379"/>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4" name="WordArt 4">
            <a:extLst>
              <a:ext uri="{FF2B5EF4-FFF2-40B4-BE49-F238E27FC236}">
                <a16:creationId xmlns:a16="http://schemas.microsoft.com/office/drawing/2014/main" id="{D35C517C-DEA2-4742-AAB4-24DAB2DB8CEB}"/>
              </a:ext>
            </a:extLst>
          </p:cNvPr>
          <p:cNvSpPr>
            <a:spLocks noChangeArrowheads="1" noChangeShapeType="1" noTextEdit="1"/>
          </p:cNvSpPr>
          <p:nvPr/>
        </p:nvSpPr>
        <p:spPr bwMode="auto">
          <a:xfrm>
            <a:off x="1177925" y="2755900"/>
            <a:ext cx="7172325" cy="1466850"/>
          </a:xfrm>
          <a:prstGeom prst="rect">
            <a:avLst/>
          </a:prstGeom>
        </p:spPr>
        <p:txBody>
          <a:bodyPr wrap="none" fromWordArt="1">
            <a:prstTxWarp prst="textPlain">
              <a:avLst>
                <a:gd name="adj" fmla="val 50000"/>
              </a:avLst>
            </a:prstTxWarp>
          </a:bodyPr>
          <a:lstStyle/>
          <a:p>
            <a:pPr algn="ctr"/>
            <a:r>
              <a:rPr lang="en-GB" sz="9600" b="1"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ea typeface="Tahoma" panose="020B0604030504040204" pitchFamily="34" charset="0"/>
                <a:cs typeface="Tahoma" panose="020B0604030504040204" pitchFamily="34" charset="0"/>
              </a:rPr>
              <a:t>Questions ?</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d109f70cbae53dcb90cbb157f6ecff30">
  <xsd:schema xmlns:xsd="http://www.w3.org/2001/XMLSchema" xmlns:xs="http://www.w3.org/2001/XMLSchema" xmlns:p="http://schemas.microsoft.com/office/2006/metadata/properties" xmlns:ns2="550e0b3d-7eb6-4482-88b2-ccad92eb760b" targetNamespace="http://schemas.microsoft.com/office/2006/metadata/properties" ma:root="true" ma:fieldsID="edbc6a94977d6a29761bc4981c947f4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05E0B5-31D9-4367-999E-C56D03B8046D}">
  <ds:schemaRefs>
    <ds:schemaRef ds:uri="http://schemas.microsoft.com/sharepoint/v3/contenttype/forms"/>
  </ds:schemaRefs>
</ds:datastoreItem>
</file>

<file path=customXml/itemProps2.xml><?xml version="1.0" encoding="utf-8"?>
<ds:datastoreItem xmlns:ds="http://schemas.openxmlformats.org/officeDocument/2006/customXml" ds:itemID="{BA780C9B-51CF-4483-899A-5C80D6757BD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550e0b3d-7eb6-4482-88b2-ccad92eb760b"/>
    <ds:schemaRef ds:uri="http://www.w3.org/XML/1998/namespace"/>
    <ds:schemaRef ds:uri="http://purl.org/dc/dcmitype/"/>
  </ds:schemaRefs>
</ds:datastoreItem>
</file>

<file path=customXml/itemProps3.xml><?xml version="1.0" encoding="utf-8"?>
<ds:datastoreItem xmlns:ds="http://schemas.openxmlformats.org/officeDocument/2006/customXml" ds:itemID="{A5E31B8E-D18A-4FDC-BD3B-65EFFB545B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203</TotalTime>
  <Words>1574</Words>
  <Application>Microsoft Office PowerPoint</Application>
  <PresentationFormat>On-screen Show (4:3)</PresentationFormat>
  <Paragraphs>315</Paragraphs>
  <Slides>48</Slides>
  <Notes>39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Calibri Light</vt:lpstr>
      <vt:lpstr>Tahoma</vt:lpstr>
      <vt:lpstr>Times New Roman</vt:lpstr>
      <vt:lpstr>Office Theme</vt:lpstr>
      <vt:lpstr>Assignment guidance </vt:lpstr>
      <vt:lpstr>VIDEO</vt:lpstr>
      <vt:lpstr>Making Effective Presentations</vt:lpstr>
      <vt:lpstr>“Great speakers aren’t born, they are trained.”</vt:lpstr>
      <vt:lpstr>Agenda </vt:lpstr>
      <vt:lpstr>Introduction</vt:lpstr>
      <vt:lpstr>Planning Your Presentation</vt:lpstr>
      <vt:lpstr>‘How to use teamwork theories and models to form an effective team and using leadership theories, how to monitor and improve the performance in the modern workplace, Virtually as well as in person’. </vt:lpstr>
      <vt:lpstr>Planning Your Presentation</vt:lpstr>
      <vt:lpstr>  Still More Planning </vt:lpstr>
      <vt:lpstr>Storyboarding</vt:lpstr>
      <vt:lpstr>The Presentation Sequence</vt:lpstr>
      <vt:lpstr>1: Build Rapport</vt:lpstr>
      <vt:lpstr>2: Opening Your Presentation </vt:lpstr>
      <vt:lpstr>3:  Presenting Main Points</vt:lpstr>
      <vt:lpstr>4:  Concluding Your Presentation </vt:lpstr>
      <vt:lpstr>5 min each – to new managers</vt:lpstr>
      <vt:lpstr>1. Fear</vt:lpstr>
      <vt:lpstr>Causes of the Anxiety</vt:lpstr>
      <vt:lpstr>Organising Your Presentation</vt:lpstr>
      <vt:lpstr>Possible order</vt:lpstr>
      <vt:lpstr>Example</vt:lpstr>
      <vt:lpstr>Effective Presentations</vt:lpstr>
      <vt:lpstr>Presentation Outline</vt:lpstr>
      <vt:lpstr>Creating Effective  Visual Aids</vt:lpstr>
      <vt:lpstr>Designing Good Slides</vt:lpstr>
      <vt:lpstr>Content</vt:lpstr>
      <vt:lpstr>Visual Aids</vt:lpstr>
      <vt:lpstr>Visual Aids</vt:lpstr>
      <vt:lpstr>No more than 2 slides per person</vt:lpstr>
      <vt:lpstr>Visual Aids</vt:lpstr>
      <vt:lpstr>Visual Aids Should…</vt:lpstr>
      <vt:lpstr>Be Visible</vt:lpstr>
      <vt:lpstr>Low Contrast</vt:lpstr>
      <vt:lpstr>Effective Presentation Techniques</vt:lpstr>
      <vt:lpstr>What Makes an Effective Speaker?</vt:lpstr>
      <vt:lpstr>Vocal Techniques</vt:lpstr>
      <vt:lpstr>The Voice</vt:lpstr>
      <vt:lpstr>Body Language</vt:lpstr>
      <vt:lpstr>Scripts and Notes </vt:lpstr>
      <vt:lpstr>Speaker notes</vt:lpstr>
      <vt:lpstr>Common Problems</vt:lpstr>
      <vt:lpstr>Speaker Reads Slides</vt:lpstr>
      <vt:lpstr>Control of Information</vt:lpstr>
      <vt:lpstr>Closing Summary</vt:lpstr>
      <vt:lpstr>5 Presentation Tips</vt:lpstr>
      <vt:lpstr>VIDEO</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Microsoft PowerPoint</dc:title>
  <dc:creator>Huw Howells (1900267)</dc:creator>
  <cp:lastModifiedBy>Shehla Khan</cp:lastModifiedBy>
  <cp:revision>60</cp:revision>
  <dcterms:created xsi:type="dcterms:W3CDTF">2020-05-03T14:32:10Z</dcterms:created>
  <dcterms:modified xsi:type="dcterms:W3CDTF">2022-02-09T10:58:52Z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