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4"/>
  </p:sldMasterIdLst>
  <p:notesMasterIdLst>
    <p:notesMasterId r:id="rId39"/>
  </p:notesMasterIdLst>
  <p:handoutMasterIdLst>
    <p:handoutMasterId r:id="rId40"/>
  </p:handoutMasterIdLst>
  <p:sldIdLst>
    <p:sldId id="256" r:id="rId5"/>
    <p:sldId id="362" r:id="rId6"/>
    <p:sldId id="358" r:id="rId7"/>
    <p:sldId id="359" r:id="rId8"/>
    <p:sldId id="303" r:id="rId9"/>
    <p:sldId id="364" r:id="rId10"/>
    <p:sldId id="342" r:id="rId11"/>
    <p:sldId id="365" r:id="rId12"/>
    <p:sldId id="357" r:id="rId13"/>
    <p:sldId id="349" r:id="rId14"/>
    <p:sldId id="263" r:id="rId15"/>
    <p:sldId id="360" r:id="rId16"/>
    <p:sldId id="361" r:id="rId17"/>
    <p:sldId id="264" r:id="rId18"/>
    <p:sldId id="348" r:id="rId19"/>
    <p:sldId id="315" r:id="rId20"/>
    <p:sldId id="296" r:id="rId21"/>
    <p:sldId id="297" r:id="rId22"/>
    <p:sldId id="318" r:id="rId23"/>
    <p:sldId id="299" r:id="rId24"/>
    <p:sldId id="352" r:id="rId25"/>
    <p:sldId id="301" r:id="rId26"/>
    <p:sldId id="302" r:id="rId27"/>
    <p:sldId id="326" r:id="rId28"/>
    <p:sldId id="327" r:id="rId29"/>
    <p:sldId id="307" r:id="rId30"/>
    <p:sldId id="311" r:id="rId31"/>
    <p:sldId id="313" r:id="rId32"/>
    <p:sldId id="344" r:id="rId33"/>
    <p:sldId id="354" r:id="rId34"/>
    <p:sldId id="355" r:id="rId35"/>
    <p:sldId id="356" r:id="rId36"/>
    <p:sldId id="363" r:id="rId37"/>
    <p:sldId id="267" r:id="rId38"/>
  </p:sldIdLst>
  <p:sldSz cx="9144000" cy="6858000" type="screen4x3"/>
  <p:notesSz cx="6858000" cy="9144000"/>
  <p:custDataLst>
    <p:tags r:id="rId41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7E3"/>
    <a:srgbClr val="CC0000"/>
    <a:srgbClr val="000000"/>
    <a:srgbClr val="E30613"/>
    <a:srgbClr val="D9D9D9"/>
    <a:srgbClr val="D81E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4FDEF2-CFBE-4B8B-B4AE-F21B35D23404}" v="8" dt="2026-02-04T13:12:11.9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44"/>
    <p:restoredTop sz="86323"/>
  </p:normalViewPr>
  <p:slideViewPr>
    <p:cSldViewPr showGuides="1">
      <p:cViewPr varScale="1">
        <p:scale>
          <a:sx n="109" d="100"/>
          <a:sy n="109" d="100"/>
        </p:scale>
        <p:origin x="1806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86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howGuides="1">
      <p:cViewPr varScale="1">
        <p:scale>
          <a:sx n="57" d="100"/>
          <a:sy n="57" d="100"/>
        </p:scale>
        <p:origin x="-117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65076000-E5EA-45F8-B2FC-BC1510E6A3FF}"/>
    <pc:docChg chg="modSld">
      <pc:chgData name="Rhodri Thomas" userId="97013524-85ec-4bc1-99cf-ee75f81eb8cc" providerId="ADAL" clId="{65076000-E5EA-45F8-B2FC-BC1510E6A3FF}" dt="2025-02-06T09:51:45.022" v="3" actId="20577"/>
      <pc:docMkLst>
        <pc:docMk/>
      </pc:docMkLst>
      <pc:sldChg chg="modSp mod">
        <pc:chgData name="Rhodri Thomas" userId="97013524-85ec-4bc1-99cf-ee75f81eb8cc" providerId="ADAL" clId="{65076000-E5EA-45F8-B2FC-BC1510E6A3FF}" dt="2025-02-06T09:51:45.022" v="3" actId="20577"/>
        <pc:sldMkLst>
          <pc:docMk/>
          <pc:sldMk cId="2115829266" sldId="361"/>
        </pc:sldMkLst>
        <pc:spChg chg="mod">
          <ac:chgData name="Rhodri Thomas" userId="97013524-85ec-4bc1-99cf-ee75f81eb8cc" providerId="ADAL" clId="{65076000-E5EA-45F8-B2FC-BC1510E6A3FF}" dt="2025-02-06T09:51:45.022" v="3" actId="20577"/>
          <ac:spMkLst>
            <pc:docMk/>
            <pc:sldMk cId="2115829266" sldId="361"/>
            <ac:spMk id="3" creationId="{00E631E6-ACC4-633C-BFF3-BE6E195EFED7}"/>
          </ac:spMkLst>
        </pc:spChg>
      </pc:sldChg>
    </pc:docChg>
  </pc:docChgLst>
  <pc:docChgLst>
    <pc:chgData name="Rhodri Thomas" userId="97013524-85ec-4bc1-99cf-ee75f81eb8cc" providerId="ADAL" clId="{704FDEF2-CFBE-4B8B-B4AE-F21B35D23404}"/>
    <pc:docChg chg="undo custSel addSld modSld">
      <pc:chgData name="Rhodri Thomas" userId="97013524-85ec-4bc1-99cf-ee75f81eb8cc" providerId="ADAL" clId="{704FDEF2-CFBE-4B8B-B4AE-F21B35D23404}" dt="2026-02-04T13:22:39.893" v="444" actId="255"/>
      <pc:docMkLst>
        <pc:docMk/>
      </pc:docMkLst>
      <pc:sldChg chg="addSp modSp mod">
        <pc:chgData name="Rhodri Thomas" userId="97013524-85ec-4bc1-99cf-ee75f81eb8cc" providerId="ADAL" clId="{704FDEF2-CFBE-4B8B-B4AE-F21B35D23404}" dt="2026-02-04T12:56:09.664" v="298" actId="207"/>
        <pc:sldMkLst>
          <pc:docMk/>
          <pc:sldMk cId="0" sldId="296"/>
        </pc:sldMkLst>
        <pc:spChg chg="add mod">
          <ac:chgData name="Rhodri Thomas" userId="97013524-85ec-4bc1-99cf-ee75f81eb8cc" providerId="ADAL" clId="{704FDEF2-CFBE-4B8B-B4AE-F21B35D23404}" dt="2026-02-04T12:56:09.664" v="298" actId="207"/>
          <ac:spMkLst>
            <pc:docMk/>
            <pc:sldMk cId="0" sldId="296"/>
            <ac:spMk id="3" creationId="{6F33DFAC-4066-5EC9-2ED7-3C93BFC120AE}"/>
          </ac:spMkLst>
        </pc:spChg>
      </pc:sldChg>
      <pc:sldChg chg="modSp mod">
        <pc:chgData name="Rhodri Thomas" userId="97013524-85ec-4bc1-99cf-ee75f81eb8cc" providerId="ADAL" clId="{704FDEF2-CFBE-4B8B-B4AE-F21B35D23404}" dt="2026-02-04T12:35:11.391" v="11" actId="1076"/>
        <pc:sldMkLst>
          <pc:docMk/>
          <pc:sldMk cId="0" sldId="303"/>
        </pc:sldMkLst>
        <pc:spChg chg="mod">
          <ac:chgData name="Rhodri Thomas" userId="97013524-85ec-4bc1-99cf-ee75f81eb8cc" providerId="ADAL" clId="{704FDEF2-CFBE-4B8B-B4AE-F21B35D23404}" dt="2026-02-04T12:35:05.580" v="10" actId="20577"/>
          <ac:spMkLst>
            <pc:docMk/>
            <pc:sldMk cId="0" sldId="303"/>
            <ac:spMk id="113666" creationId="{F632690D-E5DB-4B20-AC3D-2DCC2CA211EA}"/>
          </ac:spMkLst>
        </pc:spChg>
        <pc:picChg chg="mod">
          <ac:chgData name="Rhodri Thomas" userId="97013524-85ec-4bc1-99cf-ee75f81eb8cc" providerId="ADAL" clId="{704FDEF2-CFBE-4B8B-B4AE-F21B35D23404}" dt="2026-02-04T12:35:11.391" v="11" actId="1076"/>
          <ac:picMkLst>
            <pc:docMk/>
            <pc:sldMk cId="0" sldId="303"/>
            <ac:picMk id="2" creationId="{E54CD4BD-A4A4-5FEB-3855-84EB32FA7B21}"/>
          </ac:picMkLst>
        </pc:picChg>
      </pc:sldChg>
      <pc:sldChg chg="modSp mod">
        <pc:chgData name="Rhodri Thomas" userId="97013524-85ec-4bc1-99cf-ee75f81eb8cc" providerId="ADAL" clId="{704FDEF2-CFBE-4B8B-B4AE-F21B35D23404}" dt="2026-02-04T13:22:39.893" v="444" actId="255"/>
        <pc:sldMkLst>
          <pc:docMk/>
          <pc:sldMk cId="0" sldId="307"/>
        </pc:sldMkLst>
        <pc:spChg chg="mod">
          <ac:chgData name="Rhodri Thomas" userId="97013524-85ec-4bc1-99cf-ee75f81eb8cc" providerId="ADAL" clId="{704FDEF2-CFBE-4B8B-B4AE-F21B35D23404}" dt="2026-02-04T13:22:39.893" v="444" actId="255"/>
          <ac:spMkLst>
            <pc:docMk/>
            <pc:sldMk cId="0" sldId="307"/>
            <ac:spMk id="122883" creationId="{DD11C22C-D04B-4885-81E3-CBD897F90268}"/>
          </ac:spMkLst>
        </pc:spChg>
      </pc:sldChg>
      <pc:sldChg chg="modSp mod">
        <pc:chgData name="Rhodri Thomas" userId="97013524-85ec-4bc1-99cf-ee75f81eb8cc" providerId="ADAL" clId="{704FDEF2-CFBE-4B8B-B4AE-F21B35D23404}" dt="2026-02-04T12:53:12.156" v="263" actId="14100"/>
        <pc:sldMkLst>
          <pc:docMk/>
          <pc:sldMk cId="0" sldId="315"/>
        </pc:sldMkLst>
        <pc:spChg chg="mod">
          <ac:chgData name="Rhodri Thomas" userId="97013524-85ec-4bc1-99cf-ee75f81eb8cc" providerId="ADAL" clId="{704FDEF2-CFBE-4B8B-B4AE-F21B35D23404}" dt="2026-02-04T12:53:12.156" v="263" actId="14100"/>
          <ac:spMkLst>
            <pc:docMk/>
            <pc:sldMk cId="0" sldId="315"/>
            <ac:spMk id="139266" creationId="{9633E3BE-1A3F-4C6D-8C8E-E2052F13AF5C}"/>
          </ac:spMkLst>
        </pc:spChg>
      </pc:sldChg>
      <pc:sldChg chg="addSp delSp modSp mod">
        <pc:chgData name="Rhodri Thomas" userId="97013524-85ec-4bc1-99cf-ee75f81eb8cc" providerId="ADAL" clId="{704FDEF2-CFBE-4B8B-B4AE-F21B35D23404}" dt="2026-02-04T12:58:59.887" v="325" actId="207"/>
        <pc:sldMkLst>
          <pc:docMk/>
          <pc:sldMk cId="0" sldId="326"/>
        </pc:sldMkLst>
        <pc:spChg chg="add mod">
          <ac:chgData name="Rhodri Thomas" userId="97013524-85ec-4bc1-99cf-ee75f81eb8cc" providerId="ADAL" clId="{704FDEF2-CFBE-4B8B-B4AE-F21B35D23404}" dt="2026-02-04T12:58:59.887" v="325" actId="207"/>
          <ac:spMkLst>
            <pc:docMk/>
            <pc:sldMk cId="0" sldId="326"/>
            <ac:spMk id="5" creationId="{400D3A9F-C877-F709-0A7D-ABF7B852C403}"/>
          </ac:spMkLst>
        </pc:spChg>
        <pc:spChg chg="add del mod">
          <ac:chgData name="Rhodri Thomas" userId="97013524-85ec-4bc1-99cf-ee75f81eb8cc" providerId="ADAL" clId="{704FDEF2-CFBE-4B8B-B4AE-F21B35D23404}" dt="2026-02-04T12:58:54.523" v="324" actId="478"/>
          <ac:spMkLst>
            <pc:docMk/>
            <pc:sldMk cId="0" sldId="326"/>
            <ac:spMk id="7" creationId="{DECEB5F7-7E2C-45AA-57A3-F87396695F24}"/>
          </ac:spMkLst>
        </pc:spChg>
        <pc:spChg chg="mod">
          <ac:chgData name="Rhodri Thomas" userId="97013524-85ec-4bc1-99cf-ee75f81eb8cc" providerId="ADAL" clId="{704FDEF2-CFBE-4B8B-B4AE-F21B35D23404}" dt="2026-02-04T12:57:40.186" v="309" actId="14100"/>
          <ac:spMkLst>
            <pc:docMk/>
            <pc:sldMk cId="0" sldId="326"/>
            <ac:spMk id="150530" creationId="{40C70200-E05C-4D25-B914-BC058ACBB392}"/>
          </ac:spMkLst>
        </pc:spChg>
        <pc:spChg chg="mod">
          <ac:chgData name="Rhodri Thomas" userId="97013524-85ec-4bc1-99cf-ee75f81eb8cc" providerId="ADAL" clId="{704FDEF2-CFBE-4B8B-B4AE-F21B35D23404}" dt="2026-02-04T12:58:06.091" v="312" actId="21"/>
          <ac:spMkLst>
            <pc:docMk/>
            <pc:sldMk cId="0" sldId="326"/>
            <ac:spMk id="150531" creationId="{70FAF362-AB30-4A28-B2EA-BE0A335BCC38}"/>
          </ac:spMkLst>
        </pc:spChg>
        <pc:picChg chg="add mod modCrop">
          <ac:chgData name="Rhodri Thomas" userId="97013524-85ec-4bc1-99cf-ee75f81eb8cc" providerId="ADAL" clId="{704FDEF2-CFBE-4B8B-B4AE-F21B35D23404}" dt="2026-02-04T12:58:22.943" v="319" actId="14100"/>
          <ac:picMkLst>
            <pc:docMk/>
            <pc:sldMk cId="0" sldId="326"/>
            <ac:picMk id="3" creationId="{3061CC2E-1F43-295F-080D-8F99D7A536E1}"/>
          </ac:picMkLst>
        </pc:picChg>
      </pc:sldChg>
      <pc:sldChg chg="modSp mod">
        <pc:chgData name="Rhodri Thomas" userId="97013524-85ec-4bc1-99cf-ee75f81eb8cc" providerId="ADAL" clId="{704FDEF2-CFBE-4B8B-B4AE-F21B35D23404}" dt="2026-02-04T13:19:59.243" v="427" actId="20577"/>
        <pc:sldMkLst>
          <pc:docMk/>
          <pc:sldMk cId="0" sldId="327"/>
        </pc:sldMkLst>
        <pc:spChg chg="mod">
          <ac:chgData name="Rhodri Thomas" userId="97013524-85ec-4bc1-99cf-ee75f81eb8cc" providerId="ADAL" clId="{704FDEF2-CFBE-4B8B-B4AE-F21B35D23404}" dt="2026-02-04T13:19:59.243" v="427" actId="20577"/>
          <ac:spMkLst>
            <pc:docMk/>
            <pc:sldMk cId="0" sldId="327"/>
            <ac:spMk id="152579" creationId="{39CE3144-03FC-4087-AE03-7D60B5B22710}"/>
          </ac:spMkLst>
        </pc:spChg>
      </pc:sldChg>
      <pc:sldChg chg="modSp mod">
        <pc:chgData name="Rhodri Thomas" userId="97013524-85ec-4bc1-99cf-ee75f81eb8cc" providerId="ADAL" clId="{704FDEF2-CFBE-4B8B-B4AE-F21B35D23404}" dt="2026-02-04T12:44:57.609" v="206" actId="1076"/>
        <pc:sldMkLst>
          <pc:docMk/>
          <pc:sldMk cId="3936777743" sldId="349"/>
        </pc:sldMkLst>
        <pc:spChg chg="mod">
          <ac:chgData name="Rhodri Thomas" userId="97013524-85ec-4bc1-99cf-ee75f81eb8cc" providerId="ADAL" clId="{704FDEF2-CFBE-4B8B-B4AE-F21B35D23404}" dt="2026-02-04T12:44:54.348" v="205" actId="1076"/>
          <ac:spMkLst>
            <pc:docMk/>
            <pc:sldMk cId="3936777743" sldId="349"/>
            <ac:spMk id="3" creationId="{16D43CFE-127C-4429-A6F3-A44CC264F76B}"/>
          </ac:spMkLst>
        </pc:spChg>
        <pc:picChg chg="mod">
          <ac:chgData name="Rhodri Thomas" userId="97013524-85ec-4bc1-99cf-ee75f81eb8cc" providerId="ADAL" clId="{704FDEF2-CFBE-4B8B-B4AE-F21B35D23404}" dt="2026-02-04T12:44:57.609" v="206" actId="1076"/>
          <ac:picMkLst>
            <pc:docMk/>
            <pc:sldMk cId="3936777743" sldId="349"/>
            <ac:picMk id="7" creationId="{EC2E567F-DAF1-498C-A4D3-864D6CC00AB4}"/>
          </ac:picMkLst>
        </pc:picChg>
      </pc:sldChg>
      <pc:sldChg chg="addSp modSp mod">
        <pc:chgData name="Rhodri Thomas" userId="97013524-85ec-4bc1-99cf-ee75f81eb8cc" providerId="ADAL" clId="{704FDEF2-CFBE-4B8B-B4AE-F21B35D23404}" dt="2026-02-04T12:48:41.740" v="209" actId="1076"/>
        <pc:sldMkLst>
          <pc:docMk/>
          <pc:sldMk cId="1142331758" sldId="360"/>
        </pc:sldMkLst>
        <pc:spChg chg="add mod">
          <ac:chgData name="Rhodri Thomas" userId="97013524-85ec-4bc1-99cf-ee75f81eb8cc" providerId="ADAL" clId="{704FDEF2-CFBE-4B8B-B4AE-F21B35D23404}" dt="2026-02-04T12:48:41.740" v="209" actId="1076"/>
          <ac:spMkLst>
            <pc:docMk/>
            <pc:sldMk cId="1142331758" sldId="360"/>
            <ac:spMk id="5" creationId="{CD4541D4-D94C-3E2E-3431-7F84B8B4818B}"/>
          </ac:spMkLst>
        </pc:spChg>
      </pc:sldChg>
      <pc:sldChg chg="modSp mod">
        <pc:chgData name="Rhodri Thomas" userId="97013524-85ec-4bc1-99cf-ee75f81eb8cc" providerId="ADAL" clId="{704FDEF2-CFBE-4B8B-B4AE-F21B35D23404}" dt="2026-02-04T12:45:58.853" v="207" actId="20577"/>
        <pc:sldMkLst>
          <pc:docMk/>
          <pc:sldMk cId="2115829266" sldId="361"/>
        </pc:sldMkLst>
        <pc:spChg chg="mod">
          <ac:chgData name="Rhodri Thomas" userId="97013524-85ec-4bc1-99cf-ee75f81eb8cc" providerId="ADAL" clId="{704FDEF2-CFBE-4B8B-B4AE-F21B35D23404}" dt="2026-02-04T12:45:58.853" v="207" actId="20577"/>
          <ac:spMkLst>
            <pc:docMk/>
            <pc:sldMk cId="2115829266" sldId="361"/>
            <ac:spMk id="3" creationId="{00E631E6-ACC4-633C-BFF3-BE6E195EFED7}"/>
          </ac:spMkLst>
        </pc:spChg>
      </pc:sldChg>
      <pc:sldChg chg="addSp modSp new mod">
        <pc:chgData name="Rhodri Thomas" userId="97013524-85ec-4bc1-99cf-ee75f81eb8cc" providerId="ADAL" clId="{704FDEF2-CFBE-4B8B-B4AE-F21B35D23404}" dt="2026-02-04T12:44:06.384" v="204" actId="1076"/>
        <pc:sldMkLst>
          <pc:docMk/>
          <pc:sldMk cId="4271712057" sldId="364"/>
        </pc:sldMkLst>
        <pc:spChg chg="mod">
          <ac:chgData name="Rhodri Thomas" userId="97013524-85ec-4bc1-99cf-ee75f81eb8cc" providerId="ADAL" clId="{704FDEF2-CFBE-4B8B-B4AE-F21B35D23404}" dt="2026-02-04T12:35:43.968" v="17" actId="20577"/>
          <ac:spMkLst>
            <pc:docMk/>
            <pc:sldMk cId="4271712057" sldId="364"/>
            <ac:spMk id="2" creationId="{B796F962-8A95-509D-367D-B0E1C04DA7BD}"/>
          </ac:spMkLst>
        </pc:spChg>
        <pc:spChg chg="mod">
          <ac:chgData name="Rhodri Thomas" userId="97013524-85ec-4bc1-99cf-ee75f81eb8cc" providerId="ADAL" clId="{704FDEF2-CFBE-4B8B-B4AE-F21B35D23404}" dt="2026-02-04T12:42:57.941" v="190" actId="1076"/>
          <ac:spMkLst>
            <pc:docMk/>
            <pc:sldMk cId="4271712057" sldId="364"/>
            <ac:spMk id="3" creationId="{C1896630-D344-6476-80B2-614312E3B57F}"/>
          </ac:spMkLst>
        </pc:spChg>
        <pc:spChg chg="add mod">
          <ac:chgData name="Rhodri Thomas" userId="97013524-85ec-4bc1-99cf-ee75f81eb8cc" providerId="ADAL" clId="{704FDEF2-CFBE-4B8B-B4AE-F21B35D23404}" dt="2026-02-04T12:43:10.304" v="192" actId="1076"/>
          <ac:spMkLst>
            <pc:docMk/>
            <pc:sldMk cId="4271712057" sldId="364"/>
            <ac:spMk id="5" creationId="{747B7938-C4B9-C2C0-7860-3E955FD658E2}"/>
          </ac:spMkLst>
        </pc:spChg>
        <pc:picChg chg="add mod modCrop">
          <ac:chgData name="Rhodri Thomas" userId="97013524-85ec-4bc1-99cf-ee75f81eb8cc" providerId="ADAL" clId="{704FDEF2-CFBE-4B8B-B4AE-F21B35D23404}" dt="2026-02-04T12:40:59.108" v="26" actId="1076"/>
          <ac:picMkLst>
            <pc:docMk/>
            <pc:sldMk cId="4271712057" sldId="364"/>
            <ac:picMk id="4" creationId="{3A344CBE-AC0B-66B9-6050-340EC03D938B}"/>
          </ac:picMkLst>
        </pc:picChg>
        <pc:picChg chg="add mod">
          <ac:chgData name="Rhodri Thomas" userId="97013524-85ec-4bc1-99cf-ee75f81eb8cc" providerId="ADAL" clId="{704FDEF2-CFBE-4B8B-B4AE-F21B35D23404}" dt="2026-02-04T12:43:21.007" v="194" actId="1076"/>
          <ac:picMkLst>
            <pc:docMk/>
            <pc:sldMk cId="4271712057" sldId="364"/>
            <ac:picMk id="6" creationId="{68EF30E7-41BB-F541-5D8F-2EB70FF2CC35}"/>
          </ac:picMkLst>
        </pc:picChg>
        <pc:picChg chg="add mod">
          <ac:chgData name="Rhodri Thomas" userId="97013524-85ec-4bc1-99cf-ee75f81eb8cc" providerId="ADAL" clId="{704FDEF2-CFBE-4B8B-B4AE-F21B35D23404}" dt="2026-02-04T12:43:30.620" v="198" actId="1076"/>
          <ac:picMkLst>
            <pc:docMk/>
            <pc:sldMk cId="4271712057" sldId="364"/>
            <ac:picMk id="7" creationId="{9EEA2FEA-6542-9B1E-FCAD-DBBA5F403C6E}"/>
          </ac:picMkLst>
        </pc:picChg>
        <pc:picChg chg="add mod">
          <ac:chgData name="Rhodri Thomas" userId="97013524-85ec-4bc1-99cf-ee75f81eb8cc" providerId="ADAL" clId="{704FDEF2-CFBE-4B8B-B4AE-F21B35D23404}" dt="2026-02-04T12:44:06.384" v="204" actId="1076"/>
          <ac:picMkLst>
            <pc:docMk/>
            <pc:sldMk cId="4271712057" sldId="364"/>
            <ac:picMk id="8" creationId="{FFDCF05B-E9BE-736D-3378-227942FFAE94}"/>
          </ac:picMkLst>
        </pc:picChg>
        <pc:picChg chg="add mod">
          <ac:chgData name="Rhodri Thomas" userId="97013524-85ec-4bc1-99cf-ee75f81eb8cc" providerId="ADAL" clId="{704FDEF2-CFBE-4B8B-B4AE-F21B35D23404}" dt="2026-02-04T12:43:43.821" v="203" actId="1076"/>
          <ac:picMkLst>
            <pc:docMk/>
            <pc:sldMk cId="4271712057" sldId="364"/>
            <ac:picMk id="9" creationId="{9BE3819B-08BF-7713-AC58-7EE0BBC98B91}"/>
          </ac:picMkLst>
        </pc:picChg>
      </pc:sldChg>
      <pc:sldChg chg="addSp delSp modSp add mod">
        <pc:chgData name="Rhodri Thomas" userId="97013524-85ec-4bc1-99cf-ee75f81eb8cc" providerId="ADAL" clId="{704FDEF2-CFBE-4B8B-B4AE-F21B35D23404}" dt="2026-02-04T13:12:57.531" v="397" actId="404"/>
        <pc:sldMkLst>
          <pc:docMk/>
          <pc:sldMk cId="1584256386" sldId="365"/>
        </pc:sldMkLst>
        <pc:spChg chg="mod">
          <ac:chgData name="Rhodri Thomas" userId="97013524-85ec-4bc1-99cf-ee75f81eb8cc" providerId="ADAL" clId="{704FDEF2-CFBE-4B8B-B4AE-F21B35D23404}" dt="2026-02-04T13:12:57.531" v="397" actId="404"/>
          <ac:spMkLst>
            <pc:docMk/>
            <pc:sldMk cId="1584256386" sldId="365"/>
            <ac:spMk id="2" creationId="{F50750FD-B241-40D6-8482-B44D4A0053F1}"/>
          </ac:spMkLst>
        </pc:spChg>
        <pc:spChg chg="del mod">
          <ac:chgData name="Rhodri Thomas" userId="97013524-85ec-4bc1-99cf-ee75f81eb8cc" providerId="ADAL" clId="{704FDEF2-CFBE-4B8B-B4AE-F21B35D23404}" dt="2026-02-04T13:11:24.884" v="341" actId="478"/>
          <ac:spMkLst>
            <pc:docMk/>
            <pc:sldMk cId="1584256386" sldId="365"/>
            <ac:spMk id="3" creationId="{395CC378-96DC-479D-9A6C-585955C29A85}"/>
          </ac:spMkLst>
        </pc:spChg>
        <pc:picChg chg="add mod modCrop">
          <ac:chgData name="Rhodri Thomas" userId="97013524-85ec-4bc1-99cf-ee75f81eb8cc" providerId="ADAL" clId="{704FDEF2-CFBE-4B8B-B4AE-F21B35D23404}" dt="2026-02-04T13:11:28.329" v="342" actId="14100"/>
          <ac:picMkLst>
            <pc:docMk/>
            <pc:sldMk cId="1584256386" sldId="365"/>
            <ac:picMk id="5" creationId="{40E9D15B-2D98-E6BF-7F77-5822C528191F}"/>
          </ac:picMkLst>
        </pc:picChg>
        <pc:picChg chg="mod">
          <ac:chgData name="Rhodri Thomas" userId="97013524-85ec-4bc1-99cf-ee75f81eb8cc" providerId="ADAL" clId="{704FDEF2-CFBE-4B8B-B4AE-F21B35D23404}" dt="2026-02-04T13:10:54.603" v="329" actId="14100"/>
          <ac:picMkLst>
            <pc:docMk/>
            <pc:sldMk cId="1584256386" sldId="365"/>
            <ac:picMk id="6" creationId="{04AFA6BE-08A4-427C-AA58-FE2FE03A5DF8}"/>
          </ac:picMkLst>
        </pc:picChg>
      </pc:sldChg>
    </pc:docChg>
  </pc:docChgLst>
  <pc:docChgLst>
    <pc:chgData name="John Cartwright" userId="aab42552-d48d-4c7e-81cd-76fbfe8dfb3c" providerId="ADAL" clId="{0C13258F-8A66-7E47-A7DE-8546008D2511}"/>
    <pc:docChg chg="undo custSel addSld delSld modSld modMainMaster">
      <pc:chgData name="John Cartwright" userId="aab42552-d48d-4c7e-81cd-76fbfe8dfb3c" providerId="ADAL" clId="{0C13258F-8A66-7E47-A7DE-8546008D2511}" dt="2020-06-07T19:41:28.932" v="635" actId="313"/>
      <pc:docMkLst>
        <pc:docMk/>
      </pc:docMkLst>
      <pc:sldChg chg="modSp modAnim">
        <pc:chgData name="John Cartwright" userId="aab42552-d48d-4c7e-81cd-76fbfe8dfb3c" providerId="ADAL" clId="{0C13258F-8A66-7E47-A7DE-8546008D2511}" dt="2020-06-07T19:22:33.661" v="191" actId="20577"/>
        <pc:sldMkLst>
          <pc:docMk/>
          <pc:sldMk cId="0" sldId="264"/>
        </pc:sldMkLst>
      </pc:sldChg>
      <pc:sldChg chg="modSp modAnim">
        <pc:chgData name="John Cartwright" userId="aab42552-d48d-4c7e-81cd-76fbfe8dfb3c" providerId="ADAL" clId="{0C13258F-8A66-7E47-A7DE-8546008D2511}" dt="2020-06-07T19:23:18.719" v="252" actId="20577"/>
        <pc:sldMkLst>
          <pc:docMk/>
          <pc:sldMk cId="0" sldId="266"/>
        </pc:sldMkLst>
      </pc:sldChg>
      <pc:sldChg chg="del">
        <pc:chgData name="John Cartwright" userId="aab42552-d48d-4c7e-81cd-76fbfe8dfb3c" providerId="ADAL" clId="{0C13258F-8A66-7E47-A7DE-8546008D2511}" dt="2020-06-07T19:24:39.114" v="283" actId="2696"/>
        <pc:sldMkLst>
          <pc:docMk/>
          <pc:sldMk cId="0" sldId="268"/>
        </pc:sldMkLst>
      </pc:sldChg>
      <pc:sldChg chg="del">
        <pc:chgData name="John Cartwright" userId="aab42552-d48d-4c7e-81cd-76fbfe8dfb3c" providerId="ADAL" clId="{0C13258F-8A66-7E47-A7DE-8546008D2511}" dt="2020-06-07T19:24:41.529" v="284" actId="2696"/>
        <pc:sldMkLst>
          <pc:docMk/>
          <pc:sldMk cId="0" sldId="269"/>
        </pc:sldMkLst>
      </pc:sldChg>
      <pc:sldChg chg="del">
        <pc:chgData name="John Cartwright" userId="aab42552-d48d-4c7e-81cd-76fbfe8dfb3c" providerId="ADAL" clId="{0C13258F-8A66-7E47-A7DE-8546008D2511}" dt="2020-06-07T19:24:54.704" v="285" actId="2696"/>
        <pc:sldMkLst>
          <pc:docMk/>
          <pc:sldMk cId="0" sldId="270"/>
        </pc:sldMkLst>
      </pc:sldChg>
      <pc:sldChg chg="del">
        <pc:chgData name="John Cartwright" userId="aab42552-d48d-4c7e-81cd-76fbfe8dfb3c" providerId="ADAL" clId="{0C13258F-8A66-7E47-A7DE-8546008D2511}" dt="2020-06-07T19:24:55.824" v="286" actId="2696"/>
        <pc:sldMkLst>
          <pc:docMk/>
          <pc:sldMk cId="0" sldId="271"/>
        </pc:sldMkLst>
      </pc:sldChg>
      <pc:sldChg chg="modSp del">
        <pc:chgData name="John Cartwright" userId="aab42552-d48d-4c7e-81cd-76fbfe8dfb3c" providerId="ADAL" clId="{0C13258F-8A66-7E47-A7DE-8546008D2511}" dt="2020-06-07T19:25:15.097" v="289" actId="2696"/>
        <pc:sldMkLst>
          <pc:docMk/>
          <pc:sldMk cId="0" sldId="274"/>
        </pc:sldMkLst>
      </pc:sldChg>
      <pc:sldChg chg="del">
        <pc:chgData name="John Cartwright" userId="aab42552-d48d-4c7e-81cd-76fbfe8dfb3c" providerId="ADAL" clId="{0C13258F-8A66-7E47-A7DE-8546008D2511}" dt="2020-06-07T19:25:18.143" v="290" actId="2696"/>
        <pc:sldMkLst>
          <pc:docMk/>
          <pc:sldMk cId="0" sldId="275"/>
        </pc:sldMkLst>
      </pc:sldChg>
      <pc:sldChg chg="del">
        <pc:chgData name="John Cartwright" userId="aab42552-d48d-4c7e-81cd-76fbfe8dfb3c" providerId="ADAL" clId="{0C13258F-8A66-7E47-A7DE-8546008D2511}" dt="2020-06-07T19:25:19.730" v="291" actId="2696"/>
        <pc:sldMkLst>
          <pc:docMk/>
          <pc:sldMk cId="0" sldId="289"/>
        </pc:sldMkLst>
      </pc:sldChg>
      <pc:sldChg chg="modSp modAnim">
        <pc:chgData name="John Cartwright" userId="aab42552-d48d-4c7e-81cd-76fbfe8dfb3c" providerId="ADAL" clId="{0C13258F-8A66-7E47-A7DE-8546008D2511}" dt="2020-06-07T19:26:07.159" v="304" actId="20577"/>
        <pc:sldMkLst>
          <pc:docMk/>
          <pc:sldMk cId="0" sldId="295"/>
        </pc:sldMkLst>
      </pc:sldChg>
      <pc:sldChg chg="modSp">
        <pc:chgData name="John Cartwright" userId="aab42552-d48d-4c7e-81cd-76fbfe8dfb3c" providerId="ADAL" clId="{0C13258F-8A66-7E47-A7DE-8546008D2511}" dt="2020-06-07T19:26:20.288" v="306" actId="1076"/>
        <pc:sldMkLst>
          <pc:docMk/>
          <pc:sldMk cId="0" sldId="296"/>
        </pc:sldMkLst>
      </pc:sldChg>
      <pc:sldChg chg="modSp">
        <pc:chgData name="John Cartwright" userId="aab42552-d48d-4c7e-81cd-76fbfe8dfb3c" providerId="ADAL" clId="{0C13258F-8A66-7E47-A7DE-8546008D2511}" dt="2020-06-07T19:26:51.048" v="312" actId="1076"/>
        <pc:sldMkLst>
          <pc:docMk/>
          <pc:sldMk cId="0" sldId="297"/>
        </pc:sldMkLst>
      </pc:sldChg>
      <pc:sldChg chg="modSp">
        <pc:chgData name="John Cartwright" userId="aab42552-d48d-4c7e-81cd-76fbfe8dfb3c" providerId="ADAL" clId="{0C13258F-8A66-7E47-A7DE-8546008D2511}" dt="2020-06-07T19:27:40" v="333" actId="1076"/>
        <pc:sldMkLst>
          <pc:docMk/>
          <pc:sldMk cId="0" sldId="299"/>
        </pc:sldMkLst>
      </pc:sldChg>
      <pc:sldChg chg="modSp">
        <pc:chgData name="John Cartwright" userId="aab42552-d48d-4c7e-81cd-76fbfe8dfb3c" providerId="ADAL" clId="{0C13258F-8A66-7E47-A7DE-8546008D2511}" dt="2020-06-07T19:27:58.695" v="335" actId="1076"/>
        <pc:sldMkLst>
          <pc:docMk/>
          <pc:sldMk cId="0" sldId="301"/>
        </pc:sldMkLst>
      </pc:sldChg>
      <pc:sldChg chg="modSp">
        <pc:chgData name="John Cartwright" userId="aab42552-d48d-4c7e-81cd-76fbfe8dfb3c" providerId="ADAL" clId="{0C13258F-8A66-7E47-A7DE-8546008D2511}" dt="2020-06-07T19:28:32.366" v="349" actId="1076"/>
        <pc:sldMkLst>
          <pc:docMk/>
          <pc:sldMk cId="0" sldId="302"/>
        </pc:sldMkLst>
      </pc:sldChg>
      <pc:sldChg chg="modSp">
        <pc:chgData name="John Cartwright" userId="aab42552-d48d-4c7e-81cd-76fbfe8dfb3c" providerId="ADAL" clId="{0C13258F-8A66-7E47-A7DE-8546008D2511}" dt="2020-06-07T19:29:29.043" v="369" actId="20577"/>
        <pc:sldMkLst>
          <pc:docMk/>
          <pc:sldMk cId="0" sldId="307"/>
        </pc:sldMkLst>
      </pc:sldChg>
      <pc:sldChg chg="modSp">
        <pc:chgData name="John Cartwright" userId="aab42552-d48d-4c7e-81cd-76fbfe8dfb3c" providerId="ADAL" clId="{0C13258F-8A66-7E47-A7DE-8546008D2511}" dt="2020-06-07T19:30:25.903" v="385" actId="1076"/>
        <pc:sldMkLst>
          <pc:docMk/>
          <pc:sldMk cId="0" sldId="311"/>
        </pc:sldMkLst>
      </pc:sldChg>
      <pc:sldChg chg="modSp">
        <pc:chgData name="John Cartwright" userId="aab42552-d48d-4c7e-81cd-76fbfe8dfb3c" providerId="ADAL" clId="{0C13258F-8A66-7E47-A7DE-8546008D2511}" dt="2020-06-07T19:26:24.694" v="307" actId="1076"/>
        <pc:sldMkLst>
          <pc:docMk/>
          <pc:sldMk cId="0" sldId="315"/>
        </pc:sldMkLst>
      </pc:sldChg>
      <pc:sldChg chg="modSp">
        <pc:chgData name="John Cartwright" userId="aab42552-d48d-4c7e-81cd-76fbfe8dfb3c" providerId="ADAL" clId="{0C13258F-8A66-7E47-A7DE-8546008D2511}" dt="2020-06-07T19:26:35.181" v="309" actId="1076"/>
        <pc:sldMkLst>
          <pc:docMk/>
          <pc:sldMk cId="0" sldId="316"/>
        </pc:sldMkLst>
      </pc:sldChg>
      <pc:sldChg chg="modSp">
        <pc:chgData name="John Cartwright" userId="aab42552-d48d-4c7e-81cd-76fbfe8dfb3c" providerId="ADAL" clId="{0C13258F-8A66-7E47-A7DE-8546008D2511}" dt="2020-06-07T19:26:40.250" v="310" actId="1076"/>
        <pc:sldMkLst>
          <pc:docMk/>
          <pc:sldMk cId="0" sldId="317"/>
        </pc:sldMkLst>
      </pc:sldChg>
      <pc:sldChg chg="modSp">
        <pc:chgData name="John Cartwright" userId="aab42552-d48d-4c7e-81cd-76fbfe8dfb3c" providerId="ADAL" clId="{0C13258F-8A66-7E47-A7DE-8546008D2511}" dt="2020-06-07T19:27:09.961" v="325" actId="1076"/>
        <pc:sldMkLst>
          <pc:docMk/>
          <pc:sldMk cId="0" sldId="318"/>
        </pc:sldMkLst>
      </pc:sldChg>
      <pc:sldChg chg="modSp">
        <pc:chgData name="John Cartwright" userId="aab42552-d48d-4c7e-81cd-76fbfe8dfb3c" providerId="ADAL" clId="{0C13258F-8A66-7E47-A7DE-8546008D2511}" dt="2020-06-07T19:28:24.619" v="348" actId="1076"/>
        <pc:sldMkLst>
          <pc:docMk/>
          <pc:sldMk cId="0" sldId="325"/>
        </pc:sldMkLst>
      </pc:sldChg>
      <pc:sldChg chg="modSp">
        <pc:chgData name="John Cartwright" userId="aab42552-d48d-4c7e-81cd-76fbfe8dfb3c" providerId="ADAL" clId="{0C13258F-8A66-7E47-A7DE-8546008D2511}" dt="2020-06-07T19:28:40.618" v="350" actId="1076"/>
        <pc:sldMkLst>
          <pc:docMk/>
          <pc:sldMk cId="0" sldId="326"/>
        </pc:sldMkLst>
      </pc:sldChg>
      <pc:sldChg chg="modSp">
        <pc:chgData name="John Cartwright" userId="aab42552-d48d-4c7e-81cd-76fbfe8dfb3c" providerId="ADAL" clId="{0C13258F-8A66-7E47-A7DE-8546008D2511}" dt="2020-06-07T19:28:46.608" v="351" actId="1076"/>
        <pc:sldMkLst>
          <pc:docMk/>
          <pc:sldMk cId="0" sldId="327"/>
        </pc:sldMkLst>
      </pc:sldChg>
      <pc:sldChg chg="del">
        <pc:chgData name="John Cartwright" userId="aab42552-d48d-4c7e-81cd-76fbfe8dfb3c" providerId="ADAL" clId="{0C13258F-8A66-7E47-A7DE-8546008D2511}" dt="2020-06-07T19:40:12.633" v="588" actId="2696"/>
        <pc:sldMkLst>
          <pc:docMk/>
          <pc:sldMk cId="0" sldId="329"/>
        </pc:sldMkLst>
      </pc:sldChg>
      <pc:sldChg chg="modSp">
        <pc:chgData name="John Cartwright" userId="aab42552-d48d-4c7e-81cd-76fbfe8dfb3c" providerId="ADAL" clId="{0C13258F-8A66-7E47-A7DE-8546008D2511}" dt="2020-06-07T19:30:12.541" v="381" actId="6549"/>
        <pc:sldMkLst>
          <pc:docMk/>
          <pc:sldMk cId="0" sldId="339"/>
        </pc:sldMkLst>
      </pc:sldChg>
      <pc:sldChg chg="modSp">
        <pc:chgData name="John Cartwright" userId="aab42552-d48d-4c7e-81cd-76fbfe8dfb3c" providerId="ADAL" clId="{0C13258F-8A66-7E47-A7DE-8546008D2511}" dt="2020-06-07T19:41:05.733" v="631" actId="20577"/>
        <pc:sldMkLst>
          <pc:docMk/>
          <pc:sldMk cId="0" sldId="340"/>
        </pc:sldMkLst>
      </pc:sldChg>
      <pc:sldChg chg="modSp">
        <pc:chgData name="John Cartwright" userId="aab42552-d48d-4c7e-81cd-76fbfe8dfb3c" providerId="ADAL" clId="{0C13258F-8A66-7E47-A7DE-8546008D2511}" dt="2020-06-07T19:15:23.360" v="1" actId="20577"/>
        <pc:sldMkLst>
          <pc:docMk/>
          <pc:sldMk cId="691398026" sldId="342"/>
        </pc:sldMkLst>
      </pc:sldChg>
      <pc:sldChg chg="addSp delSp modSp del">
        <pc:chgData name="John Cartwright" userId="aab42552-d48d-4c7e-81cd-76fbfe8dfb3c" providerId="ADAL" clId="{0C13258F-8A66-7E47-A7DE-8546008D2511}" dt="2020-06-07T19:30:42.134" v="389" actId="2696"/>
        <pc:sldMkLst>
          <pc:docMk/>
          <pc:sldMk cId="0" sldId="343"/>
        </pc:sldMkLst>
      </pc:sldChg>
      <pc:sldChg chg="modSp">
        <pc:chgData name="John Cartwright" userId="aab42552-d48d-4c7e-81cd-76fbfe8dfb3c" providerId="ADAL" clId="{0C13258F-8A66-7E47-A7DE-8546008D2511}" dt="2020-06-07T19:36:49.215" v="402" actId="20577"/>
        <pc:sldMkLst>
          <pc:docMk/>
          <pc:sldMk cId="3587744392" sldId="344"/>
        </pc:sldMkLst>
      </pc:sldChg>
      <pc:sldChg chg="modSp modAnim">
        <pc:chgData name="John Cartwright" userId="aab42552-d48d-4c7e-81cd-76fbfe8dfb3c" providerId="ADAL" clId="{0C13258F-8A66-7E47-A7DE-8546008D2511}" dt="2020-06-07T19:24:30.831" v="282" actId="20577"/>
        <pc:sldMkLst>
          <pc:docMk/>
          <pc:sldMk cId="0" sldId="348"/>
        </pc:sldMkLst>
      </pc:sldChg>
      <pc:sldChg chg="modSp">
        <pc:chgData name="John Cartwright" userId="aab42552-d48d-4c7e-81cd-76fbfe8dfb3c" providerId="ADAL" clId="{0C13258F-8A66-7E47-A7DE-8546008D2511}" dt="2020-06-07T19:17:51.322" v="110" actId="20577"/>
        <pc:sldMkLst>
          <pc:docMk/>
          <pc:sldMk cId="3936777743" sldId="349"/>
        </pc:sldMkLst>
      </pc:sldChg>
      <pc:sldChg chg="modSp">
        <pc:chgData name="John Cartwright" userId="aab42552-d48d-4c7e-81cd-76fbfe8dfb3c" providerId="ADAL" clId="{0C13258F-8A66-7E47-A7DE-8546008D2511}" dt="2020-06-07T19:27:24.432" v="329" actId="1076"/>
        <pc:sldMkLst>
          <pc:docMk/>
          <pc:sldMk cId="0" sldId="351"/>
        </pc:sldMkLst>
      </pc:sldChg>
      <pc:sldChg chg="modSp">
        <pc:chgData name="John Cartwright" userId="aab42552-d48d-4c7e-81cd-76fbfe8dfb3c" providerId="ADAL" clId="{0C13258F-8A66-7E47-A7DE-8546008D2511}" dt="2020-06-07T19:27:49.796" v="334" actId="1076"/>
        <pc:sldMkLst>
          <pc:docMk/>
          <pc:sldMk cId="0" sldId="352"/>
        </pc:sldMkLst>
      </pc:sldChg>
      <pc:sldChg chg="modSp add del">
        <pc:chgData name="John Cartwright" userId="aab42552-d48d-4c7e-81cd-76fbfe8dfb3c" providerId="ADAL" clId="{0C13258F-8A66-7E47-A7DE-8546008D2511}" dt="2020-06-07T19:40:10.251" v="587" actId="2696"/>
        <pc:sldMkLst>
          <pc:docMk/>
          <pc:sldMk cId="0" sldId="353"/>
        </pc:sldMkLst>
      </pc:sldChg>
      <pc:sldChg chg="modSp">
        <pc:chgData name="John Cartwright" userId="aab42552-d48d-4c7e-81cd-76fbfe8dfb3c" providerId="ADAL" clId="{0C13258F-8A66-7E47-A7DE-8546008D2511}" dt="2020-06-07T19:37:36.396" v="480" actId="20577"/>
        <pc:sldMkLst>
          <pc:docMk/>
          <pc:sldMk cId="1907154041" sldId="354"/>
        </pc:sldMkLst>
      </pc:sldChg>
      <pc:sldChg chg="modSp">
        <pc:chgData name="John Cartwright" userId="aab42552-d48d-4c7e-81cd-76fbfe8dfb3c" providerId="ADAL" clId="{0C13258F-8A66-7E47-A7DE-8546008D2511}" dt="2020-06-07T19:38:01.259" v="491" actId="12"/>
        <pc:sldMkLst>
          <pc:docMk/>
          <pc:sldMk cId="1347891060" sldId="355"/>
        </pc:sldMkLst>
      </pc:sldChg>
      <pc:sldChg chg="modSp">
        <pc:chgData name="John Cartwright" userId="aab42552-d48d-4c7e-81cd-76fbfe8dfb3c" providerId="ADAL" clId="{0C13258F-8A66-7E47-A7DE-8546008D2511}" dt="2020-06-07T19:39:05.940" v="508" actId="14100"/>
        <pc:sldMkLst>
          <pc:docMk/>
          <pc:sldMk cId="1039933989" sldId="356"/>
        </pc:sldMkLst>
      </pc:sldChg>
      <pc:sldChg chg="modSp">
        <pc:chgData name="John Cartwright" userId="aab42552-d48d-4c7e-81cd-76fbfe8dfb3c" providerId="ADAL" clId="{0C13258F-8A66-7E47-A7DE-8546008D2511}" dt="2020-06-07T19:17:37.043" v="106" actId="20577"/>
        <pc:sldMkLst>
          <pc:docMk/>
          <pc:sldMk cId="2216083291" sldId="357"/>
        </pc:sldMkLst>
      </pc:sldChg>
      <pc:sldChg chg="modSp">
        <pc:chgData name="John Cartwright" userId="aab42552-d48d-4c7e-81cd-76fbfe8dfb3c" providerId="ADAL" clId="{0C13258F-8A66-7E47-A7DE-8546008D2511}" dt="2020-06-07T19:41:28.932" v="635" actId="313"/>
        <pc:sldMkLst>
          <pc:docMk/>
          <pc:sldMk cId="4257153527" sldId="358"/>
        </pc:sldMkLst>
      </pc:sldChg>
      <pc:sldMasterChg chg="modSp">
        <pc:chgData name="John Cartwright" userId="aab42552-d48d-4c7e-81cd-76fbfe8dfb3c" providerId="ADAL" clId="{0C13258F-8A66-7E47-A7DE-8546008D2511}" dt="2020-06-07T19:41:19.465" v="632" actId="2"/>
        <pc:sldMasterMkLst>
          <pc:docMk/>
          <pc:sldMasterMk cId="0" sldId="2147483651"/>
        </pc:sldMasterMkLst>
      </pc:sldMasterChg>
    </pc:docChg>
  </pc:docChgLst>
  <pc:docChgLst>
    <pc:chgData name="Rhodri Thomas" userId="97013524-85ec-4bc1-99cf-ee75f81eb8cc" providerId="ADAL" clId="{C57D00E9-11C4-4788-B730-1B93CB173BC1}"/>
    <pc:docChg chg="custSel modSld modMainMaster">
      <pc:chgData name="Rhodri Thomas" userId="97013524-85ec-4bc1-99cf-ee75f81eb8cc" providerId="ADAL" clId="{C57D00E9-11C4-4788-B730-1B93CB173BC1}" dt="2024-03-14T13:07:55.676" v="116" actId="1076"/>
      <pc:docMkLst>
        <pc:docMk/>
      </pc:docMkLst>
      <pc:sldChg chg="addSp delSp modSp mod setBg">
        <pc:chgData name="Rhodri Thomas" userId="97013524-85ec-4bc1-99cf-ee75f81eb8cc" providerId="ADAL" clId="{C57D00E9-11C4-4788-B730-1B93CB173BC1}" dt="2024-02-29T14:56:29.472" v="28" actId="20577"/>
        <pc:sldMkLst>
          <pc:docMk/>
          <pc:sldMk cId="0" sldId="256"/>
        </pc:sldMkLst>
      </pc:sldChg>
      <pc:sldChg chg="modSp mod">
        <pc:chgData name="Rhodri Thomas" userId="97013524-85ec-4bc1-99cf-ee75f81eb8cc" providerId="ADAL" clId="{C57D00E9-11C4-4788-B730-1B93CB173BC1}" dt="2024-03-14T13:07:55.676" v="116" actId="1076"/>
        <pc:sldMkLst>
          <pc:docMk/>
          <pc:sldMk cId="0" sldId="263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264"/>
        </pc:sldMkLst>
      </pc:sldChg>
      <pc:sldChg chg="modSp mod">
        <pc:chgData name="Rhodri Thomas" userId="97013524-85ec-4bc1-99cf-ee75f81eb8cc" providerId="ADAL" clId="{C57D00E9-11C4-4788-B730-1B93CB173BC1}" dt="2024-02-29T14:56:57.859" v="30" actId="1076"/>
        <pc:sldMkLst>
          <pc:docMk/>
          <pc:sldMk cId="0" sldId="266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296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297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299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301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302"/>
        </pc:sldMkLst>
      </pc:sldChg>
      <pc:sldChg chg="addSp delSp modSp mod">
        <pc:chgData name="Rhodri Thomas" userId="97013524-85ec-4bc1-99cf-ee75f81eb8cc" providerId="ADAL" clId="{C57D00E9-11C4-4788-B730-1B93CB173BC1}" dt="2024-02-29T15:03:09.061" v="43" actId="14100"/>
        <pc:sldMkLst>
          <pc:docMk/>
          <pc:sldMk cId="0" sldId="303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307"/>
        </pc:sldMkLst>
      </pc:sldChg>
      <pc:sldChg chg="modSp mod">
        <pc:chgData name="Rhodri Thomas" userId="97013524-85ec-4bc1-99cf-ee75f81eb8cc" providerId="ADAL" clId="{C57D00E9-11C4-4788-B730-1B93CB173BC1}" dt="2024-02-29T15:03:29.275" v="44" actId="1076"/>
        <pc:sldMkLst>
          <pc:docMk/>
          <pc:sldMk cId="0" sldId="311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313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315"/>
        </pc:sldMkLst>
      </pc:sldChg>
      <pc:sldChg chg="modSp mod">
        <pc:chgData name="Rhodri Thomas" userId="97013524-85ec-4bc1-99cf-ee75f81eb8cc" providerId="ADAL" clId="{C57D00E9-11C4-4788-B730-1B93CB173BC1}" dt="2024-02-29T14:57:15.302" v="31" actId="1076"/>
        <pc:sldMkLst>
          <pc:docMk/>
          <pc:sldMk cId="0" sldId="318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326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327"/>
        </pc:sldMkLst>
      </pc:sldChg>
      <pc:sldChg chg="modSp mod">
        <pc:chgData name="Rhodri Thomas" userId="97013524-85ec-4bc1-99cf-ee75f81eb8cc" providerId="ADAL" clId="{C57D00E9-11C4-4788-B730-1B93CB173BC1}" dt="2024-02-29T14:55:54.449" v="1" actId="27636"/>
        <pc:sldMkLst>
          <pc:docMk/>
          <pc:sldMk cId="691398026" sldId="342"/>
        </pc:sldMkLst>
      </pc:sldChg>
      <pc:sldChg chg="modSp mod">
        <pc:chgData name="Rhodri Thomas" userId="97013524-85ec-4bc1-99cf-ee75f81eb8cc" providerId="ADAL" clId="{C57D00E9-11C4-4788-B730-1B93CB173BC1}" dt="2024-02-29T15:03:35.253" v="45" actId="1076"/>
        <pc:sldMkLst>
          <pc:docMk/>
          <pc:sldMk cId="3587744392" sldId="344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348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3936777743" sldId="349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0" sldId="352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1907154041" sldId="354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1347891060" sldId="355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1039933989" sldId="356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2216083291" sldId="357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4257153527" sldId="358"/>
        </pc:sldMkLst>
      </pc:sldChg>
      <pc:sldChg chg="modSp">
        <pc:chgData name="Rhodri Thomas" userId="97013524-85ec-4bc1-99cf-ee75f81eb8cc" providerId="ADAL" clId="{C57D00E9-11C4-4788-B730-1B93CB173BC1}" dt="2024-02-29T14:55:54.229" v="0"/>
        <pc:sldMkLst>
          <pc:docMk/>
          <pc:sldMk cId="891193259" sldId="359"/>
        </pc:sldMkLst>
      </pc:sldChg>
      <pc:sldMasterChg chg="addSp setBg modSldLayout">
        <pc:chgData name="Rhodri Thomas" userId="97013524-85ec-4bc1-99cf-ee75f81eb8cc" providerId="ADAL" clId="{C57D00E9-11C4-4788-B730-1B93CB173BC1}" dt="2024-02-29T14:56:11.300" v="6"/>
        <pc:sldMasterMkLst>
          <pc:docMk/>
          <pc:sldMasterMk cId="1588533152" sldId="2147483654"/>
        </pc:sldMasterMkLst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3171890988" sldId="2147483655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3596623978" sldId="2147483656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3652742344" sldId="2147483657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1123352746" sldId="2147483658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3831493913" sldId="2147483659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966095085" sldId="2147483660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4024146502" sldId="2147483661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11044769" sldId="2147483662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1140988422" sldId="2147483663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2411925103" sldId="2147483664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3217572353" sldId="2147483665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3415537312" sldId="2147483666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2996787398" sldId="2147483667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3968535285" sldId="2147483668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2622697708" sldId="2147483669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4285480166" sldId="2147483670"/>
          </pc:sldLayoutMkLst>
        </pc:sldLayoutChg>
        <pc:sldLayoutChg chg="setBg">
          <pc:chgData name="Rhodri Thomas" userId="97013524-85ec-4bc1-99cf-ee75f81eb8cc" providerId="ADAL" clId="{C57D00E9-11C4-4788-B730-1B93CB173BC1}" dt="2024-02-29T14:56:11.300" v="6"/>
          <pc:sldLayoutMkLst>
            <pc:docMk/>
            <pc:sldMasterMk cId="1588533152" sldId="2147483654"/>
            <pc:sldLayoutMk cId="3307922307" sldId="2147483671"/>
          </pc:sldLayoutMkLst>
        </pc:sldLayoutChg>
      </pc:sldMasterChg>
    </pc:docChg>
  </pc:docChgLst>
  <pc:docChgLst>
    <pc:chgData name="John Cartwright" userId="S::john.cartwright@hartlepoolfe.ac.uk::aab42552-d48d-4c7e-81cd-76fbfe8dfb3c" providerId="AD" clId="Web-{D9BF257A-4829-8798-7DA8-E0F19FA62F06}"/>
    <pc:docChg chg="addSld delSld modSld">
      <pc:chgData name="John Cartwright" userId="S::john.cartwright@hartlepoolfe.ac.uk::aab42552-d48d-4c7e-81cd-76fbfe8dfb3c" providerId="AD" clId="Web-{D9BF257A-4829-8798-7DA8-E0F19FA62F06}" dt="2020-06-15T19:49:59.882" v="39" actId="14100"/>
      <pc:docMkLst>
        <pc:docMk/>
      </pc:docMkLst>
      <pc:sldChg chg="addSp modSp">
        <pc:chgData name="John Cartwright" userId="S::john.cartwright@hartlepoolfe.ac.uk::aab42552-d48d-4c7e-81cd-76fbfe8dfb3c" providerId="AD" clId="Web-{D9BF257A-4829-8798-7DA8-E0F19FA62F06}" dt="2020-06-15T19:44:45.129" v="13" actId="14100"/>
        <pc:sldMkLst>
          <pc:docMk/>
          <pc:sldMk cId="0" sldId="263"/>
        </pc:sldMkLst>
      </pc:sldChg>
      <pc:sldChg chg="addSp modSp">
        <pc:chgData name="John Cartwright" userId="S::john.cartwright@hartlepoolfe.ac.uk::aab42552-d48d-4c7e-81cd-76fbfe8dfb3c" providerId="AD" clId="Web-{D9BF257A-4829-8798-7DA8-E0F19FA62F06}" dt="2020-06-15T19:45:22.864" v="16" actId="14100"/>
        <pc:sldMkLst>
          <pc:docMk/>
          <pc:sldMk cId="0" sldId="264"/>
        </pc:sldMkLst>
      </pc:sldChg>
      <pc:sldChg chg="addSp modSp">
        <pc:chgData name="John Cartwright" userId="S::john.cartwright@hartlepoolfe.ac.uk::aab42552-d48d-4c7e-81cd-76fbfe8dfb3c" providerId="AD" clId="Web-{D9BF257A-4829-8798-7DA8-E0F19FA62F06}" dt="2020-06-15T19:45:39.864" v="19" actId="14100"/>
        <pc:sldMkLst>
          <pc:docMk/>
          <pc:sldMk cId="0" sldId="266"/>
        </pc:sldMkLst>
      </pc:sldChg>
      <pc:sldChg chg="addSp delSp modSp del">
        <pc:chgData name="John Cartwright" userId="S::john.cartwright@hartlepoolfe.ac.uk::aab42552-d48d-4c7e-81cd-76fbfe8dfb3c" providerId="AD" clId="Web-{D9BF257A-4829-8798-7DA8-E0F19FA62F06}" dt="2020-06-15T19:49:28.928" v="35"/>
        <pc:sldMkLst>
          <pc:docMk/>
          <pc:sldMk cId="0" sldId="273"/>
        </pc:sldMkLst>
      </pc:sldChg>
      <pc:sldChg chg="del">
        <pc:chgData name="John Cartwright" userId="S::john.cartwright@hartlepoolfe.ac.uk::aab42552-d48d-4c7e-81cd-76fbfe8dfb3c" providerId="AD" clId="Web-{D9BF257A-4829-8798-7DA8-E0F19FA62F06}" dt="2020-06-15T19:49:15.381" v="34"/>
        <pc:sldMkLst>
          <pc:docMk/>
          <pc:sldMk cId="0" sldId="295"/>
        </pc:sldMkLst>
      </pc:sldChg>
      <pc:sldChg chg="addSp modSp">
        <pc:chgData name="John Cartwright" userId="S::john.cartwright@hartlepoolfe.ac.uk::aab42552-d48d-4c7e-81cd-76fbfe8dfb3c" providerId="AD" clId="Web-{D9BF257A-4829-8798-7DA8-E0F19FA62F06}" dt="2020-06-15T19:42:38.659" v="4" actId="14100"/>
        <pc:sldMkLst>
          <pc:docMk/>
          <pc:sldMk cId="691398026" sldId="342"/>
        </pc:sldMkLst>
      </pc:sldChg>
      <pc:sldChg chg="addSp modSp">
        <pc:chgData name="John Cartwright" userId="S::john.cartwright@hartlepoolfe.ac.uk::aab42552-d48d-4c7e-81cd-76fbfe8dfb3c" providerId="AD" clId="Web-{D9BF257A-4829-8798-7DA8-E0F19FA62F06}" dt="2020-06-15T19:46:19.739" v="22" actId="14100"/>
        <pc:sldMkLst>
          <pc:docMk/>
          <pc:sldMk cId="0" sldId="348"/>
        </pc:sldMkLst>
      </pc:sldChg>
      <pc:sldChg chg="addSp modSp">
        <pc:chgData name="John Cartwright" userId="S::john.cartwright@hartlepoolfe.ac.uk::aab42552-d48d-4c7e-81cd-76fbfe8dfb3c" providerId="AD" clId="Web-{D9BF257A-4829-8798-7DA8-E0F19FA62F06}" dt="2020-06-15T19:43:54.003" v="10" actId="14100"/>
        <pc:sldMkLst>
          <pc:docMk/>
          <pc:sldMk cId="3936777743" sldId="349"/>
        </pc:sldMkLst>
      </pc:sldChg>
      <pc:sldChg chg="addSp modSp">
        <pc:chgData name="John Cartwright" userId="S::john.cartwright@hartlepoolfe.ac.uk::aab42552-d48d-4c7e-81cd-76fbfe8dfb3c" providerId="AD" clId="Web-{D9BF257A-4829-8798-7DA8-E0F19FA62F06}" dt="2020-06-15T19:43:28.206" v="7" actId="14100"/>
        <pc:sldMkLst>
          <pc:docMk/>
          <pc:sldMk cId="2216083291" sldId="357"/>
        </pc:sldMkLst>
      </pc:sldChg>
      <pc:sldChg chg="addSp modSp add del replId">
        <pc:chgData name="John Cartwright" userId="S::john.cartwright@hartlepoolfe.ac.uk::aab42552-d48d-4c7e-81cd-76fbfe8dfb3c" providerId="AD" clId="Web-{D9BF257A-4829-8798-7DA8-E0F19FA62F06}" dt="2020-06-15T19:49:59.882" v="39" actId="14100"/>
        <pc:sldMkLst>
          <pc:docMk/>
          <pc:sldMk cId="891193259" sldId="359"/>
        </pc:sldMkLst>
      </pc:sldChg>
      <pc:sldChg chg="add del replId">
        <pc:chgData name="John Cartwright" userId="S::john.cartwright@hartlepoolfe.ac.uk::aab42552-d48d-4c7e-81cd-76fbfe8dfb3c" providerId="AD" clId="Web-{D9BF257A-4829-8798-7DA8-E0F19FA62F06}" dt="2020-06-15T19:48:05.631" v="31"/>
        <pc:sldMkLst>
          <pc:docMk/>
          <pc:sldMk cId="17677899" sldId="360"/>
        </pc:sldMkLst>
      </pc:sldChg>
      <pc:sldChg chg="add del replId">
        <pc:chgData name="John Cartwright" userId="S::john.cartwright@hartlepoolfe.ac.uk::aab42552-d48d-4c7e-81cd-76fbfe8dfb3c" providerId="AD" clId="Web-{D9BF257A-4829-8798-7DA8-E0F19FA62F06}" dt="2020-06-15T19:48:02.724" v="30"/>
        <pc:sldMkLst>
          <pc:docMk/>
          <pc:sldMk cId="3479658404" sldId="361"/>
        </pc:sldMkLst>
      </pc:sldChg>
    </pc:docChg>
  </pc:docChgLst>
  <pc:docChgLst>
    <pc:chgData name="Rhodri Thomas" userId="97013524-85ec-4bc1-99cf-ee75f81eb8cc" providerId="ADAL" clId="{43FFC5A8-B610-4B99-A234-B0D103B7B3DB}"/>
    <pc:docChg chg="modSld">
      <pc:chgData name="Rhodri Thomas" userId="97013524-85ec-4bc1-99cf-ee75f81eb8cc" providerId="ADAL" clId="{43FFC5A8-B610-4B99-A234-B0D103B7B3DB}" dt="2025-01-29T16:51:02.027" v="53" actId="20577"/>
      <pc:docMkLst>
        <pc:docMk/>
      </pc:docMkLst>
      <pc:sldChg chg="modSp mod">
        <pc:chgData name="Rhodri Thomas" userId="97013524-85ec-4bc1-99cf-ee75f81eb8cc" providerId="ADAL" clId="{43FFC5A8-B610-4B99-A234-B0D103B7B3DB}" dt="2025-01-29T16:50:16.590" v="23" actId="1076"/>
        <pc:sldMkLst>
          <pc:docMk/>
          <pc:sldMk cId="0" sldId="315"/>
        </pc:sldMkLst>
        <pc:spChg chg="mod">
          <ac:chgData name="Rhodri Thomas" userId="97013524-85ec-4bc1-99cf-ee75f81eb8cc" providerId="ADAL" clId="{43FFC5A8-B610-4B99-A234-B0D103B7B3DB}" dt="2025-01-29T16:50:08.677" v="22" actId="20577"/>
          <ac:spMkLst>
            <pc:docMk/>
            <pc:sldMk cId="0" sldId="315"/>
            <ac:spMk id="139266" creationId="{9633E3BE-1A3F-4C6D-8C8E-E2052F13AF5C}"/>
          </ac:spMkLst>
        </pc:spChg>
        <pc:spChg chg="mod">
          <ac:chgData name="Rhodri Thomas" userId="97013524-85ec-4bc1-99cf-ee75f81eb8cc" providerId="ADAL" clId="{43FFC5A8-B610-4B99-A234-B0D103B7B3DB}" dt="2025-01-29T16:49:53.058" v="0" actId="1076"/>
          <ac:spMkLst>
            <pc:docMk/>
            <pc:sldMk cId="0" sldId="315"/>
            <ac:spMk id="139267" creationId="{3A44E845-E8B7-402B-9721-58ECDCE0CD4D}"/>
          </ac:spMkLst>
        </pc:spChg>
        <pc:picChg chg="mod">
          <ac:chgData name="Rhodri Thomas" userId="97013524-85ec-4bc1-99cf-ee75f81eb8cc" providerId="ADAL" clId="{43FFC5A8-B610-4B99-A234-B0D103B7B3DB}" dt="2025-01-29T16:50:16.590" v="23" actId="1076"/>
          <ac:picMkLst>
            <pc:docMk/>
            <pc:sldMk cId="0" sldId="315"/>
            <ac:picMk id="3" creationId="{9C1B5AFD-A9AC-443D-AFF9-316B99FE5021}"/>
          </ac:picMkLst>
        </pc:picChg>
      </pc:sldChg>
      <pc:sldChg chg="modSp mod">
        <pc:chgData name="Rhodri Thomas" userId="97013524-85ec-4bc1-99cf-ee75f81eb8cc" providerId="ADAL" clId="{43FFC5A8-B610-4B99-A234-B0D103B7B3DB}" dt="2025-01-29T16:51:02.027" v="53" actId="20577"/>
        <pc:sldMkLst>
          <pc:docMk/>
          <pc:sldMk cId="891193259" sldId="359"/>
        </pc:sldMkLst>
        <pc:spChg chg="mod">
          <ac:chgData name="Rhodri Thomas" userId="97013524-85ec-4bc1-99cf-ee75f81eb8cc" providerId="ADAL" clId="{43FFC5A8-B610-4B99-A234-B0D103B7B3DB}" dt="2025-01-29T16:50:50.356" v="41" actId="20577"/>
          <ac:spMkLst>
            <pc:docMk/>
            <pc:sldMk cId="891193259" sldId="359"/>
            <ac:spMk id="22530" creationId="{6038BD99-E68B-4950-B439-C7239D0C0970}"/>
          </ac:spMkLst>
        </pc:spChg>
        <pc:spChg chg="mod">
          <ac:chgData name="Rhodri Thomas" userId="97013524-85ec-4bc1-99cf-ee75f81eb8cc" providerId="ADAL" clId="{43FFC5A8-B610-4B99-A234-B0D103B7B3DB}" dt="2025-01-29T16:51:02.027" v="53" actId="20577"/>
          <ac:spMkLst>
            <pc:docMk/>
            <pc:sldMk cId="891193259" sldId="359"/>
            <ac:spMk id="22531" creationId="{F534D132-F311-4CFE-9D45-ADB174BE3A6E}"/>
          </ac:spMkLst>
        </pc:spChg>
      </pc:sldChg>
    </pc:docChg>
  </pc:docChgLst>
  <pc:docChgLst>
    <pc:chgData name="Rhodri Thomas" userId="97013524-85ec-4bc1-99cf-ee75f81eb8cc" providerId="ADAL" clId="{13D1EB61-B397-4341-9E5C-A4ACC99F1CEA}"/>
    <pc:docChg chg="undo custSel addSld delSld modSld sldOrd">
      <pc:chgData name="Rhodri Thomas" userId="97013524-85ec-4bc1-99cf-ee75f81eb8cc" providerId="ADAL" clId="{13D1EB61-B397-4341-9E5C-A4ACC99F1CEA}" dt="2025-02-05T11:59:19.484" v="1014"/>
      <pc:docMkLst>
        <pc:docMk/>
      </pc:docMkLst>
      <pc:sldChg chg="addSp modSp mod">
        <pc:chgData name="Rhodri Thomas" userId="97013524-85ec-4bc1-99cf-ee75f81eb8cc" providerId="ADAL" clId="{13D1EB61-B397-4341-9E5C-A4ACC99F1CEA}" dt="2025-02-05T11:47:22.842" v="708" actId="20577"/>
        <pc:sldMkLst>
          <pc:docMk/>
          <pc:sldMk cId="0" sldId="256"/>
        </pc:sldMkLst>
        <pc:spChg chg="add mod">
          <ac:chgData name="Rhodri Thomas" userId="97013524-85ec-4bc1-99cf-ee75f81eb8cc" providerId="ADAL" clId="{13D1EB61-B397-4341-9E5C-A4ACC99F1CEA}" dt="2025-02-05T10:56:51.665" v="94" actId="20577"/>
          <ac:spMkLst>
            <pc:docMk/>
            <pc:sldMk cId="0" sldId="256"/>
            <ac:spMk id="2" creationId="{F0426411-325F-1A2A-35C7-8463299BAB31}"/>
          </ac:spMkLst>
        </pc:spChg>
        <pc:spChg chg="mod">
          <ac:chgData name="Rhodri Thomas" userId="97013524-85ec-4bc1-99cf-ee75f81eb8cc" providerId="ADAL" clId="{13D1EB61-B397-4341-9E5C-A4ACC99F1CEA}" dt="2025-02-05T11:47:22.842" v="708" actId="20577"/>
          <ac:spMkLst>
            <pc:docMk/>
            <pc:sldMk cId="0" sldId="256"/>
            <ac:spMk id="2053" creationId="{00000000-0000-0000-0000-000000000000}"/>
          </ac:spMkLst>
        </pc:spChg>
      </pc:sldChg>
      <pc:sldChg chg="modSp mod">
        <pc:chgData name="Rhodri Thomas" userId="97013524-85ec-4bc1-99cf-ee75f81eb8cc" providerId="ADAL" clId="{13D1EB61-B397-4341-9E5C-A4ACC99F1CEA}" dt="2025-02-05T11:39:21.475" v="409" actId="33524"/>
        <pc:sldMkLst>
          <pc:docMk/>
          <pc:sldMk cId="0" sldId="263"/>
        </pc:sldMkLst>
        <pc:spChg chg="mod">
          <ac:chgData name="Rhodri Thomas" userId="97013524-85ec-4bc1-99cf-ee75f81eb8cc" providerId="ADAL" clId="{13D1EB61-B397-4341-9E5C-A4ACC99F1CEA}" dt="2025-02-05T11:30:35.535" v="264" actId="1076"/>
          <ac:spMkLst>
            <pc:docMk/>
            <pc:sldMk cId="0" sldId="263"/>
            <ac:spMk id="11266" creationId="{068466FA-0A72-49AA-BC44-BA255315F806}"/>
          </ac:spMkLst>
        </pc:spChg>
        <pc:spChg chg="mod">
          <ac:chgData name="Rhodri Thomas" userId="97013524-85ec-4bc1-99cf-ee75f81eb8cc" providerId="ADAL" clId="{13D1EB61-B397-4341-9E5C-A4ACC99F1CEA}" dt="2025-02-05T11:39:21.475" v="409" actId="33524"/>
          <ac:spMkLst>
            <pc:docMk/>
            <pc:sldMk cId="0" sldId="263"/>
            <ac:spMk id="11267" creationId="{9ACC1387-0C5A-49E1-9E19-7D9D7999792A}"/>
          </ac:spMkLst>
        </pc:spChg>
        <pc:picChg chg="mod">
          <ac:chgData name="Rhodri Thomas" userId="97013524-85ec-4bc1-99cf-ee75f81eb8cc" providerId="ADAL" clId="{13D1EB61-B397-4341-9E5C-A4ACC99F1CEA}" dt="2025-02-05T11:30:51.715" v="268" actId="1076"/>
          <ac:picMkLst>
            <pc:docMk/>
            <pc:sldMk cId="0" sldId="263"/>
            <ac:picMk id="4" creationId="{5A97B422-E354-4029-99EB-206A7F14B457}"/>
          </ac:picMkLst>
        </pc:picChg>
      </pc:sldChg>
      <pc:sldChg chg="modSp add del mod">
        <pc:chgData name="Rhodri Thomas" userId="97013524-85ec-4bc1-99cf-ee75f81eb8cc" providerId="ADAL" clId="{13D1EB61-B397-4341-9E5C-A4ACC99F1CEA}" dt="2025-02-05T11:32:00.670" v="285" actId="14100"/>
        <pc:sldMkLst>
          <pc:docMk/>
          <pc:sldMk cId="0" sldId="264"/>
        </pc:sldMkLst>
        <pc:spChg chg="mod">
          <ac:chgData name="Rhodri Thomas" userId="97013524-85ec-4bc1-99cf-ee75f81eb8cc" providerId="ADAL" clId="{13D1EB61-B397-4341-9E5C-A4ACC99F1CEA}" dt="2025-02-05T11:32:00.670" v="285" actId="14100"/>
          <ac:spMkLst>
            <pc:docMk/>
            <pc:sldMk cId="0" sldId="264"/>
            <ac:spMk id="12291" creationId="{131609B4-4E79-494E-9829-452A0C5DE533}"/>
          </ac:spMkLst>
        </pc:spChg>
      </pc:sldChg>
      <pc:sldChg chg="modSp del mod ord">
        <pc:chgData name="Rhodri Thomas" userId="97013524-85ec-4bc1-99cf-ee75f81eb8cc" providerId="ADAL" clId="{13D1EB61-B397-4341-9E5C-A4ACC99F1CEA}" dt="2025-02-05T11:31:47.450" v="279" actId="47"/>
        <pc:sldMkLst>
          <pc:docMk/>
          <pc:sldMk cId="0" sldId="266"/>
        </pc:sldMkLst>
        <pc:spChg chg="mod">
          <ac:chgData name="Rhodri Thomas" userId="97013524-85ec-4bc1-99cf-ee75f81eb8cc" providerId="ADAL" clId="{13D1EB61-B397-4341-9E5C-A4ACC99F1CEA}" dt="2025-02-05T11:31:12.471" v="273" actId="1076"/>
          <ac:spMkLst>
            <pc:docMk/>
            <pc:sldMk cId="0" sldId="266"/>
            <ac:spMk id="15362" creationId="{72BDE3F2-866C-4953-A5F8-6F31BD0BA158}"/>
          </ac:spMkLst>
        </pc:spChg>
        <pc:spChg chg="mod">
          <ac:chgData name="Rhodri Thomas" userId="97013524-85ec-4bc1-99cf-ee75f81eb8cc" providerId="ADAL" clId="{13D1EB61-B397-4341-9E5C-A4ACC99F1CEA}" dt="2025-02-05T11:31:22.012" v="278" actId="403"/>
          <ac:spMkLst>
            <pc:docMk/>
            <pc:sldMk cId="0" sldId="266"/>
            <ac:spMk id="15363" creationId="{682FCDE0-14EB-4D5C-998F-8011A78C7658}"/>
          </ac:spMkLst>
        </pc:spChg>
        <pc:picChg chg="mod">
          <ac:chgData name="Rhodri Thomas" userId="97013524-85ec-4bc1-99cf-ee75f81eb8cc" providerId="ADAL" clId="{13D1EB61-B397-4341-9E5C-A4ACC99F1CEA}" dt="2025-02-05T11:31:14.014" v="274" actId="1076"/>
          <ac:picMkLst>
            <pc:docMk/>
            <pc:sldMk cId="0" sldId="266"/>
            <ac:picMk id="4" creationId="{3412DDE9-D486-4F4A-A0E8-1F3FE20910DD}"/>
          </ac:picMkLst>
        </pc:picChg>
      </pc:sldChg>
      <pc:sldChg chg="modSp mod">
        <pc:chgData name="Rhodri Thomas" userId="97013524-85ec-4bc1-99cf-ee75f81eb8cc" providerId="ADAL" clId="{13D1EB61-B397-4341-9E5C-A4ACC99F1CEA}" dt="2025-02-05T11:36:03.943" v="348" actId="1076"/>
        <pc:sldMkLst>
          <pc:docMk/>
          <pc:sldMk cId="0" sldId="296"/>
        </pc:sldMkLst>
        <pc:spChg chg="mod">
          <ac:chgData name="Rhodri Thomas" userId="97013524-85ec-4bc1-99cf-ee75f81eb8cc" providerId="ADAL" clId="{13D1EB61-B397-4341-9E5C-A4ACC99F1CEA}" dt="2025-02-05T11:36:03.943" v="348" actId="1076"/>
          <ac:spMkLst>
            <pc:docMk/>
            <pc:sldMk cId="0" sldId="296"/>
            <ac:spMk id="7" creationId="{B3A61600-9AC8-4086-8543-4602F33A4BFE}"/>
          </ac:spMkLst>
        </pc:spChg>
        <pc:spChg chg="mod">
          <ac:chgData name="Rhodri Thomas" userId="97013524-85ec-4bc1-99cf-ee75f81eb8cc" providerId="ADAL" clId="{13D1EB61-B397-4341-9E5C-A4ACC99F1CEA}" dt="2025-02-05T11:36:01.496" v="347" actId="14100"/>
          <ac:spMkLst>
            <pc:docMk/>
            <pc:sldMk cId="0" sldId="296"/>
            <ac:spMk id="99331" creationId="{A8A126D1-F399-4511-AAD1-7E482DA84AAF}"/>
          </ac:spMkLst>
        </pc:spChg>
      </pc:sldChg>
      <pc:sldChg chg="modSp mod">
        <pc:chgData name="Rhodri Thomas" userId="97013524-85ec-4bc1-99cf-ee75f81eb8cc" providerId="ADAL" clId="{13D1EB61-B397-4341-9E5C-A4ACC99F1CEA}" dt="2025-02-05T11:36:14.233" v="351" actId="403"/>
        <pc:sldMkLst>
          <pc:docMk/>
          <pc:sldMk cId="0" sldId="297"/>
        </pc:sldMkLst>
        <pc:spChg chg="mod">
          <ac:chgData name="Rhodri Thomas" userId="97013524-85ec-4bc1-99cf-ee75f81eb8cc" providerId="ADAL" clId="{13D1EB61-B397-4341-9E5C-A4ACC99F1CEA}" dt="2025-02-05T11:36:14.233" v="351" actId="403"/>
          <ac:spMkLst>
            <pc:docMk/>
            <pc:sldMk cId="0" sldId="297"/>
            <ac:spMk id="101379" creationId="{BECA9133-D2AC-47C7-AFBF-D2B62D1D4C97}"/>
          </ac:spMkLst>
        </pc:spChg>
      </pc:sldChg>
      <pc:sldChg chg="modSp mod">
        <pc:chgData name="Rhodri Thomas" userId="97013524-85ec-4bc1-99cf-ee75f81eb8cc" providerId="ADAL" clId="{13D1EB61-B397-4341-9E5C-A4ACC99F1CEA}" dt="2025-02-05T11:36:47.267" v="359" actId="27636"/>
        <pc:sldMkLst>
          <pc:docMk/>
          <pc:sldMk cId="0" sldId="299"/>
        </pc:sldMkLst>
        <pc:spChg chg="mod">
          <ac:chgData name="Rhodri Thomas" userId="97013524-85ec-4bc1-99cf-ee75f81eb8cc" providerId="ADAL" clId="{13D1EB61-B397-4341-9E5C-A4ACC99F1CEA}" dt="2025-02-05T11:36:47.267" v="359" actId="27636"/>
          <ac:spMkLst>
            <pc:docMk/>
            <pc:sldMk cId="0" sldId="299"/>
            <ac:spMk id="105475" creationId="{0F09F9A0-221F-4B78-AC7F-FC9D9C1CF874}"/>
          </ac:spMkLst>
        </pc:spChg>
      </pc:sldChg>
      <pc:sldChg chg="modSp mod">
        <pc:chgData name="Rhodri Thomas" userId="97013524-85ec-4bc1-99cf-ee75f81eb8cc" providerId="ADAL" clId="{13D1EB61-B397-4341-9E5C-A4ACC99F1CEA}" dt="2025-02-05T11:37:11.970" v="367" actId="27636"/>
        <pc:sldMkLst>
          <pc:docMk/>
          <pc:sldMk cId="0" sldId="301"/>
        </pc:sldMkLst>
        <pc:spChg chg="mod">
          <ac:chgData name="Rhodri Thomas" userId="97013524-85ec-4bc1-99cf-ee75f81eb8cc" providerId="ADAL" clId="{13D1EB61-B397-4341-9E5C-A4ACC99F1CEA}" dt="2025-02-05T11:37:11.970" v="367" actId="27636"/>
          <ac:spMkLst>
            <pc:docMk/>
            <pc:sldMk cId="0" sldId="301"/>
            <ac:spMk id="109571" creationId="{7A110186-0133-4670-AAC3-91DB3ECF088B}"/>
          </ac:spMkLst>
        </pc:spChg>
      </pc:sldChg>
      <pc:sldChg chg="modSp mod">
        <pc:chgData name="Rhodri Thomas" userId="97013524-85ec-4bc1-99cf-ee75f81eb8cc" providerId="ADAL" clId="{13D1EB61-B397-4341-9E5C-A4ACC99F1CEA}" dt="2025-02-05T11:37:21.560" v="370" actId="14100"/>
        <pc:sldMkLst>
          <pc:docMk/>
          <pc:sldMk cId="0" sldId="302"/>
        </pc:sldMkLst>
        <pc:spChg chg="mod">
          <ac:chgData name="Rhodri Thomas" userId="97013524-85ec-4bc1-99cf-ee75f81eb8cc" providerId="ADAL" clId="{13D1EB61-B397-4341-9E5C-A4ACC99F1CEA}" dt="2025-02-05T11:37:21.560" v="370" actId="14100"/>
          <ac:spMkLst>
            <pc:docMk/>
            <pc:sldMk cId="0" sldId="302"/>
            <ac:spMk id="111619" creationId="{9382CAE8-10E4-4E42-A2D8-64AEE7A55BB7}"/>
          </ac:spMkLst>
        </pc:spChg>
      </pc:sldChg>
      <pc:sldChg chg="modSp mod ord">
        <pc:chgData name="Rhodri Thomas" userId="97013524-85ec-4bc1-99cf-ee75f81eb8cc" providerId="ADAL" clId="{13D1EB61-B397-4341-9E5C-A4ACC99F1CEA}" dt="2025-02-05T11:59:19.484" v="1014"/>
        <pc:sldMkLst>
          <pc:docMk/>
          <pc:sldMk cId="0" sldId="303"/>
        </pc:sldMkLst>
        <pc:picChg chg="mod">
          <ac:chgData name="Rhodri Thomas" userId="97013524-85ec-4bc1-99cf-ee75f81eb8cc" providerId="ADAL" clId="{13D1EB61-B397-4341-9E5C-A4ACC99F1CEA}" dt="2025-02-05T11:49:51.337" v="740" actId="1076"/>
          <ac:picMkLst>
            <pc:docMk/>
            <pc:sldMk cId="0" sldId="303"/>
            <ac:picMk id="2" creationId="{E54CD4BD-A4A4-5FEB-3855-84EB32FA7B21}"/>
          </ac:picMkLst>
        </pc:picChg>
        <pc:picChg chg="mod">
          <ac:chgData name="Rhodri Thomas" userId="97013524-85ec-4bc1-99cf-ee75f81eb8cc" providerId="ADAL" clId="{13D1EB61-B397-4341-9E5C-A4ACC99F1CEA}" dt="2025-02-05T11:49:57.250" v="743" actId="1076"/>
          <ac:picMkLst>
            <pc:docMk/>
            <pc:sldMk cId="0" sldId="303"/>
            <ac:picMk id="5" creationId="{94968A89-F7C5-560A-AAA7-75F7A9FC206F}"/>
          </ac:picMkLst>
        </pc:picChg>
      </pc:sldChg>
      <pc:sldChg chg="modSp mod">
        <pc:chgData name="Rhodri Thomas" userId="97013524-85ec-4bc1-99cf-ee75f81eb8cc" providerId="ADAL" clId="{13D1EB61-B397-4341-9E5C-A4ACC99F1CEA}" dt="2025-02-05T11:37:51.296" v="377" actId="14100"/>
        <pc:sldMkLst>
          <pc:docMk/>
          <pc:sldMk cId="0" sldId="307"/>
        </pc:sldMkLst>
        <pc:spChg chg="mod">
          <ac:chgData name="Rhodri Thomas" userId="97013524-85ec-4bc1-99cf-ee75f81eb8cc" providerId="ADAL" clId="{13D1EB61-B397-4341-9E5C-A4ACC99F1CEA}" dt="2025-02-05T11:37:51.296" v="377" actId="14100"/>
          <ac:spMkLst>
            <pc:docMk/>
            <pc:sldMk cId="0" sldId="307"/>
            <ac:spMk id="122883" creationId="{DD11C22C-D04B-4885-81E3-CBD897F90268}"/>
          </ac:spMkLst>
        </pc:spChg>
      </pc:sldChg>
      <pc:sldChg chg="modSp mod">
        <pc:chgData name="Rhodri Thomas" userId="97013524-85ec-4bc1-99cf-ee75f81eb8cc" providerId="ADAL" clId="{13D1EB61-B397-4341-9E5C-A4ACC99F1CEA}" dt="2025-02-05T11:38:02.385" v="381" actId="14100"/>
        <pc:sldMkLst>
          <pc:docMk/>
          <pc:sldMk cId="0" sldId="311"/>
        </pc:sldMkLst>
        <pc:spChg chg="mod">
          <ac:chgData name="Rhodri Thomas" userId="97013524-85ec-4bc1-99cf-ee75f81eb8cc" providerId="ADAL" clId="{13D1EB61-B397-4341-9E5C-A4ACC99F1CEA}" dt="2025-02-05T11:38:02.385" v="381" actId="14100"/>
          <ac:spMkLst>
            <pc:docMk/>
            <pc:sldMk cId="0" sldId="311"/>
            <ac:spMk id="131075" creationId="{E56A0446-3D43-49D6-9E52-28F88A67BF45}"/>
          </ac:spMkLst>
        </pc:spChg>
      </pc:sldChg>
      <pc:sldChg chg="modSp mod">
        <pc:chgData name="Rhodri Thomas" userId="97013524-85ec-4bc1-99cf-ee75f81eb8cc" providerId="ADAL" clId="{13D1EB61-B397-4341-9E5C-A4ACC99F1CEA}" dt="2025-02-05T11:38:11.264" v="386" actId="14100"/>
        <pc:sldMkLst>
          <pc:docMk/>
          <pc:sldMk cId="0" sldId="313"/>
        </pc:sldMkLst>
        <pc:spChg chg="mod">
          <ac:chgData name="Rhodri Thomas" userId="97013524-85ec-4bc1-99cf-ee75f81eb8cc" providerId="ADAL" clId="{13D1EB61-B397-4341-9E5C-A4ACC99F1CEA}" dt="2025-02-05T11:38:11.264" v="386" actId="14100"/>
          <ac:spMkLst>
            <pc:docMk/>
            <pc:sldMk cId="0" sldId="313"/>
            <ac:spMk id="135171" creationId="{2165CE34-C1B0-4B0F-8B3A-3946439BCEC5}"/>
          </ac:spMkLst>
        </pc:spChg>
      </pc:sldChg>
      <pc:sldChg chg="modSp mod">
        <pc:chgData name="Rhodri Thomas" userId="97013524-85ec-4bc1-99cf-ee75f81eb8cc" providerId="ADAL" clId="{13D1EB61-B397-4341-9E5C-A4ACC99F1CEA}" dt="2025-02-05T11:34:56.031" v="337" actId="1076"/>
        <pc:sldMkLst>
          <pc:docMk/>
          <pc:sldMk cId="0" sldId="315"/>
        </pc:sldMkLst>
        <pc:spChg chg="mod">
          <ac:chgData name="Rhodri Thomas" userId="97013524-85ec-4bc1-99cf-ee75f81eb8cc" providerId="ADAL" clId="{13D1EB61-B397-4341-9E5C-A4ACC99F1CEA}" dt="2025-02-05T11:34:53.232" v="336" actId="1076"/>
          <ac:spMkLst>
            <pc:docMk/>
            <pc:sldMk cId="0" sldId="315"/>
            <ac:spMk id="139267" creationId="{3A44E845-E8B7-402B-9721-58ECDCE0CD4D}"/>
          </ac:spMkLst>
        </pc:spChg>
        <pc:picChg chg="mod">
          <ac:chgData name="Rhodri Thomas" userId="97013524-85ec-4bc1-99cf-ee75f81eb8cc" providerId="ADAL" clId="{13D1EB61-B397-4341-9E5C-A4ACC99F1CEA}" dt="2025-02-05T11:34:56.031" v="337" actId="1076"/>
          <ac:picMkLst>
            <pc:docMk/>
            <pc:sldMk cId="0" sldId="315"/>
            <ac:picMk id="3" creationId="{9C1B5AFD-A9AC-443D-AFF9-316B99FE5021}"/>
          </ac:picMkLst>
        </pc:picChg>
      </pc:sldChg>
      <pc:sldChg chg="modSp mod">
        <pc:chgData name="Rhodri Thomas" userId="97013524-85ec-4bc1-99cf-ee75f81eb8cc" providerId="ADAL" clId="{13D1EB61-B397-4341-9E5C-A4ACC99F1CEA}" dt="2025-02-05T11:36:35.968" v="356" actId="1076"/>
        <pc:sldMkLst>
          <pc:docMk/>
          <pc:sldMk cId="0" sldId="318"/>
        </pc:sldMkLst>
        <pc:spChg chg="mod">
          <ac:chgData name="Rhodri Thomas" userId="97013524-85ec-4bc1-99cf-ee75f81eb8cc" providerId="ADAL" clId="{13D1EB61-B397-4341-9E5C-A4ACC99F1CEA}" dt="2025-02-05T11:36:33.248" v="355" actId="1076"/>
          <ac:spMkLst>
            <pc:docMk/>
            <pc:sldMk cId="0" sldId="318"/>
            <ac:spMk id="142338" creationId="{D71D0081-5553-4FDF-998D-8455F7739CE2}"/>
          </ac:spMkLst>
        </pc:spChg>
        <pc:spChg chg="mod">
          <ac:chgData name="Rhodri Thomas" userId="97013524-85ec-4bc1-99cf-ee75f81eb8cc" providerId="ADAL" clId="{13D1EB61-B397-4341-9E5C-A4ACC99F1CEA}" dt="2025-02-05T11:36:35.968" v="356" actId="1076"/>
          <ac:spMkLst>
            <pc:docMk/>
            <pc:sldMk cId="0" sldId="318"/>
            <ac:spMk id="142339" creationId="{C08B8788-7BED-4A4F-B155-42293B94D4AC}"/>
          </ac:spMkLst>
        </pc:spChg>
        <pc:picChg chg="mod">
          <ac:chgData name="Rhodri Thomas" userId="97013524-85ec-4bc1-99cf-ee75f81eb8cc" providerId="ADAL" clId="{13D1EB61-B397-4341-9E5C-A4ACC99F1CEA}" dt="2025-02-05T11:36:30.728" v="354" actId="1076"/>
          <ac:picMkLst>
            <pc:docMk/>
            <pc:sldMk cId="0" sldId="318"/>
            <ac:picMk id="3" creationId="{C0EB51F1-3A02-4AE8-9031-E44E393C81EF}"/>
          </ac:picMkLst>
        </pc:picChg>
      </pc:sldChg>
      <pc:sldChg chg="modSp mod">
        <pc:chgData name="Rhodri Thomas" userId="97013524-85ec-4bc1-99cf-ee75f81eb8cc" providerId="ADAL" clId="{13D1EB61-B397-4341-9E5C-A4ACC99F1CEA}" dt="2025-02-05T11:37:26.967" v="372" actId="403"/>
        <pc:sldMkLst>
          <pc:docMk/>
          <pc:sldMk cId="0" sldId="326"/>
        </pc:sldMkLst>
        <pc:spChg chg="mod">
          <ac:chgData name="Rhodri Thomas" userId="97013524-85ec-4bc1-99cf-ee75f81eb8cc" providerId="ADAL" clId="{13D1EB61-B397-4341-9E5C-A4ACC99F1CEA}" dt="2025-02-05T11:37:26.967" v="372" actId="403"/>
          <ac:spMkLst>
            <pc:docMk/>
            <pc:sldMk cId="0" sldId="326"/>
            <ac:spMk id="150531" creationId="{70FAF362-AB30-4A28-B2EA-BE0A335BCC38}"/>
          </ac:spMkLst>
        </pc:spChg>
      </pc:sldChg>
      <pc:sldChg chg="modSp mod">
        <pc:chgData name="Rhodri Thomas" userId="97013524-85ec-4bc1-99cf-ee75f81eb8cc" providerId="ADAL" clId="{13D1EB61-B397-4341-9E5C-A4ACC99F1CEA}" dt="2025-02-05T11:37:37.058" v="374" actId="403"/>
        <pc:sldMkLst>
          <pc:docMk/>
          <pc:sldMk cId="0" sldId="327"/>
        </pc:sldMkLst>
        <pc:spChg chg="mod">
          <ac:chgData name="Rhodri Thomas" userId="97013524-85ec-4bc1-99cf-ee75f81eb8cc" providerId="ADAL" clId="{13D1EB61-B397-4341-9E5C-A4ACC99F1CEA}" dt="2025-02-05T11:37:37.058" v="374" actId="403"/>
          <ac:spMkLst>
            <pc:docMk/>
            <pc:sldMk cId="0" sldId="327"/>
            <ac:spMk id="152579" creationId="{39CE3144-03FC-4087-AE03-7D60B5B22710}"/>
          </ac:spMkLst>
        </pc:spChg>
      </pc:sldChg>
      <pc:sldChg chg="modSp mod">
        <pc:chgData name="Rhodri Thomas" userId="97013524-85ec-4bc1-99cf-ee75f81eb8cc" providerId="ADAL" clId="{13D1EB61-B397-4341-9E5C-A4ACC99F1CEA}" dt="2025-02-05T11:12:18.971" v="120" actId="27636"/>
        <pc:sldMkLst>
          <pc:docMk/>
          <pc:sldMk cId="691398026" sldId="342"/>
        </pc:sldMkLst>
        <pc:spChg chg="mod">
          <ac:chgData name="Rhodri Thomas" userId="97013524-85ec-4bc1-99cf-ee75f81eb8cc" providerId="ADAL" clId="{13D1EB61-B397-4341-9E5C-A4ACC99F1CEA}" dt="2025-02-05T11:12:18.971" v="120" actId="27636"/>
          <ac:spMkLst>
            <pc:docMk/>
            <pc:sldMk cId="691398026" sldId="342"/>
            <ac:spMk id="3" creationId="{395CC378-96DC-479D-9A6C-585955C29A85}"/>
          </ac:spMkLst>
        </pc:spChg>
        <pc:picChg chg="mod">
          <ac:chgData name="Rhodri Thomas" userId="97013524-85ec-4bc1-99cf-ee75f81eb8cc" providerId="ADAL" clId="{13D1EB61-B397-4341-9E5C-A4ACC99F1CEA}" dt="2025-02-05T11:11:55.987" v="109" actId="1076"/>
          <ac:picMkLst>
            <pc:docMk/>
            <pc:sldMk cId="691398026" sldId="342"/>
            <ac:picMk id="6" creationId="{04AFA6BE-08A4-427C-AA58-FE2FE03A5DF8}"/>
          </ac:picMkLst>
        </pc:picChg>
      </pc:sldChg>
      <pc:sldChg chg="modSp mod">
        <pc:chgData name="Rhodri Thomas" userId="97013524-85ec-4bc1-99cf-ee75f81eb8cc" providerId="ADAL" clId="{13D1EB61-B397-4341-9E5C-A4ACC99F1CEA}" dt="2025-02-05T11:38:22.556" v="389" actId="27636"/>
        <pc:sldMkLst>
          <pc:docMk/>
          <pc:sldMk cId="3587744392" sldId="344"/>
        </pc:sldMkLst>
        <pc:spChg chg="mod">
          <ac:chgData name="Rhodri Thomas" userId="97013524-85ec-4bc1-99cf-ee75f81eb8cc" providerId="ADAL" clId="{13D1EB61-B397-4341-9E5C-A4ACC99F1CEA}" dt="2025-02-05T11:38:22.556" v="389" actId="27636"/>
          <ac:spMkLst>
            <pc:docMk/>
            <pc:sldMk cId="3587744392" sldId="344"/>
            <ac:spMk id="3" creationId="{3F610AD9-D074-43CF-8195-CD5CCB8BDECC}"/>
          </ac:spMkLst>
        </pc:spChg>
      </pc:sldChg>
      <pc:sldChg chg="modSp mod">
        <pc:chgData name="Rhodri Thomas" userId="97013524-85ec-4bc1-99cf-ee75f81eb8cc" providerId="ADAL" clId="{13D1EB61-B397-4341-9E5C-A4ACC99F1CEA}" dt="2025-02-05T11:32:51.572" v="328" actId="14100"/>
        <pc:sldMkLst>
          <pc:docMk/>
          <pc:sldMk cId="0" sldId="348"/>
        </pc:sldMkLst>
        <pc:spChg chg="mod">
          <ac:chgData name="Rhodri Thomas" userId="97013524-85ec-4bc1-99cf-ee75f81eb8cc" providerId="ADAL" clId="{13D1EB61-B397-4341-9E5C-A4ACC99F1CEA}" dt="2025-02-05T11:32:51.572" v="328" actId="14100"/>
          <ac:spMkLst>
            <pc:docMk/>
            <pc:sldMk cId="0" sldId="348"/>
            <ac:spMk id="16387" creationId="{D54C2B88-54E4-4F08-BE6A-F58A9379A0B4}"/>
          </ac:spMkLst>
        </pc:spChg>
        <pc:picChg chg="mod">
          <ac:chgData name="Rhodri Thomas" userId="97013524-85ec-4bc1-99cf-ee75f81eb8cc" providerId="ADAL" clId="{13D1EB61-B397-4341-9E5C-A4ACC99F1CEA}" dt="2025-02-05T10:45:59.223" v="26" actId="1076"/>
          <ac:picMkLst>
            <pc:docMk/>
            <pc:sldMk cId="0" sldId="348"/>
            <ac:picMk id="4" creationId="{32AA7408-2D4A-41AA-8934-49E7AFC39658}"/>
          </ac:picMkLst>
        </pc:picChg>
      </pc:sldChg>
      <pc:sldChg chg="modSp">
        <pc:chgData name="Rhodri Thomas" userId="97013524-85ec-4bc1-99cf-ee75f81eb8cc" providerId="ADAL" clId="{13D1EB61-B397-4341-9E5C-A4ACC99F1CEA}" dt="2025-02-05T11:37:00.471" v="361" actId="403"/>
        <pc:sldMkLst>
          <pc:docMk/>
          <pc:sldMk cId="0" sldId="352"/>
        </pc:sldMkLst>
        <pc:spChg chg="mod">
          <ac:chgData name="Rhodri Thomas" userId="97013524-85ec-4bc1-99cf-ee75f81eb8cc" providerId="ADAL" clId="{13D1EB61-B397-4341-9E5C-A4ACC99F1CEA}" dt="2025-02-05T11:37:00.471" v="361" actId="403"/>
          <ac:spMkLst>
            <pc:docMk/>
            <pc:sldMk cId="0" sldId="352"/>
            <ac:spMk id="175107" creationId="{33D4A7A8-067B-40BC-9E21-B5ABA1944CB4}"/>
          </ac:spMkLst>
        </pc:spChg>
      </pc:sldChg>
      <pc:sldChg chg="modSp mod">
        <pc:chgData name="Rhodri Thomas" userId="97013524-85ec-4bc1-99cf-ee75f81eb8cc" providerId="ADAL" clId="{13D1EB61-B397-4341-9E5C-A4ACC99F1CEA}" dt="2025-02-05T11:38:33.423" v="394" actId="27636"/>
        <pc:sldMkLst>
          <pc:docMk/>
          <pc:sldMk cId="1907154041" sldId="354"/>
        </pc:sldMkLst>
        <pc:spChg chg="mod">
          <ac:chgData name="Rhodri Thomas" userId="97013524-85ec-4bc1-99cf-ee75f81eb8cc" providerId="ADAL" clId="{13D1EB61-B397-4341-9E5C-A4ACC99F1CEA}" dt="2025-02-05T11:38:33.423" v="394" actId="27636"/>
          <ac:spMkLst>
            <pc:docMk/>
            <pc:sldMk cId="1907154041" sldId="354"/>
            <ac:spMk id="3" creationId="{744DC5CD-CBAA-4993-A8C1-53B9830033B6}"/>
          </ac:spMkLst>
        </pc:spChg>
      </pc:sldChg>
      <pc:sldChg chg="modSp mod">
        <pc:chgData name="Rhodri Thomas" userId="97013524-85ec-4bc1-99cf-ee75f81eb8cc" providerId="ADAL" clId="{13D1EB61-B397-4341-9E5C-A4ACC99F1CEA}" dt="2025-02-05T11:38:45.688" v="400" actId="1076"/>
        <pc:sldMkLst>
          <pc:docMk/>
          <pc:sldMk cId="1347891060" sldId="355"/>
        </pc:sldMkLst>
        <pc:spChg chg="mod">
          <ac:chgData name="Rhodri Thomas" userId="97013524-85ec-4bc1-99cf-ee75f81eb8cc" providerId="ADAL" clId="{13D1EB61-B397-4341-9E5C-A4ACC99F1CEA}" dt="2025-02-05T11:38:45.688" v="400" actId="1076"/>
          <ac:spMkLst>
            <pc:docMk/>
            <pc:sldMk cId="1347891060" sldId="355"/>
            <ac:spMk id="3" creationId="{5F741374-B49B-468B-9630-F0913FF00032}"/>
          </ac:spMkLst>
        </pc:spChg>
      </pc:sldChg>
      <pc:sldChg chg="modSp mod">
        <pc:chgData name="Rhodri Thomas" userId="97013524-85ec-4bc1-99cf-ee75f81eb8cc" providerId="ADAL" clId="{13D1EB61-B397-4341-9E5C-A4ACC99F1CEA}" dt="2025-02-05T11:48:53.913" v="738" actId="20577"/>
        <pc:sldMkLst>
          <pc:docMk/>
          <pc:sldMk cId="1039933989" sldId="356"/>
        </pc:sldMkLst>
        <pc:spChg chg="mod">
          <ac:chgData name="Rhodri Thomas" userId="97013524-85ec-4bc1-99cf-ee75f81eb8cc" providerId="ADAL" clId="{13D1EB61-B397-4341-9E5C-A4ACC99F1CEA}" dt="2025-02-05T11:48:53.913" v="738" actId="20577"/>
          <ac:spMkLst>
            <pc:docMk/>
            <pc:sldMk cId="1039933989" sldId="356"/>
            <ac:spMk id="3" creationId="{DF6C824E-AEAE-45B3-A19C-36CBCEAEACD6}"/>
          </ac:spMkLst>
        </pc:spChg>
      </pc:sldChg>
      <pc:sldChg chg="modSp mod">
        <pc:chgData name="Rhodri Thomas" userId="97013524-85ec-4bc1-99cf-ee75f81eb8cc" providerId="ADAL" clId="{13D1EB61-B397-4341-9E5C-A4ACC99F1CEA}" dt="2025-02-05T11:13:04.031" v="125" actId="20577"/>
        <pc:sldMkLst>
          <pc:docMk/>
          <pc:sldMk cId="2216083291" sldId="357"/>
        </pc:sldMkLst>
        <pc:spChg chg="mod">
          <ac:chgData name="Rhodri Thomas" userId="97013524-85ec-4bc1-99cf-ee75f81eb8cc" providerId="ADAL" clId="{13D1EB61-B397-4341-9E5C-A4ACC99F1CEA}" dt="2025-02-05T11:13:04.031" v="125" actId="20577"/>
          <ac:spMkLst>
            <pc:docMk/>
            <pc:sldMk cId="2216083291" sldId="357"/>
            <ac:spMk id="3" creationId="{09ED84AB-1AEA-4A4C-894E-ACAC03E537C5}"/>
          </ac:spMkLst>
        </pc:spChg>
        <pc:picChg chg="mod">
          <ac:chgData name="Rhodri Thomas" userId="97013524-85ec-4bc1-99cf-ee75f81eb8cc" providerId="ADAL" clId="{13D1EB61-B397-4341-9E5C-A4ACC99F1CEA}" dt="2025-02-05T11:12:45.044" v="121" actId="1076"/>
          <ac:picMkLst>
            <pc:docMk/>
            <pc:sldMk cId="2216083291" sldId="357"/>
            <ac:picMk id="7" creationId="{E8348A36-77AA-46D5-8565-D8BCCD6F3565}"/>
          </ac:picMkLst>
        </pc:picChg>
      </pc:sldChg>
      <pc:sldChg chg="addSp modSp mod">
        <pc:chgData name="Rhodri Thomas" userId="97013524-85ec-4bc1-99cf-ee75f81eb8cc" providerId="ADAL" clId="{13D1EB61-B397-4341-9E5C-A4ACC99F1CEA}" dt="2025-02-05T11:48:17.451" v="737" actId="20577"/>
        <pc:sldMkLst>
          <pc:docMk/>
          <pc:sldMk cId="4257153527" sldId="358"/>
        </pc:sldMkLst>
        <pc:spChg chg="mod">
          <ac:chgData name="Rhodri Thomas" userId="97013524-85ec-4bc1-99cf-ee75f81eb8cc" providerId="ADAL" clId="{13D1EB61-B397-4341-9E5C-A4ACC99F1CEA}" dt="2025-02-05T10:53:39.616" v="44" actId="1076"/>
          <ac:spMkLst>
            <pc:docMk/>
            <pc:sldMk cId="4257153527" sldId="358"/>
            <ac:spMk id="2" creationId="{B6D57767-AB9E-4BAD-8604-5A123881A634}"/>
          </ac:spMkLst>
        </pc:spChg>
        <pc:spChg chg="mod">
          <ac:chgData name="Rhodri Thomas" userId="97013524-85ec-4bc1-99cf-ee75f81eb8cc" providerId="ADAL" clId="{13D1EB61-B397-4341-9E5C-A4ACC99F1CEA}" dt="2025-02-05T11:48:17.451" v="737" actId="20577"/>
          <ac:spMkLst>
            <pc:docMk/>
            <pc:sldMk cId="4257153527" sldId="358"/>
            <ac:spMk id="3" creationId="{B01EC40B-5BF9-4C57-8AF8-EBB587678A86}"/>
          </ac:spMkLst>
        </pc:spChg>
        <pc:spChg chg="add mod">
          <ac:chgData name="Rhodri Thomas" userId="97013524-85ec-4bc1-99cf-ee75f81eb8cc" providerId="ADAL" clId="{13D1EB61-B397-4341-9E5C-A4ACC99F1CEA}" dt="2025-02-05T11:02:17.194" v="106" actId="1076"/>
          <ac:spMkLst>
            <pc:docMk/>
            <pc:sldMk cId="4257153527" sldId="358"/>
            <ac:spMk id="5" creationId="{9BC61FD8-2790-7BE6-DE2F-C6BED4372996}"/>
          </ac:spMkLst>
        </pc:spChg>
      </pc:sldChg>
      <pc:sldChg chg="addSp modSp mod ord">
        <pc:chgData name="Rhodri Thomas" userId="97013524-85ec-4bc1-99cf-ee75f81eb8cc" providerId="ADAL" clId="{13D1EB61-B397-4341-9E5C-A4ACC99F1CEA}" dt="2025-02-05T11:46:54.451" v="684" actId="20577"/>
        <pc:sldMkLst>
          <pc:docMk/>
          <pc:sldMk cId="891193259" sldId="359"/>
        </pc:sldMkLst>
        <pc:spChg chg="add mod">
          <ac:chgData name="Rhodri Thomas" userId="97013524-85ec-4bc1-99cf-ee75f81eb8cc" providerId="ADAL" clId="{13D1EB61-B397-4341-9E5C-A4ACC99F1CEA}" dt="2025-02-05T11:46:54.451" v="684" actId="20577"/>
          <ac:spMkLst>
            <pc:docMk/>
            <pc:sldMk cId="891193259" sldId="359"/>
            <ac:spMk id="2" creationId="{7D0077C5-ABD3-8B51-FCBD-AA0EAFC247C9}"/>
          </ac:spMkLst>
        </pc:spChg>
        <pc:spChg chg="mod">
          <ac:chgData name="Rhodri Thomas" userId="97013524-85ec-4bc1-99cf-ee75f81eb8cc" providerId="ADAL" clId="{13D1EB61-B397-4341-9E5C-A4ACC99F1CEA}" dt="2025-02-05T11:42:29.777" v="476" actId="20577"/>
          <ac:spMkLst>
            <pc:docMk/>
            <pc:sldMk cId="891193259" sldId="359"/>
            <ac:spMk id="22530" creationId="{6038BD99-E68B-4950-B439-C7239D0C0970}"/>
          </ac:spMkLst>
        </pc:spChg>
        <pc:spChg chg="mod">
          <ac:chgData name="Rhodri Thomas" userId="97013524-85ec-4bc1-99cf-ee75f81eb8cc" providerId="ADAL" clId="{13D1EB61-B397-4341-9E5C-A4ACC99F1CEA}" dt="2025-02-05T11:45:57.960" v="550" actId="14100"/>
          <ac:spMkLst>
            <pc:docMk/>
            <pc:sldMk cId="891193259" sldId="359"/>
            <ac:spMk id="22531" creationId="{F534D132-F311-4CFE-9D45-ADB174BE3A6E}"/>
          </ac:spMkLst>
        </pc:spChg>
        <pc:picChg chg="mod">
          <ac:chgData name="Rhodri Thomas" userId="97013524-85ec-4bc1-99cf-ee75f81eb8cc" providerId="ADAL" clId="{13D1EB61-B397-4341-9E5C-A4ACC99F1CEA}" dt="2025-02-05T11:42:33.216" v="477" actId="1076"/>
          <ac:picMkLst>
            <pc:docMk/>
            <pc:sldMk cId="891193259" sldId="359"/>
            <ac:picMk id="4" creationId="{CD607108-6427-4505-82F2-6B2CE2494417}"/>
          </ac:picMkLst>
        </pc:picChg>
      </pc:sldChg>
      <pc:sldChg chg="modSp new mod ord">
        <pc:chgData name="Rhodri Thomas" userId="97013524-85ec-4bc1-99cf-ee75f81eb8cc" providerId="ADAL" clId="{13D1EB61-B397-4341-9E5C-A4ACC99F1CEA}" dt="2025-02-05T11:35:38.314" v="340"/>
        <pc:sldMkLst>
          <pc:docMk/>
          <pc:sldMk cId="1142331758" sldId="360"/>
        </pc:sldMkLst>
        <pc:spChg chg="mod">
          <ac:chgData name="Rhodri Thomas" userId="97013524-85ec-4bc1-99cf-ee75f81eb8cc" providerId="ADAL" clId="{13D1EB61-B397-4341-9E5C-A4ACC99F1CEA}" dt="2025-02-05T11:15:55.106" v="152" actId="5793"/>
          <ac:spMkLst>
            <pc:docMk/>
            <pc:sldMk cId="1142331758" sldId="360"/>
            <ac:spMk id="2" creationId="{E54DB028-F963-DFD3-9E9D-0CFC0BA93089}"/>
          </ac:spMkLst>
        </pc:spChg>
        <pc:spChg chg="mod">
          <ac:chgData name="Rhodri Thomas" userId="97013524-85ec-4bc1-99cf-ee75f81eb8cc" providerId="ADAL" clId="{13D1EB61-B397-4341-9E5C-A4ACC99F1CEA}" dt="2025-02-05T11:29:25.806" v="262" actId="14100"/>
          <ac:spMkLst>
            <pc:docMk/>
            <pc:sldMk cId="1142331758" sldId="360"/>
            <ac:spMk id="3" creationId="{EA3611B0-1029-162C-17D8-8C29623399B0}"/>
          </ac:spMkLst>
        </pc:spChg>
      </pc:sldChg>
      <pc:sldChg chg="delSp modSp new mod ord">
        <pc:chgData name="Rhodri Thomas" userId="97013524-85ec-4bc1-99cf-ee75f81eb8cc" providerId="ADAL" clId="{13D1EB61-B397-4341-9E5C-A4ACC99F1CEA}" dt="2025-02-05T11:35:40.034" v="342"/>
        <pc:sldMkLst>
          <pc:docMk/>
          <pc:sldMk cId="2115829266" sldId="361"/>
        </pc:sldMkLst>
        <pc:spChg chg="del mod">
          <ac:chgData name="Rhodri Thomas" userId="97013524-85ec-4bc1-99cf-ee75f81eb8cc" providerId="ADAL" clId="{13D1EB61-B397-4341-9E5C-A4ACC99F1CEA}" dt="2025-02-05T11:23:49.224" v="180" actId="478"/>
          <ac:spMkLst>
            <pc:docMk/>
            <pc:sldMk cId="2115829266" sldId="361"/>
            <ac:spMk id="2" creationId="{9E6B7D49-CC61-2B24-3034-8492A7E5A065}"/>
          </ac:spMkLst>
        </pc:spChg>
        <pc:spChg chg="mod">
          <ac:chgData name="Rhodri Thomas" userId="97013524-85ec-4bc1-99cf-ee75f81eb8cc" providerId="ADAL" clId="{13D1EB61-B397-4341-9E5C-A4ACC99F1CEA}" dt="2025-02-05T11:28:17.148" v="259" actId="5793"/>
          <ac:spMkLst>
            <pc:docMk/>
            <pc:sldMk cId="2115829266" sldId="361"/>
            <ac:spMk id="3" creationId="{00E631E6-ACC4-633C-BFF3-BE6E195EFED7}"/>
          </ac:spMkLst>
        </pc:spChg>
      </pc:sldChg>
      <pc:sldChg chg="addSp delSp modSp new mod">
        <pc:chgData name="Rhodri Thomas" userId="97013524-85ec-4bc1-99cf-ee75f81eb8cc" providerId="ADAL" clId="{13D1EB61-B397-4341-9E5C-A4ACC99F1CEA}" dt="2025-02-05T11:52:33.378" v="825" actId="1076"/>
        <pc:sldMkLst>
          <pc:docMk/>
          <pc:sldMk cId="3718331621" sldId="362"/>
        </pc:sldMkLst>
        <pc:spChg chg="del mod">
          <ac:chgData name="Rhodri Thomas" userId="97013524-85ec-4bc1-99cf-ee75f81eb8cc" providerId="ADAL" clId="{13D1EB61-B397-4341-9E5C-A4ACC99F1CEA}" dt="2025-02-05T11:42:19.165" v="469" actId="478"/>
          <ac:spMkLst>
            <pc:docMk/>
            <pc:sldMk cId="3718331621" sldId="362"/>
            <ac:spMk id="2" creationId="{B5632401-FA7E-8150-728E-6E9B7B8E3EDE}"/>
          </ac:spMkLst>
        </pc:spChg>
        <pc:spChg chg="mod">
          <ac:chgData name="Rhodri Thomas" userId="97013524-85ec-4bc1-99cf-ee75f81eb8cc" providerId="ADAL" clId="{13D1EB61-B397-4341-9E5C-A4ACC99F1CEA}" dt="2025-02-05T11:52:33.378" v="825" actId="1076"/>
          <ac:spMkLst>
            <pc:docMk/>
            <pc:sldMk cId="3718331621" sldId="362"/>
            <ac:spMk id="3" creationId="{9A3501E5-E202-B47A-E849-181A01595B1A}"/>
          </ac:spMkLst>
        </pc:spChg>
        <pc:spChg chg="add mod">
          <ac:chgData name="Rhodri Thomas" userId="97013524-85ec-4bc1-99cf-ee75f81eb8cc" providerId="ADAL" clId="{13D1EB61-B397-4341-9E5C-A4ACC99F1CEA}" dt="2025-02-05T11:48:00.289" v="727" actId="1076"/>
          <ac:spMkLst>
            <pc:docMk/>
            <pc:sldMk cId="3718331621" sldId="362"/>
            <ac:spMk id="4" creationId="{C3812595-E345-C30D-CEB4-8B4319A47A8A}"/>
          </ac:spMkLst>
        </pc:spChg>
      </pc:sldChg>
      <pc:sldChg chg="modSp new mod">
        <pc:chgData name="Rhodri Thomas" userId="97013524-85ec-4bc1-99cf-ee75f81eb8cc" providerId="ADAL" clId="{13D1EB61-B397-4341-9E5C-A4ACC99F1CEA}" dt="2025-02-05T11:57:37.824" v="1010" actId="207"/>
        <pc:sldMkLst>
          <pc:docMk/>
          <pc:sldMk cId="293691574" sldId="363"/>
        </pc:sldMkLst>
        <pc:spChg chg="mod">
          <ac:chgData name="Rhodri Thomas" userId="97013524-85ec-4bc1-99cf-ee75f81eb8cc" providerId="ADAL" clId="{13D1EB61-B397-4341-9E5C-A4ACC99F1CEA}" dt="2025-02-05T11:51:58.321" v="787" actId="14100"/>
          <ac:spMkLst>
            <pc:docMk/>
            <pc:sldMk cId="293691574" sldId="363"/>
            <ac:spMk id="2" creationId="{C5CCE351-B98D-E9E3-1580-8110D086F9BE}"/>
          </ac:spMkLst>
        </pc:spChg>
        <pc:spChg chg="mod">
          <ac:chgData name="Rhodri Thomas" userId="97013524-85ec-4bc1-99cf-ee75f81eb8cc" providerId="ADAL" clId="{13D1EB61-B397-4341-9E5C-A4ACC99F1CEA}" dt="2025-02-05T11:57:37.824" v="1010" actId="207"/>
          <ac:spMkLst>
            <pc:docMk/>
            <pc:sldMk cId="293691574" sldId="363"/>
            <ac:spMk id="3" creationId="{1999F335-4EE4-3D07-89C0-014F9E95F76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586ABBB-9C0A-1D47-83E6-10FD6948B0D3}" type="datetime1">
              <a:rPr lang="en-US"/>
              <a:pPr/>
              <a:t>2/4/2026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BFAD621-1136-4040-A893-ED5AEC3FF12D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745571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94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450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50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D847933-502B-D146-9428-3DDD196AD935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193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847933-502B-D146-9428-3DDD196AD935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712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847933-502B-D146-9428-3DDD196AD935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442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89098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62397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74234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35274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49391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09508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14650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4476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98842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92510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757235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53731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678739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53528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69770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48016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008000"/>
            <a:ext cx="8229600" cy="382588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0"/>
          </p:nvPr>
        </p:nvSpPr>
        <p:spPr>
          <a:xfrm>
            <a:off x="457200" y="1512000"/>
            <a:ext cx="8229600" cy="4248000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922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8" name="Text Box 10">
            <a:extLst>
              <a:ext uri="{FF2B5EF4-FFF2-40B4-BE49-F238E27FC236}">
                <a16:creationId xmlns:a16="http://schemas.microsoft.com/office/drawing/2014/main" id="{F2133FD8-735F-865C-DDB3-F204C9E82012}"/>
              </a:ext>
            </a:extLst>
          </p:cNvPr>
          <p:cNvSpPr txBox="1">
            <a:spLocks noChangeArrowheads="1"/>
          </p:cNvSpPr>
          <p:nvPr userDrawn="1"/>
        </p:nvSpPr>
        <p:spPr bwMode="white">
          <a:xfrm>
            <a:off x="0" y="457200"/>
            <a:ext cx="9144000" cy="152400"/>
          </a:xfrm>
          <a:prstGeom prst="rect">
            <a:avLst/>
          </a:prstGeom>
          <a:solidFill>
            <a:srgbClr val="D9D9D9">
              <a:alpha val="0"/>
            </a:srgbClr>
          </a:solidFill>
          <a:ln>
            <a:noFill/>
          </a:ln>
        </p:spPr>
        <p:txBody>
          <a:bodyPr wrap="none"/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defRPr/>
            </a:pPr>
            <a:r>
              <a:rPr lang="en-GB" sz="1800" dirty="0">
                <a:solidFill>
                  <a:srgbClr val="D9D9D9"/>
                </a:solidFill>
                <a:cs typeface="Arial" charset="0"/>
              </a:rPr>
              <a:t> </a:t>
            </a:r>
          </a:p>
        </p:txBody>
      </p:sp>
      <p:sp>
        <p:nvSpPr>
          <p:cNvPr id="19" name="Text Box 11">
            <a:extLst>
              <a:ext uri="{FF2B5EF4-FFF2-40B4-BE49-F238E27FC236}">
                <a16:creationId xmlns:a16="http://schemas.microsoft.com/office/drawing/2014/main" id="{4BA91314-F9C1-D814-C968-9497FD03F9B7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457200" y="6480000"/>
            <a:ext cx="6477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pPr>
              <a:spcBef>
                <a:spcPts val="600"/>
              </a:spcBef>
            </a:pPr>
            <a:r>
              <a:rPr lang="en-US" sz="900" baseline="0" dirty="0"/>
              <a:t>Copyright © 2021 City and Guilds of London Institute. All rights reserved.</a:t>
            </a:r>
            <a:endParaRPr lang="en-US" sz="1200" dirty="0">
              <a:latin typeface="Times New Roman" pitchFamily="-105" charset="0"/>
            </a:endParaRPr>
          </a:p>
        </p:txBody>
      </p:sp>
      <p:sp>
        <p:nvSpPr>
          <p:cNvPr id="20" name="Text Box 11">
            <a:extLst>
              <a:ext uri="{FF2B5EF4-FFF2-40B4-BE49-F238E27FC236}">
                <a16:creationId xmlns:a16="http://schemas.microsoft.com/office/drawing/2014/main" id="{304C9464-2CDE-EA64-369B-B707E80B0ED7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39000" y="6480000"/>
            <a:ext cx="14478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pPr algn="r">
              <a:spcBef>
                <a:spcPts val="600"/>
              </a:spcBef>
            </a:pPr>
            <a:fld id="{6152C911-7D81-1845-9D20-613E63F035EB}" type="slidenum">
              <a:rPr lang="en-US" sz="900" baseline="0">
                <a:ea typeface="Arial" pitchFamily="-105" charset="0"/>
                <a:cs typeface="Arial" pitchFamily="-105" charset="0"/>
              </a:rPr>
              <a:pPr algn="r">
                <a:spcBef>
                  <a:spcPts val="600"/>
                </a:spcBef>
              </a:pPr>
              <a:t>‹#›</a:t>
            </a:fld>
            <a:r>
              <a:rPr lang="en-US" sz="900" baseline="0" dirty="0">
                <a:ea typeface="Arial" pitchFamily="-105" charset="0"/>
                <a:cs typeface="Arial" pitchFamily="-105" charset="0"/>
              </a:rPr>
              <a:t> of 29</a:t>
            </a:r>
          </a:p>
          <a:p>
            <a:br>
              <a:rPr lang="en-US" sz="1100" dirty="0">
                <a:ea typeface="Arial" pitchFamily="-105" charset="0"/>
                <a:cs typeface="Arial" pitchFamily="-105" charset="0"/>
              </a:rPr>
            </a:br>
            <a:endParaRPr lang="en-US" sz="1100" dirty="0">
              <a:ea typeface="Arial" pitchFamily="-105" charset="0"/>
              <a:cs typeface="Arial" pitchFamily="-105" charset="0"/>
            </a:endParaRPr>
          </a:p>
          <a:p>
            <a:br>
              <a:rPr lang="en-US" sz="1100" dirty="0">
                <a:ea typeface="Arial" pitchFamily="-105" charset="0"/>
                <a:cs typeface="Arial" pitchFamily="-105" charset="0"/>
              </a:rPr>
            </a:br>
            <a:endParaRPr lang="en-US" sz="1100" dirty="0">
              <a:ea typeface="Arial" pitchFamily="-105" charset="0"/>
              <a:cs typeface="Arial" pitchFamily="-105" charset="0"/>
            </a:endParaRPr>
          </a:p>
          <a:p>
            <a:endParaRPr lang="en-US" sz="1200" dirty="0">
              <a:latin typeface="Times New Roman" pitchFamily="-105" charset="0"/>
            </a:endParaRPr>
          </a:p>
          <a:p>
            <a:endParaRPr lang="en-US" sz="1200" dirty="0">
              <a:latin typeface="Times New Roman" pitchFamily="-105" charset="0"/>
            </a:endParaRPr>
          </a:p>
        </p:txBody>
      </p:sp>
      <p:pic>
        <p:nvPicPr>
          <p:cNvPr id="21" name="Picture 20" descr="City &amp; Guilds and EAL logo">
            <a:extLst>
              <a:ext uri="{FF2B5EF4-FFF2-40B4-BE49-F238E27FC236}">
                <a16:creationId xmlns:a16="http://schemas.microsoft.com/office/drawing/2014/main" id="{6E6E14EF-BF80-3CE2-AE24-1F9FA15934BC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06987" y="234902"/>
            <a:ext cx="1655999" cy="501635"/>
          </a:xfrm>
          <a:prstGeom prst="rect">
            <a:avLst/>
          </a:prstGeom>
        </p:spPr>
      </p:pic>
      <p:sp>
        <p:nvSpPr>
          <p:cNvPr id="22" name="Rectangle 14">
            <a:extLst>
              <a:ext uri="{FF2B5EF4-FFF2-40B4-BE49-F238E27FC236}">
                <a16:creationId xmlns:a16="http://schemas.microsoft.com/office/drawing/2014/main" id="{03A600DE-8D5F-35EB-EA2A-80A02E656762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457200" y="257779"/>
            <a:ext cx="60912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 anchor="b" anchorCtr="0">
            <a:prstTxWarp prst="textNoShape">
              <a:avLst/>
            </a:prstTxWarp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aseline="0" dirty="0">
                <a:solidFill>
                  <a:schemeClr val="tx1"/>
                </a:solidFill>
              </a:rPr>
              <a:t>Foundation in </a:t>
            </a:r>
            <a:br>
              <a:rPr lang="en-GB" sz="1400" baseline="0" dirty="0">
                <a:solidFill>
                  <a:schemeClr val="tx1"/>
                </a:solidFill>
              </a:rPr>
            </a:br>
            <a:r>
              <a:rPr lang="en-GB" sz="1400" b="1" baseline="0" dirty="0">
                <a:solidFill>
                  <a:schemeClr val="tx1"/>
                </a:solidFill>
              </a:rPr>
              <a:t>Construction and Building Services Engineering</a:t>
            </a:r>
            <a:endParaRPr lang="en-US" sz="1400" baseline="0" dirty="0">
              <a:solidFill>
                <a:schemeClr val="tx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82FFCCC-FC2A-6D77-1F89-A3EDB36B120D}"/>
              </a:ext>
            </a:extLst>
          </p:cNvPr>
          <p:cNvCxnSpPr>
            <a:cxnSpLocks/>
          </p:cNvCxnSpPr>
          <p:nvPr userDrawn="1"/>
        </p:nvCxnSpPr>
        <p:spPr>
          <a:xfrm>
            <a:off x="457200" y="900000"/>
            <a:ext cx="8229600" cy="0"/>
          </a:xfrm>
          <a:prstGeom prst="line">
            <a:avLst/>
          </a:prstGeom>
          <a:ln>
            <a:solidFill>
              <a:srgbClr val="0077E3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0EDA6B17-8DF9-D83B-A359-BA890DF98A6F}"/>
              </a:ext>
            </a:extLst>
          </p:cNvPr>
          <p:cNvPicPr>
            <a:picLocks noChangeAspect="1"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0" y="5868000"/>
            <a:ext cx="9144000" cy="54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533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57" r:id="rId3"/>
    <p:sldLayoutId id="2147483658" r:id="rId4"/>
    <p:sldLayoutId id="2147483659" r:id="rId5"/>
    <p:sldLayoutId id="2147483660" r:id="rId6"/>
    <p:sldLayoutId id="2147483661" r:id="rId7"/>
    <p:sldLayoutId id="2147483662" r:id="rId8"/>
    <p:sldLayoutId id="2147483663" r:id="rId9"/>
    <p:sldLayoutId id="2147483664" r:id="rId10"/>
    <p:sldLayoutId id="2147483665" r:id="rId11"/>
    <p:sldLayoutId id="2147483666" r:id="rId12"/>
    <p:sldLayoutId id="2147483667" r:id="rId13"/>
    <p:sldLayoutId id="2147483668" r:id="rId14"/>
    <p:sldLayoutId id="2147483669" r:id="rId15"/>
    <p:sldLayoutId id="2147483670" r:id="rId16"/>
    <p:sldLayoutId id="214748367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pubns/priced/l101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si/1992/3004/contents/made" TargetMode="External"/><Relationship Id="rId2" Type="http://schemas.openxmlformats.org/officeDocument/2006/relationships/hyperlink" Target="https://www.hse.gov.uk/work-equipment-machinery/puwer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uksi/2002/1144/contents/made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se.gov.uk/construction/safetytopics/excavations.htm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pubns/cis64.pdf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se.gov.uk/construction/safetytopics/excavations.htm" TargetMode="External"/><Relationship Id="rId2" Type="http://schemas.openxmlformats.org/officeDocument/2006/relationships/hyperlink" Target="http://www.hse.gov.uk/pubns/books/hsg47.htm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15"/>
          <p:cNvSpPr>
            <a:spLocks noGrp="1" noChangeArrowheads="1"/>
          </p:cNvSpPr>
          <p:nvPr>
            <p:ph type="title"/>
          </p:nvPr>
        </p:nvSpPr>
        <p:spPr>
          <a:xfrm>
            <a:off x="990600" y="1988840"/>
            <a:ext cx="6317704" cy="2592288"/>
          </a:xfrm>
        </p:spPr>
        <p:txBody>
          <a:bodyPr anchor="t">
            <a:normAutofit/>
          </a:bodyPr>
          <a:lstStyle/>
          <a:p>
            <a:br>
              <a:rPr lang="en-GB" dirty="0"/>
            </a:br>
            <a:r>
              <a:rPr lang="en-GB" dirty="0"/>
              <a:t>Risk and Confined spaces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426411-325F-1A2A-35C7-8463299BAB31}"/>
              </a:ext>
            </a:extLst>
          </p:cNvPr>
          <p:cNvSpPr txBox="1"/>
          <p:nvPr/>
        </p:nvSpPr>
        <p:spPr>
          <a:xfrm>
            <a:off x="1835696" y="5085184"/>
            <a:ext cx="1175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 Thomas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501E5-E202-B47A-E849-181A01595B1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83568" y="1800200"/>
            <a:ext cx="8229600" cy="4653136"/>
          </a:xfrm>
        </p:spPr>
        <p:txBody>
          <a:bodyPr/>
          <a:lstStyle/>
          <a:p>
            <a:r>
              <a:rPr lang="en-GB" sz="2800" dirty="0"/>
              <a:t>General Hazards</a:t>
            </a:r>
          </a:p>
          <a:p>
            <a:r>
              <a:rPr lang="en-GB" sz="2800" dirty="0"/>
              <a:t>Confined Spaces</a:t>
            </a:r>
          </a:p>
          <a:p>
            <a:pPr marL="0" indent="0">
              <a:buNone/>
            </a:pPr>
            <a:r>
              <a:rPr lang="en-GB" sz="2800" dirty="0"/>
              <a:t>	-Legislation</a:t>
            </a:r>
          </a:p>
          <a:p>
            <a:r>
              <a:rPr lang="en-GB" sz="2800" dirty="0"/>
              <a:t>Excavation Works</a:t>
            </a:r>
          </a:p>
          <a:p>
            <a:pPr marL="0" indent="0">
              <a:buNone/>
            </a:pPr>
            <a:r>
              <a:rPr lang="en-GB" sz="2800" dirty="0"/>
              <a:t>	-Safety Considerations</a:t>
            </a:r>
          </a:p>
          <a:p>
            <a:pPr marL="0" indent="0">
              <a:buNone/>
            </a:pPr>
            <a:r>
              <a:rPr lang="en-GB" sz="2800" dirty="0"/>
              <a:t>	-Utilities</a:t>
            </a:r>
          </a:p>
          <a:p>
            <a:pPr marL="0" indent="0">
              <a:buNone/>
            </a:pPr>
            <a:r>
              <a:rPr lang="en-GB" sz="2800" dirty="0"/>
              <a:t>	-Access &amp; Egress</a:t>
            </a:r>
          </a:p>
          <a:p>
            <a:pPr marL="0" indent="0">
              <a:buNone/>
            </a:pPr>
            <a:r>
              <a:rPr lang="en-GB" sz="2800" dirty="0"/>
              <a:t>	-Legislation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812595-E345-C30D-CEB4-8B4319A47A8A}"/>
              </a:ext>
            </a:extLst>
          </p:cNvPr>
          <p:cNvSpPr txBox="1"/>
          <p:nvPr/>
        </p:nvSpPr>
        <p:spPr>
          <a:xfrm>
            <a:off x="3491880" y="404664"/>
            <a:ext cx="20168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Contents</a:t>
            </a:r>
          </a:p>
        </p:txBody>
      </p:sp>
    </p:spTree>
    <p:extLst>
      <p:ext uri="{BB962C8B-B14F-4D97-AF65-F5344CB8AC3E}">
        <p14:creationId xmlns:p14="http://schemas.microsoft.com/office/powerpoint/2010/main" val="3718331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57767-AB9E-4BAD-8604-5A123881A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808" y="260648"/>
            <a:ext cx="3683417" cy="1320800"/>
          </a:xfrm>
        </p:spPr>
        <p:txBody>
          <a:bodyPr/>
          <a:lstStyle/>
          <a:p>
            <a:r>
              <a:rPr lang="en-GB" dirty="0"/>
              <a:t>Session overview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EC40B-5BF9-4C57-8AF8-EBB587678A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06" y="1340768"/>
            <a:ext cx="9000999" cy="4700595"/>
          </a:xfrm>
        </p:spPr>
        <p:txBody>
          <a:bodyPr>
            <a:normAutofit/>
          </a:bodyPr>
          <a:lstStyle/>
          <a:p>
            <a:r>
              <a:rPr lang="en-GB" dirty="0"/>
              <a:t>In this session you will learn about specific dangers associated with the construction industry.</a:t>
            </a:r>
          </a:p>
          <a:p>
            <a:endParaRPr lang="en-GB" dirty="0"/>
          </a:p>
          <a:p>
            <a:r>
              <a:rPr lang="en-GB" dirty="0"/>
              <a:t>You’ll find out about safe methods of identification, protection, commissioning and decommissioning of services.</a:t>
            </a:r>
          </a:p>
          <a:p>
            <a:endParaRPr lang="en-GB" dirty="0"/>
          </a:p>
          <a:p>
            <a:r>
              <a:rPr lang="en-GB" dirty="0"/>
              <a:t>The construction industry has a high rate of accidents and a poor reputation for coping with problems, with many projects failing to meet deadlines, cost and quality targets.</a:t>
            </a:r>
          </a:p>
          <a:p>
            <a:endParaRPr lang="en-GB" dirty="0"/>
          </a:p>
          <a:p>
            <a:r>
              <a:rPr lang="en-GB" dirty="0"/>
              <a:t>Compared to many other activities, construction is subject to more risks due to its unique features, such as long duration, complicated processes, unpredictable environment, financial intensity and dynamic organisational structures.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C61FD8-2790-7BE6-DE2F-C6BED4372996}"/>
              </a:ext>
            </a:extLst>
          </p:cNvPr>
          <p:cNvSpPr txBox="1"/>
          <p:nvPr/>
        </p:nvSpPr>
        <p:spPr>
          <a:xfrm>
            <a:off x="107504" y="6381328"/>
            <a:ext cx="79208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https://www.hse.gov.uk/statistics/industry/index.htm</a:t>
            </a:r>
          </a:p>
        </p:txBody>
      </p:sp>
    </p:spTree>
    <p:extLst>
      <p:ext uri="{BB962C8B-B14F-4D97-AF65-F5344CB8AC3E}">
        <p14:creationId xmlns:p14="http://schemas.microsoft.com/office/powerpoint/2010/main" val="4257153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6038BD99-E68B-4950-B439-C7239D0C09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620688"/>
            <a:ext cx="6347713" cy="1320800"/>
          </a:xfrm>
        </p:spPr>
        <p:txBody>
          <a:bodyPr/>
          <a:lstStyle/>
          <a:p>
            <a:r>
              <a:rPr lang="en-US" altLang="en-US" dirty="0"/>
              <a:t>General Hazards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534D132-F311-4CFE-9D45-ADB174BE3A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108520" y="2083951"/>
            <a:ext cx="6347714" cy="3217258"/>
          </a:xfrm>
        </p:spPr>
        <p:txBody>
          <a:bodyPr>
            <a:normAutofit/>
          </a:bodyPr>
          <a:lstStyle/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Atmospheric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Energy sources - Radiation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Entrapment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Fall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Fire / explosion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Hazardous material</a:t>
            </a:r>
          </a:p>
        </p:txBody>
      </p:sp>
      <p:pic>
        <p:nvPicPr>
          <p:cNvPr id="4" name="Picture 3" descr="A picture containing drum, container&#10;&#10;Description automatically generated">
            <a:extLst>
              <a:ext uri="{FF2B5EF4-FFF2-40B4-BE49-F238E27FC236}">
                <a16:creationId xmlns:a16="http://schemas.microsoft.com/office/drawing/2014/main" id="{CD607108-6427-4505-82F2-6B2CE249441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39952" y="893277"/>
            <a:ext cx="5004048" cy="25020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0077C5-ABD3-8B51-FCBD-AA0EAFC247C9}"/>
              </a:ext>
            </a:extLst>
          </p:cNvPr>
          <p:cNvSpPr txBox="1"/>
          <p:nvPr/>
        </p:nvSpPr>
        <p:spPr>
          <a:xfrm>
            <a:off x="3065337" y="5661248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Whilst these may be present on most construction sites, their potential negative effects are magnified in a confined space</a:t>
            </a:r>
          </a:p>
        </p:txBody>
      </p:sp>
    </p:spTree>
    <p:extLst>
      <p:ext uri="{BB962C8B-B14F-4D97-AF65-F5344CB8AC3E}">
        <p14:creationId xmlns:p14="http://schemas.microsoft.com/office/powerpoint/2010/main" val="891193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>
            <a:extLst>
              <a:ext uri="{FF2B5EF4-FFF2-40B4-BE49-F238E27FC236}">
                <a16:creationId xmlns:a16="http://schemas.microsoft.com/office/drawing/2014/main" id="{F632690D-E5DB-4B20-AC3D-2DCC2CA211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25" y="57049"/>
            <a:ext cx="6347713" cy="1320800"/>
          </a:xfrm>
        </p:spPr>
        <p:txBody>
          <a:bodyPr/>
          <a:lstStyle/>
          <a:p>
            <a:r>
              <a:rPr lang="en-US" altLang="en-US" dirty="0"/>
              <a:t>Hazardous 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4CD4BD-A4A4-5FEB-3855-84EB32FA7B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832" y="717449"/>
            <a:ext cx="5998984" cy="29019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968A89-F7C5-560A-AAA7-75F7A9FC20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76" y="3866587"/>
            <a:ext cx="8889824" cy="2901947"/>
          </a:xfrm>
          <a:prstGeom prst="rect">
            <a:avLst/>
          </a:prstGeom>
        </p:spPr>
      </p:pic>
    </p:spTree>
  </p:cSld>
  <p:clrMapOvr>
    <a:masterClrMapping/>
  </p:clrMapOvr>
  <p:transition>
    <p:strips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6F962-8A95-509D-367D-B0E1C04DA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Signs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96630-D344-6476-80B2-614312E3B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8102" y="2060848"/>
            <a:ext cx="4464496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 err="1"/>
              <a:t>Safe</a:t>
            </a:r>
            <a:r>
              <a:rPr lang="cy-GB" dirty="0"/>
              <a:t> Condition – </a:t>
            </a:r>
            <a:r>
              <a:rPr lang="cy-GB" dirty="0" err="1"/>
              <a:t>Information</a:t>
            </a:r>
            <a:endParaRPr lang="cy-GB" dirty="0"/>
          </a:p>
          <a:p>
            <a:endParaRPr lang="cy-GB" dirty="0"/>
          </a:p>
          <a:p>
            <a:pPr marL="0" indent="0">
              <a:buNone/>
            </a:pPr>
            <a:r>
              <a:rPr lang="cy-GB" dirty="0" err="1"/>
              <a:t>Warning</a:t>
            </a:r>
            <a:r>
              <a:rPr lang="cy-GB" dirty="0"/>
              <a:t> – </a:t>
            </a:r>
            <a:r>
              <a:rPr lang="cy-GB" dirty="0" err="1"/>
              <a:t>about</a:t>
            </a:r>
            <a:r>
              <a:rPr lang="cy-GB" dirty="0"/>
              <a:t> a </a:t>
            </a:r>
            <a:r>
              <a:rPr lang="cy-GB" dirty="0" err="1"/>
              <a:t>hazzard</a:t>
            </a:r>
            <a:endParaRPr lang="cy-GB" dirty="0"/>
          </a:p>
          <a:p>
            <a:endParaRPr lang="cy-GB" dirty="0"/>
          </a:p>
          <a:p>
            <a:endParaRPr lang="cy-GB" dirty="0"/>
          </a:p>
          <a:p>
            <a:pPr marL="0" indent="0">
              <a:buNone/>
            </a:pPr>
            <a:r>
              <a:rPr lang="cy-GB" dirty="0" err="1"/>
              <a:t>Mandatory</a:t>
            </a:r>
            <a:r>
              <a:rPr lang="cy-GB" dirty="0"/>
              <a:t> – </a:t>
            </a:r>
            <a:r>
              <a:rPr lang="cy-GB" dirty="0" err="1"/>
              <a:t>Something</a:t>
            </a:r>
            <a:r>
              <a:rPr lang="cy-GB" dirty="0"/>
              <a:t> </a:t>
            </a:r>
            <a:r>
              <a:rPr lang="cy-GB" dirty="0" err="1"/>
              <a:t>must</a:t>
            </a:r>
            <a:r>
              <a:rPr lang="cy-GB" dirty="0"/>
              <a:t> be </a:t>
            </a:r>
            <a:r>
              <a:rPr lang="cy-GB" dirty="0" err="1"/>
              <a:t>done</a:t>
            </a:r>
            <a:endParaRPr lang="cy-GB" dirty="0"/>
          </a:p>
          <a:p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 err="1"/>
              <a:t>Prohibition</a:t>
            </a:r>
            <a:r>
              <a:rPr lang="cy-GB" dirty="0"/>
              <a:t> – </a:t>
            </a:r>
            <a:r>
              <a:rPr lang="cy-GB" dirty="0" err="1"/>
              <a:t>Something</a:t>
            </a:r>
            <a:r>
              <a:rPr lang="cy-GB" dirty="0"/>
              <a:t> </a:t>
            </a:r>
            <a:r>
              <a:rPr lang="cy-GB" dirty="0" err="1"/>
              <a:t>must</a:t>
            </a:r>
            <a:r>
              <a:rPr lang="cy-GB" dirty="0"/>
              <a:t> not be </a:t>
            </a:r>
            <a:r>
              <a:rPr lang="cy-GB" dirty="0" err="1"/>
              <a:t>done</a:t>
            </a:r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344CBE-AC0B-66B9-6050-340EC03D93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089" t="2012" r="13452" b="1375"/>
          <a:stretch/>
        </p:blipFill>
        <p:spPr>
          <a:xfrm>
            <a:off x="251520" y="1831909"/>
            <a:ext cx="3312368" cy="4416491"/>
          </a:xfrm>
          <a:prstGeom prst="rect">
            <a:avLst/>
          </a:prstGeom>
        </p:spPr>
      </p:pic>
      <p:sp>
        <p:nvSpPr>
          <p:cNvPr id="5" name="Arrow: Left 4">
            <a:extLst>
              <a:ext uri="{FF2B5EF4-FFF2-40B4-BE49-F238E27FC236}">
                <a16:creationId xmlns:a16="http://schemas.microsoft.com/office/drawing/2014/main" id="{747B7938-C4B9-C2C0-7860-3E955FD658E2}"/>
              </a:ext>
            </a:extLst>
          </p:cNvPr>
          <p:cNvSpPr/>
          <p:nvPr/>
        </p:nvSpPr>
        <p:spPr>
          <a:xfrm>
            <a:off x="3456817" y="205795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EF30E7-41BB-F541-5D8F-2EB70FF2CC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0385" y="2897255"/>
            <a:ext cx="999831" cy="49991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EA2FEA-6542-9B1E-FCAD-DBBA5F403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44087">
            <a:off x="3430384" y="3895430"/>
            <a:ext cx="999831" cy="4999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DCF05B-E9BE-736D-3378-227942FFAE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447379">
            <a:off x="3430383" y="4464368"/>
            <a:ext cx="999831" cy="4999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BE3819B-08BF-7713-AC58-7EE0BBC98B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8194" y="5391954"/>
            <a:ext cx="999831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712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750FD-B241-40D6-8482-B44D4A005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Confined spaces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CC378-96DC-479D-9A6C-585955C29A8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51520" y="3356992"/>
            <a:ext cx="8589640" cy="295185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A confined space: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is large enough that an employee can enter physically and carry out a task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has limited or restricted means for entry or exit.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is not designed for continual occupancy.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dirty="0"/>
              <a:t>This could be a tank, vessel, chamber, pit, silo, vault or hopper.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AFA6BE-08A4-427C-AA58-FE2FE03A5DF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06803" y="245653"/>
            <a:ext cx="4375321" cy="2916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398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750FD-B241-40D6-8482-B44D4A005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2120" y="3666923"/>
            <a:ext cx="3817305" cy="129614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77E3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Safe work in Confined spaces guidance</a:t>
            </a:r>
            <a:br>
              <a:rPr lang="en-GB" dirty="0">
                <a:solidFill>
                  <a:srgbClr val="0077E3"/>
                </a:solidFill>
              </a:rPr>
            </a:br>
            <a:br>
              <a:rPr lang="en-GB" dirty="0">
                <a:solidFill>
                  <a:srgbClr val="0077E3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>ACOP produced by HSE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AFA6BE-08A4-427C-AA58-FE2FE03A5DF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6096" y="245654"/>
            <a:ext cx="3446028" cy="22973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E9D15B-2D98-E6BF-7F77-5822C528191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837" t="21857" r="58263" b="5776"/>
          <a:stretch/>
        </p:blipFill>
        <p:spPr>
          <a:xfrm>
            <a:off x="386073" y="340253"/>
            <a:ext cx="4257054" cy="6385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256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764F4-209D-440C-897B-718A407AA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Confined spaces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D84AB-1AEA-4A4C-894E-ACAC03E53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3356992"/>
            <a:ext cx="8426897" cy="2684371"/>
          </a:xfrm>
        </p:spPr>
        <p:txBody>
          <a:bodyPr/>
          <a:lstStyle/>
          <a:p>
            <a:r>
              <a:rPr lang="en-GB" dirty="0"/>
              <a:t>A safe system of work is needed for a confined space operation, requiring: 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dirty="0"/>
              <a:t>Planning the work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dirty="0"/>
              <a:t>Safe access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dirty="0"/>
              <a:t>Use of cable- and pipe-locating devices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dirty="0"/>
              <a:t>Safe digging practices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dirty="0"/>
              <a:t>Safe egress</a:t>
            </a:r>
          </a:p>
          <a:p>
            <a:endParaRPr lang="en-GB" dirty="0"/>
          </a:p>
        </p:txBody>
      </p:sp>
      <p:pic>
        <p:nvPicPr>
          <p:cNvPr id="7" name="Picture 6" descr="A picture containing dark, light&#10;&#10;Description automatically generated">
            <a:extLst>
              <a:ext uri="{FF2B5EF4-FFF2-40B4-BE49-F238E27FC236}">
                <a16:creationId xmlns:a16="http://schemas.microsoft.com/office/drawing/2014/main" id="{E8348A36-77AA-46D5-8565-D8BCCD6F356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88" y="260648"/>
            <a:ext cx="3433662" cy="2289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083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9AC4B-92E1-46E7-8637-796449CB6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Confined spaces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43CFE-127C-4429-A6F3-A44CC264F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930400"/>
            <a:ext cx="6347714" cy="3880773"/>
          </a:xfrm>
        </p:spPr>
        <p:txBody>
          <a:bodyPr/>
          <a:lstStyle/>
          <a:p>
            <a:r>
              <a:rPr lang="en-GB" dirty="0"/>
              <a:t>Some confined spaces require a permit to carry out any work within them.  If they do they usually contain a potential to cause harm such as: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dirty="0"/>
              <a:t>Hazardous chemicals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dirty="0"/>
              <a:t>Electrical transformers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dirty="0"/>
              <a:t>Plant room</a:t>
            </a:r>
          </a:p>
          <a:p>
            <a:endParaRPr lang="en-GB" dirty="0"/>
          </a:p>
        </p:txBody>
      </p:sp>
      <p:pic>
        <p:nvPicPr>
          <p:cNvPr id="7" name="Picture 6" descr="A firefighter in a tunnel&#10;&#10;Description automatically generated with low confidence">
            <a:extLst>
              <a:ext uri="{FF2B5EF4-FFF2-40B4-BE49-F238E27FC236}">
                <a16:creationId xmlns:a16="http://schemas.microsoft.com/office/drawing/2014/main" id="{EC2E567F-DAF1-498C-A4D3-864D6CC00AB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3241410"/>
            <a:ext cx="4355947" cy="290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777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068466FA-0A72-49AA-BC44-BA255315F8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188640"/>
            <a:ext cx="6347713" cy="1320800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Confined Spaces: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sz="2800" dirty="0"/>
              <a:t>Establish command</a:t>
            </a:r>
            <a:endParaRPr lang="en-US" altLang="en-US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9ACC1387-0C5A-49E1-9E19-7D9D7999792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513" y="3573016"/>
            <a:ext cx="8976973" cy="2592288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Any team member can be in command</a:t>
            </a:r>
          </a:p>
          <a:p>
            <a:pPr lvl="1"/>
            <a:r>
              <a:rPr lang="en-US" altLang="en-US" sz="2000" dirty="0"/>
              <a:t>usually, highest trained</a:t>
            </a:r>
          </a:p>
          <a:p>
            <a:pPr lvl="1"/>
            <a:r>
              <a:rPr lang="en-US" altLang="en-US" sz="2000" dirty="0"/>
              <a:t>can be passed as more people arrive</a:t>
            </a:r>
          </a:p>
          <a:p>
            <a:pPr lvl="1"/>
            <a:r>
              <a:rPr lang="en-US" altLang="en-US" sz="2000" dirty="0"/>
              <a:t>need to know the ICS (incident command system)</a:t>
            </a:r>
          </a:p>
          <a:p>
            <a:pPr lvl="1"/>
            <a:r>
              <a:rPr lang="en-US" altLang="en-US" sz="2000" dirty="0"/>
              <a:t>trained in CSR (Confined Space Rescue)</a:t>
            </a:r>
          </a:p>
        </p:txBody>
      </p:sp>
      <p:pic>
        <p:nvPicPr>
          <p:cNvPr id="4" name="Picture 3" descr="A picture containing outdoor, snow, person, rock&#10;&#10;Description automatically generated">
            <a:extLst>
              <a:ext uri="{FF2B5EF4-FFF2-40B4-BE49-F238E27FC236}">
                <a16:creationId xmlns:a16="http://schemas.microsoft.com/office/drawing/2014/main" id="{5A97B422-E354-4029-99EB-206A7F14B45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0"/>
            <a:ext cx="4572000" cy="30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DB028-F963-DFD3-9E9D-0CFC0BA93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Relevant Legislation…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611B0-1029-162C-17D8-8C2962339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930400"/>
            <a:ext cx="8928992" cy="388077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00B050"/>
                </a:solidFill>
              </a:rPr>
              <a:t>Confined Spaces Regulations 1997 (legislation.gov.uk)</a:t>
            </a:r>
          </a:p>
          <a:p>
            <a:pPr marL="0" indent="0">
              <a:buNone/>
            </a:pPr>
            <a:r>
              <a:rPr lang="en-GB" sz="2400" dirty="0"/>
              <a:t>Other legislation may apply, depending on where the confined space is situated or on the task being carried out, for example: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4541D4-D94C-3E2E-3431-7F84B8B4818B}"/>
              </a:ext>
            </a:extLst>
          </p:cNvPr>
          <p:cNvSpPr txBox="1"/>
          <p:nvPr/>
        </p:nvSpPr>
        <p:spPr>
          <a:xfrm>
            <a:off x="0" y="6093296"/>
            <a:ext cx="46071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https://www.hse.gov.uk/pubns/priced/l101.pdf</a:t>
            </a:r>
          </a:p>
        </p:txBody>
      </p:sp>
    </p:spTree>
    <p:extLst>
      <p:ext uri="{BB962C8B-B14F-4D97-AF65-F5344CB8AC3E}">
        <p14:creationId xmlns:p14="http://schemas.microsoft.com/office/powerpoint/2010/main" val="11423317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631E6-ACC4-633C-BFF3-BE6E195EFE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692696"/>
            <a:ext cx="8352928" cy="5348667"/>
          </a:xfrm>
        </p:spPr>
        <p:txBody>
          <a:bodyPr/>
          <a:lstStyle/>
          <a:p>
            <a:pPr algn="l"/>
            <a:r>
              <a:rPr lang="en-GB" sz="2400" b="1" i="0" dirty="0">
                <a:solidFill>
                  <a:srgbClr val="212B32"/>
                </a:solidFill>
                <a:effectLst/>
                <a:latin typeface="Roboto" panose="02000000000000000000" pitchFamily="2" charset="0"/>
              </a:rPr>
              <a:t>Confined spaces within machinery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B050"/>
                </a:solidFill>
                <a:effectLst/>
                <a:latin typeface="Roboto" panose="02000000000000000000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Provision and Use of Work Equipment Regulations 1998 (PUWER)</a:t>
            </a:r>
            <a:endParaRPr lang="en-GB" sz="2400" b="0" i="0" dirty="0">
              <a:solidFill>
                <a:srgbClr val="00B050"/>
              </a:solidFill>
              <a:effectLst/>
              <a:latin typeface="Roboto" panose="02000000000000000000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sz="2400" b="0" i="0" dirty="0">
              <a:solidFill>
                <a:srgbClr val="00B050"/>
              </a:solidFill>
              <a:effectLst/>
              <a:latin typeface="Roboto" panose="02000000000000000000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CC0000"/>
                </a:solidFill>
                <a:effectLst/>
                <a:latin typeface="Roboto" panose="02000000000000000000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Workplace (Health, Safety and Welfare) Regulations 1992 (legislation.gov.uk)</a:t>
            </a:r>
            <a:r>
              <a:rPr lang="en-GB" sz="2400" b="0" i="0" dirty="0">
                <a:solidFill>
                  <a:srgbClr val="CC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400" b="0" i="0" dirty="0">
                <a:solidFill>
                  <a:srgbClr val="7030A0"/>
                </a:solidFill>
                <a:effectLst/>
                <a:latin typeface="Roboto" panose="02000000000000000000" pitchFamily="2" charset="0"/>
              </a:rPr>
              <a:t>In Construction this legislation is superseded by the CDM Regs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b="0" i="0" dirty="0">
              <a:solidFill>
                <a:srgbClr val="7030A0"/>
              </a:solidFill>
              <a:effectLst/>
              <a:latin typeface="Roboto" panose="02000000000000000000" pitchFamily="2" charset="0"/>
            </a:endParaRPr>
          </a:p>
          <a:p>
            <a:pPr algn="l"/>
            <a:r>
              <a:rPr lang="en-GB" sz="2400" b="1" i="0" dirty="0">
                <a:solidFill>
                  <a:srgbClr val="212B32"/>
                </a:solidFill>
                <a:effectLst/>
                <a:latin typeface="Roboto" panose="02000000000000000000" pitchFamily="2" charset="0"/>
              </a:rPr>
              <a:t>Equipment required before entering a confined space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B050"/>
                </a:solidFill>
                <a:effectLst/>
                <a:latin typeface="Roboto" panose="02000000000000000000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Personal Protective Equipment Regulations 2022 (legislation.gov.uk)</a:t>
            </a:r>
            <a:endParaRPr lang="en-GB" sz="2400" b="0" i="0" dirty="0">
              <a:solidFill>
                <a:srgbClr val="00B050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8292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D6F630D5-2A6D-44E7-92DA-A1437B5252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Responsibilities while working in an area of danger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131609B4-4E79-494E-9829-452A0C5DE5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71600" y="3212976"/>
            <a:ext cx="7704855" cy="2756379"/>
          </a:xfrm>
        </p:spPr>
        <p:txBody>
          <a:bodyPr>
            <a:normAutofit/>
          </a:bodyPr>
          <a:lstStyle/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Make initial assessment and evaluation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Establish goals and objectives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Determine additional resources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Establish a command post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8CE39670-DD63-4305-9BE3-E441176AFD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Safety precautions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D54C2B88-54E4-4F08-BE6A-F58A9379A0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598" y="3713439"/>
            <a:ext cx="8210873" cy="2327924"/>
          </a:xfrm>
        </p:spPr>
        <p:txBody>
          <a:bodyPr>
            <a:normAutofit/>
          </a:bodyPr>
          <a:lstStyle/>
          <a:p>
            <a:r>
              <a:rPr lang="en-US" altLang="en-US" sz="2800" dirty="0"/>
              <a:t>Perimeter Control</a:t>
            </a:r>
          </a:p>
          <a:p>
            <a:pPr lvl="1"/>
            <a:r>
              <a:rPr lang="en-US" altLang="en-US" sz="2400" dirty="0"/>
              <a:t>May need security or enforcement</a:t>
            </a:r>
          </a:p>
          <a:p>
            <a:pPr lvl="1"/>
            <a:r>
              <a:rPr lang="en-US" altLang="en-US" sz="2400" dirty="0"/>
              <a:t>Barrier tape, ropes, barricades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32AA7408-2D4A-41AA-8934-49E7AFC3965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0112" y="377551"/>
            <a:ext cx="3337556" cy="33358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>
            <a:extLst>
              <a:ext uri="{FF2B5EF4-FFF2-40B4-BE49-F238E27FC236}">
                <a16:creationId xmlns:a16="http://schemas.microsoft.com/office/drawing/2014/main" id="{9633E3BE-1A3F-4C6D-8C8E-E2052F13AF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599" y="609600"/>
            <a:ext cx="4178425" cy="1320800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Excavation works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sz="2200" dirty="0"/>
              <a:t>-CDM Regs 2015 – Regulation 22, Excavations</a:t>
            </a:r>
            <a:endParaRPr lang="en-US" altLang="en-US" dirty="0"/>
          </a:p>
        </p:txBody>
      </p: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3A44E845-E8B7-402B-9721-58ECDCE0CD4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18631" y="3645024"/>
            <a:ext cx="7772400" cy="4114800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Water, sewer, pipeline contractors</a:t>
            </a:r>
          </a:p>
          <a:p>
            <a:pPr marL="171450" indent="-171450">
              <a:lnSpc>
                <a:spcPct val="90000"/>
              </a:lnSpc>
              <a:buClr>
                <a:srgbClr val="0077E3"/>
              </a:buClr>
              <a:buFont typeface="Arial" panose="020B0604020202020204" pitchFamily="34" charset="0"/>
              <a:buChar char="•"/>
            </a:pPr>
            <a:endParaRPr lang="en-US" altLang="en-US" sz="1050" dirty="0"/>
          </a:p>
          <a:p>
            <a:pPr marL="342900" indent="-342900">
              <a:lnSpc>
                <a:spcPct val="90000"/>
              </a:lnSpc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Communication and power line </a:t>
            </a:r>
            <a:br>
              <a:rPr lang="en-US" altLang="en-US" sz="2800" dirty="0"/>
            </a:br>
            <a:r>
              <a:rPr lang="en-US" altLang="en-US" sz="2800" dirty="0"/>
              <a:t>contractors</a:t>
            </a:r>
          </a:p>
          <a:p>
            <a:pPr marL="171450" indent="-171450">
              <a:lnSpc>
                <a:spcPct val="90000"/>
              </a:lnSpc>
              <a:buClr>
                <a:srgbClr val="0077E3"/>
              </a:buClr>
              <a:buFont typeface="Arial" panose="020B0604020202020204" pitchFamily="34" charset="0"/>
              <a:buChar char="•"/>
            </a:pPr>
            <a:endParaRPr lang="en-US" altLang="en-US" sz="1050" dirty="0"/>
          </a:p>
          <a:p>
            <a:pPr marL="342900" indent="-342900">
              <a:lnSpc>
                <a:spcPct val="90000"/>
              </a:lnSpc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Concrete worker and drilling </a:t>
            </a:r>
            <a:br>
              <a:rPr lang="en-US" altLang="en-US" sz="2800" dirty="0"/>
            </a:br>
            <a:r>
              <a:rPr lang="en-US" altLang="en-US" sz="2800" dirty="0"/>
              <a:t>contractors</a:t>
            </a:r>
          </a:p>
        </p:txBody>
      </p:sp>
      <p:pic>
        <p:nvPicPr>
          <p:cNvPr id="3" name="Picture 2" descr="A picture containing sky, outdoor, mountain&#10;&#10;Description automatically generated">
            <a:extLst>
              <a:ext uri="{FF2B5EF4-FFF2-40B4-BE49-F238E27FC236}">
                <a16:creationId xmlns:a16="http://schemas.microsoft.com/office/drawing/2014/main" id="{9C1B5AFD-A9AC-443D-AFF9-316B99FE502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95606" y="512385"/>
            <a:ext cx="4248394" cy="283602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>
            <a:extLst>
              <a:ext uri="{FF2B5EF4-FFF2-40B4-BE49-F238E27FC236}">
                <a16:creationId xmlns:a16="http://schemas.microsoft.com/office/drawing/2014/main" id="{B0D8A3F5-4F5B-4786-8F4A-52796D3194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Hazards of excavation work</a:t>
            </a:r>
          </a:p>
        </p:txBody>
      </p:sp>
      <p:sp>
        <p:nvSpPr>
          <p:cNvPr id="99331" name="Rectangle 3">
            <a:extLst>
              <a:ext uri="{FF2B5EF4-FFF2-40B4-BE49-F238E27FC236}">
                <a16:creationId xmlns:a16="http://schemas.microsoft.com/office/drawing/2014/main" id="{A8A126D1-F399-4511-AAD1-7E482DA84A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512" y="1828800"/>
            <a:ext cx="4824536" cy="4912568"/>
          </a:xfrm>
        </p:spPr>
        <p:txBody>
          <a:bodyPr/>
          <a:lstStyle/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Cave-ins</a:t>
            </a:r>
            <a:endParaRPr lang="en-US" altLang="en-US" sz="36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Underground utilities</a:t>
            </a:r>
            <a:endParaRPr lang="en-US" altLang="en-US" sz="36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Materials/ equipment falling into excavation sites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Struck-by accidents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Asphyxiation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A61600-9AC8-4086-8543-4602F33A4BFE}"/>
              </a:ext>
            </a:extLst>
          </p:cNvPr>
          <p:cNvSpPr txBox="1"/>
          <p:nvPr/>
        </p:nvSpPr>
        <p:spPr>
          <a:xfrm>
            <a:off x="5508104" y="1828800"/>
            <a:ext cx="3959672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Explosions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endParaRPr lang="en-US" altLang="en-US" sz="24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Falls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endParaRPr lang="en-US" altLang="en-US" sz="24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Electrocutions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endParaRPr lang="en-US" altLang="en-US" sz="24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Drowning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33DFAC-4066-5EC9-2ED7-3C93BFC120AE}"/>
              </a:ext>
            </a:extLst>
          </p:cNvPr>
          <p:cNvSpPr txBox="1"/>
          <p:nvPr/>
        </p:nvSpPr>
        <p:spPr>
          <a:xfrm>
            <a:off x="755576" y="5725656"/>
            <a:ext cx="80830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solidFill>
                  <a:srgbClr val="0077E3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HSE </a:t>
            </a:r>
            <a:r>
              <a:rPr lang="cy-GB" dirty="0" err="1">
                <a:solidFill>
                  <a:srgbClr val="0077E3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information</a:t>
            </a:r>
            <a:r>
              <a:rPr lang="cy-GB" dirty="0">
                <a:solidFill>
                  <a:srgbClr val="0077E3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cy-GB" dirty="0" err="1">
                <a:solidFill>
                  <a:srgbClr val="0077E3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for</a:t>
            </a:r>
            <a:r>
              <a:rPr lang="cy-GB" dirty="0">
                <a:solidFill>
                  <a:srgbClr val="0077E3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cy-GB" dirty="0" err="1">
                <a:solidFill>
                  <a:srgbClr val="0077E3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Excavations</a:t>
            </a:r>
            <a:endParaRPr lang="en-GB" dirty="0">
              <a:solidFill>
                <a:srgbClr val="0077E3"/>
              </a:solidFill>
            </a:endParaRPr>
          </a:p>
        </p:txBody>
      </p:sp>
    </p:spTree>
  </p:cSld>
  <p:clrMapOvr>
    <a:masterClrMapping/>
  </p:clrMapOvr>
  <p:transition>
    <p:strips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>
            <a:extLst>
              <a:ext uri="{FF2B5EF4-FFF2-40B4-BE49-F238E27FC236}">
                <a16:creationId xmlns:a16="http://schemas.microsoft.com/office/drawing/2014/main" id="{D00B5E3B-5416-4F4E-AC0B-0BF33636FB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Safety considerations</a:t>
            </a:r>
          </a:p>
        </p:txBody>
      </p:sp>
      <p:sp>
        <p:nvSpPr>
          <p:cNvPr id="101379" name="Rectangle 3">
            <a:extLst>
              <a:ext uri="{FF2B5EF4-FFF2-40B4-BE49-F238E27FC236}">
                <a16:creationId xmlns:a16="http://schemas.microsoft.com/office/drawing/2014/main" id="{BECA9133-D2AC-47C7-AFBF-D2B62D1D4C9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7690" y="1892300"/>
            <a:ext cx="7772400" cy="4584700"/>
          </a:xfrm>
        </p:spPr>
        <p:txBody>
          <a:bodyPr>
            <a:normAutofit/>
          </a:bodyPr>
          <a:lstStyle/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Excavation is one of the most hazardous types of work in the construction industry</a:t>
            </a:r>
          </a:p>
          <a:p>
            <a:pPr lvl="3"/>
            <a:endParaRPr lang="en-US" altLang="en-US" sz="11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Accidents result from inadequate planning</a:t>
            </a:r>
          </a:p>
          <a:p>
            <a:pPr lvl="3"/>
            <a:endParaRPr lang="en-US" altLang="en-US" sz="11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Build safety into pre-bid planning</a:t>
            </a:r>
          </a:p>
        </p:txBody>
      </p:sp>
    </p:spTree>
  </p:cSld>
  <p:clrMapOvr>
    <a:masterClrMapping/>
  </p:clrMapOvr>
  <p:transition>
    <p:strips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D71D0081-5553-4FDF-998D-8455F7739C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546545"/>
            <a:ext cx="6347713" cy="1320800"/>
          </a:xfrm>
        </p:spPr>
        <p:txBody>
          <a:bodyPr/>
          <a:lstStyle/>
          <a:p>
            <a:r>
              <a:rPr lang="en-US" altLang="en-US" dirty="0"/>
              <a:t>Safety considerations</a:t>
            </a:r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C08B8788-7BED-4A4F-B155-42293B94D4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4706" y="2849353"/>
            <a:ext cx="6347714" cy="3880773"/>
          </a:xfrm>
        </p:spPr>
        <p:txBody>
          <a:bodyPr/>
          <a:lstStyle/>
          <a:p>
            <a:r>
              <a:rPr lang="en-US" altLang="en-US" sz="2400" dirty="0"/>
              <a:t>Plan safety into the job. Consider:</a:t>
            </a:r>
          </a:p>
          <a:p>
            <a:pPr lvl="1"/>
            <a:r>
              <a:rPr lang="en-US" altLang="en-US" sz="2000" dirty="0"/>
              <a:t>Traffic</a:t>
            </a:r>
          </a:p>
          <a:p>
            <a:pPr lvl="1"/>
            <a:r>
              <a:rPr lang="en-US" altLang="en-US" sz="2000" dirty="0"/>
              <a:t>Proximity of structures and their conditions</a:t>
            </a:r>
          </a:p>
          <a:p>
            <a:pPr lvl="1"/>
            <a:r>
              <a:rPr lang="en-US" altLang="en-US" sz="2000" dirty="0"/>
              <a:t>Soil</a:t>
            </a:r>
          </a:p>
          <a:p>
            <a:pPr lvl="1"/>
            <a:r>
              <a:rPr lang="en-US" altLang="en-US" sz="2000" dirty="0"/>
              <a:t>Surface and ground water</a:t>
            </a:r>
          </a:p>
          <a:p>
            <a:pPr lvl="1"/>
            <a:r>
              <a:rPr lang="en-US" altLang="en-US" sz="2000" dirty="0"/>
              <a:t>Water table</a:t>
            </a:r>
          </a:p>
          <a:p>
            <a:pPr lvl="1"/>
            <a:r>
              <a:rPr lang="en-US" altLang="en-US" sz="2000" dirty="0"/>
              <a:t>Overhead/underground utilities</a:t>
            </a:r>
          </a:p>
          <a:p>
            <a:pPr lvl="1"/>
            <a:r>
              <a:rPr lang="en-US" altLang="en-US" sz="2000" dirty="0"/>
              <a:t>Weather</a:t>
            </a:r>
          </a:p>
          <a:p>
            <a:pPr lvl="1"/>
            <a:endParaRPr lang="en-US" altLang="en-US" dirty="0"/>
          </a:p>
        </p:txBody>
      </p:sp>
      <p:pic>
        <p:nvPicPr>
          <p:cNvPr id="3" name="Picture 2" descr="A picture containing person, outdoor&#10;&#10;Description automatically generated">
            <a:extLst>
              <a:ext uri="{FF2B5EF4-FFF2-40B4-BE49-F238E27FC236}">
                <a16:creationId xmlns:a16="http://schemas.microsoft.com/office/drawing/2014/main" id="{C0EB51F1-3A02-4AE8-9031-E44E393C81E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95684" y="0"/>
            <a:ext cx="4248316" cy="2835289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>
            <a:extLst>
              <a:ext uri="{FF2B5EF4-FFF2-40B4-BE49-F238E27FC236}">
                <a16:creationId xmlns:a16="http://schemas.microsoft.com/office/drawing/2014/main" id="{B353DC79-8AA5-45AB-9A13-BA2E9B3B44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Locating utilities</a:t>
            </a:r>
          </a:p>
        </p:txBody>
      </p:sp>
      <p:sp>
        <p:nvSpPr>
          <p:cNvPr id="105475" name="Rectangle 3">
            <a:extLst>
              <a:ext uri="{FF2B5EF4-FFF2-40B4-BE49-F238E27FC236}">
                <a16:creationId xmlns:a16="http://schemas.microsoft.com/office/drawing/2014/main" id="{0F09F9A0-221F-4B78-AC7F-FC9D9C1CF8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6762" y="1740104"/>
            <a:ext cx="8218488" cy="4279900"/>
          </a:xfrm>
        </p:spPr>
        <p:txBody>
          <a:bodyPr>
            <a:normAutofit lnSpcReduction="10000"/>
          </a:bodyPr>
          <a:lstStyle/>
          <a:p>
            <a:pPr marL="342900" indent="-34290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Employers must determine the estimated locations of utility installations</a:t>
            </a:r>
            <a:endParaRPr lang="en-US" altLang="en-US" dirty="0"/>
          </a:p>
          <a:p>
            <a:pPr marL="342900" indent="-34290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Contact utility companies before starting excavation</a:t>
            </a:r>
            <a:endParaRPr lang="en-US" altLang="en-US" dirty="0"/>
          </a:p>
          <a:p>
            <a:pPr marL="342900" indent="-34290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Utility owners must attempt to find exact location of utilities</a:t>
            </a:r>
          </a:p>
          <a:p>
            <a:pPr marL="342900" indent="-34290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Proceed with caution if the exact location of utilities cannot be found</a:t>
            </a:r>
          </a:p>
          <a:p>
            <a:pPr marL="342900" indent="-34290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Use safe and acceptable means to locate exact locations of installations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dirty="0"/>
          </a:p>
        </p:txBody>
      </p:sp>
    </p:spTree>
  </p:cSld>
  <p:clrMapOvr>
    <a:masterClrMapping/>
  </p:clrMapOvr>
  <p:transition>
    <p:strips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>
            <a:extLst>
              <a:ext uri="{FF2B5EF4-FFF2-40B4-BE49-F238E27FC236}">
                <a16:creationId xmlns:a16="http://schemas.microsoft.com/office/drawing/2014/main" id="{FEAA785C-97EA-4E31-AEBC-3B49673968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Safety starts at the surface</a:t>
            </a:r>
          </a:p>
        </p:txBody>
      </p:sp>
      <p:sp>
        <p:nvSpPr>
          <p:cNvPr id="175107" name="Rectangle 3">
            <a:extLst>
              <a:ext uri="{FF2B5EF4-FFF2-40B4-BE49-F238E27FC236}">
                <a16:creationId xmlns:a16="http://schemas.microsoft.com/office/drawing/2014/main" id="{33D4A7A8-067B-40BC-9E21-B5ABA1944C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906964"/>
            <a:ext cx="7772400" cy="4114800"/>
          </a:xfrm>
        </p:spPr>
        <p:txBody>
          <a:bodyPr/>
          <a:lstStyle/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Warn mobile equipment operators about the edge of the excavation site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Keep the grade away from the excavation site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Take care when walking near excavation sites</a:t>
            </a:r>
            <a:endParaRPr lang="en-US" altLang="en-US" sz="32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Barricade or cover wells, pits, shafts</a:t>
            </a:r>
            <a:endParaRPr lang="en-US" altLang="en-US" sz="32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Use appropriate PPE</a:t>
            </a:r>
          </a:p>
          <a:p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75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75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75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75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175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07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85415BA7-9014-4FDE-ADFA-C1984B5A3F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Protecting utilities</a:t>
            </a:r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7A110186-0133-4670-AAC3-91DB3ECF08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598" y="2160590"/>
            <a:ext cx="8138865" cy="3880773"/>
          </a:xfrm>
        </p:spPr>
        <p:txBody>
          <a:bodyPr>
            <a:normAutofit/>
          </a:bodyPr>
          <a:lstStyle/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Exact locations of utilities must be determined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Utilities must be exposed </a:t>
            </a:r>
            <a:br>
              <a:rPr lang="en-US" altLang="en-US" sz="2800" dirty="0"/>
            </a:br>
            <a:r>
              <a:rPr lang="en-US" altLang="en-US" sz="2800" dirty="0"/>
              <a:t>before digging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Excavation sites must be protected, supported to safeguard </a:t>
            </a:r>
            <a:br>
              <a:rPr lang="en-US" altLang="en-US" sz="2800" dirty="0"/>
            </a:br>
            <a:r>
              <a:rPr lang="en-US" altLang="en-US" sz="2800" dirty="0"/>
              <a:t>employees</a:t>
            </a:r>
            <a:endParaRPr lang="en-US" altLang="en-US" sz="105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800" dirty="0"/>
              <a:t>Approach utility lines with care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dirty="0"/>
          </a:p>
        </p:txBody>
      </p:sp>
    </p:spTree>
  </p:cSld>
  <p:clrMapOvr>
    <a:masterClrMapping/>
  </p:clrMapOvr>
  <p:transition>
    <p:strips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>
            <a:extLst>
              <a:ext uri="{FF2B5EF4-FFF2-40B4-BE49-F238E27FC236}">
                <a16:creationId xmlns:a16="http://schemas.microsoft.com/office/drawing/2014/main" id="{913253AA-D855-4C75-A67F-042B3067C2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Employee access/egress </a:t>
            </a:r>
            <a:br>
              <a:rPr lang="en-US" altLang="en-US" dirty="0"/>
            </a:br>
            <a:r>
              <a:rPr lang="en-US" altLang="en-US" dirty="0"/>
              <a:t>from excavations</a:t>
            </a:r>
          </a:p>
        </p:txBody>
      </p:sp>
      <p:sp>
        <p:nvSpPr>
          <p:cNvPr id="111619" name="Rectangle 3">
            <a:extLst>
              <a:ext uri="{FF2B5EF4-FFF2-40B4-BE49-F238E27FC236}">
                <a16:creationId xmlns:a16="http://schemas.microsoft.com/office/drawing/2014/main" id="{9382CAE8-10E4-4E42-A2D8-64AEE7A55B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420888"/>
            <a:ext cx="8229600" cy="3815952"/>
          </a:xfrm>
        </p:spPr>
        <p:txBody>
          <a:bodyPr>
            <a:normAutofit/>
          </a:bodyPr>
          <a:lstStyle/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Ramps must be designed by a competent person</a:t>
            </a:r>
          </a:p>
          <a:p>
            <a:pPr lvl="3"/>
            <a:endParaRPr lang="en-US" altLang="en-US" sz="16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Ramps must be structurally sound and not create a tripping hazard</a:t>
            </a:r>
          </a:p>
          <a:p>
            <a:pPr lvl="3"/>
            <a:endParaRPr lang="en-US" altLang="en-US" sz="16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Use surface treatments on ramps to prevent slipping</a:t>
            </a:r>
          </a:p>
        </p:txBody>
      </p:sp>
    </p:spTree>
  </p:cSld>
  <p:clrMapOvr>
    <a:masterClrMapping/>
  </p:clrMapOvr>
  <p:transition>
    <p:strips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>
            <a:extLst>
              <a:ext uri="{FF2B5EF4-FFF2-40B4-BE49-F238E27FC236}">
                <a16:creationId xmlns:a16="http://schemas.microsoft.com/office/drawing/2014/main" id="{40C70200-E05C-4D25-B914-BC058ACBB3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4" y="10571"/>
            <a:ext cx="8856984" cy="1320800"/>
          </a:xfrm>
        </p:spPr>
        <p:txBody>
          <a:bodyPr/>
          <a:lstStyle/>
          <a:p>
            <a:r>
              <a:rPr lang="en-US" altLang="en-US" dirty="0"/>
              <a:t>Employee access/egress from excavations</a:t>
            </a:r>
          </a:p>
        </p:txBody>
      </p:sp>
      <p:sp>
        <p:nvSpPr>
          <p:cNvPr id="150531" name="Rectangle 3">
            <a:extLst>
              <a:ext uri="{FF2B5EF4-FFF2-40B4-BE49-F238E27FC236}">
                <a16:creationId xmlns:a16="http://schemas.microsoft.com/office/drawing/2014/main" id="{70FAF362-AB30-4A28-B2EA-BE0A335BCC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512" y="1305000"/>
            <a:ext cx="8229600" cy="4248000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Trenches 4 or more feet deep need a safe means of egress:</a:t>
            </a:r>
          </a:p>
          <a:p>
            <a:pPr lvl="1"/>
            <a:r>
              <a:rPr lang="en-US" altLang="en-US" sz="2000" dirty="0"/>
              <a:t>Stairway</a:t>
            </a:r>
          </a:p>
          <a:p>
            <a:pPr lvl="1"/>
            <a:r>
              <a:rPr lang="en-US" altLang="en-US" sz="2000" dirty="0"/>
              <a:t>Ladder</a:t>
            </a:r>
          </a:p>
          <a:p>
            <a:pPr lvl="1"/>
            <a:r>
              <a:rPr lang="en-US" altLang="en-US" sz="2000" dirty="0"/>
              <a:t>Ramps</a:t>
            </a:r>
          </a:p>
          <a:p>
            <a:pPr lvl="3"/>
            <a:endParaRPr lang="en-US" altLang="en-US" sz="1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61CC2E-1F43-295F-080D-8F99D7A536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01" t="15827" r="53937" b="5776"/>
          <a:stretch/>
        </p:blipFill>
        <p:spPr>
          <a:xfrm>
            <a:off x="3779912" y="1840427"/>
            <a:ext cx="4968552" cy="45063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0D3A9F-C877-F709-0A7D-ABF7B852C403}"/>
              </a:ext>
            </a:extLst>
          </p:cNvPr>
          <p:cNvSpPr txBox="1"/>
          <p:nvPr/>
        </p:nvSpPr>
        <p:spPr>
          <a:xfrm>
            <a:off x="179512" y="6446049"/>
            <a:ext cx="46115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dirty="0">
                <a:solidFill>
                  <a:srgbClr val="0077E3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Means of egress must be fixed and secure</a:t>
            </a:r>
            <a:endParaRPr lang="en-US" altLang="en-US" sz="1800" dirty="0">
              <a:solidFill>
                <a:srgbClr val="0077E3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1026">
            <a:extLst>
              <a:ext uri="{FF2B5EF4-FFF2-40B4-BE49-F238E27FC236}">
                <a16:creationId xmlns:a16="http://schemas.microsoft.com/office/drawing/2014/main" id="{979F1974-4C20-469C-B080-7580AA1CC7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Employee access/egress </a:t>
            </a:r>
            <a:br>
              <a:rPr lang="en-US" altLang="en-US" dirty="0"/>
            </a:br>
            <a:r>
              <a:rPr lang="en-US" altLang="en-US" dirty="0"/>
              <a:t>from excavations</a:t>
            </a:r>
          </a:p>
        </p:txBody>
      </p:sp>
      <p:sp>
        <p:nvSpPr>
          <p:cNvPr id="152579" name="Rectangle 1027">
            <a:extLst>
              <a:ext uri="{FF2B5EF4-FFF2-40B4-BE49-F238E27FC236}">
                <a16:creationId xmlns:a16="http://schemas.microsoft.com/office/drawing/2014/main" id="{39CE3144-03FC-4087-AE03-7D60B5B227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4458" y="2132856"/>
            <a:ext cx="8229600" cy="4248000"/>
          </a:xfrm>
        </p:spPr>
        <p:txBody>
          <a:bodyPr>
            <a:normAutofit/>
          </a:bodyPr>
          <a:lstStyle/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Means of egress must be suitable distance for workers</a:t>
            </a:r>
          </a:p>
          <a:p>
            <a:pPr lvl="3"/>
            <a:endParaRPr lang="en-US" altLang="en-US" sz="16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Ladders must extend a minimum of 1m above the landing</a:t>
            </a:r>
          </a:p>
          <a:p>
            <a:pPr lvl="3"/>
            <a:endParaRPr lang="en-US" altLang="en-US" sz="1600" dirty="0"/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Use metal ladders with caution around utilities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>
            <a:extLst>
              <a:ext uri="{FF2B5EF4-FFF2-40B4-BE49-F238E27FC236}">
                <a16:creationId xmlns:a16="http://schemas.microsoft.com/office/drawing/2014/main" id="{6078BB87-FEBA-433A-88BB-42A6CCFD4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Loose rock and soil as hazards</a:t>
            </a:r>
          </a:p>
        </p:txBody>
      </p:sp>
      <p:sp>
        <p:nvSpPr>
          <p:cNvPr id="122883" name="Rectangle 3">
            <a:extLst>
              <a:ext uri="{FF2B5EF4-FFF2-40B4-BE49-F238E27FC236}">
                <a16:creationId xmlns:a16="http://schemas.microsoft.com/office/drawing/2014/main" id="{DD11C22C-D04B-4885-81E3-CBD897F902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598" y="2160590"/>
            <a:ext cx="7994849" cy="4292746"/>
          </a:xfrm>
        </p:spPr>
        <p:txBody>
          <a:bodyPr>
            <a:normAutofit/>
          </a:bodyPr>
          <a:lstStyle/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Prevent loose rock/soil/ spoil from falling onto employees in excavation sites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Use barricades to contain material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Keep surface materials at least 2 feet from the edge of excavation sites</a:t>
            </a:r>
            <a:endParaRPr lang="en-US" altLang="en-US" sz="1100" dirty="0"/>
          </a:p>
          <a:p>
            <a:pPr marL="342900" indent="-342900">
              <a:spcBef>
                <a:spcPts val="400"/>
              </a:spcBef>
              <a:spcAft>
                <a:spcPts val="0"/>
              </a:spcAft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US" altLang="en-US" sz="2400" dirty="0"/>
              <a:t>Keep employees off of sloped surfaces</a:t>
            </a:r>
          </a:p>
          <a:p>
            <a:pPr marL="342900" indent="-342900">
              <a:spcBef>
                <a:spcPts val="400"/>
              </a:spcBef>
              <a:spcAft>
                <a:spcPts val="0"/>
              </a:spcAft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altLang="en-US" sz="2400" dirty="0"/>
              <a:t>Do not park plant and vehicles close to the sides of excavations. The extra loadings can make the sides of excavations more likely to collapse</a:t>
            </a:r>
            <a:endParaRPr lang="en-US" altLang="en-US" sz="2400" dirty="0"/>
          </a:p>
        </p:txBody>
      </p:sp>
    </p:spTree>
  </p:cSld>
  <p:clrMapOvr>
    <a:masterClrMapping/>
  </p:clrMapOvr>
  <p:transition>
    <p:strips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>
            <a:extLst>
              <a:ext uri="{FF2B5EF4-FFF2-40B4-BE49-F238E27FC236}">
                <a16:creationId xmlns:a16="http://schemas.microsoft.com/office/drawing/2014/main" id="{FFA207D2-6EFD-49EB-9ED2-7E688A18A2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Support, shield, and protective systems</a:t>
            </a: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E56A0446-3D43-49D6-9E52-28F88A67BF4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4328" y="2276872"/>
            <a:ext cx="8340160" cy="4248000"/>
          </a:xfrm>
        </p:spPr>
        <p:txBody>
          <a:bodyPr>
            <a:normAutofit/>
          </a:bodyPr>
          <a:lstStyle/>
          <a:p>
            <a:r>
              <a:rPr lang="en-US" altLang="en-US" sz="2800" dirty="0"/>
              <a:t>Shoring systems support the sides of the excavation with:</a:t>
            </a:r>
          </a:p>
          <a:p>
            <a:pPr lvl="1"/>
            <a:r>
              <a:rPr lang="en-US" altLang="en-US" sz="2400" dirty="0"/>
              <a:t>timber</a:t>
            </a:r>
          </a:p>
          <a:p>
            <a:pPr lvl="1"/>
            <a:r>
              <a:rPr lang="en-US" altLang="en-US" sz="2400" dirty="0"/>
              <a:t>aluminum</a:t>
            </a:r>
          </a:p>
          <a:p>
            <a:pPr lvl="1"/>
            <a:r>
              <a:rPr lang="en-US" altLang="en-US" sz="2400" dirty="0"/>
              <a:t>hydraulic, pneumatic, or mechanical </a:t>
            </a:r>
            <a:br>
              <a:rPr lang="en-US" altLang="en-US" sz="2400" dirty="0"/>
            </a:br>
            <a:r>
              <a:rPr lang="en-US" altLang="en-US" sz="2400" dirty="0"/>
              <a:t>systems</a:t>
            </a:r>
          </a:p>
        </p:txBody>
      </p:sp>
    </p:spTree>
  </p:cSld>
  <p:clrMapOvr>
    <a:masterClrMapping/>
  </p:clrMapOvr>
  <p:transition>
    <p:strips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>
            <a:extLst>
              <a:ext uri="{FF2B5EF4-FFF2-40B4-BE49-F238E27FC236}">
                <a16:creationId xmlns:a16="http://schemas.microsoft.com/office/drawing/2014/main" id="{C054C745-668D-4E7D-946C-F1C8FCE0A2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Daily inspections</a:t>
            </a:r>
          </a:p>
        </p:txBody>
      </p:sp>
      <p:sp>
        <p:nvSpPr>
          <p:cNvPr id="135171" name="Rectangle 3">
            <a:extLst>
              <a:ext uri="{FF2B5EF4-FFF2-40B4-BE49-F238E27FC236}">
                <a16:creationId xmlns:a16="http://schemas.microsoft.com/office/drawing/2014/main" id="{2165CE34-C1B0-4B0F-8B3A-3946439BCE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598" y="2160590"/>
            <a:ext cx="8354889" cy="3880773"/>
          </a:xfrm>
        </p:spPr>
        <p:txBody>
          <a:bodyPr>
            <a:normAutofit/>
          </a:bodyPr>
          <a:lstStyle/>
          <a:p>
            <a:r>
              <a:rPr lang="en-US" altLang="en-US" sz="3200" dirty="0"/>
              <a:t>Inspect excavations for possible:</a:t>
            </a:r>
          </a:p>
          <a:p>
            <a:pPr lvl="1"/>
            <a:r>
              <a:rPr lang="en-US" altLang="en-US" sz="2800" dirty="0"/>
              <a:t>cave-ins</a:t>
            </a:r>
          </a:p>
          <a:p>
            <a:pPr lvl="1"/>
            <a:r>
              <a:rPr lang="en-US" altLang="en-US" sz="2800" dirty="0"/>
              <a:t>failure of protective systems</a:t>
            </a:r>
          </a:p>
          <a:p>
            <a:pPr lvl="1"/>
            <a:r>
              <a:rPr lang="en-US" altLang="en-US" sz="2800" dirty="0"/>
              <a:t>hazardous atmospheres</a:t>
            </a:r>
          </a:p>
          <a:p>
            <a:pPr lvl="1"/>
            <a:r>
              <a:rPr lang="en-US" altLang="en-US" sz="2800" dirty="0"/>
              <a:t>other hazardous conditions</a:t>
            </a:r>
          </a:p>
        </p:txBody>
      </p:sp>
    </p:spTree>
  </p:cSld>
  <p:clrMapOvr>
    <a:masterClrMapping/>
  </p:clrMapOvr>
  <p:transition>
    <p:strips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0BE8B-6406-450A-AB91-4F1DA4A44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Dangers whilst working around electricity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10AD9-D074-43CF-8195-CD5CCB8BDEC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57200" y="2276872"/>
            <a:ext cx="8229600" cy="424800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Electricity Injuries are usually caused by the explosive effects of arcing current, and by any associated fire or flames which may result, when a live cable is penetrated by a sharp object such as the point of a tool</a:t>
            </a:r>
          </a:p>
          <a:p>
            <a:r>
              <a:rPr lang="en-GB" sz="2400" dirty="0"/>
              <a:t>Such effects can also occur when a cable is crushed severely enough to cause internal contact between the conductors or between metallic sheathing and one or more conductors. </a:t>
            </a:r>
          </a:p>
          <a:p>
            <a:r>
              <a:rPr lang="en-GB" sz="2400" dirty="0"/>
              <a:t>Injuries are typically severe, potentially fatal, burns to the hands, face and body and electric shock is less likely</a:t>
            </a:r>
          </a:p>
        </p:txBody>
      </p:sp>
    </p:spTree>
    <p:extLst>
      <p:ext uri="{BB962C8B-B14F-4D97-AF65-F5344CB8AC3E}">
        <p14:creationId xmlns:p14="http://schemas.microsoft.com/office/powerpoint/2010/main" val="35877443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12D77-88BA-4FB8-BE84-06EF33184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Dangers whilst working around electricity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DC5CD-CBAA-4993-A8C1-53B983003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2160590"/>
            <a:ext cx="8282881" cy="3880773"/>
          </a:xfrm>
        </p:spPr>
        <p:txBody>
          <a:bodyPr>
            <a:normAutofit/>
          </a:bodyPr>
          <a:lstStyle/>
          <a:p>
            <a:r>
              <a:rPr lang="en-GB" sz="2400" dirty="0"/>
              <a:t>Incidents may also arise from cables which have been damaged but left unreported and unrepaired. </a:t>
            </a:r>
          </a:p>
          <a:p>
            <a:r>
              <a:rPr lang="en-GB" sz="2400" dirty="0"/>
              <a:t>Other nearby services, such as plastic gas pipes, may also be at risk from damaged live electricity cables.</a:t>
            </a:r>
          </a:p>
          <a:p>
            <a:r>
              <a:rPr lang="en-GB" sz="2400" dirty="0"/>
              <a:t>This could result in explosions and a greater fire risk.</a:t>
            </a:r>
          </a:p>
          <a:p>
            <a:r>
              <a:rPr lang="en-GB" sz="2400" dirty="0"/>
              <a:t>Great care is needed when working in and around electricity</a:t>
            </a:r>
          </a:p>
        </p:txBody>
      </p:sp>
    </p:spTree>
    <p:extLst>
      <p:ext uri="{BB962C8B-B14F-4D97-AF65-F5344CB8AC3E}">
        <p14:creationId xmlns:p14="http://schemas.microsoft.com/office/powerpoint/2010/main" val="19071540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90FCD-93DA-4687-9BB1-952995483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Gas pipes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41374-B49B-468B-9630-F0913FF00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132856"/>
            <a:ext cx="8534401" cy="3880773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Damage to gas pipes can cause leaks which may lead to fire or explosion </a:t>
            </a:r>
          </a:p>
          <a:p>
            <a:r>
              <a:rPr lang="en-GB" sz="2400" dirty="0"/>
              <a:t>There are two types of damage: 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that which causes an immediate leak; </a:t>
            </a:r>
          </a:p>
          <a:p>
            <a:pPr marL="342900" indent="-342900"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that which causes a leak some time later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dirty="0"/>
              <a:t>The damage may occur at the time the work is carried out or subsequently: for example poor reinstatement may leave a pipe inadequately supported or subject to unequal forces</a:t>
            </a:r>
          </a:p>
        </p:txBody>
      </p:sp>
    </p:spTree>
    <p:extLst>
      <p:ext uri="{BB962C8B-B14F-4D97-AF65-F5344CB8AC3E}">
        <p14:creationId xmlns:p14="http://schemas.microsoft.com/office/powerpoint/2010/main" val="13478910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A1B6A-39B4-49F8-98C3-7CD21F614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 pipes and sewers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C824E-AEAE-45B3-A19C-36CBCEAEA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28800"/>
            <a:ext cx="8856984" cy="4619600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Although damage to water pipes is less likely to result in injury, the following may occur: </a:t>
            </a:r>
          </a:p>
          <a:p>
            <a:endParaRPr lang="en-GB" sz="2400" dirty="0"/>
          </a:p>
          <a:p>
            <a:pPr marL="342900" indent="-342900">
              <a:spcBef>
                <a:spcPts val="500"/>
              </a:spcBef>
              <a:spcAft>
                <a:spcPts val="500"/>
              </a:spcAft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A jet of water from a main can injure a person. It may also contain stones or other hard objects ejected from the ground around the pipe; </a:t>
            </a:r>
          </a:p>
          <a:p>
            <a:pPr marL="342900" indent="-342900">
              <a:spcBef>
                <a:spcPts val="500"/>
              </a:spcBef>
              <a:spcAft>
                <a:spcPts val="500"/>
              </a:spcAft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Leaks of water from underground pipes can affect adjacent services and reduce support for other structures, for example: damage to mains can result in flooding, leading to subsequent risks from drowning or the rapid collapse of support to the sides of an excavation; water can enter gas pipes if they are also damaged.  </a:t>
            </a:r>
          </a:p>
          <a:p>
            <a:pPr marL="342900" indent="-342900">
              <a:spcBef>
                <a:spcPts val="500"/>
              </a:spcBef>
              <a:spcAft>
                <a:spcPts val="500"/>
              </a:spcAft>
              <a:buClr>
                <a:srgbClr val="0077E3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While some sewage is pumped at pressure, sewers are generally gravity-fed, and the main hazard from damage to a sewer is the possibility of contamination. </a:t>
            </a:r>
          </a:p>
        </p:txBody>
      </p:sp>
    </p:spTree>
    <p:extLst>
      <p:ext uri="{BB962C8B-B14F-4D97-AF65-F5344CB8AC3E}">
        <p14:creationId xmlns:p14="http://schemas.microsoft.com/office/powerpoint/2010/main" val="10399339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CE351-B98D-E9E3-1580-8110D086F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8282881" cy="1320800"/>
          </a:xfrm>
        </p:spPr>
        <p:txBody>
          <a:bodyPr/>
          <a:lstStyle/>
          <a:p>
            <a:r>
              <a:rPr lang="en-GB" dirty="0"/>
              <a:t>Relevant Legislation for Excavations…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9F335-4EE4-3D07-89C0-014F9E95F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2160590"/>
            <a:ext cx="8138865" cy="3880773"/>
          </a:xfrm>
        </p:spPr>
        <p:txBody>
          <a:bodyPr/>
          <a:lstStyle/>
          <a:p>
            <a:r>
              <a:rPr lang="en-GB" dirty="0"/>
              <a:t>Construction (Design and Management) Regulations 2015 (CDM 2015)</a:t>
            </a:r>
          </a:p>
          <a:p>
            <a:pPr marL="0" indent="0">
              <a:buNone/>
            </a:pPr>
            <a:r>
              <a:rPr lang="en-GB" dirty="0"/>
              <a:t>	-Part 4, Regulation 22: Excavations</a:t>
            </a:r>
          </a:p>
          <a:p>
            <a:pPr marL="0" indent="0">
              <a:buNone/>
            </a:pPr>
            <a:r>
              <a:rPr lang="en-GB" dirty="0"/>
              <a:t>	-Part 4, Regulation 24: Inspection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Guidance: Avoiding danger from underground services HSG47</a:t>
            </a:r>
          </a:p>
          <a:p>
            <a:pPr marL="0" indent="0">
              <a:buNone/>
            </a:pPr>
            <a:r>
              <a:rPr lang="en-GB" dirty="0"/>
              <a:t>	- Available from: </a:t>
            </a:r>
            <a:r>
              <a:rPr lang="en-GB" dirty="0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www.hse.gov.uk/pubns/books/hsg47.htm</a:t>
            </a:r>
            <a:endParaRPr lang="en-GB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For further information: </a:t>
            </a:r>
            <a:r>
              <a:rPr lang="en-GB" dirty="0">
                <a:solidFill>
                  <a:srgbClr val="00B0F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www.hse.gov.uk/construction/safetytopics/excavations.htm</a:t>
            </a:r>
            <a:endParaRPr lang="en-GB" dirty="0">
              <a:solidFill>
                <a:srgbClr val="00B0F0"/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915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sz="quarter" idx="10"/>
          </p:nvPr>
        </p:nvSpPr>
        <p:spPr>
          <a:xfrm>
            <a:off x="457200" y="1512000"/>
            <a:ext cx="8229600" cy="4248000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</a:pPr>
            <a:endParaRPr sz="6000" dirty="0">
              <a:solidFill>
                <a:srgbClr val="E30613"/>
              </a:solidFill>
              <a:ea typeface="ＭＳ Ｐゴシック" pitchFamily="-105" charset="-128"/>
              <a:cs typeface="ＭＳ Ｐゴシック" pitchFamily="-105" charset="-128"/>
            </a:endParaRPr>
          </a:p>
          <a:p>
            <a:pPr marL="0" indent="0" algn="ctr" eaLnBrk="1" hangingPunct="1">
              <a:lnSpc>
                <a:spcPct val="100000"/>
              </a:lnSpc>
            </a:pPr>
            <a:r>
              <a:rPr sz="6000" dirty="0">
                <a:solidFill>
                  <a:srgbClr val="0077E3"/>
                </a:solidFill>
                <a:ea typeface="ＭＳ Ｐゴシック" pitchFamily="-105" charset="-128"/>
                <a:cs typeface="ＭＳ Ｐゴシック" pitchFamily="-105" charset="-128"/>
              </a:rPr>
              <a:t>Any questions?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A55879EDFDBD842937657E76FB861AE" ma:contentTypeVersion="4" ma:contentTypeDescription="Create a new document." ma:contentTypeScope="" ma:versionID="eae283740db762498a7b85ac29652f1c">
  <xsd:schema xmlns:xsd="http://www.w3.org/2001/XMLSchema" xmlns:xs="http://www.w3.org/2001/XMLSchema" xmlns:p="http://schemas.microsoft.com/office/2006/metadata/properties" xmlns:ns2="195b09fc-42c6-415e-905f-eaf132dcf4e5" targetNamespace="http://schemas.microsoft.com/office/2006/metadata/properties" ma:root="true" ma:fieldsID="460517cc65d0f592ae7b6cff5b6deb78" ns2:_="">
    <xsd:import namespace="195b09fc-42c6-415e-905f-eaf132dcf4e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b09fc-42c6-415e-905f-eaf132dcf4e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C9BF9D0-9FDB-4A5C-B746-BC8E9858C5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b09fc-42c6-415e-905f-eaf132dcf4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CCB350-B76C-41FC-AE69-633CA55F79C0}">
  <ds:schemaRefs>
    <ds:schemaRef ds:uri="http://purl.org/dc/terms/"/>
    <ds:schemaRef ds:uri="http://www.w3.org/XML/1998/namespace"/>
    <ds:schemaRef ds:uri="http://purl.org/dc/elements/1.1/"/>
    <ds:schemaRef ds:uri="http://schemas.openxmlformats.org/package/2006/metadata/core-properties"/>
    <ds:schemaRef ds:uri="http://purl.org/dc/dcmitype/"/>
    <ds:schemaRef ds:uri="1c5831b9-66da-4f16-a409-834213ecdb8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7d91badd-8922-4db1-9652-4fbca8a6b7df"/>
  </ds:schemaRefs>
</ds:datastoreItem>
</file>

<file path=customXml/itemProps3.xml><?xml version="1.0" encoding="utf-8"?>
<ds:datastoreItem xmlns:ds="http://schemas.openxmlformats.org/officeDocument/2006/customXml" ds:itemID="{51036693-0DAE-48A3-A42A-8F3FD82F9C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1442</Words>
  <Application>Microsoft Office PowerPoint</Application>
  <PresentationFormat>On-screen Show (4:3)</PresentationFormat>
  <Paragraphs>209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Roboto</vt:lpstr>
      <vt:lpstr>Times New Roman</vt:lpstr>
      <vt:lpstr>Trebuchet MS</vt:lpstr>
      <vt:lpstr>Wingdings 3</vt:lpstr>
      <vt:lpstr>Facet</vt:lpstr>
      <vt:lpstr> Risk and Confined spaces</vt:lpstr>
      <vt:lpstr>PowerPoint Presentation</vt:lpstr>
      <vt:lpstr>Session overview </vt:lpstr>
      <vt:lpstr>General Hazards</vt:lpstr>
      <vt:lpstr>Hazardous Symbols</vt:lpstr>
      <vt:lpstr>Signs</vt:lpstr>
      <vt:lpstr>Confined spaces</vt:lpstr>
      <vt:lpstr>Safe work in Confined spaces guidance  ACOP produced by HSE</vt:lpstr>
      <vt:lpstr>Confined spaces</vt:lpstr>
      <vt:lpstr>Confined spaces</vt:lpstr>
      <vt:lpstr>Confined Spaces:  Establish command</vt:lpstr>
      <vt:lpstr>Relevant Legislation…</vt:lpstr>
      <vt:lpstr>PowerPoint Presentation</vt:lpstr>
      <vt:lpstr>Responsibilities while working in an area of danger</vt:lpstr>
      <vt:lpstr>Safety precautions</vt:lpstr>
      <vt:lpstr>Excavation works  -CDM Regs 2015 – Regulation 22, Excavations</vt:lpstr>
      <vt:lpstr>Hazards of excavation work</vt:lpstr>
      <vt:lpstr>Safety considerations</vt:lpstr>
      <vt:lpstr>Safety considerations</vt:lpstr>
      <vt:lpstr>Locating utilities</vt:lpstr>
      <vt:lpstr>Safety starts at the surface</vt:lpstr>
      <vt:lpstr>Protecting utilities</vt:lpstr>
      <vt:lpstr>Employee access/egress  from excavations</vt:lpstr>
      <vt:lpstr>Employee access/egress from excavations</vt:lpstr>
      <vt:lpstr>Employee access/egress  from excavations</vt:lpstr>
      <vt:lpstr>Loose rock and soil as hazards</vt:lpstr>
      <vt:lpstr>Support, shield, and protective systems</vt:lpstr>
      <vt:lpstr>Daily inspections</vt:lpstr>
      <vt:lpstr>Dangers whilst working around electricity</vt:lpstr>
      <vt:lpstr>Dangers whilst working around electricity</vt:lpstr>
      <vt:lpstr>Gas pipes </vt:lpstr>
      <vt:lpstr>Water pipes and sewers </vt:lpstr>
      <vt:lpstr>Relevant Legislation for Excavations…</vt:lpstr>
      <vt:lpstr>PowerPoint Presentation</vt:lpstr>
    </vt:vector>
  </TitlesOfParts>
  <Company>City &amp; Guilds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janicec</dc:creator>
  <cp:lastModifiedBy>Rhodri Thomas</cp:lastModifiedBy>
  <cp:revision>200</cp:revision>
  <dcterms:created xsi:type="dcterms:W3CDTF">2013-05-28T00:38:54Z</dcterms:created>
  <dcterms:modified xsi:type="dcterms:W3CDTF">2026-02-04T13:22:46Z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0x0101008A55879EDFDBD842937657E76FB861AE</vt:lpwstr>
  </property>
</Properties>
</file>