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9" r:id="rId6"/>
    <p:sldId id="257" r:id="rId7"/>
    <p:sldId id="258" r:id="rId8"/>
    <p:sldId id="260" r:id="rId9"/>
    <p:sldId id="261" r:id="rId10"/>
    <p:sldId id="263" r:id="rId11"/>
    <p:sldId id="259" r:id="rId12"/>
    <p:sldId id="271"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E53AE2-6B78-4688-9005-B2BCCCC18CB0}" v="5" dt="2020-07-14T12:42:00.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yn Pugh" userId="S::colyn.pugh@uwtsd.ac.uk::9343d4de-7023-45e3-afb3-ea89584fbe1f" providerId="AD" clId="Web-{2AF7241C-786C-BE55-C85C-4137083022D7}"/>
    <pc:docChg chg="addSld delSld modSld addMainMaster delMainMaster">
      <pc:chgData name="Colyn Pugh" userId="S::colyn.pugh@uwtsd.ac.uk::9343d4de-7023-45e3-afb3-ea89584fbe1f" providerId="AD" clId="Web-{2AF7241C-786C-BE55-C85C-4137083022D7}" dt="2020-07-10T12:00:23.547" v="627"/>
      <pc:docMkLst>
        <pc:docMk/>
      </pc:docMkLst>
      <pc:sldChg chg="addSp delSp modSp mod setBg modClrScheme delDesignElem chgLayout">
        <pc:chgData name="Colyn Pugh" userId="S::colyn.pugh@uwtsd.ac.uk::9343d4de-7023-45e3-afb3-ea89584fbe1f" providerId="AD" clId="Web-{2AF7241C-786C-BE55-C85C-4137083022D7}" dt="2020-07-10T10:27:54.725" v="34"/>
        <pc:sldMkLst>
          <pc:docMk/>
          <pc:sldMk cId="3954833557" sldId="256"/>
        </pc:sldMkLst>
        <pc:spChg chg="mod ord">
          <ac:chgData name="Colyn Pugh" userId="S::colyn.pugh@uwtsd.ac.uk::9343d4de-7023-45e3-afb3-ea89584fbe1f" providerId="AD" clId="Web-{2AF7241C-786C-BE55-C85C-4137083022D7}" dt="2020-07-10T10:27:54.725" v="34"/>
          <ac:spMkLst>
            <pc:docMk/>
            <pc:sldMk cId="3954833557" sldId="256"/>
            <ac:spMk id="2" creationId="{4C5FE28D-6F18-4AB6-BE19-61CA5365C19C}"/>
          </ac:spMkLst>
        </pc:spChg>
        <pc:spChg chg="add del">
          <ac:chgData name="Colyn Pugh" userId="S::colyn.pugh@uwtsd.ac.uk::9343d4de-7023-45e3-afb3-ea89584fbe1f" providerId="AD" clId="Web-{2AF7241C-786C-BE55-C85C-4137083022D7}" dt="2020-07-10T10:21:09.215" v="22"/>
          <ac:spMkLst>
            <pc:docMk/>
            <pc:sldMk cId="3954833557" sldId="256"/>
            <ac:spMk id="7" creationId="{A7895A40-19A4-42D6-9D30-DBC1E8002635}"/>
          </ac:spMkLst>
        </pc:spChg>
        <pc:spChg chg="add del">
          <ac:chgData name="Colyn Pugh" userId="S::colyn.pugh@uwtsd.ac.uk::9343d4de-7023-45e3-afb3-ea89584fbe1f" providerId="AD" clId="Web-{2AF7241C-786C-BE55-C85C-4137083022D7}" dt="2020-07-10T10:21:09.215" v="22"/>
          <ac:spMkLst>
            <pc:docMk/>
            <pc:sldMk cId="3954833557" sldId="256"/>
            <ac:spMk id="9" creationId="{02F429C4-ABC9-46FC-818A-B5429CDE4A96}"/>
          </ac:spMkLst>
        </pc:spChg>
        <pc:spChg chg="add del">
          <ac:chgData name="Colyn Pugh" userId="S::colyn.pugh@uwtsd.ac.uk::9343d4de-7023-45e3-afb3-ea89584fbe1f" providerId="AD" clId="Web-{2AF7241C-786C-BE55-C85C-4137083022D7}" dt="2020-07-10T10:21:09.215" v="22"/>
          <ac:spMkLst>
            <pc:docMk/>
            <pc:sldMk cId="3954833557" sldId="256"/>
            <ac:spMk id="11" creationId="{2CEF98E4-3709-4952-8F42-2305CCE34FA3}"/>
          </ac:spMkLst>
        </pc:spChg>
        <pc:spChg chg="add del">
          <ac:chgData name="Colyn Pugh" userId="S::colyn.pugh@uwtsd.ac.uk::9343d4de-7023-45e3-afb3-ea89584fbe1f" providerId="AD" clId="Web-{2AF7241C-786C-BE55-C85C-4137083022D7}" dt="2020-07-10T10:21:09.215" v="22"/>
          <ac:spMkLst>
            <pc:docMk/>
            <pc:sldMk cId="3954833557" sldId="256"/>
            <ac:spMk id="13" creationId="{F10BCCF5-D685-47FF-B675-647EAEB72C8E}"/>
          </ac:spMkLst>
        </pc:spChg>
        <pc:spChg chg="add del">
          <ac:chgData name="Colyn Pugh" userId="S::colyn.pugh@uwtsd.ac.uk::9343d4de-7023-45e3-afb3-ea89584fbe1f" providerId="AD" clId="Web-{2AF7241C-786C-BE55-C85C-4137083022D7}" dt="2020-07-10T10:21:09.215" v="22"/>
          <ac:spMkLst>
            <pc:docMk/>
            <pc:sldMk cId="3954833557" sldId="256"/>
            <ac:spMk id="15" creationId="{B0EE8A42-107A-4D4C-8D56-BBAE95C7FC0D}"/>
          </ac:spMkLst>
        </pc:spChg>
        <pc:spChg chg="add del">
          <ac:chgData name="Colyn Pugh" userId="S::colyn.pugh@uwtsd.ac.uk::9343d4de-7023-45e3-afb3-ea89584fbe1f" providerId="AD" clId="Web-{2AF7241C-786C-BE55-C85C-4137083022D7}" dt="2020-07-10T10:21:09.215" v="21"/>
          <ac:spMkLst>
            <pc:docMk/>
            <pc:sldMk cId="3954833557" sldId="256"/>
            <ac:spMk id="17" creationId="{0E42565C-E3CC-4EF0-8093-88FCC788A3C2}"/>
          </ac:spMkLst>
        </pc:spChg>
        <pc:spChg chg="add del">
          <ac:chgData name="Colyn Pugh" userId="S::colyn.pugh@uwtsd.ac.uk::9343d4de-7023-45e3-afb3-ea89584fbe1f" providerId="AD" clId="Web-{2AF7241C-786C-BE55-C85C-4137083022D7}" dt="2020-07-10T10:21:09.215" v="21"/>
          <ac:spMkLst>
            <pc:docMk/>
            <pc:sldMk cId="3954833557" sldId="256"/>
            <ac:spMk id="18" creationId="{02F429C4-ABC9-46FC-818A-B5429CDE4A96}"/>
          </ac:spMkLst>
        </pc:spChg>
        <pc:spChg chg="add del">
          <ac:chgData name="Colyn Pugh" userId="S::colyn.pugh@uwtsd.ac.uk::9343d4de-7023-45e3-afb3-ea89584fbe1f" providerId="AD" clId="Web-{2AF7241C-786C-BE55-C85C-4137083022D7}" dt="2020-07-10T10:21:09.215" v="21"/>
          <ac:spMkLst>
            <pc:docMk/>
            <pc:sldMk cId="3954833557" sldId="256"/>
            <ac:spMk id="19" creationId="{F10BCCF5-D685-47FF-B675-647EAEB72C8E}"/>
          </ac:spMkLst>
        </pc:spChg>
        <pc:spChg chg="add del">
          <ac:chgData name="Colyn Pugh" userId="S::colyn.pugh@uwtsd.ac.uk::9343d4de-7023-45e3-afb3-ea89584fbe1f" providerId="AD" clId="Web-{2AF7241C-786C-BE55-C85C-4137083022D7}" dt="2020-07-10T10:21:06.918" v="19"/>
          <ac:spMkLst>
            <pc:docMk/>
            <pc:sldMk cId="3954833557" sldId="256"/>
            <ac:spMk id="20" creationId="{9095C1F4-AE7F-44E4-8693-40D3D6831140}"/>
          </ac:spMkLst>
        </pc:spChg>
        <pc:spChg chg="add del">
          <ac:chgData name="Colyn Pugh" userId="S::colyn.pugh@uwtsd.ac.uk::9343d4de-7023-45e3-afb3-ea89584fbe1f" providerId="AD" clId="Web-{2AF7241C-786C-BE55-C85C-4137083022D7}" dt="2020-07-10T10:21:46.653" v="23"/>
          <ac:spMkLst>
            <pc:docMk/>
            <pc:sldMk cId="3954833557" sldId="256"/>
            <ac:spMk id="21" creationId="{A7895A40-19A4-42D6-9D30-DBC1E8002635}"/>
          </ac:spMkLst>
        </pc:spChg>
        <pc:spChg chg="add del">
          <ac:chgData name="Colyn Pugh" userId="S::colyn.pugh@uwtsd.ac.uk::9343d4de-7023-45e3-afb3-ea89584fbe1f" providerId="AD" clId="Web-{2AF7241C-786C-BE55-C85C-4137083022D7}" dt="2020-07-10T10:21:46.653" v="23"/>
          <ac:spMkLst>
            <pc:docMk/>
            <pc:sldMk cId="3954833557" sldId="256"/>
            <ac:spMk id="23" creationId="{02F429C4-ABC9-46FC-818A-B5429CDE4A96}"/>
          </ac:spMkLst>
        </pc:spChg>
        <pc:spChg chg="add del">
          <ac:chgData name="Colyn Pugh" userId="S::colyn.pugh@uwtsd.ac.uk::9343d4de-7023-45e3-afb3-ea89584fbe1f" providerId="AD" clId="Web-{2AF7241C-786C-BE55-C85C-4137083022D7}" dt="2020-07-10T10:21:09.215" v="21"/>
          <ac:spMkLst>
            <pc:docMk/>
            <pc:sldMk cId="3954833557" sldId="256"/>
            <ac:spMk id="24" creationId="{2CEF98E4-3709-4952-8F42-2305CCE34FA3}"/>
          </ac:spMkLst>
        </pc:spChg>
        <pc:spChg chg="add del">
          <ac:chgData name="Colyn Pugh" userId="S::colyn.pugh@uwtsd.ac.uk::9343d4de-7023-45e3-afb3-ea89584fbe1f" providerId="AD" clId="Web-{2AF7241C-786C-BE55-C85C-4137083022D7}" dt="2020-07-10T10:21:46.653" v="23"/>
          <ac:spMkLst>
            <pc:docMk/>
            <pc:sldMk cId="3954833557" sldId="256"/>
            <ac:spMk id="25" creationId="{2CEF98E4-3709-4952-8F42-2305CCE34FA3}"/>
          </ac:spMkLst>
        </pc:spChg>
        <pc:spChg chg="add del">
          <ac:chgData name="Colyn Pugh" userId="S::colyn.pugh@uwtsd.ac.uk::9343d4de-7023-45e3-afb3-ea89584fbe1f" providerId="AD" clId="Web-{2AF7241C-786C-BE55-C85C-4137083022D7}" dt="2020-07-10T10:21:06.918" v="19"/>
          <ac:spMkLst>
            <pc:docMk/>
            <pc:sldMk cId="3954833557" sldId="256"/>
            <ac:spMk id="26" creationId="{871AEA07-1E14-44B4-8E55-64EF049CD66F}"/>
          </ac:spMkLst>
        </pc:spChg>
        <pc:spChg chg="add del">
          <ac:chgData name="Colyn Pugh" userId="S::colyn.pugh@uwtsd.ac.uk::9343d4de-7023-45e3-afb3-ea89584fbe1f" providerId="AD" clId="Web-{2AF7241C-786C-BE55-C85C-4137083022D7}" dt="2020-07-10T10:21:46.653" v="23"/>
          <ac:spMkLst>
            <pc:docMk/>
            <pc:sldMk cId="3954833557" sldId="256"/>
            <ac:spMk id="27" creationId="{F10BCCF5-D685-47FF-B675-647EAEB72C8E}"/>
          </ac:spMkLst>
        </pc:spChg>
        <pc:spChg chg="add del">
          <ac:chgData name="Colyn Pugh" userId="S::colyn.pugh@uwtsd.ac.uk::9343d4de-7023-45e3-afb3-ea89584fbe1f" providerId="AD" clId="Web-{2AF7241C-786C-BE55-C85C-4137083022D7}" dt="2020-07-10T10:21:09.215" v="21"/>
          <ac:spMkLst>
            <pc:docMk/>
            <pc:sldMk cId="3954833557" sldId="256"/>
            <ac:spMk id="28" creationId="{B0EE8A42-107A-4D4C-8D56-BBAE95C7FC0D}"/>
          </ac:spMkLst>
        </pc:spChg>
        <pc:spChg chg="add del">
          <ac:chgData name="Colyn Pugh" userId="S::colyn.pugh@uwtsd.ac.uk::9343d4de-7023-45e3-afb3-ea89584fbe1f" providerId="AD" clId="Web-{2AF7241C-786C-BE55-C85C-4137083022D7}" dt="2020-07-10T10:21:46.653" v="23"/>
          <ac:spMkLst>
            <pc:docMk/>
            <pc:sldMk cId="3954833557" sldId="256"/>
            <ac:spMk id="29" creationId="{B0EE8A42-107A-4D4C-8D56-BBAE95C7FC0D}"/>
          </ac:spMkLst>
        </pc:spChg>
        <pc:spChg chg="add del">
          <ac:chgData name="Colyn Pugh" userId="S::colyn.pugh@uwtsd.ac.uk::9343d4de-7023-45e3-afb3-ea89584fbe1f" providerId="AD" clId="Web-{2AF7241C-786C-BE55-C85C-4137083022D7}" dt="2020-07-10T10:23:21.421" v="26"/>
          <ac:spMkLst>
            <pc:docMk/>
            <pc:sldMk cId="3954833557" sldId="256"/>
            <ac:spMk id="34" creationId="{C4B24C7E-2D5E-4C4E-9CD5-D61F243C9D1B}"/>
          </ac:spMkLst>
        </pc:spChg>
        <pc:spChg chg="add del">
          <ac:chgData name="Colyn Pugh" userId="S::colyn.pugh@uwtsd.ac.uk::9343d4de-7023-45e3-afb3-ea89584fbe1f" providerId="AD" clId="Web-{2AF7241C-786C-BE55-C85C-4137083022D7}" dt="2020-07-10T10:23:21.421" v="26"/>
          <ac:spMkLst>
            <pc:docMk/>
            <pc:sldMk cId="3954833557" sldId="256"/>
            <ac:spMk id="41" creationId="{3C48EA58-53D6-4E4A-9BDB-087D34617836}"/>
          </ac:spMkLst>
        </pc:spChg>
        <pc:spChg chg="add del">
          <ac:chgData name="Colyn Pugh" userId="S::colyn.pugh@uwtsd.ac.uk::9343d4de-7023-45e3-afb3-ea89584fbe1f" providerId="AD" clId="Web-{2AF7241C-786C-BE55-C85C-4137083022D7}" dt="2020-07-10T10:25:50.035" v="29"/>
          <ac:spMkLst>
            <pc:docMk/>
            <pc:sldMk cId="3954833557" sldId="256"/>
            <ac:spMk id="46" creationId="{88294908-8B00-4F58-BBBA-20F71A40AA9E}"/>
          </ac:spMkLst>
        </pc:spChg>
        <pc:spChg chg="add del">
          <ac:chgData name="Colyn Pugh" userId="S::colyn.pugh@uwtsd.ac.uk::9343d4de-7023-45e3-afb3-ea89584fbe1f" providerId="AD" clId="Web-{2AF7241C-786C-BE55-C85C-4137083022D7}" dt="2020-07-10T10:25:50.035" v="29"/>
          <ac:spMkLst>
            <pc:docMk/>
            <pc:sldMk cId="3954833557" sldId="256"/>
            <ac:spMk id="48" creationId="{4364C879-1404-4203-8E9D-CC5DE0A621A2}"/>
          </ac:spMkLst>
        </pc:spChg>
        <pc:spChg chg="add del">
          <ac:chgData name="Colyn Pugh" userId="S::colyn.pugh@uwtsd.ac.uk::9343d4de-7023-45e3-afb3-ea89584fbe1f" providerId="AD" clId="Web-{2AF7241C-786C-BE55-C85C-4137083022D7}" dt="2020-07-10T10:25:50.035" v="29"/>
          <ac:spMkLst>
            <pc:docMk/>
            <pc:sldMk cId="3954833557" sldId="256"/>
            <ac:spMk id="50" creationId="{84617302-4B0D-4351-A6BB-6F0930D943AC}"/>
          </ac:spMkLst>
        </pc:spChg>
        <pc:spChg chg="add del">
          <ac:chgData name="Colyn Pugh" userId="S::colyn.pugh@uwtsd.ac.uk::9343d4de-7023-45e3-afb3-ea89584fbe1f" providerId="AD" clId="Web-{2AF7241C-786C-BE55-C85C-4137083022D7}" dt="2020-07-10T10:25:50.035" v="29"/>
          <ac:spMkLst>
            <pc:docMk/>
            <pc:sldMk cId="3954833557" sldId="256"/>
            <ac:spMk id="52" creationId="{DA2C7802-C2E0-4218-8F89-8DD7CCD2CD1C}"/>
          </ac:spMkLst>
        </pc:spChg>
        <pc:spChg chg="add del">
          <ac:chgData name="Colyn Pugh" userId="S::colyn.pugh@uwtsd.ac.uk::9343d4de-7023-45e3-afb3-ea89584fbe1f" providerId="AD" clId="Web-{2AF7241C-786C-BE55-C85C-4137083022D7}" dt="2020-07-10T10:25:50.035" v="29"/>
          <ac:spMkLst>
            <pc:docMk/>
            <pc:sldMk cId="3954833557" sldId="256"/>
            <ac:spMk id="54" creationId="{A6D7111A-21E5-4EE9-8A78-10E5530F0116}"/>
          </ac:spMkLst>
        </pc:spChg>
        <pc:spChg chg="add del">
          <ac:chgData name="Colyn Pugh" userId="S::colyn.pugh@uwtsd.ac.uk::9343d4de-7023-45e3-afb3-ea89584fbe1f" providerId="AD" clId="Web-{2AF7241C-786C-BE55-C85C-4137083022D7}" dt="2020-07-10T10:25:50.035" v="29"/>
          <ac:spMkLst>
            <pc:docMk/>
            <pc:sldMk cId="3954833557" sldId="256"/>
            <ac:spMk id="56" creationId="{A3969E80-A77B-49FC-9122-D89AFD5EE118}"/>
          </ac:spMkLst>
        </pc:spChg>
        <pc:spChg chg="add del">
          <ac:chgData name="Colyn Pugh" userId="S::colyn.pugh@uwtsd.ac.uk::9343d4de-7023-45e3-afb3-ea89584fbe1f" providerId="AD" clId="Web-{2AF7241C-786C-BE55-C85C-4137083022D7}" dt="2020-07-10T10:25:50.035" v="29"/>
          <ac:spMkLst>
            <pc:docMk/>
            <pc:sldMk cId="3954833557" sldId="256"/>
            <ac:spMk id="58" creationId="{1849CA57-76BD-4CF2-80BA-D7A46A01B7B1}"/>
          </ac:spMkLst>
        </pc:spChg>
        <pc:spChg chg="add del">
          <ac:chgData name="Colyn Pugh" userId="S::colyn.pugh@uwtsd.ac.uk::9343d4de-7023-45e3-afb3-ea89584fbe1f" providerId="AD" clId="Web-{2AF7241C-786C-BE55-C85C-4137083022D7}" dt="2020-07-10T10:25:50.035" v="29"/>
          <ac:spMkLst>
            <pc:docMk/>
            <pc:sldMk cId="3954833557" sldId="256"/>
            <ac:spMk id="60" creationId="{35E9085E-E730-4768-83D4-6CB7E9897153}"/>
          </ac:spMkLst>
        </pc:spChg>
        <pc:spChg chg="add del">
          <ac:chgData name="Colyn Pugh" userId="S::colyn.pugh@uwtsd.ac.uk::9343d4de-7023-45e3-afb3-ea89584fbe1f" providerId="AD" clId="Web-{2AF7241C-786C-BE55-C85C-4137083022D7}" dt="2020-07-10T10:25:50.035" v="29"/>
          <ac:spMkLst>
            <pc:docMk/>
            <pc:sldMk cId="3954833557" sldId="256"/>
            <ac:spMk id="62" creationId="{973272FE-A474-4CAE-8CA2-BCC8B476C3F4}"/>
          </ac:spMkLst>
        </pc:spChg>
        <pc:spChg chg="add del">
          <ac:chgData name="Colyn Pugh" userId="S::colyn.pugh@uwtsd.ac.uk::9343d4de-7023-45e3-afb3-ea89584fbe1f" providerId="AD" clId="Web-{2AF7241C-786C-BE55-C85C-4137083022D7}" dt="2020-07-10T10:25:50.035" v="29"/>
          <ac:spMkLst>
            <pc:docMk/>
            <pc:sldMk cId="3954833557" sldId="256"/>
            <ac:spMk id="64" creationId="{E07981EA-05A6-437C-88D7-B377B92B031D}"/>
          </ac:spMkLst>
        </pc:spChg>
        <pc:spChg chg="add del">
          <ac:chgData name="Colyn Pugh" userId="S::colyn.pugh@uwtsd.ac.uk::9343d4de-7023-45e3-afb3-ea89584fbe1f" providerId="AD" clId="Web-{2AF7241C-786C-BE55-C85C-4137083022D7}" dt="2020-07-10T10:25:50.035" v="29"/>
          <ac:spMkLst>
            <pc:docMk/>
            <pc:sldMk cId="3954833557" sldId="256"/>
            <ac:spMk id="66" creationId="{15E3C750-986E-4769-B1AE-49289FBEE757}"/>
          </ac:spMkLst>
        </pc:spChg>
        <pc:grpChg chg="add del">
          <ac:chgData name="Colyn Pugh" userId="S::colyn.pugh@uwtsd.ac.uk::9343d4de-7023-45e3-afb3-ea89584fbe1f" providerId="AD" clId="Web-{2AF7241C-786C-BE55-C85C-4137083022D7}" dt="2020-07-10T10:21:06.918" v="19"/>
          <ac:grpSpMkLst>
            <pc:docMk/>
            <pc:sldMk cId="3954833557" sldId="256"/>
            <ac:grpSpMk id="22" creationId="{8734DDD3-F723-4DD3-8ABE-EC0B2AC87D74}"/>
          </ac:grpSpMkLst>
        </pc:grpChg>
        <pc:grpChg chg="add del">
          <ac:chgData name="Colyn Pugh" userId="S::colyn.pugh@uwtsd.ac.uk::9343d4de-7023-45e3-afb3-ea89584fbe1f" providerId="AD" clId="Web-{2AF7241C-786C-BE55-C85C-4137083022D7}" dt="2020-07-10T10:23:21.421" v="26"/>
          <ac:grpSpMkLst>
            <pc:docMk/>
            <pc:sldMk cId="3954833557" sldId="256"/>
            <ac:grpSpMk id="36" creationId="{99072643-A0EC-42FB-B66A-24C0E6FFDC96}"/>
          </ac:grpSpMkLst>
        </pc:grpChg>
      </pc:sldChg>
      <pc:sldChg chg="addSp delSp modSp mod setBg modClrScheme delDesignElem chgLayout">
        <pc:chgData name="Colyn Pugh" userId="S::colyn.pugh@uwtsd.ac.uk::9343d4de-7023-45e3-afb3-ea89584fbe1f" providerId="AD" clId="Web-{2AF7241C-786C-BE55-C85C-4137083022D7}" dt="2020-07-10T10:55:28.363" v="174" actId="20577"/>
        <pc:sldMkLst>
          <pc:docMk/>
          <pc:sldMk cId="2045612305" sldId="257"/>
        </pc:sldMkLst>
        <pc:spChg chg="mod ord">
          <ac:chgData name="Colyn Pugh" userId="S::colyn.pugh@uwtsd.ac.uk::9343d4de-7023-45e3-afb3-ea89584fbe1f" providerId="AD" clId="Web-{2AF7241C-786C-BE55-C85C-4137083022D7}" dt="2020-07-10T10:55:28.363" v="174" actId="20577"/>
          <ac:spMkLst>
            <pc:docMk/>
            <pc:sldMk cId="2045612305" sldId="257"/>
            <ac:spMk id="5" creationId="{C8BCE7E9-55A7-46FF-BEBA-87F55254C4A9}"/>
          </ac:spMkLst>
        </pc:spChg>
        <pc:spChg chg="mod">
          <ac:chgData name="Colyn Pugh" userId="S::colyn.pugh@uwtsd.ac.uk::9343d4de-7023-45e3-afb3-ea89584fbe1f" providerId="AD" clId="Web-{2AF7241C-786C-BE55-C85C-4137083022D7}" dt="2020-07-10T10:29:04.446" v="39" actId="1076"/>
          <ac:spMkLst>
            <pc:docMk/>
            <pc:sldMk cId="2045612305" sldId="257"/>
            <ac:spMk id="9" creationId="{FB4849A1-6586-4A2B-9D0D-F4898413938A}"/>
          </ac:spMkLst>
        </pc:spChg>
        <pc:spChg chg="add del">
          <ac:chgData name="Colyn Pugh" userId="S::colyn.pugh@uwtsd.ac.uk::9343d4de-7023-45e3-afb3-ea89584fbe1f" providerId="AD" clId="Web-{2AF7241C-786C-BE55-C85C-4137083022D7}" dt="2020-07-10T10:27:48.147" v="33"/>
          <ac:spMkLst>
            <pc:docMk/>
            <pc:sldMk cId="2045612305" sldId="257"/>
            <ac:spMk id="11" creationId="{891D1FF4-7F97-4936-9A4C-9FB71D8FB4F4}"/>
          </ac:spMkLst>
        </pc:spChg>
        <pc:spChg chg="add del">
          <ac:chgData name="Colyn Pugh" userId="S::colyn.pugh@uwtsd.ac.uk::9343d4de-7023-45e3-afb3-ea89584fbe1f" providerId="AD" clId="Web-{2AF7241C-786C-BE55-C85C-4137083022D7}" dt="2020-07-10T10:27:03.740" v="31"/>
          <ac:spMkLst>
            <pc:docMk/>
            <pc:sldMk cId="2045612305" sldId="257"/>
            <ac:spMk id="14" creationId="{85428F22-76B3-4107-AADE-3F9EC95FD325}"/>
          </ac:spMkLst>
        </pc:spChg>
        <pc:grpChg chg="add del">
          <ac:chgData name="Colyn Pugh" userId="S::colyn.pugh@uwtsd.ac.uk::9343d4de-7023-45e3-afb3-ea89584fbe1f" providerId="AD" clId="Web-{2AF7241C-786C-BE55-C85C-4137083022D7}" dt="2020-07-10T10:27:03.740" v="31"/>
          <ac:grpSpMkLst>
            <pc:docMk/>
            <pc:sldMk cId="2045612305" sldId="257"/>
            <ac:grpSpMk id="16" creationId="{5346FBCF-5353-4172-96F5-4B7EB07777C4}"/>
          </ac:grpSpMkLst>
        </pc:grpChg>
        <pc:grpChg chg="add del">
          <ac:chgData name="Colyn Pugh" userId="S::colyn.pugh@uwtsd.ac.uk::9343d4de-7023-45e3-afb3-ea89584fbe1f" providerId="AD" clId="Web-{2AF7241C-786C-BE55-C85C-4137083022D7}" dt="2020-07-10T10:27:03.740" v="31"/>
          <ac:grpSpMkLst>
            <pc:docMk/>
            <pc:sldMk cId="2045612305" sldId="257"/>
            <ac:grpSpMk id="20" creationId="{78326E10-C8CB-487F-A110-F861268DE619}"/>
          </ac:grpSpMkLst>
        </pc:grpChg>
        <pc:picChg chg="mod">
          <ac:chgData name="Colyn Pugh" userId="S::colyn.pugh@uwtsd.ac.uk::9343d4de-7023-45e3-afb3-ea89584fbe1f" providerId="AD" clId="Web-{2AF7241C-786C-BE55-C85C-4137083022D7}" dt="2020-07-10T10:28:34.930" v="38" actId="14100"/>
          <ac:picMkLst>
            <pc:docMk/>
            <pc:sldMk cId="2045612305" sldId="257"/>
            <ac:picMk id="8" creationId="{FEC4716C-A88E-4266-8C84-F71613889310}"/>
          </ac:picMkLst>
        </pc:picChg>
      </pc:sldChg>
      <pc:sldChg chg="addSp delSp modSp mod setBg modClrScheme chgLayout">
        <pc:chgData name="Colyn Pugh" userId="S::colyn.pugh@uwtsd.ac.uk::9343d4de-7023-45e3-afb3-ea89584fbe1f" providerId="AD" clId="Web-{2AF7241C-786C-BE55-C85C-4137083022D7}" dt="2020-07-10T11:01:04.216" v="247"/>
        <pc:sldMkLst>
          <pc:docMk/>
          <pc:sldMk cId="235801256" sldId="258"/>
        </pc:sldMkLst>
        <pc:spChg chg="mod ord">
          <ac:chgData name="Colyn Pugh" userId="S::colyn.pugh@uwtsd.ac.uk::9343d4de-7023-45e3-afb3-ea89584fbe1f" providerId="AD" clId="Web-{2AF7241C-786C-BE55-C85C-4137083022D7}" dt="2020-07-10T11:01:04.216" v="247"/>
          <ac:spMkLst>
            <pc:docMk/>
            <pc:sldMk cId="235801256" sldId="258"/>
            <ac:spMk id="5" creationId="{8C96B372-5F7E-47F5-ADC6-8C7D32C443B5}"/>
          </ac:spMkLst>
        </pc:spChg>
        <pc:spChg chg="mod">
          <ac:chgData name="Colyn Pugh" userId="S::colyn.pugh@uwtsd.ac.uk::9343d4de-7023-45e3-afb3-ea89584fbe1f" providerId="AD" clId="Web-{2AF7241C-786C-BE55-C85C-4137083022D7}" dt="2020-07-10T11:01:04.216" v="247"/>
          <ac:spMkLst>
            <pc:docMk/>
            <pc:sldMk cId="235801256" sldId="258"/>
            <ac:spMk id="6" creationId="{BEA8537E-08DE-4DA0-BEC6-9048FC7F4F4B}"/>
          </ac:spMkLst>
        </pc:spChg>
        <pc:spChg chg="add del">
          <ac:chgData name="Colyn Pugh" userId="S::colyn.pugh@uwtsd.ac.uk::9343d4de-7023-45e3-afb3-ea89584fbe1f" providerId="AD" clId="Web-{2AF7241C-786C-BE55-C85C-4137083022D7}" dt="2020-07-10T11:01:04.216" v="247"/>
          <ac:spMkLst>
            <pc:docMk/>
            <pc:sldMk cId="235801256" sldId="258"/>
            <ac:spMk id="11" creationId="{4BC6FC45-D4D9-4025-91DA-272D318D372B}"/>
          </ac:spMkLst>
        </pc:spChg>
        <pc:spChg chg="add del">
          <ac:chgData name="Colyn Pugh" userId="S::colyn.pugh@uwtsd.ac.uk::9343d4de-7023-45e3-afb3-ea89584fbe1f" providerId="AD" clId="Web-{2AF7241C-786C-BE55-C85C-4137083022D7}" dt="2020-07-10T11:01:04.216" v="247"/>
          <ac:spMkLst>
            <pc:docMk/>
            <pc:sldMk cId="235801256" sldId="258"/>
            <ac:spMk id="13" creationId="{EA284212-C175-4C82-B112-A5208F70CB53}"/>
          </ac:spMkLst>
        </pc:spChg>
        <pc:spChg chg="add del">
          <ac:chgData name="Colyn Pugh" userId="S::colyn.pugh@uwtsd.ac.uk::9343d4de-7023-45e3-afb3-ea89584fbe1f" providerId="AD" clId="Web-{2AF7241C-786C-BE55-C85C-4137083022D7}" dt="2020-07-10T11:01:04.216" v="247"/>
          <ac:spMkLst>
            <pc:docMk/>
            <pc:sldMk cId="235801256" sldId="258"/>
            <ac:spMk id="15" creationId="{619EC706-8928-4DFD-8084-35D599EB434F}"/>
          </ac:spMkLst>
        </pc:spChg>
        <pc:spChg chg="add">
          <ac:chgData name="Colyn Pugh" userId="S::colyn.pugh@uwtsd.ac.uk::9343d4de-7023-45e3-afb3-ea89584fbe1f" providerId="AD" clId="Web-{2AF7241C-786C-BE55-C85C-4137083022D7}" dt="2020-07-10T11:01:04.216" v="247"/>
          <ac:spMkLst>
            <pc:docMk/>
            <pc:sldMk cId="235801256" sldId="258"/>
            <ac:spMk id="20" creationId="{AEE537B6-098D-494F-9A54-F22CD09775CD}"/>
          </ac:spMkLst>
        </pc:spChg>
        <pc:spChg chg="add">
          <ac:chgData name="Colyn Pugh" userId="S::colyn.pugh@uwtsd.ac.uk::9343d4de-7023-45e3-afb3-ea89584fbe1f" providerId="AD" clId="Web-{2AF7241C-786C-BE55-C85C-4137083022D7}" dt="2020-07-10T11:01:04.216" v="247"/>
          <ac:spMkLst>
            <pc:docMk/>
            <pc:sldMk cId="235801256" sldId="258"/>
            <ac:spMk id="22" creationId="{6D5C3687-128F-46AC-B20D-FB0D14281064}"/>
          </ac:spMkLst>
        </pc:spChg>
        <pc:spChg chg="add">
          <ac:chgData name="Colyn Pugh" userId="S::colyn.pugh@uwtsd.ac.uk::9343d4de-7023-45e3-afb3-ea89584fbe1f" providerId="AD" clId="Web-{2AF7241C-786C-BE55-C85C-4137083022D7}" dt="2020-07-10T11:01:04.216" v="247"/>
          <ac:spMkLst>
            <pc:docMk/>
            <pc:sldMk cId="235801256" sldId="258"/>
            <ac:spMk id="24" creationId="{07328FD4-8F4F-45D0-B179-C09F34FF8E4F}"/>
          </ac:spMkLst>
        </pc:spChg>
        <pc:spChg chg="add">
          <ac:chgData name="Colyn Pugh" userId="S::colyn.pugh@uwtsd.ac.uk::9343d4de-7023-45e3-afb3-ea89584fbe1f" providerId="AD" clId="Web-{2AF7241C-786C-BE55-C85C-4137083022D7}" dt="2020-07-10T11:01:04.216" v="247"/>
          <ac:spMkLst>
            <pc:docMk/>
            <pc:sldMk cId="235801256" sldId="258"/>
            <ac:spMk id="26" creationId="{4D22A8B8-E29F-4EB2-95D4-3C24EF234786}"/>
          </ac:spMkLst>
        </pc:spChg>
        <pc:spChg chg="add">
          <ac:chgData name="Colyn Pugh" userId="S::colyn.pugh@uwtsd.ac.uk::9343d4de-7023-45e3-afb3-ea89584fbe1f" providerId="AD" clId="Web-{2AF7241C-786C-BE55-C85C-4137083022D7}" dt="2020-07-10T11:01:04.216" v="247"/>
          <ac:spMkLst>
            <pc:docMk/>
            <pc:sldMk cId="235801256" sldId="258"/>
            <ac:spMk id="28" creationId="{451EF9F5-BAA7-45A5-BD84-F3184FCED115}"/>
          </ac:spMkLst>
        </pc:spChg>
        <pc:picChg chg="add mod ord">
          <ac:chgData name="Colyn Pugh" userId="S::colyn.pugh@uwtsd.ac.uk::9343d4de-7023-45e3-afb3-ea89584fbe1f" providerId="AD" clId="Web-{2AF7241C-786C-BE55-C85C-4137083022D7}" dt="2020-07-10T11:01:04.216" v="247"/>
          <ac:picMkLst>
            <pc:docMk/>
            <pc:sldMk cId="235801256" sldId="258"/>
            <ac:picMk id="2" creationId="{63E281C9-8EF0-4DE1-AB8F-9F81F359012D}"/>
          </ac:picMkLst>
        </pc:picChg>
      </pc:sldChg>
      <pc:sldChg chg="modSp mod modClrScheme chgLayout">
        <pc:chgData name="Colyn Pugh" userId="S::colyn.pugh@uwtsd.ac.uk::9343d4de-7023-45e3-afb3-ea89584fbe1f" providerId="AD" clId="Web-{2AF7241C-786C-BE55-C85C-4137083022D7}" dt="2020-07-10T10:42:54.530" v="102" actId="20577"/>
        <pc:sldMkLst>
          <pc:docMk/>
          <pc:sldMk cId="1963560756" sldId="259"/>
        </pc:sldMkLst>
        <pc:spChg chg="mod ord">
          <ac:chgData name="Colyn Pugh" userId="S::colyn.pugh@uwtsd.ac.uk::9343d4de-7023-45e3-afb3-ea89584fbe1f" providerId="AD" clId="Web-{2AF7241C-786C-BE55-C85C-4137083022D7}" dt="2020-07-10T10:42:54.530" v="102" actId="20577"/>
          <ac:spMkLst>
            <pc:docMk/>
            <pc:sldMk cId="1963560756" sldId="259"/>
            <ac:spMk id="2" creationId="{FD67ABFF-7B95-4435-A0E0-580463D0AB29}"/>
          </ac:spMkLst>
        </pc:spChg>
      </pc:sldChg>
      <pc:sldChg chg="addSp delSp modSp mod setBg modClrScheme chgLayout">
        <pc:chgData name="Colyn Pugh" userId="S::colyn.pugh@uwtsd.ac.uk::9343d4de-7023-45e3-afb3-ea89584fbe1f" providerId="AD" clId="Web-{2AF7241C-786C-BE55-C85C-4137083022D7}" dt="2020-07-10T11:08:17.727" v="272" actId="1076"/>
        <pc:sldMkLst>
          <pc:docMk/>
          <pc:sldMk cId="2905111536" sldId="260"/>
        </pc:sldMkLst>
        <pc:spChg chg="mod ord">
          <ac:chgData name="Colyn Pugh" userId="S::colyn.pugh@uwtsd.ac.uk::9343d4de-7023-45e3-afb3-ea89584fbe1f" providerId="AD" clId="Web-{2AF7241C-786C-BE55-C85C-4137083022D7}" dt="2020-07-10T11:03:12.797" v="260" actId="1076"/>
          <ac:spMkLst>
            <pc:docMk/>
            <pc:sldMk cId="2905111536" sldId="260"/>
            <ac:spMk id="2" creationId="{0C0D9442-159D-4371-8069-869B4F1830B6}"/>
          </ac:spMkLst>
        </pc:spChg>
        <pc:spChg chg="mod ord">
          <ac:chgData name="Colyn Pugh" userId="S::colyn.pugh@uwtsd.ac.uk::9343d4de-7023-45e3-afb3-ea89584fbe1f" providerId="AD" clId="Web-{2AF7241C-786C-BE55-C85C-4137083022D7}" dt="2020-07-10T11:05:45.286" v="271" actId="1076"/>
          <ac:spMkLst>
            <pc:docMk/>
            <pc:sldMk cId="2905111536" sldId="260"/>
            <ac:spMk id="3" creationId="{661B9BF6-88DA-4B49-A298-5BAC4EDA6C24}"/>
          </ac:spMkLst>
        </pc:spChg>
        <pc:spChg chg="add">
          <ac:chgData name="Colyn Pugh" userId="S::colyn.pugh@uwtsd.ac.uk::9343d4de-7023-45e3-afb3-ea89584fbe1f" providerId="AD" clId="Web-{2AF7241C-786C-BE55-C85C-4137083022D7}" dt="2020-07-10T11:02:57.984" v="259"/>
          <ac:spMkLst>
            <pc:docMk/>
            <pc:sldMk cId="2905111536" sldId="260"/>
            <ac:spMk id="5" creationId="{44ED18C4-67E3-43CE-9EC7-3809C35EE03F}"/>
          </ac:spMkLst>
        </pc:spChg>
        <pc:spChg chg="add">
          <ac:chgData name="Colyn Pugh" userId="S::colyn.pugh@uwtsd.ac.uk::9343d4de-7023-45e3-afb3-ea89584fbe1f" providerId="AD" clId="Web-{2AF7241C-786C-BE55-C85C-4137083022D7}" dt="2020-07-10T11:02:57.984" v="259"/>
          <ac:spMkLst>
            <pc:docMk/>
            <pc:sldMk cId="2905111536" sldId="260"/>
            <ac:spMk id="6" creationId="{FBE714BB-FFC1-4759-9828-5B89BFD783A2}"/>
          </ac:spMkLst>
        </pc:spChg>
        <pc:spChg chg="add">
          <ac:chgData name="Colyn Pugh" userId="S::colyn.pugh@uwtsd.ac.uk::9343d4de-7023-45e3-afb3-ea89584fbe1f" providerId="AD" clId="Web-{2AF7241C-786C-BE55-C85C-4137083022D7}" dt="2020-07-10T11:02:57.984" v="259"/>
          <ac:spMkLst>
            <pc:docMk/>
            <pc:sldMk cId="2905111536" sldId="260"/>
            <ac:spMk id="7" creationId="{8E0541FA-C333-41B0-AC8A-A3423BC48035}"/>
          </ac:spMkLst>
        </pc:spChg>
        <pc:spChg chg="add del">
          <ac:chgData name="Colyn Pugh" userId="S::colyn.pugh@uwtsd.ac.uk::9343d4de-7023-45e3-afb3-ea89584fbe1f" providerId="AD" clId="Web-{2AF7241C-786C-BE55-C85C-4137083022D7}" dt="2020-07-10T11:02:57.969" v="258"/>
          <ac:spMkLst>
            <pc:docMk/>
            <pc:sldMk cId="2905111536" sldId="260"/>
            <ac:spMk id="8" creationId="{F04BED5A-E98E-4DA0-BAA5-4F6AB2492D6C}"/>
          </ac:spMkLst>
        </pc:spChg>
        <pc:spChg chg="add">
          <ac:chgData name="Colyn Pugh" userId="S::colyn.pugh@uwtsd.ac.uk::9343d4de-7023-45e3-afb3-ea89584fbe1f" providerId="AD" clId="Web-{2AF7241C-786C-BE55-C85C-4137083022D7}" dt="2020-07-10T11:02:57.984" v="259"/>
          <ac:spMkLst>
            <pc:docMk/>
            <pc:sldMk cId="2905111536" sldId="260"/>
            <ac:spMk id="9" creationId="{FC7D8F6D-0BB8-4895-8D70-A6B6FF838B40}"/>
          </ac:spMkLst>
        </pc:spChg>
        <pc:spChg chg="add del">
          <ac:chgData name="Colyn Pugh" userId="S::colyn.pugh@uwtsd.ac.uk::9343d4de-7023-45e3-afb3-ea89584fbe1f" providerId="AD" clId="Web-{2AF7241C-786C-BE55-C85C-4137083022D7}" dt="2020-07-10T11:02:57.969" v="258"/>
          <ac:spMkLst>
            <pc:docMk/>
            <pc:sldMk cId="2905111536" sldId="260"/>
            <ac:spMk id="10" creationId="{EB64B94A-E40E-48CE-BD7B-C1A30AE572FB}"/>
          </ac:spMkLst>
        </pc:spChg>
        <pc:spChg chg="add del">
          <ac:chgData name="Colyn Pugh" userId="S::colyn.pugh@uwtsd.ac.uk::9343d4de-7023-45e3-afb3-ea89584fbe1f" providerId="AD" clId="Web-{2AF7241C-786C-BE55-C85C-4137083022D7}" dt="2020-07-10T11:02:57.969" v="258"/>
          <ac:spMkLst>
            <pc:docMk/>
            <pc:sldMk cId="2905111536" sldId="260"/>
            <ac:spMk id="14" creationId="{D1B26337-5AA4-470D-9687-5907CB53BAE9}"/>
          </ac:spMkLst>
        </pc:spChg>
        <pc:picChg chg="add mod">
          <ac:chgData name="Colyn Pugh" userId="S::colyn.pugh@uwtsd.ac.uk::9343d4de-7023-45e3-afb3-ea89584fbe1f" providerId="AD" clId="Web-{2AF7241C-786C-BE55-C85C-4137083022D7}" dt="2020-07-10T11:08:17.727" v="272" actId="1076"/>
          <ac:picMkLst>
            <pc:docMk/>
            <pc:sldMk cId="2905111536" sldId="260"/>
            <ac:picMk id="4" creationId="{AD95A7AD-92A5-44E8-9085-FE15F9728193}"/>
          </ac:picMkLst>
        </pc:picChg>
        <pc:cxnChg chg="add del">
          <ac:chgData name="Colyn Pugh" userId="S::colyn.pugh@uwtsd.ac.uk::9343d4de-7023-45e3-afb3-ea89584fbe1f" providerId="AD" clId="Web-{2AF7241C-786C-BE55-C85C-4137083022D7}" dt="2020-07-10T11:02:57.969" v="258"/>
          <ac:cxnSpMkLst>
            <pc:docMk/>
            <pc:sldMk cId="2905111536" sldId="260"/>
            <ac:cxnSpMk id="12" creationId="{49EC5CA6-6479-49D5-B4B5-5643D26B83CD}"/>
          </ac:cxnSpMkLst>
        </pc:cxnChg>
      </pc:sldChg>
      <pc:sldChg chg="addSp modSp mod modClrScheme chgLayout">
        <pc:chgData name="Colyn Pugh" userId="S::colyn.pugh@uwtsd.ac.uk::9343d4de-7023-45e3-afb3-ea89584fbe1f" providerId="AD" clId="Web-{2AF7241C-786C-BE55-C85C-4137083022D7}" dt="2020-07-10T11:43:55.193" v="538" actId="1076"/>
        <pc:sldMkLst>
          <pc:docMk/>
          <pc:sldMk cId="219247738" sldId="261"/>
        </pc:sldMkLst>
        <pc:spChg chg="mod ord">
          <ac:chgData name="Colyn Pugh" userId="S::colyn.pugh@uwtsd.ac.uk::9343d4de-7023-45e3-afb3-ea89584fbe1f" providerId="AD" clId="Web-{2AF7241C-786C-BE55-C85C-4137083022D7}" dt="2020-07-10T10:27:54.725" v="34"/>
          <ac:spMkLst>
            <pc:docMk/>
            <pc:sldMk cId="219247738" sldId="261"/>
            <ac:spMk id="2" creationId="{F39C4EA5-2177-4841-8428-7C16B788BCC9}"/>
          </ac:spMkLst>
        </pc:spChg>
        <pc:spChg chg="mod ord">
          <ac:chgData name="Colyn Pugh" userId="S::colyn.pugh@uwtsd.ac.uk::9343d4de-7023-45e3-afb3-ea89584fbe1f" providerId="AD" clId="Web-{2AF7241C-786C-BE55-C85C-4137083022D7}" dt="2020-07-10T11:40:35.938" v="421" actId="14100"/>
          <ac:spMkLst>
            <pc:docMk/>
            <pc:sldMk cId="219247738" sldId="261"/>
            <ac:spMk id="3" creationId="{ED9304DB-553E-49C5-86C3-9CE29DB20ACC}"/>
          </ac:spMkLst>
        </pc:spChg>
        <pc:spChg chg="add mod">
          <ac:chgData name="Colyn Pugh" userId="S::colyn.pugh@uwtsd.ac.uk::9343d4de-7023-45e3-afb3-ea89584fbe1f" providerId="AD" clId="Web-{2AF7241C-786C-BE55-C85C-4137083022D7}" dt="2020-07-10T11:43:55.193" v="538" actId="1076"/>
          <ac:spMkLst>
            <pc:docMk/>
            <pc:sldMk cId="219247738" sldId="261"/>
            <ac:spMk id="6" creationId="{F2423726-A16A-46F0-BBB2-FD1070E69563}"/>
          </ac:spMkLst>
        </pc:spChg>
        <pc:spChg chg="add mod">
          <ac:chgData name="Colyn Pugh" userId="S::colyn.pugh@uwtsd.ac.uk::9343d4de-7023-45e3-afb3-ea89584fbe1f" providerId="AD" clId="Web-{2AF7241C-786C-BE55-C85C-4137083022D7}" dt="2020-07-10T11:43:40.990" v="536" actId="20577"/>
          <ac:spMkLst>
            <pc:docMk/>
            <pc:sldMk cId="219247738" sldId="261"/>
            <ac:spMk id="7" creationId="{B67A8AD2-3DCA-4541-ADA6-436C84C5D989}"/>
          </ac:spMkLst>
        </pc:spChg>
        <pc:picChg chg="add mod">
          <ac:chgData name="Colyn Pugh" userId="S::colyn.pugh@uwtsd.ac.uk::9343d4de-7023-45e3-afb3-ea89584fbe1f" providerId="AD" clId="Web-{2AF7241C-786C-BE55-C85C-4137083022D7}" dt="2020-07-10T11:43:02.567" v="470" actId="1076"/>
          <ac:picMkLst>
            <pc:docMk/>
            <pc:sldMk cId="219247738" sldId="261"/>
            <ac:picMk id="4" creationId="{8AF16A7F-2626-4B6F-A596-CEF65AA4D1AB}"/>
          </ac:picMkLst>
        </pc:picChg>
      </pc:sldChg>
      <pc:sldChg chg="modSp mod modClrScheme chgLayout">
        <pc:chgData name="Colyn Pugh" userId="S::colyn.pugh@uwtsd.ac.uk::9343d4de-7023-45e3-afb3-ea89584fbe1f" providerId="AD" clId="Web-{2AF7241C-786C-BE55-C85C-4137083022D7}" dt="2020-07-10T10:27:54.725" v="34"/>
        <pc:sldMkLst>
          <pc:docMk/>
          <pc:sldMk cId="3843611680" sldId="262"/>
        </pc:sldMkLst>
        <pc:spChg chg="mod ord">
          <ac:chgData name="Colyn Pugh" userId="S::colyn.pugh@uwtsd.ac.uk::9343d4de-7023-45e3-afb3-ea89584fbe1f" providerId="AD" clId="Web-{2AF7241C-786C-BE55-C85C-4137083022D7}" dt="2020-07-10T10:27:54.725" v="34"/>
          <ac:spMkLst>
            <pc:docMk/>
            <pc:sldMk cId="3843611680" sldId="262"/>
            <ac:spMk id="2" creationId="{D7C96A1B-89CD-42C7-BCF3-582193445D10}"/>
          </ac:spMkLst>
        </pc:spChg>
      </pc:sldChg>
      <pc:sldChg chg="addSp modSp mod modClrScheme chgLayout">
        <pc:chgData name="Colyn Pugh" userId="S::colyn.pugh@uwtsd.ac.uk::9343d4de-7023-45e3-afb3-ea89584fbe1f" providerId="AD" clId="Web-{2AF7241C-786C-BE55-C85C-4137083022D7}" dt="2020-07-10T12:00:23.547" v="627"/>
        <pc:sldMkLst>
          <pc:docMk/>
          <pc:sldMk cId="3665669866" sldId="263"/>
        </pc:sldMkLst>
        <pc:spChg chg="add mod">
          <ac:chgData name="Colyn Pugh" userId="S::colyn.pugh@uwtsd.ac.uk::9343d4de-7023-45e3-afb3-ea89584fbe1f" providerId="AD" clId="Web-{2AF7241C-786C-BE55-C85C-4137083022D7}" dt="2020-07-10T11:59:41.468" v="616" actId="1076"/>
          <ac:spMkLst>
            <pc:docMk/>
            <pc:sldMk cId="3665669866" sldId="263"/>
            <ac:spMk id="2" creationId="{4E7A92E7-1744-4F3C-A1A0-7E1F0B8588DA}"/>
          </ac:spMkLst>
        </pc:spChg>
        <pc:spChg chg="mod ord">
          <ac:chgData name="Colyn Pugh" userId="S::colyn.pugh@uwtsd.ac.uk::9343d4de-7023-45e3-afb3-ea89584fbe1f" providerId="AD" clId="Web-{2AF7241C-786C-BE55-C85C-4137083022D7}" dt="2020-07-10T11:59:53.422" v="620" actId="20577"/>
          <ac:spMkLst>
            <pc:docMk/>
            <pc:sldMk cId="3665669866" sldId="263"/>
            <ac:spMk id="3" creationId="{EE70D5BA-F068-453A-9026-568604D4EFD2}"/>
          </ac:spMkLst>
        </pc:spChg>
        <pc:spChg chg="add mod ord">
          <ac:chgData name="Colyn Pugh" userId="S::colyn.pugh@uwtsd.ac.uk::9343d4de-7023-45e3-afb3-ea89584fbe1f" providerId="AD" clId="Web-{2AF7241C-786C-BE55-C85C-4137083022D7}" dt="2020-07-10T12:00:23.547" v="627"/>
          <ac:spMkLst>
            <pc:docMk/>
            <pc:sldMk cId="3665669866" sldId="263"/>
            <ac:spMk id="4" creationId="{3EF1914C-90FF-4BCC-9C55-E45F4567D0D5}"/>
          </ac:spMkLst>
        </pc:spChg>
        <pc:spChg chg="mod">
          <ac:chgData name="Colyn Pugh" userId="S::colyn.pugh@uwtsd.ac.uk::9343d4de-7023-45e3-afb3-ea89584fbe1f" providerId="AD" clId="Web-{2AF7241C-786C-BE55-C85C-4137083022D7}" dt="2020-07-10T12:00:18.703" v="626" actId="1076"/>
          <ac:spMkLst>
            <pc:docMk/>
            <pc:sldMk cId="3665669866" sldId="263"/>
            <ac:spMk id="5" creationId="{C88D6972-535C-488A-9A49-FB6A41B1AD5C}"/>
          </ac:spMkLst>
        </pc:spChg>
      </pc:sldChg>
      <pc:sldChg chg="modSp mod modClrScheme chgLayout">
        <pc:chgData name="Colyn Pugh" userId="S::colyn.pugh@uwtsd.ac.uk::9343d4de-7023-45e3-afb3-ea89584fbe1f" providerId="AD" clId="Web-{2AF7241C-786C-BE55-C85C-4137083022D7}" dt="2020-07-10T10:27:54.725" v="34"/>
        <pc:sldMkLst>
          <pc:docMk/>
          <pc:sldMk cId="757852308" sldId="264"/>
        </pc:sldMkLst>
        <pc:spChg chg="mod ord">
          <ac:chgData name="Colyn Pugh" userId="S::colyn.pugh@uwtsd.ac.uk::9343d4de-7023-45e3-afb3-ea89584fbe1f" providerId="AD" clId="Web-{2AF7241C-786C-BE55-C85C-4137083022D7}" dt="2020-07-10T10:27:54.725" v="34"/>
          <ac:spMkLst>
            <pc:docMk/>
            <pc:sldMk cId="757852308" sldId="264"/>
            <ac:spMk id="2" creationId="{EBBBB1F6-A8AA-4E3F-891A-CC410E44680A}"/>
          </ac:spMkLst>
        </pc:spChg>
      </pc:sldChg>
      <pc:sldChg chg="modSp mod modClrScheme chgLayout">
        <pc:chgData name="Colyn Pugh" userId="S::colyn.pugh@uwtsd.ac.uk::9343d4de-7023-45e3-afb3-ea89584fbe1f" providerId="AD" clId="Web-{2AF7241C-786C-BE55-C85C-4137083022D7}" dt="2020-07-10T10:27:54.725" v="34"/>
        <pc:sldMkLst>
          <pc:docMk/>
          <pc:sldMk cId="3219710927" sldId="265"/>
        </pc:sldMkLst>
        <pc:spChg chg="mod ord">
          <ac:chgData name="Colyn Pugh" userId="S::colyn.pugh@uwtsd.ac.uk::9343d4de-7023-45e3-afb3-ea89584fbe1f" providerId="AD" clId="Web-{2AF7241C-786C-BE55-C85C-4137083022D7}" dt="2020-07-10T10:27:54.725" v="34"/>
          <ac:spMkLst>
            <pc:docMk/>
            <pc:sldMk cId="3219710927" sldId="265"/>
            <ac:spMk id="2" creationId="{E6662ED4-D4D7-4C58-AFAB-C9366F4DE61E}"/>
          </ac:spMkLst>
        </pc:spChg>
      </pc:sldChg>
      <pc:sldChg chg="modSp mod modClrScheme chgLayout">
        <pc:chgData name="Colyn Pugh" userId="S::colyn.pugh@uwtsd.ac.uk::9343d4de-7023-45e3-afb3-ea89584fbe1f" providerId="AD" clId="Web-{2AF7241C-786C-BE55-C85C-4137083022D7}" dt="2020-07-10T10:27:54.725" v="34"/>
        <pc:sldMkLst>
          <pc:docMk/>
          <pc:sldMk cId="1053496182" sldId="266"/>
        </pc:sldMkLst>
        <pc:spChg chg="mod">
          <ac:chgData name="Colyn Pugh" userId="S::colyn.pugh@uwtsd.ac.uk::9343d4de-7023-45e3-afb3-ea89584fbe1f" providerId="AD" clId="Web-{2AF7241C-786C-BE55-C85C-4137083022D7}" dt="2020-07-10T10:19:10.274" v="15" actId="20577"/>
          <ac:spMkLst>
            <pc:docMk/>
            <pc:sldMk cId="1053496182" sldId="266"/>
            <ac:spMk id="6" creationId="{F4722334-6AB4-467A-8819-320CB027294A}"/>
          </ac:spMkLst>
        </pc:spChg>
      </pc:sldChg>
      <pc:sldChg chg="modSp mod modClrScheme chgLayout">
        <pc:chgData name="Colyn Pugh" userId="S::colyn.pugh@uwtsd.ac.uk::9343d4de-7023-45e3-afb3-ea89584fbe1f" providerId="AD" clId="Web-{2AF7241C-786C-BE55-C85C-4137083022D7}" dt="2020-07-10T10:27:54.725" v="34"/>
        <pc:sldMkLst>
          <pc:docMk/>
          <pc:sldMk cId="1070931272" sldId="267"/>
        </pc:sldMkLst>
        <pc:spChg chg="mod ord">
          <ac:chgData name="Colyn Pugh" userId="S::colyn.pugh@uwtsd.ac.uk::9343d4de-7023-45e3-afb3-ea89584fbe1f" providerId="AD" clId="Web-{2AF7241C-786C-BE55-C85C-4137083022D7}" dt="2020-07-10T10:27:54.725" v="34"/>
          <ac:spMkLst>
            <pc:docMk/>
            <pc:sldMk cId="1070931272" sldId="267"/>
            <ac:spMk id="2" creationId="{84F7ECAD-6892-4269-A839-3D503AF61B5F}"/>
          </ac:spMkLst>
        </pc:spChg>
        <pc:spChg chg="mod ord">
          <ac:chgData name="Colyn Pugh" userId="S::colyn.pugh@uwtsd.ac.uk::9343d4de-7023-45e3-afb3-ea89584fbe1f" providerId="AD" clId="Web-{2AF7241C-786C-BE55-C85C-4137083022D7}" dt="2020-07-10T10:27:54.725" v="34"/>
          <ac:spMkLst>
            <pc:docMk/>
            <pc:sldMk cId="1070931272" sldId="267"/>
            <ac:spMk id="3" creationId="{4B754C66-9AC4-44DC-A3E5-9BC03BAC3536}"/>
          </ac:spMkLst>
        </pc:spChg>
      </pc:sldChg>
      <pc:sldChg chg="modSp mod modClrScheme chgLayout">
        <pc:chgData name="Colyn Pugh" userId="S::colyn.pugh@uwtsd.ac.uk::9343d4de-7023-45e3-afb3-ea89584fbe1f" providerId="AD" clId="Web-{2AF7241C-786C-BE55-C85C-4137083022D7}" dt="2020-07-10T11:28:00.587" v="405" actId="20577"/>
        <pc:sldMkLst>
          <pc:docMk/>
          <pc:sldMk cId="2445029648" sldId="268"/>
        </pc:sldMkLst>
        <pc:spChg chg="mod ord">
          <ac:chgData name="Colyn Pugh" userId="S::colyn.pugh@uwtsd.ac.uk::9343d4de-7023-45e3-afb3-ea89584fbe1f" providerId="AD" clId="Web-{2AF7241C-786C-BE55-C85C-4137083022D7}" dt="2020-07-10T10:27:54.725" v="34"/>
          <ac:spMkLst>
            <pc:docMk/>
            <pc:sldMk cId="2445029648" sldId="268"/>
            <ac:spMk id="2" creationId="{2BD9607D-4879-4571-84DB-FC4E82D5EBDE}"/>
          </ac:spMkLst>
        </pc:spChg>
        <pc:spChg chg="mod ord">
          <ac:chgData name="Colyn Pugh" userId="S::colyn.pugh@uwtsd.ac.uk::9343d4de-7023-45e3-afb3-ea89584fbe1f" providerId="AD" clId="Web-{2AF7241C-786C-BE55-C85C-4137083022D7}" dt="2020-07-10T11:28:00.587" v="405" actId="20577"/>
          <ac:spMkLst>
            <pc:docMk/>
            <pc:sldMk cId="2445029648" sldId="268"/>
            <ac:spMk id="3" creationId="{F259AD47-EE05-4800-A5EA-2AB47E8A75CA}"/>
          </ac:spMkLst>
        </pc:spChg>
      </pc:sldChg>
      <pc:sldChg chg="modSp mod modClrScheme chgLayout">
        <pc:chgData name="Colyn Pugh" userId="S::colyn.pugh@uwtsd.ac.uk::9343d4de-7023-45e3-afb3-ea89584fbe1f" providerId="AD" clId="Web-{2AF7241C-786C-BE55-C85C-4137083022D7}" dt="2020-07-10T11:44:12.131" v="539" actId="1076"/>
        <pc:sldMkLst>
          <pc:docMk/>
          <pc:sldMk cId="2452137022" sldId="269"/>
        </pc:sldMkLst>
        <pc:spChg chg="mod">
          <ac:chgData name="Colyn Pugh" userId="S::colyn.pugh@uwtsd.ac.uk::9343d4de-7023-45e3-afb3-ea89584fbe1f" providerId="AD" clId="Web-{2AF7241C-786C-BE55-C85C-4137083022D7}" dt="2020-07-10T11:44:12.131" v="539" actId="1076"/>
          <ac:spMkLst>
            <pc:docMk/>
            <pc:sldMk cId="2452137022" sldId="269"/>
            <ac:spMk id="2" creationId="{8DC98B2C-AB17-45B7-AEE0-C5AC6F5A8621}"/>
          </ac:spMkLst>
        </pc:spChg>
        <pc:spChg chg="mod">
          <ac:chgData name="Colyn Pugh" userId="S::colyn.pugh@uwtsd.ac.uk::9343d4de-7023-45e3-afb3-ea89584fbe1f" providerId="AD" clId="Web-{2AF7241C-786C-BE55-C85C-4137083022D7}" dt="2020-07-10T11:25:57.146" v="394" actId="14100"/>
          <ac:spMkLst>
            <pc:docMk/>
            <pc:sldMk cId="2452137022" sldId="269"/>
            <ac:spMk id="4" creationId="{62D26F3D-16BA-428A-81A8-F1F9683F640D}"/>
          </ac:spMkLst>
        </pc:spChg>
      </pc:sldChg>
      <pc:sldChg chg="mod modClrScheme chgLayout">
        <pc:chgData name="Colyn Pugh" userId="S::colyn.pugh@uwtsd.ac.uk::9343d4de-7023-45e3-afb3-ea89584fbe1f" providerId="AD" clId="Web-{2AF7241C-786C-BE55-C85C-4137083022D7}" dt="2020-07-10T10:27:54.725" v="34"/>
        <pc:sldMkLst>
          <pc:docMk/>
          <pc:sldMk cId="1206000665" sldId="270"/>
        </pc:sldMkLst>
      </pc:sldChg>
      <pc:sldChg chg="add del replId">
        <pc:chgData name="Colyn Pugh" userId="S::colyn.pugh@uwtsd.ac.uk::9343d4de-7023-45e3-afb3-ea89584fbe1f" providerId="AD" clId="Web-{2AF7241C-786C-BE55-C85C-4137083022D7}" dt="2020-07-10T10:22:28.514" v="25"/>
        <pc:sldMkLst>
          <pc:docMk/>
          <pc:sldMk cId="3454224818" sldId="271"/>
        </pc:sldMkLst>
      </pc:sldChg>
      <pc:sldChg chg="new del">
        <pc:chgData name="Colyn Pugh" userId="S::colyn.pugh@uwtsd.ac.uk::9343d4de-7023-45e3-afb3-ea89584fbe1f" providerId="AD" clId="Web-{2AF7241C-786C-BE55-C85C-4137083022D7}" dt="2020-07-10T10:24:18.938" v="28"/>
        <pc:sldMkLst>
          <pc:docMk/>
          <pc:sldMk cId="3854177384" sldId="271"/>
        </pc:sldMkLst>
      </pc:sldChg>
      <pc:sldMasterChg chg="del delSldLayout">
        <pc:chgData name="Colyn Pugh" userId="S::colyn.pugh@uwtsd.ac.uk::9343d4de-7023-45e3-afb3-ea89584fbe1f" providerId="AD" clId="Web-{2AF7241C-786C-BE55-C85C-4137083022D7}" dt="2020-07-10T10:25:50.035" v="29"/>
        <pc:sldMasterMkLst>
          <pc:docMk/>
          <pc:sldMasterMk cId="3728983387" sldId="2147483648"/>
        </pc:sldMasterMkLst>
        <pc:sldLayoutChg chg="del">
          <pc:chgData name="Colyn Pugh" userId="S::colyn.pugh@uwtsd.ac.uk::9343d4de-7023-45e3-afb3-ea89584fbe1f" providerId="AD" clId="Web-{2AF7241C-786C-BE55-C85C-4137083022D7}" dt="2020-07-10T10:25:50.035" v="29"/>
          <pc:sldLayoutMkLst>
            <pc:docMk/>
            <pc:sldMasterMk cId="3728983387" sldId="2147483648"/>
            <pc:sldLayoutMk cId="3705297191" sldId="2147483649"/>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1011850128" sldId="2147483650"/>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161860155" sldId="2147483651"/>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867869665" sldId="2147483652"/>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2375965967" sldId="2147483653"/>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3171293574" sldId="2147483654"/>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3833526596" sldId="2147483655"/>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1205023857" sldId="2147483656"/>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3238396220" sldId="2147483657"/>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2834436175" sldId="2147483658"/>
          </pc:sldLayoutMkLst>
        </pc:sldLayoutChg>
        <pc:sldLayoutChg chg="del">
          <pc:chgData name="Colyn Pugh" userId="S::colyn.pugh@uwtsd.ac.uk::9343d4de-7023-45e3-afb3-ea89584fbe1f" providerId="AD" clId="Web-{2AF7241C-786C-BE55-C85C-4137083022D7}" dt="2020-07-10T10:25:50.035" v="29"/>
          <pc:sldLayoutMkLst>
            <pc:docMk/>
            <pc:sldMasterMk cId="3728983387" sldId="2147483648"/>
            <pc:sldLayoutMk cId="2146926155" sldId="2147483659"/>
          </pc:sldLayoutMkLst>
        </pc:sldLayoutChg>
      </pc:sldMasterChg>
      <pc:sldMasterChg chg="add del addSldLayout delSldLayout modSldLayout">
        <pc:chgData name="Colyn Pugh" userId="S::colyn.pugh@uwtsd.ac.uk::9343d4de-7023-45e3-afb3-ea89584fbe1f" providerId="AD" clId="Web-{2AF7241C-786C-BE55-C85C-4137083022D7}" dt="2020-07-10T10:27:03.740" v="31"/>
        <pc:sldMasterMkLst>
          <pc:docMk/>
          <pc:sldMasterMk cId="2944647851" sldId="2147483660"/>
        </pc:sldMasterMkLst>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1471225556" sldId="2147483661"/>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3751616966" sldId="2147483662"/>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3299488821" sldId="2147483663"/>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2323229584" sldId="2147483664"/>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3890390804" sldId="2147483665"/>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1300597640" sldId="2147483666"/>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2776580118" sldId="2147483667"/>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620871227" sldId="2147483668"/>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674251962" sldId="2147483669"/>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1375158899" sldId="2147483670"/>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838016917" sldId="2147483671"/>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3983224771" sldId="2147483672"/>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1678402302" sldId="2147483673"/>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2139141017" sldId="2147483674"/>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4184023121" sldId="2147483675"/>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775416606" sldId="2147483676"/>
          </pc:sldLayoutMkLst>
        </pc:sldLayoutChg>
        <pc:sldLayoutChg chg="add del mod replId">
          <pc:chgData name="Colyn Pugh" userId="S::colyn.pugh@uwtsd.ac.uk::9343d4de-7023-45e3-afb3-ea89584fbe1f" providerId="AD" clId="Web-{2AF7241C-786C-BE55-C85C-4137083022D7}" dt="2020-07-10T10:27:03.740" v="31"/>
          <pc:sldLayoutMkLst>
            <pc:docMk/>
            <pc:sldMasterMk cId="2944647851" sldId="2147483660"/>
            <pc:sldLayoutMk cId="3273474112" sldId="2147483677"/>
          </pc:sldLayoutMkLst>
        </pc:sldLayoutChg>
      </pc:sldMasterChg>
      <pc:sldMasterChg chg="add del addSldLayout delSldLayout modSldLayout">
        <pc:chgData name="Colyn Pugh" userId="S::colyn.pugh@uwtsd.ac.uk::9343d4de-7023-45e3-afb3-ea89584fbe1f" providerId="AD" clId="Web-{2AF7241C-786C-BE55-C85C-4137083022D7}" dt="2020-07-10T10:27:48.147" v="33"/>
        <pc:sldMasterMkLst>
          <pc:docMk/>
          <pc:sldMasterMk cId="1028099461" sldId="2147483678"/>
        </pc:sldMasterMkLst>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3301318850" sldId="2147483679"/>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3166509619" sldId="2147483680"/>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2449791529" sldId="2147483681"/>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3901018091" sldId="2147483682"/>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3597060794" sldId="2147483683"/>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1296428164" sldId="2147483684"/>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1587367521" sldId="2147483685"/>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2558032802" sldId="2147483686"/>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2498115817" sldId="2147483687"/>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2901009769" sldId="2147483688"/>
          </pc:sldLayoutMkLst>
        </pc:sldLayoutChg>
        <pc:sldLayoutChg chg="add del mod replId">
          <pc:chgData name="Colyn Pugh" userId="S::colyn.pugh@uwtsd.ac.uk::9343d4de-7023-45e3-afb3-ea89584fbe1f" providerId="AD" clId="Web-{2AF7241C-786C-BE55-C85C-4137083022D7}" dt="2020-07-10T10:27:48.147" v="33"/>
          <pc:sldLayoutMkLst>
            <pc:docMk/>
            <pc:sldMasterMk cId="1028099461" sldId="2147483678"/>
            <pc:sldLayoutMk cId="2046370800" sldId="2147483689"/>
          </pc:sldLayoutMkLst>
        </pc:sldLayoutChg>
      </pc:sldMasterChg>
      <pc:sldMasterChg chg="add del addSldLayout delSldLayout modSldLayout">
        <pc:chgData name="Colyn Pugh" userId="S::colyn.pugh@uwtsd.ac.uk::9343d4de-7023-45e3-afb3-ea89584fbe1f" providerId="AD" clId="Web-{2AF7241C-786C-BE55-C85C-4137083022D7}" dt="2020-07-10T10:27:54.725" v="34"/>
        <pc:sldMasterMkLst>
          <pc:docMk/>
          <pc:sldMasterMk cId="250044537" sldId="2147483690"/>
        </pc:sldMasterMkLst>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2023295730" sldId="2147483691"/>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1304365948" sldId="2147483692"/>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1628398474" sldId="2147483693"/>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73561097" sldId="2147483694"/>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1645142875" sldId="2147483695"/>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2294969287" sldId="2147483696"/>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1204566224" sldId="2147483697"/>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684834203" sldId="2147483698"/>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902463295" sldId="2147483699"/>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2628248638" sldId="2147483700"/>
          </pc:sldLayoutMkLst>
        </pc:sldLayoutChg>
        <pc:sldLayoutChg chg="add del mod replId">
          <pc:chgData name="Colyn Pugh" userId="S::colyn.pugh@uwtsd.ac.uk::9343d4de-7023-45e3-afb3-ea89584fbe1f" providerId="AD" clId="Web-{2AF7241C-786C-BE55-C85C-4137083022D7}" dt="2020-07-10T10:27:54.725" v="34"/>
          <pc:sldLayoutMkLst>
            <pc:docMk/>
            <pc:sldMasterMk cId="250044537" sldId="2147483690"/>
            <pc:sldLayoutMk cId="1240258943" sldId="2147483701"/>
          </pc:sldLayoutMkLst>
        </pc:sldLayoutChg>
      </pc:sldMasterChg>
      <pc:sldMasterChg chg="add addSldLayout modSldLayout">
        <pc:chgData name="Colyn Pugh" userId="S::colyn.pugh@uwtsd.ac.uk::9343d4de-7023-45e3-afb3-ea89584fbe1f" providerId="AD" clId="Web-{2AF7241C-786C-BE55-C85C-4137083022D7}" dt="2020-07-10T10:27:54.725" v="34"/>
        <pc:sldMasterMkLst>
          <pc:docMk/>
          <pc:sldMasterMk cId="3088098604" sldId="2147483702"/>
        </pc:sldMasterMkLst>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107637401" sldId="2147483703"/>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1584557116" sldId="2147483704"/>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3922134682" sldId="2147483705"/>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1916299711" sldId="2147483706"/>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1343220233" sldId="2147483707"/>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3387825698" sldId="2147483708"/>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824784168" sldId="2147483709"/>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3166133323" sldId="2147483710"/>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4013794140" sldId="2147483711"/>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816498183" sldId="2147483712"/>
          </pc:sldLayoutMkLst>
        </pc:sldLayoutChg>
        <pc:sldLayoutChg chg="add mod replId">
          <pc:chgData name="Colyn Pugh" userId="S::colyn.pugh@uwtsd.ac.uk::9343d4de-7023-45e3-afb3-ea89584fbe1f" providerId="AD" clId="Web-{2AF7241C-786C-BE55-C85C-4137083022D7}" dt="2020-07-10T10:27:54.725" v="34"/>
          <pc:sldLayoutMkLst>
            <pc:docMk/>
            <pc:sldMasterMk cId="3088098604" sldId="2147483702"/>
            <pc:sldLayoutMk cId="2292069862" sldId="2147483713"/>
          </pc:sldLayoutMkLst>
        </pc:sldLayoutChg>
      </pc:sldMasterChg>
    </pc:docChg>
  </pc:docChgLst>
  <pc:docChgLst>
    <pc:chgData name="Colyn Pugh" userId="S::colyn.pugh@uwtsd.ac.uk::9343d4de-7023-45e3-afb3-ea89584fbe1f" providerId="AD" clId="Web-{3328CE26-4BE2-D7E9-8FEC-1843E8DCD6C1}"/>
    <pc:docChg chg="addSld delSld modSld sldOrd">
      <pc:chgData name="Colyn Pugh" userId="S::colyn.pugh@uwtsd.ac.uk::9343d4de-7023-45e3-afb3-ea89584fbe1f" providerId="AD" clId="Web-{3328CE26-4BE2-D7E9-8FEC-1843E8DCD6C1}" dt="2020-07-10T16:24:30.086" v="1231" actId="20577"/>
      <pc:docMkLst>
        <pc:docMk/>
      </pc:docMkLst>
      <pc:sldChg chg="addSp delSp modSp">
        <pc:chgData name="Colyn Pugh" userId="S::colyn.pugh@uwtsd.ac.uk::9343d4de-7023-45e3-afb3-ea89584fbe1f" providerId="AD" clId="Web-{3328CE26-4BE2-D7E9-8FEC-1843E8DCD6C1}" dt="2020-07-10T15:31:44.034" v="1115" actId="20577"/>
        <pc:sldMkLst>
          <pc:docMk/>
          <pc:sldMk cId="1963560756" sldId="259"/>
        </pc:sldMkLst>
        <pc:spChg chg="mod">
          <ac:chgData name="Colyn Pugh" userId="S::colyn.pugh@uwtsd.ac.uk::9343d4de-7023-45e3-afb3-ea89584fbe1f" providerId="AD" clId="Web-{3328CE26-4BE2-D7E9-8FEC-1843E8DCD6C1}" dt="2020-07-10T15:30:34.232" v="1095" actId="20577"/>
          <ac:spMkLst>
            <pc:docMk/>
            <pc:sldMk cId="1963560756" sldId="259"/>
            <ac:spMk id="2" creationId="{FD67ABFF-7B95-4435-A0E0-580463D0AB29}"/>
          </ac:spMkLst>
        </pc:spChg>
        <pc:spChg chg="add del mod">
          <ac:chgData name="Colyn Pugh" userId="S::colyn.pugh@uwtsd.ac.uk::9343d4de-7023-45e3-afb3-ea89584fbe1f" providerId="AD" clId="Web-{3328CE26-4BE2-D7E9-8FEC-1843E8DCD6C1}" dt="2020-07-10T14:14:37.184" v="330"/>
          <ac:spMkLst>
            <pc:docMk/>
            <pc:sldMk cId="1963560756" sldId="259"/>
            <ac:spMk id="3" creationId="{54636E5B-9B0C-44FA-BAF5-8D7DA2485B23}"/>
          </ac:spMkLst>
        </pc:spChg>
        <pc:spChg chg="add mod">
          <ac:chgData name="Colyn Pugh" userId="S::colyn.pugh@uwtsd.ac.uk::9343d4de-7023-45e3-afb3-ea89584fbe1f" providerId="AD" clId="Web-{3328CE26-4BE2-D7E9-8FEC-1843E8DCD6C1}" dt="2020-07-10T15:31:44.034" v="1115" actId="20577"/>
          <ac:spMkLst>
            <pc:docMk/>
            <pc:sldMk cId="1963560756" sldId="259"/>
            <ac:spMk id="3" creationId="{7F2D8A93-F9BE-45CB-A572-3EBF97F1F3A3}"/>
          </ac:spMkLst>
        </pc:spChg>
        <pc:spChg chg="add mod">
          <ac:chgData name="Colyn Pugh" userId="S::colyn.pugh@uwtsd.ac.uk::9343d4de-7023-45e3-afb3-ea89584fbe1f" providerId="AD" clId="Web-{3328CE26-4BE2-D7E9-8FEC-1843E8DCD6C1}" dt="2020-07-10T14:42:59.257" v="391" actId="20577"/>
          <ac:spMkLst>
            <pc:docMk/>
            <pc:sldMk cId="1963560756" sldId="259"/>
            <ac:spMk id="4" creationId="{0C0EE841-1684-4770-9290-E00B9A8E7F44}"/>
          </ac:spMkLst>
        </pc:spChg>
        <pc:spChg chg="add mod">
          <ac:chgData name="Colyn Pugh" userId="S::colyn.pugh@uwtsd.ac.uk::9343d4de-7023-45e3-afb3-ea89584fbe1f" providerId="AD" clId="Web-{3328CE26-4BE2-D7E9-8FEC-1843E8DCD6C1}" dt="2020-07-10T14:43:21.258" v="395" actId="1076"/>
          <ac:spMkLst>
            <pc:docMk/>
            <pc:sldMk cId="1963560756" sldId="259"/>
            <ac:spMk id="5" creationId="{6ED9B282-BC2B-427F-BA64-4864360D79D6}"/>
          </ac:spMkLst>
        </pc:spChg>
        <pc:spChg chg="add mod">
          <ac:chgData name="Colyn Pugh" userId="S::colyn.pugh@uwtsd.ac.uk::9343d4de-7023-45e3-afb3-ea89584fbe1f" providerId="AD" clId="Web-{3328CE26-4BE2-D7E9-8FEC-1843E8DCD6C1}" dt="2020-07-10T14:52:02.536" v="767" actId="1076"/>
          <ac:spMkLst>
            <pc:docMk/>
            <pc:sldMk cId="1963560756" sldId="259"/>
            <ac:spMk id="7" creationId="{ED484106-7F29-40B1-B091-AEA48C2C5C4C}"/>
          </ac:spMkLst>
        </pc:spChg>
        <pc:spChg chg="add mod">
          <ac:chgData name="Colyn Pugh" userId="S::colyn.pugh@uwtsd.ac.uk::9343d4de-7023-45e3-afb3-ea89584fbe1f" providerId="AD" clId="Web-{3328CE26-4BE2-D7E9-8FEC-1843E8DCD6C1}" dt="2020-07-10T15:01:24.393" v="1028" actId="20577"/>
          <ac:spMkLst>
            <pc:docMk/>
            <pc:sldMk cId="1963560756" sldId="259"/>
            <ac:spMk id="8" creationId="{8F6F7426-0ACA-47AA-8D4E-F82D872E2CE0}"/>
          </ac:spMkLst>
        </pc:spChg>
        <pc:spChg chg="add mod">
          <ac:chgData name="Colyn Pugh" userId="S::colyn.pugh@uwtsd.ac.uk::9343d4de-7023-45e3-afb3-ea89584fbe1f" providerId="AD" clId="Web-{3328CE26-4BE2-D7E9-8FEC-1843E8DCD6C1}" dt="2020-07-10T15:08:54.995" v="1081" actId="1076"/>
          <ac:spMkLst>
            <pc:docMk/>
            <pc:sldMk cId="1963560756" sldId="259"/>
            <ac:spMk id="11" creationId="{249AEA81-3D96-4A77-BE57-DDF3264A4152}"/>
          </ac:spMkLst>
        </pc:spChg>
        <pc:picChg chg="add mod">
          <ac:chgData name="Colyn Pugh" userId="S::colyn.pugh@uwtsd.ac.uk::9343d4de-7023-45e3-afb3-ea89584fbe1f" providerId="AD" clId="Web-{3328CE26-4BE2-D7E9-8FEC-1843E8DCD6C1}" dt="2020-07-10T14:48:55.635" v="431" actId="1076"/>
          <ac:picMkLst>
            <pc:docMk/>
            <pc:sldMk cId="1963560756" sldId="259"/>
            <ac:picMk id="6" creationId="{0A7E6DD3-1E1E-4AB7-8631-405F42F62423}"/>
          </ac:picMkLst>
        </pc:picChg>
        <pc:picChg chg="add del mod">
          <ac:chgData name="Colyn Pugh" userId="S::colyn.pugh@uwtsd.ac.uk::9343d4de-7023-45e3-afb3-ea89584fbe1f" providerId="AD" clId="Web-{3328CE26-4BE2-D7E9-8FEC-1843E8DCD6C1}" dt="2020-07-10T14:54:47.154" v="906"/>
          <ac:picMkLst>
            <pc:docMk/>
            <pc:sldMk cId="1963560756" sldId="259"/>
            <ac:picMk id="9" creationId="{05C6122E-2D8E-465F-AD99-F5090E7BE82C}"/>
          </ac:picMkLst>
        </pc:picChg>
        <pc:picChg chg="add mod">
          <ac:chgData name="Colyn Pugh" userId="S::colyn.pugh@uwtsd.ac.uk::9343d4de-7023-45e3-afb3-ea89584fbe1f" providerId="AD" clId="Web-{3328CE26-4BE2-D7E9-8FEC-1843E8DCD6C1}" dt="2020-07-10T14:54:54.576" v="909" actId="1076"/>
          <ac:picMkLst>
            <pc:docMk/>
            <pc:sldMk cId="1963560756" sldId="259"/>
            <ac:picMk id="10" creationId="{C414E9BD-B337-4631-8B3E-B8288AD24AA3}"/>
          </ac:picMkLst>
        </pc:picChg>
      </pc:sldChg>
      <pc:sldChg chg="delSp modSp del ord">
        <pc:chgData name="Colyn Pugh" userId="S::colyn.pugh@uwtsd.ac.uk::9343d4de-7023-45e3-afb3-ea89584fbe1f" providerId="AD" clId="Web-{3328CE26-4BE2-D7E9-8FEC-1843E8DCD6C1}" dt="2020-07-10T15:02:17.068" v="1033"/>
        <pc:sldMkLst>
          <pc:docMk/>
          <pc:sldMk cId="3843611680" sldId="262"/>
        </pc:sldMkLst>
        <pc:spChg chg="mod">
          <ac:chgData name="Colyn Pugh" userId="S::colyn.pugh@uwtsd.ac.uk::9343d4de-7023-45e3-afb3-ea89584fbe1f" providerId="AD" clId="Web-{3328CE26-4BE2-D7E9-8FEC-1843E8DCD6C1}" dt="2020-07-10T15:02:10.271" v="1031" actId="20577"/>
          <ac:spMkLst>
            <pc:docMk/>
            <pc:sldMk cId="3843611680" sldId="262"/>
            <ac:spMk id="2" creationId="{D7C96A1B-89CD-42C7-BCF3-582193445D10}"/>
          </ac:spMkLst>
        </pc:spChg>
        <pc:spChg chg="del">
          <ac:chgData name="Colyn Pugh" userId="S::colyn.pugh@uwtsd.ac.uk::9343d4de-7023-45e3-afb3-ea89584fbe1f" providerId="AD" clId="Web-{3328CE26-4BE2-D7E9-8FEC-1843E8DCD6C1}" dt="2020-07-10T15:02:12.865" v="1032"/>
          <ac:spMkLst>
            <pc:docMk/>
            <pc:sldMk cId="3843611680" sldId="262"/>
            <ac:spMk id="4" creationId="{7301EEF5-31DB-44D3-8F77-875FED258D15}"/>
          </ac:spMkLst>
        </pc:spChg>
      </pc:sldChg>
      <pc:sldChg chg="addSp modSp">
        <pc:chgData name="Colyn Pugh" userId="S::colyn.pugh@uwtsd.ac.uk::9343d4de-7023-45e3-afb3-ea89584fbe1f" providerId="AD" clId="Web-{3328CE26-4BE2-D7E9-8FEC-1843E8DCD6C1}" dt="2020-07-10T13:46:46.174" v="99" actId="20577"/>
        <pc:sldMkLst>
          <pc:docMk/>
          <pc:sldMk cId="3665669866" sldId="263"/>
        </pc:sldMkLst>
        <pc:spChg chg="mod">
          <ac:chgData name="Colyn Pugh" userId="S::colyn.pugh@uwtsd.ac.uk::9343d4de-7023-45e3-afb3-ea89584fbe1f" providerId="AD" clId="Web-{3328CE26-4BE2-D7E9-8FEC-1843E8DCD6C1}" dt="2020-07-10T13:45:58.062" v="34" actId="20577"/>
          <ac:spMkLst>
            <pc:docMk/>
            <pc:sldMk cId="3665669866" sldId="263"/>
            <ac:spMk id="2" creationId="{4E7A92E7-1744-4F3C-A1A0-7E1F0B8588DA}"/>
          </ac:spMkLst>
        </pc:spChg>
        <pc:spChg chg="mod">
          <ac:chgData name="Colyn Pugh" userId="S::colyn.pugh@uwtsd.ac.uk::9343d4de-7023-45e3-afb3-ea89584fbe1f" providerId="AD" clId="Web-{3328CE26-4BE2-D7E9-8FEC-1843E8DCD6C1}" dt="2020-07-10T13:46:46.174" v="99" actId="20577"/>
          <ac:spMkLst>
            <pc:docMk/>
            <pc:sldMk cId="3665669866" sldId="263"/>
            <ac:spMk id="5" creationId="{C88D6972-535C-488A-9A49-FB6A41B1AD5C}"/>
          </ac:spMkLst>
        </pc:spChg>
        <pc:spChg chg="add mod">
          <ac:chgData name="Colyn Pugh" userId="S::colyn.pugh@uwtsd.ac.uk::9343d4de-7023-45e3-afb3-ea89584fbe1f" providerId="AD" clId="Web-{3328CE26-4BE2-D7E9-8FEC-1843E8DCD6C1}" dt="2020-07-10T13:46:36.143" v="97" actId="1076"/>
          <ac:spMkLst>
            <pc:docMk/>
            <pc:sldMk cId="3665669866" sldId="263"/>
            <ac:spMk id="6" creationId="{15653054-D393-4DCC-9A47-2F2BF2E86BF9}"/>
          </ac:spMkLst>
        </pc:spChg>
      </pc:sldChg>
      <pc:sldChg chg="del">
        <pc:chgData name="Colyn Pugh" userId="S::colyn.pugh@uwtsd.ac.uk::9343d4de-7023-45e3-afb3-ea89584fbe1f" providerId="AD" clId="Web-{3328CE26-4BE2-D7E9-8FEC-1843E8DCD6C1}" dt="2020-07-10T15:02:19.943" v="1034"/>
        <pc:sldMkLst>
          <pc:docMk/>
          <pc:sldMk cId="757852308" sldId="264"/>
        </pc:sldMkLst>
      </pc:sldChg>
      <pc:sldChg chg="addSp delSp modSp">
        <pc:chgData name="Colyn Pugh" userId="S::colyn.pugh@uwtsd.ac.uk::9343d4de-7023-45e3-afb3-ea89584fbe1f" providerId="AD" clId="Web-{3328CE26-4BE2-D7E9-8FEC-1843E8DCD6C1}" dt="2020-07-10T16:22:56.047" v="1229" actId="20577"/>
        <pc:sldMkLst>
          <pc:docMk/>
          <pc:sldMk cId="3219710927" sldId="265"/>
        </pc:sldMkLst>
        <pc:spChg chg="mod">
          <ac:chgData name="Colyn Pugh" userId="S::colyn.pugh@uwtsd.ac.uk::9343d4de-7023-45e3-afb3-ea89584fbe1f" providerId="AD" clId="Web-{3328CE26-4BE2-D7E9-8FEC-1843E8DCD6C1}" dt="2020-07-10T16:21:23.339" v="1156" actId="1076"/>
          <ac:spMkLst>
            <pc:docMk/>
            <pc:sldMk cId="3219710927" sldId="265"/>
            <ac:spMk id="2" creationId="{E6662ED4-D4D7-4C58-AFAB-C9366F4DE61E}"/>
          </ac:spMkLst>
        </pc:spChg>
        <pc:spChg chg="add del mod">
          <ac:chgData name="Colyn Pugh" userId="S::colyn.pugh@uwtsd.ac.uk::9343d4de-7023-45e3-afb3-ea89584fbe1f" providerId="AD" clId="Web-{3328CE26-4BE2-D7E9-8FEC-1843E8DCD6C1}" dt="2020-07-10T16:22:56.047" v="1229" actId="20577"/>
          <ac:spMkLst>
            <pc:docMk/>
            <pc:sldMk cId="3219710927" sldId="265"/>
            <ac:spMk id="3" creationId="{0D55C9CB-05E1-4053-BB83-65E923279A53}"/>
          </ac:spMkLst>
        </pc:spChg>
      </pc:sldChg>
      <pc:sldChg chg="addSp modSp ord">
        <pc:chgData name="Colyn Pugh" userId="S::colyn.pugh@uwtsd.ac.uk::9343d4de-7023-45e3-afb3-ea89584fbe1f" providerId="AD" clId="Web-{3328CE26-4BE2-D7E9-8FEC-1843E8DCD6C1}" dt="2020-07-10T16:06:16.201" v="1152" actId="1076"/>
        <pc:sldMkLst>
          <pc:docMk/>
          <pc:sldMk cId="1053496182" sldId="266"/>
        </pc:sldMkLst>
        <pc:spChg chg="add mod ord">
          <ac:chgData name="Colyn Pugh" userId="S::colyn.pugh@uwtsd.ac.uk::9343d4de-7023-45e3-afb3-ea89584fbe1f" providerId="AD" clId="Web-{3328CE26-4BE2-D7E9-8FEC-1843E8DCD6C1}" dt="2020-07-10T16:04:52.961" v="1131" actId="14100"/>
          <ac:spMkLst>
            <pc:docMk/>
            <pc:sldMk cId="1053496182" sldId="266"/>
            <ac:spMk id="2" creationId="{0C7F6B70-3152-4E44-A7A5-F7E88695D22E}"/>
          </ac:spMkLst>
        </pc:spChg>
        <pc:spChg chg="add mod">
          <ac:chgData name="Colyn Pugh" userId="S::colyn.pugh@uwtsd.ac.uk::9343d4de-7023-45e3-afb3-ea89584fbe1f" providerId="AD" clId="Web-{3328CE26-4BE2-D7E9-8FEC-1843E8DCD6C1}" dt="2020-07-10T16:06:16.201" v="1152" actId="1076"/>
          <ac:spMkLst>
            <pc:docMk/>
            <pc:sldMk cId="1053496182" sldId="266"/>
            <ac:spMk id="3" creationId="{CFCEA330-FB41-4994-A276-07078C628403}"/>
          </ac:spMkLst>
        </pc:spChg>
        <pc:spChg chg="mod">
          <ac:chgData name="Colyn Pugh" userId="S::colyn.pugh@uwtsd.ac.uk::9343d4de-7023-45e3-afb3-ea89584fbe1f" providerId="AD" clId="Web-{3328CE26-4BE2-D7E9-8FEC-1843E8DCD6C1}" dt="2020-07-10T16:05:15.994" v="1133" actId="20577"/>
          <ac:spMkLst>
            <pc:docMk/>
            <pc:sldMk cId="1053496182" sldId="266"/>
            <ac:spMk id="6" creationId="{F4722334-6AB4-467A-8819-320CB027294A}"/>
          </ac:spMkLst>
        </pc:spChg>
      </pc:sldChg>
      <pc:sldChg chg="modSp">
        <pc:chgData name="Colyn Pugh" userId="S::colyn.pugh@uwtsd.ac.uk::9343d4de-7023-45e3-afb3-ea89584fbe1f" providerId="AD" clId="Web-{3328CE26-4BE2-D7E9-8FEC-1843E8DCD6C1}" dt="2020-07-10T15:29:29.528" v="1089" actId="20577"/>
        <pc:sldMkLst>
          <pc:docMk/>
          <pc:sldMk cId="2445029648" sldId="268"/>
        </pc:sldMkLst>
        <pc:spChg chg="mod">
          <ac:chgData name="Colyn Pugh" userId="S::colyn.pugh@uwtsd.ac.uk::9343d4de-7023-45e3-afb3-ea89584fbe1f" providerId="AD" clId="Web-{3328CE26-4BE2-D7E9-8FEC-1843E8DCD6C1}" dt="2020-07-10T15:29:29.528" v="1089" actId="20577"/>
          <ac:spMkLst>
            <pc:docMk/>
            <pc:sldMk cId="2445029648" sldId="268"/>
            <ac:spMk id="3" creationId="{F259AD47-EE05-4800-A5EA-2AB47E8A75CA}"/>
          </ac:spMkLst>
        </pc:spChg>
      </pc:sldChg>
      <pc:sldChg chg="del">
        <pc:chgData name="Colyn Pugh" userId="S::colyn.pugh@uwtsd.ac.uk::9343d4de-7023-45e3-afb3-ea89584fbe1f" providerId="AD" clId="Web-{3328CE26-4BE2-D7E9-8FEC-1843E8DCD6C1}" dt="2020-07-10T15:02:24.725" v="1035"/>
        <pc:sldMkLst>
          <pc:docMk/>
          <pc:sldMk cId="1206000665" sldId="270"/>
        </pc:sldMkLst>
      </pc:sldChg>
      <pc:sldChg chg="addSp delSp modSp new">
        <pc:chgData name="Colyn Pugh" userId="S::colyn.pugh@uwtsd.ac.uk::9343d4de-7023-45e3-afb3-ea89584fbe1f" providerId="AD" clId="Web-{3328CE26-4BE2-D7E9-8FEC-1843E8DCD6C1}" dt="2020-07-10T14:45:26.937" v="426" actId="1076"/>
        <pc:sldMkLst>
          <pc:docMk/>
          <pc:sldMk cId="1444932013" sldId="271"/>
        </pc:sldMkLst>
        <pc:spChg chg="mod">
          <ac:chgData name="Colyn Pugh" userId="S::colyn.pugh@uwtsd.ac.uk::9343d4de-7023-45e3-afb3-ea89584fbe1f" providerId="AD" clId="Web-{3328CE26-4BE2-D7E9-8FEC-1843E8DCD6C1}" dt="2020-07-10T13:54:55.888" v="283" actId="1076"/>
          <ac:spMkLst>
            <pc:docMk/>
            <pc:sldMk cId="1444932013" sldId="271"/>
            <ac:spMk id="2" creationId="{82BA7D67-4189-4B37-A1F7-174F996EC29F}"/>
          </ac:spMkLst>
        </pc:spChg>
        <pc:spChg chg="del">
          <ac:chgData name="Colyn Pugh" userId="S::colyn.pugh@uwtsd.ac.uk::9343d4de-7023-45e3-afb3-ea89584fbe1f" providerId="AD" clId="Web-{3328CE26-4BE2-D7E9-8FEC-1843E8DCD6C1}" dt="2020-07-10T13:39:05.650" v="16"/>
          <ac:spMkLst>
            <pc:docMk/>
            <pc:sldMk cId="1444932013" sldId="271"/>
            <ac:spMk id="3" creationId="{571D568A-F894-4A0E-9A8B-6EEC6E168219}"/>
          </ac:spMkLst>
        </pc:spChg>
        <pc:spChg chg="mod">
          <ac:chgData name="Colyn Pugh" userId="S::colyn.pugh@uwtsd.ac.uk::9343d4de-7023-45e3-afb3-ea89584fbe1f" providerId="AD" clId="Web-{3328CE26-4BE2-D7E9-8FEC-1843E8DCD6C1}" dt="2020-07-10T14:14:13.776" v="325" actId="1076"/>
          <ac:spMkLst>
            <pc:docMk/>
            <pc:sldMk cId="1444932013" sldId="271"/>
            <ac:spMk id="4" creationId="{36FFB83C-3D5F-4563-91E7-6570D4F4797D}"/>
          </ac:spMkLst>
        </pc:spChg>
        <pc:spChg chg="add mod">
          <ac:chgData name="Colyn Pugh" userId="S::colyn.pugh@uwtsd.ac.uk::9343d4de-7023-45e3-afb3-ea89584fbe1f" providerId="AD" clId="Web-{3328CE26-4BE2-D7E9-8FEC-1843E8DCD6C1}" dt="2020-07-10T14:14:27.402" v="328" actId="20577"/>
          <ac:spMkLst>
            <pc:docMk/>
            <pc:sldMk cId="1444932013" sldId="271"/>
            <ac:spMk id="6" creationId="{4C82EA01-D2AF-4135-A0F3-40A3DC989B2A}"/>
          </ac:spMkLst>
        </pc:spChg>
        <pc:spChg chg="add mod">
          <ac:chgData name="Colyn Pugh" userId="S::colyn.pugh@uwtsd.ac.uk::9343d4de-7023-45e3-afb3-ea89584fbe1f" providerId="AD" clId="Web-{3328CE26-4BE2-D7E9-8FEC-1843E8DCD6C1}" dt="2020-07-10T14:16:01.641" v="340" actId="20577"/>
          <ac:spMkLst>
            <pc:docMk/>
            <pc:sldMk cId="1444932013" sldId="271"/>
            <ac:spMk id="7" creationId="{433DFB47-6F8C-4614-A4EB-7076CE322B95}"/>
          </ac:spMkLst>
        </pc:spChg>
        <pc:spChg chg="add mod ord">
          <ac:chgData name="Colyn Pugh" userId="S::colyn.pugh@uwtsd.ac.uk::9343d4de-7023-45e3-afb3-ea89584fbe1f" providerId="AD" clId="Web-{3328CE26-4BE2-D7E9-8FEC-1843E8DCD6C1}" dt="2020-07-10T14:14:10.026" v="324" actId="1076"/>
          <ac:spMkLst>
            <pc:docMk/>
            <pc:sldMk cId="1444932013" sldId="271"/>
            <ac:spMk id="8" creationId="{9DC8C512-3D05-4F79-8FE7-07C2C570E148}"/>
          </ac:spMkLst>
        </pc:spChg>
        <pc:spChg chg="add mod">
          <ac:chgData name="Colyn Pugh" userId="S::colyn.pugh@uwtsd.ac.uk::9343d4de-7023-45e3-afb3-ea89584fbe1f" providerId="AD" clId="Web-{3328CE26-4BE2-D7E9-8FEC-1843E8DCD6C1}" dt="2020-07-10T14:15:46.625" v="338" actId="14100"/>
          <ac:spMkLst>
            <pc:docMk/>
            <pc:sldMk cId="1444932013" sldId="271"/>
            <ac:spMk id="9" creationId="{A4EA0EB8-9406-4835-91CF-2FD11C838805}"/>
          </ac:spMkLst>
        </pc:spChg>
        <pc:spChg chg="add mod">
          <ac:chgData name="Colyn Pugh" userId="S::colyn.pugh@uwtsd.ac.uk::9343d4de-7023-45e3-afb3-ea89584fbe1f" providerId="AD" clId="Web-{3328CE26-4BE2-D7E9-8FEC-1843E8DCD6C1}" dt="2020-07-10T14:43:59.432" v="409" actId="20577"/>
          <ac:spMkLst>
            <pc:docMk/>
            <pc:sldMk cId="1444932013" sldId="271"/>
            <ac:spMk id="10" creationId="{9EAA0328-6168-444B-B6A7-ED28D999EF88}"/>
          </ac:spMkLst>
        </pc:spChg>
        <pc:spChg chg="add mod">
          <ac:chgData name="Colyn Pugh" userId="S::colyn.pugh@uwtsd.ac.uk::9343d4de-7023-45e3-afb3-ea89584fbe1f" providerId="AD" clId="Web-{3328CE26-4BE2-D7E9-8FEC-1843E8DCD6C1}" dt="2020-07-10T14:45:26.937" v="426" actId="1076"/>
          <ac:spMkLst>
            <pc:docMk/>
            <pc:sldMk cId="1444932013" sldId="271"/>
            <ac:spMk id="11" creationId="{5F530C7F-2428-469B-BC62-EA4B8CA6471A}"/>
          </ac:spMkLst>
        </pc:spChg>
        <pc:picChg chg="add mod ord">
          <ac:chgData name="Colyn Pugh" userId="S::colyn.pugh@uwtsd.ac.uk::9343d4de-7023-45e3-afb3-ea89584fbe1f" providerId="AD" clId="Web-{3328CE26-4BE2-D7E9-8FEC-1843E8DCD6C1}" dt="2020-07-10T13:48:47.556" v="140" actId="1076"/>
          <ac:picMkLst>
            <pc:docMk/>
            <pc:sldMk cId="1444932013" sldId="271"/>
            <ac:picMk id="5" creationId="{22875E33-AE6E-4AB9-8AED-31FAD2B968A0}"/>
          </ac:picMkLst>
        </pc:picChg>
      </pc:sldChg>
    </pc:docChg>
  </pc:docChgLst>
  <pc:docChgLst>
    <pc:chgData name="Colyn Pugh" userId="S::colyn.pugh@uwtsd.ac.uk::9343d4de-7023-45e3-afb3-ea89584fbe1f" providerId="AD" clId="Web-{6BE949AF-0902-D8A5-20C7-596BC5880464}"/>
    <pc:docChg chg="modSld">
      <pc:chgData name="Colyn Pugh" userId="S::colyn.pugh@uwtsd.ac.uk::9343d4de-7023-45e3-afb3-ea89584fbe1f" providerId="AD" clId="Web-{6BE949AF-0902-D8A5-20C7-596BC5880464}" dt="2020-07-10T19:06:57.890" v="346" actId="1076"/>
      <pc:docMkLst>
        <pc:docMk/>
      </pc:docMkLst>
      <pc:sldChg chg="addSp delSp modSp">
        <pc:chgData name="Colyn Pugh" userId="S::colyn.pugh@uwtsd.ac.uk::9343d4de-7023-45e3-afb3-ea89584fbe1f" providerId="AD" clId="Web-{6BE949AF-0902-D8A5-20C7-596BC5880464}" dt="2020-07-10T19:03:44.325" v="300" actId="14100"/>
        <pc:sldMkLst>
          <pc:docMk/>
          <pc:sldMk cId="3954833557" sldId="256"/>
        </pc:sldMkLst>
        <pc:spChg chg="add mod">
          <ac:chgData name="Colyn Pugh" userId="S::colyn.pugh@uwtsd.ac.uk::9343d4de-7023-45e3-afb3-ea89584fbe1f" providerId="AD" clId="Web-{6BE949AF-0902-D8A5-20C7-596BC5880464}" dt="2020-07-10T19:02:17.028" v="283" actId="20577"/>
          <ac:spMkLst>
            <pc:docMk/>
            <pc:sldMk cId="3954833557" sldId="256"/>
            <ac:spMk id="3" creationId="{F673E369-D929-4939-9F0D-DD54B1FAB9F1}"/>
          </ac:spMkLst>
        </pc:spChg>
        <pc:spChg chg="add mod ord">
          <ac:chgData name="Colyn Pugh" userId="S::colyn.pugh@uwtsd.ac.uk::9343d4de-7023-45e3-afb3-ea89584fbe1f" providerId="AD" clId="Web-{6BE949AF-0902-D8A5-20C7-596BC5880464}" dt="2020-07-10T19:03:44.325" v="300" actId="14100"/>
          <ac:spMkLst>
            <pc:docMk/>
            <pc:sldMk cId="3954833557" sldId="256"/>
            <ac:spMk id="4" creationId="{0136995A-02EF-4249-9F8E-D425A00DF08A}"/>
          </ac:spMkLst>
        </pc:spChg>
        <pc:spChg chg="add del">
          <ac:chgData name="Colyn Pugh" userId="S::colyn.pugh@uwtsd.ac.uk::9343d4de-7023-45e3-afb3-ea89584fbe1f" providerId="AD" clId="Web-{6BE949AF-0902-D8A5-20C7-596BC5880464}" dt="2020-07-10T19:02:58.653" v="289"/>
          <ac:spMkLst>
            <pc:docMk/>
            <pc:sldMk cId="3954833557" sldId="256"/>
            <ac:spMk id="5" creationId="{14D302C3-ACF5-427E-BA1D-4A33FD9CB92E}"/>
          </ac:spMkLst>
        </pc:spChg>
        <pc:spChg chg="add del">
          <ac:chgData name="Colyn Pugh" userId="S::colyn.pugh@uwtsd.ac.uk::9343d4de-7023-45e3-afb3-ea89584fbe1f" providerId="AD" clId="Web-{6BE949AF-0902-D8A5-20C7-596BC5880464}" dt="2020-07-10T19:02:55.825" v="288"/>
          <ac:spMkLst>
            <pc:docMk/>
            <pc:sldMk cId="3954833557" sldId="256"/>
            <ac:spMk id="6" creationId="{E8798684-53C8-489C-922D-E4FCCF51BE66}"/>
          </ac:spMkLst>
        </pc:spChg>
      </pc:sldChg>
      <pc:sldChg chg="addSp modSp">
        <pc:chgData name="Colyn Pugh" userId="S::colyn.pugh@uwtsd.ac.uk::9343d4de-7023-45e3-afb3-ea89584fbe1f" providerId="AD" clId="Web-{6BE949AF-0902-D8A5-20C7-596BC5880464}" dt="2020-07-10T19:06:57.890" v="346" actId="1076"/>
        <pc:sldMkLst>
          <pc:docMk/>
          <pc:sldMk cId="3219710927" sldId="265"/>
        </pc:sldMkLst>
        <pc:spChg chg="mod">
          <ac:chgData name="Colyn Pugh" userId="S::colyn.pugh@uwtsd.ac.uk::9343d4de-7023-45e3-afb3-ea89584fbe1f" providerId="AD" clId="Web-{6BE949AF-0902-D8A5-20C7-596BC5880464}" dt="2020-07-10T18:55:45.670" v="110" actId="20577"/>
          <ac:spMkLst>
            <pc:docMk/>
            <pc:sldMk cId="3219710927" sldId="265"/>
            <ac:spMk id="2" creationId="{E6662ED4-D4D7-4C58-AFAB-C9366F4DE61E}"/>
          </ac:spMkLst>
        </pc:spChg>
        <pc:spChg chg="add mod">
          <ac:chgData name="Colyn Pugh" userId="S::colyn.pugh@uwtsd.ac.uk::9343d4de-7023-45e3-afb3-ea89584fbe1f" providerId="AD" clId="Web-{6BE949AF-0902-D8A5-20C7-596BC5880464}" dt="2020-07-10T19:06:57.890" v="346" actId="1076"/>
          <ac:spMkLst>
            <pc:docMk/>
            <pc:sldMk cId="3219710927" sldId="265"/>
            <ac:spMk id="4" creationId="{D2836E42-A036-403B-AA8F-924C9ACD2AAA}"/>
          </ac:spMkLst>
        </pc:spChg>
      </pc:sldChg>
      <pc:sldChg chg="modSp">
        <pc:chgData name="Colyn Pugh" userId="S::colyn.pugh@uwtsd.ac.uk::9343d4de-7023-45e3-afb3-ea89584fbe1f" providerId="AD" clId="Web-{6BE949AF-0902-D8A5-20C7-596BC5880464}" dt="2020-07-10T18:53:50.919" v="79" actId="20577"/>
        <pc:sldMkLst>
          <pc:docMk/>
          <pc:sldMk cId="1070931272" sldId="267"/>
        </pc:sldMkLst>
        <pc:spChg chg="mod">
          <ac:chgData name="Colyn Pugh" userId="S::colyn.pugh@uwtsd.ac.uk::9343d4de-7023-45e3-afb3-ea89584fbe1f" providerId="AD" clId="Web-{6BE949AF-0902-D8A5-20C7-596BC5880464}" dt="2020-07-10T18:53:50.919" v="79" actId="20577"/>
          <ac:spMkLst>
            <pc:docMk/>
            <pc:sldMk cId="1070931272" sldId="267"/>
            <ac:spMk id="2" creationId="{84F7ECAD-6892-4269-A839-3D503AF61B5F}"/>
          </ac:spMkLst>
        </pc:spChg>
      </pc:sldChg>
      <pc:sldChg chg="modSp">
        <pc:chgData name="Colyn Pugh" userId="S::colyn.pugh@uwtsd.ac.uk::9343d4de-7023-45e3-afb3-ea89584fbe1f" providerId="AD" clId="Web-{6BE949AF-0902-D8A5-20C7-596BC5880464}" dt="2020-07-10T19:06:22.766" v="309" actId="20577"/>
        <pc:sldMkLst>
          <pc:docMk/>
          <pc:sldMk cId="2445029648" sldId="268"/>
        </pc:sldMkLst>
        <pc:spChg chg="mod">
          <ac:chgData name="Colyn Pugh" userId="S::colyn.pugh@uwtsd.ac.uk::9343d4de-7023-45e3-afb3-ea89584fbe1f" providerId="AD" clId="Web-{6BE949AF-0902-D8A5-20C7-596BC5880464}" dt="2020-07-10T19:06:22.766" v="309" actId="20577"/>
          <ac:spMkLst>
            <pc:docMk/>
            <pc:sldMk cId="2445029648" sldId="268"/>
            <ac:spMk id="3" creationId="{F259AD47-EE05-4800-A5EA-2AB47E8A75CA}"/>
          </ac:spMkLst>
        </pc:spChg>
      </pc:sldChg>
    </pc:docChg>
  </pc:docChgLst>
  <pc:docChgLst>
    <pc:chgData name="Claire Thomson (1603261)" userId="5f722929-11a9-4f05-996f-fa10701e8ba2" providerId="ADAL" clId="{4DE53AE2-6B78-4688-9005-B2BCCCC18CB0}"/>
    <pc:docChg chg="custSel modSld sldOrd">
      <pc:chgData name="Claire Thomson (1603261)" userId="5f722929-11a9-4f05-996f-fa10701e8ba2" providerId="ADAL" clId="{4DE53AE2-6B78-4688-9005-B2BCCCC18CB0}" dt="2020-07-14T12:43:03.903" v="1591" actId="20577"/>
      <pc:docMkLst>
        <pc:docMk/>
      </pc:docMkLst>
      <pc:sldChg chg="modSp mod ord">
        <pc:chgData name="Claire Thomson (1603261)" userId="5f722929-11a9-4f05-996f-fa10701e8ba2" providerId="ADAL" clId="{4DE53AE2-6B78-4688-9005-B2BCCCC18CB0}" dt="2020-07-10T15:17:27.837" v="978" actId="20577"/>
        <pc:sldMkLst>
          <pc:docMk/>
          <pc:sldMk cId="1963560756" sldId="259"/>
        </pc:sldMkLst>
        <pc:spChg chg="mod">
          <ac:chgData name="Claire Thomson (1603261)" userId="5f722929-11a9-4f05-996f-fa10701e8ba2" providerId="ADAL" clId="{4DE53AE2-6B78-4688-9005-B2BCCCC18CB0}" dt="2020-07-10T15:17:27.837" v="978" actId="20577"/>
          <ac:spMkLst>
            <pc:docMk/>
            <pc:sldMk cId="1963560756" sldId="259"/>
            <ac:spMk id="8" creationId="{8F6F7426-0ACA-47AA-8D4E-F82D872E2CE0}"/>
          </ac:spMkLst>
        </pc:spChg>
      </pc:sldChg>
      <pc:sldChg chg="addSp delSp modSp mod">
        <pc:chgData name="Claire Thomson (1603261)" userId="5f722929-11a9-4f05-996f-fa10701e8ba2" providerId="ADAL" clId="{4DE53AE2-6B78-4688-9005-B2BCCCC18CB0}" dt="2020-07-09T14:35:59.214" v="968" actId="1076"/>
        <pc:sldMkLst>
          <pc:docMk/>
          <pc:sldMk cId="219247738" sldId="261"/>
        </pc:sldMkLst>
        <pc:spChg chg="mod">
          <ac:chgData name="Claire Thomson (1603261)" userId="5f722929-11a9-4f05-996f-fa10701e8ba2" providerId="ADAL" clId="{4DE53AE2-6B78-4688-9005-B2BCCCC18CB0}" dt="2020-07-09T14:14:14.601" v="76" actId="20577"/>
          <ac:spMkLst>
            <pc:docMk/>
            <pc:sldMk cId="219247738" sldId="261"/>
            <ac:spMk id="2" creationId="{F39C4EA5-2177-4841-8428-7C16B788BCC9}"/>
          </ac:spMkLst>
        </pc:spChg>
        <pc:spChg chg="mod">
          <ac:chgData name="Claire Thomson (1603261)" userId="5f722929-11a9-4f05-996f-fa10701e8ba2" providerId="ADAL" clId="{4DE53AE2-6B78-4688-9005-B2BCCCC18CB0}" dt="2020-07-09T14:33:58.146" v="954" actId="14100"/>
          <ac:spMkLst>
            <pc:docMk/>
            <pc:sldMk cId="219247738" sldId="261"/>
            <ac:spMk id="3" creationId="{ED9304DB-553E-49C5-86C3-9CE29DB20ACC}"/>
          </ac:spMkLst>
        </pc:spChg>
        <pc:spChg chg="add del mod">
          <ac:chgData name="Claire Thomson (1603261)" userId="5f722929-11a9-4f05-996f-fa10701e8ba2" providerId="ADAL" clId="{4DE53AE2-6B78-4688-9005-B2BCCCC18CB0}" dt="2020-07-09T14:35:15.576" v="962" actId="478"/>
          <ac:spMkLst>
            <pc:docMk/>
            <pc:sldMk cId="219247738" sldId="261"/>
            <ac:spMk id="4" creationId="{4CE88D4B-64AF-40D5-AD12-742E8394CAAC}"/>
          </ac:spMkLst>
        </pc:spChg>
        <pc:spChg chg="add mod">
          <ac:chgData name="Claire Thomson (1603261)" userId="5f722929-11a9-4f05-996f-fa10701e8ba2" providerId="ADAL" clId="{4DE53AE2-6B78-4688-9005-B2BCCCC18CB0}" dt="2020-07-09T14:35:59.214" v="968" actId="1076"/>
          <ac:spMkLst>
            <pc:docMk/>
            <pc:sldMk cId="219247738" sldId="261"/>
            <ac:spMk id="5" creationId="{BFF4779C-827F-4D87-BC4F-9A39B8D48CFD}"/>
          </ac:spMkLst>
        </pc:spChg>
      </pc:sldChg>
      <pc:sldChg chg="addSp delSp modSp mod">
        <pc:chgData name="Claire Thomson (1603261)" userId="5f722929-11a9-4f05-996f-fa10701e8ba2" providerId="ADAL" clId="{4DE53AE2-6B78-4688-9005-B2BCCCC18CB0}" dt="2020-07-09T14:36:45.467" v="977"/>
        <pc:sldMkLst>
          <pc:docMk/>
          <pc:sldMk cId="3665669866" sldId="263"/>
        </pc:sldMkLst>
        <pc:spChg chg="del mod">
          <ac:chgData name="Claire Thomson (1603261)" userId="5f722929-11a9-4f05-996f-fa10701e8ba2" providerId="ADAL" clId="{4DE53AE2-6B78-4688-9005-B2BCCCC18CB0}" dt="2020-07-09T14:20:54.982" v="498" actId="478"/>
          <ac:spMkLst>
            <pc:docMk/>
            <pc:sldMk cId="3665669866" sldId="263"/>
            <ac:spMk id="2" creationId="{F6E59AC0-9E54-4E95-BA24-C410BE662C11}"/>
          </ac:spMkLst>
        </pc:spChg>
        <pc:spChg chg="mod">
          <ac:chgData name="Claire Thomson (1603261)" userId="5f722929-11a9-4f05-996f-fa10701e8ba2" providerId="ADAL" clId="{4DE53AE2-6B78-4688-9005-B2BCCCC18CB0}" dt="2020-07-09T14:26:58.324" v="883" actId="20577"/>
          <ac:spMkLst>
            <pc:docMk/>
            <pc:sldMk cId="3665669866" sldId="263"/>
            <ac:spMk id="3" creationId="{EE70D5BA-F068-453A-9026-568604D4EFD2}"/>
          </ac:spMkLst>
        </pc:spChg>
        <pc:spChg chg="add del mod">
          <ac:chgData name="Claire Thomson (1603261)" userId="5f722929-11a9-4f05-996f-fa10701e8ba2" providerId="ADAL" clId="{4DE53AE2-6B78-4688-9005-B2BCCCC18CB0}" dt="2020-07-09T14:36:45.467" v="977"/>
          <ac:spMkLst>
            <pc:docMk/>
            <pc:sldMk cId="3665669866" sldId="263"/>
            <ac:spMk id="4" creationId="{1C677408-2111-417C-B75A-DF01034150DF}"/>
          </ac:spMkLst>
        </pc:spChg>
        <pc:spChg chg="add mod">
          <ac:chgData name="Claire Thomson (1603261)" userId="5f722929-11a9-4f05-996f-fa10701e8ba2" providerId="ADAL" clId="{4DE53AE2-6B78-4688-9005-B2BCCCC18CB0}" dt="2020-07-09T14:36:42.389" v="975"/>
          <ac:spMkLst>
            <pc:docMk/>
            <pc:sldMk cId="3665669866" sldId="263"/>
            <ac:spMk id="5" creationId="{C88D6972-535C-488A-9A49-FB6A41B1AD5C}"/>
          </ac:spMkLst>
        </pc:spChg>
      </pc:sldChg>
      <pc:sldChg chg="modSp mod">
        <pc:chgData name="Claire Thomson (1603261)" userId="5f722929-11a9-4f05-996f-fa10701e8ba2" providerId="ADAL" clId="{4DE53AE2-6B78-4688-9005-B2BCCCC18CB0}" dt="2020-07-14T11:53:43.608" v="1030" actId="14100"/>
        <pc:sldMkLst>
          <pc:docMk/>
          <pc:sldMk cId="3219710927" sldId="265"/>
        </pc:sldMkLst>
        <pc:spChg chg="mod">
          <ac:chgData name="Claire Thomson (1603261)" userId="5f722929-11a9-4f05-996f-fa10701e8ba2" providerId="ADAL" clId="{4DE53AE2-6B78-4688-9005-B2BCCCC18CB0}" dt="2020-07-14T11:53:43.608" v="1030" actId="14100"/>
          <ac:spMkLst>
            <pc:docMk/>
            <pc:sldMk cId="3219710927" sldId="265"/>
            <ac:spMk id="3" creationId="{0D55C9CB-05E1-4053-BB83-65E923279A53}"/>
          </ac:spMkLst>
        </pc:spChg>
      </pc:sldChg>
      <pc:sldChg chg="modSp mod">
        <pc:chgData name="Claire Thomson (1603261)" userId="5f722929-11a9-4f05-996f-fa10701e8ba2" providerId="ADAL" clId="{4DE53AE2-6B78-4688-9005-B2BCCCC18CB0}" dt="2020-07-14T12:43:03.903" v="1591" actId="20577"/>
        <pc:sldMkLst>
          <pc:docMk/>
          <pc:sldMk cId="1070931272" sldId="267"/>
        </pc:sldMkLst>
        <pc:spChg chg="mod">
          <ac:chgData name="Claire Thomson (1603261)" userId="5f722929-11a9-4f05-996f-fa10701e8ba2" providerId="ADAL" clId="{4DE53AE2-6B78-4688-9005-B2BCCCC18CB0}" dt="2020-07-14T12:43:03.903" v="1591" actId="20577"/>
          <ac:spMkLst>
            <pc:docMk/>
            <pc:sldMk cId="1070931272" sldId="267"/>
            <ac:spMk id="3" creationId="{4B754C66-9AC4-44DC-A3E5-9BC03BAC3536}"/>
          </ac:spMkLst>
        </pc:spChg>
      </pc:sldChg>
      <pc:sldChg chg="modSp mod">
        <pc:chgData name="Claire Thomson (1603261)" userId="5f722929-11a9-4f05-996f-fa10701e8ba2" providerId="ADAL" clId="{4DE53AE2-6B78-4688-9005-B2BCCCC18CB0}" dt="2020-07-14T12:40:27.385" v="1537" actId="20577"/>
        <pc:sldMkLst>
          <pc:docMk/>
          <pc:sldMk cId="2445029648" sldId="268"/>
        </pc:sldMkLst>
        <pc:spChg chg="mod">
          <ac:chgData name="Claire Thomson (1603261)" userId="5f722929-11a9-4f05-996f-fa10701e8ba2" providerId="ADAL" clId="{4DE53AE2-6B78-4688-9005-B2BCCCC18CB0}" dt="2020-07-14T12:40:27.385" v="1537" actId="20577"/>
          <ac:spMkLst>
            <pc:docMk/>
            <pc:sldMk cId="2445029648" sldId="268"/>
            <ac:spMk id="3" creationId="{F259AD47-EE05-4800-A5EA-2AB47E8A75C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7/14/2020</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763740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9EF837-FEDB-44F2-8FB5-4F56FC548A33}" type="datetimeFigureOut">
              <a:rPr lang="en-US" dirty="0"/>
              <a:t>7/14/2020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84557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7/14/2020</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221346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FBB33F-FEF5-4E73-A5F9-307689FE77C6}" type="datetimeFigureOut">
              <a:rPr lang="en-US" dirty="0"/>
              <a:t>7/14/2020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1629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4B5FA4-F0B8-4D71-BC92-932E3A1502F8}" type="datetimeFigureOut">
              <a:rPr lang="en-US" dirty="0"/>
              <a:t>7/14/2020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43220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D89F80-C2CE-4D6A-80E4-D3515AD92BC6}" type="datetimeFigureOut">
              <a:rPr lang="en-US" dirty="0"/>
              <a:t>7/14/2020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87825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7/14/2020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24784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7/14/2020</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66133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7/14/2020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13794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598A19-B9D6-4696-A74D-9FEF900C8B6A}" type="datetimeFigureOut">
              <a:rPr lang="en-US" dirty="0"/>
              <a:t>7/14/2020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1649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205100-39B0-4914-BBD6-34F267582565}" type="datetimeFigureOut">
              <a:rPr lang="en-US" dirty="0"/>
              <a:t>7/14/2020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92069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7/14/2020</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08809860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legislation.gov.uk/anaw/2014/4/contents/enacted" TargetMode="External"/><Relationship Id="rId2" Type="http://schemas.openxmlformats.org/officeDocument/2006/relationships/hyperlink" Target="https://www.bmj.com/content/361/bmj.k2791/r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136995A-02EF-4249-9F8E-D425A00DF08A}"/>
              </a:ext>
            </a:extLst>
          </p:cNvPr>
          <p:cNvSpPr/>
          <p:nvPr/>
        </p:nvSpPr>
        <p:spPr>
          <a:xfrm>
            <a:off x="511941" y="213565"/>
            <a:ext cx="11117853" cy="3672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C5FE28D-6F18-4AB6-BE19-61CA5365C19C}"/>
              </a:ext>
            </a:extLst>
          </p:cNvPr>
          <p:cNvSpPr>
            <a:spLocks noGrp="1"/>
          </p:cNvSpPr>
          <p:nvPr>
            <p:ph type="ctrTitle"/>
          </p:nvPr>
        </p:nvSpPr>
        <p:spPr>
          <a:xfrm>
            <a:off x="3204642" y="2353641"/>
            <a:ext cx="5782716" cy="2150719"/>
          </a:xfrm>
          <a:noFill/>
        </p:spPr>
        <p:txBody>
          <a:bodyPr anchor="ctr">
            <a:normAutofit fontScale="90000"/>
          </a:bodyPr>
          <a:lstStyle/>
          <a:p>
            <a:r>
              <a:rPr lang="en-GB" sz="3100" b="1">
                <a:solidFill>
                  <a:srgbClr val="080808"/>
                </a:solidFill>
              </a:rPr>
              <a:t>Critically explore the skills required to ensure professional practice within advocacy; make reference to theory, policy in practice.</a:t>
            </a:r>
            <a:r>
              <a:rPr lang="en-GB" sz="3100">
                <a:solidFill>
                  <a:srgbClr val="080808"/>
                </a:solidFill>
              </a:rPr>
              <a:t> </a:t>
            </a:r>
          </a:p>
        </p:txBody>
      </p:sp>
      <p:sp>
        <p:nvSpPr>
          <p:cNvPr id="3" name="TextBox 2">
            <a:extLst>
              <a:ext uri="{FF2B5EF4-FFF2-40B4-BE49-F238E27FC236}">
                <a16:creationId xmlns:a16="http://schemas.microsoft.com/office/drawing/2014/main" id="{F673E369-D929-4939-9F0D-DD54B1FAB9F1}"/>
              </a:ext>
            </a:extLst>
          </p:cNvPr>
          <p:cNvSpPr txBox="1"/>
          <p:nvPr/>
        </p:nvSpPr>
        <p:spPr>
          <a:xfrm>
            <a:off x="565533" y="216664"/>
            <a:ext cx="111251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Claire Thomson                                                     ECAY5002                                                 Student No: 1603261</a:t>
            </a:r>
            <a:endParaRPr lang="en-US"/>
          </a:p>
        </p:txBody>
      </p:sp>
    </p:spTree>
    <p:extLst>
      <p:ext uri="{BB962C8B-B14F-4D97-AF65-F5344CB8AC3E}">
        <p14:creationId xmlns:p14="http://schemas.microsoft.com/office/powerpoint/2010/main" val="3954833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C98B2C-AB17-45B7-AEE0-C5AC6F5A8621}"/>
              </a:ext>
            </a:extLst>
          </p:cNvPr>
          <p:cNvSpPr txBox="1"/>
          <p:nvPr/>
        </p:nvSpPr>
        <p:spPr>
          <a:xfrm>
            <a:off x="507423" y="3730084"/>
            <a:ext cx="1126374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Wales</a:t>
            </a:r>
          </a:p>
          <a:p>
            <a:endParaRPr lang="en-US"/>
          </a:p>
          <a:p>
            <a:r>
              <a:rPr lang="en-US"/>
              <a:t>The Part 10 Code of Practice issued under the  to people in certain circumstances to help them to overcome barriers to participating fully in the assessment, care and support planning, review and safeguarding processes.</a:t>
            </a:r>
          </a:p>
          <a:p>
            <a:endParaRPr lang="en-US">
              <a:cs typeface="Calibri"/>
            </a:endParaRPr>
          </a:p>
          <a:p>
            <a:endParaRPr lang="en-US">
              <a:ea typeface="+mn-lt"/>
              <a:cs typeface="Calibri"/>
            </a:endParaRPr>
          </a:p>
          <a:p>
            <a:r>
              <a:rPr lang="en-US">
                <a:ea typeface="+mn-lt"/>
                <a:cs typeface="+mn-lt"/>
              </a:rPr>
              <a:t>Advocacy services are fundamental to supporting people to engage actively and participate in the development of their own well-being outcomes.</a:t>
            </a:r>
            <a:endParaRPr lang="en-US"/>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62D26F3D-16BA-428A-81A8-F1F9683F640D}"/>
              </a:ext>
            </a:extLst>
          </p:cNvPr>
          <p:cNvSpPr txBox="1"/>
          <p:nvPr/>
        </p:nvSpPr>
        <p:spPr>
          <a:xfrm>
            <a:off x="503093" y="321252"/>
            <a:ext cx="1121812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U.K.</a:t>
            </a:r>
          </a:p>
          <a:p>
            <a:endParaRPr lang="en-GB">
              <a:cs typeface="Calibri"/>
            </a:endParaRPr>
          </a:p>
          <a:p>
            <a:r>
              <a:rPr lang="en-GB" b="1">
                <a:cs typeface="Calibri"/>
              </a:rPr>
              <a:t>Care Act 2014</a:t>
            </a:r>
            <a:r>
              <a:rPr lang="en-GB">
                <a:cs typeface="Calibri"/>
              </a:rPr>
              <a:t>: Local</a:t>
            </a:r>
            <a:r>
              <a:rPr lang="en-GB">
                <a:ea typeface="+mn-lt"/>
                <a:cs typeface="+mn-lt"/>
              </a:rPr>
              <a:t> authorities must involve people in decisions made about them and their care and support. No matter how complex a person’s needs, local authorities are required to help people express their wishes and feelings, support them in weighing up their options, and assist them in making their own decisions (SCIE, 2015a).</a:t>
            </a:r>
            <a:endParaRPr lang="en-GB">
              <a:cs typeface="Calibri"/>
            </a:endParaRPr>
          </a:p>
          <a:p>
            <a:endParaRPr lang="en-GB">
              <a:cs typeface="Calibri"/>
            </a:endParaRPr>
          </a:p>
          <a:p>
            <a:r>
              <a:rPr lang="en-GB">
                <a:ea typeface="+mn-lt"/>
                <a:cs typeface="+mn-lt"/>
              </a:rPr>
              <a:t>The right to an independent mental capacity advocate was introduced by the </a:t>
            </a:r>
            <a:r>
              <a:rPr lang="en-GB" b="1">
                <a:ea typeface="+mn-lt"/>
                <a:cs typeface="+mn-lt"/>
              </a:rPr>
              <a:t>Mental Capacity Act 2005 </a:t>
            </a:r>
            <a:r>
              <a:rPr lang="en-GB">
                <a:ea typeface="+mn-lt"/>
                <a:cs typeface="+mn-lt"/>
              </a:rPr>
              <a:t>(SCIE, 2016).</a:t>
            </a:r>
          </a:p>
          <a:p>
            <a:endParaRPr lang="en-GB"/>
          </a:p>
          <a:p>
            <a:r>
              <a:rPr lang="en-GB">
                <a:ea typeface="+mn-lt"/>
                <a:cs typeface="+mn-lt"/>
              </a:rPr>
              <a:t>Independent mental health advocacy services were introduced to safeguard the rights of people detained under the </a:t>
            </a:r>
            <a:r>
              <a:rPr lang="en-GB" b="1">
                <a:ea typeface="+mn-lt"/>
                <a:cs typeface="+mn-lt"/>
              </a:rPr>
              <a:t>Mental Health Act 2007 </a:t>
            </a:r>
            <a:r>
              <a:rPr lang="en-GB">
                <a:ea typeface="+mn-lt"/>
                <a:cs typeface="+mn-lt"/>
              </a:rPr>
              <a:t>(U.K. Government, 2007).</a:t>
            </a:r>
            <a:endParaRPr lang="en-GB"/>
          </a:p>
          <a:p>
            <a:endParaRPr lang="en-GB" b="1"/>
          </a:p>
          <a:p>
            <a:endParaRPr lang="en-GB" b="1"/>
          </a:p>
          <a:p>
            <a:endParaRPr lang="en-GB" b="1"/>
          </a:p>
          <a:p>
            <a:endParaRPr lang="en-GB" b="1"/>
          </a:p>
          <a:p>
            <a:endParaRPr lang="en-GB" b="1"/>
          </a:p>
          <a:p>
            <a:endParaRPr lang="en-GB"/>
          </a:p>
        </p:txBody>
      </p:sp>
    </p:spTree>
    <p:extLst>
      <p:ext uri="{BB962C8B-B14F-4D97-AF65-F5344CB8AC3E}">
        <p14:creationId xmlns:p14="http://schemas.microsoft.com/office/powerpoint/2010/main" val="245213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EC4716C-A88E-4266-8C84-F71613889310}"/>
              </a:ext>
            </a:extLst>
          </p:cNvPr>
          <p:cNvPicPr>
            <a:picLocks noChangeAspect="1"/>
          </p:cNvPicPr>
          <p:nvPr/>
        </p:nvPicPr>
        <p:blipFill rotWithShape="1">
          <a:blip r:embed="rId2"/>
          <a:srcRect r="7683" b="-2"/>
          <a:stretch/>
        </p:blipFill>
        <p:spPr>
          <a:xfrm>
            <a:off x="7837371" y="414304"/>
            <a:ext cx="3929271" cy="6047977"/>
          </a:xfrm>
          <a:prstGeom prst="rect">
            <a:avLst/>
          </a:prstGeom>
        </p:spPr>
      </p:pic>
      <p:sp>
        <p:nvSpPr>
          <p:cNvPr id="5" name="Rectangle 4">
            <a:extLst>
              <a:ext uri="{FF2B5EF4-FFF2-40B4-BE49-F238E27FC236}">
                <a16:creationId xmlns:a16="http://schemas.microsoft.com/office/drawing/2014/main" id="{C8BCE7E9-55A7-46FF-BEBA-87F55254C4A9}"/>
              </a:ext>
            </a:extLst>
          </p:cNvPr>
          <p:cNvSpPr/>
          <p:nvPr/>
        </p:nvSpPr>
        <p:spPr>
          <a:xfrm>
            <a:off x="868680" y="2386584"/>
            <a:ext cx="6281928" cy="3648456"/>
          </a:xfrm>
          <a:prstGeom prst="rect">
            <a:avLst/>
          </a:prstGeom>
        </p:spPr>
        <p:txBody>
          <a:bodyPr vert="horz" lIns="91440" tIns="45720" rIns="91440" bIns="45720" rtlCol="0" anchor="t">
            <a:normAutofit/>
          </a:bodyPr>
          <a:lstStyle/>
          <a:p>
            <a:pPr>
              <a:spcBef>
                <a:spcPct val="20000"/>
              </a:spcBef>
              <a:spcAft>
                <a:spcPts val="600"/>
              </a:spcAft>
              <a:buClr>
                <a:schemeClr val="tx1">
                  <a:lumMod val="85000"/>
                  <a:lumOff val="15000"/>
                </a:schemeClr>
              </a:buClr>
              <a:buSzPct val="145000"/>
            </a:pPr>
            <a:r>
              <a:rPr lang="en-US"/>
              <a:t>Advocacy is rooted in a belief that disabled people should be able to determine what matters to them and the support they need to enjoy a good quality of life. The Care Act includes a new statutory right to independent advocacy for people who fit certain criteria. This new duty is being implemented in the context of reduced local authority budgets, the tightening of eligibility criteria and increasing demographic pressures.  SCIE, (2015b)</a:t>
            </a:r>
          </a:p>
        </p:txBody>
      </p:sp>
      <p:sp>
        <p:nvSpPr>
          <p:cNvPr id="9" name="TextBox 8">
            <a:extLst>
              <a:ext uri="{FF2B5EF4-FFF2-40B4-BE49-F238E27FC236}">
                <a16:creationId xmlns:a16="http://schemas.microsoft.com/office/drawing/2014/main" id="{FB4849A1-6586-4A2B-9D0D-F4898413938A}"/>
              </a:ext>
            </a:extLst>
          </p:cNvPr>
          <p:cNvSpPr txBox="1"/>
          <p:nvPr/>
        </p:nvSpPr>
        <p:spPr>
          <a:xfrm>
            <a:off x="10902176" y="6229659"/>
            <a:ext cx="1724297" cy="246221"/>
          </a:xfrm>
          <a:prstGeom prst="rect">
            <a:avLst/>
          </a:prstGeom>
          <a:noFill/>
        </p:spPr>
        <p:txBody>
          <a:bodyPr wrap="square" rtlCol="0">
            <a:spAutoFit/>
          </a:bodyPr>
          <a:lstStyle/>
          <a:p>
            <a:pPr>
              <a:spcAft>
                <a:spcPts val="600"/>
              </a:spcAft>
            </a:pPr>
            <a:r>
              <a:rPr lang="en-GB" sz="1000"/>
              <a:t>(</a:t>
            </a:r>
            <a:r>
              <a:rPr lang="en-GB" sz="1000" err="1"/>
              <a:t>pngkey</a:t>
            </a:r>
            <a:r>
              <a:rPr lang="en-GB" sz="1000"/>
              <a:t>, 2020)</a:t>
            </a:r>
          </a:p>
        </p:txBody>
      </p:sp>
    </p:spTree>
    <p:extLst>
      <p:ext uri="{BB962C8B-B14F-4D97-AF65-F5344CB8AC3E}">
        <p14:creationId xmlns:p14="http://schemas.microsoft.com/office/powerpoint/2010/main" val="2045612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EE537B6-098D-494F-9A54-F22CD0977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D5C3687-128F-46AC-B20D-FB0D14281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07328FD4-8F4F-45D0-B179-C09F34FF8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chemeClr val="tx1">
                <a:lumMod val="75000"/>
                <a:lumOff val="25000"/>
              </a:schemeClr>
            </a:solidFill>
            <a:prstDash val="solid"/>
            <a:miter lim="800000"/>
          </a:ln>
          <a:effectLst/>
        </p:spPr>
      </p:sp>
      <p:pic>
        <p:nvPicPr>
          <p:cNvPr id="2" name="Picture 2" descr="A picture containing food&#10;&#10;Description automatically generated">
            <a:extLst>
              <a:ext uri="{FF2B5EF4-FFF2-40B4-BE49-F238E27FC236}">
                <a16:creationId xmlns:a16="http://schemas.microsoft.com/office/drawing/2014/main" id="{63E281C9-8EF0-4DE1-AB8F-9F81F359012D}"/>
              </a:ext>
            </a:extLst>
          </p:cNvPr>
          <p:cNvPicPr>
            <a:picLocks noChangeAspect="1"/>
          </p:cNvPicPr>
          <p:nvPr/>
        </p:nvPicPr>
        <p:blipFill>
          <a:blip r:embed="rId2"/>
          <a:stretch>
            <a:fillRect/>
          </a:stretch>
        </p:blipFill>
        <p:spPr>
          <a:xfrm>
            <a:off x="882713" y="1923931"/>
            <a:ext cx="4572418" cy="3054602"/>
          </a:xfrm>
          <a:prstGeom prst="rect">
            <a:avLst/>
          </a:prstGeom>
        </p:spPr>
      </p:pic>
      <p:sp>
        <p:nvSpPr>
          <p:cNvPr id="26" name="Rectangle 25">
            <a:extLst>
              <a:ext uri="{FF2B5EF4-FFF2-40B4-BE49-F238E27FC236}">
                <a16:creationId xmlns:a16="http://schemas.microsoft.com/office/drawing/2014/main" id="{4D22A8B8-E29F-4EB2-95D4-3C24EF234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1EF9F5-BAA7-45A5-BD84-F3184FCE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EA8537E-08DE-4DA0-BEC6-9048FC7F4F4B}"/>
              </a:ext>
            </a:extLst>
          </p:cNvPr>
          <p:cNvSpPr txBox="1"/>
          <p:nvPr/>
        </p:nvSpPr>
        <p:spPr>
          <a:xfrm>
            <a:off x="6846137" y="727626"/>
            <a:ext cx="4602152" cy="171822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600" b="1">
                <a:solidFill>
                  <a:schemeClr val="tx1">
                    <a:lumMod val="85000"/>
                    <a:lumOff val="15000"/>
                  </a:schemeClr>
                </a:solidFill>
                <a:latin typeface="+mj-lt"/>
              </a:rPr>
              <a:t>Key Principles of advocacy: QPM code of practice for advocates (2014)</a:t>
            </a:r>
          </a:p>
        </p:txBody>
      </p:sp>
      <p:sp>
        <p:nvSpPr>
          <p:cNvPr id="5" name="Rectangle 4">
            <a:extLst>
              <a:ext uri="{FF2B5EF4-FFF2-40B4-BE49-F238E27FC236}">
                <a16:creationId xmlns:a16="http://schemas.microsoft.com/office/drawing/2014/main" id="{8C96B372-5F7E-47F5-ADC6-8C7D32C443B5}"/>
              </a:ext>
            </a:extLst>
          </p:cNvPr>
          <p:cNvSpPr/>
          <p:nvPr/>
        </p:nvSpPr>
        <p:spPr>
          <a:xfrm>
            <a:off x="6846137" y="2538919"/>
            <a:ext cx="4602152" cy="3557805"/>
          </a:xfrm>
          <a:prstGeom prst="rect">
            <a:avLst/>
          </a:prstGeom>
        </p:spPr>
        <p:txBody>
          <a:bodyPr vert="horz" lIns="91440" tIns="45720" rIns="91440" bIns="45720" rtlCol="0">
            <a:normAutofit/>
          </a:bodyPr>
          <a:lstStyle/>
          <a:p>
            <a:pPr indent="-182880">
              <a:lnSpc>
                <a:spcPct val="90000"/>
              </a:lnSpc>
              <a:spcAft>
                <a:spcPts val="600"/>
              </a:spcAft>
              <a:buClr>
                <a:schemeClr val="tx1">
                  <a:lumMod val="85000"/>
                  <a:lumOff val="15000"/>
                </a:schemeClr>
              </a:buClr>
              <a:buFont typeface="Garamond" pitchFamily="18" charset="0"/>
              <a:buChar char="◦"/>
            </a:pPr>
            <a:r>
              <a:rPr lang="en-US" b="1"/>
              <a:t>Clarity of purpose</a:t>
            </a:r>
          </a:p>
          <a:p>
            <a:pPr indent="-182880">
              <a:lnSpc>
                <a:spcPct val="90000"/>
              </a:lnSpc>
              <a:spcAft>
                <a:spcPts val="600"/>
              </a:spcAft>
              <a:buClr>
                <a:schemeClr val="tx1">
                  <a:lumMod val="85000"/>
                  <a:lumOff val="15000"/>
                </a:schemeClr>
              </a:buClr>
              <a:buFont typeface="Garamond" pitchFamily="18" charset="0"/>
              <a:buChar char="◦"/>
            </a:pPr>
            <a:r>
              <a:rPr lang="en-US" b="1"/>
              <a:t>Independence</a:t>
            </a:r>
          </a:p>
          <a:p>
            <a:pPr indent="-182880">
              <a:lnSpc>
                <a:spcPct val="90000"/>
              </a:lnSpc>
              <a:spcAft>
                <a:spcPts val="600"/>
              </a:spcAft>
              <a:buClr>
                <a:schemeClr val="tx1">
                  <a:lumMod val="85000"/>
                  <a:lumOff val="15000"/>
                </a:schemeClr>
              </a:buClr>
              <a:buFont typeface="Garamond" pitchFamily="18" charset="0"/>
              <a:buChar char="◦"/>
            </a:pPr>
            <a:r>
              <a:rPr lang="en-US" b="1"/>
              <a:t>Empowerment</a:t>
            </a:r>
          </a:p>
          <a:p>
            <a:pPr indent="-182880">
              <a:lnSpc>
                <a:spcPct val="90000"/>
              </a:lnSpc>
              <a:spcAft>
                <a:spcPts val="600"/>
              </a:spcAft>
              <a:buClr>
                <a:schemeClr val="tx1">
                  <a:lumMod val="85000"/>
                  <a:lumOff val="15000"/>
                </a:schemeClr>
              </a:buClr>
              <a:buFont typeface="Garamond" pitchFamily="18" charset="0"/>
              <a:buChar char="◦"/>
            </a:pPr>
            <a:r>
              <a:rPr lang="en-US" b="1"/>
              <a:t>Equal Opportunity</a:t>
            </a:r>
          </a:p>
          <a:p>
            <a:pPr indent="-182880">
              <a:lnSpc>
                <a:spcPct val="90000"/>
              </a:lnSpc>
              <a:spcAft>
                <a:spcPts val="600"/>
              </a:spcAft>
              <a:buClr>
                <a:schemeClr val="tx1">
                  <a:lumMod val="85000"/>
                  <a:lumOff val="15000"/>
                </a:schemeClr>
              </a:buClr>
              <a:buFont typeface="Garamond" pitchFamily="18" charset="0"/>
              <a:buChar char="◦"/>
            </a:pPr>
            <a:r>
              <a:rPr lang="en-US" b="1"/>
              <a:t>Accessibility</a:t>
            </a:r>
          </a:p>
          <a:p>
            <a:pPr indent="-182880">
              <a:lnSpc>
                <a:spcPct val="90000"/>
              </a:lnSpc>
              <a:spcAft>
                <a:spcPts val="600"/>
              </a:spcAft>
              <a:buClr>
                <a:schemeClr val="tx1">
                  <a:lumMod val="85000"/>
                  <a:lumOff val="15000"/>
                </a:schemeClr>
              </a:buClr>
              <a:buFont typeface="Garamond" pitchFamily="18" charset="0"/>
              <a:buChar char="◦"/>
            </a:pPr>
            <a:r>
              <a:rPr lang="en-US" b="1"/>
              <a:t>Supporting advocates</a:t>
            </a:r>
          </a:p>
          <a:p>
            <a:pPr indent="-182880">
              <a:lnSpc>
                <a:spcPct val="90000"/>
              </a:lnSpc>
              <a:spcAft>
                <a:spcPts val="600"/>
              </a:spcAft>
              <a:buClr>
                <a:schemeClr val="tx1">
                  <a:lumMod val="85000"/>
                  <a:lumOff val="15000"/>
                </a:schemeClr>
              </a:buClr>
              <a:buFont typeface="Garamond" pitchFamily="18" charset="0"/>
              <a:buChar char="◦"/>
            </a:pPr>
            <a:r>
              <a:rPr lang="en-US" b="1"/>
              <a:t>Accountability</a:t>
            </a:r>
          </a:p>
          <a:p>
            <a:pPr indent="-182880">
              <a:lnSpc>
                <a:spcPct val="90000"/>
              </a:lnSpc>
              <a:spcAft>
                <a:spcPts val="600"/>
              </a:spcAft>
              <a:buClr>
                <a:schemeClr val="tx1">
                  <a:lumMod val="85000"/>
                  <a:lumOff val="15000"/>
                </a:schemeClr>
              </a:buClr>
              <a:buFont typeface="Garamond" pitchFamily="18" charset="0"/>
              <a:buChar char="◦"/>
            </a:pPr>
            <a:r>
              <a:rPr lang="en-US" b="1"/>
              <a:t>Confidentiality</a:t>
            </a:r>
          </a:p>
          <a:p>
            <a:pPr indent="-182880">
              <a:lnSpc>
                <a:spcPct val="90000"/>
              </a:lnSpc>
              <a:spcAft>
                <a:spcPts val="600"/>
              </a:spcAft>
              <a:buClr>
                <a:schemeClr val="tx1">
                  <a:lumMod val="85000"/>
                  <a:lumOff val="15000"/>
                </a:schemeClr>
              </a:buClr>
              <a:buFont typeface="Garamond" pitchFamily="18" charset="0"/>
              <a:buChar char="◦"/>
            </a:pPr>
            <a:r>
              <a:rPr lang="en-US" b="1"/>
              <a:t>Complaints</a:t>
            </a:r>
          </a:p>
          <a:p>
            <a:pPr indent="-182880">
              <a:lnSpc>
                <a:spcPct val="90000"/>
              </a:lnSpc>
              <a:spcAft>
                <a:spcPts val="600"/>
              </a:spcAft>
              <a:buClr>
                <a:schemeClr val="tx1">
                  <a:lumMod val="85000"/>
                  <a:lumOff val="15000"/>
                </a:schemeClr>
              </a:buClr>
              <a:buFont typeface="Garamond" pitchFamily="18" charset="0"/>
              <a:buChar char="◦"/>
            </a:pPr>
            <a:r>
              <a:rPr lang="en-US" b="1"/>
              <a:t>Safeguarding</a:t>
            </a:r>
          </a:p>
          <a:p>
            <a:pPr indent="-182880">
              <a:lnSpc>
                <a:spcPct val="90000"/>
              </a:lnSpc>
              <a:spcAft>
                <a:spcPts val="600"/>
              </a:spcAft>
              <a:buClr>
                <a:schemeClr val="tx1">
                  <a:lumMod val="85000"/>
                  <a:lumOff val="15000"/>
                </a:schemeClr>
              </a:buClr>
              <a:buFont typeface="Garamond" pitchFamily="18" charset="0"/>
              <a:buChar char="◦"/>
            </a:pPr>
            <a:endParaRPr lang="en-US"/>
          </a:p>
        </p:txBody>
      </p:sp>
    </p:spTree>
    <p:extLst>
      <p:ext uri="{BB962C8B-B14F-4D97-AF65-F5344CB8AC3E}">
        <p14:creationId xmlns:p14="http://schemas.microsoft.com/office/powerpoint/2010/main" val="235801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4ED18C4-67E3-43CE-9EC7-3809C35EE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FBE714BB-FFC1-4759-9828-5B89BFD7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sp>
      <p:sp>
        <p:nvSpPr>
          <p:cNvPr id="7" name="Rectangle 11">
            <a:extLst>
              <a:ext uri="{FF2B5EF4-FFF2-40B4-BE49-F238E27FC236}">
                <a16:creationId xmlns:a16="http://schemas.microsoft.com/office/drawing/2014/main" id="{8E0541FA-C333-41B0-AC8A-A3423BC4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accent1"/>
          </a:solidFill>
          <a:ln w="6350" cap="flat" cmpd="sng" algn="ctr">
            <a:noFill/>
            <a:prstDash val="solid"/>
          </a:ln>
          <a:effectLst>
            <a:softEdge rad="0"/>
          </a:effectLst>
        </p:spPr>
      </p:sp>
      <p:sp>
        <p:nvSpPr>
          <p:cNvPr id="2" name="Title 1">
            <a:extLst>
              <a:ext uri="{FF2B5EF4-FFF2-40B4-BE49-F238E27FC236}">
                <a16:creationId xmlns:a16="http://schemas.microsoft.com/office/drawing/2014/main" id="{0C0D9442-159D-4371-8069-869B4F1830B6}"/>
              </a:ext>
            </a:extLst>
          </p:cNvPr>
          <p:cNvSpPr>
            <a:spLocks noGrp="1"/>
          </p:cNvSpPr>
          <p:nvPr>
            <p:ph type="title"/>
          </p:nvPr>
        </p:nvSpPr>
        <p:spPr>
          <a:xfrm>
            <a:off x="565087" y="332790"/>
            <a:ext cx="3754169" cy="4638936"/>
          </a:xfrm>
        </p:spPr>
        <p:txBody>
          <a:bodyPr anchor="t">
            <a:normAutofit/>
          </a:bodyPr>
          <a:lstStyle/>
          <a:p>
            <a:pPr algn="ctr"/>
            <a:r>
              <a:rPr lang="en-GB" sz="4000">
                <a:solidFill>
                  <a:srgbClr val="FFFFFF"/>
                </a:solidFill>
              </a:rPr>
              <a:t>Eight key principles of safeguarding (SCIE, 2015b)</a:t>
            </a:r>
          </a:p>
        </p:txBody>
      </p:sp>
      <p:sp>
        <p:nvSpPr>
          <p:cNvPr id="9" name="Rectangle 13">
            <a:extLst>
              <a:ext uri="{FF2B5EF4-FFF2-40B4-BE49-F238E27FC236}">
                <a16:creationId xmlns:a16="http://schemas.microsoft.com/office/drawing/2014/main" id="{FC7D8F6D-0BB8-4895-8D70-A6B6FF838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291" y="465641"/>
            <a:ext cx="6797017" cy="5926719"/>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661B9BF6-88DA-4B49-A298-5BAC4EDA6C24}"/>
              </a:ext>
            </a:extLst>
          </p:cNvPr>
          <p:cNvSpPr>
            <a:spLocks noGrp="1"/>
          </p:cNvSpPr>
          <p:nvPr>
            <p:ph idx="1"/>
          </p:nvPr>
        </p:nvSpPr>
        <p:spPr>
          <a:xfrm>
            <a:off x="4994415" y="653176"/>
            <a:ext cx="5939709" cy="4638936"/>
          </a:xfrm>
        </p:spPr>
        <p:txBody>
          <a:bodyPr vert="horz" lIns="91440" tIns="45720" rIns="91440" bIns="45720" rtlCol="0" anchor="t">
            <a:noAutofit/>
          </a:bodyPr>
          <a:lstStyle/>
          <a:p>
            <a:pPr marL="0" indent="0">
              <a:lnSpc>
                <a:spcPct val="90000"/>
              </a:lnSpc>
              <a:buNone/>
            </a:pPr>
            <a:r>
              <a:rPr lang="en-GB" b="1"/>
              <a:t>Independence</a:t>
            </a:r>
          </a:p>
          <a:p>
            <a:pPr marL="0" indent="0">
              <a:lnSpc>
                <a:spcPct val="90000"/>
              </a:lnSpc>
              <a:buNone/>
            </a:pPr>
            <a:endParaRPr lang="en-GB" b="1"/>
          </a:p>
          <a:p>
            <a:pPr marL="0" indent="0">
              <a:lnSpc>
                <a:spcPct val="90000"/>
              </a:lnSpc>
              <a:buNone/>
            </a:pPr>
            <a:r>
              <a:rPr lang="en-GB" b="1"/>
              <a:t>Clarity of purpose</a:t>
            </a:r>
          </a:p>
          <a:p>
            <a:pPr marL="0" indent="0">
              <a:lnSpc>
                <a:spcPct val="90000"/>
              </a:lnSpc>
              <a:buNone/>
            </a:pPr>
            <a:endParaRPr lang="en-GB" b="1"/>
          </a:p>
          <a:p>
            <a:pPr marL="0" indent="0">
              <a:lnSpc>
                <a:spcPct val="90000"/>
              </a:lnSpc>
              <a:buNone/>
            </a:pPr>
            <a:r>
              <a:rPr lang="en-GB" b="1"/>
              <a:t>Confidentiality</a:t>
            </a:r>
          </a:p>
          <a:p>
            <a:pPr marL="0" indent="0">
              <a:lnSpc>
                <a:spcPct val="90000"/>
              </a:lnSpc>
              <a:buNone/>
            </a:pPr>
            <a:endParaRPr lang="en-GB" b="1"/>
          </a:p>
          <a:p>
            <a:pPr marL="0" indent="0">
              <a:lnSpc>
                <a:spcPct val="90000"/>
              </a:lnSpc>
              <a:buNone/>
            </a:pPr>
            <a:r>
              <a:rPr lang="en-GB" b="1"/>
              <a:t>Safeguarding</a:t>
            </a:r>
          </a:p>
          <a:p>
            <a:pPr marL="0" indent="0">
              <a:lnSpc>
                <a:spcPct val="90000"/>
              </a:lnSpc>
              <a:buNone/>
            </a:pPr>
            <a:endParaRPr lang="en-GB" b="1"/>
          </a:p>
          <a:p>
            <a:pPr marL="0" indent="0">
              <a:lnSpc>
                <a:spcPct val="90000"/>
              </a:lnSpc>
              <a:buNone/>
            </a:pPr>
            <a:r>
              <a:rPr lang="en-GB" b="1"/>
              <a:t>Empowerment and putting people first</a:t>
            </a:r>
          </a:p>
          <a:p>
            <a:pPr marL="0" indent="0">
              <a:lnSpc>
                <a:spcPct val="90000"/>
              </a:lnSpc>
              <a:buNone/>
            </a:pPr>
            <a:endParaRPr lang="en-GB" b="1"/>
          </a:p>
          <a:p>
            <a:pPr marL="0" indent="0">
              <a:lnSpc>
                <a:spcPct val="90000"/>
              </a:lnSpc>
              <a:buNone/>
            </a:pPr>
            <a:r>
              <a:rPr lang="en-GB" b="1"/>
              <a:t>Equality, accessibility and diversity</a:t>
            </a:r>
          </a:p>
          <a:p>
            <a:pPr marL="0" indent="0">
              <a:lnSpc>
                <a:spcPct val="90000"/>
              </a:lnSpc>
              <a:buNone/>
            </a:pPr>
            <a:endParaRPr lang="en-GB" b="1"/>
          </a:p>
          <a:p>
            <a:pPr marL="0" indent="0">
              <a:lnSpc>
                <a:spcPct val="90000"/>
              </a:lnSpc>
              <a:buNone/>
            </a:pPr>
            <a:r>
              <a:rPr lang="en-GB" b="1"/>
              <a:t>Accountability and complaints</a:t>
            </a:r>
          </a:p>
          <a:p>
            <a:pPr marL="0" indent="0">
              <a:lnSpc>
                <a:spcPct val="90000"/>
              </a:lnSpc>
              <a:buNone/>
            </a:pPr>
            <a:endParaRPr lang="en-GB" b="1"/>
          </a:p>
          <a:p>
            <a:pPr marL="0" indent="0">
              <a:lnSpc>
                <a:spcPct val="90000"/>
              </a:lnSpc>
              <a:buNone/>
            </a:pPr>
            <a:r>
              <a:rPr lang="en-GB" b="1"/>
              <a:t>Supporting advocates</a:t>
            </a:r>
          </a:p>
          <a:p>
            <a:pPr marL="0" indent="0">
              <a:lnSpc>
                <a:spcPct val="90000"/>
              </a:lnSpc>
              <a:buNone/>
            </a:pPr>
            <a:endParaRPr lang="en-GB" sz="1400"/>
          </a:p>
          <a:p>
            <a:pPr marL="0" indent="0">
              <a:lnSpc>
                <a:spcPct val="90000"/>
              </a:lnSpc>
              <a:buNone/>
            </a:pPr>
            <a:endParaRPr lang="en-GB" sz="1400"/>
          </a:p>
        </p:txBody>
      </p:sp>
      <p:pic>
        <p:nvPicPr>
          <p:cNvPr id="4" name="Picture 10" descr="A close up of a logo&#10;&#10;Description automatically generated">
            <a:extLst>
              <a:ext uri="{FF2B5EF4-FFF2-40B4-BE49-F238E27FC236}">
                <a16:creationId xmlns:a16="http://schemas.microsoft.com/office/drawing/2014/main" id="{AD95A7AD-92A5-44E8-9085-FE15F9728193}"/>
              </a:ext>
            </a:extLst>
          </p:cNvPr>
          <p:cNvPicPr>
            <a:picLocks noChangeAspect="1"/>
          </p:cNvPicPr>
          <p:nvPr/>
        </p:nvPicPr>
        <p:blipFill>
          <a:blip r:embed="rId2"/>
          <a:stretch>
            <a:fillRect/>
          </a:stretch>
        </p:blipFill>
        <p:spPr>
          <a:xfrm>
            <a:off x="819151" y="4540657"/>
            <a:ext cx="3254086" cy="911277"/>
          </a:xfrm>
          <a:prstGeom prst="rect">
            <a:avLst/>
          </a:prstGeom>
        </p:spPr>
      </p:pic>
    </p:spTree>
    <p:extLst>
      <p:ext uri="{BB962C8B-B14F-4D97-AF65-F5344CB8AC3E}">
        <p14:creationId xmlns:p14="http://schemas.microsoft.com/office/powerpoint/2010/main" val="2905111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C4EA5-2177-4841-8428-7C16B788BCC9}"/>
              </a:ext>
            </a:extLst>
          </p:cNvPr>
          <p:cNvSpPr>
            <a:spLocks noGrp="1"/>
          </p:cNvSpPr>
          <p:nvPr>
            <p:ph type="title"/>
          </p:nvPr>
        </p:nvSpPr>
        <p:spPr/>
        <p:txBody>
          <a:bodyPr>
            <a:normAutofit fontScale="90000"/>
          </a:bodyPr>
          <a:lstStyle/>
          <a:p>
            <a:r>
              <a:rPr lang="en-GB"/>
              <a:t>Well-Being of Future Generations Act 2015 (Wales)</a:t>
            </a:r>
          </a:p>
        </p:txBody>
      </p:sp>
      <p:sp>
        <p:nvSpPr>
          <p:cNvPr id="3" name="Content Placeholder 2">
            <a:extLst>
              <a:ext uri="{FF2B5EF4-FFF2-40B4-BE49-F238E27FC236}">
                <a16:creationId xmlns:a16="http://schemas.microsoft.com/office/drawing/2014/main" id="{ED9304DB-553E-49C5-86C3-9CE29DB20ACC}"/>
              </a:ext>
            </a:extLst>
          </p:cNvPr>
          <p:cNvSpPr>
            <a:spLocks noGrp="1"/>
          </p:cNvSpPr>
          <p:nvPr>
            <p:ph idx="1"/>
          </p:nvPr>
        </p:nvSpPr>
        <p:spPr>
          <a:xfrm>
            <a:off x="726688" y="2178747"/>
            <a:ext cx="3880625" cy="3385567"/>
          </a:xfrm>
        </p:spPr>
        <p:txBody>
          <a:bodyPr vert="horz" lIns="91440" tIns="45720" rIns="91440" bIns="45720" rtlCol="0" anchor="t">
            <a:normAutofit lnSpcReduction="10000"/>
          </a:bodyPr>
          <a:lstStyle/>
          <a:p>
            <a:r>
              <a:rPr lang="en-GB"/>
              <a:t>Professional Practice includes following acts of legislation, such as; Well-being of Future generations Act 2015.</a:t>
            </a:r>
          </a:p>
          <a:p>
            <a:endParaRPr lang="en-GB"/>
          </a:p>
          <a:p>
            <a:r>
              <a:rPr lang="en-GB"/>
              <a:t>This Act is Unique to Wales only and Welsh public bodies are required to consider the long term impact on Welsh Communities when concluding formal decisions. Public bodies must try to prevent oppression in communities, such as health and poverty.</a:t>
            </a:r>
          </a:p>
          <a:p>
            <a:endParaRPr lang="en-GB"/>
          </a:p>
          <a:p>
            <a:endParaRPr lang="en-GB"/>
          </a:p>
          <a:p>
            <a:endParaRPr lang="en-GB"/>
          </a:p>
          <a:p>
            <a:pPr marL="0" indent="0">
              <a:buNone/>
            </a:pPr>
            <a:endParaRPr lang="en-GB"/>
          </a:p>
          <a:p>
            <a:endParaRPr lang="en-GB"/>
          </a:p>
        </p:txBody>
      </p:sp>
      <p:sp>
        <p:nvSpPr>
          <p:cNvPr id="5" name="TextBox 4">
            <a:extLst>
              <a:ext uri="{FF2B5EF4-FFF2-40B4-BE49-F238E27FC236}">
                <a16:creationId xmlns:a16="http://schemas.microsoft.com/office/drawing/2014/main" id="{BFF4779C-827F-4D87-BC4F-9A39B8D48CFD}"/>
              </a:ext>
            </a:extLst>
          </p:cNvPr>
          <p:cNvSpPr txBox="1"/>
          <p:nvPr/>
        </p:nvSpPr>
        <p:spPr>
          <a:xfrm>
            <a:off x="838200" y="5965795"/>
            <a:ext cx="8549197" cy="369332"/>
          </a:xfrm>
          <a:prstGeom prst="rect">
            <a:avLst/>
          </a:prstGeom>
          <a:noFill/>
        </p:spPr>
        <p:txBody>
          <a:bodyPr wrap="square" rtlCol="0">
            <a:spAutoFit/>
          </a:bodyPr>
          <a:lstStyle/>
          <a:p>
            <a:r>
              <a:rPr lang="en-GB"/>
              <a:t>Future generations Commissioner for Wales (2020)</a:t>
            </a:r>
          </a:p>
        </p:txBody>
      </p:sp>
      <p:pic>
        <p:nvPicPr>
          <p:cNvPr id="4" name="Picture 5" descr="A screenshot of a cell phone&#10;&#10;Description automatically generated">
            <a:extLst>
              <a:ext uri="{FF2B5EF4-FFF2-40B4-BE49-F238E27FC236}">
                <a16:creationId xmlns:a16="http://schemas.microsoft.com/office/drawing/2014/main" id="{8AF16A7F-2626-4B6F-A596-CEF65AA4D1AB}"/>
              </a:ext>
            </a:extLst>
          </p:cNvPr>
          <p:cNvPicPr>
            <a:picLocks noChangeAspect="1"/>
          </p:cNvPicPr>
          <p:nvPr/>
        </p:nvPicPr>
        <p:blipFill>
          <a:blip r:embed="rId2"/>
          <a:stretch>
            <a:fillRect/>
          </a:stretch>
        </p:blipFill>
        <p:spPr>
          <a:xfrm>
            <a:off x="4724402" y="2016454"/>
            <a:ext cx="6915613" cy="4023850"/>
          </a:xfrm>
          <a:prstGeom prst="rect">
            <a:avLst/>
          </a:prstGeom>
        </p:spPr>
      </p:pic>
      <p:sp>
        <p:nvSpPr>
          <p:cNvPr id="6" name="TextBox 5">
            <a:extLst>
              <a:ext uri="{FF2B5EF4-FFF2-40B4-BE49-F238E27FC236}">
                <a16:creationId xmlns:a16="http://schemas.microsoft.com/office/drawing/2014/main" id="{F2423726-A16A-46F0-BBB2-FD1070E69563}"/>
              </a:ext>
            </a:extLst>
          </p:cNvPr>
          <p:cNvSpPr txBox="1"/>
          <p:nvPr/>
        </p:nvSpPr>
        <p:spPr>
          <a:xfrm>
            <a:off x="10216376" y="596961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(Public Health Wales, 2018)</a:t>
            </a:r>
          </a:p>
        </p:txBody>
      </p:sp>
      <p:sp>
        <p:nvSpPr>
          <p:cNvPr id="7" name="TextBox 6">
            <a:extLst>
              <a:ext uri="{FF2B5EF4-FFF2-40B4-BE49-F238E27FC236}">
                <a16:creationId xmlns:a16="http://schemas.microsoft.com/office/drawing/2014/main" id="{B67A8AD2-3DCA-4541-ADA6-436C84C5D989}"/>
              </a:ext>
            </a:extLst>
          </p:cNvPr>
          <p:cNvSpPr txBox="1"/>
          <p:nvPr/>
        </p:nvSpPr>
        <p:spPr>
          <a:xfrm>
            <a:off x="6930250" y="164271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Well-being Objectives</a:t>
            </a:r>
          </a:p>
        </p:txBody>
      </p:sp>
    </p:spTree>
    <p:extLst>
      <p:ext uri="{BB962C8B-B14F-4D97-AF65-F5344CB8AC3E}">
        <p14:creationId xmlns:p14="http://schemas.microsoft.com/office/powerpoint/2010/main" val="219247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F1914C-90FF-4BCC-9C55-E45F4567D0D5}"/>
              </a:ext>
            </a:extLst>
          </p:cNvPr>
          <p:cNvSpPr/>
          <p:nvPr/>
        </p:nvSpPr>
        <p:spPr>
          <a:xfrm>
            <a:off x="828675" y="1441992"/>
            <a:ext cx="4952999" cy="44697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E70D5BA-F068-453A-9026-568604D4EFD2}"/>
              </a:ext>
            </a:extLst>
          </p:cNvPr>
          <p:cNvSpPr>
            <a:spLocks noGrp="1"/>
          </p:cNvSpPr>
          <p:nvPr>
            <p:ph idx="1"/>
          </p:nvPr>
        </p:nvSpPr>
        <p:spPr>
          <a:xfrm>
            <a:off x="884663" y="478367"/>
            <a:ext cx="10515600" cy="4351338"/>
          </a:xfrm>
        </p:spPr>
        <p:txBody>
          <a:bodyPr vert="horz" lIns="91440" tIns="45720" rIns="91440" bIns="45720" rtlCol="0" anchor="t">
            <a:normAutofit/>
          </a:bodyPr>
          <a:lstStyle/>
          <a:p>
            <a:pPr marL="0" indent="0">
              <a:buNone/>
            </a:pPr>
            <a:r>
              <a:rPr lang="en-GB" sz="2400" b="1"/>
              <a:t>The Act Consists of Seven well-being objectives, and that Professional bodies in Wales must aim to follow and achieve success in all aspects.</a:t>
            </a:r>
            <a:endParaRPr lang="en-US" sz="2400" b="1"/>
          </a:p>
          <a:p>
            <a:endParaRPr lang="en-GB"/>
          </a:p>
          <a:p>
            <a:pPr marL="0" indent="0">
              <a:buNone/>
            </a:pPr>
            <a:r>
              <a:rPr lang="en-GB"/>
              <a:t>A prosperous Wales</a:t>
            </a:r>
          </a:p>
          <a:p>
            <a:pPr marL="0" indent="0">
              <a:buNone/>
            </a:pPr>
            <a:r>
              <a:rPr lang="en-GB"/>
              <a:t>A resilient Wales</a:t>
            </a:r>
          </a:p>
          <a:p>
            <a:pPr marL="0" indent="0">
              <a:buNone/>
            </a:pPr>
            <a:r>
              <a:rPr lang="en-GB"/>
              <a:t>A more Equal Wales</a:t>
            </a:r>
          </a:p>
          <a:p>
            <a:pPr marL="0" indent="0">
              <a:buNone/>
            </a:pPr>
            <a:r>
              <a:rPr lang="en-GB"/>
              <a:t>A healthier Wales</a:t>
            </a:r>
          </a:p>
          <a:p>
            <a:pPr marL="0" indent="0">
              <a:buNone/>
            </a:pPr>
            <a:r>
              <a:rPr lang="en-GB"/>
              <a:t>A Wales of cohesive communities</a:t>
            </a:r>
            <a:endParaRPr lang="en-GB">
              <a:cs typeface="Calibri"/>
            </a:endParaRPr>
          </a:p>
          <a:p>
            <a:pPr marL="0" indent="0">
              <a:buNone/>
            </a:pPr>
            <a:r>
              <a:rPr lang="en-GB"/>
              <a:t>A Wales of vibrant and thriving Welsh language</a:t>
            </a:r>
          </a:p>
          <a:p>
            <a:pPr marL="0" indent="0">
              <a:buNone/>
            </a:pPr>
            <a:r>
              <a:rPr lang="en-GB"/>
              <a:t>A globally responsible Wales</a:t>
            </a:r>
          </a:p>
        </p:txBody>
      </p:sp>
      <p:sp>
        <p:nvSpPr>
          <p:cNvPr id="5" name="TextBox 4">
            <a:extLst>
              <a:ext uri="{FF2B5EF4-FFF2-40B4-BE49-F238E27FC236}">
                <a16:creationId xmlns:a16="http://schemas.microsoft.com/office/drawing/2014/main" id="{C88D6972-535C-488A-9A49-FB6A41B1AD5C}"/>
              </a:ext>
            </a:extLst>
          </p:cNvPr>
          <p:cNvSpPr txBox="1"/>
          <p:nvPr/>
        </p:nvSpPr>
        <p:spPr>
          <a:xfrm>
            <a:off x="788975" y="5907548"/>
            <a:ext cx="7358849" cy="276999"/>
          </a:xfrm>
          <a:prstGeom prst="rect">
            <a:avLst/>
          </a:prstGeom>
          <a:noFill/>
        </p:spPr>
        <p:txBody>
          <a:bodyPr wrap="square" rtlCol="0" anchor="t">
            <a:spAutoFit/>
          </a:bodyPr>
          <a:lstStyle/>
          <a:p>
            <a:r>
              <a:rPr lang="en-GB" sz="1200"/>
              <a:t>Future generations Commissioner for Wales (2020)</a:t>
            </a:r>
          </a:p>
        </p:txBody>
      </p:sp>
      <p:sp>
        <p:nvSpPr>
          <p:cNvPr id="2" name="TextBox 1">
            <a:extLst>
              <a:ext uri="{FF2B5EF4-FFF2-40B4-BE49-F238E27FC236}">
                <a16:creationId xmlns:a16="http://schemas.microsoft.com/office/drawing/2014/main" id="{4E7A92E7-1744-4F3C-A1A0-7E1F0B8588DA}"/>
              </a:ext>
            </a:extLst>
          </p:cNvPr>
          <p:cNvSpPr txBox="1"/>
          <p:nvPr/>
        </p:nvSpPr>
        <p:spPr>
          <a:xfrm>
            <a:off x="5885986" y="1444083"/>
            <a:ext cx="584695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To ensure quality services advocates will need to have the right skills, knowledge and competence.</a:t>
            </a:r>
          </a:p>
          <a:p>
            <a:endParaRPr lang="en-GB"/>
          </a:p>
          <a:p>
            <a:r>
              <a:rPr lang="en-GB">
                <a:ea typeface="+mn-lt"/>
                <a:cs typeface="+mn-lt"/>
              </a:rPr>
              <a:t>Learning and development is therefore an important aspect of providing high quality provision as recognised in the Framework.</a:t>
            </a:r>
          </a:p>
          <a:p>
            <a:endParaRPr lang="en-GB"/>
          </a:p>
          <a:p>
            <a:r>
              <a:rPr lang="en-GB">
                <a:ea typeface="+mn-lt"/>
                <a:cs typeface="+mn-lt"/>
              </a:rPr>
              <a:t>SCW would recommend incorporating further NOS in relation to advocacy.</a:t>
            </a:r>
          </a:p>
          <a:p>
            <a:endParaRPr lang="en-GB"/>
          </a:p>
          <a:p>
            <a:r>
              <a:rPr lang="en-GB">
                <a:ea typeface="+mn-lt"/>
                <a:cs typeface="+mn-lt"/>
              </a:rPr>
              <a:t>Level 3 City &amp; Guilds (C&amp;G) Qualification will be replaced in September 2019 by new qualifications that are being developed by Qualifications Wales as part of their review of Health and Social Care Qualifications in Wales. The new qualification will be set at level 4 rather than level 3 and an awarding body has been appointed to develop and deliver the qualification. </a:t>
            </a:r>
            <a:endParaRPr lang="en-GB"/>
          </a:p>
        </p:txBody>
      </p:sp>
      <p:sp>
        <p:nvSpPr>
          <p:cNvPr id="6" name="TextBox 5">
            <a:extLst>
              <a:ext uri="{FF2B5EF4-FFF2-40B4-BE49-F238E27FC236}">
                <a16:creationId xmlns:a16="http://schemas.microsoft.com/office/drawing/2014/main" id="{15653054-D393-4DCC-9A47-2F2BF2E86BF9}"/>
              </a:ext>
            </a:extLst>
          </p:cNvPr>
          <p:cNvSpPr txBox="1"/>
          <p:nvPr/>
        </p:nvSpPr>
        <p:spPr>
          <a:xfrm>
            <a:off x="10030522" y="5867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(Welsh Government, 2018a)</a:t>
            </a:r>
          </a:p>
        </p:txBody>
      </p:sp>
    </p:spTree>
    <p:extLst>
      <p:ext uri="{BB962C8B-B14F-4D97-AF65-F5344CB8AC3E}">
        <p14:creationId xmlns:p14="http://schemas.microsoft.com/office/powerpoint/2010/main" val="3665669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ABFF-7B95-4435-A0E0-580463D0AB29}"/>
              </a:ext>
            </a:extLst>
          </p:cNvPr>
          <p:cNvSpPr>
            <a:spLocks noGrp="1"/>
          </p:cNvSpPr>
          <p:nvPr>
            <p:ph type="title"/>
          </p:nvPr>
        </p:nvSpPr>
        <p:spPr>
          <a:xfrm>
            <a:off x="379165" y="400378"/>
            <a:ext cx="11406129" cy="2849563"/>
          </a:xfrm>
        </p:spPr>
        <p:txBody>
          <a:bodyPr>
            <a:noAutofit/>
          </a:bodyPr>
          <a:lstStyle/>
          <a:p>
            <a:r>
              <a:rPr lang="en-GB" sz="1800">
                <a:ea typeface="+mj-lt"/>
                <a:cs typeface="+mj-lt"/>
              </a:rPr>
              <a:t>The internal market was created by Kenneth Clarke under Thatcher to introduce competition in the NHS (1989) to increase efficiency. The mechanism was to effect a 'purchaser-provider split', which created bodies for health service commissioning separated from those responsible for health care provision.</a:t>
            </a:r>
            <a:br>
              <a:rPr lang="en-GB" sz="1800">
                <a:ea typeface="+mj-lt"/>
                <a:cs typeface="+mj-lt"/>
              </a:rPr>
            </a:br>
            <a:br>
              <a:rPr lang="en-GB" sz="1800">
                <a:ea typeface="+mj-lt"/>
                <a:cs typeface="+mj-lt"/>
              </a:rPr>
            </a:br>
            <a:r>
              <a:rPr lang="en-GB" sz="1800">
                <a:ea typeface="+mj-lt"/>
                <a:cs typeface="+mj-lt"/>
              </a:rPr>
              <a:t>The internal market has turned our public hospitals into businesses in which, when there is a conflict between financial health and patients' health, financial health trumps.</a:t>
            </a:r>
            <a:br>
              <a:rPr lang="en-GB" sz="1800">
                <a:ea typeface="+mj-lt"/>
                <a:cs typeface="+mj-lt"/>
              </a:rPr>
            </a:br>
            <a:br>
              <a:rPr lang="en-GB" sz="1800">
                <a:ea typeface="+mj-lt"/>
                <a:cs typeface="+mj-lt"/>
              </a:rPr>
            </a:br>
            <a:r>
              <a:rPr lang="en-GB" sz="1800">
                <a:ea typeface="+mj-lt"/>
                <a:cs typeface="+mj-lt"/>
              </a:rPr>
              <a:t>The internal market has resulted in high regulatory and transaction costs, health service </a:t>
            </a:r>
            <a:r>
              <a:rPr lang="en-GB" sz="1800" b="1">
                <a:ea typeface="+mj-lt"/>
                <a:cs typeface="+mj-lt"/>
              </a:rPr>
              <a:t>fragmentation</a:t>
            </a:r>
            <a:r>
              <a:rPr lang="en-GB" sz="1800">
                <a:ea typeface="+mj-lt"/>
                <a:cs typeface="+mj-lt"/>
              </a:rPr>
              <a:t> and bureaucracy, and opening the door to privatisation.  It has not demonstrably improved NHS performance and has thus not worked in its own terms</a:t>
            </a:r>
            <a:endParaRPr lang="en-GB" sz="1800"/>
          </a:p>
        </p:txBody>
      </p:sp>
      <p:sp>
        <p:nvSpPr>
          <p:cNvPr id="4" name="TextBox 3">
            <a:extLst>
              <a:ext uri="{FF2B5EF4-FFF2-40B4-BE49-F238E27FC236}">
                <a16:creationId xmlns:a16="http://schemas.microsoft.com/office/drawing/2014/main" id="{0C0EE841-1684-4770-9290-E00B9A8E7F44}"/>
              </a:ext>
            </a:extLst>
          </p:cNvPr>
          <p:cNvSpPr txBox="1"/>
          <p:nvPr/>
        </p:nvSpPr>
        <p:spPr>
          <a:xfrm>
            <a:off x="10517437" y="2842351"/>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(Segel, 2018)</a:t>
            </a:r>
          </a:p>
        </p:txBody>
      </p:sp>
      <p:sp>
        <p:nvSpPr>
          <p:cNvPr id="5" name="Rectangle 4">
            <a:extLst>
              <a:ext uri="{FF2B5EF4-FFF2-40B4-BE49-F238E27FC236}">
                <a16:creationId xmlns:a16="http://schemas.microsoft.com/office/drawing/2014/main" id="{6ED9B282-BC2B-427F-BA64-4864360D79D6}"/>
              </a:ext>
            </a:extLst>
          </p:cNvPr>
          <p:cNvSpPr/>
          <p:nvPr/>
        </p:nvSpPr>
        <p:spPr>
          <a:xfrm>
            <a:off x="493579" y="3114675"/>
            <a:ext cx="11209661" cy="13954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6">
            <a:extLst>
              <a:ext uri="{FF2B5EF4-FFF2-40B4-BE49-F238E27FC236}">
                <a16:creationId xmlns:a16="http://schemas.microsoft.com/office/drawing/2014/main" id="{0A7E6DD3-1E1E-4AB7-8631-405F42F62423}"/>
              </a:ext>
            </a:extLst>
          </p:cNvPr>
          <p:cNvPicPr>
            <a:picLocks noChangeAspect="1"/>
          </p:cNvPicPr>
          <p:nvPr/>
        </p:nvPicPr>
        <p:blipFill>
          <a:blip r:embed="rId2"/>
          <a:stretch>
            <a:fillRect/>
          </a:stretch>
        </p:blipFill>
        <p:spPr>
          <a:xfrm>
            <a:off x="519629" y="3139755"/>
            <a:ext cx="1430357" cy="1349672"/>
          </a:xfrm>
          <a:prstGeom prst="rect">
            <a:avLst/>
          </a:prstGeom>
        </p:spPr>
      </p:pic>
      <p:sp>
        <p:nvSpPr>
          <p:cNvPr id="7" name="TextBox 6">
            <a:extLst>
              <a:ext uri="{FF2B5EF4-FFF2-40B4-BE49-F238E27FC236}">
                <a16:creationId xmlns:a16="http://schemas.microsoft.com/office/drawing/2014/main" id="{ED484106-7F29-40B1-B091-AEA48C2C5C4C}"/>
              </a:ext>
            </a:extLst>
          </p:cNvPr>
          <p:cNvSpPr txBox="1"/>
          <p:nvPr/>
        </p:nvSpPr>
        <p:spPr>
          <a:xfrm>
            <a:off x="1942642" y="3136134"/>
            <a:ext cx="95002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2014 the NHS Five Year Forward View shifted the healthcare system towards one of integration and away from competition. 7 new models of care were noted providing more coordinated services for patients.</a:t>
            </a:r>
          </a:p>
        </p:txBody>
      </p:sp>
      <p:sp>
        <p:nvSpPr>
          <p:cNvPr id="8" name="TextBox 7">
            <a:extLst>
              <a:ext uri="{FF2B5EF4-FFF2-40B4-BE49-F238E27FC236}">
                <a16:creationId xmlns:a16="http://schemas.microsoft.com/office/drawing/2014/main" id="{8F6F7426-0ACA-47AA-8D4E-F82D872E2CE0}"/>
              </a:ext>
            </a:extLst>
          </p:cNvPr>
          <p:cNvSpPr txBox="1"/>
          <p:nvPr/>
        </p:nvSpPr>
        <p:spPr>
          <a:xfrm>
            <a:off x="515613" y="4555129"/>
            <a:ext cx="945430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The NHS long term plan published in 2019 is a continued strategy for service integration for the next ten years and aims to deliver better services in order to:</a:t>
            </a:r>
          </a:p>
          <a:p>
            <a:endParaRPr lang="en-GB" sz="1600" b="1"/>
          </a:p>
          <a:p>
            <a:pPr marL="285750" indent="-285750">
              <a:buFont typeface="Arial"/>
              <a:buChar char="•"/>
            </a:pPr>
            <a:r>
              <a:rPr lang="en-GB" sz="1600">
                <a:ea typeface="+mn-lt"/>
                <a:cs typeface="+mn-lt"/>
              </a:rPr>
              <a:t>Make sure everyone gets the best start in life.</a:t>
            </a:r>
            <a:endParaRPr lang="en-GB" sz="1600" b="1"/>
          </a:p>
          <a:p>
            <a:pPr marL="285750" indent="-285750">
              <a:buFont typeface="Arial"/>
              <a:buChar char="•"/>
            </a:pPr>
            <a:r>
              <a:rPr lang="en-GB" sz="1600">
                <a:ea typeface="+mn-lt"/>
                <a:cs typeface="+mn-lt"/>
              </a:rPr>
              <a:t>Deliver world-class care for major health problems.</a:t>
            </a:r>
            <a:endParaRPr lang="en-GB" sz="1600"/>
          </a:p>
          <a:p>
            <a:pPr marL="285750" indent="-285750">
              <a:buFont typeface="Arial"/>
              <a:buChar char="•"/>
            </a:pPr>
            <a:r>
              <a:rPr lang="en-GB" sz="1600">
                <a:ea typeface="+mn-lt"/>
                <a:cs typeface="+mn-lt"/>
              </a:rPr>
              <a:t>Support people to age well.</a:t>
            </a:r>
            <a:endParaRPr lang="en-GB" sz="1600"/>
          </a:p>
          <a:p>
            <a:endParaRPr lang="en-GB" sz="1600" b="1"/>
          </a:p>
          <a:p>
            <a:endParaRPr lang="en-GB" sz="1600" b="1"/>
          </a:p>
          <a:p>
            <a:endParaRPr lang="en-GB" sz="1600" b="1"/>
          </a:p>
          <a:p>
            <a:endParaRPr lang="en-GB" sz="1600" b="1"/>
          </a:p>
        </p:txBody>
      </p:sp>
      <p:pic>
        <p:nvPicPr>
          <p:cNvPr id="10" name="Picture 10" descr="A picture containing photo, person, group&#10;&#10;Description automatically generated">
            <a:extLst>
              <a:ext uri="{FF2B5EF4-FFF2-40B4-BE49-F238E27FC236}">
                <a16:creationId xmlns:a16="http://schemas.microsoft.com/office/drawing/2014/main" id="{C414E9BD-B337-4631-8B3E-B8288AD24AA3}"/>
              </a:ext>
            </a:extLst>
          </p:cNvPr>
          <p:cNvPicPr>
            <a:picLocks noChangeAspect="1"/>
          </p:cNvPicPr>
          <p:nvPr/>
        </p:nvPicPr>
        <p:blipFill>
          <a:blip r:embed="rId3"/>
          <a:stretch>
            <a:fillRect/>
          </a:stretch>
        </p:blipFill>
        <p:spPr>
          <a:xfrm>
            <a:off x="9975773" y="4553230"/>
            <a:ext cx="1733321" cy="1827781"/>
          </a:xfrm>
          <a:prstGeom prst="rect">
            <a:avLst/>
          </a:prstGeom>
        </p:spPr>
      </p:pic>
      <p:sp>
        <p:nvSpPr>
          <p:cNvPr id="11" name="TextBox 10">
            <a:extLst>
              <a:ext uri="{FF2B5EF4-FFF2-40B4-BE49-F238E27FC236}">
                <a16:creationId xmlns:a16="http://schemas.microsoft.com/office/drawing/2014/main" id="{249AEA81-3D96-4A77-BE57-DDF3264A4152}"/>
              </a:ext>
            </a:extLst>
          </p:cNvPr>
          <p:cNvSpPr txBox="1"/>
          <p:nvPr/>
        </p:nvSpPr>
        <p:spPr>
          <a:xfrm>
            <a:off x="8742218" y="604058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(NHS, 2019)</a:t>
            </a:r>
          </a:p>
        </p:txBody>
      </p:sp>
      <p:sp>
        <p:nvSpPr>
          <p:cNvPr id="3" name="TextBox 2">
            <a:extLst>
              <a:ext uri="{FF2B5EF4-FFF2-40B4-BE49-F238E27FC236}">
                <a16:creationId xmlns:a16="http://schemas.microsoft.com/office/drawing/2014/main" id="{7F2D8A93-F9BE-45CB-A572-3EBF97F1F3A3}"/>
              </a:ext>
            </a:extLst>
          </p:cNvPr>
          <p:cNvSpPr txBox="1"/>
          <p:nvPr/>
        </p:nvSpPr>
        <p:spPr>
          <a:xfrm>
            <a:off x="10309514" y="4066309"/>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(NHS, 2020)</a:t>
            </a:r>
          </a:p>
        </p:txBody>
      </p:sp>
    </p:spTree>
    <p:extLst>
      <p:ext uri="{BB962C8B-B14F-4D97-AF65-F5344CB8AC3E}">
        <p14:creationId xmlns:p14="http://schemas.microsoft.com/office/powerpoint/2010/main" val="1963560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C8C512-3D05-4F79-8FE7-07C2C570E148}"/>
              </a:ext>
            </a:extLst>
          </p:cNvPr>
          <p:cNvSpPr/>
          <p:nvPr/>
        </p:nvSpPr>
        <p:spPr>
          <a:xfrm>
            <a:off x="215358" y="3291235"/>
            <a:ext cx="8539973" cy="2220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2BA7D67-4189-4B37-A1F7-174F996EC29F}"/>
              </a:ext>
            </a:extLst>
          </p:cNvPr>
          <p:cNvSpPr>
            <a:spLocks noGrp="1"/>
          </p:cNvSpPr>
          <p:nvPr>
            <p:ph type="title"/>
          </p:nvPr>
        </p:nvSpPr>
        <p:spPr>
          <a:xfrm>
            <a:off x="3497765" y="161344"/>
            <a:ext cx="5432317" cy="2091969"/>
          </a:xfrm>
        </p:spPr>
        <p:txBody>
          <a:bodyPr>
            <a:normAutofit/>
          </a:bodyPr>
          <a:lstStyle/>
          <a:p>
            <a:r>
              <a:rPr lang="en-GB">
                <a:ea typeface="+mj-lt"/>
                <a:cs typeface="+mj-lt"/>
              </a:rPr>
              <a:t>Care and support should be seamless, without artificial barriers between physical and mental health, primary and secondary care, or health</a:t>
            </a:r>
            <a:endParaRPr lang="en-US"/>
          </a:p>
          <a:p>
            <a:r>
              <a:rPr lang="en-GB">
                <a:ea typeface="+mj-lt"/>
                <a:cs typeface="+mj-lt"/>
              </a:rPr>
              <a:t>and social care.</a:t>
            </a:r>
            <a:endParaRPr lang="en-GB"/>
          </a:p>
        </p:txBody>
      </p:sp>
      <p:pic>
        <p:nvPicPr>
          <p:cNvPr id="5" name="Picture 5" descr="A close up of text on a white background&#10;&#10;Description automatically generated">
            <a:extLst>
              <a:ext uri="{FF2B5EF4-FFF2-40B4-BE49-F238E27FC236}">
                <a16:creationId xmlns:a16="http://schemas.microsoft.com/office/drawing/2014/main" id="{22875E33-AE6E-4AB9-8AED-31FAD2B968A0}"/>
              </a:ext>
            </a:extLst>
          </p:cNvPr>
          <p:cNvPicPr>
            <a:picLocks noGrp="1" noChangeAspect="1"/>
          </p:cNvPicPr>
          <p:nvPr>
            <p:ph idx="1"/>
          </p:nvPr>
        </p:nvPicPr>
        <p:blipFill>
          <a:blip r:embed="rId2"/>
          <a:stretch>
            <a:fillRect/>
          </a:stretch>
        </p:blipFill>
        <p:spPr>
          <a:xfrm>
            <a:off x="157299" y="163550"/>
            <a:ext cx="3411767" cy="3094464"/>
          </a:xfrm>
        </p:spPr>
      </p:pic>
      <p:sp>
        <p:nvSpPr>
          <p:cNvPr id="4" name="Text Placeholder 3">
            <a:extLst>
              <a:ext uri="{FF2B5EF4-FFF2-40B4-BE49-F238E27FC236}">
                <a16:creationId xmlns:a16="http://schemas.microsoft.com/office/drawing/2014/main" id="{36FFB83C-3D5F-4563-91E7-6570D4F4797D}"/>
              </a:ext>
            </a:extLst>
          </p:cNvPr>
          <p:cNvSpPr>
            <a:spLocks noGrp="1"/>
          </p:cNvSpPr>
          <p:nvPr>
            <p:ph type="body" sz="half" idx="2"/>
          </p:nvPr>
        </p:nvSpPr>
        <p:spPr>
          <a:xfrm>
            <a:off x="282498" y="3289610"/>
            <a:ext cx="8536072" cy="1321420"/>
          </a:xfrm>
        </p:spPr>
        <p:txBody>
          <a:bodyPr vert="horz" lIns="91440" tIns="45720" rIns="91440" bIns="45720" rtlCol="0" anchor="t">
            <a:noAutofit/>
          </a:bodyPr>
          <a:lstStyle/>
          <a:p>
            <a:r>
              <a:rPr lang="en-GB" sz="2000">
                <a:ea typeface="+mn-lt"/>
                <a:cs typeface="+mn-lt"/>
              </a:rPr>
              <a:t>This means that Health and Social Care and other agencies are not simply providers of services but have a key role in promoting good health and well-being, preventing illness and disease, reducing deterioration, delivering holistic care and support in a co-ordinated way. This is about the whole community and not just the systems and services within it, but is built around, people, communities, families and local support.</a:t>
            </a:r>
            <a:endParaRPr lang="en-US" sz="2000"/>
          </a:p>
        </p:txBody>
      </p:sp>
      <p:sp>
        <p:nvSpPr>
          <p:cNvPr id="6" name="TextBox 5">
            <a:extLst>
              <a:ext uri="{FF2B5EF4-FFF2-40B4-BE49-F238E27FC236}">
                <a16:creationId xmlns:a16="http://schemas.microsoft.com/office/drawing/2014/main" id="{4C82EA01-D2AF-4135-A0F3-40A3DC989B2A}"/>
              </a:ext>
            </a:extLst>
          </p:cNvPr>
          <p:cNvSpPr txBox="1"/>
          <p:nvPr/>
        </p:nvSpPr>
        <p:spPr>
          <a:xfrm>
            <a:off x="6099717" y="508681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(Welsh Government, 2018b)</a:t>
            </a:r>
          </a:p>
        </p:txBody>
      </p:sp>
      <p:sp>
        <p:nvSpPr>
          <p:cNvPr id="7" name="TextBox 6">
            <a:extLst>
              <a:ext uri="{FF2B5EF4-FFF2-40B4-BE49-F238E27FC236}">
                <a16:creationId xmlns:a16="http://schemas.microsoft.com/office/drawing/2014/main" id="{433DFB47-6F8C-4614-A4EB-7076CE322B95}"/>
              </a:ext>
            </a:extLst>
          </p:cNvPr>
          <p:cNvSpPr txBox="1"/>
          <p:nvPr/>
        </p:nvSpPr>
        <p:spPr>
          <a:xfrm>
            <a:off x="9231351" y="384717"/>
            <a:ext cx="234361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Quadruple aim</a:t>
            </a:r>
          </a:p>
          <a:p>
            <a:endParaRPr lang="en-US" sz="1400"/>
          </a:p>
          <a:p>
            <a:r>
              <a:rPr lang="en-US" sz="1600"/>
              <a:t>Improve population health and wellbeing through a focus on prevention.</a:t>
            </a:r>
          </a:p>
          <a:p>
            <a:endParaRPr lang="en-US" sz="1600"/>
          </a:p>
          <a:p>
            <a:r>
              <a:rPr lang="en-US" sz="1600"/>
              <a:t>Improve the experience and quality of care for individuals and families</a:t>
            </a:r>
          </a:p>
          <a:p>
            <a:endParaRPr lang="en-US" sz="1600"/>
          </a:p>
          <a:p>
            <a:r>
              <a:rPr lang="en-US" sz="1600"/>
              <a:t>Enrich the wellbeing, capability and engagement of the health and social care Workforce. </a:t>
            </a:r>
          </a:p>
          <a:p>
            <a:endParaRPr lang="en-US" sz="1600"/>
          </a:p>
          <a:p>
            <a:r>
              <a:rPr lang="en-US" sz="1600"/>
              <a:t>Increase the value achieved from funding of health and care through improvement, innovation, use of best practice, and eliminating waste</a:t>
            </a:r>
          </a:p>
        </p:txBody>
      </p:sp>
      <p:sp>
        <p:nvSpPr>
          <p:cNvPr id="9" name="TextBox 8">
            <a:extLst>
              <a:ext uri="{FF2B5EF4-FFF2-40B4-BE49-F238E27FC236}">
                <a16:creationId xmlns:a16="http://schemas.microsoft.com/office/drawing/2014/main" id="{A4EA0EB8-9406-4835-91CF-2FD11C838805}"/>
              </a:ext>
            </a:extLst>
          </p:cNvPr>
          <p:cNvSpPr txBox="1"/>
          <p:nvPr/>
        </p:nvSpPr>
        <p:spPr>
          <a:xfrm>
            <a:off x="216666" y="5596569"/>
            <a:ext cx="85545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It is intended these new community-based models of health and social care will combine seamlessly, including the use of assistive technologies, to provide the same high quality of support in their own home as they would in a residential care setting, or in a hospital.</a:t>
            </a:r>
          </a:p>
        </p:txBody>
      </p:sp>
      <p:sp>
        <p:nvSpPr>
          <p:cNvPr id="10" name="TextBox 9">
            <a:extLst>
              <a:ext uri="{FF2B5EF4-FFF2-40B4-BE49-F238E27FC236}">
                <a16:creationId xmlns:a16="http://schemas.microsoft.com/office/drawing/2014/main" id="{9EAA0328-6168-444B-B6A7-ED28D999EF88}"/>
              </a:ext>
            </a:extLst>
          </p:cNvPr>
          <p:cNvSpPr txBox="1"/>
          <p:nvPr/>
        </p:nvSpPr>
        <p:spPr>
          <a:xfrm>
            <a:off x="216665" y="97315"/>
            <a:ext cx="30002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WALES</a:t>
            </a:r>
          </a:p>
        </p:txBody>
      </p:sp>
      <p:sp>
        <p:nvSpPr>
          <p:cNvPr id="11" name="TextBox 10">
            <a:extLst>
              <a:ext uri="{FF2B5EF4-FFF2-40B4-BE49-F238E27FC236}">
                <a16:creationId xmlns:a16="http://schemas.microsoft.com/office/drawing/2014/main" id="{5F530C7F-2428-469B-BC62-EA4B8CA6471A}"/>
              </a:ext>
            </a:extLst>
          </p:cNvPr>
          <p:cNvSpPr txBox="1"/>
          <p:nvPr/>
        </p:nvSpPr>
        <p:spPr>
          <a:xfrm>
            <a:off x="10001524" y="619768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(Welsh Government, 2018b)</a:t>
            </a:r>
          </a:p>
        </p:txBody>
      </p:sp>
    </p:spTree>
    <p:extLst>
      <p:ext uri="{BB962C8B-B14F-4D97-AF65-F5344CB8AC3E}">
        <p14:creationId xmlns:p14="http://schemas.microsoft.com/office/powerpoint/2010/main" val="1444932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2ED4-D4D7-4C58-AFAB-C9366F4DE61E}"/>
              </a:ext>
            </a:extLst>
          </p:cNvPr>
          <p:cNvSpPr>
            <a:spLocks noGrp="1"/>
          </p:cNvSpPr>
          <p:nvPr>
            <p:ph type="title"/>
          </p:nvPr>
        </p:nvSpPr>
        <p:spPr>
          <a:xfrm>
            <a:off x="678400" y="-30009"/>
            <a:ext cx="10515600" cy="1325563"/>
          </a:xfrm>
        </p:spPr>
        <p:txBody>
          <a:bodyPr>
            <a:normAutofit/>
          </a:bodyPr>
          <a:lstStyle/>
          <a:p>
            <a:r>
              <a:rPr lang="en-GB" sz="1200"/>
              <a:t>Professional boundaries</a:t>
            </a:r>
          </a:p>
        </p:txBody>
      </p:sp>
      <p:sp>
        <p:nvSpPr>
          <p:cNvPr id="3" name="TextBox 2">
            <a:extLst>
              <a:ext uri="{FF2B5EF4-FFF2-40B4-BE49-F238E27FC236}">
                <a16:creationId xmlns:a16="http://schemas.microsoft.com/office/drawing/2014/main" id="{0D55C9CB-05E1-4053-BB83-65E923279A53}"/>
              </a:ext>
            </a:extLst>
          </p:cNvPr>
          <p:cNvSpPr txBox="1"/>
          <p:nvPr/>
        </p:nvSpPr>
        <p:spPr>
          <a:xfrm>
            <a:off x="1838226" y="1606405"/>
            <a:ext cx="8248767"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dirty="0"/>
              <a:t>The boundary between what is acceptable and unacceptable for a professional to do both at work and outside work (for example, whether a social worker should have a sexual relationship with a former service user)</a:t>
            </a:r>
          </a:p>
          <a:p>
            <a:endParaRPr lang="en-US" sz="2000" dirty="0"/>
          </a:p>
          <a:p>
            <a:pPr marL="285750" indent="-285750">
              <a:buFont typeface="Arial"/>
              <a:buChar char="•"/>
            </a:pPr>
            <a:r>
              <a:rPr lang="en-US" sz="2000" dirty="0"/>
              <a:t>The boundaries of a professional's expertise to practice (for example, whether complementary therapies can be undertaken by the professional as part of their work)</a:t>
            </a:r>
          </a:p>
          <a:p>
            <a:endParaRPr lang="en-US" sz="2000" dirty="0"/>
          </a:p>
          <a:p>
            <a:pPr marL="285750" indent="-285750">
              <a:buFont typeface="Arial"/>
              <a:buChar char="•"/>
            </a:pPr>
            <a:r>
              <a:rPr lang="en-US" sz="2000" dirty="0"/>
              <a:t>Inter-professional boundaries (for example, whether a social worker should do a task usually undertaken by a nurse).</a:t>
            </a:r>
          </a:p>
        </p:txBody>
      </p:sp>
      <p:sp>
        <p:nvSpPr>
          <p:cNvPr id="4" name="TextBox 3">
            <a:extLst>
              <a:ext uri="{FF2B5EF4-FFF2-40B4-BE49-F238E27FC236}">
                <a16:creationId xmlns:a16="http://schemas.microsoft.com/office/drawing/2014/main" id="{D2836E42-A036-403B-AA8F-924C9ACD2AAA}"/>
              </a:ext>
            </a:extLst>
          </p:cNvPr>
          <p:cNvSpPr txBox="1"/>
          <p:nvPr/>
        </p:nvSpPr>
        <p:spPr>
          <a:xfrm>
            <a:off x="6551364" y="4430615"/>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(Doel et al, 2009)</a:t>
            </a:r>
          </a:p>
        </p:txBody>
      </p:sp>
    </p:spTree>
    <p:extLst>
      <p:ext uri="{BB962C8B-B14F-4D97-AF65-F5344CB8AC3E}">
        <p14:creationId xmlns:p14="http://schemas.microsoft.com/office/powerpoint/2010/main" val="3219710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7F6B70-3152-4E44-A7A5-F7E88695D22E}"/>
              </a:ext>
            </a:extLst>
          </p:cNvPr>
          <p:cNvSpPr/>
          <p:nvPr/>
        </p:nvSpPr>
        <p:spPr>
          <a:xfrm>
            <a:off x="382731" y="244186"/>
            <a:ext cx="11429999" cy="1506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4722334-6AB4-467A-8819-320CB027294A}"/>
              </a:ext>
            </a:extLst>
          </p:cNvPr>
          <p:cNvSpPr txBox="1"/>
          <p:nvPr/>
        </p:nvSpPr>
        <p:spPr>
          <a:xfrm>
            <a:off x="423440" y="272270"/>
            <a:ext cx="11446941" cy="6313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cs typeface="Calibri"/>
              </a:rPr>
              <a:t>The following principles from the Care Council for Wales (2016) are broad reflecting differences in context and circumstance and are applicable to adults and children. Individual circumstances will differ but principles can remain consistent and provide a basis for professional judgement.</a:t>
            </a:r>
          </a:p>
          <a:p>
            <a:endParaRPr lang="en-GB" sz="1600">
              <a:cs typeface="Calibri"/>
            </a:endParaRPr>
          </a:p>
          <a:p>
            <a:pPr>
              <a:lnSpc>
                <a:spcPct val="90000"/>
              </a:lnSpc>
              <a:spcBef>
                <a:spcPct val="0"/>
              </a:spcBef>
            </a:pPr>
            <a:r>
              <a:rPr lang="en-GB" sz="1600">
                <a:ea typeface="+mn-lt"/>
                <a:cs typeface="+mn-lt"/>
              </a:rPr>
              <a:t>The relationship between a worker and an individual using the service may appear to have much in common with friendship or other relationships. However it is a professional relationship with a defined purpose to promote the wellbeing of the person using the service.</a:t>
            </a:r>
          </a:p>
          <a:p>
            <a:pPr>
              <a:lnSpc>
                <a:spcPct val="90000"/>
              </a:lnSpc>
              <a:spcBef>
                <a:spcPct val="0"/>
              </a:spcBef>
            </a:pPr>
            <a:endParaRPr lang="en-GB" sz="1600">
              <a:ea typeface="+mn-lt"/>
              <a:cs typeface="+mn-lt"/>
            </a:endParaRPr>
          </a:p>
          <a:p>
            <a:pPr>
              <a:lnSpc>
                <a:spcPct val="90000"/>
              </a:lnSpc>
              <a:spcBef>
                <a:spcPct val="0"/>
              </a:spcBef>
            </a:pPr>
            <a:r>
              <a:rPr lang="en-GB" b="1">
                <a:ea typeface="+mn-lt"/>
                <a:cs typeface="+mn-lt"/>
              </a:rPr>
              <a:t>Principles for maintaining professional boundaries</a:t>
            </a:r>
          </a:p>
          <a:p>
            <a:pP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The social care professional is responsible for establishing and maintaining a meaningful and effective professional relationship with the individual, based upon an understanding of their individual needs and preferences in relating to others.</a:t>
            </a:r>
          </a:p>
          <a:p>
            <a:pPr algn="ct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The needs and well-being of the individual should be paramount. This includes providing opportunities for individuals to make active contributions to their lives, their relationships and their care and support. Professional boundaries apply to all forms of communication between social care professionals and individuals. This includes any use of social media.</a:t>
            </a:r>
            <a:endParaRPr lang="en-GB" sz="1600">
              <a:cs typeface="Calibri"/>
            </a:endParaRPr>
          </a:p>
          <a:p>
            <a:pPr algn="ct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The social care professional is responsible for seeking support and taking sensitive action where an individual misreads or becomes confused about their relationship.</a:t>
            </a:r>
          </a:p>
          <a:p>
            <a:pP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Where it is not appropriate for a social care professional to provide, or continue to provide, care and support due to blurring or crossing of professional boundaries, alternative care and support must be provided.</a:t>
            </a:r>
          </a:p>
          <a:p>
            <a:pP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The social care professional should be supported to reflect on and understand the impact of caring on their own emotional well-being. They are also responsible for accessing additional support or specialist advice when relationship-based practice and managing of professional boundaries becomes difficult for them.</a:t>
            </a:r>
          </a:p>
          <a:p>
            <a:pPr>
              <a:lnSpc>
                <a:spcPct val="90000"/>
              </a:lnSpc>
              <a:spcBef>
                <a:spcPct val="0"/>
              </a:spcBef>
            </a:pPr>
            <a:endParaRPr lang="en-GB" sz="1600">
              <a:ea typeface="+mn-lt"/>
              <a:cs typeface="+mn-lt"/>
            </a:endParaRPr>
          </a:p>
          <a:p>
            <a:pPr>
              <a:lnSpc>
                <a:spcPct val="90000"/>
              </a:lnSpc>
              <a:spcBef>
                <a:spcPct val="0"/>
              </a:spcBef>
            </a:pPr>
            <a:r>
              <a:rPr lang="en-GB" sz="1600">
                <a:ea typeface="+mn-lt"/>
                <a:cs typeface="+mn-lt"/>
              </a:rPr>
              <a:t>Social care professionals should apply professional boundaries with fairness, clarity, consistency and transparency.</a:t>
            </a:r>
          </a:p>
          <a:p>
            <a:pPr>
              <a:lnSpc>
                <a:spcPct val="90000"/>
              </a:lnSpc>
              <a:spcBef>
                <a:spcPct val="0"/>
              </a:spcBef>
            </a:pPr>
            <a:endParaRPr lang="en-GB" sz="1000">
              <a:cs typeface="Calibri" panose="020F0502020204030204"/>
            </a:endParaRPr>
          </a:p>
        </p:txBody>
      </p:sp>
      <p:sp>
        <p:nvSpPr>
          <p:cNvPr id="3" name="TextBox 2">
            <a:extLst>
              <a:ext uri="{FF2B5EF4-FFF2-40B4-BE49-F238E27FC236}">
                <a16:creationId xmlns:a16="http://schemas.microsoft.com/office/drawing/2014/main" id="{CFCEA330-FB41-4994-A276-07078C628403}"/>
              </a:ext>
            </a:extLst>
          </p:cNvPr>
          <p:cNvSpPr txBox="1"/>
          <p:nvPr/>
        </p:nvSpPr>
        <p:spPr>
          <a:xfrm>
            <a:off x="9850581" y="61877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(Care Council for Wales, 2016)</a:t>
            </a:r>
          </a:p>
        </p:txBody>
      </p:sp>
    </p:spTree>
    <p:extLst>
      <p:ext uri="{BB962C8B-B14F-4D97-AF65-F5344CB8AC3E}">
        <p14:creationId xmlns:p14="http://schemas.microsoft.com/office/powerpoint/2010/main" val="1053496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7ECAD-6892-4269-A839-3D503AF61B5F}"/>
              </a:ext>
            </a:extLst>
          </p:cNvPr>
          <p:cNvSpPr>
            <a:spLocks noGrp="1"/>
          </p:cNvSpPr>
          <p:nvPr>
            <p:ph type="title"/>
          </p:nvPr>
        </p:nvSpPr>
        <p:spPr/>
        <p:txBody>
          <a:bodyPr>
            <a:normAutofit fontScale="90000"/>
          </a:bodyPr>
          <a:lstStyle/>
          <a:p>
            <a:r>
              <a:rPr lang="en-GB"/>
              <a:t>Skills Required for professional practice in Advocacy</a:t>
            </a:r>
          </a:p>
        </p:txBody>
      </p:sp>
      <p:sp>
        <p:nvSpPr>
          <p:cNvPr id="3" name="Content Placeholder 2">
            <a:extLst>
              <a:ext uri="{FF2B5EF4-FFF2-40B4-BE49-F238E27FC236}">
                <a16:creationId xmlns:a16="http://schemas.microsoft.com/office/drawing/2014/main" id="{4B754C66-9AC4-44DC-A3E5-9BC03BAC3536}"/>
              </a:ext>
            </a:extLst>
          </p:cNvPr>
          <p:cNvSpPr>
            <a:spLocks noGrp="1"/>
          </p:cNvSpPr>
          <p:nvPr>
            <p:ph idx="1"/>
          </p:nvPr>
        </p:nvSpPr>
        <p:spPr/>
        <p:txBody>
          <a:bodyPr/>
          <a:lstStyle/>
          <a:p>
            <a:pPr marL="0" indent="0">
              <a:buNone/>
            </a:pPr>
            <a:r>
              <a:rPr lang="en-GB" sz="2000" dirty="0"/>
              <a:t>Local authorities providing advocacy services for children, require following the Children Act 1989 (section 17 &amp; 26A) and the Social Services and Well-being (Wales) Act 2014 (section 174).</a:t>
            </a:r>
          </a:p>
          <a:p>
            <a:endParaRPr lang="en-GB" sz="2000" dirty="0"/>
          </a:p>
          <a:p>
            <a:pPr marL="0" indent="0">
              <a:buNone/>
            </a:pPr>
            <a:r>
              <a:rPr lang="en-GB" sz="2000" dirty="0"/>
              <a:t>Local authorities that provide these services must adhere to these acts when providing advocacy for children in the care of the local authorities.                                         </a:t>
            </a:r>
          </a:p>
          <a:p>
            <a:pPr marL="0" indent="0">
              <a:buNone/>
            </a:pPr>
            <a:r>
              <a:rPr lang="en-GB" sz="1200"/>
              <a:t>(</a:t>
            </a:r>
            <a:r>
              <a:rPr lang="en-GB" sz="1200" dirty="0"/>
              <a:t>Welsh government (2014) Social Services and Well-being (Wales) Act 2014)</a:t>
            </a:r>
          </a:p>
        </p:txBody>
      </p:sp>
    </p:spTree>
    <p:extLst>
      <p:ext uri="{BB962C8B-B14F-4D97-AF65-F5344CB8AC3E}">
        <p14:creationId xmlns:p14="http://schemas.microsoft.com/office/powerpoint/2010/main" val="1070931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9607D-4879-4571-84DB-FC4E82D5EBD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F259AD47-EE05-4800-A5EA-2AB47E8A75CA}"/>
              </a:ext>
            </a:extLst>
          </p:cNvPr>
          <p:cNvSpPr>
            <a:spLocks noGrp="1"/>
          </p:cNvSpPr>
          <p:nvPr>
            <p:ph idx="1"/>
          </p:nvPr>
        </p:nvSpPr>
        <p:spPr>
          <a:xfrm>
            <a:off x="1066800" y="1641206"/>
            <a:ext cx="10058400" cy="3931920"/>
          </a:xfrm>
        </p:spPr>
        <p:txBody>
          <a:bodyPr vert="horz" lIns="91440" tIns="45720" rIns="91440" bIns="45720" rtlCol="0" anchor="t">
            <a:normAutofit fontScale="77500" lnSpcReduction="20000"/>
          </a:bodyPr>
          <a:lstStyle/>
          <a:p>
            <a:pPr marL="0" indent="0">
              <a:buNone/>
            </a:pPr>
            <a:r>
              <a:rPr lang="en-GB" sz="1000" dirty="0" err="1"/>
              <a:t>pngkey</a:t>
            </a:r>
            <a:r>
              <a:rPr lang="en-GB" sz="1000" dirty="0"/>
              <a:t>. (2020). </a:t>
            </a:r>
            <a:r>
              <a:rPr lang="en-GB" sz="1000" i="1" dirty="0"/>
              <a:t>follow </a:t>
            </a:r>
            <a:r>
              <a:rPr lang="en-GB" sz="1000" i="1" dirty="0" err="1"/>
              <a:t>png</a:t>
            </a:r>
            <a:r>
              <a:rPr lang="en-GB" sz="1000" i="1" dirty="0"/>
              <a:t>.</a:t>
            </a:r>
            <a:r>
              <a:rPr lang="en-GB" sz="1000" dirty="0"/>
              <a:t> Available: https://www.pngkey.com/pngs/follow/13/. Last accessed 29th June 2020</a:t>
            </a:r>
          </a:p>
          <a:p>
            <a:pPr marL="0" indent="0">
              <a:buNone/>
            </a:pPr>
            <a:r>
              <a:rPr lang="en-GB" sz="1000" dirty="0"/>
              <a:t>SCIE. (2015)b. </a:t>
            </a:r>
            <a:r>
              <a:rPr lang="en-GB" sz="1000" i="1" dirty="0"/>
              <a:t>Advocacy principles and standards.</a:t>
            </a:r>
            <a:r>
              <a:rPr lang="en-GB" sz="1000" dirty="0"/>
              <a:t> Available: https://www.scie.org.uk/care-act-2014/advocacy-services/commissioning-independent-advocacy/inclusion-empowerment-human-rights/principles-standards.asp?gclid=EAIaIQobChMIme-biZKx6gIVmLPtCh2OGgGNEAAYAiA. Last accessed 1st July 2020.</a:t>
            </a:r>
          </a:p>
          <a:p>
            <a:pPr marL="0" indent="0">
              <a:buNone/>
            </a:pPr>
            <a:r>
              <a:rPr lang="en-GB" sz="1000" dirty="0">
                <a:ea typeface="+mn-lt"/>
                <a:cs typeface="+mn-lt"/>
              </a:rPr>
              <a:t>Care Council for Wales. (2016). </a:t>
            </a:r>
            <a:r>
              <a:rPr lang="en-GB" sz="1000" i="1" dirty="0">
                <a:ea typeface="+mn-lt"/>
                <a:cs typeface="+mn-lt"/>
              </a:rPr>
              <a:t>Professional boundaries: A resource for managers.</a:t>
            </a:r>
            <a:r>
              <a:rPr lang="en-GB" sz="1000" dirty="0">
                <a:ea typeface="+mn-lt"/>
                <a:cs typeface="+mn-lt"/>
              </a:rPr>
              <a:t> Available: https://socialcare.wales/learning-and-development/professional-boundaries-a-resource-for-managers. Last accessed 1st July 2020.</a:t>
            </a:r>
          </a:p>
          <a:p>
            <a:pPr marL="0" indent="0">
              <a:buNone/>
            </a:pPr>
            <a:r>
              <a:rPr lang="en-GB" sz="1000" dirty="0">
                <a:ea typeface="+mn-lt"/>
                <a:cs typeface="+mn-lt"/>
              </a:rPr>
              <a:t>SCIE. (2015)a. </a:t>
            </a:r>
            <a:r>
              <a:rPr lang="en-GB" sz="1000" i="1" dirty="0">
                <a:ea typeface="+mn-lt"/>
                <a:cs typeface="+mn-lt"/>
              </a:rPr>
              <a:t>Independent advocacy under the Care Act 2014.</a:t>
            </a:r>
            <a:r>
              <a:rPr lang="en-GB" sz="1000" dirty="0">
                <a:ea typeface="+mn-lt"/>
                <a:cs typeface="+mn-lt"/>
              </a:rPr>
              <a:t> Available: https://www.scie.org.uk/care-act-2014/advocacy-services/commissioning-independent-advocacy/duties/independent-advocacy-care-act.asp. Last accessed 2nd July.</a:t>
            </a:r>
            <a:endParaRPr lang="en-GB" dirty="0">
              <a:ea typeface="+mn-lt"/>
              <a:cs typeface="+mn-lt"/>
            </a:endParaRPr>
          </a:p>
          <a:p>
            <a:pPr marL="0" indent="0">
              <a:buNone/>
            </a:pPr>
            <a:r>
              <a:rPr lang="en-GB" sz="1000" dirty="0">
                <a:ea typeface="+mn-lt"/>
                <a:cs typeface="+mn-lt"/>
              </a:rPr>
              <a:t>SCIE. (2016). </a:t>
            </a:r>
            <a:r>
              <a:rPr lang="en-GB" sz="1000" i="1" dirty="0">
                <a:ea typeface="+mn-lt"/>
                <a:cs typeface="+mn-lt"/>
              </a:rPr>
              <a:t>Mental Capacity Act 2005 at a glance.</a:t>
            </a:r>
            <a:r>
              <a:rPr lang="en-GB" sz="1000" dirty="0">
                <a:ea typeface="+mn-lt"/>
                <a:cs typeface="+mn-lt"/>
              </a:rPr>
              <a:t> Available: https://www.scie.org.uk/mca/introduction/mental-capacity-act-2005-at-a-glance?gclid=EAIaIQobChMIqIq09cbC6gIVme3tCh11rghyEAAYAiAAEgJeQ_D_BwE. Last accessed 2nd July 2020.</a:t>
            </a:r>
            <a:endParaRPr lang="en-GB" dirty="0"/>
          </a:p>
          <a:p>
            <a:pPr marL="0" indent="0">
              <a:buNone/>
            </a:pPr>
            <a:r>
              <a:rPr lang="en-GB" sz="1000" dirty="0">
                <a:ea typeface="+mn-lt"/>
                <a:cs typeface="+mn-lt"/>
              </a:rPr>
              <a:t>U.K. Government. (2007). </a:t>
            </a:r>
            <a:r>
              <a:rPr lang="en-GB" sz="1000" i="1" dirty="0">
                <a:ea typeface="+mn-lt"/>
                <a:cs typeface="+mn-lt"/>
              </a:rPr>
              <a:t>Mental Health Act.</a:t>
            </a:r>
            <a:r>
              <a:rPr lang="en-GB" sz="1000" dirty="0">
                <a:ea typeface="+mn-lt"/>
                <a:cs typeface="+mn-lt"/>
              </a:rPr>
              <a:t> Available: http://www.legislation.gov.uk/ukpga/2007/12/pdfs/ukpga_20070012_en.pdf. Last accessed 2nd July.</a:t>
            </a:r>
            <a:endParaRPr lang="en-GB" dirty="0"/>
          </a:p>
          <a:p>
            <a:pPr marL="0" indent="0">
              <a:buNone/>
            </a:pPr>
            <a:r>
              <a:rPr lang="en-GB" sz="1000" dirty="0">
                <a:ea typeface="+mn-lt"/>
                <a:cs typeface="+mn-lt"/>
              </a:rPr>
              <a:t>Welsh Government. (2014). </a:t>
            </a:r>
            <a:r>
              <a:rPr lang="en-GB" sz="1000" i="1" dirty="0">
                <a:ea typeface="+mn-lt"/>
                <a:cs typeface="+mn-lt"/>
              </a:rPr>
              <a:t>Social Services and Well-being (Wales) Act 2014 Part 10 Code of Practice (Advocacy).</a:t>
            </a:r>
            <a:r>
              <a:rPr lang="en-GB" sz="1000" dirty="0">
                <a:ea typeface="+mn-lt"/>
                <a:cs typeface="+mn-lt"/>
              </a:rPr>
              <a:t> Available: https://gov.wales/sites/default/files/publications/2019-12/social-services-and--well-being-wales-act-2014-part-10-code-of-practice-advocacy.pdf. Last accessed 2nd July.</a:t>
            </a:r>
            <a:endParaRPr lang="en-GB" dirty="0"/>
          </a:p>
          <a:p>
            <a:pPr marL="0" indent="0">
              <a:buNone/>
            </a:pPr>
            <a:r>
              <a:rPr lang="en-GB" sz="1000" dirty="0">
                <a:ea typeface="+mn-lt"/>
                <a:cs typeface="+mn-lt"/>
              </a:rPr>
              <a:t>Welsh Government. (2018a). </a:t>
            </a:r>
            <a:r>
              <a:rPr lang="en-GB" sz="1000" i="1" dirty="0">
                <a:ea typeface="+mn-lt"/>
                <a:cs typeface="+mn-lt"/>
              </a:rPr>
              <a:t>Independent Professional </a:t>
            </a:r>
            <a:r>
              <a:rPr lang="en-GB" sz="1000" i="1" dirty="0" err="1">
                <a:ea typeface="+mn-lt"/>
                <a:cs typeface="+mn-lt"/>
              </a:rPr>
              <a:t>Advocacy:Welsh</a:t>
            </a:r>
            <a:r>
              <a:rPr lang="en-GB" sz="1000" i="1" dirty="0">
                <a:ea typeface="+mn-lt"/>
                <a:cs typeface="+mn-lt"/>
              </a:rPr>
              <a:t> Government Consultation.</a:t>
            </a:r>
            <a:r>
              <a:rPr lang="en-GB" sz="1000" dirty="0">
                <a:ea typeface="+mn-lt"/>
                <a:cs typeface="+mn-lt"/>
              </a:rPr>
              <a:t> Available: https://gov.wales/sites/default/files/consultations/2018-06/independent-professional-advocacy-responses_2.pdf. Last accessed 3rd July.</a:t>
            </a:r>
            <a:endParaRPr lang="en-GB" dirty="0"/>
          </a:p>
          <a:p>
            <a:pPr marL="0" indent="0">
              <a:buNone/>
            </a:pPr>
            <a:r>
              <a:rPr lang="en-GB" sz="1000" dirty="0">
                <a:ea typeface="+mn-lt"/>
                <a:cs typeface="+mn-lt"/>
              </a:rPr>
              <a:t>Future Generations </a:t>
            </a:r>
            <a:r>
              <a:rPr lang="en-GB" sz="1000" dirty="0" err="1">
                <a:ea typeface="+mn-lt"/>
                <a:cs typeface="+mn-lt"/>
              </a:rPr>
              <a:t>Commisioner</a:t>
            </a:r>
            <a:r>
              <a:rPr lang="en-GB" sz="1000" dirty="0">
                <a:ea typeface="+mn-lt"/>
                <a:cs typeface="+mn-lt"/>
              </a:rPr>
              <a:t> for Wales. (2020). </a:t>
            </a:r>
            <a:r>
              <a:rPr lang="en-GB" sz="1000" i="1" dirty="0">
                <a:ea typeface="+mn-lt"/>
                <a:cs typeface="+mn-lt"/>
              </a:rPr>
              <a:t>Well-being of Future Generations (Wales) Act 2015.</a:t>
            </a:r>
            <a:r>
              <a:rPr lang="en-GB" sz="1000" dirty="0">
                <a:ea typeface="+mn-lt"/>
                <a:cs typeface="+mn-lt"/>
              </a:rPr>
              <a:t> Available: https://futuregenerations.wales/about-us/future-generations-act/. Last accessed 3rd July 2020.</a:t>
            </a:r>
            <a:endParaRPr lang="en-GB" dirty="0">
              <a:ea typeface="+mn-lt"/>
              <a:cs typeface="+mn-lt"/>
            </a:endParaRPr>
          </a:p>
          <a:p>
            <a:pPr marL="0" indent="0">
              <a:buNone/>
            </a:pPr>
            <a:r>
              <a:rPr lang="en-GB" sz="1000" dirty="0" err="1">
                <a:ea typeface="+mn-lt"/>
                <a:cs typeface="+mn-lt"/>
              </a:rPr>
              <a:t>Segel</a:t>
            </a:r>
            <a:r>
              <a:rPr lang="en-GB" sz="1000" dirty="0">
                <a:ea typeface="+mn-lt"/>
                <a:cs typeface="+mn-lt"/>
              </a:rPr>
              <a:t>, M. M. (2018). </a:t>
            </a:r>
            <a:r>
              <a:rPr lang="en-GB" sz="1000" i="1" dirty="0">
                <a:ea typeface="+mn-lt"/>
                <a:cs typeface="+mn-lt"/>
              </a:rPr>
              <a:t>We should scrap the internal market.</a:t>
            </a:r>
            <a:r>
              <a:rPr lang="en-GB" sz="1000" dirty="0">
                <a:ea typeface="+mn-lt"/>
                <a:cs typeface="+mn-lt"/>
              </a:rPr>
              <a:t> Available: </a:t>
            </a:r>
            <a:r>
              <a:rPr lang="en-GB" sz="1000" dirty="0">
                <a:ea typeface="+mn-lt"/>
                <a:cs typeface="+mn-lt"/>
                <a:hlinkClick r:id="rId2"/>
              </a:rPr>
              <a:t>https://www.bmj.com/content/361/bmj.k2791/rr</a:t>
            </a:r>
            <a:r>
              <a:rPr lang="en-GB" sz="1000" dirty="0">
                <a:ea typeface="+mn-lt"/>
                <a:cs typeface="+mn-lt"/>
              </a:rPr>
              <a:t>. Last accessed 3rd July 2020.</a:t>
            </a:r>
            <a:endParaRPr lang="en-US" dirty="0"/>
          </a:p>
          <a:p>
            <a:pPr marL="0" indent="0">
              <a:buNone/>
            </a:pPr>
            <a:r>
              <a:rPr lang="en-GB" sz="1000" dirty="0">
                <a:ea typeface="+mn-lt"/>
                <a:cs typeface="+mn-lt"/>
              </a:rPr>
              <a:t>NHS. (2019). </a:t>
            </a:r>
            <a:r>
              <a:rPr lang="en-GB" sz="1000" i="1" dirty="0">
                <a:ea typeface="+mn-lt"/>
                <a:cs typeface="+mn-lt"/>
              </a:rPr>
              <a:t>The NHS Long Term Plan.</a:t>
            </a:r>
            <a:r>
              <a:rPr lang="en-GB" sz="1000" dirty="0">
                <a:ea typeface="+mn-lt"/>
                <a:cs typeface="+mn-lt"/>
              </a:rPr>
              <a:t> Available: https://www.longtermplan.nhs.uk/publication/nhs-long-term-plan/. Last accessed 4th July 2020.</a:t>
            </a:r>
            <a:endParaRPr lang="en-GB" dirty="0"/>
          </a:p>
          <a:p>
            <a:pPr marL="0" indent="0">
              <a:buNone/>
            </a:pPr>
            <a:r>
              <a:rPr lang="en-GB" sz="1000" dirty="0">
                <a:ea typeface="+mn-lt"/>
                <a:cs typeface="+mn-lt"/>
              </a:rPr>
              <a:t>NHS. (2020). </a:t>
            </a:r>
            <a:r>
              <a:rPr lang="en-GB" sz="1000" i="1" dirty="0">
                <a:ea typeface="+mn-lt"/>
                <a:cs typeface="+mn-lt"/>
              </a:rPr>
              <a:t>NHS Long Term Plan: Overview and Summary.</a:t>
            </a:r>
            <a:r>
              <a:rPr lang="en-GB" sz="1000" dirty="0">
                <a:ea typeface="+mn-lt"/>
                <a:cs typeface="+mn-lt"/>
              </a:rPr>
              <a:t> Available: https://www.longtermplan.nhs.uk/online-version/overview-and-summary/. Last accessed 3rd July 2020.</a:t>
            </a:r>
            <a:endParaRPr lang="en-GB" dirty="0"/>
          </a:p>
          <a:p>
            <a:pPr marL="0" indent="0">
              <a:buNone/>
            </a:pPr>
            <a:r>
              <a:rPr lang="en-GB" sz="1000" dirty="0">
                <a:ea typeface="+mn-lt"/>
                <a:cs typeface="+mn-lt"/>
              </a:rPr>
              <a:t>Welsh Government . (2018b). </a:t>
            </a:r>
            <a:r>
              <a:rPr lang="en-GB" sz="1000" i="1" dirty="0">
                <a:ea typeface="+mn-lt"/>
                <a:cs typeface="+mn-lt"/>
              </a:rPr>
              <a:t>The Parliamentary Review of Health and Social Care in Wales A Revolution from Within: Transforming Health and Care in Wales Final Report.</a:t>
            </a:r>
            <a:r>
              <a:rPr lang="en-GB" sz="1000" dirty="0">
                <a:ea typeface="+mn-lt"/>
                <a:cs typeface="+mn-lt"/>
              </a:rPr>
              <a:t> Available: https://gov.wales/sites/default/files/publications/2018-01/Review-health-social-care-report-final.pdf. Last accessed 3rd July.</a:t>
            </a:r>
            <a:endParaRPr lang="en-GB" dirty="0"/>
          </a:p>
          <a:p>
            <a:pPr marL="0" indent="0">
              <a:buNone/>
            </a:pPr>
            <a:r>
              <a:rPr lang="en-GB" sz="1000" dirty="0">
                <a:ea typeface="+mn-lt"/>
                <a:cs typeface="+mn-lt"/>
              </a:rPr>
              <a:t>Doel, M., </a:t>
            </a:r>
            <a:r>
              <a:rPr lang="en-GB" sz="1000" dirty="0" err="1">
                <a:ea typeface="+mn-lt"/>
                <a:cs typeface="+mn-lt"/>
              </a:rPr>
              <a:t>Allmark</a:t>
            </a:r>
            <a:r>
              <a:rPr lang="en-GB" sz="1000" dirty="0">
                <a:ea typeface="+mn-lt"/>
                <a:cs typeface="+mn-lt"/>
              </a:rPr>
              <a:t>, P., Conway, P., </a:t>
            </a:r>
            <a:r>
              <a:rPr lang="en-GB" sz="1000" dirty="0" err="1">
                <a:ea typeface="+mn-lt"/>
                <a:cs typeface="+mn-lt"/>
              </a:rPr>
              <a:t>Cowburn</a:t>
            </a:r>
            <a:r>
              <a:rPr lang="en-GB" sz="1000" dirty="0">
                <a:ea typeface="+mn-lt"/>
                <a:cs typeface="+mn-lt"/>
              </a:rPr>
              <a:t>, M., Flynn, M., Nelson, P. and Tod, A., (2009). Professional Boundaries Research Report. </a:t>
            </a:r>
            <a:r>
              <a:rPr lang="en-GB" sz="1000" i="1" dirty="0">
                <a:ea typeface="+mn-lt"/>
                <a:cs typeface="+mn-lt"/>
              </a:rPr>
              <a:t>Centre for Health and Social Care Research, Sheffield Hallam University, Sheffield</a:t>
            </a:r>
            <a:r>
              <a:rPr lang="en-GB" sz="1000" dirty="0">
                <a:ea typeface="+mn-lt"/>
                <a:cs typeface="+mn-lt"/>
              </a:rPr>
              <a:t>.</a:t>
            </a:r>
          </a:p>
          <a:p>
            <a:pPr marL="0" indent="0">
              <a:buNone/>
            </a:pPr>
            <a:r>
              <a:rPr lang="en-GB" sz="1000" dirty="0">
                <a:ea typeface="+mn-lt"/>
                <a:cs typeface="+mn-lt"/>
              </a:rPr>
              <a:t>Welsh government (2014) Social Services and Well-being (Wales) Act 2014. available: </a:t>
            </a:r>
            <a:r>
              <a:rPr lang="en-GB" sz="1000" dirty="0">
                <a:ea typeface="+mn-lt"/>
                <a:cs typeface="+mn-lt"/>
                <a:hlinkClick r:id="rId3"/>
              </a:rPr>
              <a:t>http://www.legislation.gov.uk/anaw/2014/4/contents/enacted</a:t>
            </a:r>
            <a:r>
              <a:rPr lang="en-GB" sz="1000" dirty="0">
                <a:ea typeface="+mn-lt"/>
                <a:cs typeface="+mn-lt"/>
              </a:rPr>
              <a:t>. Accessed 14</a:t>
            </a:r>
            <a:r>
              <a:rPr lang="en-GB" sz="1000" baseline="30000" dirty="0">
                <a:ea typeface="+mn-lt"/>
                <a:cs typeface="+mn-lt"/>
              </a:rPr>
              <a:t>th</a:t>
            </a:r>
            <a:r>
              <a:rPr lang="en-GB" sz="1000" dirty="0">
                <a:ea typeface="+mn-lt"/>
                <a:cs typeface="+mn-lt"/>
              </a:rPr>
              <a:t> July 2020</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45029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DD474D77448BA4AA75BA3F3B269BE11" ma:contentTypeVersion="7" ma:contentTypeDescription="Create a new document." ma:contentTypeScope="" ma:versionID="39e13aa0ccb1fe29fb57cd2b0bb4da2f">
  <xsd:schema xmlns:xsd="http://www.w3.org/2001/XMLSchema" xmlns:xs="http://www.w3.org/2001/XMLSchema" xmlns:p="http://schemas.microsoft.com/office/2006/metadata/properties" xmlns:ns3="faa71f4d-89e4-4bc7-bae8-eb8f92ec0efb" xmlns:ns4="1c03a1d9-70c4-477b-aef0-fd07cc731e16" targetNamespace="http://schemas.microsoft.com/office/2006/metadata/properties" ma:root="true" ma:fieldsID="d9705d49022d17da7d2ca2b7f73a5399" ns3:_="" ns4:_="">
    <xsd:import namespace="faa71f4d-89e4-4bc7-bae8-eb8f92ec0efb"/>
    <xsd:import namespace="1c03a1d9-70c4-477b-aef0-fd07cc731e1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a71f4d-89e4-4bc7-bae8-eb8f92ec0e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c03a1d9-70c4-477b-aef0-fd07cc731e1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5A1CDE-422F-455A-9EA6-25EDE83A5AA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B3DF5FB-7209-409A-8F9C-169EA5A21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a71f4d-89e4-4bc7-bae8-eb8f92ec0efb"/>
    <ds:schemaRef ds:uri="1c03a1d9-70c4-477b-aef0-fd07cc731e1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7ECB36-D154-4782-B2D4-C57DAB9D70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2198</Words>
  <Application>Microsoft Office PowerPoint</Application>
  <PresentationFormat>Widescreen</PresentationFormat>
  <Paragraphs>152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Garamond</vt:lpstr>
      <vt:lpstr>Savon</vt:lpstr>
      <vt:lpstr>Critically explore the skills required to ensure professional practice within advocacy; make reference to theory, policy in practice. </vt:lpstr>
      <vt:lpstr>PowerPoint Presentation</vt:lpstr>
      <vt:lpstr>PowerPoint Presentation</vt:lpstr>
      <vt:lpstr>PowerPoint Presentation</vt:lpstr>
      <vt:lpstr>Eight key principles of safeguarding (SCIE, 2015b)</vt:lpstr>
      <vt:lpstr>Well-Being of Future Generations Act 2015 (Wales)</vt:lpstr>
      <vt:lpstr>PowerPoint Presentation</vt:lpstr>
      <vt:lpstr>The internal market was created by Kenneth Clarke under Thatcher to introduce competition in the NHS (1989) to increase efficiency. The mechanism was to effect a 'purchaser-provider split', which created bodies for health service commissioning separated from those responsible for health care provision.  The internal market has turned our public hospitals into businesses in which, when there is a conflict between financial health and patients' health, financial health trumps.  The internal market has resulted in high regulatory and transaction costs, health service fragmentation and bureaucracy, and opening the door to privatisation.  It has not demonstrably improved NHS performance and has thus not worked in its own terms</vt:lpstr>
      <vt:lpstr>Care and support should be seamless, without artificial barriers between physical and mental health, primary and secondary care, or health and social care.</vt:lpstr>
      <vt:lpstr>Professional boundaries</vt:lpstr>
      <vt:lpstr>PowerPoint Presentation</vt:lpstr>
      <vt:lpstr>Skills Required for professional practice in Advocacy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explore the skills required to ensure professional practice within advocacy; make reference to theory, policy in practice.</dc:title>
  <dc:creator>Kerry V. Marten</dc:creator>
  <cp:lastModifiedBy>claire thomson</cp:lastModifiedBy>
  <cp:revision>1</cp:revision>
  <dcterms:created xsi:type="dcterms:W3CDTF">2020-07-03T12:57:21Z</dcterms:created>
  <dcterms:modified xsi:type="dcterms:W3CDTF">2020-07-14T12:43:20Z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0x0101003DD474D77448BA4AA75BA3F3B269BE11</vt:lpwstr>
  </property>
</Properties>
</file>