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4660"/>
  </p:normalViewPr>
  <p:slideViewPr>
    <p:cSldViewPr snapToGrid="0">
      <p:cViewPr varScale="1">
        <p:scale>
          <a:sx n="93" d="100"/>
          <a:sy n="93" d="100"/>
        </p:scale>
        <p:origin x="13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CCC6F5-4FE9-474C-AAC8-7C984B2A273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BBD73C3-6641-4F6A-9FCF-1B586EBD5AEE}">
      <dgm:prSet/>
      <dgm:spPr/>
      <dgm:t>
        <a:bodyPr/>
        <a:lstStyle/>
        <a:p>
          <a:r>
            <a:rPr lang="en-GB"/>
            <a:t>Primary Needs </a:t>
          </a:r>
          <a:endParaRPr lang="en-US"/>
        </a:p>
      </dgm:t>
    </dgm:pt>
    <dgm:pt modelId="{3CCB4EA9-0BB3-4F93-A694-E7F24E6A7395}" type="parTrans" cxnId="{FA3B9854-5899-40A9-9252-7510DD01CBB7}">
      <dgm:prSet/>
      <dgm:spPr/>
      <dgm:t>
        <a:bodyPr/>
        <a:lstStyle/>
        <a:p>
          <a:endParaRPr lang="en-US"/>
        </a:p>
      </dgm:t>
    </dgm:pt>
    <dgm:pt modelId="{FCDC62E0-CACB-4165-AECB-47ED18A38EBA}" type="sibTrans" cxnId="{FA3B9854-5899-40A9-9252-7510DD01CBB7}">
      <dgm:prSet/>
      <dgm:spPr/>
      <dgm:t>
        <a:bodyPr/>
        <a:lstStyle/>
        <a:p>
          <a:endParaRPr lang="en-US"/>
        </a:p>
      </dgm:t>
    </dgm:pt>
    <dgm:pt modelId="{7361531E-0FE0-488B-A4A5-C87D3C239E03}">
      <dgm:prSet/>
      <dgm:spPr/>
      <dgm:t>
        <a:bodyPr/>
        <a:lstStyle/>
        <a:p>
          <a:r>
            <a:rPr lang="en-GB"/>
            <a:t>Basic Physiological Needs </a:t>
          </a:r>
          <a:endParaRPr lang="en-US"/>
        </a:p>
      </dgm:t>
    </dgm:pt>
    <dgm:pt modelId="{9DBE5F36-BEAC-4EE7-9D52-EC85CABBE0D5}" type="parTrans" cxnId="{8A729091-513E-4782-BAA0-B39CA5BEEE8B}">
      <dgm:prSet/>
      <dgm:spPr/>
      <dgm:t>
        <a:bodyPr/>
        <a:lstStyle/>
        <a:p>
          <a:endParaRPr lang="en-US"/>
        </a:p>
      </dgm:t>
    </dgm:pt>
    <dgm:pt modelId="{329F19E1-8070-4125-9940-379D818F4D91}" type="sibTrans" cxnId="{8A729091-513E-4782-BAA0-B39CA5BEEE8B}">
      <dgm:prSet/>
      <dgm:spPr/>
      <dgm:t>
        <a:bodyPr/>
        <a:lstStyle/>
        <a:p>
          <a:endParaRPr lang="en-US"/>
        </a:p>
      </dgm:t>
    </dgm:pt>
    <dgm:pt modelId="{E1F4A525-F484-4539-86D6-F810754CD68E}">
      <dgm:prSet/>
      <dgm:spPr/>
      <dgm:t>
        <a:bodyPr/>
        <a:lstStyle/>
        <a:p>
          <a:r>
            <a:rPr lang="en-GB"/>
            <a:t>Secondary Needs</a:t>
          </a:r>
          <a:endParaRPr lang="en-US"/>
        </a:p>
      </dgm:t>
    </dgm:pt>
    <dgm:pt modelId="{EC643B7A-A2CF-4A68-A96D-E25715275FCA}" type="parTrans" cxnId="{B9D07548-F3E1-46A9-9A53-8F7BA6AB97F6}">
      <dgm:prSet/>
      <dgm:spPr/>
      <dgm:t>
        <a:bodyPr/>
        <a:lstStyle/>
        <a:p>
          <a:endParaRPr lang="en-US"/>
        </a:p>
      </dgm:t>
    </dgm:pt>
    <dgm:pt modelId="{BDE7B510-9C05-463A-B2CE-A9C6D7EA71DF}" type="sibTrans" cxnId="{B9D07548-F3E1-46A9-9A53-8F7BA6AB97F6}">
      <dgm:prSet/>
      <dgm:spPr/>
      <dgm:t>
        <a:bodyPr/>
        <a:lstStyle/>
        <a:p>
          <a:endParaRPr lang="en-US"/>
        </a:p>
      </dgm:t>
    </dgm:pt>
    <dgm:pt modelId="{036B9447-C905-43B4-875B-27E010A772E2}">
      <dgm:prSet/>
      <dgm:spPr/>
      <dgm:t>
        <a:bodyPr/>
        <a:lstStyle/>
        <a:p>
          <a:r>
            <a:rPr lang="en-GB"/>
            <a:t>Psychological Needs</a:t>
          </a:r>
          <a:endParaRPr lang="en-US"/>
        </a:p>
      </dgm:t>
    </dgm:pt>
    <dgm:pt modelId="{05C24F99-FF8C-4F5E-85CE-A25E161CBC8D}" type="parTrans" cxnId="{6B9AF3F5-674F-474F-A872-4474F507BACB}">
      <dgm:prSet/>
      <dgm:spPr/>
      <dgm:t>
        <a:bodyPr/>
        <a:lstStyle/>
        <a:p>
          <a:endParaRPr lang="en-US"/>
        </a:p>
      </dgm:t>
    </dgm:pt>
    <dgm:pt modelId="{026F0881-E4C4-4D18-9876-3E8D94893189}" type="sibTrans" cxnId="{6B9AF3F5-674F-474F-A872-4474F507BACB}">
      <dgm:prSet/>
      <dgm:spPr/>
      <dgm:t>
        <a:bodyPr/>
        <a:lstStyle/>
        <a:p>
          <a:endParaRPr lang="en-US"/>
        </a:p>
      </dgm:t>
    </dgm:pt>
    <dgm:pt modelId="{0FF70438-2153-4DF3-9D12-BB79598DAB9E}">
      <dgm:prSet/>
      <dgm:spPr/>
      <dgm:t>
        <a:bodyPr/>
        <a:lstStyle/>
        <a:p>
          <a:r>
            <a:rPr lang="en-GB"/>
            <a:t>Sense of Belonging</a:t>
          </a:r>
          <a:endParaRPr lang="en-US"/>
        </a:p>
      </dgm:t>
    </dgm:pt>
    <dgm:pt modelId="{5CF66A09-71A8-419A-9100-6BA544DB786F}" type="parTrans" cxnId="{C7658F27-4646-4F70-897E-836D63FA957A}">
      <dgm:prSet/>
      <dgm:spPr/>
      <dgm:t>
        <a:bodyPr/>
        <a:lstStyle/>
        <a:p>
          <a:endParaRPr lang="en-US"/>
        </a:p>
      </dgm:t>
    </dgm:pt>
    <dgm:pt modelId="{63C10FE2-92AD-4014-935E-1EAF08CC45F4}" type="sibTrans" cxnId="{C7658F27-4646-4F70-897E-836D63FA957A}">
      <dgm:prSet/>
      <dgm:spPr/>
      <dgm:t>
        <a:bodyPr/>
        <a:lstStyle/>
        <a:p>
          <a:endParaRPr lang="en-US"/>
        </a:p>
      </dgm:t>
    </dgm:pt>
    <dgm:pt modelId="{43ABE270-7F39-4383-B1D7-4B2581D5AEAF}">
      <dgm:prSet/>
      <dgm:spPr/>
      <dgm:t>
        <a:bodyPr/>
        <a:lstStyle/>
        <a:p>
          <a:r>
            <a:rPr lang="en-GB"/>
            <a:t>Self Actualisation</a:t>
          </a:r>
          <a:endParaRPr lang="en-US"/>
        </a:p>
      </dgm:t>
    </dgm:pt>
    <dgm:pt modelId="{BC80A75D-BE94-4D6D-A53C-C624EB38AF37}" type="parTrans" cxnId="{4AA93029-3592-41C7-8C94-D6F2CAC6C75F}">
      <dgm:prSet/>
      <dgm:spPr/>
      <dgm:t>
        <a:bodyPr/>
        <a:lstStyle/>
        <a:p>
          <a:endParaRPr lang="en-US"/>
        </a:p>
      </dgm:t>
    </dgm:pt>
    <dgm:pt modelId="{702261CD-B750-4611-AEC2-FD4AC08CF986}" type="sibTrans" cxnId="{4AA93029-3592-41C7-8C94-D6F2CAC6C75F}">
      <dgm:prSet/>
      <dgm:spPr/>
      <dgm:t>
        <a:bodyPr/>
        <a:lstStyle/>
        <a:p>
          <a:endParaRPr lang="en-US"/>
        </a:p>
      </dgm:t>
    </dgm:pt>
    <dgm:pt modelId="{18E92416-3D84-4049-96E3-6D403CAACD78}">
      <dgm:prSet/>
      <dgm:spPr/>
      <dgm:t>
        <a:bodyPr/>
        <a:lstStyle/>
        <a:p>
          <a:r>
            <a:rPr lang="en-GB"/>
            <a:t>Feeling Special</a:t>
          </a:r>
          <a:endParaRPr lang="en-US"/>
        </a:p>
      </dgm:t>
    </dgm:pt>
    <dgm:pt modelId="{30990261-D24D-4E47-B13F-54691F0D5058}" type="parTrans" cxnId="{107F3DC1-B1D3-4810-BB00-B71CEC299405}">
      <dgm:prSet/>
      <dgm:spPr/>
      <dgm:t>
        <a:bodyPr/>
        <a:lstStyle/>
        <a:p>
          <a:endParaRPr lang="en-US"/>
        </a:p>
      </dgm:t>
    </dgm:pt>
    <dgm:pt modelId="{5DA589BE-3530-4AB3-AB82-7FBC4A2D6980}" type="sibTrans" cxnId="{107F3DC1-B1D3-4810-BB00-B71CEC299405}">
      <dgm:prSet/>
      <dgm:spPr/>
      <dgm:t>
        <a:bodyPr/>
        <a:lstStyle/>
        <a:p>
          <a:endParaRPr lang="en-US"/>
        </a:p>
      </dgm:t>
    </dgm:pt>
    <dgm:pt modelId="{2466038D-7489-413E-B2DE-EF3B06FD1C68}" type="pres">
      <dgm:prSet presAssocID="{D0CCC6F5-4FE9-474C-AAC8-7C984B2A273F}" presName="linear" presStyleCnt="0">
        <dgm:presLayoutVars>
          <dgm:animLvl val="lvl"/>
          <dgm:resizeHandles val="exact"/>
        </dgm:presLayoutVars>
      </dgm:prSet>
      <dgm:spPr/>
    </dgm:pt>
    <dgm:pt modelId="{7A82484F-D0CE-4E70-BB97-035AA03DF19C}" type="pres">
      <dgm:prSet presAssocID="{5BBD73C3-6641-4F6A-9FCF-1B586EBD5AE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EC34BA7-6D3F-40C0-8840-3446D1FB109F}" type="pres">
      <dgm:prSet presAssocID="{FCDC62E0-CACB-4165-AECB-47ED18A38EBA}" presName="spacer" presStyleCnt="0"/>
      <dgm:spPr/>
    </dgm:pt>
    <dgm:pt modelId="{99FC4F19-0775-4E8E-8D2A-828F6635DC9C}" type="pres">
      <dgm:prSet presAssocID="{7361531E-0FE0-488B-A4A5-C87D3C239E0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A73B6CF-19DA-439F-958D-716B2DFDF4D4}" type="pres">
      <dgm:prSet presAssocID="{329F19E1-8070-4125-9940-379D818F4D91}" presName="spacer" presStyleCnt="0"/>
      <dgm:spPr/>
    </dgm:pt>
    <dgm:pt modelId="{2DA3C9A1-7FD7-4137-87E8-0C1043C2EB26}" type="pres">
      <dgm:prSet presAssocID="{E1F4A525-F484-4539-86D6-F810754CD68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94BB583-713D-4C67-B136-F7E318874D1E}" type="pres">
      <dgm:prSet presAssocID="{BDE7B510-9C05-463A-B2CE-A9C6D7EA71DF}" presName="spacer" presStyleCnt="0"/>
      <dgm:spPr/>
    </dgm:pt>
    <dgm:pt modelId="{36C3D6F1-E23D-44AD-9D23-8824DCEF70AA}" type="pres">
      <dgm:prSet presAssocID="{036B9447-C905-43B4-875B-27E010A772E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B8BCCE2-5159-4DDD-B269-FA7CBD57FA90}" type="pres">
      <dgm:prSet presAssocID="{026F0881-E4C4-4D18-9876-3E8D94893189}" presName="spacer" presStyleCnt="0"/>
      <dgm:spPr/>
    </dgm:pt>
    <dgm:pt modelId="{10877CB9-9E0A-4920-B376-E521719F75BD}" type="pres">
      <dgm:prSet presAssocID="{0FF70438-2153-4DF3-9D12-BB79598DAB9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F8B6EA3-F4F7-4B32-A322-B475CE9FFD6F}" type="pres">
      <dgm:prSet presAssocID="{63C10FE2-92AD-4014-935E-1EAF08CC45F4}" presName="spacer" presStyleCnt="0"/>
      <dgm:spPr/>
    </dgm:pt>
    <dgm:pt modelId="{3819D8C7-0130-44B4-856E-7D08FBFB1A1A}" type="pres">
      <dgm:prSet presAssocID="{43ABE270-7F39-4383-B1D7-4B2581D5AEA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37CEEE5-C00A-4423-8C72-E932D4DA4A08}" type="pres">
      <dgm:prSet presAssocID="{702261CD-B750-4611-AEC2-FD4AC08CF986}" presName="spacer" presStyleCnt="0"/>
      <dgm:spPr/>
    </dgm:pt>
    <dgm:pt modelId="{24B91B16-BF4A-462D-AAC7-5CDA85519516}" type="pres">
      <dgm:prSet presAssocID="{18E92416-3D84-4049-96E3-6D403CAACD7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F24F301-7D83-42B7-949D-93A355EAD08A}" type="presOf" srcId="{5BBD73C3-6641-4F6A-9FCF-1B586EBD5AEE}" destId="{7A82484F-D0CE-4E70-BB97-035AA03DF19C}" srcOrd="0" destOrd="0" presId="urn:microsoft.com/office/officeart/2005/8/layout/vList2"/>
    <dgm:cxn modelId="{FF7CDC03-65EE-4586-AB59-214B40C8A6FF}" type="presOf" srcId="{43ABE270-7F39-4383-B1D7-4B2581D5AEAF}" destId="{3819D8C7-0130-44B4-856E-7D08FBFB1A1A}" srcOrd="0" destOrd="0" presId="urn:microsoft.com/office/officeart/2005/8/layout/vList2"/>
    <dgm:cxn modelId="{C7658F27-4646-4F70-897E-836D63FA957A}" srcId="{D0CCC6F5-4FE9-474C-AAC8-7C984B2A273F}" destId="{0FF70438-2153-4DF3-9D12-BB79598DAB9E}" srcOrd="4" destOrd="0" parTransId="{5CF66A09-71A8-419A-9100-6BA544DB786F}" sibTransId="{63C10FE2-92AD-4014-935E-1EAF08CC45F4}"/>
    <dgm:cxn modelId="{4AA93029-3592-41C7-8C94-D6F2CAC6C75F}" srcId="{D0CCC6F5-4FE9-474C-AAC8-7C984B2A273F}" destId="{43ABE270-7F39-4383-B1D7-4B2581D5AEAF}" srcOrd="5" destOrd="0" parTransId="{BC80A75D-BE94-4D6D-A53C-C624EB38AF37}" sibTransId="{702261CD-B750-4611-AEC2-FD4AC08CF986}"/>
    <dgm:cxn modelId="{1C115B2C-E755-415F-93F3-0C5F7C72CEE0}" type="presOf" srcId="{7361531E-0FE0-488B-A4A5-C87D3C239E03}" destId="{99FC4F19-0775-4E8E-8D2A-828F6635DC9C}" srcOrd="0" destOrd="0" presId="urn:microsoft.com/office/officeart/2005/8/layout/vList2"/>
    <dgm:cxn modelId="{34A9AF64-FAED-45DF-AA5A-EFE726380784}" type="presOf" srcId="{0FF70438-2153-4DF3-9D12-BB79598DAB9E}" destId="{10877CB9-9E0A-4920-B376-E521719F75BD}" srcOrd="0" destOrd="0" presId="urn:microsoft.com/office/officeart/2005/8/layout/vList2"/>
    <dgm:cxn modelId="{B9D07548-F3E1-46A9-9A53-8F7BA6AB97F6}" srcId="{D0CCC6F5-4FE9-474C-AAC8-7C984B2A273F}" destId="{E1F4A525-F484-4539-86D6-F810754CD68E}" srcOrd="2" destOrd="0" parTransId="{EC643B7A-A2CF-4A68-A96D-E25715275FCA}" sibTransId="{BDE7B510-9C05-463A-B2CE-A9C6D7EA71DF}"/>
    <dgm:cxn modelId="{FA3B9854-5899-40A9-9252-7510DD01CBB7}" srcId="{D0CCC6F5-4FE9-474C-AAC8-7C984B2A273F}" destId="{5BBD73C3-6641-4F6A-9FCF-1B586EBD5AEE}" srcOrd="0" destOrd="0" parTransId="{3CCB4EA9-0BB3-4F93-A694-E7F24E6A7395}" sibTransId="{FCDC62E0-CACB-4165-AECB-47ED18A38EBA}"/>
    <dgm:cxn modelId="{50CFE186-90D2-4407-8930-DD7C6C653251}" type="presOf" srcId="{D0CCC6F5-4FE9-474C-AAC8-7C984B2A273F}" destId="{2466038D-7489-413E-B2DE-EF3B06FD1C68}" srcOrd="0" destOrd="0" presId="urn:microsoft.com/office/officeart/2005/8/layout/vList2"/>
    <dgm:cxn modelId="{8A729091-513E-4782-BAA0-B39CA5BEEE8B}" srcId="{D0CCC6F5-4FE9-474C-AAC8-7C984B2A273F}" destId="{7361531E-0FE0-488B-A4A5-C87D3C239E03}" srcOrd="1" destOrd="0" parTransId="{9DBE5F36-BEAC-4EE7-9D52-EC85CABBE0D5}" sibTransId="{329F19E1-8070-4125-9940-379D818F4D91}"/>
    <dgm:cxn modelId="{49EE2D93-7C4C-4134-9288-2789C08494D3}" type="presOf" srcId="{036B9447-C905-43B4-875B-27E010A772E2}" destId="{36C3D6F1-E23D-44AD-9D23-8824DCEF70AA}" srcOrd="0" destOrd="0" presId="urn:microsoft.com/office/officeart/2005/8/layout/vList2"/>
    <dgm:cxn modelId="{107F3DC1-B1D3-4810-BB00-B71CEC299405}" srcId="{D0CCC6F5-4FE9-474C-AAC8-7C984B2A273F}" destId="{18E92416-3D84-4049-96E3-6D403CAACD78}" srcOrd="6" destOrd="0" parTransId="{30990261-D24D-4E47-B13F-54691F0D5058}" sibTransId="{5DA589BE-3530-4AB3-AB82-7FBC4A2D6980}"/>
    <dgm:cxn modelId="{488083C2-B2FE-4674-8341-A5075B4CA753}" type="presOf" srcId="{18E92416-3D84-4049-96E3-6D403CAACD78}" destId="{24B91B16-BF4A-462D-AAC7-5CDA85519516}" srcOrd="0" destOrd="0" presId="urn:microsoft.com/office/officeart/2005/8/layout/vList2"/>
    <dgm:cxn modelId="{C45BB3F2-762F-43B0-8931-3A41D0AB900B}" type="presOf" srcId="{E1F4A525-F484-4539-86D6-F810754CD68E}" destId="{2DA3C9A1-7FD7-4137-87E8-0C1043C2EB26}" srcOrd="0" destOrd="0" presId="urn:microsoft.com/office/officeart/2005/8/layout/vList2"/>
    <dgm:cxn modelId="{6B9AF3F5-674F-474F-A872-4474F507BACB}" srcId="{D0CCC6F5-4FE9-474C-AAC8-7C984B2A273F}" destId="{036B9447-C905-43B4-875B-27E010A772E2}" srcOrd="3" destOrd="0" parTransId="{05C24F99-FF8C-4F5E-85CE-A25E161CBC8D}" sibTransId="{026F0881-E4C4-4D18-9876-3E8D94893189}"/>
    <dgm:cxn modelId="{A5E389B9-DDF4-4280-98D7-F3D3D454D45F}" type="presParOf" srcId="{2466038D-7489-413E-B2DE-EF3B06FD1C68}" destId="{7A82484F-D0CE-4E70-BB97-035AA03DF19C}" srcOrd="0" destOrd="0" presId="urn:microsoft.com/office/officeart/2005/8/layout/vList2"/>
    <dgm:cxn modelId="{3F15F103-B527-47C2-8A7B-67CAAD7CAAAB}" type="presParOf" srcId="{2466038D-7489-413E-B2DE-EF3B06FD1C68}" destId="{BEC34BA7-6D3F-40C0-8840-3446D1FB109F}" srcOrd="1" destOrd="0" presId="urn:microsoft.com/office/officeart/2005/8/layout/vList2"/>
    <dgm:cxn modelId="{E4A0DEFB-A1EB-4C73-AA1F-B41399B14DD8}" type="presParOf" srcId="{2466038D-7489-413E-B2DE-EF3B06FD1C68}" destId="{99FC4F19-0775-4E8E-8D2A-828F6635DC9C}" srcOrd="2" destOrd="0" presId="urn:microsoft.com/office/officeart/2005/8/layout/vList2"/>
    <dgm:cxn modelId="{4617F47F-6606-42CA-B015-1F11517FF1B0}" type="presParOf" srcId="{2466038D-7489-413E-B2DE-EF3B06FD1C68}" destId="{4A73B6CF-19DA-439F-958D-716B2DFDF4D4}" srcOrd="3" destOrd="0" presId="urn:microsoft.com/office/officeart/2005/8/layout/vList2"/>
    <dgm:cxn modelId="{7AC0CEEC-D8C6-4D38-A936-84AF6EA72AA7}" type="presParOf" srcId="{2466038D-7489-413E-B2DE-EF3B06FD1C68}" destId="{2DA3C9A1-7FD7-4137-87E8-0C1043C2EB26}" srcOrd="4" destOrd="0" presId="urn:microsoft.com/office/officeart/2005/8/layout/vList2"/>
    <dgm:cxn modelId="{C5B57314-48D4-4825-B7A5-326AAB05364E}" type="presParOf" srcId="{2466038D-7489-413E-B2DE-EF3B06FD1C68}" destId="{994BB583-713D-4C67-B136-F7E318874D1E}" srcOrd="5" destOrd="0" presId="urn:microsoft.com/office/officeart/2005/8/layout/vList2"/>
    <dgm:cxn modelId="{673D9886-61AE-4BDA-824C-98A2FE82EBDB}" type="presParOf" srcId="{2466038D-7489-413E-B2DE-EF3B06FD1C68}" destId="{36C3D6F1-E23D-44AD-9D23-8824DCEF70AA}" srcOrd="6" destOrd="0" presId="urn:microsoft.com/office/officeart/2005/8/layout/vList2"/>
    <dgm:cxn modelId="{3B71762F-15CF-491A-9D6B-133DB69C510E}" type="presParOf" srcId="{2466038D-7489-413E-B2DE-EF3B06FD1C68}" destId="{6B8BCCE2-5159-4DDD-B269-FA7CBD57FA90}" srcOrd="7" destOrd="0" presId="urn:microsoft.com/office/officeart/2005/8/layout/vList2"/>
    <dgm:cxn modelId="{71773888-FAEC-412D-AC72-27D4EF482BD4}" type="presParOf" srcId="{2466038D-7489-413E-B2DE-EF3B06FD1C68}" destId="{10877CB9-9E0A-4920-B376-E521719F75BD}" srcOrd="8" destOrd="0" presId="urn:microsoft.com/office/officeart/2005/8/layout/vList2"/>
    <dgm:cxn modelId="{FFF31B26-2048-4E57-A7D6-DD86BC7A9A5E}" type="presParOf" srcId="{2466038D-7489-413E-B2DE-EF3B06FD1C68}" destId="{6F8B6EA3-F4F7-4B32-A322-B475CE9FFD6F}" srcOrd="9" destOrd="0" presId="urn:microsoft.com/office/officeart/2005/8/layout/vList2"/>
    <dgm:cxn modelId="{2196B0B6-2104-448D-9F9F-D34ACFC3B29E}" type="presParOf" srcId="{2466038D-7489-413E-B2DE-EF3B06FD1C68}" destId="{3819D8C7-0130-44B4-856E-7D08FBFB1A1A}" srcOrd="10" destOrd="0" presId="urn:microsoft.com/office/officeart/2005/8/layout/vList2"/>
    <dgm:cxn modelId="{A54FFAB8-4247-4759-BC2F-C5033413389B}" type="presParOf" srcId="{2466038D-7489-413E-B2DE-EF3B06FD1C68}" destId="{E37CEEE5-C00A-4423-8C72-E932D4DA4A08}" srcOrd="11" destOrd="0" presId="urn:microsoft.com/office/officeart/2005/8/layout/vList2"/>
    <dgm:cxn modelId="{BECB9EF9-0EFC-4ABD-80E4-AA937DFB6E8E}" type="presParOf" srcId="{2466038D-7489-413E-B2DE-EF3B06FD1C68}" destId="{24B91B16-BF4A-462D-AAC7-5CDA8551951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B9A347-4D1F-4DE8-B4EF-A505097D162D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E21933F-34A6-46BA-8230-B60CB8EC77A1}">
      <dgm:prSet/>
      <dgm:spPr/>
      <dgm:t>
        <a:bodyPr/>
        <a:lstStyle/>
        <a:p>
          <a:r>
            <a:rPr lang="en-GB"/>
            <a:t>How</a:t>
          </a:r>
          <a:endParaRPr lang="en-US"/>
        </a:p>
      </dgm:t>
    </dgm:pt>
    <dgm:pt modelId="{9FEBB12B-D98D-40A1-9098-5E5B9F69DBE7}" type="parTrans" cxnId="{F09FF821-4133-4E76-975A-D9BB41FF8313}">
      <dgm:prSet/>
      <dgm:spPr/>
      <dgm:t>
        <a:bodyPr/>
        <a:lstStyle/>
        <a:p>
          <a:endParaRPr lang="en-US"/>
        </a:p>
      </dgm:t>
    </dgm:pt>
    <dgm:pt modelId="{B5147B59-D868-4CFB-8919-6033C20E0725}" type="sibTrans" cxnId="{F09FF821-4133-4E76-975A-D9BB41FF8313}">
      <dgm:prSet/>
      <dgm:spPr/>
      <dgm:t>
        <a:bodyPr/>
        <a:lstStyle/>
        <a:p>
          <a:endParaRPr lang="en-US"/>
        </a:p>
      </dgm:t>
    </dgm:pt>
    <dgm:pt modelId="{CE39F381-99DF-4A47-BAD8-B67AE2804B9C}">
      <dgm:prSet/>
      <dgm:spPr/>
      <dgm:t>
        <a:bodyPr/>
        <a:lstStyle/>
        <a:p>
          <a:r>
            <a:rPr lang="en-GB"/>
            <a:t>What</a:t>
          </a:r>
          <a:endParaRPr lang="en-US"/>
        </a:p>
      </dgm:t>
    </dgm:pt>
    <dgm:pt modelId="{E1BF1E12-8989-4DE9-869D-908C099D9CE5}" type="parTrans" cxnId="{979181E3-75AC-4C1E-A062-DAD7F05AE754}">
      <dgm:prSet/>
      <dgm:spPr/>
      <dgm:t>
        <a:bodyPr/>
        <a:lstStyle/>
        <a:p>
          <a:endParaRPr lang="en-US"/>
        </a:p>
      </dgm:t>
    </dgm:pt>
    <dgm:pt modelId="{C9C2801C-767B-4AC7-9301-5BACFED6BC21}" type="sibTrans" cxnId="{979181E3-75AC-4C1E-A062-DAD7F05AE754}">
      <dgm:prSet/>
      <dgm:spPr/>
      <dgm:t>
        <a:bodyPr/>
        <a:lstStyle/>
        <a:p>
          <a:endParaRPr lang="en-US"/>
        </a:p>
      </dgm:t>
    </dgm:pt>
    <dgm:pt modelId="{D186651E-1DE9-4A4C-85F2-2A84798228BC}">
      <dgm:prSet/>
      <dgm:spPr/>
      <dgm:t>
        <a:bodyPr/>
        <a:lstStyle/>
        <a:p>
          <a:r>
            <a:rPr lang="en-GB"/>
            <a:t>Why</a:t>
          </a:r>
          <a:endParaRPr lang="en-US"/>
        </a:p>
      </dgm:t>
    </dgm:pt>
    <dgm:pt modelId="{23AA01B8-A8A3-4AD1-BF57-5A2BDA3E38A9}" type="parTrans" cxnId="{7A8CF524-84AA-4020-93AE-A0FCFD8818C2}">
      <dgm:prSet/>
      <dgm:spPr/>
      <dgm:t>
        <a:bodyPr/>
        <a:lstStyle/>
        <a:p>
          <a:endParaRPr lang="en-US"/>
        </a:p>
      </dgm:t>
    </dgm:pt>
    <dgm:pt modelId="{9E3625DB-3674-433B-BA1B-3C96732A3E36}" type="sibTrans" cxnId="{7A8CF524-84AA-4020-93AE-A0FCFD8818C2}">
      <dgm:prSet/>
      <dgm:spPr/>
      <dgm:t>
        <a:bodyPr/>
        <a:lstStyle/>
        <a:p>
          <a:endParaRPr lang="en-US"/>
        </a:p>
      </dgm:t>
    </dgm:pt>
    <dgm:pt modelId="{DFAECDAC-CEF3-4A08-A5D6-7149E4D42EF5}">
      <dgm:prSet/>
      <dgm:spPr/>
      <dgm:t>
        <a:bodyPr/>
        <a:lstStyle/>
        <a:p>
          <a:r>
            <a:rPr lang="en-GB"/>
            <a:t>Where</a:t>
          </a:r>
          <a:endParaRPr lang="en-US"/>
        </a:p>
      </dgm:t>
    </dgm:pt>
    <dgm:pt modelId="{481C9990-9802-45C8-90F2-F5F8F23ADFAD}" type="parTrans" cxnId="{D90D598E-38DE-4EF7-BF85-5AA2E0FD51AE}">
      <dgm:prSet/>
      <dgm:spPr/>
      <dgm:t>
        <a:bodyPr/>
        <a:lstStyle/>
        <a:p>
          <a:endParaRPr lang="en-US"/>
        </a:p>
      </dgm:t>
    </dgm:pt>
    <dgm:pt modelId="{FCF6E7A7-E0DC-4DBE-AF9A-B5714767C300}" type="sibTrans" cxnId="{D90D598E-38DE-4EF7-BF85-5AA2E0FD51AE}">
      <dgm:prSet/>
      <dgm:spPr/>
      <dgm:t>
        <a:bodyPr/>
        <a:lstStyle/>
        <a:p>
          <a:endParaRPr lang="en-US"/>
        </a:p>
      </dgm:t>
    </dgm:pt>
    <dgm:pt modelId="{BF26CCC3-D2B6-4D14-9D2B-DF822135CF92}">
      <dgm:prSet/>
      <dgm:spPr/>
      <dgm:t>
        <a:bodyPr/>
        <a:lstStyle/>
        <a:p>
          <a:r>
            <a:rPr lang="en-GB"/>
            <a:t>When </a:t>
          </a:r>
          <a:endParaRPr lang="en-US"/>
        </a:p>
      </dgm:t>
    </dgm:pt>
    <dgm:pt modelId="{0483AEF2-9998-4DAE-9C5C-77AAE63157D0}" type="parTrans" cxnId="{D39BB307-BD0A-432A-9911-5736E3A214ED}">
      <dgm:prSet/>
      <dgm:spPr/>
      <dgm:t>
        <a:bodyPr/>
        <a:lstStyle/>
        <a:p>
          <a:endParaRPr lang="en-US"/>
        </a:p>
      </dgm:t>
    </dgm:pt>
    <dgm:pt modelId="{BCDAB3A8-04E9-47D2-92EF-38B799C42BE5}" type="sibTrans" cxnId="{D39BB307-BD0A-432A-9911-5736E3A214ED}">
      <dgm:prSet/>
      <dgm:spPr/>
      <dgm:t>
        <a:bodyPr/>
        <a:lstStyle/>
        <a:p>
          <a:endParaRPr lang="en-US"/>
        </a:p>
      </dgm:t>
    </dgm:pt>
    <dgm:pt modelId="{91CA4B15-E760-4743-9A9A-0B9B58BCB316}">
      <dgm:prSet/>
      <dgm:spPr/>
      <dgm:t>
        <a:bodyPr/>
        <a:lstStyle/>
        <a:p>
          <a:r>
            <a:rPr lang="en-GB"/>
            <a:t>Who</a:t>
          </a:r>
          <a:endParaRPr lang="en-US"/>
        </a:p>
      </dgm:t>
    </dgm:pt>
    <dgm:pt modelId="{BD88D334-5174-40BF-8705-14014565E9CE}" type="parTrans" cxnId="{E926C29A-DA45-491C-84BC-E281AFFBE3D8}">
      <dgm:prSet/>
      <dgm:spPr/>
      <dgm:t>
        <a:bodyPr/>
        <a:lstStyle/>
        <a:p>
          <a:endParaRPr lang="en-US"/>
        </a:p>
      </dgm:t>
    </dgm:pt>
    <dgm:pt modelId="{179A97C6-1864-4AAD-B485-478F8964601B}" type="sibTrans" cxnId="{E926C29A-DA45-491C-84BC-E281AFFBE3D8}">
      <dgm:prSet/>
      <dgm:spPr/>
      <dgm:t>
        <a:bodyPr/>
        <a:lstStyle/>
        <a:p>
          <a:endParaRPr lang="en-US"/>
        </a:p>
      </dgm:t>
    </dgm:pt>
    <dgm:pt modelId="{82D01A41-033C-42FF-A778-19BCA6402F00}" type="pres">
      <dgm:prSet presAssocID="{34B9A347-4D1F-4DE8-B4EF-A505097D162D}" presName="diagram" presStyleCnt="0">
        <dgm:presLayoutVars>
          <dgm:dir/>
          <dgm:resizeHandles val="exact"/>
        </dgm:presLayoutVars>
      </dgm:prSet>
      <dgm:spPr/>
    </dgm:pt>
    <dgm:pt modelId="{E1C75971-86E3-42A2-B304-86639D7A26ED}" type="pres">
      <dgm:prSet presAssocID="{0E21933F-34A6-46BA-8230-B60CB8EC77A1}" presName="node" presStyleLbl="node1" presStyleIdx="0" presStyleCnt="6">
        <dgm:presLayoutVars>
          <dgm:bulletEnabled val="1"/>
        </dgm:presLayoutVars>
      </dgm:prSet>
      <dgm:spPr/>
    </dgm:pt>
    <dgm:pt modelId="{1AD9CE42-8FFD-469A-AF46-31E06A74FBE6}" type="pres">
      <dgm:prSet presAssocID="{B5147B59-D868-4CFB-8919-6033C20E0725}" presName="sibTrans" presStyleCnt="0"/>
      <dgm:spPr/>
    </dgm:pt>
    <dgm:pt modelId="{F519B6F4-BAC8-4BE3-B5FA-9C244B22067B}" type="pres">
      <dgm:prSet presAssocID="{CE39F381-99DF-4A47-BAD8-B67AE2804B9C}" presName="node" presStyleLbl="node1" presStyleIdx="1" presStyleCnt="6">
        <dgm:presLayoutVars>
          <dgm:bulletEnabled val="1"/>
        </dgm:presLayoutVars>
      </dgm:prSet>
      <dgm:spPr/>
    </dgm:pt>
    <dgm:pt modelId="{A6AD9B0C-7825-44A3-9689-008FC3FE41AE}" type="pres">
      <dgm:prSet presAssocID="{C9C2801C-767B-4AC7-9301-5BACFED6BC21}" presName="sibTrans" presStyleCnt="0"/>
      <dgm:spPr/>
    </dgm:pt>
    <dgm:pt modelId="{102D57A4-4DA5-49E3-9598-2A35BFBD03B9}" type="pres">
      <dgm:prSet presAssocID="{D186651E-1DE9-4A4C-85F2-2A84798228BC}" presName="node" presStyleLbl="node1" presStyleIdx="2" presStyleCnt="6">
        <dgm:presLayoutVars>
          <dgm:bulletEnabled val="1"/>
        </dgm:presLayoutVars>
      </dgm:prSet>
      <dgm:spPr/>
    </dgm:pt>
    <dgm:pt modelId="{BAD9FAEC-1D51-4AD3-9458-68E5538CB19E}" type="pres">
      <dgm:prSet presAssocID="{9E3625DB-3674-433B-BA1B-3C96732A3E36}" presName="sibTrans" presStyleCnt="0"/>
      <dgm:spPr/>
    </dgm:pt>
    <dgm:pt modelId="{A2C77841-29A5-489F-8E3E-9BD92990096F}" type="pres">
      <dgm:prSet presAssocID="{DFAECDAC-CEF3-4A08-A5D6-7149E4D42EF5}" presName="node" presStyleLbl="node1" presStyleIdx="3" presStyleCnt="6">
        <dgm:presLayoutVars>
          <dgm:bulletEnabled val="1"/>
        </dgm:presLayoutVars>
      </dgm:prSet>
      <dgm:spPr/>
    </dgm:pt>
    <dgm:pt modelId="{79CB0FA5-661D-4B41-B307-AA0FC73AE5D2}" type="pres">
      <dgm:prSet presAssocID="{FCF6E7A7-E0DC-4DBE-AF9A-B5714767C300}" presName="sibTrans" presStyleCnt="0"/>
      <dgm:spPr/>
    </dgm:pt>
    <dgm:pt modelId="{129A793A-7B1B-41BF-AC7D-50B70D3E44F5}" type="pres">
      <dgm:prSet presAssocID="{BF26CCC3-D2B6-4D14-9D2B-DF822135CF92}" presName="node" presStyleLbl="node1" presStyleIdx="4" presStyleCnt="6">
        <dgm:presLayoutVars>
          <dgm:bulletEnabled val="1"/>
        </dgm:presLayoutVars>
      </dgm:prSet>
      <dgm:spPr/>
    </dgm:pt>
    <dgm:pt modelId="{C77A14D4-4E85-461E-BC71-6777CBC5F717}" type="pres">
      <dgm:prSet presAssocID="{BCDAB3A8-04E9-47D2-92EF-38B799C42BE5}" presName="sibTrans" presStyleCnt="0"/>
      <dgm:spPr/>
    </dgm:pt>
    <dgm:pt modelId="{19673D44-CA81-44B7-A2A6-474306F7F715}" type="pres">
      <dgm:prSet presAssocID="{91CA4B15-E760-4743-9A9A-0B9B58BCB316}" presName="node" presStyleLbl="node1" presStyleIdx="5" presStyleCnt="6">
        <dgm:presLayoutVars>
          <dgm:bulletEnabled val="1"/>
        </dgm:presLayoutVars>
      </dgm:prSet>
      <dgm:spPr/>
    </dgm:pt>
  </dgm:ptLst>
  <dgm:cxnLst>
    <dgm:cxn modelId="{D39BB307-BD0A-432A-9911-5736E3A214ED}" srcId="{34B9A347-4D1F-4DE8-B4EF-A505097D162D}" destId="{BF26CCC3-D2B6-4D14-9D2B-DF822135CF92}" srcOrd="4" destOrd="0" parTransId="{0483AEF2-9998-4DAE-9C5C-77AAE63157D0}" sibTransId="{BCDAB3A8-04E9-47D2-92EF-38B799C42BE5}"/>
    <dgm:cxn modelId="{F09FF821-4133-4E76-975A-D9BB41FF8313}" srcId="{34B9A347-4D1F-4DE8-B4EF-A505097D162D}" destId="{0E21933F-34A6-46BA-8230-B60CB8EC77A1}" srcOrd="0" destOrd="0" parTransId="{9FEBB12B-D98D-40A1-9098-5E5B9F69DBE7}" sibTransId="{B5147B59-D868-4CFB-8919-6033C20E0725}"/>
    <dgm:cxn modelId="{7A8CF524-84AA-4020-93AE-A0FCFD8818C2}" srcId="{34B9A347-4D1F-4DE8-B4EF-A505097D162D}" destId="{D186651E-1DE9-4A4C-85F2-2A84798228BC}" srcOrd="2" destOrd="0" parTransId="{23AA01B8-A8A3-4AD1-BF57-5A2BDA3E38A9}" sibTransId="{9E3625DB-3674-433B-BA1B-3C96732A3E36}"/>
    <dgm:cxn modelId="{F90EED61-4DA7-4C2B-BC21-C27F3D986E45}" type="presOf" srcId="{0E21933F-34A6-46BA-8230-B60CB8EC77A1}" destId="{E1C75971-86E3-42A2-B304-86639D7A26ED}" srcOrd="0" destOrd="0" presId="urn:microsoft.com/office/officeart/2005/8/layout/default"/>
    <dgm:cxn modelId="{FF025D85-9B74-4BF9-9FA7-F613D26E6FA1}" type="presOf" srcId="{BF26CCC3-D2B6-4D14-9D2B-DF822135CF92}" destId="{129A793A-7B1B-41BF-AC7D-50B70D3E44F5}" srcOrd="0" destOrd="0" presId="urn:microsoft.com/office/officeart/2005/8/layout/default"/>
    <dgm:cxn modelId="{D90D598E-38DE-4EF7-BF85-5AA2E0FD51AE}" srcId="{34B9A347-4D1F-4DE8-B4EF-A505097D162D}" destId="{DFAECDAC-CEF3-4A08-A5D6-7149E4D42EF5}" srcOrd="3" destOrd="0" parTransId="{481C9990-9802-45C8-90F2-F5F8F23ADFAD}" sibTransId="{FCF6E7A7-E0DC-4DBE-AF9A-B5714767C300}"/>
    <dgm:cxn modelId="{E926C29A-DA45-491C-84BC-E281AFFBE3D8}" srcId="{34B9A347-4D1F-4DE8-B4EF-A505097D162D}" destId="{91CA4B15-E760-4743-9A9A-0B9B58BCB316}" srcOrd="5" destOrd="0" parTransId="{BD88D334-5174-40BF-8705-14014565E9CE}" sibTransId="{179A97C6-1864-4AAD-B485-478F8964601B}"/>
    <dgm:cxn modelId="{B02FBDA3-453E-4DD6-919E-9A3B312A0D16}" type="presOf" srcId="{D186651E-1DE9-4A4C-85F2-2A84798228BC}" destId="{102D57A4-4DA5-49E3-9598-2A35BFBD03B9}" srcOrd="0" destOrd="0" presId="urn:microsoft.com/office/officeart/2005/8/layout/default"/>
    <dgm:cxn modelId="{124C8DA8-36E6-4351-A46E-DD1DF2FB6197}" type="presOf" srcId="{DFAECDAC-CEF3-4A08-A5D6-7149E4D42EF5}" destId="{A2C77841-29A5-489F-8E3E-9BD92990096F}" srcOrd="0" destOrd="0" presId="urn:microsoft.com/office/officeart/2005/8/layout/default"/>
    <dgm:cxn modelId="{23EE77AA-C8BC-42A3-B062-F6884EEF4FFA}" type="presOf" srcId="{91CA4B15-E760-4743-9A9A-0B9B58BCB316}" destId="{19673D44-CA81-44B7-A2A6-474306F7F715}" srcOrd="0" destOrd="0" presId="urn:microsoft.com/office/officeart/2005/8/layout/default"/>
    <dgm:cxn modelId="{826966D0-5B53-4E2D-B5A4-4C0D883FC0CE}" type="presOf" srcId="{34B9A347-4D1F-4DE8-B4EF-A505097D162D}" destId="{82D01A41-033C-42FF-A778-19BCA6402F00}" srcOrd="0" destOrd="0" presId="urn:microsoft.com/office/officeart/2005/8/layout/default"/>
    <dgm:cxn modelId="{8BAD67D4-E661-41B3-88B9-94369EB43D79}" type="presOf" srcId="{CE39F381-99DF-4A47-BAD8-B67AE2804B9C}" destId="{F519B6F4-BAC8-4BE3-B5FA-9C244B22067B}" srcOrd="0" destOrd="0" presId="urn:microsoft.com/office/officeart/2005/8/layout/default"/>
    <dgm:cxn modelId="{979181E3-75AC-4C1E-A062-DAD7F05AE754}" srcId="{34B9A347-4D1F-4DE8-B4EF-A505097D162D}" destId="{CE39F381-99DF-4A47-BAD8-B67AE2804B9C}" srcOrd="1" destOrd="0" parTransId="{E1BF1E12-8989-4DE9-869D-908C099D9CE5}" sibTransId="{C9C2801C-767B-4AC7-9301-5BACFED6BC21}"/>
    <dgm:cxn modelId="{45CF1B5B-DAF9-4689-A893-CE34454836BC}" type="presParOf" srcId="{82D01A41-033C-42FF-A778-19BCA6402F00}" destId="{E1C75971-86E3-42A2-B304-86639D7A26ED}" srcOrd="0" destOrd="0" presId="urn:microsoft.com/office/officeart/2005/8/layout/default"/>
    <dgm:cxn modelId="{89D9D8D3-214B-438C-BFA7-147DABFA4520}" type="presParOf" srcId="{82D01A41-033C-42FF-A778-19BCA6402F00}" destId="{1AD9CE42-8FFD-469A-AF46-31E06A74FBE6}" srcOrd="1" destOrd="0" presId="urn:microsoft.com/office/officeart/2005/8/layout/default"/>
    <dgm:cxn modelId="{EE37C08F-B47C-4E78-ACF7-5359856855AB}" type="presParOf" srcId="{82D01A41-033C-42FF-A778-19BCA6402F00}" destId="{F519B6F4-BAC8-4BE3-B5FA-9C244B22067B}" srcOrd="2" destOrd="0" presId="urn:microsoft.com/office/officeart/2005/8/layout/default"/>
    <dgm:cxn modelId="{90E87652-542F-46B2-A094-EDE60DF4160A}" type="presParOf" srcId="{82D01A41-033C-42FF-A778-19BCA6402F00}" destId="{A6AD9B0C-7825-44A3-9689-008FC3FE41AE}" srcOrd="3" destOrd="0" presId="urn:microsoft.com/office/officeart/2005/8/layout/default"/>
    <dgm:cxn modelId="{EC8A4969-4514-4C31-8B66-10C942858477}" type="presParOf" srcId="{82D01A41-033C-42FF-A778-19BCA6402F00}" destId="{102D57A4-4DA5-49E3-9598-2A35BFBD03B9}" srcOrd="4" destOrd="0" presId="urn:microsoft.com/office/officeart/2005/8/layout/default"/>
    <dgm:cxn modelId="{08CE7BA1-4429-4E5D-9A83-2AA4AFBF1DE6}" type="presParOf" srcId="{82D01A41-033C-42FF-A778-19BCA6402F00}" destId="{BAD9FAEC-1D51-4AD3-9458-68E5538CB19E}" srcOrd="5" destOrd="0" presId="urn:microsoft.com/office/officeart/2005/8/layout/default"/>
    <dgm:cxn modelId="{14C3A832-CC73-4C15-A4E9-E723C59A371B}" type="presParOf" srcId="{82D01A41-033C-42FF-A778-19BCA6402F00}" destId="{A2C77841-29A5-489F-8E3E-9BD92990096F}" srcOrd="6" destOrd="0" presId="urn:microsoft.com/office/officeart/2005/8/layout/default"/>
    <dgm:cxn modelId="{3DE33220-6B00-4A5F-A03C-037BA1B5B6F2}" type="presParOf" srcId="{82D01A41-033C-42FF-A778-19BCA6402F00}" destId="{79CB0FA5-661D-4B41-B307-AA0FC73AE5D2}" srcOrd="7" destOrd="0" presId="urn:microsoft.com/office/officeart/2005/8/layout/default"/>
    <dgm:cxn modelId="{F49423B1-64BF-4C70-BE38-247467EAFDCB}" type="presParOf" srcId="{82D01A41-033C-42FF-A778-19BCA6402F00}" destId="{129A793A-7B1B-41BF-AC7D-50B70D3E44F5}" srcOrd="8" destOrd="0" presId="urn:microsoft.com/office/officeart/2005/8/layout/default"/>
    <dgm:cxn modelId="{675C0C73-8929-4DD1-9DAC-760A4E03112F}" type="presParOf" srcId="{82D01A41-033C-42FF-A778-19BCA6402F00}" destId="{C77A14D4-4E85-461E-BC71-6777CBC5F717}" srcOrd="9" destOrd="0" presId="urn:microsoft.com/office/officeart/2005/8/layout/default"/>
    <dgm:cxn modelId="{A8E392F0-3181-459D-8351-FDE84D154253}" type="presParOf" srcId="{82D01A41-033C-42FF-A778-19BCA6402F00}" destId="{19673D44-CA81-44B7-A2A6-474306F7F71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D1FDCD-55AE-4673-843B-5C11F926BA0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A83C59-BA9E-474A-B2AA-CEB2D7AC08CD}">
      <dgm:prSet/>
      <dgm:spPr/>
      <dgm:t>
        <a:bodyPr/>
        <a:lstStyle/>
        <a:p>
          <a:r>
            <a:rPr lang="en-GB"/>
            <a:t>We need antennae or radar</a:t>
          </a:r>
          <a:endParaRPr lang="en-US"/>
        </a:p>
      </dgm:t>
    </dgm:pt>
    <dgm:pt modelId="{71E50682-35BD-4F70-84A6-F4B54C62F39E}" type="parTrans" cxnId="{55661447-60C2-4731-BD42-CB749E799BB3}">
      <dgm:prSet/>
      <dgm:spPr/>
      <dgm:t>
        <a:bodyPr/>
        <a:lstStyle/>
        <a:p>
          <a:endParaRPr lang="en-US"/>
        </a:p>
      </dgm:t>
    </dgm:pt>
    <dgm:pt modelId="{D0008862-98BD-4439-8F60-92D1AE35307A}" type="sibTrans" cxnId="{55661447-60C2-4731-BD42-CB749E799BB3}">
      <dgm:prSet/>
      <dgm:spPr/>
      <dgm:t>
        <a:bodyPr/>
        <a:lstStyle/>
        <a:p>
          <a:endParaRPr lang="en-US"/>
        </a:p>
      </dgm:t>
    </dgm:pt>
    <dgm:pt modelId="{7E1A56D1-74C7-44D7-9C1F-82E7E24B1A24}">
      <dgm:prSet/>
      <dgm:spPr/>
      <dgm:t>
        <a:bodyPr/>
        <a:lstStyle/>
        <a:p>
          <a:r>
            <a:rPr lang="en-GB"/>
            <a:t>We need to read the guest</a:t>
          </a:r>
          <a:endParaRPr lang="en-US"/>
        </a:p>
      </dgm:t>
    </dgm:pt>
    <dgm:pt modelId="{16D5C6BB-73FF-4268-819E-BF2CAE30DD7F}" type="parTrans" cxnId="{669D20E4-32DA-4EB8-B050-39853C192F4C}">
      <dgm:prSet/>
      <dgm:spPr/>
      <dgm:t>
        <a:bodyPr/>
        <a:lstStyle/>
        <a:p>
          <a:endParaRPr lang="en-US"/>
        </a:p>
      </dgm:t>
    </dgm:pt>
    <dgm:pt modelId="{76D44DF2-FC11-4DA4-A9F1-96DB51936831}" type="sibTrans" cxnId="{669D20E4-32DA-4EB8-B050-39853C192F4C}">
      <dgm:prSet/>
      <dgm:spPr/>
      <dgm:t>
        <a:bodyPr/>
        <a:lstStyle/>
        <a:p>
          <a:endParaRPr lang="en-US"/>
        </a:p>
      </dgm:t>
    </dgm:pt>
    <dgm:pt modelId="{706DF33F-3A9C-4924-BF12-16352F01397B}">
      <dgm:prSet/>
      <dgm:spPr/>
      <dgm:t>
        <a:bodyPr/>
        <a:lstStyle/>
        <a:p>
          <a:r>
            <a:rPr lang="en-GB"/>
            <a:t>We need friendly communication with our guests</a:t>
          </a:r>
          <a:endParaRPr lang="en-US"/>
        </a:p>
      </dgm:t>
    </dgm:pt>
    <dgm:pt modelId="{5E70C87F-B4E2-4C64-94F9-D0FC12E3FA02}" type="parTrans" cxnId="{39387B8D-A66F-4B77-B209-97F78BF21785}">
      <dgm:prSet/>
      <dgm:spPr/>
      <dgm:t>
        <a:bodyPr/>
        <a:lstStyle/>
        <a:p>
          <a:endParaRPr lang="en-US"/>
        </a:p>
      </dgm:t>
    </dgm:pt>
    <dgm:pt modelId="{C6C96557-8921-4690-BFFE-4D45390FB6B8}" type="sibTrans" cxnId="{39387B8D-A66F-4B77-B209-97F78BF21785}">
      <dgm:prSet/>
      <dgm:spPr/>
      <dgm:t>
        <a:bodyPr/>
        <a:lstStyle/>
        <a:p>
          <a:endParaRPr lang="en-US"/>
        </a:p>
      </dgm:t>
    </dgm:pt>
    <dgm:pt modelId="{0E44E63B-5D92-4850-BE04-BEA489F56792}">
      <dgm:prSet/>
      <dgm:spPr/>
      <dgm:t>
        <a:bodyPr/>
        <a:lstStyle/>
        <a:p>
          <a:r>
            <a:rPr lang="en-GB"/>
            <a:t>We need to listen to our guests</a:t>
          </a:r>
          <a:endParaRPr lang="en-US"/>
        </a:p>
      </dgm:t>
    </dgm:pt>
    <dgm:pt modelId="{7520B041-7FF4-4BA2-A059-657394F6E17A}" type="parTrans" cxnId="{64523BC6-61A7-4D33-95DD-9654129A0DF1}">
      <dgm:prSet/>
      <dgm:spPr/>
      <dgm:t>
        <a:bodyPr/>
        <a:lstStyle/>
        <a:p>
          <a:endParaRPr lang="en-US"/>
        </a:p>
      </dgm:t>
    </dgm:pt>
    <dgm:pt modelId="{5A5505F7-8637-46B9-8C60-912DEF5A1E90}" type="sibTrans" cxnId="{64523BC6-61A7-4D33-95DD-9654129A0DF1}">
      <dgm:prSet/>
      <dgm:spPr/>
      <dgm:t>
        <a:bodyPr/>
        <a:lstStyle/>
        <a:p>
          <a:endParaRPr lang="en-US"/>
        </a:p>
      </dgm:t>
    </dgm:pt>
    <dgm:pt modelId="{A37E84D8-3412-4969-8DFC-360433527292}">
      <dgm:prSet/>
      <dgm:spPr/>
      <dgm:t>
        <a:bodyPr/>
        <a:lstStyle/>
        <a:p>
          <a:r>
            <a:rPr lang="en-GB"/>
            <a:t>Ask, listen and learn</a:t>
          </a:r>
          <a:endParaRPr lang="en-US"/>
        </a:p>
      </dgm:t>
    </dgm:pt>
    <dgm:pt modelId="{1132E179-804F-4A9E-99A6-940A80D3B44E}" type="parTrans" cxnId="{2421CA1F-5246-49C0-B815-3428DE589B65}">
      <dgm:prSet/>
      <dgm:spPr/>
      <dgm:t>
        <a:bodyPr/>
        <a:lstStyle/>
        <a:p>
          <a:endParaRPr lang="en-US"/>
        </a:p>
      </dgm:t>
    </dgm:pt>
    <dgm:pt modelId="{AAE75E2E-8F1B-492D-B3B4-7BA85F3A4DD9}" type="sibTrans" cxnId="{2421CA1F-5246-49C0-B815-3428DE589B65}">
      <dgm:prSet/>
      <dgm:spPr/>
      <dgm:t>
        <a:bodyPr/>
        <a:lstStyle/>
        <a:p>
          <a:endParaRPr lang="en-US"/>
        </a:p>
      </dgm:t>
    </dgm:pt>
    <dgm:pt modelId="{C4430C06-1713-41EF-9000-3D720076FB4E}">
      <dgm:prSet/>
      <dgm:spPr/>
      <dgm:t>
        <a:bodyPr/>
        <a:lstStyle/>
        <a:p>
          <a:r>
            <a:rPr lang="en-GB"/>
            <a:t>We can then help our guests meet their needs</a:t>
          </a:r>
          <a:endParaRPr lang="en-US"/>
        </a:p>
      </dgm:t>
    </dgm:pt>
    <dgm:pt modelId="{5B8C82CF-74C0-4961-BB91-F81F4C62CEB6}" type="parTrans" cxnId="{5EF4CCBA-BFC5-4871-B47A-87C3B41AEDA8}">
      <dgm:prSet/>
      <dgm:spPr/>
      <dgm:t>
        <a:bodyPr/>
        <a:lstStyle/>
        <a:p>
          <a:endParaRPr lang="en-US"/>
        </a:p>
      </dgm:t>
    </dgm:pt>
    <dgm:pt modelId="{00A5E918-3815-4621-B375-A26204495B95}" type="sibTrans" cxnId="{5EF4CCBA-BFC5-4871-B47A-87C3B41AEDA8}">
      <dgm:prSet/>
      <dgm:spPr/>
      <dgm:t>
        <a:bodyPr/>
        <a:lstStyle/>
        <a:p>
          <a:endParaRPr lang="en-US"/>
        </a:p>
      </dgm:t>
    </dgm:pt>
    <dgm:pt modelId="{DCB2F6FD-63EF-4ED5-8D6C-023B497B226C}">
      <dgm:prSet/>
      <dgm:spPr/>
      <dgm:t>
        <a:bodyPr/>
        <a:lstStyle/>
        <a:p>
          <a:r>
            <a:rPr lang="en-GB"/>
            <a:t>Mystique</a:t>
          </a:r>
          <a:endParaRPr lang="en-US"/>
        </a:p>
      </dgm:t>
    </dgm:pt>
    <dgm:pt modelId="{30501309-759A-4F89-9222-F582AD21AA5C}" type="parTrans" cxnId="{97845062-1C7E-4B57-ACC6-520FAA250FC8}">
      <dgm:prSet/>
      <dgm:spPr/>
      <dgm:t>
        <a:bodyPr/>
        <a:lstStyle/>
        <a:p>
          <a:endParaRPr lang="en-US"/>
        </a:p>
      </dgm:t>
    </dgm:pt>
    <dgm:pt modelId="{8FCFBB17-70C4-4FA4-887E-33BA3CB57A08}" type="sibTrans" cxnId="{97845062-1C7E-4B57-ACC6-520FAA250FC8}">
      <dgm:prSet/>
      <dgm:spPr/>
      <dgm:t>
        <a:bodyPr/>
        <a:lstStyle/>
        <a:p>
          <a:endParaRPr lang="en-US"/>
        </a:p>
      </dgm:t>
    </dgm:pt>
    <dgm:pt modelId="{FC0A319F-8E5E-41D2-A50B-9C11D0E01235}">
      <dgm:prSet/>
      <dgm:spPr/>
      <dgm:t>
        <a:bodyPr/>
        <a:lstStyle/>
        <a:p>
          <a:r>
            <a:rPr lang="en-GB"/>
            <a:t>AI</a:t>
          </a:r>
          <a:endParaRPr lang="en-US"/>
        </a:p>
      </dgm:t>
    </dgm:pt>
    <dgm:pt modelId="{54F4CC92-3A47-4029-AA83-47F51DFDFEEB}" type="parTrans" cxnId="{15F831D7-A409-4F75-B4DE-2C0CA436DAE5}">
      <dgm:prSet/>
      <dgm:spPr/>
      <dgm:t>
        <a:bodyPr/>
        <a:lstStyle/>
        <a:p>
          <a:endParaRPr lang="en-US"/>
        </a:p>
      </dgm:t>
    </dgm:pt>
    <dgm:pt modelId="{A987664E-E906-42C6-9FF8-A6180671F734}" type="sibTrans" cxnId="{15F831D7-A409-4F75-B4DE-2C0CA436DAE5}">
      <dgm:prSet/>
      <dgm:spPr/>
      <dgm:t>
        <a:bodyPr/>
        <a:lstStyle/>
        <a:p>
          <a:endParaRPr lang="en-US"/>
        </a:p>
      </dgm:t>
    </dgm:pt>
    <dgm:pt modelId="{0E897615-CBF5-4D6C-B4DA-466EEFD1B049}" type="pres">
      <dgm:prSet presAssocID="{F4D1FDCD-55AE-4673-843B-5C11F926BA08}" presName="linear" presStyleCnt="0">
        <dgm:presLayoutVars>
          <dgm:animLvl val="lvl"/>
          <dgm:resizeHandles val="exact"/>
        </dgm:presLayoutVars>
      </dgm:prSet>
      <dgm:spPr/>
    </dgm:pt>
    <dgm:pt modelId="{CAD52B8D-AC44-4DB0-8F5B-D7591F6932C5}" type="pres">
      <dgm:prSet presAssocID="{B9A83C59-BA9E-474A-B2AA-CEB2D7AC08C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C6391CF-FD23-4210-BB9B-674F605D622D}" type="pres">
      <dgm:prSet presAssocID="{D0008862-98BD-4439-8F60-92D1AE35307A}" presName="spacer" presStyleCnt="0"/>
      <dgm:spPr/>
    </dgm:pt>
    <dgm:pt modelId="{D9747522-57AA-4DBC-A3E1-C70DB61C9D27}" type="pres">
      <dgm:prSet presAssocID="{7E1A56D1-74C7-44D7-9C1F-82E7E24B1A2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68A6701-7D15-421B-A3A0-E6F746209199}" type="pres">
      <dgm:prSet presAssocID="{76D44DF2-FC11-4DA4-A9F1-96DB51936831}" presName="spacer" presStyleCnt="0"/>
      <dgm:spPr/>
    </dgm:pt>
    <dgm:pt modelId="{10E814D7-CB80-4925-A6A1-8A227049CDA8}" type="pres">
      <dgm:prSet presAssocID="{706DF33F-3A9C-4924-BF12-16352F01397B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B2143F88-0CA7-4B45-A03E-215EC7BEA114}" type="pres">
      <dgm:prSet presAssocID="{C6C96557-8921-4690-BFFE-4D45390FB6B8}" presName="spacer" presStyleCnt="0"/>
      <dgm:spPr/>
    </dgm:pt>
    <dgm:pt modelId="{57E72E4D-B2E4-47F9-BD2B-9BE232F83B87}" type="pres">
      <dgm:prSet presAssocID="{0E44E63B-5D92-4850-BE04-BEA489F5679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650187A-E0B1-4B5A-AAF9-98A51F11F178}" type="pres">
      <dgm:prSet presAssocID="{5A5505F7-8637-46B9-8C60-912DEF5A1E90}" presName="spacer" presStyleCnt="0"/>
      <dgm:spPr/>
    </dgm:pt>
    <dgm:pt modelId="{F0FB3CD1-EB3D-45F1-8CCB-8AAB81AAB791}" type="pres">
      <dgm:prSet presAssocID="{A37E84D8-3412-4969-8DFC-360433527292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C2825D82-68AD-439D-A7AB-339382C9E21E}" type="pres">
      <dgm:prSet presAssocID="{AAE75E2E-8F1B-492D-B3B4-7BA85F3A4DD9}" presName="spacer" presStyleCnt="0"/>
      <dgm:spPr/>
    </dgm:pt>
    <dgm:pt modelId="{93122B77-CABF-4D3D-9A87-82107673727F}" type="pres">
      <dgm:prSet presAssocID="{C4430C06-1713-41EF-9000-3D720076FB4E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DD16B75-9C79-43E3-80DF-10796A864C70}" type="pres">
      <dgm:prSet presAssocID="{00A5E918-3815-4621-B375-A26204495B95}" presName="spacer" presStyleCnt="0"/>
      <dgm:spPr/>
    </dgm:pt>
    <dgm:pt modelId="{BEE53CC4-489F-4907-B67A-7F812A8648F4}" type="pres">
      <dgm:prSet presAssocID="{DCB2F6FD-63EF-4ED5-8D6C-023B497B226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7615FEEB-5771-4476-8854-FA72677FD3A2}" type="pres">
      <dgm:prSet presAssocID="{8FCFBB17-70C4-4FA4-887E-33BA3CB57A08}" presName="spacer" presStyleCnt="0"/>
      <dgm:spPr/>
    </dgm:pt>
    <dgm:pt modelId="{DFB8558B-E613-4AA0-A46F-A33AB065B65E}" type="pres">
      <dgm:prSet presAssocID="{FC0A319F-8E5E-41D2-A50B-9C11D0E01235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421CA1F-5246-49C0-B815-3428DE589B65}" srcId="{F4D1FDCD-55AE-4673-843B-5C11F926BA08}" destId="{A37E84D8-3412-4969-8DFC-360433527292}" srcOrd="4" destOrd="0" parTransId="{1132E179-804F-4A9E-99A6-940A80D3B44E}" sibTransId="{AAE75E2E-8F1B-492D-B3B4-7BA85F3A4DD9}"/>
    <dgm:cxn modelId="{99269E29-BA4E-4679-90E4-E25597877262}" type="presOf" srcId="{0E44E63B-5D92-4850-BE04-BEA489F56792}" destId="{57E72E4D-B2E4-47F9-BD2B-9BE232F83B87}" srcOrd="0" destOrd="0" presId="urn:microsoft.com/office/officeart/2005/8/layout/vList2"/>
    <dgm:cxn modelId="{7C661F3F-D6B7-4246-92FF-3FED40D8F88E}" type="presOf" srcId="{FC0A319F-8E5E-41D2-A50B-9C11D0E01235}" destId="{DFB8558B-E613-4AA0-A46F-A33AB065B65E}" srcOrd="0" destOrd="0" presId="urn:microsoft.com/office/officeart/2005/8/layout/vList2"/>
    <dgm:cxn modelId="{97845062-1C7E-4B57-ACC6-520FAA250FC8}" srcId="{F4D1FDCD-55AE-4673-843B-5C11F926BA08}" destId="{DCB2F6FD-63EF-4ED5-8D6C-023B497B226C}" srcOrd="6" destOrd="0" parTransId="{30501309-759A-4F89-9222-F582AD21AA5C}" sibTransId="{8FCFBB17-70C4-4FA4-887E-33BA3CB57A08}"/>
    <dgm:cxn modelId="{8BD2BE46-02B3-40FD-82BA-87B575F30C61}" type="presOf" srcId="{F4D1FDCD-55AE-4673-843B-5C11F926BA08}" destId="{0E897615-CBF5-4D6C-B4DA-466EEFD1B049}" srcOrd="0" destOrd="0" presId="urn:microsoft.com/office/officeart/2005/8/layout/vList2"/>
    <dgm:cxn modelId="{55661447-60C2-4731-BD42-CB749E799BB3}" srcId="{F4D1FDCD-55AE-4673-843B-5C11F926BA08}" destId="{B9A83C59-BA9E-474A-B2AA-CEB2D7AC08CD}" srcOrd="0" destOrd="0" parTransId="{71E50682-35BD-4F70-84A6-F4B54C62F39E}" sibTransId="{D0008862-98BD-4439-8F60-92D1AE35307A}"/>
    <dgm:cxn modelId="{F8543469-23A2-4C2C-A5F4-A89BE92DA168}" type="presOf" srcId="{A37E84D8-3412-4969-8DFC-360433527292}" destId="{F0FB3CD1-EB3D-45F1-8CCB-8AAB81AAB791}" srcOrd="0" destOrd="0" presId="urn:microsoft.com/office/officeart/2005/8/layout/vList2"/>
    <dgm:cxn modelId="{9AB72F6E-3898-4520-B1C8-8AD12F136F36}" type="presOf" srcId="{DCB2F6FD-63EF-4ED5-8D6C-023B497B226C}" destId="{BEE53CC4-489F-4907-B67A-7F812A8648F4}" srcOrd="0" destOrd="0" presId="urn:microsoft.com/office/officeart/2005/8/layout/vList2"/>
    <dgm:cxn modelId="{39387B8D-A66F-4B77-B209-97F78BF21785}" srcId="{F4D1FDCD-55AE-4673-843B-5C11F926BA08}" destId="{706DF33F-3A9C-4924-BF12-16352F01397B}" srcOrd="2" destOrd="0" parTransId="{5E70C87F-B4E2-4C64-94F9-D0FC12E3FA02}" sibTransId="{C6C96557-8921-4690-BFFE-4D45390FB6B8}"/>
    <dgm:cxn modelId="{BD3C429C-A44A-4476-9DD1-C8BCDA3C4F80}" type="presOf" srcId="{706DF33F-3A9C-4924-BF12-16352F01397B}" destId="{10E814D7-CB80-4925-A6A1-8A227049CDA8}" srcOrd="0" destOrd="0" presId="urn:microsoft.com/office/officeart/2005/8/layout/vList2"/>
    <dgm:cxn modelId="{E521D4AE-5426-4F82-9A4A-064C56837C1C}" type="presOf" srcId="{7E1A56D1-74C7-44D7-9C1F-82E7E24B1A24}" destId="{D9747522-57AA-4DBC-A3E1-C70DB61C9D27}" srcOrd="0" destOrd="0" presId="urn:microsoft.com/office/officeart/2005/8/layout/vList2"/>
    <dgm:cxn modelId="{B7990BB4-F488-4620-B373-B5E66C118082}" type="presOf" srcId="{C4430C06-1713-41EF-9000-3D720076FB4E}" destId="{93122B77-CABF-4D3D-9A87-82107673727F}" srcOrd="0" destOrd="0" presId="urn:microsoft.com/office/officeart/2005/8/layout/vList2"/>
    <dgm:cxn modelId="{5EF4CCBA-BFC5-4871-B47A-87C3B41AEDA8}" srcId="{F4D1FDCD-55AE-4673-843B-5C11F926BA08}" destId="{C4430C06-1713-41EF-9000-3D720076FB4E}" srcOrd="5" destOrd="0" parTransId="{5B8C82CF-74C0-4961-BB91-F81F4C62CEB6}" sibTransId="{00A5E918-3815-4621-B375-A26204495B95}"/>
    <dgm:cxn modelId="{64523BC6-61A7-4D33-95DD-9654129A0DF1}" srcId="{F4D1FDCD-55AE-4673-843B-5C11F926BA08}" destId="{0E44E63B-5D92-4850-BE04-BEA489F56792}" srcOrd="3" destOrd="0" parTransId="{7520B041-7FF4-4BA2-A059-657394F6E17A}" sibTransId="{5A5505F7-8637-46B9-8C60-912DEF5A1E90}"/>
    <dgm:cxn modelId="{15F831D7-A409-4F75-B4DE-2C0CA436DAE5}" srcId="{F4D1FDCD-55AE-4673-843B-5C11F926BA08}" destId="{FC0A319F-8E5E-41D2-A50B-9C11D0E01235}" srcOrd="7" destOrd="0" parTransId="{54F4CC92-3A47-4029-AA83-47F51DFDFEEB}" sibTransId="{A987664E-E906-42C6-9FF8-A6180671F734}"/>
    <dgm:cxn modelId="{669D20E4-32DA-4EB8-B050-39853C192F4C}" srcId="{F4D1FDCD-55AE-4673-843B-5C11F926BA08}" destId="{7E1A56D1-74C7-44D7-9C1F-82E7E24B1A24}" srcOrd="1" destOrd="0" parTransId="{16D5C6BB-73FF-4268-819E-BF2CAE30DD7F}" sibTransId="{76D44DF2-FC11-4DA4-A9F1-96DB51936831}"/>
    <dgm:cxn modelId="{642C22F7-F39F-42E2-8E0B-C3C476174310}" type="presOf" srcId="{B9A83C59-BA9E-474A-B2AA-CEB2D7AC08CD}" destId="{CAD52B8D-AC44-4DB0-8F5B-D7591F6932C5}" srcOrd="0" destOrd="0" presId="urn:microsoft.com/office/officeart/2005/8/layout/vList2"/>
    <dgm:cxn modelId="{D8AE769F-EC3D-4D83-A579-EF70A0EDB728}" type="presParOf" srcId="{0E897615-CBF5-4D6C-B4DA-466EEFD1B049}" destId="{CAD52B8D-AC44-4DB0-8F5B-D7591F6932C5}" srcOrd="0" destOrd="0" presId="urn:microsoft.com/office/officeart/2005/8/layout/vList2"/>
    <dgm:cxn modelId="{937E852F-6E54-4E43-9148-EB4672461732}" type="presParOf" srcId="{0E897615-CBF5-4D6C-B4DA-466EEFD1B049}" destId="{EC6391CF-FD23-4210-BB9B-674F605D622D}" srcOrd="1" destOrd="0" presId="urn:microsoft.com/office/officeart/2005/8/layout/vList2"/>
    <dgm:cxn modelId="{0F64CADD-9412-4418-90A2-D855A5814DCF}" type="presParOf" srcId="{0E897615-CBF5-4D6C-B4DA-466EEFD1B049}" destId="{D9747522-57AA-4DBC-A3E1-C70DB61C9D27}" srcOrd="2" destOrd="0" presId="urn:microsoft.com/office/officeart/2005/8/layout/vList2"/>
    <dgm:cxn modelId="{0F5D13C7-5813-4A5D-9C13-E66A26D2AFA4}" type="presParOf" srcId="{0E897615-CBF5-4D6C-B4DA-466EEFD1B049}" destId="{968A6701-7D15-421B-A3A0-E6F746209199}" srcOrd="3" destOrd="0" presId="urn:microsoft.com/office/officeart/2005/8/layout/vList2"/>
    <dgm:cxn modelId="{9954F420-E6F7-491B-89B7-DC4E761ECF9A}" type="presParOf" srcId="{0E897615-CBF5-4D6C-B4DA-466EEFD1B049}" destId="{10E814D7-CB80-4925-A6A1-8A227049CDA8}" srcOrd="4" destOrd="0" presId="urn:microsoft.com/office/officeart/2005/8/layout/vList2"/>
    <dgm:cxn modelId="{50CF5BD4-10DD-4358-B855-DF92E21D4990}" type="presParOf" srcId="{0E897615-CBF5-4D6C-B4DA-466EEFD1B049}" destId="{B2143F88-0CA7-4B45-A03E-215EC7BEA114}" srcOrd="5" destOrd="0" presId="urn:microsoft.com/office/officeart/2005/8/layout/vList2"/>
    <dgm:cxn modelId="{A18A922E-CFFB-4BDB-9E8D-CE2B37593EF7}" type="presParOf" srcId="{0E897615-CBF5-4D6C-B4DA-466EEFD1B049}" destId="{57E72E4D-B2E4-47F9-BD2B-9BE232F83B87}" srcOrd="6" destOrd="0" presId="urn:microsoft.com/office/officeart/2005/8/layout/vList2"/>
    <dgm:cxn modelId="{C2A9FDCE-8FCD-480D-BC0A-29CB1B2F67C5}" type="presParOf" srcId="{0E897615-CBF5-4D6C-B4DA-466EEFD1B049}" destId="{6650187A-E0B1-4B5A-AAF9-98A51F11F178}" srcOrd="7" destOrd="0" presId="urn:microsoft.com/office/officeart/2005/8/layout/vList2"/>
    <dgm:cxn modelId="{03D84CFC-5394-4162-B22B-94248487E985}" type="presParOf" srcId="{0E897615-CBF5-4D6C-B4DA-466EEFD1B049}" destId="{F0FB3CD1-EB3D-45F1-8CCB-8AAB81AAB791}" srcOrd="8" destOrd="0" presId="urn:microsoft.com/office/officeart/2005/8/layout/vList2"/>
    <dgm:cxn modelId="{C10D1693-5ADA-4C49-BA8C-1185D4CC445F}" type="presParOf" srcId="{0E897615-CBF5-4D6C-B4DA-466EEFD1B049}" destId="{C2825D82-68AD-439D-A7AB-339382C9E21E}" srcOrd="9" destOrd="0" presId="urn:microsoft.com/office/officeart/2005/8/layout/vList2"/>
    <dgm:cxn modelId="{24106912-9516-454D-B975-42DED95E2FAC}" type="presParOf" srcId="{0E897615-CBF5-4D6C-B4DA-466EEFD1B049}" destId="{93122B77-CABF-4D3D-9A87-82107673727F}" srcOrd="10" destOrd="0" presId="urn:microsoft.com/office/officeart/2005/8/layout/vList2"/>
    <dgm:cxn modelId="{DAA6C035-3108-4320-9806-CD56D0898D3F}" type="presParOf" srcId="{0E897615-CBF5-4D6C-B4DA-466EEFD1B049}" destId="{EDD16B75-9C79-43E3-80DF-10796A864C70}" srcOrd="11" destOrd="0" presId="urn:microsoft.com/office/officeart/2005/8/layout/vList2"/>
    <dgm:cxn modelId="{335F0EA7-018A-4332-8918-3C0BAD8A3057}" type="presParOf" srcId="{0E897615-CBF5-4D6C-B4DA-466EEFD1B049}" destId="{BEE53CC4-489F-4907-B67A-7F812A8648F4}" srcOrd="12" destOrd="0" presId="urn:microsoft.com/office/officeart/2005/8/layout/vList2"/>
    <dgm:cxn modelId="{EEB7BF42-4C75-453E-94E8-8A3EFCDC9E9D}" type="presParOf" srcId="{0E897615-CBF5-4D6C-B4DA-466EEFD1B049}" destId="{7615FEEB-5771-4476-8854-FA72677FD3A2}" srcOrd="13" destOrd="0" presId="urn:microsoft.com/office/officeart/2005/8/layout/vList2"/>
    <dgm:cxn modelId="{55CE73B9-64AE-452A-BFD0-620AE8F2E3F5}" type="presParOf" srcId="{0E897615-CBF5-4D6C-B4DA-466EEFD1B049}" destId="{DFB8558B-E613-4AA0-A46F-A33AB065B65E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5A13EC-9E12-4560-8734-F989A6C43BB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A254300-52D1-4D0E-87F2-037A94BFED1D}">
      <dgm:prSet/>
      <dgm:spPr/>
      <dgm:t>
        <a:bodyPr/>
        <a:lstStyle/>
        <a:p>
          <a:r>
            <a:rPr lang="en-GB"/>
            <a:t>Satisfying needs can create lasting memories</a:t>
          </a:r>
          <a:endParaRPr lang="en-US"/>
        </a:p>
      </dgm:t>
    </dgm:pt>
    <dgm:pt modelId="{1873B7B3-EB8C-45AA-ACAC-A94B7D6458D4}" type="parTrans" cxnId="{A045B4B3-1A9B-498E-85B9-AE7D73610047}">
      <dgm:prSet/>
      <dgm:spPr/>
      <dgm:t>
        <a:bodyPr/>
        <a:lstStyle/>
        <a:p>
          <a:endParaRPr lang="en-US"/>
        </a:p>
      </dgm:t>
    </dgm:pt>
    <dgm:pt modelId="{58C35A04-08EF-4783-A912-4B6C49D61383}" type="sibTrans" cxnId="{A045B4B3-1A9B-498E-85B9-AE7D73610047}">
      <dgm:prSet/>
      <dgm:spPr/>
      <dgm:t>
        <a:bodyPr/>
        <a:lstStyle/>
        <a:p>
          <a:endParaRPr lang="en-US"/>
        </a:p>
      </dgm:t>
    </dgm:pt>
    <dgm:pt modelId="{C99161CB-60D8-4691-8184-F8B796A1F31B}">
      <dgm:prSet/>
      <dgm:spPr/>
      <dgm:t>
        <a:bodyPr/>
        <a:lstStyle/>
        <a:p>
          <a:r>
            <a:rPr lang="en-GB"/>
            <a:t>Satisfying needs can WOW the guests </a:t>
          </a:r>
          <a:endParaRPr lang="en-US"/>
        </a:p>
      </dgm:t>
    </dgm:pt>
    <dgm:pt modelId="{CD1DC18C-F1B7-4BB9-9DC2-C10FDEAE102B}" type="parTrans" cxnId="{35942A54-71D4-4984-A080-6BE6E7F39CD0}">
      <dgm:prSet/>
      <dgm:spPr/>
      <dgm:t>
        <a:bodyPr/>
        <a:lstStyle/>
        <a:p>
          <a:endParaRPr lang="en-US"/>
        </a:p>
      </dgm:t>
    </dgm:pt>
    <dgm:pt modelId="{4F9D8114-5503-49A9-884B-65C8080872C5}" type="sibTrans" cxnId="{35942A54-71D4-4984-A080-6BE6E7F39CD0}">
      <dgm:prSet/>
      <dgm:spPr/>
      <dgm:t>
        <a:bodyPr/>
        <a:lstStyle/>
        <a:p>
          <a:endParaRPr lang="en-US"/>
        </a:p>
      </dgm:t>
    </dgm:pt>
    <dgm:pt modelId="{62699AC9-48BC-491B-884F-D059597D41EF}">
      <dgm:prSet/>
      <dgm:spPr/>
      <dgm:t>
        <a:bodyPr/>
        <a:lstStyle/>
        <a:p>
          <a:r>
            <a:rPr lang="en-GB"/>
            <a:t>Satisfying needs can create CLASS </a:t>
          </a:r>
          <a:endParaRPr lang="en-US"/>
        </a:p>
      </dgm:t>
    </dgm:pt>
    <dgm:pt modelId="{E6554783-7750-4E2E-8791-E36C358B49FF}" type="parTrans" cxnId="{6E82ABAF-3648-4920-BE30-3BFA15145E53}">
      <dgm:prSet/>
      <dgm:spPr/>
      <dgm:t>
        <a:bodyPr/>
        <a:lstStyle/>
        <a:p>
          <a:endParaRPr lang="en-US"/>
        </a:p>
      </dgm:t>
    </dgm:pt>
    <dgm:pt modelId="{FB3ECF8F-4791-453D-9BD2-2E3DED46A3A3}" type="sibTrans" cxnId="{6E82ABAF-3648-4920-BE30-3BFA15145E53}">
      <dgm:prSet/>
      <dgm:spPr/>
      <dgm:t>
        <a:bodyPr/>
        <a:lstStyle/>
        <a:p>
          <a:endParaRPr lang="en-US"/>
        </a:p>
      </dgm:t>
    </dgm:pt>
    <dgm:pt modelId="{2B6EB0A6-8197-4395-91CD-1989714114B6}">
      <dgm:prSet/>
      <dgm:spPr/>
      <dgm:t>
        <a:bodyPr/>
        <a:lstStyle/>
        <a:p>
          <a:r>
            <a:rPr lang="en-GB"/>
            <a:t>Customer Loyalty And Service Satisfaction</a:t>
          </a:r>
          <a:endParaRPr lang="en-US"/>
        </a:p>
      </dgm:t>
    </dgm:pt>
    <dgm:pt modelId="{CBEA5F24-BD39-42CC-97EF-0D1E9C6E2D26}" type="parTrans" cxnId="{93A9C34B-F0B9-46E1-BEE6-511E2DCEFF9A}">
      <dgm:prSet/>
      <dgm:spPr/>
      <dgm:t>
        <a:bodyPr/>
        <a:lstStyle/>
        <a:p>
          <a:endParaRPr lang="en-US"/>
        </a:p>
      </dgm:t>
    </dgm:pt>
    <dgm:pt modelId="{52AFDD62-9280-4FC4-AFBA-FC05FB90A9FE}" type="sibTrans" cxnId="{93A9C34B-F0B9-46E1-BEE6-511E2DCEFF9A}">
      <dgm:prSet/>
      <dgm:spPr/>
      <dgm:t>
        <a:bodyPr/>
        <a:lstStyle/>
        <a:p>
          <a:endParaRPr lang="en-US"/>
        </a:p>
      </dgm:t>
    </dgm:pt>
    <dgm:pt modelId="{11D869AE-10F0-4BCD-8ED9-7BB3EA55DBEC}" type="pres">
      <dgm:prSet presAssocID="{915A13EC-9E12-4560-8734-F989A6C43BBA}" presName="linear" presStyleCnt="0">
        <dgm:presLayoutVars>
          <dgm:animLvl val="lvl"/>
          <dgm:resizeHandles val="exact"/>
        </dgm:presLayoutVars>
      </dgm:prSet>
      <dgm:spPr/>
    </dgm:pt>
    <dgm:pt modelId="{BA690328-50B2-4300-835C-C9FBB2EE834B}" type="pres">
      <dgm:prSet presAssocID="{3A254300-52D1-4D0E-87F2-037A94BFED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AAB801D-3BCF-4539-87CA-5BB1C8E036EC}" type="pres">
      <dgm:prSet presAssocID="{58C35A04-08EF-4783-A912-4B6C49D61383}" presName="spacer" presStyleCnt="0"/>
      <dgm:spPr/>
    </dgm:pt>
    <dgm:pt modelId="{73AEFD61-32A6-42FA-A1A1-9207D5ED8B36}" type="pres">
      <dgm:prSet presAssocID="{C99161CB-60D8-4691-8184-F8B796A1F3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133FD90-EB96-45CE-A1F2-CCE7E09CF9DA}" type="pres">
      <dgm:prSet presAssocID="{4F9D8114-5503-49A9-884B-65C8080872C5}" presName="spacer" presStyleCnt="0"/>
      <dgm:spPr/>
    </dgm:pt>
    <dgm:pt modelId="{AD8C6544-1C2D-470B-B82A-6742F27B64D6}" type="pres">
      <dgm:prSet presAssocID="{62699AC9-48BC-491B-884F-D059597D41E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2EA3E2D-405D-40A1-9DE4-2C995A2E019C}" type="pres">
      <dgm:prSet presAssocID="{FB3ECF8F-4791-453D-9BD2-2E3DED46A3A3}" presName="spacer" presStyleCnt="0"/>
      <dgm:spPr/>
    </dgm:pt>
    <dgm:pt modelId="{EF3DBEC7-833B-4306-9F57-04B616BAC3F6}" type="pres">
      <dgm:prSet presAssocID="{2B6EB0A6-8197-4395-91CD-1989714114B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2798B26-1424-4995-90F2-F477D056651A}" type="presOf" srcId="{C99161CB-60D8-4691-8184-F8B796A1F31B}" destId="{73AEFD61-32A6-42FA-A1A1-9207D5ED8B36}" srcOrd="0" destOrd="0" presId="urn:microsoft.com/office/officeart/2005/8/layout/vList2"/>
    <dgm:cxn modelId="{EDB30848-4322-4779-BDD2-005C6E0A6893}" type="presOf" srcId="{2B6EB0A6-8197-4395-91CD-1989714114B6}" destId="{EF3DBEC7-833B-4306-9F57-04B616BAC3F6}" srcOrd="0" destOrd="0" presId="urn:microsoft.com/office/officeart/2005/8/layout/vList2"/>
    <dgm:cxn modelId="{93A9C34B-F0B9-46E1-BEE6-511E2DCEFF9A}" srcId="{915A13EC-9E12-4560-8734-F989A6C43BBA}" destId="{2B6EB0A6-8197-4395-91CD-1989714114B6}" srcOrd="3" destOrd="0" parTransId="{CBEA5F24-BD39-42CC-97EF-0D1E9C6E2D26}" sibTransId="{52AFDD62-9280-4FC4-AFBA-FC05FB90A9FE}"/>
    <dgm:cxn modelId="{35942A54-71D4-4984-A080-6BE6E7F39CD0}" srcId="{915A13EC-9E12-4560-8734-F989A6C43BBA}" destId="{C99161CB-60D8-4691-8184-F8B796A1F31B}" srcOrd="1" destOrd="0" parTransId="{CD1DC18C-F1B7-4BB9-9DC2-C10FDEAE102B}" sibTransId="{4F9D8114-5503-49A9-884B-65C8080872C5}"/>
    <dgm:cxn modelId="{DCE0DA8B-01D9-4271-8FB8-40AB4005829C}" type="presOf" srcId="{62699AC9-48BC-491B-884F-D059597D41EF}" destId="{AD8C6544-1C2D-470B-B82A-6742F27B64D6}" srcOrd="0" destOrd="0" presId="urn:microsoft.com/office/officeart/2005/8/layout/vList2"/>
    <dgm:cxn modelId="{8AF96D8E-980B-4DA2-8957-0EADFA243ABD}" type="presOf" srcId="{3A254300-52D1-4D0E-87F2-037A94BFED1D}" destId="{BA690328-50B2-4300-835C-C9FBB2EE834B}" srcOrd="0" destOrd="0" presId="urn:microsoft.com/office/officeart/2005/8/layout/vList2"/>
    <dgm:cxn modelId="{6E82ABAF-3648-4920-BE30-3BFA15145E53}" srcId="{915A13EC-9E12-4560-8734-F989A6C43BBA}" destId="{62699AC9-48BC-491B-884F-D059597D41EF}" srcOrd="2" destOrd="0" parTransId="{E6554783-7750-4E2E-8791-E36C358B49FF}" sibTransId="{FB3ECF8F-4791-453D-9BD2-2E3DED46A3A3}"/>
    <dgm:cxn modelId="{A045B4B3-1A9B-498E-85B9-AE7D73610047}" srcId="{915A13EC-9E12-4560-8734-F989A6C43BBA}" destId="{3A254300-52D1-4D0E-87F2-037A94BFED1D}" srcOrd="0" destOrd="0" parTransId="{1873B7B3-EB8C-45AA-ACAC-A94B7D6458D4}" sibTransId="{58C35A04-08EF-4783-A912-4B6C49D61383}"/>
    <dgm:cxn modelId="{BD3338CA-D95A-46CE-A933-EEF229922AEA}" type="presOf" srcId="{915A13EC-9E12-4560-8734-F989A6C43BBA}" destId="{11D869AE-10F0-4BCD-8ED9-7BB3EA55DBEC}" srcOrd="0" destOrd="0" presId="urn:microsoft.com/office/officeart/2005/8/layout/vList2"/>
    <dgm:cxn modelId="{4434A880-D450-4E02-8E58-0A07DEF42C90}" type="presParOf" srcId="{11D869AE-10F0-4BCD-8ED9-7BB3EA55DBEC}" destId="{BA690328-50B2-4300-835C-C9FBB2EE834B}" srcOrd="0" destOrd="0" presId="urn:microsoft.com/office/officeart/2005/8/layout/vList2"/>
    <dgm:cxn modelId="{3BF7D88D-F22B-4E82-9AD5-AA6E0E339BD0}" type="presParOf" srcId="{11D869AE-10F0-4BCD-8ED9-7BB3EA55DBEC}" destId="{FAAB801D-3BCF-4539-87CA-5BB1C8E036EC}" srcOrd="1" destOrd="0" presId="urn:microsoft.com/office/officeart/2005/8/layout/vList2"/>
    <dgm:cxn modelId="{D62D0233-8284-4AC9-B85B-0A4F7906D4FA}" type="presParOf" srcId="{11D869AE-10F0-4BCD-8ED9-7BB3EA55DBEC}" destId="{73AEFD61-32A6-42FA-A1A1-9207D5ED8B36}" srcOrd="2" destOrd="0" presId="urn:microsoft.com/office/officeart/2005/8/layout/vList2"/>
    <dgm:cxn modelId="{BD6CB48A-E09D-4258-9619-AE6E31C3B6D6}" type="presParOf" srcId="{11D869AE-10F0-4BCD-8ED9-7BB3EA55DBEC}" destId="{1133FD90-EB96-45CE-A1F2-CCE7E09CF9DA}" srcOrd="3" destOrd="0" presId="urn:microsoft.com/office/officeart/2005/8/layout/vList2"/>
    <dgm:cxn modelId="{E32BE177-7592-430A-AC9A-A967524A1ACD}" type="presParOf" srcId="{11D869AE-10F0-4BCD-8ED9-7BB3EA55DBEC}" destId="{AD8C6544-1C2D-470B-B82A-6742F27B64D6}" srcOrd="4" destOrd="0" presId="urn:microsoft.com/office/officeart/2005/8/layout/vList2"/>
    <dgm:cxn modelId="{6C9D10EF-F8F7-4DC8-A914-24D2ADD791F2}" type="presParOf" srcId="{11D869AE-10F0-4BCD-8ED9-7BB3EA55DBEC}" destId="{72EA3E2D-405D-40A1-9DE4-2C995A2E019C}" srcOrd="5" destOrd="0" presId="urn:microsoft.com/office/officeart/2005/8/layout/vList2"/>
    <dgm:cxn modelId="{2A3F11B9-52F0-4C14-B22F-3026A062106D}" type="presParOf" srcId="{11D869AE-10F0-4BCD-8ED9-7BB3EA55DBEC}" destId="{EF3DBEC7-833B-4306-9F57-04B616BAC3F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C106308-E551-425E-8F8C-6CDA27056C8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0909E5A-9362-41DC-9BE0-E2CBFDA44E7B}">
      <dgm:prSet/>
      <dgm:spPr/>
      <dgm:t>
        <a:bodyPr/>
        <a:lstStyle/>
        <a:p>
          <a:r>
            <a:rPr lang="en-GB"/>
            <a:t>What are our Needs?</a:t>
          </a:r>
          <a:endParaRPr lang="en-US"/>
        </a:p>
      </dgm:t>
    </dgm:pt>
    <dgm:pt modelId="{D7BABFAA-9BE7-406D-905B-197E938F2984}" type="parTrans" cxnId="{90775823-B28E-4CA2-9077-FECE1468FCD9}">
      <dgm:prSet/>
      <dgm:spPr/>
      <dgm:t>
        <a:bodyPr/>
        <a:lstStyle/>
        <a:p>
          <a:endParaRPr lang="en-US"/>
        </a:p>
      </dgm:t>
    </dgm:pt>
    <dgm:pt modelId="{60437A47-16FC-49AE-AFC0-82538E44B4B5}" type="sibTrans" cxnId="{90775823-B28E-4CA2-9077-FECE1468FCD9}">
      <dgm:prSet/>
      <dgm:spPr/>
      <dgm:t>
        <a:bodyPr/>
        <a:lstStyle/>
        <a:p>
          <a:endParaRPr lang="en-US"/>
        </a:p>
      </dgm:t>
    </dgm:pt>
    <dgm:pt modelId="{785CC3B9-5310-4015-804C-52DD614B65AF}">
      <dgm:prSet/>
      <dgm:spPr/>
      <dgm:t>
        <a:bodyPr/>
        <a:lstStyle/>
        <a:p>
          <a:r>
            <a:rPr lang="en-GB"/>
            <a:t>How do we Anticipate Needs?</a:t>
          </a:r>
          <a:endParaRPr lang="en-US"/>
        </a:p>
      </dgm:t>
    </dgm:pt>
    <dgm:pt modelId="{019DA2EC-DAFA-4191-94A4-CFF8FD5AA56D}" type="parTrans" cxnId="{3A5FBA68-7E4E-4F93-83EA-76D138923924}">
      <dgm:prSet/>
      <dgm:spPr/>
      <dgm:t>
        <a:bodyPr/>
        <a:lstStyle/>
        <a:p>
          <a:endParaRPr lang="en-US"/>
        </a:p>
      </dgm:t>
    </dgm:pt>
    <dgm:pt modelId="{BF65C2B1-B6EB-43DA-9B7D-C28A25981DB6}" type="sibTrans" cxnId="{3A5FBA68-7E4E-4F93-83EA-76D138923924}">
      <dgm:prSet/>
      <dgm:spPr/>
      <dgm:t>
        <a:bodyPr/>
        <a:lstStyle/>
        <a:p>
          <a:endParaRPr lang="en-US"/>
        </a:p>
      </dgm:t>
    </dgm:pt>
    <dgm:pt modelId="{F724C897-B970-4D26-AEF3-96A36B8055A2}">
      <dgm:prSet/>
      <dgm:spPr/>
      <dgm:t>
        <a:bodyPr/>
        <a:lstStyle/>
        <a:p>
          <a:r>
            <a:rPr lang="en-GB"/>
            <a:t>What Makes Excellence Guest Service?</a:t>
          </a:r>
          <a:endParaRPr lang="en-US"/>
        </a:p>
      </dgm:t>
    </dgm:pt>
    <dgm:pt modelId="{94BF1B1B-6FD4-40B4-B3AA-5974881B6443}" type="parTrans" cxnId="{92DBFDC6-260A-4BD7-91F5-B91EF6565855}">
      <dgm:prSet/>
      <dgm:spPr/>
      <dgm:t>
        <a:bodyPr/>
        <a:lstStyle/>
        <a:p>
          <a:endParaRPr lang="en-US"/>
        </a:p>
      </dgm:t>
    </dgm:pt>
    <dgm:pt modelId="{3EA2FCA9-1A9B-4C9F-86CD-FBDE5C41DC3B}" type="sibTrans" cxnId="{92DBFDC6-260A-4BD7-91F5-B91EF6565855}">
      <dgm:prSet/>
      <dgm:spPr/>
      <dgm:t>
        <a:bodyPr/>
        <a:lstStyle/>
        <a:p>
          <a:endParaRPr lang="en-US"/>
        </a:p>
      </dgm:t>
    </dgm:pt>
    <dgm:pt modelId="{407AD0D4-DCCD-4B5C-9D80-1C49A868D24C}">
      <dgm:prSet/>
      <dgm:spPr/>
      <dgm:t>
        <a:bodyPr/>
        <a:lstStyle/>
        <a:p>
          <a:r>
            <a:rPr lang="en-GB"/>
            <a:t>What are the 3 E’s?</a:t>
          </a:r>
          <a:endParaRPr lang="en-US"/>
        </a:p>
      </dgm:t>
    </dgm:pt>
    <dgm:pt modelId="{7E117B10-DE2E-4BD0-B94F-DA2D882553B6}" type="parTrans" cxnId="{A4500163-D72D-467E-A470-DD2D423A3A2F}">
      <dgm:prSet/>
      <dgm:spPr/>
      <dgm:t>
        <a:bodyPr/>
        <a:lstStyle/>
        <a:p>
          <a:endParaRPr lang="en-US"/>
        </a:p>
      </dgm:t>
    </dgm:pt>
    <dgm:pt modelId="{C76DD0BE-983D-452B-9A42-08B59123C008}" type="sibTrans" cxnId="{A4500163-D72D-467E-A470-DD2D423A3A2F}">
      <dgm:prSet/>
      <dgm:spPr/>
      <dgm:t>
        <a:bodyPr/>
        <a:lstStyle/>
        <a:p>
          <a:endParaRPr lang="en-US"/>
        </a:p>
      </dgm:t>
    </dgm:pt>
    <dgm:pt modelId="{A3D237E7-5AF6-40CB-9C07-F7AFD8561634}" type="pres">
      <dgm:prSet presAssocID="{7C106308-E551-425E-8F8C-6CDA27056C85}" presName="linear" presStyleCnt="0">
        <dgm:presLayoutVars>
          <dgm:animLvl val="lvl"/>
          <dgm:resizeHandles val="exact"/>
        </dgm:presLayoutVars>
      </dgm:prSet>
      <dgm:spPr/>
    </dgm:pt>
    <dgm:pt modelId="{E9F49232-5035-42DC-8473-5EFFDA759C23}" type="pres">
      <dgm:prSet presAssocID="{00909E5A-9362-41DC-9BE0-E2CBFDA44E7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FB289A2-1674-437E-80F7-563A80C81A7F}" type="pres">
      <dgm:prSet presAssocID="{60437A47-16FC-49AE-AFC0-82538E44B4B5}" presName="spacer" presStyleCnt="0"/>
      <dgm:spPr/>
    </dgm:pt>
    <dgm:pt modelId="{C48B4E3A-86D8-48A8-BDB8-8E6C93357156}" type="pres">
      <dgm:prSet presAssocID="{785CC3B9-5310-4015-804C-52DD614B65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AFCC2FD-3D0D-48E5-B6F5-52E84377BF71}" type="pres">
      <dgm:prSet presAssocID="{BF65C2B1-B6EB-43DA-9B7D-C28A25981DB6}" presName="spacer" presStyleCnt="0"/>
      <dgm:spPr/>
    </dgm:pt>
    <dgm:pt modelId="{73775754-E380-4C64-951B-A37BDCA6E6D5}" type="pres">
      <dgm:prSet presAssocID="{F724C897-B970-4D26-AEF3-96A36B8055A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672A7C7-966B-4A43-9FE2-4A7B6C086E2A}" type="pres">
      <dgm:prSet presAssocID="{3EA2FCA9-1A9B-4C9F-86CD-FBDE5C41DC3B}" presName="spacer" presStyleCnt="0"/>
      <dgm:spPr/>
    </dgm:pt>
    <dgm:pt modelId="{B7DE8F9F-F74A-4F65-B774-BE6102E4B372}" type="pres">
      <dgm:prSet presAssocID="{407AD0D4-DCCD-4B5C-9D80-1C49A868D24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ADDC806-CEE1-408A-9B06-D3D4B91E10CD}" type="presOf" srcId="{00909E5A-9362-41DC-9BE0-E2CBFDA44E7B}" destId="{E9F49232-5035-42DC-8473-5EFFDA759C23}" srcOrd="0" destOrd="0" presId="urn:microsoft.com/office/officeart/2005/8/layout/vList2"/>
    <dgm:cxn modelId="{23E48312-7CA3-4481-B23A-3C424F50E88E}" type="presOf" srcId="{F724C897-B970-4D26-AEF3-96A36B8055A2}" destId="{73775754-E380-4C64-951B-A37BDCA6E6D5}" srcOrd="0" destOrd="0" presId="urn:microsoft.com/office/officeart/2005/8/layout/vList2"/>
    <dgm:cxn modelId="{90775823-B28E-4CA2-9077-FECE1468FCD9}" srcId="{7C106308-E551-425E-8F8C-6CDA27056C85}" destId="{00909E5A-9362-41DC-9BE0-E2CBFDA44E7B}" srcOrd="0" destOrd="0" parTransId="{D7BABFAA-9BE7-406D-905B-197E938F2984}" sibTransId="{60437A47-16FC-49AE-AFC0-82538E44B4B5}"/>
    <dgm:cxn modelId="{A4500163-D72D-467E-A470-DD2D423A3A2F}" srcId="{7C106308-E551-425E-8F8C-6CDA27056C85}" destId="{407AD0D4-DCCD-4B5C-9D80-1C49A868D24C}" srcOrd="3" destOrd="0" parTransId="{7E117B10-DE2E-4BD0-B94F-DA2D882553B6}" sibTransId="{C76DD0BE-983D-452B-9A42-08B59123C008}"/>
    <dgm:cxn modelId="{3A5FBA68-7E4E-4F93-83EA-76D138923924}" srcId="{7C106308-E551-425E-8F8C-6CDA27056C85}" destId="{785CC3B9-5310-4015-804C-52DD614B65AF}" srcOrd="1" destOrd="0" parTransId="{019DA2EC-DAFA-4191-94A4-CFF8FD5AA56D}" sibTransId="{BF65C2B1-B6EB-43DA-9B7D-C28A25981DB6}"/>
    <dgm:cxn modelId="{FF109676-EE52-48DD-846D-6DB0A69C4351}" type="presOf" srcId="{785CC3B9-5310-4015-804C-52DD614B65AF}" destId="{C48B4E3A-86D8-48A8-BDB8-8E6C93357156}" srcOrd="0" destOrd="0" presId="urn:microsoft.com/office/officeart/2005/8/layout/vList2"/>
    <dgm:cxn modelId="{50D89577-72A3-4A53-A19E-3064D1C21A51}" type="presOf" srcId="{7C106308-E551-425E-8F8C-6CDA27056C85}" destId="{A3D237E7-5AF6-40CB-9C07-F7AFD8561634}" srcOrd="0" destOrd="0" presId="urn:microsoft.com/office/officeart/2005/8/layout/vList2"/>
    <dgm:cxn modelId="{92DBFDC6-260A-4BD7-91F5-B91EF6565855}" srcId="{7C106308-E551-425E-8F8C-6CDA27056C85}" destId="{F724C897-B970-4D26-AEF3-96A36B8055A2}" srcOrd="2" destOrd="0" parTransId="{94BF1B1B-6FD4-40B4-B3AA-5974881B6443}" sibTransId="{3EA2FCA9-1A9B-4C9F-86CD-FBDE5C41DC3B}"/>
    <dgm:cxn modelId="{A6C814CB-81FB-46DA-8BD7-0E068E251BA0}" type="presOf" srcId="{407AD0D4-DCCD-4B5C-9D80-1C49A868D24C}" destId="{B7DE8F9F-F74A-4F65-B774-BE6102E4B372}" srcOrd="0" destOrd="0" presId="urn:microsoft.com/office/officeart/2005/8/layout/vList2"/>
    <dgm:cxn modelId="{E065B00D-368D-4485-9D17-60A8AAB275B8}" type="presParOf" srcId="{A3D237E7-5AF6-40CB-9C07-F7AFD8561634}" destId="{E9F49232-5035-42DC-8473-5EFFDA759C23}" srcOrd="0" destOrd="0" presId="urn:microsoft.com/office/officeart/2005/8/layout/vList2"/>
    <dgm:cxn modelId="{D392A121-4DF6-455B-AA95-C0AADCC40B7B}" type="presParOf" srcId="{A3D237E7-5AF6-40CB-9C07-F7AFD8561634}" destId="{5FB289A2-1674-437E-80F7-563A80C81A7F}" srcOrd="1" destOrd="0" presId="urn:microsoft.com/office/officeart/2005/8/layout/vList2"/>
    <dgm:cxn modelId="{6FC901DB-3256-42FF-BF29-17F348A21CFD}" type="presParOf" srcId="{A3D237E7-5AF6-40CB-9C07-F7AFD8561634}" destId="{C48B4E3A-86D8-48A8-BDB8-8E6C93357156}" srcOrd="2" destOrd="0" presId="urn:microsoft.com/office/officeart/2005/8/layout/vList2"/>
    <dgm:cxn modelId="{B7351F01-3C47-47C8-B745-E8FB30461509}" type="presParOf" srcId="{A3D237E7-5AF6-40CB-9C07-F7AFD8561634}" destId="{EAFCC2FD-3D0D-48E5-B6F5-52E84377BF71}" srcOrd="3" destOrd="0" presId="urn:microsoft.com/office/officeart/2005/8/layout/vList2"/>
    <dgm:cxn modelId="{9F7C6C3B-A253-4632-B00F-47C0C074C434}" type="presParOf" srcId="{A3D237E7-5AF6-40CB-9C07-F7AFD8561634}" destId="{73775754-E380-4C64-951B-A37BDCA6E6D5}" srcOrd="4" destOrd="0" presId="urn:microsoft.com/office/officeart/2005/8/layout/vList2"/>
    <dgm:cxn modelId="{C524422C-5D4E-4A40-AB94-1E7EEFB7490B}" type="presParOf" srcId="{A3D237E7-5AF6-40CB-9C07-F7AFD8561634}" destId="{2672A7C7-966B-4A43-9FE2-4A7B6C086E2A}" srcOrd="5" destOrd="0" presId="urn:microsoft.com/office/officeart/2005/8/layout/vList2"/>
    <dgm:cxn modelId="{E508000B-34BB-4C9B-AA41-D5AEA8AE52A9}" type="presParOf" srcId="{A3D237E7-5AF6-40CB-9C07-F7AFD8561634}" destId="{B7DE8F9F-F74A-4F65-B774-BE6102E4B37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2484F-D0CE-4E70-BB97-035AA03DF19C}">
      <dsp:nvSpPr>
        <dsp:cNvPr id="0" name=""/>
        <dsp:cNvSpPr/>
      </dsp:nvSpPr>
      <dsp:spPr>
        <a:xfrm>
          <a:off x="0" y="7718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Primary Needs </a:t>
          </a:r>
          <a:endParaRPr lang="en-US" sz="2800" kern="1200"/>
        </a:p>
      </dsp:txBody>
      <dsp:txXfrm>
        <a:off x="33583" y="110763"/>
        <a:ext cx="6599667" cy="620794"/>
      </dsp:txXfrm>
    </dsp:sp>
    <dsp:sp modelId="{99FC4F19-0775-4E8E-8D2A-828F6635DC9C}">
      <dsp:nvSpPr>
        <dsp:cNvPr id="0" name=""/>
        <dsp:cNvSpPr/>
      </dsp:nvSpPr>
      <dsp:spPr>
        <a:xfrm>
          <a:off x="0" y="84578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1073936"/>
                <a:satOff val="-3082"/>
                <a:lumOff val="-49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73936"/>
                <a:satOff val="-3082"/>
                <a:lumOff val="-49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73936"/>
                <a:satOff val="-3082"/>
                <a:lumOff val="-49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Basic Physiological Needs </a:t>
          </a:r>
          <a:endParaRPr lang="en-US" sz="2800" kern="1200"/>
        </a:p>
      </dsp:txBody>
      <dsp:txXfrm>
        <a:off x="33583" y="879363"/>
        <a:ext cx="6599667" cy="620794"/>
      </dsp:txXfrm>
    </dsp:sp>
    <dsp:sp modelId="{2DA3C9A1-7FD7-4137-87E8-0C1043C2EB26}">
      <dsp:nvSpPr>
        <dsp:cNvPr id="0" name=""/>
        <dsp:cNvSpPr/>
      </dsp:nvSpPr>
      <dsp:spPr>
        <a:xfrm>
          <a:off x="0" y="161438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Secondary Needs</a:t>
          </a:r>
          <a:endParaRPr lang="en-US" sz="2800" kern="1200"/>
        </a:p>
      </dsp:txBody>
      <dsp:txXfrm>
        <a:off x="33583" y="1647963"/>
        <a:ext cx="6599667" cy="620794"/>
      </dsp:txXfrm>
    </dsp:sp>
    <dsp:sp modelId="{36C3D6F1-E23D-44AD-9D23-8824DCEF70AA}">
      <dsp:nvSpPr>
        <dsp:cNvPr id="0" name=""/>
        <dsp:cNvSpPr/>
      </dsp:nvSpPr>
      <dsp:spPr>
        <a:xfrm>
          <a:off x="0" y="238298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Psychological Needs</a:t>
          </a:r>
          <a:endParaRPr lang="en-US" sz="2800" kern="1200"/>
        </a:p>
      </dsp:txBody>
      <dsp:txXfrm>
        <a:off x="33583" y="2416563"/>
        <a:ext cx="6599667" cy="620794"/>
      </dsp:txXfrm>
    </dsp:sp>
    <dsp:sp modelId="{10877CB9-9E0A-4920-B376-E521719F75BD}">
      <dsp:nvSpPr>
        <dsp:cNvPr id="0" name=""/>
        <dsp:cNvSpPr/>
      </dsp:nvSpPr>
      <dsp:spPr>
        <a:xfrm>
          <a:off x="0" y="315158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Sense of Belonging</a:t>
          </a:r>
          <a:endParaRPr lang="en-US" sz="2800" kern="1200"/>
        </a:p>
      </dsp:txBody>
      <dsp:txXfrm>
        <a:off x="33583" y="3185163"/>
        <a:ext cx="6599667" cy="620794"/>
      </dsp:txXfrm>
    </dsp:sp>
    <dsp:sp modelId="{3819D8C7-0130-44B4-856E-7D08FBFB1A1A}">
      <dsp:nvSpPr>
        <dsp:cNvPr id="0" name=""/>
        <dsp:cNvSpPr/>
      </dsp:nvSpPr>
      <dsp:spPr>
        <a:xfrm>
          <a:off x="0" y="392018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5369678"/>
                <a:satOff val="-15411"/>
                <a:lumOff val="-246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69678"/>
                <a:satOff val="-15411"/>
                <a:lumOff val="-246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69678"/>
                <a:satOff val="-15411"/>
                <a:lumOff val="-246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Self Actualisation</a:t>
          </a:r>
          <a:endParaRPr lang="en-US" sz="2800" kern="1200"/>
        </a:p>
      </dsp:txBody>
      <dsp:txXfrm>
        <a:off x="33583" y="3953763"/>
        <a:ext cx="6599667" cy="620794"/>
      </dsp:txXfrm>
    </dsp:sp>
    <dsp:sp modelId="{24B91B16-BF4A-462D-AAC7-5CDA85519516}">
      <dsp:nvSpPr>
        <dsp:cNvPr id="0" name=""/>
        <dsp:cNvSpPr/>
      </dsp:nvSpPr>
      <dsp:spPr>
        <a:xfrm>
          <a:off x="0" y="4688779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Feeling Special</a:t>
          </a:r>
          <a:endParaRPr lang="en-US" sz="2800" kern="1200"/>
        </a:p>
      </dsp:txBody>
      <dsp:txXfrm>
        <a:off x="33583" y="4722362"/>
        <a:ext cx="6599667" cy="6207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75971-86E3-42A2-B304-86639D7A26ED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How</a:t>
          </a:r>
          <a:endParaRPr lang="en-US" sz="6500" kern="1200"/>
        </a:p>
      </dsp:txBody>
      <dsp:txXfrm>
        <a:off x="307345" y="1546"/>
        <a:ext cx="3222855" cy="1933713"/>
      </dsp:txXfrm>
    </dsp:sp>
    <dsp:sp modelId="{F519B6F4-BAC8-4BE3-B5FA-9C244B22067B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What</a:t>
          </a:r>
          <a:endParaRPr lang="en-US" sz="6500" kern="1200"/>
        </a:p>
      </dsp:txBody>
      <dsp:txXfrm>
        <a:off x="3852486" y="1546"/>
        <a:ext cx="3222855" cy="1933713"/>
      </dsp:txXfrm>
    </dsp:sp>
    <dsp:sp modelId="{102D57A4-4DA5-49E3-9598-2A35BFBD03B9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Why</a:t>
          </a:r>
          <a:endParaRPr lang="en-US" sz="6500" kern="1200"/>
        </a:p>
      </dsp:txBody>
      <dsp:txXfrm>
        <a:off x="7397627" y="1546"/>
        <a:ext cx="3222855" cy="1933713"/>
      </dsp:txXfrm>
    </dsp:sp>
    <dsp:sp modelId="{A2C77841-29A5-489F-8E3E-9BD92990096F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Where</a:t>
          </a:r>
          <a:endParaRPr lang="en-US" sz="6500" kern="1200"/>
        </a:p>
      </dsp:txBody>
      <dsp:txXfrm>
        <a:off x="307345" y="2257545"/>
        <a:ext cx="3222855" cy="1933713"/>
      </dsp:txXfrm>
    </dsp:sp>
    <dsp:sp modelId="{129A793A-7B1B-41BF-AC7D-50B70D3E44F5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When </a:t>
          </a:r>
          <a:endParaRPr lang="en-US" sz="6500" kern="1200"/>
        </a:p>
      </dsp:txBody>
      <dsp:txXfrm>
        <a:off x="3852486" y="2257545"/>
        <a:ext cx="3222855" cy="1933713"/>
      </dsp:txXfrm>
    </dsp:sp>
    <dsp:sp modelId="{19673D44-CA81-44B7-A2A6-474306F7F715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Who</a:t>
          </a:r>
          <a:endParaRPr lang="en-US" sz="6500" kern="1200"/>
        </a:p>
      </dsp:txBody>
      <dsp:txXfrm>
        <a:off x="7397627" y="2257545"/>
        <a:ext cx="3222855" cy="1933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D52B8D-AC44-4DB0-8F5B-D7591F6932C5}">
      <dsp:nvSpPr>
        <dsp:cNvPr id="0" name=""/>
        <dsp:cNvSpPr/>
      </dsp:nvSpPr>
      <dsp:spPr>
        <a:xfrm>
          <a:off x="0" y="1263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need antennae or radar</a:t>
          </a:r>
          <a:endParaRPr lang="en-US" sz="2400" kern="1200"/>
        </a:p>
      </dsp:txBody>
      <dsp:txXfrm>
        <a:off x="28786" y="155106"/>
        <a:ext cx="6609261" cy="532107"/>
      </dsp:txXfrm>
    </dsp:sp>
    <dsp:sp modelId="{D9747522-57AA-4DBC-A3E1-C70DB61C9D27}">
      <dsp:nvSpPr>
        <dsp:cNvPr id="0" name=""/>
        <dsp:cNvSpPr/>
      </dsp:nvSpPr>
      <dsp:spPr>
        <a:xfrm>
          <a:off x="0" y="7851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920516"/>
                <a:satOff val="-2642"/>
                <a:lumOff val="-42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920516"/>
                <a:satOff val="-2642"/>
                <a:lumOff val="-42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920516"/>
                <a:satOff val="-2642"/>
                <a:lumOff val="-42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need to read the guest</a:t>
          </a:r>
          <a:endParaRPr lang="en-US" sz="2400" kern="1200"/>
        </a:p>
      </dsp:txBody>
      <dsp:txXfrm>
        <a:off x="28786" y="813906"/>
        <a:ext cx="6609261" cy="532107"/>
      </dsp:txXfrm>
    </dsp:sp>
    <dsp:sp modelId="{10E814D7-CB80-4925-A6A1-8A227049CDA8}">
      <dsp:nvSpPr>
        <dsp:cNvPr id="0" name=""/>
        <dsp:cNvSpPr/>
      </dsp:nvSpPr>
      <dsp:spPr>
        <a:xfrm>
          <a:off x="0" y="14439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1841033"/>
                <a:satOff val="-5284"/>
                <a:lumOff val="-84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41033"/>
                <a:satOff val="-5284"/>
                <a:lumOff val="-84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41033"/>
                <a:satOff val="-5284"/>
                <a:lumOff val="-84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need friendly communication with our guests</a:t>
          </a:r>
          <a:endParaRPr lang="en-US" sz="2400" kern="1200"/>
        </a:p>
      </dsp:txBody>
      <dsp:txXfrm>
        <a:off x="28786" y="1472706"/>
        <a:ext cx="6609261" cy="532107"/>
      </dsp:txXfrm>
    </dsp:sp>
    <dsp:sp modelId="{57E72E4D-B2E4-47F9-BD2B-9BE232F83B87}">
      <dsp:nvSpPr>
        <dsp:cNvPr id="0" name=""/>
        <dsp:cNvSpPr/>
      </dsp:nvSpPr>
      <dsp:spPr>
        <a:xfrm>
          <a:off x="0" y="21027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2761549"/>
                <a:satOff val="-7926"/>
                <a:lumOff val="-126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761549"/>
                <a:satOff val="-7926"/>
                <a:lumOff val="-126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761549"/>
                <a:satOff val="-7926"/>
                <a:lumOff val="-126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need to listen to our guests</a:t>
          </a:r>
          <a:endParaRPr lang="en-US" sz="2400" kern="1200"/>
        </a:p>
      </dsp:txBody>
      <dsp:txXfrm>
        <a:off x="28786" y="2131506"/>
        <a:ext cx="6609261" cy="532107"/>
      </dsp:txXfrm>
    </dsp:sp>
    <dsp:sp modelId="{F0FB3CD1-EB3D-45F1-8CCB-8AAB81AAB791}">
      <dsp:nvSpPr>
        <dsp:cNvPr id="0" name=""/>
        <dsp:cNvSpPr/>
      </dsp:nvSpPr>
      <dsp:spPr>
        <a:xfrm>
          <a:off x="0" y="27615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3682065"/>
                <a:satOff val="-10567"/>
                <a:lumOff val="-169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682065"/>
                <a:satOff val="-10567"/>
                <a:lumOff val="-169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682065"/>
                <a:satOff val="-10567"/>
                <a:lumOff val="-169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Ask, listen and learn</a:t>
          </a:r>
          <a:endParaRPr lang="en-US" sz="2400" kern="1200"/>
        </a:p>
      </dsp:txBody>
      <dsp:txXfrm>
        <a:off x="28786" y="2790306"/>
        <a:ext cx="6609261" cy="532107"/>
      </dsp:txXfrm>
    </dsp:sp>
    <dsp:sp modelId="{93122B77-CABF-4D3D-9A87-82107673727F}">
      <dsp:nvSpPr>
        <dsp:cNvPr id="0" name=""/>
        <dsp:cNvSpPr/>
      </dsp:nvSpPr>
      <dsp:spPr>
        <a:xfrm>
          <a:off x="0" y="34203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4602581"/>
                <a:satOff val="-13209"/>
                <a:lumOff val="-211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602581"/>
                <a:satOff val="-13209"/>
                <a:lumOff val="-211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602581"/>
                <a:satOff val="-13209"/>
                <a:lumOff val="-211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can then help our guests meet their needs</a:t>
          </a:r>
          <a:endParaRPr lang="en-US" sz="2400" kern="1200"/>
        </a:p>
      </dsp:txBody>
      <dsp:txXfrm>
        <a:off x="28786" y="3449106"/>
        <a:ext cx="6609261" cy="532107"/>
      </dsp:txXfrm>
    </dsp:sp>
    <dsp:sp modelId="{BEE53CC4-489F-4907-B67A-7F812A8648F4}">
      <dsp:nvSpPr>
        <dsp:cNvPr id="0" name=""/>
        <dsp:cNvSpPr/>
      </dsp:nvSpPr>
      <dsp:spPr>
        <a:xfrm>
          <a:off x="0" y="40791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5523098"/>
                <a:satOff val="-15851"/>
                <a:lumOff val="-253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523098"/>
                <a:satOff val="-15851"/>
                <a:lumOff val="-253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523098"/>
                <a:satOff val="-15851"/>
                <a:lumOff val="-253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Mystique</a:t>
          </a:r>
          <a:endParaRPr lang="en-US" sz="2400" kern="1200"/>
        </a:p>
      </dsp:txBody>
      <dsp:txXfrm>
        <a:off x="28786" y="4107906"/>
        <a:ext cx="6609261" cy="532107"/>
      </dsp:txXfrm>
    </dsp:sp>
    <dsp:sp modelId="{DFB8558B-E613-4AA0-A46F-A33AB065B65E}">
      <dsp:nvSpPr>
        <dsp:cNvPr id="0" name=""/>
        <dsp:cNvSpPr/>
      </dsp:nvSpPr>
      <dsp:spPr>
        <a:xfrm>
          <a:off x="0" y="4737920"/>
          <a:ext cx="6666833" cy="58967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AI</a:t>
          </a:r>
          <a:endParaRPr lang="en-US" sz="2400" kern="1200"/>
        </a:p>
      </dsp:txBody>
      <dsp:txXfrm>
        <a:off x="28786" y="4766706"/>
        <a:ext cx="6609261" cy="5321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90328-50B2-4300-835C-C9FBB2EE834B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Satisfying needs can create lasting memories</a:t>
          </a:r>
          <a:endParaRPr lang="en-US" sz="3200" kern="1200"/>
        </a:p>
      </dsp:txBody>
      <dsp:txXfrm>
        <a:off x="62141" y="104940"/>
        <a:ext cx="6542551" cy="1148678"/>
      </dsp:txXfrm>
    </dsp:sp>
    <dsp:sp modelId="{73AEFD61-32A6-42FA-A1A1-9207D5ED8B36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Satisfying needs can WOW the guests </a:t>
          </a:r>
          <a:endParaRPr lang="en-US" sz="3200" kern="1200"/>
        </a:p>
      </dsp:txBody>
      <dsp:txXfrm>
        <a:off x="62141" y="1470060"/>
        <a:ext cx="6542551" cy="1148678"/>
      </dsp:txXfrm>
    </dsp:sp>
    <dsp:sp modelId="{AD8C6544-1C2D-470B-B82A-6742F27B64D6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Satisfying needs can create CLASS </a:t>
          </a:r>
          <a:endParaRPr lang="en-US" sz="3200" kern="1200"/>
        </a:p>
      </dsp:txBody>
      <dsp:txXfrm>
        <a:off x="62141" y="2835181"/>
        <a:ext cx="6542551" cy="1148678"/>
      </dsp:txXfrm>
    </dsp:sp>
    <dsp:sp modelId="{EF3DBEC7-833B-4306-9F57-04B616BAC3F6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Customer Loyalty And Service Satisfaction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F49232-5035-42DC-8473-5EFFDA759C23}">
      <dsp:nvSpPr>
        <dsp:cNvPr id="0" name=""/>
        <dsp:cNvSpPr/>
      </dsp:nvSpPr>
      <dsp:spPr>
        <a:xfrm>
          <a:off x="0" y="334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are our Needs?</a:t>
          </a:r>
          <a:endParaRPr lang="en-US" sz="3200" kern="1200"/>
        </a:p>
      </dsp:txBody>
      <dsp:txXfrm>
        <a:off x="62369" y="95808"/>
        <a:ext cx="6542095" cy="1152902"/>
      </dsp:txXfrm>
    </dsp:sp>
    <dsp:sp modelId="{C48B4E3A-86D8-48A8-BDB8-8E6C93357156}">
      <dsp:nvSpPr>
        <dsp:cNvPr id="0" name=""/>
        <dsp:cNvSpPr/>
      </dsp:nvSpPr>
      <dsp:spPr>
        <a:xfrm>
          <a:off x="0" y="14032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do we Anticipate Needs?</a:t>
          </a:r>
          <a:endParaRPr lang="en-US" sz="3200" kern="1200"/>
        </a:p>
      </dsp:txBody>
      <dsp:txXfrm>
        <a:off x="62369" y="1465608"/>
        <a:ext cx="6542095" cy="1152902"/>
      </dsp:txXfrm>
    </dsp:sp>
    <dsp:sp modelId="{73775754-E380-4C64-951B-A37BDCA6E6D5}">
      <dsp:nvSpPr>
        <dsp:cNvPr id="0" name=""/>
        <dsp:cNvSpPr/>
      </dsp:nvSpPr>
      <dsp:spPr>
        <a:xfrm>
          <a:off x="0" y="27730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Makes Excellence Guest Service?</a:t>
          </a:r>
          <a:endParaRPr lang="en-US" sz="3200" kern="1200"/>
        </a:p>
      </dsp:txBody>
      <dsp:txXfrm>
        <a:off x="62369" y="2835409"/>
        <a:ext cx="6542095" cy="1152902"/>
      </dsp:txXfrm>
    </dsp:sp>
    <dsp:sp modelId="{B7DE8F9F-F74A-4F65-B774-BE6102E4B372}">
      <dsp:nvSpPr>
        <dsp:cNvPr id="0" name=""/>
        <dsp:cNvSpPr/>
      </dsp:nvSpPr>
      <dsp:spPr>
        <a:xfrm>
          <a:off x="0" y="41428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are the 3 E’s?</a:t>
          </a:r>
          <a:endParaRPr lang="en-US" sz="3200" kern="1200"/>
        </a:p>
      </dsp:txBody>
      <dsp:txXfrm>
        <a:off x="62369" y="4205209"/>
        <a:ext cx="6542095" cy="11529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260D6-C461-CCF8-840D-81A4735ABD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0E931F-E802-C289-0946-D7B4B10BD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6E4D0-D3FF-DE1A-E693-6C6527308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CD95F-750D-19BD-A9A7-8A019BCD6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716E5-0D1B-5EB4-F63A-F952BF74B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63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201C5-E157-0D88-61FD-DD08BB046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9287E-412D-BA8B-AA92-264012F79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C298F-A04F-B44A-710F-38B8583AE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5A503-358F-8CEA-B93B-FCCC98EFD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A5322-C06B-95BF-8726-F2222AE1C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769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BF3B-D4B0-971D-497B-F9C48F9AF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894C05-43EB-9C93-FD97-368A1D30C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BA76C-5C2E-E111-3942-D7380B042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6D6E94-ED29-4713-339A-722CD896B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B2D0F-9EB8-8172-1EA7-DA67D06B5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566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D920C-6D3B-299B-FE6B-09443E762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146DC-EF14-D053-3587-669C61864D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DC9B45-EF96-5727-EE5E-271EAA1FF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33D472-ADBD-7DF5-DDFD-64C07A3AA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37D525-233F-EBF5-C63D-1090DEAAC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A57BFC-9883-0384-18D3-E72505F44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2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762B1-FE40-D1AA-C384-490F41B67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F8AB5B-4918-907F-C8C0-5D1FFB296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3E92D7-7F6A-A337-8D14-3E56C90C08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211644-850E-D5EA-F9F9-487C976269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F62E43-0079-6BB3-E5D6-7F5B8E6D16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E26AD5-8735-F9E6-8FFE-5A81526BA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83E325-A387-5CBF-A30A-71836F117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89982B-FD1E-2FBD-31AA-8AFA821BA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6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FF9FB-FB23-61E7-D06B-9AF68561D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310F41-AD66-AD6B-B35E-7B3BA1AA6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C853B7-9DFC-5031-087B-35535BB24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55B543-2306-0362-6464-87267586E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620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750AE7-9019-177E-77EE-5D03BA8B8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4DB0B8-00B6-9280-8C5C-86C9C6D90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208BD4-05D7-BEF8-0638-B0CCA98AE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67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A3085-3AEF-A37B-1BE6-5916012AB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8FEF5-6C97-A15E-DA46-E7F86D131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A5B2DE-79D6-C7B9-07C6-FE3539E97D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80329-A144-C131-C442-9A823A0AB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CE6113-CA6A-C1D5-D8A1-0394E4F08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28C3B5-83AE-2988-6886-14E93E49B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393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DC941-13BF-D298-39A6-98E0ACB2C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1989BA-CB9C-3965-5F58-06D37FCC6C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FE0759-88FC-9E68-D503-CE56591498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0D587-BFC9-B9AF-5FA0-D24440ED7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C3EF22-CDCF-D0AC-46F1-536DAFE62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EFD2A-66A3-F387-6098-47FFDA3B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672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25200-9495-C69F-0D04-8AD2E6137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60AF28-D540-F65F-EA66-D5BF9C693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7DC0C-A810-57C0-A350-AFE19BC9F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1B19B-8567-2C6F-E195-B1A87B22F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A5AE7-C290-851A-409F-1CF29E649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62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1E4081-89E4-9111-7168-0A0F21F581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5647AF-DCE0-A8DE-61C7-7059BDC164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8E2FA-C355-778A-8029-602A7169F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4F9D9D-C7F9-DBE2-4C41-5BB7AE5E6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FD99C-1702-0A4C-5A1D-3D7F09847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587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1344E1-CCD3-76B7-C363-A1C1F9E25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C75C19-DF26-7848-6147-FE1365EBC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19E29-F084-AD3F-46DF-39691CDCF5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5177EA-D291-4A36-BD4A-BC07C2E58A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49C340-FF0D-8F5B-2CB1-4620095C1D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24F7C-39DC-51E4-3DA5-7D5081D9CE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C3FBFE-5A3D-41C1-B961-FCEE4EF25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773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rson Pressing Counter Bell">
            <a:extLst>
              <a:ext uri="{FF2B5EF4-FFF2-40B4-BE49-F238E27FC236}">
                <a16:creationId xmlns:a16="http://schemas.microsoft.com/office/drawing/2014/main" id="{4E81A53F-B5F1-EBD7-4CD5-3F8F1E07057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AE467-597E-F382-55BA-56E4A00932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240877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Hospitality &amp; Guest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AE2164-9D5E-AAEE-7969-393BF3AB86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5068" y="4003100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                             </a:t>
            </a:r>
            <a:r>
              <a:rPr lang="en-GB" sz="3200" dirty="0">
                <a:solidFill>
                  <a:srgbClr val="FFFFFF"/>
                </a:solidFill>
              </a:rPr>
              <a:t>Understanding Guest Needs</a:t>
            </a:r>
          </a:p>
        </p:txBody>
      </p:sp>
    </p:spTree>
    <p:extLst>
      <p:ext uri="{BB962C8B-B14F-4D97-AF65-F5344CB8AC3E}">
        <p14:creationId xmlns:p14="http://schemas.microsoft.com/office/powerpoint/2010/main" val="3409086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5A63E-0AEE-DC47-3803-BC60D9B10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AEEF4-0674-FE99-756C-B57217C7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Needs Theory</a:t>
            </a:r>
          </a:p>
          <a:p>
            <a:r>
              <a:rPr lang="en-GB" sz="2000"/>
              <a:t>Understanding Needs</a:t>
            </a:r>
          </a:p>
          <a:p>
            <a:r>
              <a:rPr lang="en-GB" sz="2000"/>
              <a:t>Anticipating Needs</a:t>
            </a:r>
          </a:p>
          <a:p>
            <a:r>
              <a:rPr lang="en-GB" sz="2000"/>
              <a:t>Empowerment </a:t>
            </a:r>
          </a:p>
          <a:p>
            <a:r>
              <a:rPr lang="en-GB" sz="2000"/>
              <a:t>Empathy</a:t>
            </a:r>
          </a:p>
          <a:p>
            <a:r>
              <a:rPr lang="en-GB" sz="2000"/>
              <a:t>Experiences</a:t>
            </a:r>
          </a:p>
          <a:p>
            <a:r>
              <a:rPr lang="en-GB" sz="2000"/>
              <a:t>Excellence</a:t>
            </a:r>
          </a:p>
          <a:p>
            <a:endParaRPr lang="en-GB" sz="200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7C6319DA-BB88-4B78-D7F8-FDC99AD6B0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90" r="1360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337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4E6FF-A451-108A-14B9-2A0006009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Maslow’s Needs Hierachy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E69889-E4E8-6DCB-8B7D-12456348A5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803901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6130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CF774-3024-B2F7-C130-EFAF2B4E5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are Needs?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01528-9323-5B81-6D3E-8EB9033C3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6540" y="649480"/>
            <a:ext cx="5399065" cy="607091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dirty="0"/>
              <a:t>GUEST NEEDS</a:t>
            </a:r>
          </a:p>
          <a:p>
            <a:pPr>
              <a:defRPr/>
            </a:pPr>
            <a:r>
              <a:rPr lang="en-GB" dirty="0"/>
              <a:t>STAFF NEEDS</a:t>
            </a:r>
          </a:p>
          <a:p>
            <a:pPr>
              <a:defRPr/>
            </a:pPr>
            <a:r>
              <a:rPr lang="en-GB" dirty="0"/>
              <a:t>EXPRESSED NEEDS</a:t>
            </a:r>
          </a:p>
          <a:p>
            <a:pPr>
              <a:defRPr/>
            </a:pPr>
            <a:r>
              <a:rPr lang="en-GB" dirty="0"/>
              <a:t>UNEXPRESSED NEEDS</a:t>
            </a:r>
          </a:p>
          <a:p>
            <a:pPr>
              <a:defRPr/>
            </a:pPr>
            <a:r>
              <a:rPr lang="en-GB" dirty="0"/>
              <a:t>PLANNED NEEDS</a:t>
            </a:r>
          </a:p>
          <a:p>
            <a:pPr>
              <a:defRPr/>
            </a:pPr>
            <a:r>
              <a:rPr lang="en-GB" dirty="0"/>
              <a:t>SPONTANEOUS NEEDS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Needs &amp; Motivation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Anticipating Needs</a:t>
            </a:r>
            <a:endParaRPr lang="en-US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782468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CFE69-48CC-227C-168D-39809EE57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1763" y="0"/>
            <a:ext cx="9293858" cy="1482571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 Rugby Principle to Understand Needs!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513B75-5BCA-778B-B081-0D818510A3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15932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851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D0B78C-E40C-742D-BB62-D6AF3845B5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92ADA7-B870-2E52-86D7-A979104D9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When are Needs Anticipated?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DFFE6-4616-4724-6A12-3261A8719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296140"/>
            <a:ext cx="6906491" cy="4880823"/>
          </a:xfrm>
        </p:spPr>
        <p:txBody>
          <a:bodyPr anchor="ctr">
            <a:normAutofit lnSpcReduction="10000"/>
          </a:bodyPr>
          <a:lstStyle/>
          <a:p>
            <a:pPr>
              <a:defRPr/>
            </a:pPr>
            <a:r>
              <a:rPr lang="en-GB" sz="3200" dirty="0">
                <a:solidFill>
                  <a:srgbClr val="FFFFFF"/>
                </a:solidFill>
              </a:rPr>
              <a:t>Basic Needs and Secondary Needs</a:t>
            </a:r>
          </a:p>
          <a:p>
            <a:pPr marL="0" indent="0">
              <a:buNone/>
              <a:defRPr/>
            </a:pPr>
            <a:endParaRPr lang="en-GB" sz="3200" dirty="0">
              <a:solidFill>
                <a:srgbClr val="FFFFFF"/>
              </a:solidFill>
            </a:endParaRPr>
          </a:p>
          <a:p>
            <a:pPr>
              <a:defRPr/>
            </a:pPr>
            <a:r>
              <a:rPr lang="en-GB" sz="3200" dirty="0">
                <a:solidFill>
                  <a:srgbClr val="FFFFFF"/>
                </a:solidFill>
              </a:rPr>
              <a:t>            The Baby Principle</a:t>
            </a:r>
          </a:p>
          <a:p>
            <a:pPr>
              <a:defRPr/>
            </a:pPr>
            <a:r>
              <a:rPr lang="en-GB" sz="3200" dirty="0">
                <a:solidFill>
                  <a:srgbClr val="FFFFFF"/>
                </a:solidFill>
              </a:rPr>
              <a:t>Comfort</a:t>
            </a:r>
          </a:p>
          <a:p>
            <a:pPr>
              <a:defRPr/>
            </a:pPr>
            <a:r>
              <a:rPr lang="en-GB" sz="3200" dirty="0">
                <a:solidFill>
                  <a:srgbClr val="FFFFFF"/>
                </a:solidFill>
              </a:rPr>
              <a:t>Contentment</a:t>
            </a:r>
          </a:p>
          <a:p>
            <a:pPr>
              <a:defRPr/>
            </a:pPr>
            <a:r>
              <a:rPr lang="en-GB" sz="3200" dirty="0">
                <a:solidFill>
                  <a:srgbClr val="FFFFFF"/>
                </a:solidFill>
              </a:rPr>
              <a:t>Nourishment</a:t>
            </a:r>
          </a:p>
          <a:p>
            <a:pPr>
              <a:defRPr/>
            </a:pPr>
            <a:r>
              <a:rPr lang="en-GB" sz="3200" dirty="0">
                <a:solidFill>
                  <a:srgbClr val="FFFFFF"/>
                </a:solidFill>
              </a:rPr>
              <a:t>Unconditional love</a:t>
            </a:r>
          </a:p>
          <a:p>
            <a:pPr>
              <a:defRPr/>
            </a:pPr>
            <a:endParaRPr lang="en-GB" sz="3200" dirty="0">
              <a:solidFill>
                <a:srgbClr val="FFFFFF"/>
              </a:solidFill>
            </a:endParaRPr>
          </a:p>
          <a:p>
            <a:pPr>
              <a:defRPr/>
            </a:pPr>
            <a:r>
              <a:rPr lang="en-GB" sz="3200" dirty="0">
                <a:solidFill>
                  <a:srgbClr val="FFFFFF"/>
                </a:solidFill>
              </a:rPr>
              <a:t>Anticipating Needs – Coming Home!</a:t>
            </a:r>
          </a:p>
          <a:p>
            <a:pPr>
              <a:defRPr/>
            </a:pPr>
            <a:endParaRPr lang="en-GB" sz="3200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01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84F4FFDA-F451-96B9-10D6-5B28DAA37D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l="22222" r="1" b="1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1E47C0-D882-AA74-61DF-192847530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4 E’s of Leadership &amp; Guest Service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BDCB8-6BA0-86C4-3903-80EEB5AC8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Empowerment </a:t>
            </a:r>
          </a:p>
          <a:p>
            <a:r>
              <a:rPr lang="en-GB" sz="3200" dirty="0">
                <a:solidFill>
                  <a:srgbClr val="FFFFFF"/>
                </a:solidFill>
              </a:rPr>
              <a:t>Empathy</a:t>
            </a:r>
          </a:p>
          <a:p>
            <a:r>
              <a:rPr lang="en-GB" sz="3200" dirty="0">
                <a:solidFill>
                  <a:srgbClr val="FFFFFF"/>
                </a:solidFill>
              </a:rPr>
              <a:t>Experience</a:t>
            </a:r>
          </a:p>
          <a:p>
            <a:r>
              <a:rPr lang="en-GB" sz="3200" dirty="0">
                <a:solidFill>
                  <a:srgbClr val="FFFFFF"/>
                </a:solidFill>
              </a:rPr>
              <a:t>Excellence</a:t>
            </a:r>
          </a:p>
        </p:txBody>
      </p:sp>
    </p:spTree>
    <p:extLst>
      <p:ext uri="{BB962C8B-B14F-4D97-AF65-F5344CB8AC3E}">
        <p14:creationId xmlns:p14="http://schemas.microsoft.com/office/powerpoint/2010/main" val="2358628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E5988-D9CA-AA35-6EA5-6BF69478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Do We Know Our Guest Needs?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8A4681-32C5-16EC-0F42-7D14C6010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227770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1034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A256-328F-2EAB-1082-2076B1538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are Guest Needs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46BFEA-911D-23AC-1652-B1930F58B2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02724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2680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AB592D-DD50-45B8-06F6-E5653E78B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Session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CAAD43-0FB8-FF83-A304-82D781209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88874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4170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</Words>
  <Application>Microsoft Office PowerPoint</Application>
  <PresentationFormat>Widescreen</PresentationFormat>
  <Paragraphs>71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Hospitality &amp; Guest Service</vt:lpstr>
      <vt:lpstr>Introduction</vt:lpstr>
      <vt:lpstr>               Maslow’s Needs Hierachy</vt:lpstr>
      <vt:lpstr>What are Needs?</vt:lpstr>
      <vt:lpstr> Rugby Principle to Understand Needs!</vt:lpstr>
      <vt:lpstr>When are Needs Anticipated?</vt:lpstr>
      <vt:lpstr>THE 4 E’s of Leadership &amp; Guest Service</vt:lpstr>
      <vt:lpstr>How Do We Know Our Guest Needs?</vt:lpstr>
      <vt:lpstr>Why are Guest Needs Important?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2026-02-04T19:12:33Z</dcterms:created>
  <dcterms:modified xsi:type="dcterms:W3CDTF">2026-02-04T19:31:31Z</dcterms:modified>
</cp:coreProperties>
</file>