
<file path=[Content_Types].xml><?xml version="1.0" encoding="utf-8"?>
<Types xmlns="http://schemas.openxmlformats.org/package/2006/content-types">
  <Default Extension="jpeg" ContentType="image/jpeg"/>
  <Default Extension="png" ContentType="image/png"/>
  <Default Extension="wdp" ContentType="image/vnd.ms-photo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11"/>
  </p:notesMasterIdLst>
  <p:sldIdLst>
    <p:sldId id="293" r:id="rId3"/>
    <p:sldId id="296" r:id="rId4"/>
    <p:sldId id="291" r:id="rId5"/>
    <p:sldId id="292" r:id="rId6"/>
    <p:sldId id="294" r:id="rId7"/>
    <p:sldId id="295" r:id="rId8"/>
    <p:sldId id="256" r:id="rId9"/>
    <p:sldId id="278" r:id="rId10"/>
  </p:sldIdLst>
  <p:sldSz cx="12192000" cy="6858000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336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7.xml"/><Relationship Id="rId8" Type="http://schemas.openxmlformats.org/officeDocument/2006/relationships/slide" Target="slides/slide6.xml"/><Relationship Id="rId7" Type="http://schemas.openxmlformats.org/officeDocument/2006/relationships/slide" Target="slides/slide5.xml"/><Relationship Id="rId6" Type="http://schemas.openxmlformats.org/officeDocument/2006/relationships/slide" Target="slides/slide4.xml"/><Relationship Id="rId5" Type="http://schemas.openxmlformats.org/officeDocument/2006/relationships/slide" Target="slides/slide3.xml"/><Relationship Id="rId4" Type="http://schemas.openxmlformats.org/officeDocument/2006/relationships/slide" Target="slides/slide2.xml"/><Relationship Id="rId3" Type="http://schemas.openxmlformats.org/officeDocument/2006/relationships/slide" Target="slides/slide1.xml"/><Relationship Id="rId2" Type="http://schemas.openxmlformats.org/officeDocument/2006/relationships/theme" Target="theme/theme1.xml"/><Relationship Id="rId14" Type="http://schemas.openxmlformats.org/officeDocument/2006/relationships/tableStyles" Target="tableStyles.xml"/><Relationship Id="rId13" Type="http://schemas.openxmlformats.org/officeDocument/2006/relationships/viewProps" Target="viewProps.xml"/><Relationship Id="rId12" Type="http://schemas.openxmlformats.org/officeDocument/2006/relationships/presProps" Target="presProps.xml"/><Relationship Id="rId11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" Type="http://schemas.openxmlformats.org/officeDocument/2006/relationships/slideMaster" Target="slideMasters/slide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8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p>
            <a:r>
              <a:rPr lang="zh-CN" altLang="en-US"/>
              <a:t>中国龙有控制水的能力，水龙头，</a:t>
            </a:r>
            <a:r>
              <a:rPr lang="zh-CN" altLang="en-US"/>
              <a:t>放哪吒录像</a:t>
            </a:r>
            <a:endParaRPr lang="zh-CN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4" Type="http://schemas.openxmlformats.org/officeDocument/2006/relationships/image" Target="../media/image3.png"/><Relationship Id="rId3" Type="http://schemas.microsoft.com/office/2007/relationships/hdphoto" Target="../media/image2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4" Type="http://schemas.openxmlformats.org/officeDocument/2006/relationships/image" Target="../media/image3.png"/><Relationship Id="rId3" Type="http://schemas.microsoft.com/office/2007/relationships/hdphoto" Target="../media/image2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bg>
      <p:bgPr>
        <a:solidFill>
          <a:schemeClr val="bg1">
            <a:alpha val="63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图片 7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53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84319">
            <a:off x="8831587" y="108134"/>
            <a:ext cx="3248501" cy="4328628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1543050"/>
            <a:ext cx="6191250" cy="4725442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 hasCustomPrompt="1"/>
          </p:nvPr>
        </p:nvSpPr>
        <p:spPr>
          <a:xfrm>
            <a:off x="6009591" y="3110596"/>
            <a:ext cx="6010959" cy="1200329"/>
          </a:xfrm>
        </p:spPr>
        <p:txBody>
          <a:bodyPr anchor="b">
            <a:normAutofit/>
          </a:bodyPr>
          <a:lstStyle>
            <a:lvl1pPr algn="ctr">
              <a:defRPr sz="4800" b="1">
                <a:solidFill>
                  <a:schemeClr val="tx2"/>
                </a:solidFill>
              </a:defRPr>
            </a:lvl1pPr>
          </a:lstStyle>
          <a:p>
            <a:r>
              <a:rPr lang="zh-CN" altLang="en-US" dirty="0"/>
              <a:t>单击此处编辑标题</a:t>
            </a:r>
            <a:endParaRPr lang="zh-CN" altLang="en-US" dirty="0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6009591" y="4403000"/>
            <a:ext cx="6010959" cy="535531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dirty="0"/>
              <a:t>单击此处编辑副标题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7744C-B155-4A34-9081-37190EDC7981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4883D-8DA6-4133-B196-D2184B300AD7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2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图片 6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0083261" y="171450"/>
            <a:ext cx="2108739" cy="1843088"/>
          </a:xfrm>
          <a:custGeom>
            <a:avLst/>
            <a:gdLst>
              <a:gd name="connsiteX0" fmla="*/ 0 w 2532602"/>
              <a:gd name="connsiteY0" fmla="*/ 0 h 1843088"/>
              <a:gd name="connsiteX1" fmla="*/ 2139697 w 2532602"/>
              <a:gd name="connsiteY1" fmla="*/ 0 h 1843088"/>
              <a:gd name="connsiteX2" fmla="*/ 2532602 w 2532602"/>
              <a:gd name="connsiteY2" fmla="*/ 714375 h 1843088"/>
              <a:gd name="connsiteX3" fmla="*/ 2061115 w 2532602"/>
              <a:gd name="connsiteY3" fmla="*/ 1628775 h 1843088"/>
              <a:gd name="connsiteX4" fmla="*/ 1303877 w 2532602"/>
              <a:gd name="connsiteY4" fmla="*/ 1843088 h 1843088"/>
              <a:gd name="connsiteX5" fmla="*/ 18002 w 2532602"/>
              <a:gd name="connsiteY5" fmla="*/ 1571625 h 1843088"/>
              <a:gd name="connsiteX6" fmla="*/ 0 w 2532602"/>
              <a:gd name="connsiteY6" fmla="*/ 1502387 h 18430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532602" h="1843088">
                <a:moveTo>
                  <a:pt x="0" y="0"/>
                </a:moveTo>
                <a:lnTo>
                  <a:pt x="2139697" y="0"/>
                </a:lnTo>
                <a:lnTo>
                  <a:pt x="2532602" y="714375"/>
                </a:lnTo>
                <a:lnTo>
                  <a:pt x="2061115" y="1628775"/>
                </a:lnTo>
                <a:lnTo>
                  <a:pt x="1303877" y="1843088"/>
                </a:lnTo>
                <a:lnTo>
                  <a:pt x="18002" y="1571625"/>
                </a:lnTo>
                <a:lnTo>
                  <a:pt x="0" y="1502387"/>
                </a:lnTo>
                <a:close/>
              </a:path>
            </a:pathLst>
          </a:cu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7744C-B155-4A34-9081-37190EDC7981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4883D-8DA6-4133-B196-D2184B300AD7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图片 8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90500" y="1711594"/>
            <a:ext cx="5793148" cy="4421592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39319" y="156017"/>
            <a:ext cx="6023795" cy="5807778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</p:nvPr>
        </p:nvSpPr>
        <p:spPr>
          <a:xfrm rot="521423">
            <a:off x="6432647" y="3180195"/>
            <a:ext cx="4716724" cy="830997"/>
          </a:xfrm>
        </p:spPr>
        <p:txBody>
          <a:bodyPr wrap="square" anchor="b">
            <a:normAutofit/>
          </a:bodyPr>
          <a:lstStyle>
            <a:lvl1pPr algn="ctr">
              <a:defRPr sz="4000" b="1">
                <a:solidFill>
                  <a:schemeClr val="tx2"/>
                </a:solidFill>
              </a:defRPr>
            </a:lvl1pPr>
          </a:lstStyle>
          <a:p>
            <a:r>
              <a:rPr lang="zh-CN" altLang="en-US" dirty="0"/>
              <a:t>单击此处编辑标题</a:t>
            </a:r>
            <a:endParaRPr lang="zh-CN" altLang="en-US" dirty="0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</p:nvPr>
        </p:nvSpPr>
        <p:spPr>
          <a:xfrm rot="521423">
            <a:off x="6299297" y="4113213"/>
            <a:ext cx="4716724" cy="535531"/>
          </a:xfrm>
        </p:spPr>
        <p:txBody>
          <a:bodyPr wrap="square">
            <a:normAutofit/>
          </a:bodyPr>
          <a:lstStyle>
            <a:lvl1pPr marL="0" indent="0" algn="ctr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dirty="0"/>
              <a:t>单击此处编辑文本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7744C-B155-4A34-9081-37190EDC7981}" type="datetimeFigureOut">
              <a:rPr lang="zh-CN" altLang="en-US" smtClean="0"/>
            </a:fld>
            <a:endParaRPr lang="zh-CN" altLang="en-US" dirty="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4883D-8DA6-4133-B196-D2184B300AD7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2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图片 7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0083261" y="171450"/>
            <a:ext cx="2108739" cy="1843088"/>
          </a:xfrm>
          <a:custGeom>
            <a:avLst/>
            <a:gdLst>
              <a:gd name="connsiteX0" fmla="*/ 0 w 2532602"/>
              <a:gd name="connsiteY0" fmla="*/ 0 h 1843088"/>
              <a:gd name="connsiteX1" fmla="*/ 2139697 w 2532602"/>
              <a:gd name="connsiteY1" fmla="*/ 0 h 1843088"/>
              <a:gd name="connsiteX2" fmla="*/ 2532602 w 2532602"/>
              <a:gd name="connsiteY2" fmla="*/ 714375 h 1843088"/>
              <a:gd name="connsiteX3" fmla="*/ 2061115 w 2532602"/>
              <a:gd name="connsiteY3" fmla="*/ 1628775 h 1843088"/>
              <a:gd name="connsiteX4" fmla="*/ 1303877 w 2532602"/>
              <a:gd name="connsiteY4" fmla="*/ 1843088 h 1843088"/>
              <a:gd name="connsiteX5" fmla="*/ 18002 w 2532602"/>
              <a:gd name="connsiteY5" fmla="*/ 1571625 h 1843088"/>
              <a:gd name="connsiteX6" fmla="*/ 0 w 2532602"/>
              <a:gd name="connsiteY6" fmla="*/ 1502387 h 18430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532602" h="1843088">
                <a:moveTo>
                  <a:pt x="0" y="0"/>
                </a:moveTo>
                <a:lnTo>
                  <a:pt x="2139697" y="0"/>
                </a:lnTo>
                <a:lnTo>
                  <a:pt x="2532602" y="714375"/>
                </a:lnTo>
                <a:lnTo>
                  <a:pt x="2061115" y="1628775"/>
                </a:lnTo>
                <a:lnTo>
                  <a:pt x="1303877" y="1843088"/>
                </a:lnTo>
                <a:lnTo>
                  <a:pt x="18002" y="1571625"/>
                </a:lnTo>
                <a:lnTo>
                  <a:pt x="0" y="1502387"/>
                </a:lnTo>
                <a:close/>
              </a:path>
            </a:pathLst>
          </a:cu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7744C-B155-4A34-9081-37190EDC7981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4883D-8DA6-4133-B196-D2184B300AD7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图片 9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0083261" y="171450"/>
            <a:ext cx="2108739" cy="1843088"/>
          </a:xfrm>
          <a:custGeom>
            <a:avLst/>
            <a:gdLst>
              <a:gd name="connsiteX0" fmla="*/ 0 w 2532602"/>
              <a:gd name="connsiteY0" fmla="*/ 0 h 1843088"/>
              <a:gd name="connsiteX1" fmla="*/ 2139697 w 2532602"/>
              <a:gd name="connsiteY1" fmla="*/ 0 h 1843088"/>
              <a:gd name="connsiteX2" fmla="*/ 2532602 w 2532602"/>
              <a:gd name="connsiteY2" fmla="*/ 714375 h 1843088"/>
              <a:gd name="connsiteX3" fmla="*/ 2061115 w 2532602"/>
              <a:gd name="connsiteY3" fmla="*/ 1628775 h 1843088"/>
              <a:gd name="connsiteX4" fmla="*/ 1303877 w 2532602"/>
              <a:gd name="connsiteY4" fmla="*/ 1843088 h 1843088"/>
              <a:gd name="connsiteX5" fmla="*/ 18002 w 2532602"/>
              <a:gd name="connsiteY5" fmla="*/ 1571625 h 1843088"/>
              <a:gd name="connsiteX6" fmla="*/ 0 w 2532602"/>
              <a:gd name="connsiteY6" fmla="*/ 1502387 h 18430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532602" h="1843088">
                <a:moveTo>
                  <a:pt x="0" y="0"/>
                </a:moveTo>
                <a:lnTo>
                  <a:pt x="2139697" y="0"/>
                </a:lnTo>
                <a:lnTo>
                  <a:pt x="2532602" y="714375"/>
                </a:lnTo>
                <a:lnTo>
                  <a:pt x="2061115" y="1628775"/>
                </a:lnTo>
                <a:lnTo>
                  <a:pt x="1303877" y="1843088"/>
                </a:lnTo>
                <a:lnTo>
                  <a:pt x="18002" y="1571625"/>
                </a:lnTo>
                <a:lnTo>
                  <a:pt x="0" y="1502387"/>
                </a:lnTo>
                <a:close/>
              </a:path>
            </a:pathLst>
          </a:cu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265113"/>
            <a:ext cx="10515600" cy="1325563"/>
          </a:xfrm>
        </p:spPr>
        <p:txBody>
          <a:bodyPr/>
          <a:lstStyle/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7744C-B155-4A34-9081-37190EDC7981}" type="datetimeFigureOut">
              <a:rPr lang="zh-CN" altLang="en-US" smtClean="0"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4883D-8DA6-4133-B196-D2184B300AD7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图片 5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53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84319">
            <a:off x="9275605" y="846859"/>
            <a:ext cx="2603627" cy="3469333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1543050"/>
            <a:ext cx="6191250" cy="4725442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</p:nvPr>
        </p:nvSpPr>
        <p:spPr>
          <a:xfrm>
            <a:off x="5962650" y="3185839"/>
            <a:ext cx="6229350" cy="1325563"/>
          </a:xfrm>
        </p:spPr>
        <p:txBody>
          <a:bodyPr>
            <a:normAutofit/>
          </a:bodyPr>
          <a:lstStyle>
            <a:lvl1pPr algn="ctr">
              <a:defRPr sz="5400" b="1">
                <a:solidFill>
                  <a:schemeClr val="tx2"/>
                </a:solidFill>
              </a:defRPr>
            </a:lvl1pPr>
          </a:lstStyle>
          <a:p>
            <a:r>
              <a:rPr lang="zh-CN" altLang="en-US" dirty="0"/>
              <a:t>单击此处编辑标题</a:t>
            </a:r>
            <a:endParaRPr lang="zh-CN" altLang="en-US" dirty="0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7744C-B155-4A34-9081-37190EDC7981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4883D-8DA6-4133-B196-D2184B300AD7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2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7744C-B155-4A34-9081-37190EDC7981}" type="datetimeFigureOut">
              <a:rPr lang="zh-CN" altLang="en-US" smtClean="0"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4883D-8DA6-4133-B196-D2184B300AD7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图片 7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 rot="618411">
            <a:off x="11249627" y="532013"/>
            <a:ext cx="1008152" cy="881149"/>
          </a:xfrm>
          <a:custGeom>
            <a:avLst/>
            <a:gdLst>
              <a:gd name="connsiteX0" fmla="*/ 0 w 2532602"/>
              <a:gd name="connsiteY0" fmla="*/ 0 h 1843088"/>
              <a:gd name="connsiteX1" fmla="*/ 2139697 w 2532602"/>
              <a:gd name="connsiteY1" fmla="*/ 0 h 1843088"/>
              <a:gd name="connsiteX2" fmla="*/ 2532602 w 2532602"/>
              <a:gd name="connsiteY2" fmla="*/ 714375 h 1843088"/>
              <a:gd name="connsiteX3" fmla="*/ 2061115 w 2532602"/>
              <a:gd name="connsiteY3" fmla="*/ 1628775 h 1843088"/>
              <a:gd name="connsiteX4" fmla="*/ 1303877 w 2532602"/>
              <a:gd name="connsiteY4" fmla="*/ 1843088 h 1843088"/>
              <a:gd name="connsiteX5" fmla="*/ 18002 w 2532602"/>
              <a:gd name="connsiteY5" fmla="*/ 1571625 h 1843088"/>
              <a:gd name="connsiteX6" fmla="*/ 0 w 2532602"/>
              <a:gd name="connsiteY6" fmla="*/ 1502387 h 18430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532602" h="1843088">
                <a:moveTo>
                  <a:pt x="0" y="0"/>
                </a:moveTo>
                <a:lnTo>
                  <a:pt x="2139697" y="0"/>
                </a:lnTo>
                <a:lnTo>
                  <a:pt x="2532602" y="714375"/>
                </a:lnTo>
                <a:lnTo>
                  <a:pt x="2061115" y="1628775"/>
                </a:lnTo>
                <a:lnTo>
                  <a:pt x="1303877" y="1843088"/>
                </a:lnTo>
                <a:lnTo>
                  <a:pt x="18002" y="1571625"/>
                </a:lnTo>
                <a:lnTo>
                  <a:pt x="0" y="1502387"/>
                </a:lnTo>
                <a:close/>
              </a:path>
            </a:pathLst>
          </a:cu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7" y="457200"/>
            <a:ext cx="4165200" cy="1600200"/>
          </a:xfrm>
        </p:spPr>
        <p:txBody>
          <a:bodyPr anchor="t" anchorCtr="0">
            <a:normAutofit/>
          </a:bodyPr>
          <a:lstStyle>
            <a:lvl1pPr>
              <a:defRPr sz="3600"/>
            </a:lvl1pPr>
          </a:lstStyle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图片占位符 2"/>
          <p:cNvSpPr>
            <a:spLocks noGrp="1" noChangeAspect="1"/>
          </p:cNvSpPr>
          <p:nvPr>
            <p:ph type="pic" idx="1"/>
          </p:nvPr>
        </p:nvSpPr>
        <p:spPr>
          <a:xfrm>
            <a:off x="5184000" y="457200"/>
            <a:ext cx="6170400" cy="54036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 dirty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7" y="2057400"/>
            <a:ext cx="4165200" cy="3811588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</a:fld>
            <a:endParaRPr lang="zh-CN" altLang="en-US" dirty="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10058400" y="365125"/>
            <a:ext cx="1295400" cy="5811838"/>
          </a:xfrm>
        </p:spPr>
        <p:txBody>
          <a:bodyPr vert="eaVert">
            <a:normAutofit/>
          </a:bodyPr>
          <a:lstStyle>
            <a:lvl1pPr>
              <a:defRPr sz="3600"/>
            </a:lvl1pPr>
          </a:lstStyle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9067800" cy="5811838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7744C-B155-4A34-9081-37190EDC7981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4883D-8DA6-4133-B196-D2184B300AD7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图片 5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1183847" y="110968"/>
            <a:ext cx="1008153" cy="881149"/>
          </a:xfrm>
          <a:custGeom>
            <a:avLst/>
            <a:gdLst>
              <a:gd name="connsiteX0" fmla="*/ 0 w 2532602"/>
              <a:gd name="connsiteY0" fmla="*/ 0 h 1843088"/>
              <a:gd name="connsiteX1" fmla="*/ 2139697 w 2532602"/>
              <a:gd name="connsiteY1" fmla="*/ 0 h 1843088"/>
              <a:gd name="connsiteX2" fmla="*/ 2532602 w 2532602"/>
              <a:gd name="connsiteY2" fmla="*/ 714375 h 1843088"/>
              <a:gd name="connsiteX3" fmla="*/ 2061115 w 2532602"/>
              <a:gd name="connsiteY3" fmla="*/ 1628775 h 1843088"/>
              <a:gd name="connsiteX4" fmla="*/ 1303877 w 2532602"/>
              <a:gd name="connsiteY4" fmla="*/ 1843088 h 1843088"/>
              <a:gd name="connsiteX5" fmla="*/ 18002 w 2532602"/>
              <a:gd name="connsiteY5" fmla="*/ 1571625 h 1843088"/>
              <a:gd name="connsiteX6" fmla="*/ 0 w 2532602"/>
              <a:gd name="connsiteY6" fmla="*/ 1502387 h 18430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532602" h="1843088">
                <a:moveTo>
                  <a:pt x="0" y="0"/>
                </a:moveTo>
                <a:lnTo>
                  <a:pt x="2139697" y="0"/>
                </a:lnTo>
                <a:lnTo>
                  <a:pt x="2532602" y="714375"/>
                </a:lnTo>
                <a:lnTo>
                  <a:pt x="2061115" y="1628775"/>
                </a:lnTo>
                <a:lnTo>
                  <a:pt x="1303877" y="1843088"/>
                </a:lnTo>
                <a:lnTo>
                  <a:pt x="18002" y="1571625"/>
                </a:lnTo>
                <a:lnTo>
                  <a:pt x="0" y="1502387"/>
                </a:lnTo>
                <a:close/>
              </a:path>
            </a:pathLst>
          </a:cu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</p:nvPr>
        </p:nvSpPr>
        <p:spPr>
          <a:xfrm>
            <a:off x="838200" y="551543"/>
            <a:ext cx="10515600" cy="5558971"/>
          </a:xfrm>
        </p:spPr>
        <p:txBody>
          <a:bodyPr/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4" Type="http://schemas.openxmlformats.org/officeDocument/2006/relationships/theme" Target="../theme/theme1.xml"/><Relationship Id="rId13" Type="http://schemas.openxmlformats.org/officeDocument/2006/relationships/tags" Target="../tags/tag3.xml"/><Relationship Id="rId12" Type="http://schemas.openxmlformats.org/officeDocument/2006/relationships/tags" Target="../tags/tag2.xml"/><Relationship Id="rId11" Type="http://schemas.openxmlformats.org/officeDocument/2006/relationships/tags" Target="../tags/tag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63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1"/>
            </p:custDataLst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2"/>
            </p:custDataLst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lnSpc>
                <a:spcPct val="120000"/>
              </a:lnSpc>
              <a:defRPr sz="12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fld id="{6117744C-B155-4A34-9081-37190EDC7981}" type="datetimeFigureOut">
              <a:rPr lang="zh-CN" altLang="en-US" smtClean="0"/>
            </a:fld>
            <a:endParaRPr lang="zh-CN" altLang="en-US" dirty="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>
              <a:lnSpc>
                <a:spcPct val="120000"/>
              </a:lnSpc>
              <a:defRPr sz="12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lnSpc>
                <a:spcPct val="120000"/>
              </a:lnSpc>
              <a:defRPr sz="12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fld id="{EC74883D-8DA6-4133-B196-D2184B300AD7}" type="slidenum">
              <a:rPr lang="zh-CN" altLang="en-US" smtClean="0"/>
            </a:fld>
            <a:endParaRPr lang="zh-CN" altLang="en-US"/>
          </a:p>
        </p:txBody>
      </p:sp>
      <p:sp>
        <p:nvSpPr>
          <p:cNvPr id="7" name="KSO_TEMPLATE" hidden="1"/>
          <p:cNvSpPr/>
          <p:nvPr>
            <p:custDataLst>
              <p:tags r:id="rId13"/>
            </p:custDataLst>
          </p:nvPr>
        </p:nvSpPr>
        <p:spPr>
          <a:xfrm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</p:sldLayoutIdLst>
  <p:txStyles>
    <p:titleStyle>
      <a:lvl1pPr algn="l" defTabSz="914400" rtl="0" eaLnBrk="1" latinLnBrk="0" hangingPunct="1">
        <a:lnSpc>
          <a:spcPct val="120000"/>
        </a:lnSpc>
        <a:spcBef>
          <a:spcPct val="0"/>
        </a:spcBef>
        <a:buNone/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image" Target="../media/image8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image" Target="../media/image9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image" Target="../media/image10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image" Target="../media/image11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image" Target="../media/image12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image" Target="../media/image13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image" Target="../media/image14.png"/></Relationships>
</file>

<file path=ppt/slides/_rels/slide8.xml.rels><?xml version="1.0" encoding="UTF-8" standalone="yes"?>
<Relationships xmlns="http://schemas.openxmlformats.org/package/2006/relationships"><Relationship Id="rId4" Type="http://schemas.openxmlformats.org/officeDocument/2006/relationships/notesSlide" Target="../notesSlides/notesSlide1.xml"/><Relationship Id="rId3" Type="http://schemas.openxmlformats.org/officeDocument/2006/relationships/slideLayout" Target="../slideLayouts/slideLayout7.xml"/><Relationship Id="rId2" Type="http://schemas.openxmlformats.org/officeDocument/2006/relationships/image" Target="../media/image16.png"/><Relationship Id="rId1" Type="http://schemas.openxmlformats.org/officeDocument/2006/relationships/image" Target="../media/image15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39" name="图片 38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890" y="453390"/>
            <a:ext cx="11666220" cy="5951220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16" name="图片 15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77240" y="499110"/>
            <a:ext cx="10637520" cy="5859780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10" name="图片 9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6220" y="320040"/>
            <a:ext cx="11719560" cy="6217920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4" name="图片 3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3380" y="872490"/>
            <a:ext cx="11445240" cy="5113020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7" name="图片 6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3380" y="-3810"/>
            <a:ext cx="11445240" cy="6865620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4" name="图片 3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52595" y="822960"/>
            <a:ext cx="3810000" cy="5212080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4" name="图片 3"/>
          <p:cNvPicPr>
            <a:picLocks noChangeAspect="1"/>
          </p:cNvPicPr>
          <p:nvPr/>
        </p:nvPicPr>
        <p:blipFill>
          <a:blip r:embed="rId1"/>
          <a:srcRect l="16683" t="5331" r="16786" b="6654"/>
          <a:stretch>
            <a:fillRect/>
          </a:stretch>
        </p:blipFill>
        <p:spPr>
          <a:xfrm>
            <a:off x="1819910" y="246380"/>
            <a:ext cx="8552180" cy="6364605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5121" name="图片 48134" descr="5c47fc3a1c847bd214cecb2c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59425" y="614045"/>
            <a:ext cx="6379210" cy="548957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5122" name="图片 48135" descr="4b1810d9607f4e18d1164eb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7415" y="741045"/>
            <a:ext cx="4958080" cy="4769485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</p:sld>
</file>

<file path=ppt/tags/tag1.xml><?xml version="1.0" encoding="utf-8"?>
<p:tagLst xmlns:p="http://schemas.openxmlformats.org/presentationml/2006/main">
  <p:tag name="KSO_WM_TAG_VERSION" val="1.0"/>
  <p:tag name="KSO_WM_TEMPLATE_CATEGORY" val="custom"/>
  <p:tag name="KSO_WM_TEMPLATE_INDEX" val="20181599"/>
</p:tagLst>
</file>

<file path=ppt/tags/tag2.xml><?xml version="1.0" encoding="utf-8"?>
<p:tagLst xmlns:p="http://schemas.openxmlformats.org/presentationml/2006/main">
  <p:tag name="KSO_WM_TAG_VERSION" val="1.0"/>
  <p:tag name="KSO_WM_TEMPLATE_CATEGORY" val="custom"/>
  <p:tag name="KSO_WM_TEMPLATE_INDEX" val="20181599"/>
</p:tagLst>
</file>

<file path=ppt/tags/tag3.xml><?xml version="1.0" encoding="utf-8"?>
<p:tagLst xmlns:p="http://schemas.openxmlformats.org/presentationml/2006/main">
  <p:tag name="KSO_WM_TAG_VERSION" val="1.0"/>
  <p:tag name="KSO_WM_BEAUTIFY_FLAG" val="#wm#"/>
  <p:tag name="KSO_WM_COMBINE_RELATE_SLIDE_ID" val="background20180969_1"/>
  <p:tag name="KSO_WM_TEMPLATE_CATEGORY" val="custom"/>
  <p:tag name="KSO_WM_TEMPLATE_INDEX" val="20181599"/>
  <p:tag name="KSO_WM_TEMPLATE_SUBCATEGORY" val="combine"/>
  <p:tag name="KSO_WM_TEMPLATE_THUMBS_INDEX" val="1、4、5、6、12、13、18、19"/>
</p:tagLst>
</file>

<file path=ppt/theme/theme1.xml><?xml version="1.0" encoding="utf-8"?>
<a:theme xmlns:a="http://schemas.openxmlformats.org/drawingml/2006/main" name="1_自定义设计方案">
  <a:themeElements>
    <a:clrScheme name="自定义 68">
      <a:dk1>
        <a:srgbClr val="000000"/>
      </a:dk1>
      <a:lt1>
        <a:srgbClr val="FFFFFF"/>
      </a:lt1>
      <a:dk2>
        <a:srgbClr val="E7658A"/>
      </a:dk2>
      <a:lt2>
        <a:srgbClr val="E7E6E6"/>
      </a:lt2>
      <a:accent1>
        <a:srgbClr val="E7658A"/>
      </a:accent1>
      <a:accent2>
        <a:srgbClr val="54BDB2"/>
      </a:accent2>
      <a:accent3>
        <a:srgbClr val="F5CA44"/>
      </a:accent3>
      <a:accent4>
        <a:srgbClr val="E7658A"/>
      </a:accent4>
      <a:accent5>
        <a:srgbClr val="54BDB2"/>
      </a:accent5>
      <a:accent6>
        <a:srgbClr val="F5CA44"/>
      </a:accent6>
      <a:hlink>
        <a:srgbClr val="0563C1"/>
      </a:hlink>
      <a:folHlink>
        <a:srgbClr val="954F72"/>
      </a:folHlink>
    </a:clrScheme>
    <a:fontScheme name="Arial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WPS 演示</Application>
  <PresentationFormat>宽屏</PresentationFormat>
  <Paragraphs>0</Paragraphs>
  <Slides>8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8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8</vt:i4>
      </vt:variant>
    </vt:vector>
  </HeadingPairs>
  <TitlesOfParts>
    <vt:vector size="17" baseType="lpstr">
      <vt:lpstr>Arial</vt:lpstr>
      <vt:lpstr>宋体</vt:lpstr>
      <vt:lpstr>Wingdings</vt:lpstr>
      <vt:lpstr>方正楷体拼音字库01</vt:lpstr>
      <vt:lpstr>微软雅黑</vt:lpstr>
      <vt:lpstr>Arial Unicode MS</vt:lpstr>
      <vt:lpstr>黑体</vt:lpstr>
      <vt:lpstr>Calibri</vt:lpstr>
      <vt:lpstr>1_自定义设计方案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GUO ZHIQING</cp:lastModifiedBy>
  <cp:revision>20</cp:revision>
  <dcterms:created xsi:type="dcterms:W3CDTF">2020-01-17T12:47:00Z</dcterms:created>
  <dcterms:modified xsi:type="dcterms:W3CDTF">2020-02-26T13:45:09Z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2052-11.1.0.9440</vt:lpwstr>
  </property>
</Properties>
</file>