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2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0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5143500" type="screen16x9"/>
  <p:notesSz cx="6858000" cy="9144000"/>
  <p:embeddedFontLst>
    <p:embeddedFont>
      <p:font typeface="Maven Pro" panose="020B0604020202020204" charset="0"/>
      <p:regular r:id="rId18"/>
      <p:bold r:id="rId19"/>
    </p:embeddedFont>
    <p:embeddedFont>
      <p:font typeface="Montserrat" panose="00000500000000000000" pitchFamily="2" charset="0"/>
      <p:regular r:id="rId20"/>
      <p:bold r:id="rId21"/>
      <p:italic r:id="rId22"/>
      <p:boldItalic r:id="rId2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enovo" initials="L" lastIdx="3" clrIdx="0">
    <p:extLst>
      <p:ext uri="{19B8F6BF-5375-455C-9EA6-DF929625EA0E}">
        <p15:presenceInfo xmlns:p15="http://schemas.microsoft.com/office/powerpoint/2012/main" userId="Lenovo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7FCD4CA4-2DB1-4342-AC2F-198933B7259D}">
  <a:tblStyle styleId="{7FCD4CA4-2DB1-4342-AC2F-198933B7259D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FC962B29-22D3-45DD-9BA1-5442AA4AEA0B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297" autoAdjust="0"/>
    <p:restoredTop sz="88636" autoAdjust="0"/>
  </p:normalViewPr>
  <p:slideViewPr>
    <p:cSldViewPr snapToGrid="0">
      <p:cViewPr varScale="1">
        <p:scale>
          <a:sx n="80" d="100"/>
          <a:sy n="80" d="100"/>
        </p:scale>
        <p:origin x="13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9" name="Google Shape;929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0" name="Google Shape;930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0" name="Google Shape;980;g13ce2af5b70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1" name="Google Shape;981;g13ce2af5b70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9" name="Google Shape;989;g13ce2af5b70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0" name="Google Shape;990;g13ce2af5b70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6" name="Google Shape;1006;g1e91eb690e5_0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7" name="Google Shape;1007;g1e91eb690e5_0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algn="just">
              <a:buNone/>
            </a:pPr>
            <a:endParaRPr lang="en-US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3" name="Google Shape;1053;g1e91eb690e5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4" name="Google Shape;1054;g1e91eb690e5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" name="Google Shape;1075;g28cc7b96639_0_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6" name="Google Shape;1076;g28cc7b96639_0_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7" name="Google Shape;1117;g1e932d62275_0_1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8" name="Google Shape;1118;g1e932d62275_0_1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6">
          <a:extLst>
            <a:ext uri="{FF2B5EF4-FFF2-40B4-BE49-F238E27FC236}">
              <a16:creationId xmlns:a16="http://schemas.microsoft.com/office/drawing/2014/main" id="{D1B42D03-EE3D-296C-AC82-FABEE3B377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7" name="Google Shape;1117;g1e932d62275_0_122:notes">
            <a:extLst>
              <a:ext uri="{FF2B5EF4-FFF2-40B4-BE49-F238E27FC236}">
                <a16:creationId xmlns:a16="http://schemas.microsoft.com/office/drawing/2014/main" id="{18E5164B-602E-BD49-094A-417853C7291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8" name="Google Shape;1118;g1e932d62275_0_122:notes">
            <a:extLst>
              <a:ext uri="{FF2B5EF4-FFF2-40B4-BE49-F238E27FC236}">
                <a16:creationId xmlns:a16="http://schemas.microsoft.com/office/drawing/2014/main" id="{B134EECA-E93D-43C7-10C4-D8EEA02AC88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6811724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4" name="Google Shape;1124;g1e91eb690e5_0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5" name="Google Shape;1125;g1e91eb690e5_0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8" name="Google Shape;1148;g1e92f4e0079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9" name="Google Shape;1149;g1e92f4e0079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3" name="Google Shape;1163;g1e932d62275_0_1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4" name="Google Shape;1164;g1e932d62275_0_1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1" name="Google Shape;1191;g1e932d62275_0_1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92" name="Google Shape;1192;g1e932d62275_0_1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8" name="Google Shape;1238;g1e932d62275_0_1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9" name="Google Shape;1239;g1e932d62275_0_1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5" name="Google Shape;1255;g1e932d62275_0_1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56" name="Google Shape;1256;g1e932d62275_0_17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9" name="Google Shape;1279;g1e932d62275_0_1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0" name="Google Shape;1280;g1e932d62275_0_18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oogle Shape;9;p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Google Shape;10;p2"/>
          <p:cNvSpPr/>
          <p:nvPr/>
        </p:nvSpPr>
        <p:spPr>
          <a:xfrm rot="10800000" flipH="1">
            <a:off x="-78450" y="-78300"/>
            <a:ext cx="3429000" cy="851400"/>
          </a:xfrm>
          <a:prstGeom prst="round1Rect">
            <a:avLst>
              <a:gd name="adj" fmla="val 16667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Maven Pro"/>
              <a:ea typeface="Maven Pro"/>
              <a:cs typeface="Maven Pro"/>
              <a:sym typeface="Maven Pro"/>
            </a:endParaRPr>
          </a:p>
        </p:txBody>
      </p:sp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2308350" y="1494300"/>
            <a:ext cx="4527300" cy="1710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ubTitle" idx="1"/>
          </p:nvPr>
        </p:nvSpPr>
        <p:spPr>
          <a:xfrm>
            <a:off x="2308350" y="3204600"/>
            <a:ext cx="4527300" cy="44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5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oogle Shape;14;p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5" name="Google Shape;15;p3"/>
          <p:cNvGrpSpPr/>
          <p:nvPr/>
        </p:nvGrpSpPr>
        <p:grpSpPr>
          <a:xfrm>
            <a:off x="0" y="0"/>
            <a:ext cx="9513725" cy="5143425"/>
            <a:chOff x="0" y="0"/>
            <a:chExt cx="9513725" cy="5143425"/>
          </a:xfrm>
        </p:grpSpPr>
        <p:sp>
          <p:nvSpPr>
            <p:cNvPr id="16" name="Google Shape;16;p3"/>
            <p:cNvSpPr/>
            <p:nvPr/>
          </p:nvSpPr>
          <p:spPr>
            <a:xfrm>
              <a:off x="8421625" y="0"/>
              <a:ext cx="722400" cy="1871400"/>
            </a:xfrm>
            <a:prstGeom prst="rect">
              <a:avLst/>
            </a:prstGeom>
            <a:solidFill>
              <a:srgbClr val="63DBF5">
                <a:alpha val="689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17" name="Google Shape;17;p3"/>
            <p:cNvSpPr/>
            <p:nvPr/>
          </p:nvSpPr>
          <p:spPr>
            <a:xfrm>
              <a:off x="0" y="4014825"/>
              <a:ext cx="1492500" cy="1128600"/>
            </a:xfrm>
            <a:prstGeom prst="round1Rect">
              <a:avLst>
                <a:gd name="adj" fmla="val 50000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18" name="Google Shape;18;p3"/>
            <p:cNvSpPr/>
            <p:nvPr/>
          </p:nvSpPr>
          <p:spPr>
            <a:xfrm>
              <a:off x="0" y="4829625"/>
              <a:ext cx="2215800" cy="313800"/>
            </a:xfrm>
            <a:prstGeom prst="round1Rect">
              <a:avLst>
                <a:gd name="adj" fmla="val 50000"/>
              </a:avLst>
            </a:prstGeom>
            <a:solidFill>
              <a:srgbClr val="006DF5">
                <a:alpha val="405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19" name="Google Shape;19;p3"/>
            <p:cNvSpPr/>
            <p:nvPr/>
          </p:nvSpPr>
          <p:spPr>
            <a:xfrm>
              <a:off x="7631225" y="326500"/>
              <a:ext cx="1882500" cy="213000"/>
            </a:xfrm>
            <a:prstGeom prst="roundRect">
              <a:avLst>
                <a:gd name="adj" fmla="val 50000"/>
              </a:avLst>
            </a:prstGeom>
            <a:solidFill>
              <a:srgbClr val="516CEE">
                <a:alpha val="6075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grpSp>
        <p:nvGrpSpPr>
          <p:cNvPr id="20" name="Google Shape;20;p3"/>
          <p:cNvGrpSpPr/>
          <p:nvPr/>
        </p:nvGrpSpPr>
        <p:grpSpPr>
          <a:xfrm>
            <a:off x="-78450" y="-78300"/>
            <a:ext cx="6346163" cy="6476788"/>
            <a:chOff x="-78450" y="-78300"/>
            <a:chExt cx="6346163" cy="6476788"/>
          </a:xfrm>
        </p:grpSpPr>
        <p:sp>
          <p:nvSpPr>
            <p:cNvPr id="21" name="Google Shape;21;p3"/>
            <p:cNvSpPr/>
            <p:nvPr/>
          </p:nvSpPr>
          <p:spPr>
            <a:xfrm rot="10800000" flipH="1">
              <a:off x="-78450" y="-78300"/>
              <a:ext cx="3429000" cy="851400"/>
            </a:xfrm>
            <a:prstGeom prst="round1Rect">
              <a:avLst>
                <a:gd name="adj" fmla="val 16667"/>
              </a:avLst>
            </a:prstGeom>
            <a:noFill/>
            <a:ln w="9525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grpSp>
          <p:nvGrpSpPr>
            <p:cNvPr id="22" name="Google Shape;22;p3"/>
            <p:cNvGrpSpPr/>
            <p:nvPr/>
          </p:nvGrpSpPr>
          <p:grpSpPr>
            <a:xfrm>
              <a:off x="4382438" y="4514238"/>
              <a:ext cx="1885275" cy="1884250"/>
              <a:chOff x="2609275" y="3149350"/>
              <a:chExt cx="1885275" cy="1884250"/>
            </a:xfrm>
          </p:grpSpPr>
          <p:sp>
            <p:nvSpPr>
              <p:cNvPr id="23" name="Google Shape;23;p3"/>
              <p:cNvSpPr/>
              <p:nvPr/>
            </p:nvSpPr>
            <p:spPr>
              <a:xfrm>
                <a:off x="3923900" y="3224950"/>
                <a:ext cx="494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761" h="19801" extrusionOk="0">
                    <a:moveTo>
                      <a:pt x="485" y="202"/>
                    </a:moveTo>
                    <a:cubicBezTo>
                      <a:pt x="323" y="162"/>
                      <a:pt x="162" y="81"/>
                      <a:pt x="1" y="1"/>
                    </a:cubicBezTo>
                    <a:lnTo>
                      <a:pt x="19761" y="19801"/>
                    </a:lnTo>
                    <a:cubicBezTo>
                      <a:pt x="19720" y="19640"/>
                      <a:pt x="19640" y="19478"/>
                      <a:pt x="19559" y="19317"/>
                    </a:cubicBezTo>
                    <a:lnTo>
                      <a:pt x="485" y="20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" name="Google Shape;24;p3"/>
              <p:cNvSpPr/>
              <p:nvPr/>
            </p:nvSpPr>
            <p:spPr>
              <a:xfrm>
                <a:off x="3725300" y="3164475"/>
                <a:ext cx="753125" cy="753100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24" extrusionOk="0">
                    <a:moveTo>
                      <a:pt x="323" y="81"/>
                    </a:moveTo>
                    <a:cubicBezTo>
                      <a:pt x="202" y="41"/>
                      <a:pt x="122" y="41"/>
                      <a:pt x="1" y="0"/>
                    </a:cubicBezTo>
                    <a:lnTo>
                      <a:pt x="30124" y="30124"/>
                    </a:lnTo>
                    <a:cubicBezTo>
                      <a:pt x="30084" y="30043"/>
                      <a:pt x="30084" y="29922"/>
                      <a:pt x="30043" y="29801"/>
                    </a:cubicBezTo>
                    <a:lnTo>
                      <a:pt x="323" y="8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" name="Google Shape;25;p3"/>
              <p:cNvSpPr/>
              <p:nvPr/>
            </p:nvSpPr>
            <p:spPr>
              <a:xfrm>
                <a:off x="3572075" y="3149350"/>
                <a:ext cx="922475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899" h="36899" extrusionOk="0">
                    <a:moveTo>
                      <a:pt x="282" y="0"/>
                    </a:moveTo>
                    <a:cubicBezTo>
                      <a:pt x="161" y="0"/>
                      <a:pt x="81" y="0"/>
                      <a:pt x="0" y="0"/>
                    </a:cubicBezTo>
                    <a:lnTo>
                      <a:pt x="36898" y="36899"/>
                    </a:lnTo>
                    <a:cubicBezTo>
                      <a:pt x="36898" y="36778"/>
                      <a:pt x="36898" y="36697"/>
                      <a:pt x="36858" y="36616"/>
                    </a:cubicBezTo>
                    <a:lnTo>
                      <a:pt x="28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" name="Google Shape;26;p3"/>
              <p:cNvSpPr/>
              <p:nvPr/>
            </p:nvSpPr>
            <p:spPr>
              <a:xfrm>
                <a:off x="3440000" y="315440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242" y="0"/>
                    </a:moveTo>
                    <a:cubicBezTo>
                      <a:pt x="162" y="40"/>
                      <a:pt x="81" y="40"/>
                      <a:pt x="0" y="40"/>
                    </a:cubicBezTo>
                    <a:lnTo>
                      <a:pt x="41899" y="41939"/>
                    </a:lnTo>
                    <a:cubicBezTo>
                      <a:pt x="41899" y="41858"/>
                      <a:pt x="41939" y="41778"/>
                      <a:pt x="41939" y="4169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" name="Google Shape;27;p3"/>
              <p:cNvSpPr/>
              <p:nvPr/>
            </p:nvSpPr>
            <p:spPr>
              <a:xfrm>
                <a:off x="3323050" y="3175550"/>
                <a:ext cx="1145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811" h="45771" extrusionOk="0">
                    <a:moveTo>
                      <a:pt x="243" y="1"/>
                    </a:moveTo>
                    <a:cubicBezTo>
                      <a:pt x="162" y="1"/>
                      <a:pt x="81" y="41"/>
                      <a:pt x="1" y="41"/>
                    </a:cubicBezTo>
                    <a:lnTo>
                      <a:pt x="45730" y="45771"/>
                    </a:lnTo>
                    <a:cubicBezTo>
                      <a:pt x="45771" y="45690"/>
                      <a:pt x="45771" y="45610"/>
                      <a:pt x="45811" y="4556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" name="Google Shape;28;p3"/>
              <p:cNvSpPr/>
              <p:nvPr/>
            </p:nvSpPr>
            <p:spPr>
              <a:xfrm>
                <a:off x="3218200" y="320782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202" y="0"/>
                    </a:moveTo>
                    <a:cubicBezTo>
                      <a:pt x="122" y="0"/>
                      <a:pt x="81" y="41"/>
                      <a:pt x="1" y="81"/>
                    </a:cubicBezTo>
                    <a:lnTo>
                      <a:pt x="48593" y="48674"/>
                    </a:lnTo>
                    <a:cubicBezTo>
                      <a:pt x="48634" y="48633"/>
                      <a:pt x="48674" y="48553"/>
                      <a:pt x="48674" y="4847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" name="Google Shape;29;p3"/>
              <p:cNvSpPr/>
              <p:nvPr/>
            </p:nvSpPr>
            <p:spPr>
              <a:xfrm>
                <a:off x="3122425" y="324915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202" y="1"/>
                    </a:moveTo>
                    <a:cubicBezTo>
                      <a:pt x="122" y="41"/>
                      <a:pt x="81" y="81"/>
                      <a:pt x="1" y="122"/>
                    </a:cubicBezTo>
                    <a:lnTo>
                      <a:pt x="50771" y="50852"/>
                    </a:lnTo>
                    <a:cubicBezTo>
                      <a:pt x="50771" y="50811"/>
                      <a:pt x="50811" y="50731"/>
                      <a:pt x="50852" y="5069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" name="Google Shape;30;p3"/>
              <p:cNvSpPr/>
              <p:nvPr/>
            </p:nvSpPr>
            <p:spPr>
              <a:xfrm>
                <a:off x="3035725" y="3299550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162" y="1"/>
                    </a:moveTo>
                    <a:cubicBezTo>
                      <a:pt x="81" y="41"/>
                      <a:pt x="41" y="82"/>
                      <a:pt x="1" y="122"/>
                    </a:cubicBezTo>
                    <a:lnTo>
                      <a:pt x="52182" y="52344"/>
                    </a:lnTo>
                    <a:cubicBezTo>
                      <a:pt x="52223" y="52263"/>
                      <a:pt x="52263" y="52223"/>
                      <a:pt x="52303" y="5218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" name="Google Shape;31;p3"/>
              <p:cNvSpPr/>
              <p:nvPr/>
            </p:nvSpPr>
            <p:spPr>
              <a:xfrm>
                <a:off x="2956075" y="3358025"/>
                <a:ext cx="1328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51" h="53191" extrusionOk="0">
                    <a:moveTo>
                      <a:pt x="122" y="1"/>
                    </a:moveTo>
                    <a:cubicBezTo>
                      <a:pt x="82" y="41"/>
                      <a:pt x="41" y="82"/>
                      <a:pt x="1" y="122"/>
                    </a:cubicBezTo>
                    <a:lnTo>
                      <a:pt x="53030" y="53191"/>
                    </a:lnTo>
                    <a:cubicBezTo>
                      <a:pt x="53070" y="53110"/>
                      <a:pt x="53110" y="53070"/>
                      <a:pt x="53151" y="53030"/>
                    </a:cubicBezTo>
                    <a:lnTo>
                      <a:pt x="122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" name="Google Shape;32;p3"/>
              <p:cNvSpPr/>
              <p:nvPr/>
            </p:nvSpPr>
            <p:spPr>
              <a:xfrm>
                <a:off x="2883500" y="3422550"/>
                <a:ext cx="1336825" cy="1336825"/>
              </a:xfrm>
              <a:custGeom>
                <a:avLst/>
                <a:gdLst/>
                <a:ahLst/>
                <a:cxnLst/>
                <a:rect l="l" t="t" r="r" b="b"/>
                <a:pathLst>
                  <a:path w="53473" h="53473" extrusionOk="0">
                    <a:moveTo>
                      <a:pt x="121" y="1"/>
                    </a:moveTo>
                    <a:cubicBezTo>
                      <a:pt x="121" y="1"/>
                      <a:pt x="81" y="81"/>
                      <a:pt x="81" y="81"/>
                    </a:cubicBezTo>
                    <a:cubicBezTo>
                      <a:pt x="41" y="122"/>
                      <a:pt x="0" y="122"/>
                      <a:pt x="0" y="162"/>
                    </a:cubicBezTo>
                    <a:lnTo>
                      <a:pt x="53311" y="53473"/>
                    </a:lnTo>
                    <a:cubicBezTo>
                      <a:pt x="53311" y="53473"/>
                      <a:pt x="53392" y="53433"/>
                      <a:pt x="53392" y="53433"/>
                    </a:cubicBezTo>
                    <a:cubicBezTo>
                      <a:pt x="53432" y="53392"/>
                      <a:pt x="53432" y="53392"/>
                      <a:pt x="53473" y="5335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" name="Google Shape;33;p3"/>
              <p:cNvSpPr/>
              <p:nvPr/>
            </p:nvSpPr>
            <p:spPr>
              <a:xfrm>
                <a:off x="2817975" y="3495150"/>
                <a:ext cx="1329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91" h="53191" extrusionOk="0">
                    <a:moveTo>
                      <a:pt x="121" y="0"/>
                    </a:moveTo>
                    <a:cubicBezTo>
                      <a:pt x="81" y="41"/>
                      <a:pt x="41" y="121"/>
                      <a:pt x="0" y="161"/>
                    </a:cubicBezTo>
                    <a:lnTo>
                      <a:pt x="53029" y="53190"/>
                    </a:lnTo>
                    <a:cubicBezTo>
                      <a:pt x="53110" y="53150"/>
                      <a:pt x="53150" y="53109"/>
                      <a:pt x="53190" y="53069"/>
                    </a:cubicBezTo>
                    <a:lnTo>
                      <a:pt x="12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" name="Google Shape;34;p3"/>
              <p:cNvSpPr/>
              <p:nvPr/>
            </p:nvSpPr>
            <p:spPr>
              <a:xfrm>
                <a:off x="2760500" y="3574775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81" y="1"/>
                    </a:moveTo>
                    <a:cubicBezTo>
                      <a:pt x="41" y="82"/>
                      <a:pt x="41" y="122"/>
                      <a:pt x="1" y="162"/>
                    </a:cubicBezTo>
                    <a:lnTo>
                      <a:pt x="52142" y="52344"/>
                    </a:lnTo>
                    <a:cubicBezTo>
                      <a:pt x="52182" y="52304"/>
                      <a:pt x="52263" y="52263"/>
                      <a:pt x="52303" y="5222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" name="Google Shape;35;p3"/>
              <p:cNvSpPr/>
              <p:nvPr/>
            </p:nvSpPr>
            <p:spPr>
              <a:xfrm>
                <a:off x="2710100" y="366250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0" y="162"/>
                    </a:cubicBezTo>
                    <a:lnTo>
                      <a:pt x="50650" y="50851"/>
                    </a:lnTo>
                    <a:cubicBezTo>
                      <a:pt x="50690" y="50811"/>
                      <a:pt x="50771" y="50771"/>
                      <a:pt x="50851" y="50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" name="Google Shape;36;p3"/>
              <p:cNvSpPr/>
              <p:nvPr/>
            </p:nvSpPr>
            <p:spPr>
              <a:xfrm>
                <a:off x="2667750" y="375827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1" y="202"/>
                    </a:cubicBezTo>
                    <a:lnTo>
                      <a:pt x="48513" y="48674"/>
                    </a:lnTo>
                    <a:cubicBezTo>
                      <a:pt x="48553" y="48633"/>
                      <a:pt x="48634" y="48633"/>
                      <a:pt x="48674" y="4859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" name="Google Shape;37;p3"/>
              <p:cNvSpPr/>
              <p:nvPr/>
            </p:nvSpPr>
            <p:spPr>
              <a:xfrm>
                <a:off x="2635500" y="3863125"/>
                <a:ext cx="1144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771" h="45771" extrusionOk="0">
                    <a:moveTo>
                      <a:pt x="41" y="0"/>
                    </a:moveTo>
                    <a:cubicBezTo>
                      <a:pt x="41" y="81"/>
                      <a:pt x="0" y="121"/>
                      <a:pt x="0" y="202"/>
                    </a:cubicBezTo>
                    <a:lnTo>
                      <a:pt x="45569" y="45770"/>
                    </a:lnTo>
                    <a:cubicBezTo>
                      <a:pt x="45649" y="45770"/>
                      <a:pt x="45730" y="45730"/>
                      <a:pt x="45770" y="45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" name="Google Shape;38;p3"/>
              <p:cNvSpPr/>
              <p:nvPr/>
            </p:nvSpPr>
            <p:spPr>
              <a:xfrm>
                <a:off x="2615325" y="398005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1" y="1"/>
                    </a:moveTo>
                    <a:cubicBezTo>
                      <a:pt x="1" y="82"/>
                      <a:pt x="1" y="162"/>
                      <a:pt x="1" y="243"/>
                    </a:cubicBezTo>
                    <a:lnTo>
                      <a:pt x="41657" y="41940"/>
                    </a:lnTo>
                    <a:cubicBezTo>
                      <a:pt x="41738" y="41900"/>
                      <a:pt x="41859" y="41900"/>
                      <a:pt x="41940" y="419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" name="Google Shape;39;p3"/>
              <p:cNvSpPr/>
              <p:nvPr/>
            </p:nvSpPr>
            <p:spPr>
              <a:xfrm>
                <a:off x="2609275" y="4111125"/>
                <a:ext cx="922500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900" h="36899" extrusionOk="0">
                    <a:moveTo>
                      <a:pt x="1" y="0"/>
                    </a:moveTo>
                    <a:cubicBezTo>
                      <a:pt x="1" y="81"/>
                      <a:pt x="1" y="202"/>
                      <a:pt x="1" y="283"/>
                    </a:cubicBezTo>
                    <a:lnTo>
                      <a:pt x="36617" y="36899"/>
                    </a:lnTo>
                    <a:cubicBezTo>
                      <a:pt x="36697" y="36899"/>
                      <a:pt x="36818" y="36899"/>
                      <a:pt x="36899" y="36899"/>
                    </a:cubicBez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" name="Google Shape;40;p3"/>
              <p:cNvSpPr/>
              <p:nvPr/>
            </p:nvSpPr>
            <p:spPr>
              <a:xfrm>
                <a:off x="2625400" y="4264350"/>
                <a:ext cx="753125" cy="754125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65" extrusionOk="0">
                    <a:moveTo>
                      <a:pt x="1" y="1"/>
                    </a:moveTo>
                    <a:cubicBezTo>
                      <a:pt x="1" y="122"/>
                      <a:pt x="41" y="243"/>
                      <a:pt x="41" y="364"/>
                    </a:cubicBezTo>
                    <a:lnTo>
                      <a:pt x="29762" y="30084"/>
                    </a:lnTo>
                    <a:cubicBezTo>
                      <a:pt x="29883" y="30124"/>
                      <a:pt x="30004" y="30124"/>
                      <a:pt x="30124" y="3016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" name="Google Shape;41;p3"/>
              <p:cNvSpPr/>
              <p:nvPr/>
            </p:nvSpPr>
            <p:spPr>
              <a:xfrm>
                <a:off x="2684900" y="4462975"/>
                <a:ext cx="495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801" h="19801" extrusionOk="0">
                    <a:moveTo>
                      <a:pt x="0" y="0"/>
                    </a:moveTo>
                    <a:cubicBezTo>
                      <a:pt x="81" y="161"/>
                      <a:pt x="161" y="323"/>
                      <a:pt x="242" y="484"/>
                    </a:cubicBezTo>
                    <a:lnTo>
                      <a:pt x="19316" y="19599"/>
                    </a:lnTo>
                    <a:cubicBezTo>
                      <a:pt x="19478" y="19639"/>
                      <a:pt x="19639" y="19720"/>
                      <a:pt x="19800" y="1980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42" name="Google Shape;42;p3"/>
          <p:cNvSpPr txBox="1">
            <a:spLocks noGrp="1"/>
          </p:cNvSpPr>
          <p:nvPr>
            <p:ph type="title"/>
          </p:nvPr>
        </p:nvSpPr>
        <p:spPr>
          <a:xfrm>
            <a:off x="2364450" y="2361300"/>
            <a:ext cx="4415100" cy="151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43" name="Google Shape;43;p3"/>
          <p:cNvSpPr txBox="1">
            <a:spLocks noGrp="1"/>
          </p:cNvSpPr>
          <p:nvPr>
            <p:ph type="title" idx="2" hasCustomPrompt="1"/>
          </p:nvPr>
        </p:nvSpPr>
        <p:spPr>
          <a:xfrm>
            <a:off x="4027350" y="1272000"/>
            <a:ext cx="1089300" cy="1089300"/>
          </a:xfrm>
          <a:prstGeom prst="rect">
            <a:avLst/>
          </a:prstGeom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" name="Google Shape;75;p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0800000"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pic>
        <p:nvPicPr>
          <p:cNvPr id="76" name="Google Shape;76;p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77" name="Google Shape;77;p5"/>
          <p:cNvGrpSpPr/>
          <p:nvPr/>
        </p:nvGrpSpPr>
        <p:grpSpPr>
          <a:xfrm>
            <a:off x="-202950" y="-1524237"/>
            <a:ext cx="9908950" cy="5849938"/>
            <a:chOff x="-202950" y="-1524237"/>
            <a:chExt cx="9908950" cy="5849938"/>
          </a:xfrm>
        </p:grpSpPr>
        <p:sp>
          <p:nvSpPr>
            <p:cNvPr id="78" name="Google Shape;78;p5"/>
            <p:cNvSpPr/>
            <p:nvPr/>
          </p:nvSpPr>
          <p:spPr>
            <a:xfrm rot="10800000" flipH="1">
              <a:off x="-202950" y="-430750"/>
              <a:ext cx="3429000" cy="851400"/>
            </a:xfrm>
            <a:prstGeom prst="round1Rect">
              <a:avLst>
                <a:gd name="adj" fmla="val 16667"/>
              </a:avLst>
            </a:prstGeom>
            <a:noFill/>
            <a:ln w="9525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grpSp>
          <p:nvGrpSpPr>
            <p:cNvPr id="79" name="Google Shape;79;p5"/>
            <p:cNvGrpSpPr/>
            <p:nvPr/>
          </p:nvGrpSpPr>
          <p:grpSpPr>
            <a:xfrm>
              <a:off x="8719875" y="2230200"/>
              <a:ext cx="986125" cy="2095500"/>
              <a:chOff x="7631225" y="2241175"/>
              <a:chExt cx="986125" cy="2095500"/>
            </a:xfrm>
          </p:grpSpPr>
          <p:cxnSp>
            <p:nvCxnSpPr>
              <p:cNvPr id="80" name="Google Shape;80;p5"/>
              <p:cNvCxnSpPr/>
              <p:nvPr/>
            </p:nvCxnSpPr>
            <p:spPr>
              <a:xfrm>
                <a:off x="763122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1" name="Google Shape;81;p5"/>
              <p:cNvCxnSpPr/>
              <p:nvPr/>
            </p:nvCxnSpPr>
            <p:spPr>
              <a:xfrm>
                <a:off x="770708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2" name="Google Shape;82;p5"/>
              <p:cNvCxnSpPr/>
              <p:nvPr/>
            </p:nvCxnSpPr>
            <p:spPr>
              <a:xfrm>
                <a:off x="778293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3" name="Google Shape;83;p5"/>
              <p:cNvCxnSpPr/>
              <p:nvPr/>
            </p:nvCxnSpPr>
            <p:spPr>
              <a:xfrm>
                <a:off x="7858792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4" name="Google Shape;84;p5"/>
              <p:cNvCxnSpPr/>
              <p:nvPr/>
            </p:nvCxnSpPr>
            <p:spPr>
              <a:xfrm>
                <a:off x="801050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5" name="Google Shape;85;p5"/>
              <p:cNvCxnSpPr/>
              <p:nvPr/>
            </p:nvCxnSpPr>
            <p:spPr>
              <a:xfrm>
                <a:off x="816221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6" name="Google Shape;86;p5"/>
              <p:cNvCxnSpPr/>
              <p:nvPr/>
            </p:nvCxnSpPr>
            <p:spPr>
              <a:xfrm>
                <a:off x="831392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7" name="Google Shape;87;p5"/>
              <p:cNvCxnSpPr/>
              <p:nvPr/>
            </p:nvCxnSpPr>
            <p:spPr>
              <a:xfrm>
                <a:off x="793464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8" name="Google Shape;88;p5"/>
              <p:cNvCxnSpPr/>
              <p:nvPr/>
            </p:nvCxnSpPr>
            <p:spPr>
              <a:xfrm>
                <a:off x="8086360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9" name="Google Shape;89;p5"/>
              <p:cNvCxnSpPr/>
              <p:nvPr/>
            </p:nvCxnSpPr>
            <p:spPr>
              <a:xfrm>
                <a:off x="823807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0" name="Google Shape;90;p5"/>
              <p:cNvCxnSpPr/>
              <p:nvPr/>
            </p:nvCxnSpPr>
            <p:spPr>
              <a:xfrm>
                <a:off x="8389783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1" name="Google Shape;91;p5"/>
              <p:cNvCxnSpPr/>
              <p:nvPr/>
            </p:nvCxnSpPr>
            <p:spPr>
              <a:xfrm>
                <a:off x="846563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2" name="Google Shape;92;p5"/>
              <p:cNvCxnSpPr/>
              <p:nvPr/>
            </p:nvCxnSpPr>
            <p:spPr>
              <a:xfrm>
                <a:off x="854149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3" name="Google Shape;93;p5"/>
              <p:cNvCxnSpPr/>
              <p:nvPr/>
            </p:nvCxnSpPr>
            <p:spPr>
              <a:xfrm>
                <a:off x="8617350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94" name="Google Shape;94;p5"/>
            <p:cNvGrpSpPr/>
            <p:nvPr/>
          </p:nvGrpSpPr>
          <p:grpSpPr>
            <a:xfrm>
              <a:off x="4865588" y="-1524237"/>
              <a:ext cx="1885275" cy="1884250"/>
              <a:chOff x="2609275" y="3149350"/>
              <a:chExt cx="1885275" cy="1884250"/>
            </a:xfrm>
          </p:grpSpPr>
          <p:sp>
            <p:nvSpPr>
              <p:cNvPr id="95" name="Google Shape;95;p5"/>
              <p:cNvSpPr/>
              <p:nvPr/>
            </p:nvSpPr>
            <p:spPr>
              <a:xfrm>
                <a:off x="3923900" y="3224950"/>
                <a:ext cx="494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761" h="19801" extrusionOk="0">
                    <a:moveTo>
                      <a:pt x="485" y="202"/>
                    </a:moveTo>
                    <a:cubicBezTo>
                      <a:pt x="323" y="162"/>
                      <a:pt x="162" y="81"/>
                      <a:pt x="1" y="1"/>
                    </a:cubicBezTo>
                    <a:lnTo>
                      <a:pt x="19761" y="19801"/>
                    </a:lnTo>
                    <a:cubicBezTo>
                      <a:pt x="19720" y="19640"/>
                      <a:pt x="19640" y="19478"/>
                      <a:pt x="19559" y="19317"/>
                    </a:cubicBezTo>
                    <a:lnTo>
                      <a:pt x="485" y="20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" name="Google Shape;96;p5"/>
              <p:cNvSpPr/>
              <p:nvPr/>
            </p:nvSpPr>
            <p:spPr>
              <a:xfrm>
                <a:off x="3725300" y="3164475"/>
                <a:ext cx="753125" cy="753100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24" extrusionOk="0">
                    <a:moveTo>
                      <a:pt x="323" y="81"/>
                    </a:moveTo>
                    <a:cubicBezTo>
                      <a:pt x="202" y="41"/>
                      <a:pt x="122" y="41"/>
                      <a:pt x="1" y="0"/>
                    </a:cubicBezTo>
                    <a:lnTo>
                      <a:pt x="30124" y="30124"/>
                    </a:lnTo>
                    <a:cubicBezTo>
                      <a:pt x="30084" y="30043"/>
                      <a:pt x="30084" y="29922"/>
                      <a:pt x="30043" y="29801"/>
                    </a:cubicBezTo>
                    <a:lnTo>
                      <a:pt x="323" y="8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" name="Google Shape;97;p5"/>
              <p:cNvSpPr/>
              <p:nvPr/>
            </p:nvSpPr>
            <p:spPr>
              <a:xfrm>
                <a:off x="3572075" y="3149350"/>
                <a:ext cx="922475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899" h="36899" extrusionOk="0">
                    <a:moveTo>
                      <a:pt x="282" y="0"/>
                    </a:moveTo>
                    <a:cubicBezTo>
                      <a:pt x="161" y="0"/>
                      <a:pt x="81" y="0"/>
                      <a:pt x="0" y="0"/>
                    </a:cubicBezTo>
                    <a:lnTo>
                      <a:pt x="36898" y="36899"/>
                    </a:lnTo>
                    <a:cubicBezTo>
                      <a:pt x="36898" y="36778"/>
                      <a:pt x="36898" y="36697"/>
                      <a:pt x="36858" y="36616"/>
                    </a:cubicBezTo>
                    <a:lnTo>
                      <a:pt x="28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" name="Google Shape;98;p5"/>
              <p:cNvSpPr/>
              <p:nvPr/>
            </p:nvSpPr>
            <p:spPr>
              <a:xfrm>
                <a:off x="3440000" y="315440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242" y="0"/>
                    </a:moveTo>
                    <a:cubicBezTo>
                      <a:pt x="162" y="40"/>
                      <a:pt x="81" y="40"/>
                      <a:pt x="0" y="40"/>
                    </a:cubicBezTo>
                    <a:lnTo>
                      <a:pt x="41899" y="41939"/>
                    </a:lnTo>
                    <a:cubicBezTo>
                      <a:pt x="41899" y="41858"/>
                      <a:pt x="41939" y="41778"/>
                      <a:pt x="41939" y="4169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" name="Google Shape;99;p5"/>
              <p:cNvSpPr/>
              <p:nvPr/>
            </p:nvSpPr>
            <p:spPr>
              <a:xfrm>
                <a:off x="3323050" y="3175550"/>
                <a:ext cx="1145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811" h="45771" extrusionOk="0">
                    <a:moveTo>
                      <a:pt x="243" y="1"/>
                    </a:moveTo>
                    <a:cubicBezTo>
                      <a:pt x="162" y="1"/>
                      <a:pt x="81" y="41"/>
                      <a:pt x="1" y="41"/>
                    </a:cubicBezTo>
                    <a:lnTo>
                      <a:pt x="45730" y="45771"/>
                    </a:lnTo>
                    <a:cubicBezTo>
                      <a:pt x="45771" y="45690"/>
                      <a:pt x="45771" y="45610"/>
                      <a:pt x="45811" y="4556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0" name="Google Shape;100;p5"/>
              <p:cNvSpPr/>
              <p:nvPr/>
            </p:nvSpPr>
            <p:spPr>
              <a:xfrm>
                <a:off x="3218200" y="320782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202" y="0"/>
                    </a:moveTo>
                    <a:cubicBezTo>
                      <a:pt x="122" y="0"/>
                      <a:pt x="81" y="41"/>
                      <a:pt x="1" y="81"/>
                    </a:cubicBezTo>
                    <a:lnTo>
                      <a:pt x="48593" y="48674"/>
                    </a:lnTo>
                    <a:cubicBezTo>
                      <a:pt x="48634" y="48633"/>
                      <a:pt x="48674" y="48553"/>
                      <a:pt x="48674" y="4847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1" name="Google Shape;101;p5"/>
              <p:cNvSpPr/>
              <p:nvPr/>
            </p:nvSpPr>
            <p:spPr>
              <a:xfrm>
                <a:off x="3122425" y="324915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202" y="1"/>
                    </a:moveTo>
                    <a:cubicBezTo>
                      <a:pt x="122" y="41"/>
                      <a:pt x="81" y="81"/>
                      <a:pt x="1" y="122"/>
                    </a:cubicBezTo>
                    <a:lnTo>
                      <a:pt x="50771" y="50852"/>
                    </a:lnTo>
                    <a:cubicBezTo>
                      <a:pt x="50771" y="50811"/>
                      <a:pt x="50811" y="50731"/>
                      <a:pt x="50852" y="5069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" name="Google Shape;102;p5"/>
              <p:cNvSpPr/>
              <p:nvPr/>
            </p:nvSpPr>
            <p:spPr>
              <a:xfrm>
                <a:off x="3035725" y="3299550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162" y="1"/>
                    </a:moveTo>
                    <a:cubicBezTo>
                      <a:pt x="81" y="41"/>
                      <a:pt x="41" y="82"/>
                      <a:pt x="1" y="122"/>
                    </a:cubicBezTo>
                    <a:lnTo>
                      <a:pt x="52182" y="52344"/>
                    </a:lnTo>
                    <a:cubicBezTo>
                      <a:pt x="52223" y="52263"/>
                      <a:pt x="52263" y="52223"/>
                      <a:pt x="52303" y="5218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" name="Google Shape;103;p5"/>
              <p:cNvSpPr/>
              <p:nvPr/>
            </p:nvSpPr>
            <p:spPr>
              <a:xfrm>
                <a:off x="2956075" y="3358025"/>
                <a:ext cx="1328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51" h="53191" extrusionOk="0">
                    <a:moveTo>
                      <a:pt x="122" y="1"/>
                    </a:moveTo>
                    <a:cubicBezTo>
                      <a:pt x="82" y="41"/>
                      <a:pt x="41" y="82"/>
                      <a:pt x="1" y="122"/>
                    </a:cubicBezTo>
                    <a:lnTo>
                      <a:pt x="53030" y="53191"/>
                    </a:lnTo>
                    <a:cubicBezTo>
                      <a:pt x="53070" y="53110"/>
                      <a:pt x="53110" y="53070"/>
                      <a:pt x="53151" y="53030"/>
                    </a:cubicBezTo>
                    <a:lnTo>
                      <a:pt x="122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" name="Google Shape;104;p5"/>
              <p:cNvSpPr/>
              <p:nvPr/>
            </p:nvSpPr>
            <p:spPr>
              <a:xfrm>
                <a:off x="2883500" y="3422550"/>
                <a:ext cx="1336825" cy="1336825"/>
              </a:xfrm>
              <a:custGeom>
                <a:avLst/>
                <a:gdLst/>
                <a:ahLst/>
                <a:cxnLst/>
                <a:rect l="l" t="t" r="r" b="b"/>
                <a:pathLst>
                  <a:path w="53473" h="53473" extrusionOk="0">
                    <a:moveTo>
                      <a:pt x="121" y="1"/>
                    </a:moveTo>
                    <a:cubicBezTo>
                      <a:pt x="121" y="1"/>
                      <a:pt x="81" y="81"/>
                      <a:pt x="81" y="81"/>
                    </a:cubicBezTo>
                    <a:cubicBezTo>
                      <a:pt x="41" y="122"/>
                      <a:pt x="0" y="122"/>
                      <a:pt x="0" y="162"/>
                    </a:cubicBezTo>
                    <a:lnTo>
                      <a:pt x="53311" y="53473"/>
                    </a:lnTo>
                    <a:cubicBezTo>
                      <a:pt x="53311" y="53473"/>
                      <a:pt x="53392" y="53433"/>
                      <a:pt x="53392" y="53433"/>
                    </a:cubicBezTo>
                    <a:cubicBezTo>
                      <a:pt x="53432" y="53392"/>
                      <a:pt x="53432" y="53392"/>
                      <a:pt x="53473" y="5335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" name="Google Shape;105;p5"/>
              <p:cNvSpPr/>
              <p:nvPr/>
            </p:nvSpPr>
            <p:spPr>
              <a:xfrm>
                <a:off x="2817975" y="3495150"/>
                <a:ext cx="1329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91" h="53191" extrusionOk="0">
                    <a:moveTo>
                      <a:pt x="121" y="0"/>
                    </a:moveTo>
                    <a:cubicBezTo>
                      <a:pt x="81" y="41"/>
                      <a:pt x="41" y="121"/>
                      <a:pt x="0" y="161"/>
                    </a:cubicBezTo>
                    <a:lnTo>
                      <a:pt x="53029" y="53190"/>
                    </a:lnTo>
                    <a:cubicBezTo>
                      <a:pt x="53110" y="53150"/>
                      <a:pt x="53150" y="53109"/>
                      <a:pt x="53190" y="53069"/>
                    </a:cubicBezTo>
                    <a:lnTo>
                      <a:pt x="12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" name="Google Shape;106;p5"/>
              <p:cNvSpPr/>
              <p:nvPr/>
            </p:nvSpPr>
            <p:spPr>
              <a:xfrm>
                <a:off x="2760500" y="3574775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81" y="1"/>
                    </a:moveTo>
                    <a:cubicBezTo>
                      <a:pt x="41" y="82"/>
                      <a:pt x="41" y="122"/>
                      <a:pt x="1" y="162"/>
                    </a:cubicBezTo>
                    <a:lnTo>
                      <a:pt x="52142" y="52344"/>
                    </a:lnTo>
                    <a:cubicBezTo>
                      <a:pt x="52182" y="52304"/>
                      <a:pt x="52263" y="52263"/>
                      <a:pt x="52303" y="5222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" name="Google Shape;107;p5"/>
              <p:cNvSpPr/>
              <p:nvPr/>
            </p:nvSpPr>
            <p:spPr>
              <a:xfrm>
                <a:off x="2710100" y="366250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0" y="162"/>
                    </a:cubicBezTo>
                    <a:lnTo>
                      <a:pt x="50650" y="50851"/>
                    </a:lnTo>
                    <a:cubicBezTo>
                      <a:pt x="50690" y="50811"/>
                      <a:pt x="50771" y="50771"/>
                      <a:pt x="50851" y="50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" name="Google Shape;108;p5"/>
              <p:cNvSpPr/>
              <p:nvPr/>
            </p:nvSpPr>
            <p:spPr>
              <a:xfrm>
                <a:off x="2667750" y="375827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1" y="202"/>
                    </a:cubicBezTo>
                    <a:lnTo>
                      <a:pt x="48513" y="48674"/>
                    </a:lnTo>
                    <a:cubicBezTo>
                      <a:pt x="48553" y="48633"/>
                      <a:pt x="48634" y="48633"/>
                      <a:pt x="48674" y="4859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" name="Google Shape;109;p5"/>
              <p:cNvSpPr/>
              <p:nvPr/>
            </p:nvSpPr>
            <p:spPr>
              <a:xfrm>
                <a:off x="2635500" y="3863125"/>
                <a:ext cx="1144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771" h="45771" extrusionOk="0">
                    <a:moveTo>
                      <a:pt x="41" y="0"/>
                    </a:moveTo>
                    <a:cubicBezTo>
                      <a:pt x="41" y="81"/>
                      <a:pt x="0" y="121"/>
                      <a:pt x="0" y="202"/>
                    </a:cubicBezTo>
                    <a:lnTo>
                      <a:pt x="45569" y="45770"/>
                    </a:lnTo>
                    <a:cubicBezTo>
                      <a:pt x="45649" y="45770"/>
                      <a:pt x="45730" y="45730"/>
                      <a:pt x="45770" y="45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" name="Google Shape;110;p5"/>
              <p:cNvSpPr/>
              <p:nvPr/>
            </p:nvSpPr>
            <p:spPr>
              <a:xfrm>
                <a:off x="2615325" y="398005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1" y="1"/>
                    </a:moveTo>
                    <a:cubicBezTo>
                      <a:pt x="1" y="82"/>
                      <a:pt x="1" y="162"/>
                      <a:pt x="1" y="243"/>
                    </a:cubicBezTo>
                    <a:lnTo>
                      <a:pt x="41657" y="41940"/>
                    </a:lnTo>
                    <a:cubicBezTo>
                      <a:pt x="41738" y="41900"/>
                      <a:pt x="41859" y="41900"/>
                      <a:pt x="41940" y="419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" name="Google Shape;111;p5"/>
              <p:cNvSpPr/>
              <p:nvPr/>
            </p:nvSpPr>
            <p:spPr>
              <a:xfrm>
                <a:off x="2609275" y="4111125"/>
                <a:ext cx="922500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900" h="36899" extrusionOk="0">
                    <a:moveTo>
                      <a:pt x="1" y="0"/>
                    </a:moveTo>
                    <a:cubicBezTo>
                      <a:pt x="1" y="81"/>
                      <a:pt x="1" y="202"/>
                      <a:pt x="1" y="283"/>
                    </a:cubicBezTo>
                    <a:lnTo>
                      <a:pt x="36617" y="36899"/>
                    </a:lnTo>
                    <a:cubicBezTo>
                      <a:pt x="36697" y="36899"/>
                      <a:pt x="36818" y="36899"/>
                      <a:pt x="36899" y="36899"/>
                    </a:cubicBez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" name="Google Shape;112;p5"/>
              <p:cNvSpPr/>
              <p:nvPr/>
            </p:nvSpPr>
            <p:spPr>
              <a:xfrm>
                <a:off x="2625400" y="4264350"/>
                <a:ext cx="753125" cy="754125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65" extrusionOk="0">
                    <a:moveTo>
                      <a:pt x="1" y="1"/>
                    </a:moveTo>
                    <a:cubicBezTo>
                      <a:pt x="1" y="122"/>
                      <a:pt x="41" y="243"/>
                      <a:pt x="41" y="364"/>
                    </a:cubicBezTo>
                    <a:lnTo>
                      <a:pt x="29762" y="30084"/>
                    </a:lnTo>
                    <a:cubicBezTo>
                      <a:pt x="29883" y="30124"/>
                      <a:pt x="30004" y="30124"/>
                      <a:pt x="30124" y="3016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" name="Google Shape;113;p5"/>
              <p:cNvSpPr/>
              <p:nvPr/>
            </p:nvSpPr>
            <p:spPr>
              <a:xfrm>
                <a:off x="2684900" y="4462975"/>
                <a:ext cx="495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801" h="19801" extrusionOk="0">
                    <a:moveTo>
                      <a:pt x="0" y="0"/>
                    </a:moveTo>
                    <a:cubicBezTo>
                      <a:pt x="81" y="161"/>
                      <a:pt x="161" y="323"/>
                      <a:pt x="242" y="484"/>
                    </a:cubicBezTo>
                    <a:lnTo>
                      <a:pt x="19316" y="19599"/>
                    </a:lnTo>
                    <a:cubicBezTo>
                      <a:pt x="19478" y="19639"/>
                      <a:pt x="19639" y="19720"/>
                      <a:pt x="19800" y="1980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114" name="Google Shape;114;p5"/>
          <p:cNvGrpSpPr/>
          <p:nvPr/>
        </p:nvGrpSpPr>
        <p:grpSpPr>
          <a:xfrm>
            <a:off x="-5879" y="147025"/>
            <a:ext cx="9561029" cy="4996475"/>
            <a:chOff x="-5879" y="147025"/>
            <a:chExt cx="9561029" cy="4996475"/>
          </a:xfrm>
        </p:grpSpPr>
        <p:sp>
          <p:nvSpPr>
            <p:cNvPr id="115" name="Google Shape;115;p5"/>
            <p:cNvSpPr/>
            <p:nvPr/>
          </p:nvSpPr>
          <p:spPr>
            <a:xfrm>
              <a:off x="0" y="4570725"/>
              <a:ext cx="3023100" cy="572700"/>
            </a:xfrm>
            <a:prstGeom prst="round1Rect">
              <a:avLst>
                <a:gd name="adj" fmla="val 50000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116" name="Google Shape;116;p5"/>
            <p:cNvSpPr/>
            <p:nvPr/>
          </p:nvSpPr>
          <p:spPr>
            <a:xfrm>
              <a:off x="7672650" y="147025"/>
              <a:ext cx="1882500" cy="213000"/>
            </a:xfrm>
            <a:prstGeom prst="roundRect">
              <a:avLst>
                <a:gd name="adj" fmla="val 50000"/>
              </a:avLst>
            </a:prstGeom>
            <a:solidFill>
              <a:srgbClr val="516CEE">
                <a:alpha val="6075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117" name="Google Shape;117;p5"/>
            <p:cNvSpPr/>
            <p:nvPr/>
          </p:nvSpPr>
          <p:spPr>
            <a:xfrm flipH="1">
              <a:off x="6920275" y="4829625"/>
              <a:ext cx="2215800" cy="313800"/>
            </a:xfrm>
            <a:prstGeom prst="round1Rect">
              <a:avLst>
                <a:gd name="adj" fmla="val 50000"/>
              </a:avLst>
            </a:prstGeom>
            <a:solidFill>
              <a:srgbClr val="006DF5">
                <a:alpha val="405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118" name="Google Shape;118;p5"/>
            <p:cNvSpPr/>
            <p:nvPr/>
          </p:nvSpPr>
          <p:spPr>
            <a:xfrm>
              <a:off x="-5879" y="3272100"/>
              <a:ext cx="530400" cy="1871400"/>
            </a:xfrm>
            <a:prstGeom prst="rect">
              <a:avLst/>
            </a:prstGeom>
            <a:solidFill>
              <a:srgbClr val="63DBF5">
                <a:alpha val="689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sp>
        <p:nvSpPr>
          <p:cNvPr id="119" name="Google Shape;119;p5"/>
          <p:cNvSpPr txBox="1">
            <a:spLocks noGrp="1"/>
          </p:cNvSpPr>
          <p:nvPr>
            <p:ph type="title"/>
          </p:nvPr>
        </p:nvSpPr>
        <p:spPr>
          <a:xfrm>
            <a:off x="722375" y="539500"/>
            <a:ext cx="7699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20" name="Google Shape;120;p5"/>
          <p:cNvSpPr txBox="1">
            <a:spLocks noGrp="1"/>
          </p:cNvSpPr>
          <p:nvPr>
            <p:ph type="subTitle" idx="1"/>
          </p:nvPr>
        </p:nvSpPr>
        <p:spPr>
          <a:xfrm>
            <a:off x="826450" y="2085250"/>
            <a:ext cx="3516600" cy="176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21" name="Google Shape;121;p5"/>
          <p:cNvSpPr txBox="1">
            <a:spLocks noGrp="1"/>
          </p:cNvSpPr>
          <p:nvPr>
            <p:ph type="subTitle" idx="2"/>
          </p:nvPr>
        </p:nvSpPr>
        <p:spPr>
          <a:xfrm>
            <a:off x="4800925" y="2085250"/>
            <a:ext cx="3516600" cy="176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" name="Google Shape;123;p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24" name="Google Shape;124;p6"/>
          <p:cNvGrpSpPr/>
          <p:nvPr/>
        </p:nvGrpSpPr>
        <p:grpSpPr>
          <a:xfrm>
            <a:off x="-313650" y="-25"/>
            <a:ext cx="9457650" cy="5143450"/>
            <a:chOff x="-313650" y="-25"/>
            <a:chExt cx="9457650" cy="5143450"/>
          </a:xfrm>
        </p:grpSpPr>
        <p:sp>
          <p:nvSpPr>
            <p:cNvPr id="125" name="Google Shape;125;p6"/>
            <p:cNvSpPr/>
            <p:nvPr/>
          </p:nvSpPr>
          <p:spPr>
            <a:xfrm rot="10800000">
              <a:off x="8676300" y="-25"/>
              <a:ext cx="467700" cy="1456800"/>
            </a:xfrm>
            <a:prstGeom prst="rect">
              <a:avLst/>
            </a:prstGeom>
            <a:solidFill>
              <a:srgbClr val="63DBF5">
                <a:alpha val="689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126" name="Google Shape;126;p6"/>
            <p:cNvSpPr/>
            <p:nvPr/>
          </p:nvSpPr>
          <p:spPr>
            <a:xfrm rot="10800000">
              <a:off x="6880500" y="-12"/>
              <a:ext cx="2263500" cy="313800"/>
            </a:xfrm>
            <a:prstGeom prst="round1Rect">
              <a:avLst>
                <a:gd name="adj" fmla="val 50000"/>
              </a:avLst>
            </a:prstGeom>
            <a:solidFill>
              <a:srgbClr val="006DF5">
                <a:alpha val="405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127" name="Google Shape;127;p6"/>
            <p:cNvSpPr/>
            <p:nvPr/>
          </p:nvSpPr>
          <p:spPr>
            <a:xfrm>
              <a:off x="-313650" y="4604000"/>
              <a:ext cx="1882500" cy="213000"/>
            </a:xfrm>
            <a:prstGeom prst="roundRect">
              <a:avLst>
                <a:gd name="adj" fmla="val 50000"/>
              </a:avLst>
            </a:prstGeom>
            <a:solidFill>
              <a:srgbClr val="516CEE">
                <a:alpha val="6075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128" name="Google Shape;128;p6"/>
            <p:cNvSpPr/>
            <p:nvPr/>
          </p:nvSpPr>
          <p:spPr>
            <a:xfrm flipH="1">
              <a:off x="5715000" y="4681725"/>
              <a:ext cx="3429000" cy="461700"/>
            </a:xfrm>
            <a:prstGeom prst="round1Rect">
              <a:avLst>
                <a:gd name="adj" fmla="val 50000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grpSp>
        <p:nvGrpSpPr>
          <p:cNvPr id="129" name="Google Shape;129;p6"/>
          <p:cNvGrpSpPr/>
          <p:nvPr/>
        </p:nvGrpSpPr>
        <p:grpSpPr>
          <a:xfrm>
            <a:off x="-1165287" y="-673237"/>
            <a:ext cx="1885275" cy="1884250"/>
            <a:chOff x="2609275" y="3149350"/>
            <a:chExt cx="1885275" cy="1884250"/>
          </a:xfrm>
        </p:grpSpPr>
        <p:sp>
          <p:nvSpPr>
            <p:cNvPr id="130" name="Google Shape;130;p6"/>
            <p:cNvSpPr/>
            <p:nvPr/>
          </p:nvSpPr>
          <p:spPr>
            <a:xfrm>
              <a:off x="3923900" y="3224950"/>
              <a:ext cx="494025" cy="495025"/>
            </a:xfrm>
            <a:custGeom>
              <a:avLst/>
              <a:gdLst/>
              <a:ahLst/>
              <a:cxnLst/>
              <a:rect l="l" t="t" r="r" b="b"/>
              <a:pathLst>
                <a:path w="19761" h="19801" extrusionOk="0">
                  <a:moveTo>
                    <a:pt x="485" y="202"/>
                  </a:moveTo>
                  <a:cubicBezTo>
                    <a:pt x="323" y="162"/>
                    <a:pt x="162" y="81"/>
                    <a:pt x="1" y="1"/>
                  </a:cubicBezTo>
                  <a:lnTo>
                    <a:pt x="19761" y="19801"/>
                  </a:lnTo>
                  <a:cubicBezTo>
                    <a:pt x="19720" y="19640"/>
                    <a:pt x="19640" y="19478"/>
                    <a:pt x="19559" y="19317"/>
                  </a:cubicBezTo>
                  <a:lnTo>
                    <a:pt x="485" y="20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" name="Google Shape;131;p6"/>
            <p:cNvSpPr/>
            <p:nvPr/>
          </p:nvSpPr>
          <p:spPr>
            <a:xfrm>
              <a:off x="3725300" y="3164475"/>
              <a:ext cx="753125" cy="753100"/>
            </a:xfrm>
            <a:custGeom>
              <a:avLst/>
              <a:gdLst/>
              <a:ahLst/>
              <a:cxnLst/>
              <a:rect l="l" t="t" r="r" b="b"/>
              <a:pathLst>
                <a:path w="30125" h="30124" extrusionOk="0">
                  <a:moveTo>
                    <a:pt x="323" y="81"/>
                  </a:moveTo>
                  <a:cubicBezTo>
                    <a:pt x="202" y="41"/>
                    <a:pt x="122" y="41"/>
                    <a:pt x="1" y="0"/>
                  </a:cubicBezTo>
                  <a:lnTo>
                    <a:pt x="30124" y="30124"/>
                  </a:lnTo>
                  <a:cubicBezTo>
                    <a:pt x="30084" y="30043"/>
                    <a:pt x="30084" y="29922"/>
                    <a:pt x="30043" y="29801"/>
                  </a:cubicBezTo>
                  <a:lnTo>
                    <a:pt x="323" y="8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" name="Google Shape;132;p6"/>
            <p:cNvSpPr/>
            <p:nvPr/>
          </p:nvSpPr>
          <p:spPr>
            <a:xfrm>
              <a:off x="3572075" y="3149350"/>
              <a:ext cx="922475" cy="922475"/>
            </a:xfrm>
            <a:custGeom>
              <a:avLst/>
              <a:gdLst/>
              <a:ahLst/>
              <a:cxnLst/>
              <a:rect l="l" t="t" r="r" b="b"/>
              <a:pathLst>
                <a:path w="36899" h="36899" extrusionOk="0">
                  <a:moveTo>
                    <a:pt x="282" y="0"/>
                  </a:moveTo>
                  <a:cubicBezTo>
                    <a:pt x="161" y="0"/>
                    <a:pt x="81" y="0"/>
                    <a:pt x="0" y="0"/>
                  </a:cubicBezTo>
                  <a:lnTo>
                    <a:pt x="36898" y="36899"/>
                  </a:lnTo>
                  <a:cubicBezTo>
                    <a:pt x="36898" y="36778"/>
                    <a:pt x="36898" y="36697"/>
                    <a:pt x="36858" y="36616"/>
                  </a:cubicBezTo>
                  <a:lnTo>
                    <a:pt x="2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" name="Google Shape;133;p6"/>
            <p:cNvSpPr/>
            <p:nvPr/>
          </p:nvSpPr>
          <p:spPr>
            <a:xfrm>
              <a:off x="3440000" y="3154400"/>
              <a:ext cx="1048500" cy="1048500"/>
            </a:xfrm>
            <a:custGeom>
              <a:avLst/>
              <a:gdLst/>
              <a:ahLst/>
              <a:cxnLst/>
              <a:rect l="l" t="t" r="r" b="b"/>
              <a:pathLst>
                <a:path w="41940" h="41940" extrusionOk="0">
                  <a:moveTo>
                    <a:pt x="242" y="0"/>
                  </a:moveTo>
                  <a:cubicBezTo>
                    <a:pt x="162" y="40"/>
                    <a:pt x="81" y="40"/>
                    <a:pt x="0" y="40"/>
                  </a:cubicBezTo>
                  <a:lnTo>
                    <a:pt x="41899" y="41939"/>
                  </a:lnTo>
                  <a:cubicBezTo>
                    <a:pt x="41899" y="41858"/>
                    <a:pt x="41939" y="41778"/>
                    <a:pt x="41939" y="4169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" name="Google Shape;134;p6"/>
            <p:cNvSpPr/>
            <p:nvPr/>
          </p:nvSpPr>
          <p:spPr>
            <a:xfrm>
              <a:off x="3323050" y="3175550"/>
              <a:ext cx="1145275" cy="1144275"/>
            </a:xfrm>
            <a:custGeom>
              <a:avLst/>
              <a:gdLst/>
              <a:ahLst/>
              <a:cxnLst/>
              <a:rect l="l" t="t" r="r" b="b"/>
              <a:pathLst>
                <a:path w="45811" h="45771" extrusionOk="0">
                  <a:moveTo>
                    <a:pt x="243" y="1"/>
                  </a:moveTo>
                  <a:cubicBezTo>
                    <a:pt x="162" y="1"/>
                    <a:pt x="81" y="41"/>
                    <a:pt x="1" y="41"/>
                  </a:cubicBezTo>
                  <a:lnTo>
                    <a:pt x="45730" y="45771"/>
                  </a:lnTo>
                  <a:cubicBezTo>
                    <a:pt x="45771" y="45690"/>
                    <a:pt x="45771" y="45610"/>
                    <a:pt x="45811" y="4556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" name="Google Shape;135;p6"/>
            <p:cNvSpPr/>
            <p:nvPr/>
          </p:nvSpPr>
          <p:spPr>
            <a:xfrm>
              <a:off x="3218200" y="3207825"/>
              <a:ext cx="1216875" cy="1216850"/>
            </a:xfrm>
            <a:custGeom>
              <a:avLst/>
              <a:gdLst/>
              <a:ahLst/>
              <a:cxnLst/>
              <a:rect l="l" t="t" r="r" b="b"/>
              <a:pathLst>
                <a:path w="48675" h="48674" extrusionOk="0">
                  <a:moveTo>
                    <a:pt x="202" y="0"/>
                  </a:moveTo>
                  <a:cubicBezTo>
                    <a:pt x="122" y="0"/>
                    <a:pt x="81" y="41"/>
                    <a:pt x="1" y="81"/>
                  </a:cubicBezTo>
                  <a:lnTo>
                    <a:pt x="48593" y="48674"/>
                  </a:lnTo>
                  <a:cubicBezTo>
                    <a:pt x="48634" y="48633"/>
                    <a:pt x="48674" y="48553"/>
                    <a:pt x="48674" y="4847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" name="Google Shape;136;p6"/>
            <p:cNvSpPr/>
            <p:nvPr/>
          </p:nvSpPr>
          <p:spPr>
            <a:xfrm>
              <a:off x="3122425" y="3249150"/>
              <a:ext cx="1271300" cy="1271300"/>
            </a:xfrm>
            <a:custGeom>
              <a:avLst/>
              <a:gdLst/>
              <a:ahLst/>
              <a:cxnLst/>
              <a:rect l="l" t="t" r="r" b="b"/>
              <a:pathLst>
                <a:path w="50852" h="50852" extrusionOk="0">
                  <a:moveTo>
                    <a:pt x="202" y="1"/>
                  </a:moveTo>
                  <a:cubicBezTo>
                    <a:pt x="122" y="41"/>
                    <a:pt x="81" y="81"/>
                    <a:pt x="1" y="122"/>
                  </a:cubicBezTo>
                  <a:lnTo>
                    <a:pt x="50771" y="50852"/>
                  </a:lnTo>
                  <a:cubicBezTo>
                    <a:pt x="50771" y="50811"/>
                    <a:pt x="50811" y="50731"/>
                    <a:pt x="50852" y="5069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" name="Google Shape;137;p6"/>
            <p:cNvSpPr/>
            <p:nvPr/>
          </p:nvSpPr>
          <p:spPr>
            <a:xfrm>
              <a:off x="3035725" y="3299550"/>
              <a:ext cx="1307600" cy="1308625"/>
            </a:xfrm>
            <a:custGeom>
              <a:avLst/>
              <a:gdLst/>
              <a:ahLst/>
              <a:cxnLst/>
              <a:rect l="l" t="t" r="r" b="b"/>
              <a:pathLst>
                <a:path w="52304" h="52345" extrusionOk="0">
                  <a:moveTo>
                    <a:pt x="162" y="1"/>
                  </a:moveTo>
                  <a:cubicBezTo>
                    <a:pt x="81" y="41"/>
                    <a:pt x="41" y="82"/>
                    <a:pt x="1" y="122"/>
                  </a:cubicBezTo>
                  <a:lnTo>
                    <a:pt x="52182" y="52344"/>
                  </a:lnTo>
                  <a:cubicBezTo>
                    <a:pt x="52223" y="52263"/>
                    <a:pt x="52263" y="52223"/>
                    <a:pt x="52303" y="5218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" name="Google Shape;138;p6"/>
            <p:cNvSpPr/>
            <p:nvPr/>
          </p:nvSpPr>
          <p:spPr>
            <a:xfrm>
              <a:off x="2956075" y="3358025"/>
              <a:ext cx="1328775" cy="1329775"/>
            </a:xfrm>
            <a:custGeom>
              <a:avLst/>
              <a:gdLst/>
              <a:ahLst/>
              <a:cxnLst/>
              <a:rect l="l" t="t" r="r" b="b"/>
              <a:pathLst>
                <a:path w="53151" h="53191" extrusionOk="0">
                  <a:moveTo>
                    <a:pt x="122" y="1"/>
                  </a:moveTo>
                  <a:cubicBezTo>
                    <a:pt x="82" y="41"/>
                    <a:pt x="41" y="82"/>
                    <a:pt x="1" y="122"/>
                  </a:cubicBezTo>
                  <a:lnTo>
                    <a:pt x="53030" y="53191"/>
                  </a:lnTo>
                  <a:cubicBezTo>
                    <a:pt x="53070" y="53110"/>
                    <a:pt x="53110" y="53070"/>
                    <a:pt x="53151" y="53030"/>
                  </a:cubicBezTo>
                  <a:lnTo>
                    <a:pt x="12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6"/>
            <p:cNvSpPr/>
            <p:nvPr/>
          </p:nvSpPr>
          <p:spPr>
            <a:xfrm>
              <a:off x="2883500" y="3422550"/>
              <a:ext cx="1336825" cy="1336825"/>
            </a:xfrm>
            <a:custGeom>
              <a:avLst/>
              <a:gdLst/>
              <a:ahLst/>
              <a:cxnLst/>
              <a:rect l="l" t="t" r="r" b="b"/>
              <a:pathLst>
                <a:path w="53473" h="53473" extrusionOk="0">
                  <a:moveTo>
                    <a:pt x="121" y="1"/>
                  </a:moveTo>
                  <a:cubicBezTo>
                    <a:pt x="121" y="1"/>
                    <a:pt x="81" y="81"/>
                    <a:pt x="81" y="81"/>
                  </a:cubicBezTo>
                  <a:cubicBezTo>
                    <a:pt x="41" y="122"/>
                    <a:pt x="0" y="122"/>
                    <a:pt x="0" y="162"/>
                  </a:cubicBezTo>
                  <a:lnTo>
                    <a:pt x="53311" y="53473"/>
                  </a:lnTo>
                  <a:cubicBezTo>
                    <a:pt x="53311" y="53473"/>
                    <a:pt x="53392" y="53433"/>
                    <a:pt x="53392" y="53433"/>
                  </a:cubicBezTo>
                  <a:cubicBezTo>
                    <a:pt x="53432" y="53392"/>
                    <a:pt x="53432" y="53392"/>
                    <a:pt x="53473" y="5335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6"/>
            <p:cNvSpPr/>
            <p:nvPr/>
          </p:nvSpPr>
          <p:spPr>
            <a:xfrm>
              <a:off x="2817975" y="3495150"/>
              <a:ext cx="1329775" cy="1329775"/>
            </a:xfrm>
            <a:custGeom>
              <a:avLst/>
              <a:gdLst/>
              <a:ahLst/>
              <a:cxnLst/>
              <a:rect l="l" t="t" r="r" b="b"/>
              <a:pathLst>
                <a:path w="53191" h="53191" extrusionOk="0">
                  <a:moveTo>
                    <a:pt x="121" y="0"/>
                  </a:moveTo>
                  <a:cubicBezTo>
                    <a:pt x="81" y="41"/>
                    <a:pt x="41" y="121"/>
                    <a:pt x="0" y="161"/>
                  </a:cubicBezTo>
                  <a:lnTo>
                    <a:pt x="53029" y="53190"/>
                  </a:lnTo>
                  <a:cubicBezTo>
                    <a:pt x="53110" y="53150"/>
                    <a:pt x="53150" y="53109"/>
                    <a:pt x="53190" y="53069"/>
                  </a:cubicBezTo>
                  <a:lnTo>
                    <a:pt x="12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6"/>
            <p:cNvSpPr/>
            <p:nvPr/>
          </p:nvSpPr>
          <p:spPr>
            <a:xfrm>
              <a:off x="2760500" y="3574775"/>
              <a:ext cx="1307600" cy="1308625"/>
            </a:xfrm>
            <a:custGeom>
              <a:avLst/>
              <a:gdLst/>
              <a:ahLst/>
              <a:cxnLst/>
              <a:rect l="l" t="t" r="r" b="b"/>
              <a:pathLst>
                <a:path w="52304" h="52345" extrusionOk="0">
                  <a:moveTo>
                    <a:pt x="81" y="1"/>
                  </a:moveTo>
                  <a:cubicBezTo>
                    <a:pt x="41" y="82"/>
                    <a:pt x="41" y="122"/>
                    <a:pt x="1" y="162"/>
                  </a:cubicBezTo>
                  <a:lnTo>
                    <a:pt x="52142" y="52344"/>
                  </a:lnTo>
                  <a:cubicBezTo>
                    <a:pt x="52182" y="52304"/>
                    <a:pt x="52263" y="52263"/>
                    <a:pt x="52303" y="5222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6"/>
            <p:cNvSpPr/>
            <p:nvPr/>
          </p:nvSpPr>
          <p:spPr>
            <a:xfrm>
              <a:off x="2710100" y="3662500"/>
              <a:ext cx="1271300" cy="1271300"/>
            </a:xfrm>
            <a:custGeom>
              <a:avLst/>
              <a:gdLst/>
              <a:ahLst/>
              <a:cxnLst/>
              <a:rect l="l" t="t" r="r" b="b"/>
              <a:pathLst>
                <a:path w="50852" h="50852" extrusionOk="0">
                  <a:moveTo>
                    <a:pt x="81" y="0"/>
                  </a:moveTo>
                  <a:cubicBezTo>
                    <a:pt x="41" y="41"/>
                    <a:pt x="41" y="121"/>
                    <a:pt x="0" y="162"/>
                  </a:cubicBezTo>
                  <a:lnTo>
                    <a:pt x="50650" y="50851"/>
                  </a:lnTo>
                  <a:cubicBezTo>
                    <a:pt x="50690" y="50811"/>
                    <a:pt x="50771" y="50771"/>
                    <a:pt x="50851" y="5073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6"/>
            <p:cNvSpPr/>
            <p:nvPr/>
          </p:nvSpPr>
          <p:spPr>
            <a:xfrm>
              <a:off x="2667750" y="3758275"/>
              <a:ext cx="1216875" cy="1216850"/>
            </a:xfrm>
            <a:custGeom>
              <a:avLst/>
              <a:gdLst/>
              <a:ahLst/>
              <a:cxnLst/>
              <a:rect l="l" t="t" r="r" b="b"/>
              <a:pathLst>
                <a:path w="48675" h="48674" extrusionOk="0">
                  <a:moveTo>
                    <a:pt x="81" y="0"/>
                  </a:moveTo>
                  <a:cubicBezTo>
                    <a:pt x="41" y="41"/>
                    <a:pt x="41" y="121"/>
                    <a:pt x="1" y="202"/>
                  </a:cubicBezTo>
                  <a:lnTo>
                    <a:pt x="48513" y="48674"/>
                  </a:lnTo>
                  <a:cubicBezTo>
                    <a:pt x="48553" y="48633"/>
                    <a:pt x="48634" y="48633"/>
                    <a:pt x="48674" y="4859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" name="Google Shape;144;p6"/>
            <p:cNvSpPr/>
            <p:nvPr/>
          </p:nvSpPr>
          <p:spPr>
            <a:xfrm>
              <a:off x="2635500" y="3863125"/>
              <a:ext cx="1144275" cy="1144275"/>
            </a:xfrm>
            <a:custGeom>
              <a:avLst/>
              <a:gdLst/>
              <a:ahLst/>
              <a:cxnLst/>
              <a:rect l="l" t="t" r="r" b="b"/>
              <a:pathLst>
                <a:path w="45771" h="45771" extrusionOk="0">
                  <a:moveTo>
                    <a:pt x="41" y="0"/>
                  </a:moveTo>
                  <a:cubicBezTo>
                    <a:pt x="41" y="81"/>
                    <a:pt x="0" y="121"/>
                    <a:pt x="0" y="202"/>
                  </a:cubicBezTo>
                  <a:lnTo>
                    <a:pt x="45569" y="45770"/>
                  </a:lnTo>
                  <a:cubicBezTo>
                    <a:pt x="45649" y="45770"/>
                    <a:pt x="45730" y="45730"/>
                    <a:pt x="45770" y="4573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" name="Google Shape;145;p6"/>
            <p:cNvSpPr/>
            <p:nvPr/>
          </p:nvSpPr>
          <p:spPr>
            <a:xfrm>
              <a:off x="2615325" y="3980050"/>
              <a:ext cx="1048500" cy="1048500"/>
            </a:xfrm>
            <a:custGeom>
              <a:avLst/>
              <a:gdLst/>
              <a:ahLst/>
              <a:cxnLst/>
              <a:rect l="l" t="t" r="r" b="b"/>
              <a:pathLst>
                <a:path w="41940" h="41940" extrusionOk="0">
                  <a:moveTo>
                    <a:pt x="1" y="1"/>
                  </a:moveTo>
                  <a:cubicBezTo>
                    <a:pt x="1" y="82"/>
                    <a:pt x="1" y="162"/>
                    <a:pt x="1" y="243"/>
                  </a:cubicBezTo>
                  <a:lnTo>
                    <a:pt x="41657" y="41940"/>
                  </a:lnTo>
                  <a:cubicBezTo>
                    <a:pt x="41738" y="41900"/>
                    <a:pt x="41859" y="41900"/>
                    <a:pt x="41940" y="41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" name="Google Shape;146;p6"/>
            <p:cNvSpPr/>
            <p:nvPr/>
          </p:nvSpPr>
          <p:spPr>
            <a:xfrm>
              <a:off x="2609275" y="4111125"/>
              <a:ext cx="922500" cy="922475"/>
            </a:xfrm>
            <a:custGeom>
              <a:avLst/>
              <a:gdLst/>
              <a:ahLst/>
              <a:cxnLst/>
              <a:rect l="l" t="t" r="r" b="b"/>
              <a:pathLst>
                <a:path w="36900" h="36899" extrusionOk="0">
                  <a:moveTo>
                    <a:pt x="1" y="0"/>
                  </a:moveTo>
                  <a:cubicBezTo>
                    <a:pt x="1" y="81"/>
                    <a:pt x="1" y="202"/>
                    <a:pt x="1" y="283"/>
                  </a:cubicBezTo>
                  <a:lnTo>
                    <a:pt x="36617" y="36899"/>
                  </a:lnTo>
                  <a:cubicBezTo>
                    <a:pt x="36697" y="36899"/>
                    <a:pt x="36818" y="36899"/>
                    <a:pt x="36899" y="36899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" name="Google Shape;147;p6"/>
            <p:cNvSpPr/>
            <p:nvPr/>
          </p:nvSpPr>
          <p:spPr>
            <a:xfrm>
              <a:off x="2625400" y="4264350"/>
              <a:ext cx="753125" cy="754125"/>
            </a:xfrm>
            <a:custGeom>
              <a:avLst/>
              <a:gdLst/>
              <a:ahLst/>
              <a:cxnLst/>
              <a:rect l="l" t="t" r="r" b="b"/>
              <a:pathLst>
                <a:path w="30125" h="30165" extrusionOk="0">
                  <a:moveTo>
                    <a:pt x="1" y="1"/>
                  </a:moveTo>
                  <a:cubicBezTo>
                    <a:pt x="1" y="122"/>
                    <a:pt x="41" y="243"/>
                    <a:pt x="41" y="364"/>
                  </a:cubicBezTo>
                  <a:lnTo>
                    <a:pt x="29762" y="30084"/>
                  </a:lnTo>
                  <a:cubicBezTo>
                    <a:pt x="29883" y="30124"/>
                    <a:pt x="30004" y="30124"/>
                    <a:pt x="30124" y="3016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" name="Google Shape;148;p6"/>
            <p:cNvSpPr/>
            <p:nvPr/>
          </p:nvSpPr>
          <p:spPr>
            <a:xfrm>
              <a:off x="2684900" y="4462975"/>
              <a:ext cx="495025" cy="495025"/>
            </a:xfrm>
            <a:custGeom>
              <a:avLst/>
              <a:gdLst/>
              <a:ahLst/>
              <a:cxnLst/>
              <a:rect l="l" t="t" r="r" b="b"/>
              <a:pathLst>
                <a:path w="19801" h="19801" extrusionOk="0">
                  <a:moveTo>
                    <a:pt x="0" y="0"/>
                  </a:moveTo>
                  <a:cubicBezTo>
                    <a:pt x="81" y="161"/>
                    <a:pt x="161" y="323"/>
                    <a:pt x="242" y="484"/>
                  </a:cubicBezTo>
                  <a:lnTo>
                    <a:pt x="19316" y="19599"/>
                  </a:lnTo>
                  <a:cubicBezTo>
                    <a:pt x="19478" y="19639"/>
                    <a:pt x="19639" y="19720"/>
                    <a:pt x="19800" y="1980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9" name="Google Shape;149;p6"/>
          <p:cNvSpPr txBox="1">
            <a:spLocks noGrp="1"/>
          </p:cNvSpPr>
          <p:nvPr>
            <p:ph type="title"/>
          </p:nvPr>
        </p:nvSpPr>
        <p:spPr>
          <a:xfrm>
            <a:off x="722375" y="539500"/>
            <a:ext cx="7699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" name="Google Shape;151;p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0800000" flipH="1"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52" name="Google Shape;152;p7"/>
          <p:cNvGrpSpPr/>
          <p:nvPr/>
        </p:nvGrpSpPr>
        <p:grpSpPr>
          <a:xfrm>
            <a:off x="0" y="0"/>
            <a:ext cx="2263500" cy="1871400"/>
            <a:chOff x="0" y="0"/>
            <a:chExt cx="2263500" cy="1871400"/>
          </a:xfrm>
        </p:grpSpPr>
        <p:sp>
          <p:nvSpPr>
            <p:cNvPr id="153" name="Google Shape;153;p7"/>
            <p:cNvSpPr/>
            <p:nvPr/>
          </p:nvSpPr>
          <p:spPr>
            <a:xfrm>
              <a:off x="0" y="0"/>
              <a:ext cx="555600" cy="1871400"/>
            </a:xfrm>
            <a:prstGeom prst="rect">
              <a:avLst/>
            </a:prstGeom>
            <a:solidFill>
              <a:srgbClr val="63DBF5">
                <a:alpha val="689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154" name="Google Shape;154;p7"/>
            <p:cNvSpPr/>
            <p:nvPr/>
          </p:nvSpPr>
          <p:spPr>
            <a:xfrm rot="10800000" flipH="1">
              <a:off x="0" y="0"/>
              <a:ext cx="2263500" cy="313800"/>
            </a:xfrm>
            <a:prstGeom prst="round1Rect">
              <a:avLst>
                <a:gd name="adj" fmla="val 50000"/>
              </a:avLst>
            </a:prstGeom>
            <a:solidFill>
              <a:srgbClr val="006DF5">
                <a:alpha val="405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grpSp>
        <p:nvGrpSpPr>
          <p:cNvPr id="155" name="Google Shape;155;p7"/>
          <p:cNvGrpSpPr/>
          <p:nvPr/>
        </p:nvGrpSpPr>
        <p:grpSpPr>
          <a:xfrm>
            <a:off x="-1404987" y="-1786325"/>
            <a:ext cx="11178725" cy="6927275"/>
            <a:chOff x="-1404987" y="-1786325"/>
            <a:chExt cx="11178725" cy="6927275"/>
          </a:xfrm>
        </p:grpSpPr>
        <p:sp>
          <p:nvSpPr>
            <p:cNvPr id="156" name="Google Shape;156;p7"/>
            <p:cNvSpPr/>
            <p:nvPr/>
          </p:nvSpPr>
          <p:spPr>
            <a:xfrm>
              <a:off x="-78450" y="4529850"/>
              <a:ext cx="3162000" cy="611100"/>
            </a:xfrm>
            <a:prstGeom prst="round1Rect">
              <a:avLst>
                <a:gd name="adj" fmla="val 16667"/>
              </a:avLst>
            </a:prstGeom>
            <a:noFill/>
            <a:ln w="9525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grpSp>
          <p:nvGrpSpPr>
            <p:cNvPr id="157" name="Google Shape;157;p7"/>
            <p:cNvGrpSpPr/>
            <p:nvPr/>
          </p:nvGrpSpPr>
          <p:grpSpPr>
            <a:xfrm>
              <a:off x="-1404987" y="2387838"/>
              <a:ext cx="1885275" cy="1884250"/>
              <a:chOff x="2609275" y="3149350"/>
              <a:chExt cx="1885275" cy="1884250"/>
            </a:xfrm>
          </p:grpSpPr>
          <p:sp>
            <p:nvSpPr>
              <p:cNvPr id="158" name="Google Shape;158;p7"/>
              <p:cNvSpPr/>
              <p:nvPr/>
            </p:nvSpPr>
            <p:spPr>
              <a:xfrm>
                <a:off x="3923900" y="3224950"/>
                <a:ext cx="494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761" h="19801" extrusionOk="0">
                    <a:moveTo>
                      <a:pt x="485" y="202"/>
                    </a:moveTo>
                    <a:cubicBezTo>
                      <a:pt x="323" y="162"/>
                      <a:pt x="162" y="81"/>
                      <a:pt x="1" y="1"/>
                    </a:cubicBezTo>
                    <a:lnTo>
                      <a:pt x="19761" y="19801"/>
                    </a:lnTo>
                    <a:cubicBezTo>
                      <a:pt x="19720" y="19640"/>
                      <a:pt x="19640" y="19478"/>
                      <a:pt x="19559" y="19317"/>
                    </a:cubicBezTo>
                    <a:lnTo>
                      <a:pt x="485" y="20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9" name="Google Shape;159;p7"/>
              <p:cNvSpPr/>
              <p:nvPr/>
            </p:nvSpPr>
            <p:spPr>
              <a:xfrm>
                <a:off x="3725300" y="3164475"/>
                <a:ext cx="753125" cy="753100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24" extrusionOk="0">
                    <a:moveTo>
                      <a:pt x="323" y="81"/>
                    </a:moveTo>
                    <a:cubicBezTo>
                      <a:pt x="202" y="41"/>
                      <a:pt x="122" y="41"/>
                      <a:pt x="1" y="0"/>
                    </a:cubicBezTo>
                    <a:lnTo>
                      <a:pt x="30124" y="30124"/>
                    </a:lnTo>
                    <a:cubicBezTo>
                      <a:pt x="30084" y="30043"/>
                      <a:pt x="30084" y="29922"/>
                      <a:pt x="30043" y="29801"/>
                    </a:cubicBezTo>
                    <a:lnTo>
                      <a:pt x="323" y="8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0" name="Google Shape;160;p7"/>
              <p:cNvSpPr/>
              <p:nvPr/>
            </p:nvSpPr>
            <p:spPr>
              <a:xfrm>
                <a:off x="3572075" y="3149350"/>
                <a:ext cx="922475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899" h="36899" extrusionOk="0">
                    <a:moveTo>
                      <a:pt x="282" y="0"/>
                    </a:moveTo>
                    <a:cubicBezTo>
                      <a:pt x="161" y="0"/>
                      <a:pt x="81" y="0"/>
                      <a:pt x="0" y="0"/>
                    </a:cubicBezTo>
                    <a:lnTo>
                      <a:pt x="36898" y="36899"/>
                    </a:lnTo>
                    <a:cubicBezTo>
                      <a:pt x="36898" y="36778"/>
                      <a:pt x="36898" y="36697"/>
                      <a:pt x="36858" y="36616"/>
                    </a:cubicBezTo>
                    <a:lnTo>
                      <a:pt x="28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1" name="Google Shape;161;p7"/>
              <p:cNvSpPr/>
              <p:nvPr/>
            </p:nvSpPr>
            <p:spPr>
              <a:xfrm>
                <a:off x="3440000" y="315440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242" y="0"/>
                    </a:moveTo>
                    <a:cubicBezTo>
                      <a:pt x="162" y="40"/>
                      <a:pt x="81" y="40"/>
                      <a:pt x="0" y="40"/>
                    </a:cubicBezTo>
                    <a:lnTo>
                      <a:pt x="41899" y="41939"/>
                    </a:lnTo>
                    <a:cubicBezTo>
                      <a:pt x="41899" y="41858"/>
                      <a:pt x="41939" y="41778"/>
                      <a:pt x="41939" y="4169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2" name="Google Shape;162;p7"/>
              <p:cNvSpPr/>
              <p:nvPr/>
            </p:nvSpPr>
            <p:spPr>
              <a:xfrm>
                <a:off x="3323050" y="3175550"/>
                <a:ext cx="1145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811" h="45771" extrusionOk="0">
                    <a:moveTo>
                      <a:pt x="243" y="1"/>
                    </a:moveTo>
                    <a:cubicBezTo>
                      <a:pt x="162" y="1"/>
                      <a:pt x="81" y="41"/>
                      <a:pt x="1" y="41"/>
                    </a:cubicBezTo>
                    <a:lnTo>
                      <a:pt x="45730" y="45771"/>
                    </a:lnTo>
                    <a:cubicBezTo>
                      <a:pt x="45771" y="45690"/>
                      <a:pt x="45771" y="45610"/>
                      <a:pt x="45811" y="4556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" name="Google Shape;163;p7"/>
              <p:cNvSpPr/>
              <p:nvPr/>
            </p:nvSpPr>
            <p:spPr>
              <a:xfrm>
                <a:off x="3218200" y="320782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202" y="0"/>
                    </a:moveTo>
                    <a:cubicBezTo>
                      <a:pt x="122" y="0"/>
                      <a:pt x="81" y="41"/>
                      <a:pt x="1" y="81"/>
                    </a:cubicBezTo>
                    <a:lnTo>
                      <a:pt x="48593" y="48674"/>
                    </a:lnTo>
                    <a:cubicBezTo>
                      <a:pt x="48634" y="48633"/>
                      <a:pt x="48674" y="48553"/>
                      <a:pt x="48674" y="4847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" name="Google Shape;164;p7"/>
              <p:cNvSpPr/>
              <p:nvPr/>
            </p:nvSpPr>
            <p:spPr>
              <a:xfrm>
                <a:off x="3122425" y="324915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202" y="1"/>
                    </a:moveTo>
                    <a:cubicBezTo>
                      <a:pt x="122" y="41"/>
                      <a:pt x="81" y="81"/>
                      <a:pt x="1" y="122"/>
                    </a:cubicBezTo>
                    <a:lnTo>
                      <a:pt x="50771" y="50852"/>
                    </a:lnTo>
                    <a:cubicBezTo>
                      <a:pt x="50771" y="50811"/>
                      <a:pt x="50811" y="50731"/>
                      <a:pt x="50852" y="5069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" name="Google Shape;165;p7"/>
              <p:cNvSpPr/>
              <p:nvPr/>
            </p:nvSpPr>
            <p:spPr>
              <a:xfrm>
                <a:off x="3035725" y="3299550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162" y="1"/>
                    </a:moveTo>
                    <a:cubicBezTo>
                      <a:pt x="81" y="41"/>
                      <a:pt x="41" y="82"/>
                      <a:pt x="1" y="122"/>
                    </a:cubicBezTo>
                    <a:lnTo>
                      <a:pt x="52182" y="52344"/>
                    </a:lnTo>
                    <a:cubicBezTo>
                      <a:pt x="52223" y="52263"/>
                      <a:pt x="52263" y="52223"/>
                      <a:pt x="52303" y="5218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6" name="Google Shape;166;p7"/>
              <p:cNvSpPr/>
              <p:nvPr/>
            </p:nvSpPr>
            <p:spPr>
              <a:xfrm>
                <a:off x="2956075" y="3358025"/>
                <a:ext cx="1328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51" h="53191" extrusionOk="0">
                    <a:moveTo>
                      <a:pt x="122" y="1"/>
                    </a:moveTo>
                    <a:cubicBezTo>
                      <a:pt x="82" y="41"/>
                      <a:pt x="41" y="82"/>
                      <a:pt x="1" y="122"/>
                    </a:cubicBezTo>
                    <a:lnTo>
                      <a:pt x="53030" y="53191"/>
                    </a:lnTo>
                    <a:cubicBezTo>
                      <a:pt x="53070" y="53110"/>
                      <a:pt x="53110" y="53070"/>
                      <a:pt x="53151" y="53030"/>
                    </a:cubicBezTo>
                    <a:lnTo>
                      <a:pt x="122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" name="Google Shape;167;p7"/>
              <p:cNvSpPr/>
              <p:nvPr/>
            </p:nvSpPr>
            <p:spPr>
              <a:xfrm>
                <a:off x="2883500" y="3422550"/>
                <a:ext cx="1336825" cy="1336825"/>
              </a:xfrm>
              <a:custGeom>
                <a:avLst/>
                <a:gdLst/>
                <a:ahLst/>
                <a:cxnLst/>
                <a:rect l="l" t="t" r="r" b="b"/>
                <a:pathLst>
                  <a:path w="53473" h="53473" extrusionOk="0">
                    <a:moveTo>
                      <a:pt x="121" y="1"/>
                    </a:moveTo>
                    <a:cubicBezTo>
                      <a:pt x="121" y="1"/>
                      <a:pt x="81" y="81"/>
                      <a:pt x="81" y="81"/>
                    </a:cubicBezTo>
                    <a:cubicBezTo>
                      <a:pt x="41" y="122"/>
                      <a:pt x="0" y="122"/>
                      <a:pt x="0" y="162"/>
                    </a:cubicBezTo>
                    <a:lnTo>
                      <a:pt x="53311" y="53473"/>
                    </a:lnTo>
                    <a:cubicBezTo>
                      <a:pt x="53311" y="53473"/>
                      <a:pt x="53392" y="53433"/>
                      <a:pt x="53392" y="53433"/>
                    </a:cubicBezTo>
                    <a:cubicBezTo>
                      <a:pt x="53432" y="53392"/>
                      <a:pt x="53432" y="53392"/>
                      <a:pt x="53473" y="5335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8" name="Google Shape;168;p7"/>
              <p:cNvSpPr/>
              <p:nvPr/>
            </p:nvSpPr>
            <p:spPr>
              <a:xfrm>
                <a:off x="2817975" y="3495150"/>
                <a:ext cx="1329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91" h="53191" extrusionOk="0">
                    <a:moveTo>
                      <a:pt x="121" y="0"/>
                    </a:moveTo>
                    <a:cubicBezTo>
                      <a:pt x="81" y="41"/>
                      <a:pt x="41" y="121"/>
                      <a:pt x="0" y="161"/>
                    </a:cubicBezTo>
                    <a:lnTo>
                      <a:pt x="53029" y="53190"/>
                    </a:lnTo>
                    <a:cubicBezTo>
                      <a:pt x="53110" y="53150"/>
                      <a:pt x="53150" y="53109"/>
                      <a:pt x="53190" y="53069"/>
                    </a:cubicBezTo>
                    <a:lnTo>
                      <a:pt x="12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9" name="Google Shape;169;p7"/>
              <p:cNvSpPr/>
              <p:nvPr/>
            </p:nvSpPr>
            <p:spPr>
              <a:xfrm>
                <a:off x="2760500" y="3574775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81" y="1"/>
                    </a:moveTo>
                    <a:cubicBezTo>
                      <a:pt x="41" y="82"/>
                      <a:pt x="41" y="122"/>
                      <a:pt x="1" y="162"/>
                    </a:cubicBezTo>
                    <a:lnTo>
                      <a:pt x="52142" y="52344"/>
                    </a:lnTo>
                    <a:cubicBezTo>
                      <a:pt x="52182" y="52304"/>
                      <a:pt x="52263" y="52263"/>
                      <a:pt x="52303" y="5222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" name="Google Shape;170;p7"/>
              <p:cNvSpPr/>
              <p:nvPr/>
            </p:nvSpPr>
            <p:spPr>
              <a:xfrm>
                <a:off x="2710100" y="366250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0" y="162"/>
                    </a:cubicBezTo>
                    <a:lnTo>
                      <a:pt x="50650" y="50851"/>
                    </a:lnTo>
                    <a:cubicBezTo>
                      <a:pt x="50690" y="50811"/>
                      <a:pt x="50771" y="50771"/>
                      <a:pt x="50851" y="50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1" name="Google Shape;171;p7"/>
              <p:cNvSpPr/>
              <p:nvPr/>
            </p:nvSpPr>
            <p:spPr>
              <a:xfrm>
                <a:off x="2667750" y="375827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1" y="202"/>
                    </a:cubicBezTo>
                    <a:lnTo>
                      <a:pt x="48513" y="48674"/>
                    </a:lnTo>
                    <a:cubicBezTo>
                      <a:pt x="48553" y="48633"/>
                      <a:pt x="48634" y="48633"/>
                      <a:pt x="48674" y="4859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" name="Google Shape;172;p7"/>
              <p:cNvSpPr/>
              <p:nvPr/>
            </p:nvSpPr>
            <p:spPr>
              <a:xfrm>
                <a:off x="2635500" y="3863125"/>
                <a:ext cx="1144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771" h="45771" extrusionOk="0">
                    <a:moveTo>
                      <a:pt x="41" y="0"/>
                    </a:moveTo>
                    <a:cubicBezTo>
                      <a:pt x="41" y="81"/>
                      <a:pt x="0" y="121"/>
                      <a:pt x="0" y="202"/>
                    </a:cubicBezTo>
                    <a:lnTo>
                      <a:pt x="45569" y="45770"/>
                    </a:lnTo>
                    <a:cubicBezTo>
                      <a:pt x="45649" y="45770"/>
                      <a:pt x="45730" y="45730"/>
                      <a:pt x="45770" y="45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" name="Google Shape;173;p7"/>
              <p:cNvSpPr/>
              <p:nvPr/>
            </p:nvSpPr>
            <p:spPr>
              <a:xfrm>
                <a:off x="2615325" y="398005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1" y="1"/>
                    </a:moveTo>
                    <a:cubicBezTo>
                      <a:pt x="1" y="82"/>
                      <a:pt x="1" y="162"/>
                      <a:pt x="1" y="243"/>
                    </a:cubicBezTo>
                    <a:lnTo>
                      <a:pt x="41657" y="41940"/>
                    </a:lnTo>
                    <a:cubicBezTo>
                      <a:pt x="41738" y="41900"/>
                      <a:pt x="41859" y="41900"/>
                      <a:pt x="41940" y="419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4" name="Google Shape;174;p7"/>
              <p:cNvSpPr/>
              <p:nvPr/>
            </p:nvSpPr>
            <p:spPr>
              <a:xfrm>
                <a:off x="2609275" y="4111125"/>
                <a:ext cx="922500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900" h="36899" extrusionOk="0">
                    <a:moveTo>
                      <a:pt x="1" y="0"/>
                    </a:moveTo>
                    <a:cubicBezTo>
                      <a:pt x="1" y="81"/>
                      <a:pt x="1" y="202"/>
                      <a:pt x="1" y="283"/>
                    </a:cubicBezTo>
                    <a:lnTo>
                      <a:pt x="36617" y="36899"/>
                    </a:lnTo>
                    <a:cubicBezTo>
                      <a:pt x="36697" y="36899"/>
                      <a:pt x="36818" y="36899"/>
                      <a:pt x="36899" y="36899"/>
                    </a:cubicBez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5" name="Google Shape;175;p7"/>
              <p:cNvSpPr/>
              <p:nvPr/>
            </p:nvSpPr>
            <p:spPr>
              <a:xfrm>
                <a:off x="2625400" y="4264350"/>
                <a:ext cx="753125" cy="754125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65" extrusionOk="0">
                    <a:moveTo>
                      <a:pt x="1" y="1"/>
                    </a:moveTo>
                    <a:cubicBezTo>
                      <a:pt x="1" y="122"/>
                      <a:pt x="41" y="243"/>
                      <a:pt x="41" y="364"/>
                    </a:cubicBezTo>
                    <a:lnTo>
                      <a:pt x="29762" y="30084"/>
                    </a:lnTo>
                    <a:cubicBezTo>
                      <a:pt x="29883" y="30124"/>
                      <a:pt x="30004" y="30124"/>
                      <a:pt x="30124" y="3016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6" name="Google Shape;176;p7"/>
              <p:cNvSpPr/>
              <p:nvPr/>
            </p:nvSpPr>
            <p:spPr>
              <a:xfrm>
                <a:off x="2684900" y="4462975"/>
                <a:ext cx="495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801" h="19801" extrusionOk="0">
                    <a:moveTo>
                      <a:pt x="0" y="0"/>
                    </a:moveTo>
                    <a:cubicBezTo>
                      <a:pt x="81" y="161"/>
                      <a:pt x="161" y="323"/>
                      <a:pt x="242" y="484"/>
                    </a:cubicBezTo>
                    <a:lnTo>
                      <a:pt x="19316" y="19599"/>
                    </a:lnTo>
                    <a:cubicBezTo>
                      <a:pt x="19478" y="19639"/>
                      <a:pt x="19639" y="19720"/>
                      <a:pt x="19800" y="1980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77" name="Google Shape;177;p7"/>
            <p:cNvSpPr/>
            <p:nvPr/>
          </p:nvSpPr>
          <p:spPr>
            <a:xfrm rot="-5400000">
              <a:off x="7447913" y="-1786325"/>
              <a:ext cx="2325825" cy="2325825"/>
            </a:xfrm>
            <a:custGeom>
              <a:avLst/>
              <a:gdLst/>
              <a:ahLst/>
              <a:cxnLst/>
              <a:rect l="l" t="t" r="r" b="b"/>
              <a:pathLst>
                <a:path w="93033" h="93033" extrusionOk="0">
                  <a:moveTo>
                    <a:pt x="89685" y="61054"/>
                  </a:moveTo>
                  <a:lnTo>
                    <a:pt x="89685" y="63796"/>
                  </a:lnTo>
                  <a:lnTo>
                    <a:pt x="89927" y="63150"/>
                  </a:lnTo>
                  <a:lnTo>
                    <a:pt x="89927" y="61054"/>
                  </a:lnTo>
                  <a:lnTo>
                    <a:pt x="90693" y="61054"/>
                  </a:lnTo>
                  <a:cubicBezTo>
                    <a:pt x="90733" y="60973"/>
                    <a:pt x="90733" y="60892"/>
                    <a:pt x="90774" y="60812"/>
                  </a:cubicBezTo>
                  <a:lnTo>
                    <a:pt x="89927" y="60812"/>
                  </a:lnTo>
                  <a:lnTo>
                    <a:pt x="89927" y="56255"/>
                  </a:lnTo>
                  <a:lnTo>
                    <a:pt x="91984" y="56255"/>
                  </a:lnTo>
                  <a:cubicBezTo>
                    <a:pt x="92024" y="56174"/>
                    <a:pt x="92024" y="56093"/>
                    <a:pt x="92064" y="56013"/>
                  </a:cubicBezTo>
                  <a:lnTo>
                    <a:pt x="89927" y="56013"/>
                  </a:lnTo>
                  <a:lnTo>
                    <a:pt x="89927" y="51456"/>
                  </a:lnTo>
                  <a:lnTo>
                    <a:pt x="92750" y="51456"/>
                  </a:lnTo>
                  <a:cubicBezTo>
                    <a:pt x="92750" y="51375"/>
                    <a:pt x="92790" y="51295"/>
                    <a:pt x="92790" y="51174"/>
                  </a:cubicBezTo>
                  <a:lnTo>
                    <a:pt x="89927" y="51174"/>
                  </a:lnTo>
                  <a:lnTo>
                    <a:pt x="89927" y="46617"/>
                  </a:lnTo>
                  <a:lnTo>
                    <a:pt x="93032" y="46617"/>
                  </a:lnTo>
                  <a:lnTo>
                    <a:pt x="93032" y="46496"/>
                  </a:lnTo>
                  <a:lnTo>
                    <a:pt x="93032" y="46375"/>
                  </a:lnTo>
                  <a:lnTo>
                    <a:pt x="89927" y="46375"/>
                  </a:lnTo>
                  <a:lnTo>
                    <a:pt x="89927" y="41818"/>
                  </a:lnTo>
                  <a:lnTo>
                    <a:pt x="92790" y="41818"/>
                  </a:lnTo>
                  <a:cubicBezTo>
                    <a:pt x="92790" y="41737"/>
                    <a:pt x="92750" y="41657"/>
                    <a:pt x="92750" y="41576"/>
                  </a:cubicBezTo>
                  <a:lnTo>
                    <a:pt x="89927" y="41576"/>
                  </a:lnTo>
                  <a:lnTo>
                    <a:pt x="89927" y="36979"/>
                  </a:lnTo>
                  <a:lnTo>
                    <a:pt x="92064" y="36979"/>
                  </a:lnTo>
                  <a:cubicBezTo>
                    <a:pt x="92024" y="36898"/>
                    <a:pt x="92024" y="36818"/>
                    <a:pt x="91984" y="36737"/>
                  </a:cubicBezTo>
                  <a:lnTo>
                    <a:pt x="89927" y="36737"/>
                  </a:lnTo>
                  <a:lnTo>
                    <a:pt x="89927" y="32180"/>
                  </a:lnTo>
                  <a:lnTo>
                    <a:pt x="90774" y="32180"/>
                  </a:lnTo>
                  <a:cubicBezTo>
                    <a:pt x="90733" y="32099"/>
                    <a:pt x="90733" y="32019"/>
                    <a:pt x="90693" y="31938"/>
                  </a:cubicBezTo>
                  <a:lnTo>
                    <a:pt x="89927" y="31938"/>
                  </a:lnTo>
                  <a:lnTo>
                    <a:pt x="89927" y="29841"/>
                  </a:lnTo>
                  <a:lnTo>
                    <a:pt x="89685" y="29196"/>
                  </a:lnTo>
                  <a:lnTo>
                    <a:pt x="89685" y="31938"/>
                  </a:lnTo>
                  <a:lnTo>
                    <a:pt x="85128" y="31938"/>
                  </a:lnTo>
                  <a:lnTo>
                    <a:pt x="85128" y="27381"/>
                  </a:lnTo>
                  <a:lnTo>
                    <a:pt x="88919" y="27381"/>
                  </a:lnTo>
                  <a:cubicBezTo>
                    <a:pt x="88879" y="27301"/>
                    <a:pt x="88838" y="27220"/>
                    <a:pt x="88798" y="27139"/>
                  </a:cubicBezTo>
                  <a:lnTo>
                    <a:pt x="85128" y="27139"/>
                  </a:lnTo>
                  <a:lnTo>
                    <a:pt x="85128" y="22542"/>
                  </a:lnTo>
                  <a:lnTo>
                    <a:pt x="86378" y="22542"/>
                  </a:lnTo>
                  <a:cubicBezTo>
                    <a:pt x="86338" y="22462"/>
                    <a:pt x="86298" y="22381"/>
                    <a:pt x="86257" y="22300"/>
                  </a:cubicBezTo>
                  <a:lnTo>
                    <a:pt x="85128" y="22300"/>
                  </a:lnTo>
                  <a:lnTo>
                    <a:pt x="85128" y="20566"/>
                  </a:lnTo>
                  <a:cubicBezTo>
                    <a:pt x="85048" y="20445"/>
                    <a:pt x="84967" y="20324"/>
                    <a:pt x="84886" y="20203"/>
                  </a:cubicBezTo>
                  <a:lnTo>
                    <a:pt x="84886" y="22300"/>
                  </a:lnTo>
                  <a:lnTo>
                    <a:pt x="80329" y="22300"/>
                  </a:lnTo>
                  <a:lnTo>
                    <a:pt x="80329" y="17743"/>
                  </a:lnTo>
                  <a:lnTo>
                    <a:pt x="83072" y="17743"/>
                  </a:lnTo>
                  <a:lnTo>
                    <a:pt x="82870" y="17501"/>
                  </a:lnTo>
                  <a:lnTo>
                    <a:pt x="80329" y="17501"/>
                  </a:lnTo>
                  <a:lnTo>
                    <a:pt x="80329" y="14558"/>
                  </a:lnTo>
                  <a:lnTo>
                    <a:pt x="80087" y="14316"/>
                  </a:lnTo>
                  <a:lnTo>
                    <a:pt x="80087" y="17501"/>
                  </a:lnTo>
                  <a:lnTo>
                    <a:pt x="75490" y="17501"/>
                  </a:lnTo>
                  <a:lnTo>
                    <a:pt x="75490" y="12945"/>
                  </a:lnTo>
                  <a:lnTo>
                    <a:pt x="78716" y="12945"/>
                  </a:lnTo>
                  <a:lnTo>
                    <a:pt x="78434" y="12703"/>
                  </a:lnTo>
                  <a:lnTo>
                    <a:pt x="75490" y="12703"/>
                  </a:lnTo>
                  <a:lnTo>
                    <a:pt x="75490" y="10122"/>
                  </a:lnTo>
                  <a:lnTo>
                    <a:pt x="75248" y="9920"/>
                  </a:lnTo>
                  <a:lnTo>
                    <a:pt x="75248" y="12703"/>
                  </a:lnTo>
                  <a:lnTo>
                    <a:pt x="70691" y="12703"/>
                  </a:lnTo>
                  <a:lnTo>
                    <a:pt x="70691" y="8106"/>
                  </a:lnTo>
                  <a:lnTo>
                    <a:pt x="72788" y="8106"/>
                  </a:lnTo>
                  <a:cubicBezTo>
                    <a:pt x="72667" y="8025"/>
                    <a:pt x="72546" y="7944"/>
                    <a:pt x="72425" y="7864"/>
                  </a:cubicBezTo>
                  <a:lnTo>
                    <a:pt x="70691" y="7864"/>
                  </a:lnTo>
                  <a:lnTo>
                    <a:pt x="70691" y="6775"/>
                  </a:lnTo>
                  <a:cubicBezTo>
                    <a:pt x="70611" y="6694"/>
                    <a:pt x="70530" y="6654"/>
                    <a:pt x="70450" y="6613"/>
                  </a:cubicBezTo>
                  <a:lnTo>
                    <a:pt x="70450" y="7864"/>
                  </a:lnTo>
                  <a:lnTo>
                    <a:pt x="65893" y="7864"/>
                  </a:lnTo>
                  <a:lnTo>
                    <a:pt x="65893" y="4194"/>
                  </a:lnTo>
                  <a:cubicBezTo>
                    <a:pt x="65812" y="4154"/>
                    <a:pt x="65731" y="4113"/>
                    <a:pt x="65651" y="4073"/>
                  </a:cubicBezTo>
                  <a:lnTo>
                    <a:pt x="65651" y="7864"/>
                  </a:lnTo>
                  <a:lnTo>
                    <a:pt x="61054" y="7864"/>
                  </a:lnTo>
                  <a:lnTo>
                    <a:pt x="61054" y="3307"/>
                  </a:lnTo>
                  <a:lnTo>
                    <a:pt x="63796" y="3307"/>
                  </a:lnTo>
                  <a:lnTo>
                    <a:pt x="63191" y="3065"/>
                  </a:lnTo>
                  <a:lnTo>
                    <a:pt x="61054" y="3065"/>
                  </a:lnTo>
                  <a:lnTo>
                    <a:pt x="61054" y="2339"/>
                  </a:lnTo>
                  <a:cubicBezTo>
                    <a:pt x="60973" y="2299"/>
                    <a:pt x="60892" y="2258"/>
                    <a:pt x="60812" y="2258"/>
                  </a:cubicBezTo>
                  <a:lnTo>
                    <a:pt x="60812" y="3065"/>
                  </a:lnTo>
                  <a:lnTo>
                    <a:pt x="56255" y="3065"/>
                  </a:lnTo>
                  <a:lnTo>
                    <a:pt x="56255" y="1048"/>
                  </a:lnTo>
                  <a:cubicBezTo>
                    <a:pt x="56174" y="1008"/>
                    <a:pt x="56093" y="1008"/>
                    <a:pt x="56013" y="968"/>
                  </a:cubicBezTo>
                  <a:lnTo>
                    <a:pt x="56013" y="3065"/>
                  </a:lnTo>
                  <a:lnTo>
                    <a:pt x="51456" y="3065"/>
                  </a:lnTo>
                  <a:lnTo>
                    <a:pt x="51456" y="282"/>
                  </a:lnTo>
                  <a:cubicBezTo>
                    <a:pt x="51375" y="242"/>
                    <a:pt x="51295" y="242"/>
                    <a:pt x="51214" y="242"/>
                  </a:cubicBezTo>
                  <a:lnTo>
                    <a:pt x="51214" y="3065"/>
                  </a:lnTo>
                  <a:lnTo>
                    <a:pt x="46617" y="3065"/>
                  </a:lnTo>
                  <a:lnTo>
                    <a:pt x="46617" y="0"/>
                  </a:lnTo>
                  <a:lnTo>
                    <a:pt x="46496" y="0"/>
                  </a:lnTo>
                  <a:lnTo>
                    <a:pt x="46375" y="0"/>
                  </a:lnTo>
                  <a:lnTo>
                    <a:pt x="46375" y="3065"/>
                  </a:lnTo>
                  <a:lnTo>
                    <a:pt x="41818" y="3065"/>
                  </a:lnTo>
                  <a:lnTo>
                    <a:pt x="41818" y="242"/>
                  </a:lnTo>
                  <a:cubicBezTo>
                    <a:pt x="41737" y="242"/>
                    <a:pt x="41657" y="242"/>
                    <a:pt x="41576" y="242"/>
                  </a:cubicBezTo>
                  <a:lnTo>
                    <a:pt x="41576" y="3065"/>
                  </a:lnTo>
                  <a:lnTo>
                    <a:pt x="37019" y="3065"/>
                  </a:lnTo>
                  <a:lnTo>
                    <a:pt x="37019" y="968"/>
                  </a:lnTo>
                  <a:cubicBezTo>
                    <a:pt x="36939" y="1008"/>
                    <a:pt x="36858" y="1008"/>
                    <a:pt x="36777" y="1008"/>
                  </a:cubicBezTo>
                  <a:lnTo>
                    <a:pt x="36777" y="3065"/>
                  </a:lnTo>
                  <a:lnTo>
                    <a:pt x="32180" y="3065"/>
                  </a:lnTo>
                  <a:lnTo>
                    <a:pt x="32180" y="2258"/>
                  </a:lnTo>
                  <a:cubicBezTo>
                    <a:pt x="32099" y="2258"/>
                    <a:pt x="32019" y="2299"/>
                    <a:pt x="31938" y="2339"/>
                  </a:cubicBezTo>
                  <a:lnTo>
                    <a:pt x="31938" y="3065"/>
                  </a:lnTo>
                  <a:lnTo>
                    <a:pt x="29841" y="3065"/>
                  </a:lnTo>
                  <a:lnTo>
                    <a:pt x="29236" y="3307"/>
                  </a:lnTo>
                  <a:lnTo>
                    <a:pt x="31938" y="3307"/>
                  </a:lnTo>
                  <a:lnTo>
                    <a:pt x="31938" y="7904"/>
                  </a:lnTo>
                  <a:lnTo>
                    <a:pt x="27381" y="7904"/>
                  </a:lnTo>
                  <a:lnTo>
                    <a:pt x="27381" y="4113"/>
                  </a:lnTo>
                  <a:cubicBezTo>
                    <a:pt x="27301" y="4154"/>
                    <a:pt x="27220" y="4194"/>
                    <a:pt x="27139" y="4234"/>
                  </a:cubicBezTo>
                  <a:lnTo>
                    <a:pt x="27139" y="7904"/>
                  </a:lnTo>
                  <a:lnTo>
                    <a:pt x="22542" y="7904"/>
                  </a:lnTo>
                  <a:lnTo>
                    <a:pt x="22542" y="6613"/>
                  </a:lnTo>
                  <a:cubicBezTo>
                    <a:pt x="22462" y="6694"/>
                    <a:pt x="22381" y="6734"/>
                    <a:pt x="22300" y="6775"/>
                  </a:cubicBezTo>
                  <a:lnTo>
                    <a:pt x="22300" y="7904"/>
                  </a:lnTo>
                  <a:lnTo>
                    <a:pt x="20566" y="7904"/>
                  </a:lnTo>
                  <a:cubicBezTo>
                    <a:pt x="20445" y="7985"/>
                    <a:pt x="20324" y="8065"/>
                    <a:pt x="20203" y="8146"/>
                  </a:cubicBezTo>
                  <a:lnTo>
                    <a:pt x="22300" y="8146"/>
                  </a:lnTo>
                  <a:lnTo>
                    <a:pt x="22300" y="12703"/>
                  </a:lnTo>
                  <a:lnTo>
                    <a:pt x="17743" y="12703"/>
                  </a:lnTo>
                  <a:lnTo>
                    <a:pt x="17743" y="9961"/>
                  </a:lnTo>
                  <a:lnTo>
                    <a:pt x="17501" y="10162"/>
                  </a:lnTo>
                  <a:lnTo>
                    <a:pt x="17501" y="12703"/>
                  </a:lnTo>
                  <a:lnTo>
                    <a:pt x="14558" y="12703"/>
                  </a:lnTo>
                  <a:lnTo>
                    <a:pt x="14316" y="12945"/>
                  </a:lnTo>
                  <a:lnTo>
                    <a:pt x="17501" y="12945"/>
                  </a:lnTo>
                  <a:lnTo>
                    <a:pt x="17501" y="17542"/>
                  </a:lnTo>
                  <a:lnTo>
                    <a:pt x="12945" y="17542"/>
                  </a:lnTo>
                  <a:lnTo>
                    <a:pt x="12945" y="14316"/>
                  </a:lnTo>
                  <a:lnTo>
                    <a:pt x="12703" y="14598"/>
                  </a:lnTo>
                  <a:lnTo>
                    <a:pt x="12703" y="17542"/>
                  </a:lnTo>
                  <a:lnTo>
                    <a:pt x="10122" y="17542"/>
                  </a:lnTo>
                  <a:lnTo>
                    <a:pt x="9920" y="17784"/>
                  </a:lnTo>
                  <a:lnTo>
                    <a:pt x="12703" y="17784"/>
                  </a:lnTo>
                  <a:lnTo>
                    <a:pt x="12703" y="22341"/>
                  </a:lnTo>
                  <a:lnTo>
                    <a:pt x="8106" y="22341"/>
                  </a:lnTo>
                  <a:lnTo>
                    <a:pt x="8106" y="20244"/>
                  </a:lnTo>
                  <a:cubicBezTo>
                    <a:pt x="8025" y="20365"/>
                    <a:pt x="7944" y="20486"/>
                    <a:pt x="7864" y="20607"/>
                  </a:cubicBezTo>
                  <a:lnTo>
                    <a:pt x="7864" y="22341"/>
                  </a:lnTo>
                  <a:lnTo>
                    <a:pt x="6775" y="22341"/>
                  </a:lnTo>
                  <a:cubicBezTo>
                    <a:pt x="6694" y="22421"/>
                    <a:pt x="6654" y="22502"/>
                    <a:pt x="6613" y="22583"/>
                  </a:cubicBezTo>
                  <a:lnTo>
                    <a:pt x="7864" y="22583"/>
                  </a:lnTo>
                  <a:lnTo>
                    <a:pt x="7864" y="27139"/>
                  </a:lnTo>
                  <a:lnTo>
                    <a:pt x="4194" y="27139"/>
                  </a:lnTo>
                  <a:cubicBezTo>
                    <a:pt x="4154" y="27220"/>
                    <a:pt x="4113" y="27301"/>
                    <a:pt x="4073" y="27381"/>
                  </a:cubicBezTo>
                  <a:lnTo>
                    <a:pt x="7864" y="27381"/>
                  </a:lnTo>
                  <a:lnTo>
                    <a:pt x="7864" y="31978"/>
                  </a:lnTo>
                  <a:lnTo>
                    <a:pt x="3307" y="31978"/>
                  </a:lnTo>
                  <a:lnTo>
                    <a:pt x="3307" y="29236"/>
                  </a:lnTo>
                  <a:lnTo>
                    <a:pt x="3065" y="29841"/>
                  </a:lnTo>
                  <a:lnTo>
                    <a:pt x="3065" y="31978"/>
                  </a:lnTo>
                  <a:lnTo>
                    <a:pt x="2299" y="31978"/>
                  </a:lnTo>
                  <a:cubicBezTo>
                    <a:pt x="2299" y="32059"/>
                    <a:pt x="2258" y="32140"/>
                    <a:pt x="2218" y="32220"/>
                  </a:cubicBezTo>
                  <a:lnTo>
                    <a:pt x="3065" y="32220"/>
                  </a:lnTo>
                  <a:lnTo>
                    <a:pt x="3065" y="36777"/>
                  </a:lnTo>
                  <a:lnTo>
                    <a:pt x="1008" y="36777"/>
                  </a:lnTo>
                  <a:cubicBezTo>
                    <a:pt x="1008" y="36858"/>
                    <a:pt x="968" y="36939"/>
                    <a:pt x="968" y="37019"/>
                  </a:cubicBezTo>
                  <a:lnTo>
                    <a:pt x="3065" y="37019"/>
                  </a:lnTo>
                  <a:lnTo>
                    <a:pt x="3065" y="41576"/>
                  </a:lnTo>
                  <a:lnTo>
                    <a:pt x="242" y="41576"/>
                  </a:lnTo>
                  <a:cubicBezTo>
                    <a:pt x="242" y="41657"/>
                    <a:pt x="242" y="41737"/>
                    <a:pt x="242" y="41818"/>
                  </a:cubicBezTo>
                  <a:lnTo>
                    <a:pt x="3065" y="41818"/>
                  </a:lnTo>
                  <a:lnTo>
                    <a:pt x="3065" y="46415"/>
                  </a:lnTo>
                  <a:lnTo>
                    <a:pt x="0" y="46415"/>
                  </a:lnTo>
                  <a:lnTo>
                    <a:pt x="0" y="46536"/>
                  </a:lnTo>
                  <a:lnTo>
                    <a:pt x="0" y="46657"/>
                  </a:lnTo>
                  <a:lnTo>
                    <a:pt x="3065" y="46657"/>
                  </a:lnTo>
                  <a:lnTo>
                    <a:pt x="3065" y="51214"/>
                  </a:lnTo>
                  <a:lnTo>
                    <a:pt x="242" y="51214"/>
                  </a:lnTo>
                  <a:cubicBezTo>
                    <a:pt x="242" y="51295"/>
                    <a:pt x="242" y="51375"/>
                    <a:pt x="242" y="51456"/>
                  </a:cubicBezTo>
                  <a:lnTo>
                    <a:pt x="3065" y="51456"/>
                  </a:lnTo>
                  <a:lnTo>
                    <a:pt x="3065" y="56053"/>
                  </a:lnTo>
                  <a:lnTo>
                    <a:pt x="968" y="56053"/>
                  </a:lnTo>
                  <a:cubicBezTo>
                    <a:pt x="968" y="56134"/>
                    <a:pt x="1008" y="56174"/>
                    <a:pt x="1008" y="56295"/>
                  </a:cubicBezTo>
                  <a:lnTo>
                    <a:pt x="3065" y="56295"/>
                  </a:lnTo>
                  <a:lnTo>
                    <a:pt x="3065" y="60852"/>
                  </a:lnTo>
                  <a:lnTo>
                    <a:pt x="2218" y="60852"/>
                  </a:lnTo>
                  <a:cubicBezTo>
                    <a:pt x="2258" y="60933"/>
                    <a:pt x="2299" y="61013"/>
                    <a:pt x="2299" y="61094"/>
                  </a:cubicBezTo>
                  <a:lnTo>
                    <a:pt x="3065" y="61094"/>
                  </a:lnTo>
                  <a:lnTo>
                    <a:pt x="3065" y="63191"/>
                  </a:lnTo>
                  <a:lnTo>
                    <a:pt x="3307" y="63836"/>
                  </a:lnTo>
                  <a:lnTo>
                    <a:pt x="3307" y="61094"/>
                  </a:lnTo>
                  <a:lnTo>
                    <a:pt x="7864" y="61094"/>
                  </a:lnTo>
                  <a:lnTo>
                    <a:pt x="7864" y="65651"/>
                  </a:lnTo>
                  <a:lnTo>
                    <a:pt x="4073" y="65651"/>
                  </a:lnTo>
                  <a:cubicBezTo>
                    <a:pt x="4113" y="65731"/>
                    <a:pt x="4154" y="65812"/>
                    <a:pt x="4194" y="65893"/>
                  </a:cubicBezTo>
                  <a:lnTo>
                    <a:pt x="7864" y="65893"/>
                  </a:lnTo>
                  <a:lnTo>
                    <a:pt x="7864" y="70490"/>
                  </a:lnTo>
                  <a:lnTo>
                    <a:pt x="6613" y="70490"/>
                  </a:lnTo>
                  <a:cubicBezTo>
                    <a:pt x="6654" y="70570"/>
                    <a:pt x="6694" y="70651"/>
                    <a:pt x="6775" y="70732"/>
                  </a:cubicBezTo>
                  <a:lnTo>
                    <a:pt x="7864" y="70732"/>
                  </a:lnTo>
                  <a:lnTo>
                    <a:pt x="7864" y="72466"/>
                  </a:lnTo>
                  <a:cubicBezTo>
                    <a:pt x="7944" y="72587"/>
                    <a:pt x="8025" y="72708"/>
                    <a:pt x="8106" y="72829"/>
                  </a:cubicBezTo>
                  <a:lnTo>
                    <a:pt x="8106" y="70732"/>
                  </a:lnTo>
                  <a:lnTo>
                    <a:pt x="12703" y="70732"/>
                  </a:lnTo>
                  <a:lnTo>
                    <a:pt x="12703" y="75289"/>
                  </a:lnTo>
                  <a:lnTo>
                    <a:pt x="9920" y="75289"/>
                  </a:lnTo>
                  <a:lnTo>
                    <a:pt x="10122" y="75531"/>
                  </a:lnTo>
                  <a:lnTo>
                    <a:pt x="12703" y="75531"/>
                  </a:lnTo>
                  <a:lnTo>
                    <a:pt x="12703" y="78474"/>
                  </a:lnTo>
                  <a:lnTo>
                    <a:pt x="12945" y="78716"/>
                  </a:lnTo>
                  <a:lnTo>
                    <a:pt x="12945" y="75531"/>
                  </a:lnTo>
                  <a:lnTo>
                    <a:pt x="17501" y="75531"/>
                  </a:lnTo>
                  <a:lnTo>
                    <a:pt x="17501" y="80087"/>
                  </a:lnTo>
                  <a:lnTo>
                    <a:pt x="14316" y="80087"/>
                  </a:lnTo>
                  <a:lnTo>
                    <a:pt x="14558" y="80329"/>
                  </a:lnTo>
                  <a:lnTo>
                    <a:pt x="17501" y="80329"/>
                  </a:lnTo>
                  <a:lnTo>
                    <a:pt x="17501" y="82910"/>
                  </a:lnTo>
                  <a:lnTo>
                    <a:pt x="17743" y="83072"/>
                  </a:lnTo>
                  <a:lnTo>
                    <a:pt x="17743" y="80329"/>
                  </a:lnTo>
                  <a:lnTo>
                    <a:pt x="22300" y="80329"/>
                  </a:lnTo>
                  <a:lnTo>
                    <a:pt x="22300" y="84927"/>
                  </a:lnTo>
                  <a:lnTo>
                    <a:pt x="20203" y="84927"/>
                  </a:lnTo>
                  <a:cubicBezTo>
                    <a:pt x="20324" y="85007"/>
                    <a:pt x="20445" y="85088"/>
                    <a:pt x="20566" y="85168"/>
                  </a:cubicBezTo>
                  <a:lnTo>
                    <a:pt x="22300" y="85168"/>
                  </a:lnTo>
                  <a:lnTo>
                    <a:pt x="22300" y="86257"/>
                  </a:lnTo>
                  <a:cubicBezTo>
                    <a:pt x="22381" y="86338"/>
                    <a:pt x="22462" y="86378"/>
                    <a:pt x="22542" y="86419"/>
                  </a:cubicBezTo>
                  <a:lnTo>
                    <a:pt x="22542" y="85168"/>
                  </a:lnTo>
                  <a:lnTo>
                    <a:pt x="27139" y="85168"/>
                  </a:lnTo>
                  <a:lnTo>
                    <a:pt x="27139" y="88838"/>
                  </a:lnTo>
                  <a:cubicBezTo>
                    <a:pt x="27220" y="88878"/>
                    <a:pt x="27301" y="88919"/>
                    <a:pt x="27381" y="88959"/>
                  </a:cubicBezTo>
                  <a:lnTo>
                    <a:pt x="27381" y="85168"/>
                  </a:lnTo>
                  <a:lnTo>
                    <a:pt x="31938" y="85168"/>
                  </a:lnTo>
                  <a:lnTo>
                    <a:pt x="31938" y="89725"/>
                  </a:lnTo>
                  <a:lnTo>
                    <a:pt x="29236" y="89725"/>
                  </a:lnTo>
                  <a:lnTo>
                    <a:pt x="29841" y="89967"/>
                  </a:lnTo>
                  <a:lnTo>
                    <a:pt x="31938" y="89967"/>
                  </a:lnTo>
                  <a:lnTo>
                    <a:pt x="31938" y="90733"/>
                  </a:lnTo>
                  <a:cubicBezTo>
                    <a:pt x="32019" y="90733"/>
                    <a:pt x="32099" y="90774"/>
                    <a:pt x="32180" y="90814"/>
                  </a:cubicBezTo>
                  <a:lnTo>
                    <a:pt x="32180" y="89967"/>
                  </a:lnTo>
                  <a:lnTo>
                    <a:pt x="36777" y="89967"/>
                  </a:lnTo>
                  <a:lnTo>
                    <a:pt x="36777" y="92024"/>
                  </a:lnTo>
                  <a:cubicBezTo>
                    <a:pt x="36858" y="92024"/>
                    <a:pt x="36939" y="92064"/>
                    <a:pt x="37019" y="92064"/>
                  </a:cubicBezTo>
                  <a:lnTo>
                    <a:pt x="37019" y="89967"/>
                  </a:lnTo>
                  <a:lnTo>
                    <a:pt x="41576" y="89967"/>
                  </a:lnTo>
                  <a:lnTo>
                    <a:pt x="41576" y="92790"/>
                  </a:lnTo>
                  <a:cubicBezTo>
                    <a:pt x="41657" y="92790"/>
                    <a:pt x="41737" y="92790"/>
                    <a:pt x="41818" y="92790"/>
                  </a:cubicBezTo>
                  <a:lnTo>
                    <a:pt x="41818" y="89967"/>
                  </a:lnTo>
                  <a:lnTo>
                    <a:pt x="46375" y="89967"/>
                  </a:lnTo>
                  <a:lnTo>
                    <a:pt x="46375" y="93032"/>
                  </a:lnTo>
                  <a:lnTo>
                    <a:pt x="46496" y="93032"/>
                  </a:lnTo>
                  <a:lnTo>
                    <a:pt x="46617" y="93032"/>
                  </a:lnTo>
                  <a:lnTo>
                    <a:pt x="46617" y="89967"/>
                  </a:lnTo>
                  <a:lnTo>
                    <a:pt x="51214" y="89967"/>
                  </a:lnTo>
                  <a:lnTo>
                    <a:pt x="51214" y="92790"/>
                  </a:lnTo>
                  <a:cubicBezTo>
                    <a:pt x="51295" y="92790"/>
                    <a:pt x="51375" y="92790"/>
                    <a:pt x="51456" y="92790"/>
                  </a:cubicBezTo>
                  <a:lnTo>
                    <a:pt x="51456" y="89967"/>
                  </a:lnTo>
                  <a:lnTo>
                    <a:pt x="56013" y="89967"/>
                  </a:lnTo>
                  <a:lnTo>
                    <a:pt x="56013" y="92064"/>
                  </a:lnTo>
                  <a:cubicBezTo>
                    <a:pt x="56093" y="92064"/>
                    <a:pt x="56174" y="92024"/>
                    <a:pt x="56255" y="92024"/>
                  </a:cubicBezTo>
                  <a:lnTo>
                    <a:pt x="56255" y="89967"/>
                  </a:lnTo>
                  <a:lnTo>
                    <a:pt x="60812" y="89967"/>
                  </a:lnTo>
                  <a:lnTo>
                    <a:pt x="60812" y="90814"/>
                  </a:lnTo>
                  <a:cubicBezTo>
                    <a:pt x="60892" y="90774"/>
                    <a:pt x="60973" y="90733"/>
                    <a:pt x="61054" y="90733"/>
                  </a:cubicBezTo>
                  <a:lnTo>
                    <a:pt x="61054" y="89967"/>
                  </a:lnTo>
                  <a:lnTo>
                    <a:pt x="63191" y="89967"/>
                  </a:lnTo>
                  <a:lnTo>
                    <a:pt x="63796" y="89725"/>
                  </a:lnTo>
                  <a:lnTo>
                    <a:pt x="61054" y="89725"/>
                  </a:lnTo>
                  <a:lnTo>
                    <a:pt x="61054" y="85168"/>
                  </a:lnTo>
                  <a:lnTo>
                    <a:pt x="65651" y="85168"/>
                  </a:lnTo>
                  <a:lnTo>
                    <a:pt x="65651" y="88959"/>
                  </a:lnTo>
                  <a:cubicBezTo>
                    <a:pt x="65731" y="88919"/>
                    <a:pt x="65812" y="88878"/>
                    <a:pt x="65893" y="88838"/>
                  </a:cubicBezTo>
                  <a:lnTo>
                    <a:pt x="65893" y="85168"/>
                  </a:lnTo>
                  <a:lnTo>
                    <a:pt x="70450" y="85168"/>
                  </a:lnTo>
                  <a:lnTo>
                    <a:pt x="70450" y="86419"/>
                  </a:lnTo>
                  <a:cubicBezTo>
                    <a:pt x="70530" y="86378"/>
                    <a:pt x="70611" y="86338"/>
                    <a:pt x="70691" y="86257"/>
                  </a:cubicBezTo>
                  <a:lnTo>
                    <a:pt x="70691" y="85168"/>
                  </a:lnTo>
                  <a:lnTo>
                    <a:pt x="72425" y="85168"/>
                  </a:lnTo>
                  <a:cubicBezTo>
                    <a:pt x="72546" y="85088"/>
                    <a:pt x="72667" y="85007"/>
                    <a:pt x="72788" y="84927"/>
                  </a:cubicBezTo>
                  <a:lnTo>
                    <a:pt x="70691" y="84927"/>
                  </a:lnTo>
                  <a:lnTo>
                    <a:pt x="70691" y="80329"/>
                  </a:lnTo>
                  <a:lnTo>
                    <a:pt x="75248" y="80329"/>
                  </a:lnTo>
                  <a:lnTo>
                    <a:pt x="75248" y="83072"/>
                  </a:lnTo>
                  <a:lnTo>
                    <a:pt x="75490" y="82910"/>
                  </a:lnTo>
                  <a:lnTo>
                    <a:pt x="75490" y="80329"/>
                  </a:lnTo>
                  <a:lnTo>
                    <a:pt x="78434" y="80329"/>
                  </a:lnTo>
                  <a:lnTo>
                    <a:pt x="78716" y="80087"/>
                  </a:lnTo>
                  <a:lnTo>
                    <a:pt x="75490" y="80087"/>
                  </a:lnTo>
                  <a:lnTo>
                    <a:pt x="75490" y="75531"/>
                  </a:lnTo>
                  <a:lnTo>
                    <a:pt x="80087" y="75531"/>
                  </a:lnTo>
                  <a:lnTo>
                    <a:pt x="80087" y="78716"/>
                  </a:lnTo>
                  <a:lnTo>
                    <a:pt x="80329" y="78474"/>
                  </a:lnTo>
                  <a:lnTo>
                    <a:pt x="80329" y="75531"/>
                  </a:lnTo>
                  <a:lnTo>
                    <a:pt x="82870" y="75531"/>
                  </a:lnTo>
                  <a:lnTo>
                    <a:pt x="83072" y="75289"/>
                  </a:lnTo>
                  <a:lnTo>
                    <a:pt x="80329" y="75289"/>
                  </a:lnTo>
                  <a:lnTo>
                    <a:pt x="80329" y="70732"/>
                  </a:lnTo>
                  <a:lnTo>
                    <a:pt x="84886" y="70732"/>
                  </a:lnTo>
                  <a:lnTo>
                    <a:pt x="84886" y="72829"/>
                  </a:lnTo>
                  <a:cubicBezTo>
                    <a:pt x="84967" y="72708"/>
                    <a:pt x="85048" y="72587"/>
                    <a:pt x="85128" y="72466"/>
                  </a:cubicBezTo>
                  <a:lnTo>
                    <a:pt x="85128" y="70732"/>
                  </a:lnTo>
                  <a:lnTo>
                    <a:pt x="86257" y="70732"/>
                  </a:lnTo>
                  <a:cubicBezTo>
                    <a:pt x="86298" y="70651"/>
                    <a:pt x="86338" y="70570"/>
                    <a:pt x="86378" y="70490"/>
                  </a:cubicBezTo>
                  <a:lnTo>
                    <a:pt x="85128" y="70490"/>
                  </a:lnTo>
                  <a:lnTo>
                    <a:pt x="85128" y="65893"/>
                  </a:lnTo>
                  <a:lnTo>
                    <a:pt x="88798" y="65893"/>
                  </a:lnTo>
                  <a:cubicBezTo>
                    <a:pt x="88838" y="65812"/>
                    <a:pt x="88879" y="65731"/>
                    <a:pt x="88919" y="65651"/>
                  </a:cubicBezTo>
                  <a:lnTo>
                    <a:pt x="85128" y="65651"/>
                  </a:lnTo>
                  <a:lnTo>
                    <a:pt x="85128" y="61094"/>
                  </a:lnTo>
                  <a:lnTo>
                    <a:pt x="89685" y="61094"/>
                  </a:lnTo>
                  <a:close/>
                  <a:moveTo>
                    <a:pt x="85128" y="32180"/>
                  </a:moveTo>
                  <a:lnTo>
                    <a:pt x="89685" y="32180"/>
                  </a:lnTo>
                  <a:lnTo>
                    <a:pt x="89685" y="36777"/>
                  </a:lnTo>
                  <a:lnTo>
                    <a:pt x="85128" y="36777"/>
                  </a:lnTo>
                  <a:close/>
                  <a:moveTo>
                    <a:pt x="85128" y="37019"/>
                  </a:moveTo>
                  <a:lnTo>
                    <a:pt x="89685" y="37019"/>
                  </a:lnTo>
                  <a:lnTo>
                    <a:pt x="89685" y="41576"/>
                  </a:lnTo>
                  <a:lnTo>
                    <a:pt x="85128" y="41576"/>
                  </a:lnTo>
                  <a:close/>
                  <a:moveTo>
                    <a:pt x="85128" y="41818"/>
                  </a:moveTo>
                  <a:lnTo>
                    <a:pt x="89685" y="41818"/>
                  </a:lnTo>
                  <a:lnTo>
                    <a:pt x="89685" y="46375"/>
                  </a:lnTo>
                  <a:lnTo>
                    <a:pt x="85128" y="46375"/>
                  </a:lnTo>
                  <a:close/>
                  <a:moveTo>
                    <a:pt x="85128" y="46617"/>
                  </a:moveTo>
                  <a:lnTo>
                    <a:pt x="89685" y="46617"/>
                  </a:lnTo>
                  <a:lnTo>
                    <a:pt x="89685" y="51214"/>
                  </a:lnTo>
                  <a:lnTo>
                    <a:pt x="85128" y="51214"/>
                  </a:lnTo>
                  <a:close/>
                  <a:moveTo>
                    <a:pt x="85128" y="51456"/>
                  </a:moveTo>
                  <a:lnTo>
                    <a:pt x="89685" y="51456"/>
                  </a:lnTo>
                  <a:lnTo>
                    <a:pt x="89685" y="56013"/>
                  </a:lnTo>
                  <a:lnTo>
                    <a:pt x="85128" y="56013"/>
                  </a:lnTo>
                  <a:close/>
                  <a:moveTo>
                    <a:pt x="85128" y="56255"/>
                  </a:moveTo>
                  <a:lnTo>
                    <a:pt x="89685" y="56255"/>
                  </a:lnTo>
                  <a:lnTo>
                    <a:pt x="89685" y="60812"/>
                  </a:lnTo>
                  <a:lnTo>
                    <a:pt x="85128" y="60812"/>
                  </a:lnTo>
                  <a:close/>
                  <a:moveTo>
                    <a:pt x="7904" y="60812"/>
                  </a:moveTo>
                  <a:lnTo>
                    <a:pt x="3347" y="60812"/>
                  </a:lnTo>
                  <a:lnTo>
                    <a:pt x="3347" y="56255"/>
                  </a:lnTo>
                  <a:lnTo>
                    <a:pt x="7904" y="56255"/>
                  </a:lnTo>
                  <a:close/>
                  <a:moveTo>
                    <a:pt x="7904" y="56013"/>
                  </a:moveTo>
                  <a:lnTo>
                    <a:pt x="3347" y="56013"/>
                  </a:lnTo>
                  <a:lnTo>
                    <a:pt x="3347" y="51456"/>
                  </a:lnTo>
                  <a:lnTo>
                    <a:pt x="7904" y="51456"/>
                  </a:lnTo>
                  <a:close/>
                  <a:moveTo>
                    <a:pt x="7904" y="51214"/>
                  </a:moveTo>
                  <a:lnTo>
                    <a:pt x="3347" y="51214"/>
                  </a:lnTo>
                  <a:lnTo>
                    <a:pt x="3347" y="46617"/>
                  </a:lnTo>
                  <a:lnTo>
                    <a:pt x="7904" y="46617"/>
                  </a:lnTo>
                  <a:close/>
                  <a:moveTo>
                    <a:pt x="7904" y="46375"/>
                  </a:moveTo>
                  <a:lnTo>
                    <a:pt x="3347" y="46375"/>
                  </a:lnTo>
                  <a:lnTo>
                    <a:pt x="3347" y="41818"/>
                  </a:lnTo>
                  <a:lnTo>
                    <a:pt x="7904" y="41818"/>
                  </a:lnTo>
                  <a:close/>
                  <a:moveTo>
                    <a:pt x="7904" y="41576"/>
                  </a:moveTo>
                  <a:lnTo>
                    <a:pt x="3347" y="41576"/>
                  </a:lnTo>
                  <a:lnTo>
                    <a:pt x="3347" y="37019"/>
                  </a:lnTo>
                  <a:lnTo>
                    <a:pt x="7904" y="37019"/>
                  </a:lnTo>
                  <a:close/>
                  <a:moveTo>
                    <a:pt x="7904" y="36777"/>
                  </a:moveTo>
                  <a:lnTo>
                    <a:pt x="3347" y="36777"/>
                  </a:lnTo>
                  <a:lnTo>
                    <a:pt x="3347" y="32180"/>
                  </a:lnTo>
                  <a:lnTo>
                    <a:pt x="7904" y="32180"/>
                  </a:lnTo>
                  <a:close/>
                  <a:moveTo>
                    <a:pt x="12703" y="70449"/>
                  </a:moveTo>
                  <a:lnTo>
                    <a:pt x="8146" y="70449"/>
                  </a:lnTo>
                  <a:lnTo>
                    <a:pt x="8146" y="65893"/>
                  </a:lnTo>
                  <a:lnTo>
                    <a:pt x="12703" y="65893"/>
                  </a:lnTo>
                  <a:close/>
                  <a:moveTo>
                    <a:pt x="12703" y="65610"/>
                  </a:moveTo>
                  <a:lnTo>
                    <a:pt x="8146" y="65610"/>
                  </a:lnTo>
                  <a:lnTo>
                    <a:pt x="8146" y="61054"/>
                  </a:lnTo>
                  <a:lnTo>
                    <a:pt x="12703" y="61054"/>
                  </a:lnTo>
                  <a:close/>
                  <a:moveTo>
                    <a:pt x="12703" y="60812"/>
                  </a:moveTo>
                  <a:lnTo>
                    <a:pt x="8146" y="60812"/>
                  </a:lnTo>
                  <a:lnTo>
                    <a:pt x="8146" y="56255"/>
                  </a:lnTo>
                  <a:lnTo>
                    <a:pt x="12703" y="56255"/>
                  </a:lnTo>
                  <a:close/>
                  <a:moveTo>
                    <a:pt x="12703" y="56013"/>
                  </a:moveTo>
                  <a:lnTo>
                    <a:pt x="8146" y="56013"/>
                  </a:lnTo>
                  <a:lnTo>
                    <a:pt x="8146" y="51456"/>
                  </a:lnTo>
                  <a:lnTo>
                    <a:pt x="12703" y="51456"/>
                  </a:lnTo>
                  <a:close/>
                  <a:moveTo>
                    <a:pt x="12703" y="51174"/>
                  </a:moveTo>
                  <a:lnTo>
                    <a:pt x="8146" y="51174"/>
                  </a:lnTo>
                  <a:lnTo>
                    <a:pt x="8146" y="46617"/>
                  </a:lnTo>
                  <a:lnTo>
                    <a:pt x="12703" y="46617"/>
                  </a:lnTo>
                  <a:close/>
                  <a:moveTo>
                    <a:pt x="12703" y="46375"/>
                  </a:moveTo>
                  <a:lnTo>
                    <a:pt x="8146" y="46375"/>
                  </a:lnTo>
                  <a:lnTo>
                    <a:pt x="8146" y="41818"/>
                  </a:lnTo>
                  <a:lnTo>
                    <a:pt x="12703" y="41818"/>
                  </a:lnTo>
                  <a:close/>
                  <a:moveTo>
                    <a:pt x="12703" y="41576"/>
                  </a:moveTo>
                  <a:lnTo>
                    <a:pt x="8146" y="41576"/>
                  </a:lnTo>
                  <a:lnTo>
                    <a:pt x="8146" y="36979"/>
                  </a:lnTo>
                  <a:lnTo>
                    <a:pt x="12703" y="36979"/>
                  </a:lnTo>
                  <a:close/>
                  <a:moveTo>
                    <a:pt x="12703" y="36737"/>
                  </a:moveTo>
                  <a:lnTo>
                    <a:pt x="8146" y="36737"/>
                  </a:lnTo>
                  <a:lnTo>
                    <a:pt x="8146" y="32180"/>
                  </a:lnTo>
                  <a:lnTo>
                    <a:pt x="12703" y="32180"/>
                  </a:lnTo>
                  <a:close/>
                  <a:moveTo>
                    <a:pt x="12703" y="31938"/>
                  </a:moveTo>
                  <a:lnTo>
                    <a:pt x="8146" y="31938"/>
                  </a:lnTo>
                  <a:lnTo>
                    <a:pt x="8146" y="27381"/>
                  </a:lnTo>
                  <a:lnTo>
                    <a:pt x="12703" y="27381"/>
                  </a:lnTo>
                  <a:close/>
                  <a:moveTo>
                    <a:pt x="12703" y="27139"/>
                  </a:moveTo>
                  <a:lnTo>
                    <a:pt x="8146" y="27139"/>
                  </a:lnTo>
                  <a:lnTo>
                    <a:pt x="8146" y="22542"/>
                  </a:lnTo>
                  <a:lnTo>
                    <a:pt x="12703" y="22542"/>
                  </a:lnTo>
                  <a:close/>
                  <a:moveTo>
                    <a:pt x="17542" y="75248"/>
                  </a:moveTo>
                  <a:lnTo>
                    <a:pt x="12945" y="75248"/>
                  </a:lnTo>
                  <a:lnTo>
                    <a:pt x="12945" y="70651"/>
                  </a:lnTo>
                  <a:lnTo>
                    <a:pt x="17542" y="70651"/>
                  </a:lnTo>
                  <a:close/>
                  <a:moveTo>
                    <a:pt x="17542" y="70449"/>
                  </a:moveTo>
                  <a:lnTo>
                    <a:pt x="12945" y="70449"/>
                  </a:lnTo>
                  <a:lnTo>
                    <a:pt x="12945" y="65852"/>
                  </a:lnTo>
                  <a:lnTo>
                    <a:pt x="17542" y="65852"/>
                  </a:lnTo>
                  <a:close/>
                  <a:moveTo>
                    <a:pt x="17542" y="65610"/>
                  </a:moveTo>
                  <a:lnTo>
                    <a:pt x="12945" y="65610"/>
                  </a:lnTo>
                  <a:lnTo>
                    <a:pt x="12945" y="61054"/>
                  </a:lnTo>
                  <a:lnTo>
                    <a:pt x="17542" y="61054"/>
                  </a:lnTo>
                  <a:close/>
                  <a:moveTo>
                    <a:pt x="17542" y="60812"/>
                  </a:moveTo>
                  <a:lnTo>
                    <a:pt x="12945" y="60812"/>
                  </a:lnTo>
                  <a:lnTo>
                    <a:pt x="12945" y="56214"/>
                  </a:lnTo>
                  <a:lnTo>
                    <a:pt x="17542" y="56214"/>
                  </a:lnTo>
                  <a:close/>
                  <a:moveTo>
                    <a:pt x="17542" y="55972"/>
                  </a:moveTo>
                  <a:lnTo>
                    <a:pt x="12945" y="55972"/>
                  </a:lnTo>
                  <a:lnTo>
                    <a:pt x="12945" y="51416"/>
                  </a:lnTo>
                  <a:lnTo>
                    <a:pt x="17542" y="51416"/>
                  </a:lnTo>
                  <a:close/>
                  <a:moveTo>
                    <a:pt x="17542" y="51174"/>
                  </a:moveTo>
                  <a:lnTo>
                    <a:pt x="12945" y="51174"/>
                  </a:lnTo>
                  <a:lnTo>
                    <a:pt x="12945" y="46617"/>
                  </a:lnTo>
                  <a:lnTo>
                    <a:pt x="17542" y="46617"/>
                  </a:lnTo>
                  <a:close/>
                  <a:moveTo>
                    <a:pt x="17542" y="46375"/>
                  </a:moveTo>
                  <a:lnTo>
                    <a:pt x="12945" y="46375"/>
                  </a:lnTo>
                  <a:lnTo>
                    <a:pt x="12945" y="41778"/>
                  </a:lnTo>
                  <a:lnTo>
                    <a:pt x="17542" y="41778"/>
                  </a:lnTo>
                  <a:close/>
                  <a:moveTo>
                    <a:pt x="17542" y="41536"/>
                  </a:moveTo>
                  <a:lnTo>
                    <a:pt x="12945" y="41536"/>
                  </a:lnTo>
                  <a:lnTo>
                    <a:pt x="12945" y="36979"/>
                  </a:lnTo>
                  <a:lnTo>
                    <a:pt x="17542" y="36979"/>
                  </a:lnTo>
                  <a:close/>
                  <a:moveTo>
                    <a:pt x="17542" y="36737"/>
                  </a:moveTo>
                  <a:lnTo>
                    <a:pt x="12945" y="36737"/>
                  </a:lnTo>
                  <a:lnTo>
                    <a:pt x="12945" y="32180"/>
                  </a:lnTo>
                  <a:lnTo>
                    <a:pt x="17542" y="32180"/>
                  </a:lnTo>
                  <a:close/>
                  <a:moveTo>
                    <a:pt x="17542" y="31938"/>
                  </a:moveTo>
                  <a:lnTo>
                    <a:pt x="12945" y="31938"/>
                  </a:lnTo>
                  <a:lnTo>
                    <a:pt x="12945" y="27341"/>
                  </a:lnTo>
                  <a:lnTo>
                    <a:pt x="17542" y="27341"/>
                  </a:lnTo>
                  <a:close/>
                  <a:moveTo>
                    <a:pt x="17542" y="27099"/>
                  </a:moveTo>
                  <a:lnTo>
                    <a:pt x="12945" y="27099"/>
                  </a:lnTo>
                  <a:lnTo>
                    <a:pt x="12945" y="22542"/>
                  </a:lnTo>
                  <a:lnTo>
                    <a:pt x="17542" y="22542"/>
                  </a:lnTo>
                  <a:close/>
                  <a:moveTo>
                    <a:pt x="17542" y="22300"/>
                  </a:moveTo>
                  <a:lnTo>
                    <a:pt x="12945" y="22300"/>
                  </a:lnTo>
                  <a:lnTo>
                    <a:pt x="12945" y="17743"/>
                  </a:lnTo>
                  <a:lnTo>
                    <a:pt x="17542" y="17743"/>
                  </a:lnTo>
                  <a:close/>
                  <a:moveTo>
                    <a:pt x="22341" y="80047"/>
                  </a:moveTo>
                  <a:lnTo>
                    <a:pt x="17784" y="80047"/>
                  </a:lnTo>
                  <a:lnTo>
                    <a:pt x="17784" y="75450"/>
                  </a:lnTo>
                  <a:lnTo>
                    <a:pt x="22341" y="75450"/>
                  </a:lnTo>
                  <a:close/>
                  <a:moveTo>
                    <a:pt x="22341" y="75208"/>
                  </a:moveTo>
                  <a:lnTo>
                    <a:pt x="17784" y="75208"/>
                  </a:lnTo>
                  <a:lnTo>
                    <a:pt x="17784" y="70651"/>
                  </a:lnTo>
                  <a:lnTo>
                    <a:pt x="22341" y="70651"/>
                  </a:lnTo>
                  <a:close/>
                  <a:moveTo>
                    <a:pt x="22341" y="70409"/>
                  </a:moveTo>
                  <a:lnTo>
                    <a:pt x="17784" y="70409"/>
                  </a:lnTo>
                  <a:lnTo>
                    <a:pt x="17784" y="65852"/>
                  </a:lnTo>
                  <a:lnTo>
                    <a:pt x="22341" y="65852"/>
                  </a:lnTo>
                  <a:close/>
                  <a:moveTo>
                    <a:pt x="22341" y="65610"/>
                  </a:moveTo>
                  <a:lnTo>
                    <a:pt x="17784" y="65610"/>
                  </a:lnTo>
                  <a:lnTo>
                    <a:pt x="17784" y="61013"/>
                  </a:lnTo>
                  <a:lnTo>
                    <a:pt x="22341" y="61013"/>
                  </a:lnTo>
                  <a:close/>
                  <a:moveTo>
                    <a:pt x="22341" y="60771"/>
                  </a:moveTo>
                  <a:lnTo>
                    <a:pt x="17784" y="60771"/>
                  </a:lnTo>
                  <a:lnTo>
                    <a:pt x="17784" y="56214"/>
                  </a:lnTo>
                  <a:lnTo>
                    <a:pt x="22341" y="56214"/>
                  </a:lnTo>
                  <a:close/>
                  <a:moveTo>
                    <a:pt x="22341" y="55972"/>
                  </a:moveTo>
                  <a:lnTo>
                    <a:pt x="17784" y="55972"/>
                  </a:lnTo>
                  <a:lnTo>
                    <a:pt x="17784" y="51416"/>
                  </a:lnTo>
                  <a:lnTo>
                    <a:pt x="22341" y="51416"/>
                  </a:lnTo>
                  <a:close/>
                  <a:moveTo>
                    <a:pt x="22341" y="51174"/>
                  </a:moveTo>
                  <a:lnTo>
                    <a:pt x="17784" y="51174"/>
                  </a:lnTo>
                  <a:lnTo>
                    <a:pt x="17784" y="46577"/>
                  </a:lnTo>
                  <a:lnTo>
                    <a:pt x="22341" y="46577"/>
                  </a:lnTo>
                  <a:close/>
                  <a:moveTo>
                    <a:pt x="22341" y="46335"/>
                  </a:moveTo>
                  <a:lnTo>
                    <a:pt x="17784" y="46335"/>
                  </a:lnTo>
                  <a:lnTo>
                    <a:pt x="17784" y="41778"/>
                  </a:lnTo>
                  <a:lnTo>
                    <a:pt x="22341" y="41778"/>
                  </a:lnTo>
                  <a:close/>
                  <a:moveTo>
                    <a:pt x="22341" y="41536"/>
                  </a:moveTo>
                  <a:lnTo>
                    <a:pt x="17784" y="41536"/>
                  </a:lnTo>
                  <a:lnTo>
                    <a:pt x="17784" y="36939"/>
                  </a:lnTo>
                  <a:lnTo>
                    <a:pt x="22341" y="36939"/>
                  </a:lnTo>
                  <a:close/>
                  <a:moveTo>
                    <a:pt x="22341" y="36737"/>
                  </a:moveTo>
                  <a:lnTo>
                    <a:pt x="17784" y="36737"/>
                  </a:lnTo>
                  <a:lnTo>
                    <a:pt x="17784" y="32140"/>
                  </a:lnTo>
                  <a:lnTo>
                    <a:pt x="22341" y="32140"/>
                  </a:lnTo>
                  <a:close/>
                  <a:moveTo>
                    <a:pt x="22341" y="31898"/>
                  </a:moveTo>
                  <a:lnTo>
                    <a:pt x="17784" y="31898"/>
                  </a:lnTo>
                  <a:lnTo>
                    <a:pt x="17784" y="27341"/>
                  </a:lnTo>
                  <a:lnTo>
                    <a:pt x="22341" y="27341"/>
                  </a:lnTo>
                  <a:close/>
                  <a:moveTo>
                    <a:pt x="22341" y="27099"/>
                  </a:moveTo>
                  <a:lnTo>
                    <a:pt x="17784" y="27099"/>
                  </a:lnTo>
                  <a:lnTo>
                    <a:pt x="17784" y="22502"/>
                  </a:lnTo>
                  <a:lnTo>
                    <a:pt x="22341" y="22502"/>
                  </a:lnTo>
                  <a:close/>
                  <a:moveTo>
                    <a:pt x="22341" y="22260"/>
                  </a:moveTo>
                  <a:lnTo>
                    <a:pt x="17784" y="22260"/>
                  </a:lnTo>
                  <a:lnTo>
                    <a:pt x="17784" y="17703"/>
                  </a:lnTo>
                  <a:lnTo>
                    <a:pt x="22341" y="17703"/>
                  </a:lnTo>
                  <a:close/>
                  <a:moveTo>
                    <a:pt x="22341" y="17461"/>
                  </a:moveTo>
                  <a:lnTo>
                    <a:pt x="17784" y="17461"/>
                  </a:lnTo>
                  <a:lnTo>
                    <a:pt x="17784" y="12904"/>
                  </a:lnTo>
                  <a:lnTo>
                    <a:pt x="22341" y="12904"/>
                  </a:lnTo>
                  <a:close/>
                  <a:moveTo>
                    <a:pt x="27139" y="84846"/>
                  </a:moveTo>
                  <a:lnTo>
                    <a:pt x="22583" y="84846"/>
                  </a:lnTo>
                  <a:lnTo>
                    <a:pt x="22583" y="80249"/>
                  </a:lnTo>
                  <a:lnTo>
                    <a:pt x="27139" y="80249"/>
                  </a:lnTo>
                  <a:close/>
                  <a:moveTo>
                    <a:pt x="27139" y="80007"/>
                  </a:moveTo>
                  <a:lnTo>
                    <a:pt x="22583" y="80007"/>
                  </a:lnTo>
                  <a:lnTo>
                    <a:pt x="22583" y="75450"/>
                  </a:lnTo>
                  <a:lnTo>
                    <a:pt x="27139" y="75450"/>
                  </a:lnTo>
                  <a:close/>
                  <a:moveTo>
                    <a:pt x="27139" y="75208"/>
                  </a:moveTo>
                  <a:lnTo>
                    <a:pt x="22583" y="75208"/>
                  </a:lnTo>
                  <a:lnTo>
                    <a:pt x="22583" y="70611"/>
                  </a:lnTo>
                  <a:lnTo>
                    <a:pt x="27139" y="70611"/>
                  </a:lnTo>
                  <a:close/>
                  <a:moveTo>
                    <a:pt x="27139" y="70369"/>
                  </a:moveTo>
                  <a:lnTo>
                    <a:pt x="22583" y="70369"/>
                  </a:lnTo>
                  <a:lnTo>
                    <a:pt x="22583" y="65812"/>
                  </a:lnTo>
                  <a:lnTo>
                    <a:pt x="27139" y="65812"/>
                  </a:lnTo>
                  <a:close/>
                  <a:moveTo>
                    <a:pt x="27139" y="65570"/>
                  </a:moveTo>
                  <a:lnTo>
                    <a:pt x="22583" y="65570"/>
                  </a:lnTo>
                  <a:lnTo>
                    <a:pt x="22583" y="61013"/>
                  </a:lnTo>
                  <a:lnTo>
                    <a:pt x="27139" y="61013"/>
                  </a:lnTo>
                  <a:close/>
                  <a:moveTo>
                    <a:pt x="27139" y="60771"/>
                  </a:moveTo>
                  <a:lnTo>
                    <a:pt x="22583" y="60771"/>
                  </a:lnTo>
                  <a:lnTo>
                    <a:pt x="22583" y="56174"/>
                  </a:lnTo>
                  <a:lnTo>
                    <a:pt x="27139" y="56174"/>
                  </a:lnTo>
                  <a:close/>
                  <a:moveTo>
                    <a:pt x="27139" y="55932"/>
                  </a:moveTo>
                  <a:lnTo>
                    <a:pt x="22583" y="55932"/>
                  </a:lnTo>
                  <a:lnTo>
                    <a:pt x="22583" y="51375"/>
                  </a:lnTo>
                  <a:lnTo>
                    <a:pt x="27139" y="51375"/>
                  </a:lnTo>
                  <a:close/>
                  <a:moveTo>
                    <a:pt x="27139" y="51133"/>
                  </a:moveTo>
                  <a:lnTo>
                    <a:pt x="22583" y="51133"/>
                  </a:lnTo>
                  <a:lnTo>
                    <a:pt x="22583" y="46577"/>
                  </a:lnTo>
                  <a:lnTo>
                    <a:pt x="27139" y="46577"/>
                  </a:lnTo>
                  <a:close/>
                  <a:moveTo>
                    <a:pt x="27139" y="46335"/>
                  </a:moveTo>
                  <a:lnTo>
                    <a:pt x="22583" y="46335"/>
                  </a:lnTo>
                  <a:lnTo>
                    <a:pt x="22583" y="41737"/>
                  </a:lnTo>
                  <a:lnTo>
                    <a:pt x="27139" y="41737"/>
                  </a:lnTo>
                  <a:close/>
                  <a:moveTo>
                    <a:pt x="27139" y="41495"/>
                  </a:moveTo>
                  <a:lnTo>
                    <a:pt x="22583" y="41495"/>
                  </a:lnTo>
                  <a:lnTo>
                    <a:pt x="22583" y="36939"/>
                  </a:lnTo>
                  <a:lnTo>
                    <a:pt x="27139" y="36939"/>
                  </a:lnTo>
                  <a:close/>
                  <a:moveTo>
                    <a:pt x="27139" y="36697"/>
                  </a:moveTo>
                  <a:lnTo>
                    <a:pt x="22583" y="36697"/>
                  </a:lnTo>
                  <a:lnTo>
                    <a:pt x="22583" y="32140"/>
                  </a:lnTo>
                  <a:lnTo>
                    <a:pt x="27139" y="32140"/>
                  </a:lnTo>
                  <a:close/>
                  <a:moveTo>
                    <a:pt x="27139" y="31898"/>
                  </a:moveTo>
                  <a:lnTo>
                    <a:pt x="22583" y="31898"/>
                  </a:lnTo>
                  <a:lnTo>
                    <a:pt x="22583" y="27301"/>
                  </a:lnTo>
                  <a:lnTo>
                    <a:pt x="27139" y="27301"/>
                  </a:lnTo>
                  <a:close/>
                  <a:moveTo>
                    <a:pt x="27139" y="27059"/>
                  </a:moveTo>
                  <a:lnTo>
                    <a:pt x="22583" y="27059"/>
                  </a:lnTo>
                  <a:lnTo>
                    <a:pt x="22583" y="22502"/>
                  </a:lnTo>
                  <a:lnTo>
                    <a:pt x="27139" y="22502"/>
                  </a:lnTo>
                  <a:close/>
                  <a:moveTo>
                    <a:pt x="27139" y="22260"/>
                  </a:moveTo>
                  <a:lnTo>
                    <a:pt x="22583" y="22260"/>
                  </a:lnTo>
                  <a:lnTo>
                    <a:pt x="22583" y="17703"/>
                  </a:lnTo>
                  <a:lnTo>
                    <a:pt x="27139" y="17703"/>
                  </a:lnTo>
                  <a:close/>
                  <a:moveTo>
                    <a:pt x="27139" y="17461"/>
                  </a:moveTo>
                  <a:lnTo>
                    <a:pt x="22583" y="17461"/>
                  </a:lnTo>
                  <a:lnTo>
                    <a:pt x="22583" y="12864"/>
                  </a:lnTo>
                  <a:lnTo>
                    <a:pt x="27139" y="12864"/>
                  </a:lnTo>
                  <a:close/>
                  <a:moveTo>
                    <a:pt x="27139" y="12622"/>
                  </a:moveTo>
                  <a:lnTo>
                    <a:pt x="22583" y="12622"/>
                  </a:lnTo>
                  <a:lnTo>
                    <a:pt x="22583" y="8065"/>
                  </a:lnTo>
                  <a:lnTo>
                    <a:pt x="27139" y="8065"/>
                  </a:lnTo>
                  <a:close/>
                  <a:moveTo>
                    <a:pt x="31979" y="84806"/>
                  </a:moveTo>
                  <a:lnTo>
                    <a:pt x="27381" y="84806"/>
                  </a:lnTo>
                  <a:lnTo>
                    <a:pt x="27381" y="80249"/>
                  </a:lnTo>
                  <a:lnTo>
                    <a:pt x="31979" y="80249"/>
                  </a:lnTo>
                  <a:close/>
                  <a:moveTo>
                    <a:pt x="31979" y="80007"/>
                  </a:moveTo>
                  <a:lnTo>
                    <a:pt x="27381" y="80007"/>
                  </a:lnTo>
                  <a:lnTo>
                    <a:pt x="27381" y="75410"/>
                  </a:lnTo>
                  <a:lnTo>
                    <a:pt x="31979" y="75410"/>
                  </a:lnTo>
                  <a:close/>
                  <a:moveTo>
                    <a:pt x="31979" y="75168"/>
                  </a:moveTo>
                  <a:lnTo>
                    <a:pt x="27381" y="75168"/>
                  </a:lnTo>
                  <a:lnTo>
                    <a:pt x="27381" y="70611"/>
                  </a:lnTo>
                  <a:lnTo>
                    <a:pt x="31979" y="70611"/>
                  </a:lnTo>
                  <a:close/>
                  <a:moveTo>
                    <a:pt x="31979" y="70369"/>
                  </a:moveTo>
                  <a:lnTo>
                    <a:pt x="27381" y="70369"/>
                  </a:lnTo>
                  <a:lnTo>
                    <a:pt x="27381" y="65812"/>
                  </a:lnTo>
                  <a:lnTo>
                    <a:pt x="31979" y="65812"/>
                  </a:lnTo>
                  <a:close/>
                  <a:moveTo>
                    <a:pt x="31979" y="65570"/>
                  </a:moveTo>
                  <a:lnTo>
                    <a:pt x="27381" y="65570"/>
                  </a:lnTo>
                  <a:lnTo>
                    <a:pt x="27381" y="60973"/>
                  </a:lnTo>
                  <a:lnTo>
                    <a:pt x="31979" y="60973"/>
                  </a:lnTo>
                  <a:close/>
                  <a:moveTo>
                    <a:pt x="31979" y="60731"/>
                  </a:moveTo>
                  <a:lnTo>
                    <a:pt x="27381" y="60731"/>
                  </a:lnTo>
                  <a:lnTo>
                    <a:pt x="27381" y="56174"/>
                  </a:lnTo>
                  <a:lnTo>
                    <a:pt x="31979" y="56174"/>
                  </a:lnTo>
                  <a:close/>
                  <a:moveTo>
                    <a:pt x="31979" y="55932"/>
                  </a:moveTo>
                  <a:lnTo>
                    <a:pt x="27381" y="55932"/>
                  </a:lnTo>
                  <a:lnTo>
                    <a:pt x="27381" y="51375"/>
                  </a:lnTo>
                  <a:lnTo>
                    <a:pt x="31979" y="51375"/>
                  </a:lnTo>
                  <a:close/>
                  <a:moveTo>
                    <a:pt x="31979" y="51133"/>
                  </a:moveTo>
                  <a:lnTo>
                    <a:pt x="27381" y="51133"/>
                  </a:lnTo>
                  <a:lnTo>
                    <a:pt x="27381" y="46536"/>
                  </a:lnTo>
                  <a:lnTo>
                    <a:pt x="31979" y="46536"/>
                  </a:lnTo>
                  <a:close/>
                  <a:moveTo>
                    <a:pt x="31979" y="46294"/>
                  </a:moveTo>
                  <a:lnTo>
                    <a:pt x="27381" y="46294"/>
                  </a:lnTo>
                  <a:lnTo>
                    <a:pt x="27381" y="41737"/>
                  </a:lnTo>
                  <a:lnTo>
                    <a:pt x="31979" y="41737"/>
                  </a:lnTo>
                  <a:close/>
                  <a:moveTo>
                    <a:pt x="31979" y="41495"/>
                  </a:moveTo>
                  <a:lnTo>
                    <a:pt x="27381" y="41495"/>
                  </a:lnTo>
                  <a:lnTo>
                    <a:pt x="27381" y="36898"/>
                  </a:lnTo>
                  <a:lnTo>
                    <a:pt x="31979" y="36898"/>
                  </a:lnTo>
                  <a:close/>
                  <a:moveTo>
                    <a:pt x="31979" y="36656"/>
                  </a:moveTo>
                  <a:lnTo>
                    <a:pt x="27381" y="36656"/>
                  </a:lnTo>
                  <a:lnTo>
                    <a:pt x="27381" y="32099"/>
                  </a:lnTo>
                  <a:lnTo>
                    <a:pt x="31979" y="32099"/>
                  </a:lnTo>
                  <a:close/>
                  <a:moveTo>
                    <a:pt x="31979" y="31858"/>
                  </a:moveTo>
                  <a:lnTo>
                    <a:pt x="27381" y="31858"/>
                  </a:lnTo>
                  <a:lnTo>
                    <a:pt x="27381" y="27301"/>
                  </a:lnTo>
                  <a:lnTo>
                    <a:pt x="31979" y="27301"/>
                  </a:lnTo>
                  <a:close/>
                  <a:moveTo>
                    <a:pt x="31979" y="27059"/>
                  </a:moveTo>
                  <a:lnTo>
                    <a:pt x="27381" y="27059"/>
                  </a:lnTo>
                  <a:lnTo>
                    <a:pt x="27381" y="22462"/>
                  </a:lnTo>
                  <a:lnTo>
                    <a:pt x="31979" y="22462"/>
                  </a:lnTo>
                  <a:close/>
                  <a:moveTo>
                    <a:pt x="31979" y="22220"/>
                  </a:moveTo>
                  <a:lnTo>
                    <a:pt x="27381" y="22220"/>
                  </a:lnTo>
                  <a:lnTo>
                    <a:pt x="27381" y="17663"/>
                  </a:lnTo>
                  <a:lnTo>
                    <a:pt x="31979" y="17663"/>
                  </a:lnTo>
                  <a:close/>
                  <a:moveTo>
                    <a:pt x="31979" y="17421"/>
                  </a:moveTo>
                  <a:lnTo>
                    <a:pt x="27381" y="17421"/>
                  </a:lnTo>
                  <a:lnTo>
                    <a:pt x="27381" y="12864"/>
                  </a:lnTo>
                  <a:lnTo>
                    <a:pt x="31979" y="12864"/>
                  </a:lnTo>
                  <a:close/>
                  <a:moveTo>
                    <a:pt x="31979" y="12622"/>
                  </a:moveTo>
                  <a:lnTo>
                    <a:pt x="27381" y="12622"/>
                  </a:lnTo>
                  <a:lnTo>
                    <a:pt x="27381" y="8025"/>
                  </a:lnTo>
                  <a:lnTo>
                    <a:pt x="31979" y="8025"/>
                  </a:lnTo>
                  <a:close/>
                  <a:moveTo>
                    <a:pt x="36777" y="89604"/>
                  </a:moveTo>
                  <a:lnTo>
                    <a:pt x="32220" y="89604"/>
                  </a:lnTo>
                  <a:lnTo>
                    <a:pt x="32220" y="85007"/>
                  </a:lnTo>
                  <a:lnTo>
                    <a:pt x="36777" y="85007"/>
                  </a:lnTo>
                  <a:close/>
                  <a:moveTo>
                    <a:pt x="36777" y="84765"/>
                  </a:moveTo>
                  <a:lnTo>
                    <a:pt x="32220" y="84765"/>
                  </a:lnTo>
                  <a:lnTo>
                    <a:pt x="32220" y="80208"/>
                  </a:lnTo>
                  <a:lnTo>
                    <a:pt x="36777" y="80208"/>
                  </a:lnTo>
                  <a:close/>
                  <a:moveTo>
                    <a:pt x="36777" y="79966"/>
                  </a:moveTo>
                  <a:lnTo>
                    <a:pt x="32220" y="79966"/>
                  </a:lnTo>
                  <a:lnTo>
                    <a:pt x="32220" y="75410"/>
                  </a:lnTo>
                  <a:lnTo>
                    <a:pt x="36777" y="75410"/>
                  </a:lnTo>
                  <a:close/>
                  <a:moveTo>
                    <a:pt x="36777" y="75168"/>
                  </a:moveTo>
                  <a:lnTo>
                    <a:pt x="32220" y="75168"/>
                  </a:lnTo>
                  <a:lnTo>
                    <a:pt x="32220" y="70570"/>
                  </a:lnTo>
                  <a:lnTo>
                    <a:pt x="36777" y="70570"/>
                  </a:lnTo>
                  <a:close/>
                  <a:moveTo>
                    <a:pt x="36777" y="70329"/>
                  </a:moveTo>
                  <a:lnTo>
                    <a:pt x="32220" y="70329"/>
                  </a:lnTo>
                  <a:lnTo>
                    <a:pt x="32220" y="65772"/>
                  </a:lnTo>
                  <a:lnTo>
                    <a:pt x="36777" y="65772"/>
                  </a:lnTo>
                  <a:close/>
                  <a:moveTo>
                    <a:pt x="36777" y="65530"/>
                  </a:moveTo>
                  <a:lnTo>
                    <a:pt x="32220" y="65530"/>
                  </a:lnTo>
                  <a:lnTo>
                    <a:pt x="32220" y="60973"/>
                  </a:lnTo>
                  <a:lnTo>
                    <a:pt x="36777" y="60973"/>
                  </a:lnTo>
                  <a:close/>
                  <a:moveTo>
                    <a:pt x="36777" y="60731"/>
                  </a:moveTo>
                  <a:lnTo>
                    <a:pt x="32220" y="60731"/>
                  </a:lnTo>
                  <a:lnTo>
                    <a:pt x="32220" y="56134"/>
                  </a:lnTo>
                  <a:lnTo>
                    <a:pt x="36777" y="56134"/>
                  </a:lnTo>
                  <a:close/>
                  <a:moveTo>
                    <a:pt x="36777" y="55892"/>
                  </a:moveTo>
                  <a:lnTo>
                    <a:pt x="32220" y="55892"/>
                  </a:lnTo>
                  <a:lnTo>
                    <a:pt x="32220" y="51335"/>
                  </a:lnTo>
                  <a:lnTo>
                    <a:pt x="36777" y="51335"/>
                  </a:lnTo>
                  <a:close/>
                  <a:moveTo>
                    <a:pt x="36777" y="51093"/>
                  </a:moveTo>
                  <a:lnTo>
                    <a:pt x="32220" y="51093"/>
                  </a:lnTo>
                  <a:lnTo>
                    <a:pt x="32220" y="46536"/>
                  </a:lnTo>
                  <a:lnTo>
                    <a:pt x="36777" y="46536"/>
                  </a:lnTo>
                  <a:close/>
                  <a:moveTo>
                    <a:pt x="36777" y="46294"/>
                  </a:moveTo>
                  <a:lnTo>
                    <a:pt x="32220" y="46294"/>
                  </a:lnTo>
                  <a:lnTo>
                    <a:pt x="32220" y="41697"/>
                  </a:lnTo>
                  <a:lnTo>
                    <a:pt x="36777" y="41697"/>
                  </a:lnTo>
                  <a:close/>
                  <a:moveTo>
                    <a:pt x="36777" y="41455"/>
                  </a:moveTo>
                  <a:lnTo>
                    <a:pt x="32220" y="41455"/>
                  </a:lnTo>
                  <a:lnTo>
                    <a:pt x="32220" y="36898"/>
                  </a:lnTo>
                  <a:lnTo>
                    <a:pt x="36777" y="36898"/>
                  </a:lnTo>
                  <a:close/>
                  <a:moveTo>
                    <a:pt x="36777" y="36656"/>
                  </a:moveTo>
                  <a:lnTo>
                    <a:pt x="32220" y="36656"/>
                  </a:lnTo>
                  <a:lnTo>
                    <a:pt x="32220" y="32059"/>
                  </a:lnTo>
                  <a:lnTo>
                    <a:pt x="36777" y="32059"/>
                  </a:lnTo>
                  <a:close/>
                  <a:moveTo>
                    <a:pt x="36777" y="31817"/>
                  </a:moveTo>
                  <a:lnTo>
                    <a:pt x="32220" y="31817"/>
                  </a:lnTo>
                  <a:lnTo>
                    <a:pt x="32220" y="27260"/>
                  </a:lnTo>
                  <a:lnTo>
                    <a:pt x="36777" y="27260"/>
                  </a:lnTo>
                  <a:close/>
                  <a:moveTo>
                    <a:pt x="36777" y="27018"/>
                  </a:moveTo>
                  <a:lnTo>
                    <a:pt x="32220" y="27018"/>
                  </a:lnTo>
                  <a:lnTo>
                    <a:pt x="32220" y="22462"/>
                  </a:lnTo>
                  <a:lnTo>
                    <a:pt x="36777" y="22462"/>
                  </a:lnTo>
                  <a:close/>
                  <a:moveTo>
                    <a:pt x="36777" y="22220"/>
                  </a:moveTo>
                  <a:lnTo>
                    <a:pt x="32220" y="22220"/>
                  </a:lnTo>
                  <a:lnTo>
                    <a:pt x="32220" y="17622"/>
                  </a:lnTo>
                  <a:lnTo>
                    <a:pt x="36777" y="17622"/>
                  </a:lnTo>
                  <a:close/>
                  <a:moveTo>
                    <a:pt x="36777" y="17380"/>
                  </a:moveTo>
                  <a:lnTo>
                    <a:pt x="32220" y="17380"/>
                  </a:lnTo>
                  <a:lnTo>
                    <a:pt x="32220" y="12824"/>
                  </a:lnTo>
                  <a:lnTo>
                    <a:pt x="36777" y="12824"/>
                  </a:lnTo>
                  <a:close/>
                  <a:moveTo>
                    <a:pt x="36777" y="12582"/>
                  </a:moveTo>
                  <a:lnTo>
                    <a:pt x="32220" y="12582"/>
                  </a:lnTo>
                  <a:lnTo>
                    <a:pt x="32220" y="8025"/>
                  </a:lnTo>
                  <a:lnTo>
                    <a:pt x="36777" y="8025"/>
                  </a:lnTo>
                  <a:close/>
                  <a:moveTo>
                    <a:pt x="36777" y="7783"/>
                  </a:moveTo>
                  <a:lnTo>
                    <a:pt x="32220" y="7783"/>
                  </a:lnTo>
                  <a:lnTo>
                    <a:pt x="32220" y="3307"/>
                  </a:lnTo>
                  <a:lnTo>
                    <a:pt x="36777" y="3307"/>
                  </a:lnTo>
                  <a:lnTo>
                    <a:pt x="36777" y="7904"/>
                  </a:lnTo>
                  <a:close/>
                  <a:moveTo>
                    <a:pt x="41616" y="89564"/>
                  </a:moveTo>
                  <a:lnTo>
                    <a:pt x="37019" y="89564"/>
                  </a:lnTo>
                  <a:lnTo>
                    <a:pt x="37019" y="85007"/>
                  </a:lnTo>
                  <a:lnTo>
                    <a:pt x="41616" y="85007"/>
                  </a:lnTo>
                  <a:close/>
                  <a:moveTo>
                    <a:pt x="41616" y="84765"/>
                  </a:moveTo>
                  <a:lnTo>
                    <a:pt x="37019" y="84765"/>
                  </a:lnTo>
                  <a:lnTo>
                    <a:pt x="37019" y="80168"/>
                  </a:lnTo>
                  <a:lnTo>
                    <a:pt x="41616" y="80168"/>
                  </a:lnTo>
                  <a:close/>
                  <a:moveTo>
                    <a:pt x="41616" y="79926"/>
                  </a:moveTo>
                  <a:lnTo>
                    <a:pt x="37019" y="79926"/>
                  </a:lnTo>
                  <a:lnTo>
                    <a:pt x="37019" y="75369"/>
                  </a:lnTo>
                  <a:lnTo>
                    <a:pt x="41616" y="75369"/>
                  </a:lnTo>
                  <a:close/>
                  <a:moveTo>
                    <a:pt x="41616" y="75127"/>
                  </a:moveTo>
                  <a:lnTo>
                    <a:pt x="37019" y="75127"/>
                  </a:lnTo>
                  <a:lnTo>
                    <a:pt x="37019" y="70570"/>
                  </a:lnTo>
                  <a:lnTo>
                    <a:pt x="41616" y="70570"/>
                  </a:lnTo>
                  <a:close/>
                  <a:moveTo>
                    <a:pt x="41616" y="70329"/>
                  </a:moveTo>
                  <a:lnTo>
                    <a:pt x="37019" y="70329"/>
                  </a:lnTo>
                  <a:lnTo>
                    <a:pt x="37019" y="65731"/>
                  </a:lnTo>
                  <a:lnTo>
                    <a:pt x="41616" y="65731"/>
                  </a:lnTo>
                  <a:close/>
                  <a:moveTo>
                    <a:pt x="41616" y="65489"/>
                  </a:moveTo>
                  <a:lnTo>
                    <a:pt x="37019" y="65489"/>
                  </a:lnTo>
                  <a:lnTo>
                    <a:pt x="37019" y="60933"/>
                  </a:lnTo>
                  <a:lnTo>
                    <a:pt x="41616" y="60933"/>
                  </a:lnTo>
                  <a:close/>
                  <a:moveTo>
                    <a:pt x="41616" y="60691"/>
                  </a:moveTo>
                  <a:lnTo>
                    <a:pt x="37019" y="60691"/>
                  </a:lnTo>
                  <a:lnTo>
                    <a:pt x="37019" y="56134"/>
                  </a:lnTo>
                  <a:lnTo>
                    <a:pt x="41616" y="56134"/>
                  </a:lnTo>
                  <a:close/>
                  <a:moveTo>
                    <a:pt x="41616" y="55892"/>
                  </a:moveTo>
                  <a:lnTo>
                    <a:pt x="37019" y="55892"/>
                  </a:lnTo>
                  <a:lnTo>
                    <a:pt x="37019" y="51295"/>
                  </a:lnTo>
                  <a:lnTo>
                    <a:pt x="41616" y="51295"/>
                  </a:lnTo>
                  <a:close/>
                  <a:moveTo>
                    <a:pt x="41616" y="51053"/>
                  </a:moveTo>
                  <a:lnTo>
                    <a:pt x="37019" y="51053"/>
                  </a:lnTo>
                  <a:lnTo>
                    <a:pt x="37019" y="46496"/>
                  </a:lnTo>
                  <a:lnTo>
                    <a:pt x="41616" y="46496"/>
                  </a:lnTo>
                  <a:close/>
                  <a:moveTo>
                    <a:pt x="41616" y="46254"/>
                  </a:moveTo>
                  <a:lnTo>
                    <a:pt x="37019" y="46254"/>
                  </a:lnTo>
                  <a:lnTo>
                    <a:pt x="37019" y="41697"/>
                  </a:lnTo>
                  <a:lnTo>
                    <a:pt x="41616" y="41697"/>
                  </a:lnTo>
                  <a:close/>
                  <a:moveTo>
                    <a:pt x="41616" y="41455"/>
                  </a:moveTo>
                  <a:lnTo>
                    <a:pt x="37019" y="41455"/>
                  </a:lnTo>
                  <a:lnTo>
                    <a:pt x="37019" y="36858"/>
                  </a:lnTo>
                  <a:lnTo>
                    <a:pt x="41616" y="36858"/>
                  </a:lnTo>
                  <a:close/>
                  <a:moveTo>
                    <a:pt x="41616" y="36616"/>
                  </a:moveTo>
                  <a:lnTo>
                    <a:pt x="37019" y="36616"/>
                  </a:lnTo>
                  <a:lnTo>
                    <a:pt x="37019" y="32059"/>
                  </a:lnTo>
                  <a:lnTo>
                    <a:pt x="41616" y="32059"/>
                  </a:lnTo>
                  <a:close/>
                  <a:moveTo>
                    <a:pt x="41616" y="31817"/>
                  </a:moveTo>
                  <a:lnTo>
                    <a:pt x="37019" y="31817"/>
                  </a:lnTo>
                  <a:lnTo>
                    <a:pt x="37019" y="27220"/>
                  </a:lnTo>
                  <a:lnTo>
                    <a:pt x="41616" y="27220"/>
                  </a:lnTo>
                  <a:close/>
                  <a:moveTo>
                    <a:pt x="41616" y="26978"/>
                  </a:moveTo>
                  <a:lnTo>
                    <a:pt x="37019" y="26978"/>
                  </a:lnTo>
                  <a:lnTo>
                    <a:pt x="37019" y="22421"/>
                  </a:lnTo>
                  <a:lnTo>
                    <a:pt x="41616" y="22421"/>
                  </a:lnTo>
                  <a:close/>
                  <a:moveTo>
                    <a:pt x="41616" y="22179"/>
                  </a:moveTo>
                  <a:lnTo>
                    <a:pt x="37019" y="22179"/>
                  </a:lnTo>
                  <a:lnTo>
                    <a:pt x="37019" y="17622"/>
                  </a:lnTo>
                  <a:lnTo>
                    <a:pt x="41616" y="17622"/>
                  </a:lnTo>
                  <a:close/>
                  <a:moveTo>
                    <a:pt x="41616" y="17380"/>
                  </a:moveTo>
                  <a:lnTo>
                    <a:pt x="37019" y="17380"/>
                  </a:lnTo>
                  <a:lnTo>
                    <a:pt x="37019" y="12783"/>
                  </a:lnTo>
                  <a:lnTo>
                    <a:pt x="41616" y="12783"/>
                  </a:lnTo>
                  <a:close/>
                  <a:moveTo>
                    <a:pt x="41616" y="12541"/>
                  </a:moveTo>
                  <a:lnTo>
                    <a:pt x="37019" y="12541"/>
                  </a:lnTo>
                  <a:lnTo>
                    <a:pt x="37019" y="7985"/>
                  </a:lnTo>
                  <a:lnTo>
                    <a:pt x="41616" y="7985"/>
                  </a:lnTo>
                  <a:close/>
                  <a:moveTo>
                    <a:pt x="41616" y="7743"/>
                  </a:moveTo>
                  <a:lnTo>
                    <a:pt x="37019" y="7743"/>
                  </a:lnTo>
                  <a:lnTo>
                    <a:pt x="37019" y="3307"/>
                  </a:lnTo>
                  <a:lnTo>
                    <a:pt x="41616" y="3307"/>
                  </a:lnTo>
                  <a:lnTo>
                    <a:pt x="41616" y="7904"/>
                  </a:lnTo>
                  <a:close/>
                  <a:moveTo>
                    <a:pt x="46415" y="89564"/>
                  </a:moveTo>
                  <a:lnTo>
                    <a:pt x="41858" y="89564"/>
                  </a:lnTo>
                  <a:lnTo>
                    <a:pt x="41858" y="84967"/>
                  </a:lnTo>
                  <a:lnTo>
                    <a:pt x="46415" y="84967"/>
                  </a:lnTo>
                  <a:close/>
                  <a:moveTo>
                    <a:pt x="46415" y="84725"/>
                  </a:moveTo>
                  <a:lnTo>
                    <a:pt x="41858" y="84725"/>
                  </a:lnTo>
                  <a:lnTo>
                    <a:pt x="41858" y="80168"/>
                  </a:lnTo>
                  <a:lnTo>
                    <a:pt x="46415" y="80168"/>
                  </a:lnTo>
                  <a:close/>
                  <a:moveTo>
                    <a:pt x="46415" y="79926"/>
                  </a:moveTo>
                  <a:lnTo>
                    <a:pt x="41858" y="79926"/>
                  </a:lnTo>
                  <a:lnTo>
                    <a:pt x="41858" y="75329"/>
                  </a:lnTo>
                  <a:lnTo>
                    <a:pt x="46415" y="75329"/>
                  </a:lnTo>
                  <a:close/>
                  <a:moveTo>
                    <a:pt x="46415" y="75087"/>
                  </a:moveTo>
                  <a:lnTo>
                    <a:pt x="41858" y="75087"/>
                  </a:lnTo>
                  <a:lnTo>
                    <a:pt x="41858" y="70530"/>
                  </a:lnTo>
                  <a:lnTo>
                    <a:pt x="46415" y="70530"/>
                  </a:lnTo>
                  <a:close/>
                  <a:moveTo>
                    <a:pt x="46415" y="70288"/>
                  </a:moveTo>
                  <a:lnTo>
                    <a:pt x="41858" y="70288"/>
                  </a:lnTo>
                  <a:lnTo>
                    <a:pt x="41858" y="65731"/>
                  </a:lnTo>
                  <a:lnTo>
                    <a:pt x="46415" y="65731"/>
                  </a:lnTo>
                  <a:close/>
                  <a:moveTo>
                    <a:pt x="46415" y="65489"/>
                  </a:moveTo>
                  <a:lnTo>
                    <a:pt x="41858" y="65489"/>
                  </a:lnTo>
                  <a:lnTo>
                    <a:pt x="41858" y="60892"/>
                  </a:lnTo>
                  <a:lnTo>
                    <a:pt x="46415" y="60892"/>
                  </a:lnTo>
                  <a:close/>
                  <a:moveTo>
                    <a:pt x="46415" y="60650"/>
                  </a:moveTo>
                  <a:lnTo>
                    <a:pt x="41858" y="60650"/>
                  </a:lnTo>
                  <a:lnTo>
                    <a:pt x="41858" y="56093"/>
                  </a:lnTo>
                  <a:lnTo>
                    <a:pt x="46415" y="56093"/>
                  </a:lnTo>
                  <a:close/>
                  <a:moveTo>
                    <a:pt x="46415" y="55851"/>
                  </a:moveTo>
                  <a:lnTo>
                    <a:pt x="41858" y="55851"/>
                  </a:lnTo>
                  <a:lnTo>
                    <a:pt x="41858" y="51295"/>
                  </a:lnTo>
                  <a:lnTo>
                    <a:pt x="46415" y="51295"/>
                  </a:lnTo>
                  <a:close/>
                  <a:moveTo>
                    <a:pt x="46415" y="51053"/>
                  </a:moveTo>
                  <a:lnTo>
                    <a:pt x="41858" y="51053"/>
                  </a:lnTo>
                  <a:lnTo>
                    <a:pt x="41858" y="46456"/>
                  </a:lnTo>
                  <a:lnTo>
                    <a:pt x="46415" y="46456"/>
                  </a:lnTo>
                  <a:close/>
                  <a:moveTo>
                    <a:pt x="46415" y="46214"/>
                  </a:moveTo>
                  <a:lnTo>
                    <a:pt x="41858" y="46214"/>
                  </a:lnTo>
                  <a:lnTo>
                    <a:pt x="41858" y="41657"/>
                  </a:lnTo>
                  <a:lnTo>
                    <a:pt x="46415" y="41657"/>
                  </a:lnTo>
                  <a:close/>
                  <a:moveTo>
                    <a:pt x="46415" y="41415"/>
                  </a:moveTo>
                  <a:lnTo>
                    <a:pt x="41858" y="41415"/>
                  </a:lnTo>
                  <a:lnTo>
                    <a:pt x="41858" y="36858"/>
                  </a:lnTo>
                  <a:lnTo>
                    <a:pt x="46415" y="36858"/>
                  </a:lnTo>
                  <a:close/>
                  <a:moveTo>
                    <a:pt x="46415" y="36616"/>
                  </a:moveTo>
                  <a:lnTo>
                    <a:pt x="41858" y="36616"/>
                  </a:lnTo>
                  <a:lnTo>
                    <a:pt x="41858" y="32019"/>
                  </a:lnTo>
                  <a:lnTo>
                    <a:pt x="46415" y="32019"/>
                  </a:lnTo>
                  <a:close/>
                  <a:moveTo>
                    <a:pt x="46415" y="31777"/>
                  </a:moveTo>
                  <a:lnTo>
                    <a:pt x="41858" y="31777"/>
                  </a:lnTo>
                  <a:lnTo>
                    <a:pt x="41858" y="27220"/>
                  </a:lnTo>
                  <a:lnTo>
                    <a:pt x="46415" y="27220"/>
                  </a:lnTo>
                  <a:close/>
                  <a:moveTo>
                    <a:pt x="46415" y="26978"/>
                  </a:moveTo>
                  <a:lnTo>
                    <a:pt x="41858" y="26978"/>
                  </a:lnTo>
                  <a:lnTo>
                    <a:pt x="41858" y="22381"/>
                  </a:lnTo>
                  <a:lnTo>
                    <a:pt x="46415" y="22381"/>
                  </a:lnTo>
                  <a:close/>
                  <a:moveTo>
                    <a:pt x="46415" y="22139"/>
                  </a:moveTo>
                  <a:lnTo>
                    <a:pt x="41858" y="22139"/>
                  </a:lnTo>
                  <a:lnTo>
                    <a:pt x="41858" y="17582"/>
                  </a:lnTo>
                  <a:lnTo>
                    <a:pt x="46415" y="17582"/>
                  </a:lnTo>
                  <a:close/>
                  <a:moveTo>
                    <a:pt x="46415" y="17340"/>
                  </a:moveTo>
                  <a:lnTo>
                    <a:pt x="41858" y="17340"/>
                  </a:lnTo>
                  <a:lnTo>
                    <a:pt x="41858" y="12783"/>
                  </a:lnTo>
                  <a:lnTo>
                    <a:pt x="46415" y="12783"/>
                  </a:lnTo>
                  <a:close/>
                  <a:moveTo>
                    <a:pt x="46415" y="12541"/>
                  </a:moveTo>
                  <a:lnTo>
                    <a:pt x="41858" y="12541"/>
                  </a:lnTo>
                  <a:lnTo>
                    <a:pt x="41858" y="7944"/>
                  </a:lnTo>
                  <a:lnTo>
                    <a:pt x="46415" y="7944"/>
                  </a:lnTo>
                  <a:close/>
                  <a:moveTo>
                    <a:pt x="46415" y="7702"/>
                  </a:moveTo>
                  <a:lnTo>
                    <a:pt x="41858" y="7702"/>
                  </a:lnTo>
                  <a:lnTo>
                    <a:pt x="41858" y="3307"/>
                  </a:lnTo>
                  <a:lnTo>
                    <a:pt x="46415" y="3307"/>
                  </a:lnTo>
                  <a:lnTo>
                    <a:pt x="46415" y="7904"/>
                  </a:lnTo>
                  <a:close/>
                  <a:moveTo>
                    <a:pt x="51214" y="89524"/>
                  </a:moveTo>
                  <a:lnTo>
                    <a:pt x="46657" y="89524"/>
                  </a:lnTo>
                  <a:lnTo>
                    <a:pt x="46657" y="84967"/>
                  </a:lnTo>
                  <a:lnTo>
                    <a:pt x="51214" y="84967"/>
                  </a:lnTo>
                  <a:close/>
                  <a:moveTo>
                    <a:pt x="51214" y="84685"/>
                  </a:moveTo>
                  <a:lnTo>
                    <a:pt x="46657" y="84685"/>
                  </a:lnTo>
                  <a:lnTo>
                    <a:pt x="46657" y="80128"/>
                  </a:lnTo>
                  <a:lnTo>
                    <a:pt x="51214" y="80128"/>
                  </a:lnTo>
                  <a:close/>
                  <a:moveTo>
                    <a:pt x="51214" y="79886"/>
                  </a:moveTo>
                  <a:lnTo>
                    <a:pt x="46657" y="79886"/>
                  </a:lnTo>
                  <a:lnTo>
                    <a:pt x="46657" y="75329"/>
                  </a:lnTo>
                  <a:lnTo>
                    <a:pt x="51214" y="75329"/>
                  </a:lnTo>
                  <a:close/>
                  <a:moveTo>
                    <a:pt x="51214" y="75087"/>
                  </a:moveTo>
                  <a:lnTo>
                    <a:pt x="46657" y="75087"/>
                  </a:lnTo>
                  <a:lnTo>
                    <a:pt x="46657" y="70490"/>
                  </a:lnTo>
                  <a:lnTo>
                    <a:pt x="51214" y="70490"/>
                  </a:lnTo>
                  <a:close/>
                  <a:moveTo>
                    <a:pt x="51214" y="70248"/>
                  </a:moveTo>
                  <a:lnTo>
                    <a:pt x="46657" y="70248"/>
                  </a:lnTo>
                  <a:lnTo>
                    <a:pt x="46657" y="65691"/>
                  </a:lnTo>
                  <a:lnTo>
                    <a:pt x="51214" y="65691"/>
                  </a:lnTo>
                  <a:close/>
                  <a:moveTo>
                    <a:pt x="51214" y="65449"/>
                  </a:moveTo>
                  <a:lnTo>
                    <a:pt x="46657" y="65449"/>
                  </a:lnTo>
                  <a:lnTo>
                    <a:pt x="46657" y="60892"/>
                  </a:lnTo>
                  <a:lnTo>
                    <a:pt x="51214" y="60892"/>
                  </a:lnTo>
                  <a:close/>
                  <a:moveTo>
                    <a:pt x="51214" y="60650"/>
                  </a:moveTo>
                  <a:lnTo>
                    <a:pt x="46657" y="60650"/>
                  </a:lnTo>
                  <a:lnTo>
                    <a:pt x="46657" y="56053"/>
                  </a:lnTo>
                  <a:lnTo>
                    <a:pt x="51214" y="56053"/>
                  </a:lnTo>
                  <a:close/>
                  <a:moveTo>
                    <a:pt x="51214" y="55811"/>
                  </a:moveTo>
                  <a:lnTo>
                    <a:pt x="46657" y="55811"/>
                  </a:lnTo>
                  <a:lnTo>
                    <a:pt x="46657" y="51254"/>
                  </a:lnTo>
                  <a:lnTo>
                    <a:pt x="51214" y="51254"/>
                  </a:lnTo>
                  <a:close/>
                  <a:moveTo>
                    <a:pt x="51214" y="51012"/>
                  </a:moveTo>
                  <a:lnTo>
                    <a:pt x="46657" y="51012"/>
                  </a:lnTo>
                  <a:lnTo>
                    <a:pt x="46657" y="46456"/>
                  </a:lnTo>
                  <a:lnTo>
                    <a:pt x="51214" y="46456"/>
                  </a:lnTo>
                  <a:close/>
                  <a:moveTo>
                    <a:pt x="51214" y="46214"/>
                  </a:moveTo>
                  <a:lnTo>
                    <a:pt x="46657" y="46214"/>
                  </a:lnTo>
                  <a:lnTo>
                    <a:pt x="46657" y="41616"/>
                  </a:lnTo>
                  <a:lnTo>
                    <a:pt x="51214" y="41616"/>
                  </a:lnTo>
                  <a:close/>
                  <a:moveTo>
                    <a:pt x="51214" y="41374"/>
                  </a:moveTo>
                  <a:lnTo>
                    <a:pt x="46657" y="41374"/>
                  </a:lnTo>
                  <a:lnTo>
                    <a:pt x="46657" y="36818"/>
                  </a:lnTo>
                  <a:lnTo>
                    <a:pt x="51214" y="36818"/>
                  </a:lnTo>
                  <a:close/>
                  <a:moveTo>
                    <a:pt x="51214" y="36576"/>
                  </a:moveTo>
                  <a:lnTo>
                    <a:pt x="46657" y="36576"/>
                  </a:lnTo>
                  <a:lnTo>
                    <a:pt x="46657" y="32019"/>
                  </a:lnTo>
                  <a:lnTo>
                    <a:pt x="51214" y="32019"/>
                  </a:lnTo>
                  <a:close/>
                  <a:moveTo>
                    <a:pt x="51214" y="31777"/>
                  </a:moveTo>
                  <a:lnTo>
                    <a:pt x="46657" y="31777"/>
                  </a:lnTo>
                  <a:lnTo>
                    <a:pt x="46657" y="27180"/>
                  </a:lnTo>
                  <a:lnTo>
                    <a:pt x="51214" y="27180"/>
                  </a:lnTo>
                  <a:close/>
                  <a:moveTo>
                    <a:pt x="51214" y="26938"/>
                  </a:moveTo>
                  <a:lnTo>
                    <a:pt x="46657" y="26938"/>
                  </a:lnTo>
                  <a:lnTo>
                    <a:pt x="46657" y="22381"/>
                  </a:lnTo>
                  <a:lnTo>
                    <a:pt x="51214" y="22381"/>
                  </a:lnTo>
                  <a:close/>
                  <a:moveTo>
                    <a:pt x="51214" y="22139"/>
                  </a:moveTo>
                  <a:lnTo>
                    <a:pt x="46657" y="22139"/>
                  </a:lnTo>
                  <a:lnTo>
                    <a:pt x="46657" y="17582"/>
                  </a:lnTo>
                  <a:lnTo>
                    <a:pt x="51214" y="17582"/>
                  </a:lnTo>
                  <a:close/>
                  <a:moveTo>
                    <a:pt x="51214" y="17340"/>
                  </a:moveTo>
                  <a:lnTo>
                    <a:pt x="46657" y="17340"/>
                  </a:lnTo>
                  <a:lnTo>
                    <a:pt x="46657" y="12743"/>
                  </a:lnTo>
                  <a:lnTo>
                    <a:pt x="51214" y="12743"/>
                  </a:lnTo>
                  <a:close/>
                  <a:moveTo>
                    <a:pt x="51214" y="12501"/>
                  </a:moveTo>
                  <a:lnTo>
                    <a:pt x="46657" y="12501"/>
                  </a:lnTo>
                  <a:lnTo>
                    <a:pt x="46657" y="7944"/>
                  </a:lnTo>
                  <a:lnTo>
                    <a:pt x="51214" y="7944"/>
                  </a:lnTo>
                  <a:close/>
                  <a:moveTo>
                    <a:pt x="51214" y="7702"/>
                  </a:moveTo>
                  <a:lnTo>
                    <a:pt x="46657" y="7702"/>
                  </a:lnTo>
                  <a:lnTo>
                    <a:pt x="46657" y="3307"/>
                  </a:lnTo>
                  <a:lnTo>
                    <a:pt x="51214" y="3307"/>
                  </a:lnTo>
                  <a:lnTo>
                    <a:pt x="51214" y="7904"/>
                  </a:lnTo>
                  <a:close/>
                  <a:moveTo>
                    <a:pt x="56053" y="89483"/>
                  </a:moveTo>
                  <a:lnTo>
                    <a:pt x="51456" y="89483"/>
                  </a:lnTo>
                  <a:lnTo>
                    <a:pt x="51456" y="84927"/>
                  </a:lnTo>
                  <a:lnTo>
                    <a:pt x="56053" y="84927"/>
                  </a:lnTo>
                  <a:close/>
                  <a:moveTo>
                    <a:pt x="56053" y="84685"/>
                  </a:moveTo>
                  <a:lnTo>
                    <a:pt x="51456" y="84685"/>
                  </a:lnTo>
                  <a:lnTo>
                    <a:pt x="51456" y="80087"/>
                  </a:lnTo>
                  <a:lnTo>
                    <a:pt x="56053" y="80087"/>
                  </a:lnTo>
                  <a:close/>
                  <a:moveTo>
                    <a:pt x="56053" y="79845"/>
                  </a:moveTo>
                  <a:lnTo>
                    <a:pt x="51456" y="79845"/>
                  </a:lnTo>
                  <a:lnTo>
                    <a:pt x="51456" y="75289"/>
                  </a:lnTo>
                  <a:lnTo>
                    <a:pt x="56053" y="75289"/>
                  </a:lnTo>
                  <a:close/>
                  <a:moveTo>
                    <a:pt x="56053" y="75047"/>
                  </a:moveTo>
                  <a:lnTo>
                    <a:pt x="51456" y="75047"/>
                  </a:lnTo>
                  <a:lnTo>
                    <a:pt x="51456" y="70490"/>
                  </a:lnTo>
                  <a:lnTo>
                    <a:pt x="56053" y="70490"/>
                  </a:lnTo>
                  <a:close/>
                  <a:moveTo>
                    <a:pt x="56053" y="70248"/>
                  </a:moveTo>
                  <a:lnTo>
                    <a:pt x="51456" y="70248"/>
                  </a:lnTo>
                  <a:lnTo>
                    <a:pt x="51456" y="65651"/>
                  </a:lnTo>
                  <a:lnTo>
                    <a:pt x="56053" y="65651"/>
                  </a:lnTo>
                  <a:close/>
                  <a:moveTo>
                    <a:pt x="56053" y="65409"/>
                  </a:moveTo>
                  <a:lnTo>
                    <a:pt x="51456" y="65409"/>
                  </a:lnTo>
                  <a:lnTo>
                    <a:pt x="51456" y="60852"/>
                  </a:lnTo>
                  <a:lnTo>
                    <a:pt x="56053" y="60852"/>
                  </a:lnTo>
                  <a:close/>
                  <a:moveTo>
                    <a:pt x="56053" y="60610"/>
                  </a:moveTo>
                  <a:lnTo>
                    <a:pt x="51456" y="60610"/>
                  </a:lnTo>
                  <a:lnTo>
                    <a:pt x="51456" y="56053"/>
                  </a:lnTo>
                  <a:lnTo>
                    <a:pt x="56053" y="56053"/>
                  </a:lnTo>
                  <a:close/>
                  <a:moveTo>
                    <a:pt x="56053" y="55811"/>
                  </a:moveTo>
                  <a:lnTo>
                    <a:pt x="51456" y="55811"/>
                  </a:lnTo>
                  <a:lnTo>
                    <a:pt x="51456" y="51214"/>
                  </a:lnTo>
                  <a:lnTo>
                    <a:pt x="56053" y="51214"/>
                  </a:lnTo>
                  <a:close/>
                  <a:moveTo>
                    <a:pt x="56053" y="50972"/>
                  </a:moveTo>
                  <a:lnTo>
                    <a:pt x="51456" y="50972"/>
                  </a:lnTo>
                  <a:lnTo>
                    <a:pt x="51456" y="46415"/>
                  </a:lnTo>
                  <a:lnTo>
                    <a:pt x="56053" y="46415"/>
                  </a:lnTo>
                  <a:close/>
                  <a:moveTo>
                    <a:pt x="56053" y="46173"/>
                  </a:moveTo>
                  <a:lnTo>
                    <a:pt x="51456" y="46173"/>
                  </a:lnTo>
                  <a:lnTo>
                    <a:pt x="51456" y="41616"/>
                  </a:lnTo>
                  <a:lnTo>
                    <a:pt x="56053" y="41616"/>
                  </a:lnTo>
                  <a:close/>
                  <a:moveTo>
                    <a:pt x="56053" y="41374"/>
                  </a:moveTo>
                  <a:lnTo>
                    <a:pt x="51456" y="41374"/>
                  </a:lnTo>
                  <a:lnTo>
                    <a:pt x="51456" y="36777"/>
                  </a:lnTo>
                  <a:lnTo>
                    <a:pt x="56053" y="36777"/>
                  </a:lnTo>
                  <a:close/>
                  <a:moveTo>
                    <a:pt x="56053" y="36535"/>
                  </a:moveTo>
                  <a:lnTo>
                    <a:pt x="51456" y="36535"/>
                  </a:lnTo>
                  <a:lnTo>
                    <a:pt x="51456" y="31978"/>
                  </a:lnTo>
                  <a:lnTo>
                    <a:pt x="56053" y="31978"/>
                  </a:lnTo>
                  <a:close/>
                  <a:moveTo>
                    <a:pt x="56053" y="31737"/>
                  </a:moveTo>
                  <a:lnTo>
                    <a:pt x="51456" y="31737"/>
                  </a:lnTo>
                  <a:lnTo>
                    <a:pt x="51456" y="27180"/>
                  </a:lnTo>
                  <a:lnTo>
                    <a:pt x="56053" y="27180"/>
                  </a:lnTo>
                  <a:close/>
                  <a:moveTo>
                    <a:pt x="56053" y="26938"/>
                  </a:moveTo>
                  <a:lnTo>
                    <a:pt x="51456" y="26938"/>
                  </a:lnTo>
                  <a:lnTo>
                    <a:pt x="51456" y="22341"/>
                  </a:lnTo>
                  <a:lnTo>
                    <a:pt x="56053" y="22341"/>
                  </a:lnTo>
                  <a:close/>
                  <a:moveTo>
                    <a:pt x="56053" y="22099"/>
                  </a:moveTo>
                  <a:lnTo>
                    <a:pt x="51456" y="22099"/>
                  </a:lnTo>
                  <a:lnTo>
                    <a:pt x="51456" y="17542"/>
                  </a:lnTo>
                  <a:lnTo>
                    <a:pt x="56053" y="17542"/>
                  </a:lnTo>
                  <a:close/>
                  <a:moveTo>
                    <a:pt x="56053" y="17300"/>
                  </a:moveTo>
                  <a:lnTo>
                    <a:pt x="51456" y="17300"/>
                  </a:lnTo>
                  <a:lnTo>
                    <a:pt x="51456" y="12743"/>
                  </a:lnTo>
                  <a:lnTo>
                    <a:pt x="56053" y="12743"/>
                  </a:lnTo>
                  <a:close/>
                  <a:moveTo>
                    <a:pt x="56053" y="12501"/>
                  </a:moveTo>
                  <a:lnTo>
                    <a:pt x="51456" y="12501"/>
                  </a:lnTo>
                  <a:lnTo>
                    <a:pt x="51456" y="7904"/>
                  </a:lnTo>
                  <a:lnTo>
                    <a:pt x="56053" y="7904"/>
                  </a:lnTo>
                  <a:close/>
                  <a:moveTo>
                    <a:pt x="56053" y="7662"/>
                  </a:moveTo>
                  <a:lnTo>
                    <a:pt x="51456" y="7662"/>
                  </a:lnTo>
                  <a:lnTo>
                    <a:pt x="51456" y="3307"/>
                  </a:lnTo>
                  <a:lnTo>
                    <a:pt x="56053" y="3307"/>
                  </a:lnTo>
                  <a:lnTo>
                    <a:pt x="56053" y="7904"/>
                  </a:lnTo>
                  <a:close/>
                  <a:moveTo>
                    <a:pt x="60852" y="89483"/>
                  </a:moveTo>
                  <a:lnTo>
                    <a:pt x="56295" y="89483"/>
                  </a:lnTo>
                  <a:lnTo>
                    <a:pt x="56295" y="84886"/>
                  </a:lnTo>
                  <a:lnTo>
                    <a:pt x="60852" y="84886"/>
                  </a:lnTo>
                  <a:close/>
                  <a:moveTo>
                    <a:pt x="60852" y="84644"/>
                  </a:moveTo>
                  <a:lnTo>
                    <a:pt x="56295" y="84644"/>
                  </a:lnTo>
                  <a:lnTo>
                    <a:pt x="56295" y="80087"/>
                  </a:lnTo>
                  <a:lnTo>
                    <a:pt x="60852" y="80087"/>
                  </a:lnTo>
                  <a:close/>
                  <a:moveTo>
                    <a:pt x="60852" y="79845"/>
                  </a:moveTo>
                  <a:lnTo>
                    <a:pt x="56295" y="79845"/>
                  </a:lnTo>
                  <a:lnTo>
                    <a:pt x="56295" y="75248"/>
                  </a:lnTo>
                  <a:lnTo>
                    <a:pt x="60852" y="75248"/>
                  </a:lnTo>
                  <a:close/>
                  <a:moveTo>
                    <a:pt x="60852" y="75006"/>
                  </a:moveTo>
                  <a:lnTo>
                    <a:pt x="56295" y="75006"/>
                  </a:lnTo>
                  <a:lnTo>
                    <a:pt x="56295" y="70449"/>
                  </a:lnTo>
                  <a:lnTo>
                    <a:pt x="60852" y="70449"/>
                  </a:lnTo>
                  <a:close/>
                  <a:moveTo>
                    <a:pt x="60852" y="70208"/>
                  </a:moveTo>
                  <a:lnTo>
                    <a:pt x="56295" y="70208"/>
                  </a:lnTo>
                  <a:lnTo>
                    <a:pt x="56295" y="65651"/>
                  </a:lnTo>
                  <a:lnTo>
                    <a:pt x="60852" y="65651"/>
                  </a:lnTo>
                  <a:close/>
                  <a:moveTo>
                    <a:pt x="60852" y="65409"/>
                  </a:moveTo>
                  <a:lnTo>
                    <a:pt x="56295" y="65409"/>
                  </a:lnTo>
                  <a:lnTo>
                    <a:pt x="56295" y="60812"/>
                  </a:lnTo>
                  <a:lnTo>
                    <a:pt x="60852" y="60812"/>
                  </a:lnTo>
                  <a:close/>
                  <a:moveTo>
                    <a:pt x="60852" y="60570"/>
                  </a:moveTo>
                  <a:lnTo>
                    <a:pt x="56295" y="60570"/>
                  </a:lnTo>
                  <a:lnTo>
                    <a:pt x="56295" y="56013"/>
                  </a:lnTo>
                  <a:lnTo>
                    <a:pt x="60852" y="56013"/>
                  </a:lnTo>
                  <a:close/>
                  <a:moveTo>
                    <a:pt x="60852" y="55771"/>
                  </a:moveTo>
                  <a:lnTo>
                    <a:pt x="56295" y="55771"/>
                  </a:lnTo>
                  <a:lnTo>
                    <a:pt x="56295" y="51214"/>
                  </a:lnTo>
                  <a:lnTo>
                    <a:pt x="60852" y="51214"/>
                  </a:lnTo>
                  <a:close/>
                  <a:moveTo>
                    <a:pt x="60852" y="50972"/>
                  </a:moveTo>
                  <a:lnTo>
                    <a:pt x="56295" y="50972"/>
                  </a:lnTo>
                  <a:lnTo>
                    <a:pt x="56295" y="46375"/>
                  </a:lnTo>
                  <a:lnTo>
                    <a:pt x="60852" y="46375"/>
                  </a:lnTo>
                  <a:close/>
                  <a:moveTo>
                    <a:pt x="60852" y="46133"/>
                  </a:moveTo>
                  <a:lnTo>
                    <a:pt x="56295" y="46133"/>
                  </a:lnTo>
                  <a:lnTo>
                    <a:pt x="56295" y="41576"/>
                  </a:lnTo>
                  <a:lnTo>
                    <a:pt x="60852" y="41576"/>
                  </a:lnTo>
                  <a:close/>
                  <a:moveTo>
                    <a:pt x="60852" y="41334"/>
                  </a:moveTo>
                  <a:lnTo>
                    <a:pt x="56295" y="41334"/>
                  </a:lnTo>
                  <a:lnTo>
                    <a:pt x="56295" y="36777"/>
                  </a:lnTo>
                  <a:lnTo>
                    <a:pt x="60852" y="36777"/>
                  </a:lnTo>
                  <a:close/>
                  <a:moveTo>
                    <a:pt x="60852" y="36535"/>
                  </a:moveTo>
                  <a:lnTo>
                    <a:pt x="56295" y="36535"/>
                  </a:lnTo>
                  <a:lnTo>
                    <a:pt x="56295" y="31938"/>
                  </a:lnTo>
                  <a:lnTo>
                    <a:pt x="60852" y="31938"/>
                  </a:lnTo>
                  <a:close/>
                  <a:moveTo>
                    <a:pt x="60852" y="31696"/>
                  </a:moveTo>
                  <a:lnTo>
                    <a:pt x="56295" y="31696"/>
                  </a:lnTo>
                  <a:lnTo>
                    <a:pt x="56295" y="27139"/>
                  </a:lnTo>
                  <a:lnTo>
                    <a:pt x="60852" y="27139"/>
                  </a:lnTo>
                  <a:close/>
                  <a:moveTo>
                    <a:pt x="60852" y="26897"/>
                  </a:moveTo>
                  <a:lnTo>
                    <a:pt x="56295" y="26897"/>
                  </a:lnTo>
                  <a:lnTo>
                    <a:pt x="56295" y="22341"/>
                  </a:lnTo>
                  <a:lnTo>
                    <a:pt x="60852" y="22341"/>
                  </a:lnTo>
                  <a:close/>
                  <a:moveTo>
                    <a:pt x="60852" y="22099"/>
                  </a:moveTo>
                  <a:lnTo>
                    <a:pt x="56295" y="22099"/>
                  </a:lnTo>
                  <a:lnTo>
                    <a:pt x="56295" y="17501"/>
                  </a:lnTo>
                  <a:lnTo>
                    <a:pt x="60852" y="17501"/>
                  </a:lnTo>
                  <a:close/>
                  <a:moveTo>
                    <a:pt x="60852" y="17260"/>
                  </a:moveTo>
                  <a:lnTo>
                    <a:pt x="56295" y="17260"/>
                  </a:lnTo>
                  <a:lnTo>
                    <a:pt x="56295" y="12703"/>
                  </a:lnTo>
                  <a:lnTo>
                    <a:pt x="60852" y="12703"/>
                  </a:lnTo>
                  <a:close/>
                  <a:moveTo>
                    <a:pt x="60852" y="12461"/>
                  </a:moveTo>
                  <a:lnTo>
                    <a:pt x="56295" y="12461"/>
                  </a:lnTo>
                  <a:lnTo>
                    <a:pt x="56295" y="7904"/>
                  </a:lnTo>
                  <a:lnTo>
                    <a:pt x="60852" y="7904"/>
                  </a:lnTo>
                  <a:close/>
                  <a:moveTo>
                    <a:pt x="60852" y="7662"/>
                  </a:moveTo>
                  <a:lnTo>
                    <a:pt x="56295" y="7662"/>
                  </a:lnTo>
                  <a:lnTo>
                    <a:pt x="56295" y="3307"/>
                  </a:lnTo>
                  <a:lnTo>
                    <a:pt x="60852" y="3307"/>
                  </a:lnTo>
                  <a:lnTo>
                    <a:pt x="60852" y="7904"/>
                  </a:lnTo>
                  <a:close/>
                  <a:moveTo>
                    <a:pt x="65651" y="84644"/>
                  </a:moveTo>
                  <a:lnTo>
                    <a:pt x="61094" y="84644"/>
                  </a:lnTo>
                  <a:lnTo>
                    <a:pt x="61094" y="80047"/>
                  </a:lnTo>
                  <a:lnTo>
                    <a:pt x="65651" y="80047"/>
                  </a:lnTo>
                  <a:close/>
                  <a:moveTo>
                    <a:pt x="65651" y="79805"/>
                  </a:moveTo>
                  <a:lnTo>
                    <a:pt x="61094" y="79805"/>
                  </a:lnTo>
                  <a:lnTo>
                    <a:pt x="61094" y="75248"/>
                  </a:lnTo>
                  <a:lnTo>
                    <a:pt x="65651" y="75248"/>
                  </a:lnTo>
                  <a:close/>
                  <a:moveTo>
                    <a:pt x="65651" y="75006"/>
                  </a:moveTo>
                  <a:lnTo>
                    <a:pt x="61094" y="75006"/>
                  </a:lnTo>
                  <a:lnTo>
                    <a:pt x="61094" y="70449"/>
                  </a:lnTo>
                  <a:lnTo>
                    <a:pt x="65651" y="70449"/>
                  </a:lnTo>
                  <a:close/>
                  <a:moveTo>
                    <a:pt x="65651" y="70208"/>
                  </a:moveTo>
                  <a:lnTo>
                    <a:pt x="61094" y="70208"/>
                  </a:lnTo>
                  <a:lnTo>
                    <a:pt x="61094" y="65610"/>
                  </a:lnTo>
                  <a:lnTo>
                    <a:pt x="65651" y="65610"/>
                  </a:lnTo>
                  <a:close/>
                  <a:moveTo>
                    <a:pt x="65651" y="65368"/>
                  </a:moveTo>
                  <a:lnTo>
                    <a:pt x="61094" y="65368"/>
                  </a:lnTo>
                  <a:lnTo>
                    <a:pt x="61094" y="60812"/>
                  </a:lnTo>
                  <a:lnTo>
                    <a:pt x="65651" y="60812"/>
                  </a:lnTo>
                  <a:close/>
                  <a:moveTo>
                    <a:pt x="65651" y="60570"/>
                  </a:moveTo>
                  <a:lnTo>
                    <a:pt x="61094" y="60570"/>
                  </a:lnTo>
                  <a:lnTo>
                    <a:pt x="61094" y="56013"/>
                  </a:lnTo>
                  <a:lnTo>
                    <a:pt x="65651" y="56013"/>
                  </a:lnTo>
                  <a:close/>
                  <a:moveTo>
                    <a:pt x="65651" y="55771"/>
                  </a:moveTo>
                  <a:lnTo>
                    <a:pt x="61094" y="55771"/>
                  </a:lnTo>
                  <a:lnTo>
                    <a:pt x="61094" y="51174"/>
                  </a:lnTo>
                  <a:lnTo>
                    <a:pt x="65651" y="51174"/>
                  </a:lnTo>
                  <a:close/>
                  <a:moveTo>
                    <a:pt x="65651" y="50932"/>
                  </a:moveTo>
                  <a:lnTo>
                    <a:pt x="61094" y="50932"/>
                  </a:lnTo>
                  <a:lnTo>
                    <a:pt x="61094" y="46375"/>
                  </a:lnTo>
                  <a:lnTo>
                    <a:pt x="65651" y="46375"/>
                  </a:lnTo>
                  <a:close/>
                  <a:moveTo>
                    <a:pt x="65651" y="46133"/>
                  </a:moveTo>
                  <a:lnTo>
                    <a:pt x="61094" y="46133"/>
                  </a:lnTo>
                  <a:lnTo>
                    <a:pt x="61094" y="41536"/>
                  </a:lnTo>
                  <a:lnTo>
                    <a:pt x="65651" y="41536"/>
                  </a:lnTo>
                  <a:close/>
                  <a:moveTo>
                    <a:pt x="65651" y="41294"/>
                  </a:moveTo>
                  <a:lnTo>
                    <a:pt x="61094" y="41294"/>
                  </a:lnTo>
                  <a:lnTo>
                    <a:pt x="61094" y="36737"/>
                  </a:lnTo>
                  <a:lnTo>
                    <a:pt x="65651" y="36737"/>
                  </a:lnTo>
                  <a:close/>
                  <a:moveTo>
                    <a:pt x="65651" y="36495"/>
                  </a:moveTo>
                  <a:lnTo>
                    <a:pt x="61094" y="36495"/>
                  </a:lnTo>
                  <a:lnTo>
                    <a:pt x="61094" y="31938"/>
                  </a:lnTo>
                  <a:lnTo>
                    <a:pt x="65651" y="31938"/>
                  </a:lnTo>
                  <a:close/>
                  <a:moveTo>
                    <a:pt x="65651" y="31696"/>
                  </a:moveTo>
                  <a:lnTo>
                    <a:pt x="61094" y="31696"/>
                  </a:lnTo>
                  <a:lnTo>
                    <a:pt x="61094" y="27099"/>
                  </a:lnTo>
                  <a:lnTo>
                    <a:pt x="65651" y="27099"/>
                  </a:lnTo>
                  <a:close/>
                  <a:moveTo>
                    <a:pt x="65651" y="26857"/>
                  </a:moveTo>
                  <a:lnTo>
                    <a:pt x="61094" y="26857"/>
                  </a:lnTo>
                  <a:lnTo>
                    <a:pt x="61094" y="22300"/>
                  </a:lnTo>
                  <a:lnTo>
                    <a:pt x="65651" y="22300"/>
                  </a:lnTo>
                  <a:close/>
                  <a:moveTo>
                    <a:pt x="65651" y="22058"/>
                  </a:moveTo>
                  <a:lnTo>
                    <a:pt x="61094" y="22058"/>
                  </a:lnTo>
                  <a:lnTo>
                    <a:pt x="61094" y="17501"/>
                  </a:lnTo>
                  <a:lnTo>
                    <a:pt x="65651" y="17501"/>
                  </a:lnTo>
                  <a:close/>
                  <a:moveTo>
                    <a:pt x="65651" y="17260"/>
                  </a:moveTo>
                  <a:lnTo>
                    <a:pt x="61094" y="17260"/>
                  </a:lnTo>
                  <a:lnTo>
                    <a:pt x="61094" y="12662"/>
                  </a:lnTo>
                  <a:lnTo>
                    <a:pt x="65651" y="12662"/>
                  </a:lnTo>
                  <a:close/>
                  <a:moveTo>
                    <a:pt x="65651" y="12420"/>
                  </a:moveTo>
                  <a:lnTo>
                    <a:pt x="61094" y="12420"/>
                  </a:lnTo>
                  <a:lnTo>
                    <a:pt x="61094" y="7864"/>
                  </a:lnTo>
                  <a:lnTo>
                    <a:pt x="65651" y="7864"/>
                  </a:lnTo>
                  <a:close/>
                  <a:moveTo>
                    <a:pt x="70490" y="84604"/>
                  </a:moveTo>
                  <a:lnTo>
                    <a:pt x="65893" y="84604"/>
                  </a:lnTo>
                  <a:lnTo>
                    <a:pt x="65893" y="80047"/>
                  </a:lnTo>
                  <a:lnTo>
                    <a:pt x="70490" y="80047"/>
                  </a:lnTo>
                  <a:close/>
                  <a:moveTo>
                    <a:pt x="70490" y="79805"/>
                  </a:moveTo>
                  <a:lnTo>
                    <a:pt x="65893" y="79805"/>
                  </a:lnTo>
                  <a:lnTo>
                    <a:pt x="65893" y="75208"/>
                  </a:lnTo>
                  <a:lnTo>
                    <a:pt x="70490" y="75208"/>
                  </a:lnTo>
                  <a:close/>
                  <a:moveTo>
                    <a:pt x="70490" y="74966"/>
                  </a:moveTo>
                  <a:lnTo>
                    <a:pt x="65893" y="74966"/>
                  </a:lnTo>
                  <a:lnTo>
                    <a:pt x="65893" y="70409"/>
                  </a:lnTo>
                  <a:lnTo>
                    <a:pt x="70490" y="70409"/>
                  </a:lnTo>
                  <a:close/>
                  <a:moveTo>
                    <a:pt x="70490" y="70167"/>
                  </a:moveTo>
                  <a:lnTo>
                    <a:pt x="65893" y="70167"/>
                  </a:lnTo>
                  <a:lnTo>
                    <a:pt x="65893" y="65610"/>
                  </a:lnTo>
                  <a:lnTo>
                    <a:pt x="70490" y="65610"/>
                  </a:lnTo>
                  <a:close/>
                  <a:moveTo>
                    <a:pt x="70490" y="65368"/>
                  </a:moveTo>
                  <a:lnTo>
                    <a:pt x="65893" y="65368"/>
                  </a:lnTo>
                  <a:lnTo>
                    <a:pt x="65893" y="60771"/>
                  </a:lnTo>
                  <a:lnTo>
                    <a:pt x="70490" y="60771"/>
                  </a:lnTo>
                  <a:close/>
                  <a:moveTo>
                    <a:pt x="70490" y="60529"/>
                  </a:moveTo>
                  <a:lnTo>
                    <a:pt x="65893" y="60529"/>
                  </a:lnTo>
                  <a:lnTo>
                    <a:pt x="65893" y="55972"/>
                  </a:lnTo>
                  <a:lnTo>
                    <a:pt x="70490" y="55972"/>
                  </a:lnTo>
                  <a:close/>
                  <a:moveTo>
                    <a:pt x="70490" y="55730"/>
                  </a:moveTo>
                  <a:lnTo>
                    <a:pt x="65893" y="55730"/>
                  </a:lnTo>
                  <a:lnTo>
                    <a:pt x="65893" y="51174"/>
                  </a:lnTo>
                  <a:lnTo>
                    <a:pt x="70490" y="51174"/>
                  </a:lnTo>
                  <a:close/>
                  <a:moveTo>
                    <a:pt x="70490" y="50932"/>
                  </a:moveTo>
                  <a:lnTo>
                    <a:pt x="65893" y="50932"/>
                  </a:lnTo>
                  <a:lnTo>
                    <a:pt x="65893" y="46335"/>
                  </a:lnTo>
                  <a:lnTo>
                    <a:pt x="70490" y="46335"/>
                  </a:lnTo>
                  <a:close/>
                  <a:moveTo>
                    <a:pt x="70490" y="46093"/>
                  </a:moveTo>
                  <a:lnTo>
                    <a:pt x="65893" y="46093"/>
                  </a:lnTo>
                  <a:lnTo>
                    <a:pt x="65893" y="41536"/>
                  </a:lnTo>
                  <a:lnTo>
                    <a:pt x="70490" y="41536"/>
                  </a:lnTo>
                  <a:close/>
                  <a:moveTo>
                    <a:pt x="70490" y="41294"/>
                  </a:moveTo>
                  <a:lnTo>
                    <a:pt x="65893" y="41294"/>
                  </a:lnTo>
                  <a:lnTo>
                    <a:pt x="65893" y="36737"/>
                  </a:lnTo>
                  <a:lnTo>
                    <a:pt x="70490" y="36737"/>
                  </a:lnTo>
                  <a:close/>
                  <a:moveTo>
                    <a:pt x="70490" y="36495"/>
                  </a:moveTo>
                  <a:lnTo>
                    <a:pt x="65893" y="36495"/>
                  </a:lnTo>
                  <a:lnTo>
                    <a:pt x="65893" y="31898"/>
                  </a:lnTo>
                  <a:lnTo>
                    <a:pt x="70490" y="31898"/>
                  </a:lnTo>
                  <a:close/>
                  <a:moveTo>
                    <a:pt x="70490" y="31656"/>
                  </a:moveTo>
                  <a:lnTo>
                    <a:pt x="65893" y="31656"/>
                  </a:lnTo>
                  <a:lnTo>
                    <a:pt x="65893" y="27099"/>
                  </a:lnTo>
                  <a:lnTo>
                    <a:pt x="70490" y="27099"/>
                  </a:lnTo>
                  <a:close/>
                  <a:moveTo>
                    <a:pt x="70490" y="26857"/>
                  </a:moveTo>
                  <a:lnTo>
                    <a:pt x="65893" y="26857"/>
                  </a:lnTo>
                  <a:lnTo>
                    <a:pt x="65893" y="22260"/>
                  </a:lnTo>
                  <a:lnTo>
                    <a:pt x="70490" y="22260"/>
                  </a:lnTo>
                  <a:close/>
                  <a:moveTo>
                    <a:pt x="70490" y="22018"/>
                  </a:moveTo>
                  <a:lnTo>
                    <a:pt x="65893" y="22018"/>
                  </a:lnTo>
                  <a:lnTo>
                    <a:pt x="65893" y="17461"/>
                  </a:lnTo>
                  <a:lnTo>
                    <a:pt x="70490" y="17461"/>
                  </a:lnTo>
                  <a:close/>
                  <a:moveTo>
                    <a:pt x="70490" y="17219"/>
                  </a:moveTo>
                  <a:lnTo>
                    <a:pt x="65893" y="17219"/>
                  </a:lnTo>
                  <a:lnTo>
                    <a:pt x="65893" y="12662"/>
                  </a:lnTo>
                  <a:lnTo>
                    <a:pt x="70490" y="12662"/>
                  </a:lnTo>
                  <a:close/>
                  <a:moveTo>
                    <a:pt x="70490" y="12420"/>
                  </a:moveTo>
                  <a:lnTo>
                    <a:pt x="65893" y="12420"/>
                  </a:lnTo>
                  <a:lnTo>
                    <a:pt x="65893" y="7823"/>
                  </a:lnTo>
                  <a:lnTo>
                    <a:pt x="70490" y="7823"/>
                  </a:lnTo>
                  <a:close/>
                  <a:moveTo>
                    <a:pt x="75289" y="79765"/>
                  </a:moveTo>
                  <a:lnTo>
                    <a:pt x="70732" y="79765"/>
                  </a:lnTo>
                  <a:lnTo>
                    <a:pt x="70732" y="75208"/>
                  </a:lnTo>
                  <a:lnTo>
                    <a:pt x="75289" y="75208"/>
                  </a:lnTo>
                  <a:close/>
                  <a:moveTo>
                    <a:pt x="75289" y="74966"/>
                  </a:moveTo>
                  <a:lnTo>
                    <a:pt x="70732" y="74966"/>
                  </a:lnTo>
                  <a:lnTo>
                    <a:pt x="70732" y="70409"/>
                  </a:lnTo>
                  <a:lnTo>
                    <a:pt x="75289" y="70409"/>
                  </a:lnTo>
                  <a:close/>
                  <a:moveTo>
                    <a:pt x="75289" y="70167"/>
                  </a:moveTo>
                  <a:lnTo>
                    <a:pt x="70732" y="70167"/>
                  </a:lnTo>
                  <a:lnTo>
                    <a:pt x="70732" y="65570"/>
                  </a:lnTo>
                  <a:lnTo>
                    <a:pt x="75289" y="65570"/>
                  </a:lnTo>
                  <a:close/>
                  <a:moveTo>
                    <a:pt x="75289" y="65328"/>
                  </a:moveTo>
                  <a:lnTo>
                    <a:pt x="70732" y="65328"/>
                  </a:lnTo>
                  <a:lnTo>
                    <a:pt x="70732" y="60771"/>
                  </a:lnTo>
                  <a:lnTo>
                    <a:pt x="75289" y="60771"/>
                  </a:lnTo>
                  <a:close/>
                  <a:moveTo>
                    <a:pt x="75289" y="60529"/>
                  </a:moveTo>
                  <a:lnTo>
                    <a:pt x="70732" y="60529"/>
                  </a:lnTo>
                  <a:lnTo>
                    <a:pt x="70732" y="55972"/>
                  </a:lnTo>
                  <a:lnTo>
                    <a:pt x="75289" y="55972"/>
                  </a:lnTo>
                  <a:close/>
                  <a:moveTo>
                    <a:pt x="75289" y="55730"/>
                  </a:moveTo>
                  <a:lnTo>
                    <a:pt x="70732" y="55730"/>
                  </a:lnTo>
                  <a:lnTo>
                    <a:pt x="70732" y="51133"/>
                  </a:lnTo>
                  <a:lnTo>
                    <a:pt x="75289" y="51133"/>
                  </a:lnTo>
                  <a:close/>
                  <a:moveTo>
                    <a:pt x="75289" y="50891"/>
                  </a:moveTo>
                  <a:lnTo>
                    <a:pt x="70732" y="50891"/>
                  </a:lnTo>
                  <a:lnTo>
                    <a:pt x="70732" y="46335"/>
                  </a:lnTo>
                  <a:lnTo>
                    <a:pt x="75289" y="46335"/>
                  </a:lnTo>
                  <a:close/>
                  <a:moveTo>
                    <a:pt x="75289" y="46093"/>
                  </a:moveTo>
                  <a:lnTo>
                    <a:pt x="70732" y="46093"/>
                  </a:lnTo>
                  <a:lnTo>
                    <a:pt x="70732" y="41495"/>
                  </a:lnTo>
                  <a:lnTo>
                    <a:pt x="75289" y="41495"/>
                  </a:lnTo>
                  <a:close/>
                  <a:moveTo>
                    <a:pt x="75289" y="41253"/>
                  </a:moveTo>
                  <a:lnTo>
                    <a:pt x="70732" y="41253"/>
                  </a:lnTo>
                  <a:lnTo>
                    <a:pt x="70732" y="36697"/>
                  </a:lnTo>
                  <a:lnTo>
                    <a:pt x="75289" y="36697"/>
                  </a:lnTo>
                  <a:close/>
                  <a:moveTo>
                    <a:pt x="75289" y="36455"/>
                  </a:moveTo>
                  <a:lnTo>
                    <a:pt x="70732" y="36455"/>
                  </a:lnTo>
                  <a:lnTo>
                    <a:pt x="70732" y="31898"/>
                  </a:lnTo>
                  <a:lnTo>
                    <a:pt x="75289" y="31898"/>
                  </a:lnTo>
                  <a:close/>
                  <a:moveTo>
                    <a:pt x="75289" y="31656"/>
                  </a:moveTo>
                  <a:lnTo>
                    <a:pt x="70732" y="31656"/>
                  </a:lnTo>
                  <a:lnTo>
                    <a:pt x="70732" y="27059"/>
                  </a:lnTo>
                  <a:lnTo>
                    <a:pt x="75289" y="27059"/>
                  </a:lnTo>
                  <a:close/>
                  <a:moveTo>
                    <a:pt x="75289" y="26817"/>
                  </a:moveTo>
                  <a:lnTo>
                    <a:pt x="70732" y="26817"/>
                  </a:lnTo>
                  <a:lnTo>
                    <a:pt x="70732" y="22260"/>
                  </a:lnTo>
                  <a:lnTo>
                    <a:pt x="75289" y="22260"/>
                  </a:lnTo>
                  <a:close/>
                  <a:moveTo>
                    <a:pt x="75289" y="22018"/>
                  </a:moveTo>
                  <a:lnTo>
                    <a:pt x="70732" y="22018"/>
                  </a:lnTo>
                  <a:lnTo>
                    <a:pt x="70732" y="17461"/>
                  </a:lnTo>
                  <a:lnTo>
                    <a:pt x="75289" y="17461"/>
                  </a:lnTo>
                  <a:close/>
                  <a:moveTo>
                    <a:pt x="75289" y="17219"/>
                  </a:moveTo>
                  <a:lnTo>
                    <a:pt x="70732" y="17219"/>
                  </a:lnTo>
                  <a:lnTo>
                    <a:pt x="70732" y="12622"/>
                  </a:lnTo>
                  <a:lnTo>
                    <a:pt x="75289" y="12622"/>
                  </a:lnTo>
                  <a:close/>
                  <a:moveTo>
                    <a:pt x="80087" y="74926"/>
                  </a:moveTo>
                  <a:lnTo>
                    <a:pt x="75531" y="74926"/>
                  </a:lnTo>
                  <a:lnTo>
                    <a:pt x="75531" y="70369"/>
                  </a:lnTo>
                  <a:lnTo>
                    <a:pt x="80087" y="70369"/>
                  </a:lnTo>
                  <a:close/>
                  <a:moveTo>
                    <a:pt x="80087" y="70127"/>
                  </a:moveTo>
                  <a:lnTo>
                    <a:pt x="75531" y="70127"/>
                  </a:lnTo>
                  <a:lnTo>
                    <a:pt x="75531" y="65570"/>
                  </a:lnTo>
                  <a:lnTo>
                    <a:pt x="80087" y="65570"/>
                  </a:lnTo>
                  <a:close/>
                  <a:moveTo>
                    <a:pt x="80087" y="65328"/>
                  </a:moveTo>
                  <a:lnTo>
                    <a:pt x="75531" y="65328"/>
                  </a:lnTo>
                  <a:lnTo>
                    <a:pt x="75531" y="60731"/>
                  </a:lnTo>
                  <a:lnTo>
                    <a:pt x="80087" y="60731"/>
                  </a:lnTo>
                  <a:close/>
                  <a:moveTo>
                    <a:pt x="80087" y="60489"/>
                  </a:moveTo>
                  <a:lnTo>
                    <a:pt x="75531" y="60489"/>
                  </a:lnTo>
                  <a:lnTo>
                    <a:pt x="75531" y="55932"/>
                  </a:lnTo>
                  <a:lnTo>
                    <a:pt x="80087" y="55932"/>
                  </a:lnTo>
                  <a:close/>
                  <a:moveTo>
                    <a:pt x="80087" y="55690"/>
                  </a:moveTo>
                  <a:lnTo>
                    <a:pt x="75531" y="55690"/>
                  </a:lnTo>
                  <a:lnTo>
                    <a:pt x="75531" y="51133"/>
                  </a:lnTo>
                  <a:lnTo>
                    <a:pt x="80087" y="51133"/>
                  </a:lnTo>
                  <a:close/>
                  <a:moveTo>
                    <a:pt x="80087" y="50891"/>
                  </a:moveTo>
                  <a:lnTo>
                    <a:pt x="75531" y="50891"/>
                  </a:lnTo>
                  <a:lnTo>
                    <a:pt x="75531" y="46294"/>
                  </a:lnTo>
                  <a:lnTo>
                    <a:pt x="80087" y="46294"/>
                  </a:lnTo>
                  <a:close/>
                  <a:moveTo>
                    <a:pt x="80087" y="46052"/>
                  </a:moveTo>
                  <a:lnTo>
                    <a:pt x="75531" y="46052"/>
                  </a:lnTo>
                  <a:lnTo>
                    <a:pt x="75531" y="41495"/>
                  </a:lnTo>
                  <a:lnTo>
                    <a:pt x="80087" y="41495"/>
                  </a:lnTo>
                  <a:close/>
                  <a:moveTo>
                    <a:pt x="80087" y="41253"/>
                  </a:moveTo>
                  <a:lnTo>
                    <a:pt x="75531" y="41253"/>
                  </a:lnTo>
                  <a:lnTo>
                    <a:pt x="75531" y="36697"/>
                  </a:lnTo>
                  <a:lnTo>
                    <a:pt x="80087" y="36697"/>
                  </a:lnTo>
                  <a:close/>
                  <a:moveTo>
                    <a:pt x="80087" y="36455"/>
                  </a:moveTo>
                  <a:lnTo>
                    <a:pt x="75531" y="36455"/>
                  </a:lnTo>
                  <a:lnTo>
                    <a:pt x="75531" y="31858"/>
                  </a:lnTo>
                  <a:lnTo>
                    <a:pt x="80087" y="31858"/>
                  </a:lnTo>
                  <a:close/>
                  <a:moveTo>
                    <a:pt x="80087" y="31616"/>
                  </a:moveTo>
                  <a:lnTo>
                    <a:pt x="75531" y="31616"/>
                  </a:lnTo>
                  <a:lnTo>
                    <a:pt x="75531" y="27059"/>
                  </a:lnTo>
                  <a:lnTo>
                    <a:pt x="80087" y="27059"/>
                  </a:lnTo>
                  <a:close/>
                  <a:moveTo>
                    <a:pt x="80087" y="26817"/>
                  </a:moveTo>
                  <a:lnTo>
                    <a:pt x="75531" y="26817"/>
                  </a:lnTo>
                  <a:lnTo>
                    <a:pt x="75531" y="22260"/>
                  </a:lnTo>
                  <a:lnTo>
                    <a:pt x="80087" y="22260"/>
                  </a:lnTo>
                  <a:close/>
                  <a:moveTo>
                    <a:pt x="80087" y="22018"/>
                  </a:moveTo>
                  <a:lnTo>
                    <a:pt x="75531" y="22018"/>
                  </a:lnTo>
                  <a:lnTo>
                    <a:pt x="75531" y="17421"/>
                  </a:lnTo>
                  <a:lnTo>
                    <a:pt x="80087" y="17421"/>
                  </a:lnTo>
                  <a:close/>
                  <a:moveTo>
                    <a:pt x="84886" y="70127"/>
                  </a:moveTo>
                  <a:lnTo>
                    <a:pt x="80329" y="70127"/>
                  </a:lnTo>
                  <a:lnTo>
                    <a:pt x="80329" y="65530"/>
                  </a:lnTo>
                  <a:lnTo>
                    <a:pt x="84886" y="65530"/>
                  </a:lnTo>
                  <a:close/>
                  <a:moveTo>
                    <a:pt x="84886" y="65288"/>
                  </a:moveTo>
                  <a:lnTo>
                    <a:pt x="80329" y="65288"/>
                  </a:lnTo>
                  <a:lnTo>
                    <a:pt x="80329" y="60731"/>
                  </a:lnTo>
                  <a:lnTo>
                    <a:pt x="84886" y="60731"/>
                  </a:lnTo>
                  <a:close/>
                  <a:moveTo>
                    <a:pt x="84886" y="60489"/>
                  </a:moveTo>
                  <a:lnTo>
                    <a:pt x="80329" y="60489"/>
                  </a:lnTo>
                  <a:lnTo>
                    <a:pt x="80329" y="55932"/>
                  </a:lnTo>
                  <a:lnTo>
                    <a:pt x="84886" y="55932"/>
                  </a:lnTo>
                  <a:close/>
                  <a:moveTo>
                    <a:pt x="84886" y="55690"/>
                  </a:moveTo>
                  <a:lnTo>
                    <a:pt x="80329" y="55690"/>
                  </a:lnTo>
                  <a:lnTo>
                    <a:pt x="80329" y="51093"/>
                  </a:lnTo>
                  <a:lnTo>
                    <a:pt x="84886" y="51093"/>
                  </a:lnTo>
                  <a:close/>
                  <a:moveTo>
                    <a:pt x="84886" y="50851"/>
                  </a:moveTo>
                  <a:lnTo>
                    <a:pt x="80329" y="50851"/>
                  </a:lnTo>
                  <a:lnTo>
                    <a:pt x="80329" y="46294"/>
                  </a:lnTo>
                  <a:lnTo>
                    <a:pt x="84886" y="46294"/>
                  </a:lnTo>
                  <a:close/>
                  <a:moveTo>
                    <a:pt x="84886" y="46052"/>
                  </a:moveTo>
                  <a:lnTo>
                    <a:pt x="80329" y="46052"/>
                  </a:lnTo>
                  <a:lnTo>
                    <a:pt x="80329" y="41495"/>
                  </a:lnTo>
                  <a:lnTo>
                    <a:pt x="84886" y="41495"/>
                  </a:lnTo>
                  <a:close/>
                  <a:moveTo>
                    <a:pt x="84886" y="41253"/>
                  </a:moveTo>
                  <a:lnTo>
                    <a:pt x="80329" y="41253"/>
                  </a:lnTo>
                  <a:lnTo>
                    <a:pt x="80329" y="36656"/>
                  </a:lnTo>
                  <a:lnTo>
                    <a:pt x="84886" y="36656"/>
                  </a:lnTo>
                  <a:close/>
                  <a:moveTo>
                    <a:pt x="84886" y="36414"/>
                  </a:moveTo>
                  <a:lnTo>
                    <a:pt x="80329" y="36414"/>
                  </a:lnTo>
                  <a:lnTo>
                    <a:pt x="80329" y="31858"/>
                  </a:lnTo>
                  <a:lnTo>
                    <a:pt x="84886" y="31858"/>
                  </a:lnTo>
                  <a:close/>
                  <a:moveTo>
                    <a:pt x="84886" y="31616"/>
                  </a:moveTo>
                  <a:lnTo>
                    <a:pt x="80329" y="31616"/>
                  </a:lnTo>
                  <a:lnTo>
                    <a:pt x="80329" y="27018"/>
                  </a:lnTo>
                  <a:lnTo>
                    <a:pt x="84886" y="27018"/>
                  </a:lnTo>
                  <a:close/>
                  <a:moveTo>
                    <a:pt x="84886" y="26776"/>
                  </a:moveTo>
                  <a:lnTo>
                    <a:pt x="80329" y="26776"/>
                  </a:lnTo>
                  <a:lnTo>
                    <a:pt x="80329" y="22220"/>
                  </a:lnTo>
                  <a:lnTo>
                    <a:pt x="84886" y="2222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8" name="Google Shape;178;p7"/>
          <p:cNvSpPr txBox="1">
            <a:spLocks noGrp="1"/>
          </p:cNvSpPr>
          <p:nvPr>
            <p:ph type="title"/>
          </p:nvPr>
        </p:nvSpPr>
        <p:spPr>
          <a:xfrm>
            <a:off x="722375" y="539500"/>
            <a:ext cx="7699200" cy="5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79" name="Google Shape;179;p7"/>
          <p:cNvSpPr txBox="1">
            <a:spLocks noGrp="1"/>
          </p:cNvSpPr>
          <p:nvPr>
            <p:ph type="body" idx="1"/>
          </p:nvPr>
        </p:nvSpPr>
        <p:spPr>
          <a:xfrm>
            <a:off x="722400" y="2086725"/>
            <a:ext cx="4136700" cy="184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1" name="Google Shape;181;p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82" name="Google Shape;182;p8"/>
          <p:cNvGrpSpPr/>
          <p:nvPr/>
        </p:nvGrpSpPr>
        <p:grpSpPr>
          <a:xfrm>
            <a:off x="6873876" y="0"/>
            <a:ext cx="2263500" cy="1871400"/>
            <a:chOff x="6873876" y="0"/>
            <a:chExt cx="2263500" cy="1871400"/>
          </a:xfrm>
        </p:grpSpPr>
        <p:sp>
          <p:nvSpPr>
            <p:cNvPr id="183" name="Google Shape;183;p8"/>
            <p:cNvSpPr/>
            <p:nvPr/>
          </p:nvSpPr>
          <p:spPr>
            <a:xfrm flipH="1">
              <a:off x="8414976" y="0"/>
              <a:ext cx="722400" cy="1871400"/>
            </a:xfrm>
            <a:prstGeom prst="rect">
              <a:avLst/>
            </a:prstGeom>
            <a:solidFill>
              <a:srgbClr val="63DBF5">
                <a:alpha val="689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184" name="Google Shape;184;p8"/>
            <p:cNvSpPr/>
            <p:nvPr/>
          </p:nvSpPr>
          <p:spPr>
            <a:xfrm rot="10800000">
              <a:off x="6873876" y="0"/>
              <a:ext cx="2263500" cy="313800"/>
            </a:xfrm>
            <a:prstGeom prst="round1Rect">
              <a:avLst>
                <a:gd name="adj" fmla="val 50000"/>
              </a:avLst>
            </a:prstGeom>
            <a:solidFill>
              <a:srgbClr val="006DF5">
                <a:alpha val="405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grpSp>
        <p:nvGrpSpPr>
          <p:cNvPr id="185" name="Google Shape;185;p8"/>
          <p:cNvGrpSpPr/>
          <p:nvPr/>
        </p:nvGrpSpPr>
        <p:grpSpPr>
          <a:xfrm>
            <a:off x="6053826" y="2401638"/>
            <a:ext cx="4322888" cy="2780726"/>
            <a:chOff x="6053826" y="2401638"/>
            <a:chExt cx="4322888" cy="2780726"/>
          </a:xfrm>
        </p:grpSpPr>
        <p:sp>
          <p:nvSpPr>
            <p:cNvPr id="186" name="Google Shape;186;p8"/>
            <p:cNvSpPr/>
            <p:nvPr/>
          </p:nvSpPr>
          <p:spPr>
            <a:xfrm flipH="1">
              <a:off x="6053826" y="4571263"/>
              <a:ext cx="3162000" cy="611100"/>
            </a:xfrm>
            <a:prstGeom prst="round1Rect">
              <a:avLst>
                <a:gd name="adj" fmla="val 16667"/>
              </a:avLst>
            </a:prstGeom>
            <a:noFill/>
            <a:ln w="9525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grpSp>
          <p:nvGrpSpPr>
            <p:cNvPr id="187" name="Google Shape;187;p8"/>
            <p:cNvGrpSpPr/>
            <p:nvPr/>
          </p:nvGrpSpPr>
          <p:grpSpPr>
            <a:xfrm flipH="1">
              <a:off x="8491439" y="2401638"/>
              <a:ext cx="1885275" cy="1884250"/>
              <a:chOff x="2609275" y="3149350"/>
              <a:chExt cx="1885275" cy="1884250"/>
            </a:xfrm>
          </p:grpSpPr>
          <p:sp>
            <p:nvSpPr>
              <p:cNvPr id="188" name="Google Shape;188;p8"/>
              <p:cNvSpPr/>
              <p:nvPr/>
            </p:nvSpPr>
            <p:spPr>
              <a:xfrm>
                <a:off x="3923900" y="3224950"/>
                <a:ext cx="494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761" h="19801" extrusionOk="0">
                    <a:moveTo>
                      <a:pt x="485" y="202"/>
                    </a:moveTo>
                    <a:cubicBezTo>
                      <a:pt x="323" y="162"/>
                      <a:pt x="162" y="81"/>
                      <a:pt x="1" y="1"/>
                    </a:cubicBezTo>
                    <a:lnTo>
                      <a:pt x="19761" y="19801"/>
                    </a:lnTo>
                    <a:cubicBezTo>
                      <a:pt x="19720" y="19640"/>
                      <a:pt x="19640" y="19478"/>
                      <a:pt x="19559" y="19317"/>
                    </a:cubicBezTo>
                    <a:lnTo>
                      <a:pt x="485" y="20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9" name="Google Shape;189;p8"/>
              <p:cNvSpPr/>
              <p:nvPr/>
            </p:nvSpPr>
            <p:spPr>
              <a:xfrm>
                <a:off x="3725300" y="3164475"/>
                <a:ext cx="753125" cy="753100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24" extrusionOk="0">
                    <a:moveTo>
                      <a:pt x="323" y="81"/>
                    </a:moveTo>
                    <a:cubicBezTo>
                      <a:pt x="202" y="41"/>
                      <a:pt x="122" y="41"/>
                      <a:pt x="1" y="0"/>
                    </a:cubicBezTo>
                    <a:lnTo>
                      <a:pt x="30124" y="30124"/>
                    </a:lnTo>
                    <a:cubicBezTo>
                      <a:pt x="30084" y="30043"/>
                      <a:pt x="30084" y="29922"/>
                      <a:pt x="30043" y="29801"/>
                    </a:cubicBezTo>
                    <a:lnTo>
                      <a:pt x="323" y="8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0" name="Google Shape;190;p8"/>
              <p:cNvSpPr/>
              <p:nvPr/>
            </p:nvSpPr>
            <p:spPr>
              <a:xfrm>
                <a:off x="3572075" y="3149350"/>
                <a:ext cx="922475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899" h="36899" extrusionOk="0">
                    <a:moveTo>
                      <a:pt x="282" y="0"/>
                    </a:moveTo>
                    <a:cubicBezTo>
                      <a:pt x="161" y="0"/>
                      <a:pt x="81" y="0"/>
                      <a:pt x="0" y="0"/>
                    </a:cubicBezTo>
                    <a:lnTo>
                      <a:pt x="36898" y="36899"/>
                    </a:lnTo>
                    <a:cubicBezTo>
                      <a:pt x="36898" y="36778"/>
                      <a:pt x="36898" y="36697"/>
                      <a:pt x="36858" y="36616"/>
                    </a:cubicBezTo>
                    <a:lnTo>
                      <a:pt x="28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1" name="Google Shape;191;p8"/>
              <p:cNvSpPr/>
              <p:nvPr/>
            </p:nvSpPr>
            <p:spPr>
              <a:xfrm>
                <a:off x="3440000" y="315440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242" y="0"/>
                    </a:moveTo>
                    <a:cubicBezTo>
                      <a:pt x="162" y="40"/>
                      <a:pt x="81" y="40"/>
                      <a:pt x="0" y="40"/>
                    </a:cubicBezTo>
                    <a:lnTo>
                      <a:pt x="41899" y="41939"/>
                    </a:lnTo>
                    <a:cubicBezTo>
                      <a:pt x="41899" y="41858"/>
                      <a:pt x="41939" y="41778"/>
                      <a:pt x="41939" y="4169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2" name="Google Shape;192;p8"/>
              <p:cNvSpPr/>
              <p:nvPr/>
            </p:nvSpPr>
            <p:spPr>
              <a:xfrm>
                <a:off x="3323050" y="3175550"/>
                <a:ext cx="1145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811" h="45771" extrusionOk="0">
                    <a:moveTo>
                      <a:pt x="243" y="1"/>
                    </a:moveTo>
                    <a:cubicBezTo>
                      <a:pt x="162" y="1"/>
                      <a:pt x="81" y="41"/>
                      <a:pt x="1" y="41"/>
                    </a:cubicBezTo>
                    <a:lnTo>
                      <a:pt x="45730" y="45771"/>
                    </a:lnTo>
                    <a:cubicBezTo>
                      <a:pt x="45771" y="45690"/>
                      <a:pt x="45771" y="45610"/>
                      <a:pt x="45811" y="4556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3" name="Google Shape;193;p8"/>
              <p:cNvSpPr/>
              <p:nvPr/>
            </p:nvSpPr>
            <p:spPr>
              <a:xfrm>
                <a:off x="3218200" y="320782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202" y="0"/>
                    </a:moveTo>
                    <a:cubicBezTo>
                      <a:pt x="122" y="0"/>
                      <a:pt x="81" y="41"/>
                      <a:pt x="1" y="81"/>
                    </a:cubicBezTo>
                    <a:lnTo>
                      <a:pt x="48593" y="48674"/>
                    </a:lnTo>
                    <a:cubicBezTo>
                      <a:pt x="48634" y="48633"/>
                      <a:pt x="48674" y="48553"/>
                      <a:pt x="48674" y="4847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4" name="Google Shape;194;p8"/>
              <p:cNvSpPr/>
              <p:nvPr/>
            </p:nvSpPr>
            <p:spPr>
              <a:xfrm>
                <a:off x="3122425" y="324915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202" y="1"/>
                    </a:moveTo>
                    <a:cubicBezTo>
                      <a:pt x="122" y="41"/>
                      <a:pt x="81" y="81"/>
                      <a:pt x="1" y="122"/>
                    </a:cubicBezTo>
                    <a:lnTo>
                      <a:pt x="50771" y="50852"/>
                    </a:lnTo>
                    <a:cubicBezTo>
                      <a:pt x="50771" y="50811"/>
                      <a:pt x="50811" y="50731"/>
                      <a:pt x="50852" y="5069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5" name="Google Shape;195;p8"/>
              <p:cNvSpPr/>
              <p:nvPr/>
            </p:nvSpPr>
            <p:spPr>
              <a:xfrm>
                <a:off x="3035725" y="3299550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162" y="1"/>
                    </a:moveTo>
                    <a:cubicBezTo>
                      <a:pt x="81" y="41"/>
                      <a:pt x="41" y="82"/>
                      <a:pt x="1" y="122"/>
                    </a:cubicBezTo>
                    <a:lnTo>
                      <a:pt x="52182" y="52344"/>
                    </a:lnTo>
                    <a:cubicBezTo>
                      <a:pt x="52223" y="52263"/>
                      <a:pt x="52263" y="52223"/>
                      <a:pt x="52303" y="5218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6" name="Google Shape;196;p8"/>
              <p:cNvSpPr/>
              <p:nvPr/>
            </p:nvSpPr>
            <p:spPr>
              <a:xfrm>
                <a:off x="2956075" y="3358025"/>
                <a:ext cx="1328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51" h="53191" extrusionOk="0">
                    <a:moveTo>
                      <a:pt x="122" y="1"/>
                    </a:moveTo>
                    <a:cubicBezTo>
                      <a:pt x="82" y="41"/>
                      <a:pt x="41" y="82"/>
                      <a:pt x="1" y="122"/>
                    </a:cubicBezTo>
                    <a:lnTo>
                      <a:pt x="53030" y="53191"/>
                    </a:lnTo>
                    <a:cubicBezTo>
                      <a:pt x="53070" y="53110"/>
                      <a:pt x="53110" y="53070"/>
                      <a:pt x="53151" y="53030"/>
                    </a:cubicBezTo>
                    <a:lnTo>
                      <a:pt x="122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7" name="Google Shape;197;p8"/>
              <p:cNvSpPr/>
              <p:nvPr/>
            </p:nvSpPr>
            <p:spPr>
              <a:xfrm>
                <a:off x="2883500" y="3422550"/>
                <a:ext cx="1336825" cy="1336825"/>
              </a:xfrm>
              <a:custGeom>
                <a:avLst/>
                <a:gdLst/>
                <a:ahLst/>
                <a:cxnLst/>
                <a:rect l="l" t="t" r="r" b="b"/>
                <a:pathLst>
                  <a:path w="53473" h="53473" extrusionOk="0">
                    <a:moveTo>
                      <a:pt x="121" y="1"/>
                    </a:moveTo>
                    <a:cubicBezTo>
                      <a:pt x="121" y="1"/>
                      <a:pt x="81" y="81"/>
                      <a:pt x="81" y="81"/>
                    </a:cubicBezTo>
                    <a:cubicBezTo>
                      <a:pt x="41" y="122"/>
                      <a:pt x="0" y="122"/>
                      <a:pt x="0" y="162"/>
                    </a:cubicBezTo>
                    <a:lnTo>
                      <a:pt x="53311" y="53473"/>
                    </a:lnTo>
                    <a:cubicBezTo>
                      <a:pt x="53311" y="53473"/>
                      <a:pt x="53392" y="53433"/>
                      <a:pt x="53392" y="53433"/>
                    </a:cubicBezTo>
                    <a:cubicBezTo>
                      <a:pt x="53432" y="53392"/>
                      <a:pt x="53432" y="53392"/>
                      <a:pt x="53473" y="5335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8" name="Google Shape;198;p8"/>
              <p:cNvSpPr/>
              <p:nvPr/>
            </p:nvSpPr>
            <p:spPr>
              <a:xfrm>
                <a:off x="2817975" y="3495150"/>
                <a:ext cx="1329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91" h="53191" extrusionOk="0">
                    <a:moveTo>
                      <a:pt x="121" y="0"/>
                    </a:moveTo>
                    <a:cubicBezTo>
                      <a:pt x="81" y="41"/>
                      <a:pt x="41" y="121"/>
                      <a:pt x="0" y="161"/>
                    </a:cubicBezTo>
                    <a:lnTo>
                      <a:pt x="53029" y="53190"/>
                    </a:lnTo>
                    <a:cubicBezTo>
                      <a:pt x="53110" y="53150"/>
                      <a:pt x="53150" y="53109"/>
                      <a:pt x="53190" y="53069"/>
                    </a:cubicBezTo>
                    <a:lnTo>
                      <a:pt x="12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9" name="Google Shape;199;p8"/>
              <p:cNvSpPr/>
              <p:nvPr/>
            </p:nvSpPr>
            <p:spPr>
              <a:xfrm>
                <a:off x="2760500" y="3574775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81" y="1"/>
                    </a:moveTo>
                    <a:cubicBezTo>
                      <a:pt x="41" y="82"/>
                      <a:pt x="41" y="122"/>
                      <a:pt x="1" y="162"/>
                    </a:cubicBezTo>
                    <a:lnTo>
                      <a:pt x="52142" y="52344"/>
                    </a:lnTo>
                    <a:cubicBezTo>
                      <a:pt x="52182" y="52304"/>
                      <a:pt x="52263" y="52263"/>
                      <a:pt x="52303" y="5222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0" name="Google Shape;200;p8"/>
              <p:cNvSpPr/>
              <p:nvPr/>
            </p:nvSpPr>
            <p:spPr>
              <a:xfrm>
                <a:off x="2710100" y="366250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0" y="162"/>
                    </a:cubicBezTo>
                    <a:lnTo>
                      <a:pt x="50650" y="50851"/>
                    </a:lnTo>
                    <a:cubicBezTo>
                      <a:pt x="50690" y="50811"/>
                      <a:pt x="50771" y="50771"/>
                      <a:pt x="50851" y="50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1" name="Google Shape;201;p8"/>
              <p:cNvSpPr/>
              <p:nvPr/>
            </p:nvSpPr>
            <p:spPr>
              <a:xfrm>
                <a:off x="2667750" y="375827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1" y="202"/>
                    </a:cubicBezTo>
                    <a:lnTo>
                      <a:pt x="48513" y="48674"/>
                    </a:lnTo>
                    <a:cubicBezTo>
                      <a:pt x="48553" y="48633"/>
                      <a:pt x="48634" y="48633"/>
                      <a:pt x="48674" y="4859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" name="Google Shape;202;p8"/>
              <p:cNvSpPr/>
              <p:nvPr/>
            </p:nvSpPr>
            <p:spPr>
              <a:xfrm>
                <a:off x="2635500" y="3863125"/>
                <a:ext cx="1144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771" h="45771" extrusionOk="0">
                    <a:moveTo>
                      <a:pt x="41" y="0"/>
                    </a:moveTo>
                    <a:cubicBezTo>
                      <a:pt x="41" y="81"/>
                      <a:pt x="0" y="121"/>
                      <a:pt x="0" y="202"/>
                    </a:cubicBezTo>
                    <a:lnTo>
                      <a:pt x="45569" y="45770"/>
                    </a:lnTo>
                    <a:cubicBezTo>
                      <a:pt x="45649" y="45770"/>
                      <a:pt x="45730" y="45730"/>
                      <a:pt x="45770" y="45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3" name="Google Shape;203;p8"/>
              <p:cNvSpPr/>
              <p:nvPr/>
            </p:nvSpPr>
            <p:spPr>
              <a:xfrm>
                <a:off x="2615325" y="398005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1" y="1"/>
                    </a:moveTo>
                    <a:cubicBezTo>
                      <a:pt x="1" y="82"/>
                      <a:pt x="1" y="162"/>
                      <a:pt x="1" y="243"/>
                    </a:cubicBezTo>
                    <a:lnTo>
                      <a:pt x="41657" y="41940"/>
                    </a:lnTo>
                    <a:cubicBezTo>
                      <a:pt x="41738" y="41900"/>
                      <a:pt x="41859" y="41900"/>
                      <a:pt x="41940" y="419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4" name="Google Shape;204;p8"/>
              <p:cNvSpPr/>
              <p:nvPr/>
            </p:nvSpPr>
            <p:spPr>
              <a:xfrm>
                <a:off x="2609275" y="4111125"/>
                <a:ext cx="922500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900" h="36899" extrusionOk="0">
                    <a:moveTo>
                      <a:pt x="1" y="0"/>
                    </a:moveTo>
                    <a:cubicBezTo>
                      <a:pt x="1" y="81"/>
                      <a:pt x="1" y="202"/>
                      <a:pt x="1" y="283"/>
                    </a:cubicBezTo>
                    <a:lnTo>
                      <a:pt x="36617" y="36899"/>
                    </a:lnTo>
                    <a:cubicBezTo>
                      <a:pt x="36697" y="36899"/>
                      <a:pt x="36818" y="36899"/>
                      <a:pt x="36899" y="36899"/>
                    </a:cubicBez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5" name="Google Shape;205;p8"/>
              <p:cNvSpPr/>
              <p:nvPr/>
            </p:nvSpPr>
            <p:spPr>
              <a:xfrm>
                <a:off x="2625400" y="4264350"/>
                <a:ext cx="753125" cy="754125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65" extrusionOk="0">
                    <a:moveTo>
                      <a:pt x="1" y="1"/>
                    </a:moveTo>
                    <a:cubicBezTo>
                      <a:pt x="1" y="122"/>
                      <a:pt x="41" y="243"/>
                      <a:pt x="41" y="364"/>
                    </a:cubicBezTo>
                    <a:lnTo>
                      <a:pt x="29762" y="30084"/>
                    </a:lnTo>
                    <a:cubicBezTo>
                      <a:pt x="29883" y="30124"/>
                      <a:pt x="30004" y="30124"/>
                      <a:pt x="30124" y="3016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" name="Google Shape;206;p8"/>
              <p:cNvSpPr/>
              <p:nvPr/>
            </p:nvSpPr>
            <p:spPr>
              <a:xfrm>
                <a:off x="2684900" y="4462975"/>
                <a:ext cx="495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801" h="19801" extrusionOk="0">
                    <a:moveTo>
                      <a:pt x="0" y="0"/>
                    </a:moveTo>
                    <a:cubicBezTo>
                      <a:pt x="81" y="161"/>
                      <a:pt x="161" y="323"/>
                      <a:pt x="242" y="484"/>
                    </a:cubicBezTo>
                    <a:lnTo>
                      <a:pt x="19316" y="19599"/>
                    </a:lnTo>
                    <a:cubicBezTo>
                      <a:pt x="19478" y="19639"/>
                      <a:pt x="19639" y="19720"/>
                      <a:pt x="19800" y="1980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207" name="Google Shape;207;p8"/>
          <p:cNvSpPr txBox="1">
            <a:spLocks noGrp="1"/>
          </p:cNvSpPr>
          <p:nvPr>
            <p:ph type="title"/>
          </p:nvPr>
        </p:nvSpPr>
        <p:spPr>
          <a:xfrm>
            <a:off x="1892300" y="1524000"/>
            <a:ext cx="5359500" cy="2095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72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" name="Google Shape;209;p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pic>
        <p:nvPicPr>
          <p:cNvPr id="210" name="Google Shape;210;p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11" name="Google Shape;211;p9"/>
          <p:cNvGrpSpPr/>
          <p:nvPr/>
        </p:nvGrpSpPr>
        <p:grpSpPr>
          <a:xfrm>
            <a:off x="0" y="0"/>
            <a:ext cx="9362875" cy="5143500"/>
            <a:chOff x="0" y="0"/>
            <a:chExt cx="9362875" cy="5143500"/>
          </a:xfrm>
        </p:grpSpPr>
        <p:sp>
          <p:nvSpPr>
            <p:cNvPr id="212" name="Google Shape;212;p9"/>
            <p:cNvSpPr/>
            <p:nvPr/>
          </p:nvSpPr>
          <p:spPr>
            <a:xfrm>
              <a:off x="7925" y="0"/>
              <a:ext cx="722400" cy="1871400"/>
            </a:xfrm>
            <a:prstGeom prst="rect">
              <a:avLst/>
            </a:prstGeom>
            <a:solidFill>
              <a:srgbClr val="63DBF5">
                <a:alpha val="689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213" name="Google Shape;213;p9"/>
            <p:cNvSpPr/>
            <p:nvPr/>
          </p:nvSpPr>
          <p:spPr>
            <a:xfrm rot="-5400000">
              <a:off x="7825525" y="3832950"/>
              <a:ext cx="1492500" cy="1128600"/>
            </a:xfrm>
            <a:prstGeom prst="round1Rect">
              <a:avLst>
                <a:gd name="adj" fmla="val 50000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214" name="Google Shape;214;p9"/>
            <p:cNvSpPr/>
            <p:nvPr/>
          </p:nvSpPr>
          <p:spPr>
            <a:xfrm>
              <a:off x="0" y="4829625"/>
              <a:ext cx="2215800" cy="313800"/>
            </a:xfrm>
            <a:prstGeom prst="round1Rect">
              <a:avLst>
                <a:gd name="adj" fmla="val 50000"/>
              </a:avLst>
            </a:prstGeom>
            <a:solidFill>
              <a:srgbClr val="006DF5">
                <a:alpha val="405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215" name="Google Shape;215;p9"/>
            <p:cNvSpPr/>
            <p:nvPr/>
          </p:nvSpPr>
          <p:spPr>
            <a:xfrm>
              <a:off x="7480375" y="4702475"/>
              <a:ext cx="1882500" cy="213000"/>
            </a:xfrm>
            <a:prstGeom prst="roundRect">
              <a:avLst>
                <a:gd name="adj" fmla="val 50000"/>
              </a:avLst>
            </a:prstGeom>
            <a:solidFill>
              <a:srgbClr val="516CEE">
                <a:alpha val="6075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sp>
        <p:nvSpPr>
          <p:cNvPr id="216" name="Google Shape;216;p9"/>
          <p:cNvSpPr/>
          <p:nvPr/>
        </p:nvSpPr>
        <p:spPr>
          <a:xfrm rot="5400000">
            <a:off x="3685175" y="4829625"/>
            <a:ext cx="2325825" cy="2325825"/>
          </a:xfrm>
          <a:custGeom>
            <a:avLst/>
            <a:gdLst/>
            <a:ahLst/>
            <a:cxnLst/>
            <a:rect l="l" t="t" r="r" b="b"/>
            <a:pathLst>
              <a:path w="93033" h="93033" extrusionOk="0">
                <a:moveTo>
                  <a:pt x="89685" y="61054"/>
                </a:moveTo>
                <a:lnTo>
                  <a:pt x="89685" y="63796"/>
                </a:lnTo>
                <a:lnTo>
                  <a:pt x="89927" y="63150"/>
                </a:lnTo>
                <a:lnTo>
                  <a:pt x="89927" y="61054"/>
                </a:lnTo>
                <a:lnTo>
                  <a:pt x="90693" y="61054"/>
                </a:lnTo>
                <a:cubicBezTo>
                  <a:pt x="90733" y="60973"/>
                  <a:pt x="90733" y="60892"/>
                  <a:pt x="90774" y="60812"/>
                </a:cubicBezTo>
                <a:lnTo>
                  <a:pt x="89927" y="60812"/>
                </a:lnTo>
                <a:lnTo>
                  <a:pt x="89927" y="56255"/>
                </a:lnTo>
                <a:lnTo>
                  <a:pt x="91984" y="56255"/>
                </a:lnTo>
                <a:cubicBezTo>
                  <a:pt x="92024" y="56174"/>
                  <a:pt x="92024" y="56093"/>
                  <a:pt x="92064" y="56013"/>
                </a:cubicBezTo>
                <a:lnTo>
                  <a:pt x="89927" y="56013"/>
                </a:lnTo>
                <a:lnTo>
                  <a:pt x="89927" y="51456"/>
                </a:lnTo>
                <a:lnTo>
                  <a:pt x="92750" y="51456"/>
                </a:lnTo>
                <a:cubicBezTo>
                  <a:pt x="92750" y="51375"/>
                  <a:pt x="92790" y="51295"/>
                  <a:pt x="92790" y="51174"/>
                </a:cubicBezTo>
                <a:lnTo>
                  <a:pt x="89927" y="51174"/>
                </a:lnTo>
                <a:lnTo>
                  <a:pt x="89927" y="46617"/>
                </a:lnTo>
                <a:lnTo>
                  <a:pt x="93032" y="46617"/>
                </a:lnTo>
                <a:lnTo>
                  <a:pt x="93032" y="46496"/>
                </a:lnTo>
                <a:lnTo>
                  <a:pt x="93032" y="46375"/>
                </a:lnTo>
                <a:lnTo>
                  <a:pt x="89927" y="46375"/>
                </a:lnTo>
                <a:lnTo>
                  <a:pt x="89927" y="41818"/>
                </a:lnTo>
                <a:lnTo>
                  <a:pt x="92790" y="41818"/>
                </a:lnTo>
                <a:cubicBezTo>
                  <a:pt x="92790" y="41737"/>
                  <a:pt x="92750" y="41657"/>
                  <a:pt x="92750" y="41576"/>
                </a:cubicBezTo>
                <a:lnTo>
                  <a:pt x="89927" y="41576"/>
                </a:lnTo>
                <a:lnTo>
                  <a:pt x="89927" y="36979"/>
                </a:lnTo>
                <a:lnTo>
                  <a:pt x="92064" y="36979"/>
                </a:lnTo>
                <a:cubicBezTo>
                  <a:pt x="92024" y="36898"/>
                  <a:pt x="92024" y="36818"/>
                  <a:pt x="91984" y="36737"/>
                </a:cubicBezTo>
                <a:lnTo>
                  <a:pt x="89927" y="36737"/>
                </a:lnTo>
                <a:lnTo>
                  <a:pt x="89927" y="32180"/>
                </a:lnTo>
                <a:lnTo>
                  <a:pt x="90774" y="32180"/>
                </a:lnTo>
                <a:cubicBezTo>
                  <a:pt x="90733" y="32099"/>
                  <a:pt x="90733" y="32019"/>
                  <a:pt x="90693" y="31938"/>
                </a:cubicBezTo>
                <a:lnTo>
                  <a:pt x="89927" y="31938"/>
                </a:lnTo>
                <a:lnTo>
                  <a:pt x="89927" y="29841"/>
                </a:lnTo>
                <a:lnTo>
                  <a:pt x="89685" y="29196"/>
                </a:lnTo>
                <a:lnTo>
                  <a:pt x="89685" y="31938"/>
                </a:lnTo>
                <a:lnTo>
                  <a:pt x="85128" y="31938"/>
                </a:lnTo>
                <a:lnTo>
                  <a:pt x="85128" y="27381"/>
                </a:lnTo>
                <a:lnTo>
                  <a:pt x="88919" y="27381"/>
                </a:lnTo>
                <a:cubicBezTo>
                  <a:pt x="88879" y="27301"/>
                  <a:pt x="88838" y="27220"/>
                  <a:pt x="88798" y="27139"/>
                </a:cubicBezTo>
                <a:lnTo>
                  <a:pt x="85128" y="27139"/>
                </a:lnTo>
                <a:lnTo>
                  <a:pt x="85128" y="22542"/>
                </a:lnTo>
                <a:lnTo>
                  <a:pt x="86378" y="22542"/>
                </a:lnTo>
                <a:cubicBezTo>
                  <a:pt x="86338" y="22462"/>
                  <a:pt x="86298" y="22381"/>
                  <a:pt x="86257" y="22300"/>
                </a:cubicBezTo>
                <a:lnTo>
                  <a:pt x="85128" y="22300"/>
                </a:lnTo>
                <a:lnTo>
                  <a:pt x="85128" y="20566"/>
                </a:lnTo>
                <a:cubicBezTo>
                  <a:pt x="85048" y="20445"/>
                  <a:pt x="84967" y="20324"/>
                  <a:pt x="84886" y="20203"/>
                </a:cubicBezTo>
                <a:lnTo>
                  <a:pt x="84886" y="22300"/>
                </a:lnTo>
                <a:lnTo>
                  <a:pt x="80329" y="22300"/>
                </a:lnTo>
                <a:lnTo>
                  <a:pt x="80329" y="17743"/>
                </a:lnTo>
                <a:lnTo>
                  <a:pt x="83072" y="17743"/>
                </a:lnTo>
                <a:lnTo>
                  <a:pt x="82870" y="17501"/>
                </a:lnTo>
                <a:lnTo>
                  <a:pt x="80329" y="17501"/>
                </a:lnTo>
                <a:lnTo>
                  <a:pt x="80329" y="14558"/>
                </a:lnTo>
                <a:lnTo>
                  <a:pt x="80087" y="14316"/>
                </a:lnTo>
                <a:lnTo>
                  <a:pt x="80087" y="17501"/>
                </a:lnTo>
                <a:lnTo>
                  <a:pt x="75490" y="17501"/>
                </a:lnTo>
                <a:lnTo>
                  <a:pt x="75490" y="12945"/>
                </a:lnTo>
                <a:lnTo>
                  <a:pt x="78716" y="12945"/>
                </a:lnTo>
                <a:lnTo>
                  <a:pt x="78434" y="12703"/>
                </a:lnTo>
                <a:lnTo>
                  <a:pt x="75490" y="12703"/>
                </a:lnTo>
                <a:lnTo>
                  <a:pt x="75490" y="10122"/>
                </a:lnTo>
                <a:lnTo>
                  <a:pt x="75248" y="9920"/>
                </a:lnTo>
                <a:lnTo>
                  <a:pt x="75248" y="12703"/>
                </a:lnTo>
                <a:lnTo>
                  <a:pt x="70691" y="12703"/>
                </a:lnTo>
                <a:lnTo>
                  <a:pt x="70691" y="8106"/>
                </a:lnTo>
                <a:lnTo>
                  <a:pt x="72788" y="8106"/>
                </a:lnTo>
                <a:cubicBezTo>
                  <a:pt x="72667" y="8025"/>
                  <a:pt x="72546" y="7944"/>
                  <a:pt x="72425" y="7864"/>
                </a:cubicBezTo>
                <a:lnTo>
                  <a:pt x="70691" y="7864"/>
                </a:lnTo>
                <a:lnTo>
                  <a:pt x="70691" y="6775"/>
                </a:lnTo>
                <a:cubicBezTo>
                  <a:pt x="70611" y="6694"/>
                  <a:pt x="70530" y="6654"/>
                  <a:pt x="70450" y="6613"/>
                </a:cubicBezTo>
                <a:lnTo>
                  <a:pt x="70450" y="7864"/>
                </a:lnTo>
                <a:lnTo>
                  <a:pt x="65893" y="7864"/>
                </a:lnTo>
                <a:lnTo>
                  <a:pt x="65893" y="4194"/>
                </a:lnTo>
                <a:cubicBezTo>
                  <a:pt x="65812" y="4154"/>
                  <a:pt x="65731" y="4113"/>
                  <a:pt x="65651" y="4073"/>
                </a:cubicBezTo>
                <a:lnTo>
                  <a:pt x="65651" y="7864"/>
                </a:lnTo>
                <a:lnTo>
                  <a:pt x="61054" y="7864"/>
                </a:lnTo>
                <a:lnTo>
                  <a:pt x="61054" y="3307"/>
                </a:lnTo>
                <a:lnTo>
                  <a:pt x="63796" y="3307"/>
                </a:lnTo>
                <a:lnTo>
                  <a:pt x="63191" y="3065"/>
                </a:lnTo>
                <a:lnTo>
                  <a:pt x="61054" y="3065"/>
                </a:lnTo>
                <a:lnTo>
                  <a:pt x="61054" y="2339"/>
                </a:lnTo>
                <a:cubicBezTo>
                  <a:pt x="60973" y="2299"/>
                  <a:pt x="60892" y="2258"/>
                  <a:pt x="60812" y="2258"/>
                </a:cubicBezTo>
                <a:lnTo>
                  <a:pt x="60812" y="3065"/>
                </a:lnTo>
                <a:lnTo>
                  <a:pt x="56255" y="3065"/>
                </a:lnTo>
                <a:lnTo>
                  <a:pt x="56255" y="1048"/>
                </a:lnTo>
                <a:cubicBezTo>
                  <a:pt x="56174" y="1008"/>
                  <a:pt x="56093" y="1008"/>
                  <a:pt x="56013" y="968"/>
                </a:cubicBezTo>
                <a:lnTo>
                  <a:pt x="56013" y="3065"/>
                </a:lnTo>
                <a:lnTo>
                  <a:pt x="51456" y="3065"/>
                </a:lnTo>
                <a:lnTo>
                  <a:pt x="51456" y="282"/>
                </a:lnTo>
                <a:cubicBezTo>
                  <a:pt x="51375" y="242"/>
                  <a:pt x="51295" y="242"/>
                  <a:pt x="51214" y="242"/>
                </a:cubicBezTo>
                <a:lnTo>
                  <a:pt x="51214" y="3065"/>
                </a:lnTo>
                <a:lnTo>
                  <a:pt x="46617" y="3065"/>
                </a:lnTo>
                <a:lnTo>
                  <a:pt x="46617" y="0"/>
                </a:lnTo>
                <a:lnTo>
                  <a:pt x="46496" y="0"/>
                </a:lnTo>
                <a:lnTo>
                  <a:pt x="46375" y="0"/>
                </a:lnTo>
                <a:lnTo>
                  <a:pt x="46375" y="3065"/>
                </a:lnTo>
                <a:lnTo>
                  <a:pt x="41818" y="3065"/>
                </a:lnTo>
                <a:lnTo>
                  <a:pt x="41818" y="242"/>
                </a:lnTo>
                <a:cubicBezTo>
                  <a:pt x="41737" y="242"/>
                  <a:pt x="41657" y="242"/>
                  <a:pt x="41576" y="242"/>
                </a:cubicBezTo>
                <a:lnTo>
                  <a:pt x="41576" y="3065"/>
                </a:lnTo>
                <a:lnTo>
                  <a:pt x="37019" y="3065"/>
                </a:lnTo>
                <a:lnTo>
                  <a:pt x="37019" y="968"/>
                </a:lnTo>
                <a:cubicBezTo>
                  <a:pt x="36939" y="1008"/>
                  <a:pt x="36858" y="1008"/>
                  <a:pt x="36777" y="1008"/>
                </a:cubicBezTo>
                <a:lnTo>
                  <a:pt x="36777" y="3065"/>
                </a:lnTo>
                <a:lnTo>
                  <a:pt x="32180" y="3065"/>
                </a:lnTo>
                <a:lnTo>
                  <a:pt x="32180" y="2258"/>
                </a:lnTo>
                <a:cubicBezTo>
                  <a:pt x="32099" y="2258"/>
                  <a:pt x="32019" y="2299"/>
                  <a:pt x="31938" y="2339"/>
                </a:cubicBezTo>
                <a:lnTo>
                  <a:pt x="31938" y="3065"/>
                </a:lnTo>
                <a:lnTo>
                  <a:pt x="29841" y="3065"/>
                </a:lnTo>
                <a:lnTo>
                  <a:pt x="29236" y="3307"/>
                </a:lnTo>
                <a:lnTo>
                  <a:pt x="31938" y="3307"/>
                </a:lnTo>
                <a:lnTo>
                  <a:pt x="31938" y="7904"/>
                </a:lnTo>
                <a:lnTo>
                  <a:pt x="27381" y="7904"/>
                </a:lnTo>
                <a:lnTo>
                  <a:pt x="27381" y="4113"/>
                </a:lnTo>
                <a:cubicBezTo>
                  <a:pt x="27301" y="4154"/>
                  <a:pt x="27220" y="4194"/>
                  <a:pt x="27139" y="4234"/>
                </a:cubicBezTo>
                <a:lnTo>
                  <a:pt x="27139" y="7904"/>
                </a:lnTo>
                <a:lnTo>
                  <a:pt x="22542" y="7904"/>
                </a:lnTo>
                <a:lnTo>
                  <a:pt x="22542" y="6613"/>
                </a:lnTo>
                <a:cubicBezTo>
                  <a:pt x="22462" y="6694"/>
                  <a:pt x="22381" y="6734"/>
                  <a:pt x="22300" y="6775"/>
                </a:cubicBezTo>
                <a:lnTo>
                  <a:pt x="22300" y="7904"/>
                </a:lnTo>
                <a:lnTo>
                  <a:pt x="20566" y="7904"/>
                </a:lnTo>
                <a:cubicBezTo>
                  <a:pt x="20445" y="7985"/>
                  <a:pt x="20324" y="8065"/>
                  <a:pt x="20203" y="8146"/>
                </a:cubicBezTo>
                <a:lnTo>
                  <a:pt x="22300" y="8146"/>
                </a:lnTo>
                <a:lnTo>
                  <a:pt x="22300" y="12703"/>
                </a:lnTo>
                <a:lnTo>
                  <a:pt x="17743" y="12703"/>
                </a:lnTo>
                <a:lnTo>
                  <a:pt x="17743" y="9961"/>
                </a:lnTo>
                <a:lnTo>
                  <a:pt x="17501" y="10162"/>
                </a:lnTo>
                <a:lnTo>
                  <a:pt x="17501" y="12703"/>
                </a:lnTo>
                <a:lnTo>
                  <a:pt x="14558" y="12703"/>
                </a:lnTo>
                <a:lnTo>
                  <a:pt x="14316" y="12945"/>
                </a:lnTo>
                <a:lnTo>
                  <a:pt x="17501" y="12945"/>
                </a:lnTo>
                <a:lnTo>
                  <a:pt x="17501" y="17542"/>
                </a:lnTo>
                <a:lnTo>
                  <a:pt x="12945" y="17542"/>
                </a:lnTo>
                <a:lnTo>
                  <a:pt x="12945" y="14316"/>
                </a:lnTo>
                <a:lnTo>
                  <a:pt x="12703" y="14598"/>
                </a:lnTo>
                <a:lnTo>
                  <a:pt x="12703" y="17542"/>
                </a:lnTo>
                <a:lnTo>
                  <a:pt x="10122" y="17542"/>
                </a:lnTo>
                <a:lnTo>
                  <a:pt x="9920" y="17784"/>
                </a:lnTo>
                <a:lnTo>
                  <a:pt x="12703" y="17784"/>
                </a:lnTo>
                <a:lnTo>
                  <a:pt x="12703" y="22341"/>
                </a:lnTo>
                <a:lnTo>
                  <a:pt x="8106" y="22341"/>
                </a:lnTo>
                <a:lnTo>
                  <a:pt x="8106" y="20244"/>
                </a:lnTo>
                <a:cubicBezTo>
                  <a:pt x="8025" y="20365"/>
                  <a:pt x="7944" y="20486"/>
                  <a:pt x="7864" y="20607"/>
                </a:cubicBezTo>
                <a:lnTo>
                  <a:pt x="7864" y="22341"/>
                </a:lnTo>
                <a:lnTo>
                  <a:pt x="6775" y="22341"/>
                </a:lnTo>
                <a:cubicBezTo>
                  <a:pt x="6694" y="22421"/>
                  <a:pt x="6654" y="22502"/>
                  <a:pt x="6613" y="22583"/>
                </a:cubicBezTo>
                <a:lnTo>
                  <a:pt x="7864" y="22583"/>
                </a:lnTo>
                <a:lnTo>
                  <a:pt x="7864" y="27139"/>
                </a:lnTo>
                <a:lnTo>
                  <a:pt x="4194" y="27139"/>
                </a:lnTo>
                <a:cubicBezTo>
                  <a:pt x="4154" y="27220"/>
                  <a:pt x="4113" y="27301"/>
                  <a:pt x="4073" y="27381"/>
                </a:cubicBezTo>
                <a:lnTo>
                  <a:pt x="7864" y="27381"/>
                </a:lnTo>
                <a:lnTo>
                  <a:pt x="7864" y="31978"/>
                </a:lnTo>
                <a:lnTo>
                  <a:pt x="3307" y="31978"/>
                </a:lnTo>
                <a:lnTo>
                  <a:pt x="3307" y="29236"/>
                </a:lnTo>
                <a:lnTo>
                  <a:pt x="3065" y="29841"/>
                </a:lnTo>
                <a:lnTo>
                  <a:pt x="3065" y="31978"/>
                </a:lnTo>
                <a:lnTo>
                  <a:pt x="2299" y="31978"/>
                </a:lnTo>
                <a:cubicBezTo>
                  <a:pt x="2299" y="32059"/>
                  <a:pt x="2258" y="32140"/>
                  <a:pt x="2218" y="32220"/>
                </a:cubicBezTo>
                <a:lnTo>
                  <a:pt x="3065" y="32220"/>
                </a:lnTo>
                <a:lnTo>
                  <a:pt x="3065" y="36777"/>
                </a:lnTo>
                <a:lnTo>
                  <a:pt x="1008" y="36777"/>
                </a:lnTo>
                <a:cubicBezTo>
                  <a:pt x="1008" y="36858"/>
                  <a:pt x="968" y="36939"/>
                  <a:pt x="968" y="37019"/>
                </a:cubicBezTo>
                <a:lnTo>
                  <a:pt x="3065" y="37019"/>
                </a:lnTo>
                <a:lnTo>
                  <a:pt x="3065" y="41576"/>
                </a:lnTo>
                <a:lnTo>
                  <a:pt x="242" y="41576"/>
                </a:lnTo>
                <a:cubicBezTo>
                  <a:pt x="242" y="41657"/>
                  <a:pt x="242" y="41737"/>
                  <a:pt x="242" y="41818"/>
                </a:cubicBezTo>
                <a:lnTo>
                  <a:pt x="3065" y="41818"/>
                </a:lnTo>
                <a:lnTo>
                  <a:pt x="3065" y="46415"/>
                </a:lnTo>
                <a:lnTo>
                  <a:pt x="0" y="46415"/>
                </a:lnTo>
                <a:lnTo>
                  <a:pt x="0" y="46536"/>
                </a:lnTo>
                <a:lnTo>
                  <a:pt x="0" y="46657"/>
                </a:lnTo>
                <a:lnTo>
                  <a:pt x="3065" y="46657"/>
                </a:lnTo>
                <a:lnTo>
                  <a:pt x="3065" y="51214"/>
                </a:lnTo>
                <a:lnTo>
                  <a:pt x="242" y="51214"/>
                </a:lnTo>
                <a:cubicBezTo>
                  <a:pt x="242" y="51295"/>
                  <a:pt x="242" y="51375"/>
                  <a:pt x="242" y="51456"/>
                </a:cubicBezTo>
                <a:lnTo>
                  <a:pt x="3065" y="51456"/>
                </a:lnTo>
                <a:lnTo>
                  <a:pt x="3065" y="56053"/>
                </a:lnTo>
                <a:lnTo>
                  <a:pt x="968" y="56053"/>
                </a:lnTo>
                <a:cubicBezTo>
                  <a:pt x="968" y="56134"/>
                  <a:pt x="1008" y="56174"/>
                  <a:pt x="1008" y="56295"/>
                </a:cubicBezTo>
                <a:lnTo>
                  <a:pt x="3065" y="56295"/>
                </a:lnTo>
                <a:lnTo>
                  <a:pt x="3065" y="60852"/>
                </a:lnTo>
                <a:lnTo>
                  <a:pt x="2218" y="60852"/>
                </a:lnTo>
                <a:cubicBezTo>
                  <a:pt x="2258" y="60933"/>
                  <a:pt x="2299" y="61013"/>
                  <a:pt x="2299" y="61094"/>
                </a:cubicBezTo>
                <a:lnTo>
                  <a:pt x="3065" y="61094"/>
                </a:lnTo>
                <a:lnTo>
                  <a:pt x="3065" y="63191"/>
                </a:lnTo>
                <a:lnTo>
                  <a:pt x="3307" y="63836"/>
                </a:lnTo>
                <a:lnTo>
                  <a:pt x="3307" y="61094"/>
                </a:lnTo>
                <a:lnTo>
                  <a:pt x="7864" y="61094"/>
                </a:lnTo>
                <a:lnTo>
                  <a:pt x="7864" y="65651"/>
                </a:lnTo>
                <a:lnTo>
                  <a:pt x="4073" y="65651"/>
                </a:lnTo>
                <a:cubicBezTo>
                  <a:pt x="4113" y="65731"/>
                  <a:pt x="4154" y="65812"/>
                  <a:pt x="4194" y="65893"/>
                </a:cubicBezTo>
                <a:lnTo>
                  <a:pt x="7864" y="65893"/>
                </a:lnTo>
                <a:lnTo>
                  <a:pt x="7864" y="70490"/>
                </a:lnTo>
                <a:lnTo>
                  <a:pt x="6613" y="70490"/>
                </a:lnTo>
                <a:cubicBezTo>
                  <a:pt x="6654" y="70570"/>
                  <a:pt x="6694" y="70651"/>
                  <a:pt x="6775" y="70732"/>
                </a:cubicBezTo>
                <a:lnTo>
                  <a:pt x="7864" y="70732"/>
                </a:lnTo>
                <a:lnTo>
                  <a:pt x="7864" y="72466"/>
                </a:lnTo>
                <a:cubicBezTo>
                  <a:pt x="7944" y="72587"/>
                  <a:pt x="8025" y="72708"/>
                  <a:pt x="8106" y="72829"/>
                </a:cubicBezTo>
                <a:lnTo>
                  <a:pt x="8106" y="70732"/>
                </a:lnTo>
                <a:lnTo>
                  <a:pt x="12703" y="70732"/>
                </a:lnTo>
                <a:lnTo>
                  <a:pt x="12703" y="75289"/>
                </a:lnTo>
                <a:lnTo>
                  <a:pt x="9920" y="75289"/>
                </a:lnTo>
                <a:lnTo>
                  <a:pt x="10122" y="75531"/>
                </a:lnTo>
                <a:lnTo>
                  <a:pt x="12703" y="75531"/>
                </a:lnTo>
                <a:lnTo>
                  <a:pt x="12703" y="78474"/>
                </a:lnTo>
                <a:lnTo>
                  <a:pt x="12945" y="78716"/>
                </a:lnTo>
                <a:lnTo>
                  <a:pt x="12945" y="75531"/>
                </a:lnTo>
                <a:lnTo>
                  <a:pt x="17501" y="75531"/>
                </a:lnTo>
                <a:lnTo>
                  <a:pt x="17501" y="80087"/>
                </a:lnTo>
                <a:lnTo>
                  <a:pt x="14316" y="80087"/>
                </a:lnTo>
                <a:lnTo>
                  <a:pt x="14558" y="80329"/>
                </a:lnTo>
                <a:lnTo>
                  <a:pt x="17501" y="80329"/>
                </a:lnTo>
                <a:lnTo>
                  <a:pt x="17501" y="82910"/>
                </a:lnTo>
                <a:lnTo>
                  <a:pt x="17743" y="83072"/>
                </a:lnTo>
                <a:lnTo>
                  <a:pt x="17743" y="80329"/>
                </a:lnTo>
                <a:lnTo>
                  <a:pt x="22300" y="80329"/>
                </a:lnTo>
                <a:lnTo>
                  <a:pt x="22300" y="84927"/>
                </a:lnTo>
                <a:lnTo>
                  <a:pt x="20203" y="84927"/>
                </a:lnTo>
                <a:cubicBezTo>
                  <a:pt x="20324" y="85007"/>
                  <a:pt x="20445" y="85088"/>
                  <a:pt x="20566" y="85168"/>
                </a:cubicBezTo>
                <a:lnTo>
                  <a:pt x="22300" y="85168"/>
                </a:lnTo>
                <a:lnTo>
                  <a:pt x="22300" y="86257"/>
                </a:lnTo>
                <a:cubicBezTo>
                  <a:pt x="22381" y="86338"/>
                  <a:pt x="22462" y="86378"/>
                  <a:pt x="22542" y="86419"/>
                </a:cubicBezTo>
                <a:lnTo>
                  <a:pt x="22542" y="85168"/>
                </a:lnTo>
                <a:lnTo>
                  <a:pt x="27139" y="85168"/>
                </a:lnTo>
                <a:lnTo>
                  <a:pt x="27139" y="88838"/>
                </a:lnTo>
                <a:cubicBezTo>
                  <a:pt x="27220" y="88878"/>
                  <a:pt x="27301" y="88919"/>
                  <a:pt x="27381" y="88959"/>
                </a:cubicBezTo>
                <a:lnTo>
                  <a:pt x="27381" y="85168"/>
                </a:lnTo>
                <a:lnTo>
                  <a:pt x="31938" y="85168"/>
                </a:lnTo>
                <a:lnTo>
                  <a:pt x="31938" y="89725"/>
                </a:lnTo>
                <a:lnTo>
                  <a:pt x="29236" y="89725"/>
                </a:lnTo>
                <a:lnTo>
                  <a:pt x="29841" y="89967"/>
                </a:lnTo>
                <a:lnTo>
                  <a:pt x="31938" y="89967"/>
                </a:lnTo>
                <a:lnTo>
                  <a:pt x="31938" y="90733"/>
                </a:lnTo>
                <a:cubicBezTo>
                  <a:pt x="32019" y="90733"/>
                  <a:pt x="32099" y="90774"/>
                  <a:pt x="32180" y="90814"/>
                </a:cubicBezTo>
                <a:lnTo>
                  <a:pt x="32180" y="89967"/>
                </a:lnTo>
                <a:lnTo>
                  <a:pt x="36777" y="89967"/>
                </a:lnTo>
                <a:lnTo>
                  <a:pt x="36777" y="92024"/>
                </a:lnTo>
                <a:cubicBezTo>
                  <a:pt x="36858" y="92024"/>
                  <a:pt x="36939" y="92064"/>
                  <a:pt x="37019" y="92064"/>
                </a:cubicBezTo>
                <a:lnTo>
                  <a:pt x="37019" y="89967"/>
                </a:lnTo>
                <a:lnTo>
                  <a:pt x="41576" y="89967"/>
                </a:lnTo>
                <a:lnTo>
                  <a:pt x="41576" y="92790"/>
                </a:lnTo>
                <a:cubicBezTo>
                  <a:pt x="41657" y="92790"/>
                  <a:pt x="41737" y="92790"/>
                  <a:pt x="41818" y="92790"/>
                </a:cubicBezTo>
                <a:lnTo>
                  <a:pt x="41818" y="89967"/>
                </a:lnTo>
                <a:lnTo>
                  <a:pt x="46375" y="89967"/>
                </a:lnTo>
                <a:lnTo>
                  <a:pt x="46375" y="93032"/>
                </a:lnTo>
                <a:lnTo>
                  <a:pt x="46496" y="93032"/>
                </a:lnTo>
                <a:lnTo>
                  <a:pt x="46617" y="93032"/>
                </a:lnTo>
                <a:lnTo>
                  <a:pt x="46617" y="89967"/>
                </a:lnTo>
                <a:lnTo>
                  <a:pt x="51214" y="89967"/>
                </a:lnTo>
                <a:lnTo>
                  <a:pt x="51214" y="92790"/>
                </a:lnTo>
                <a:cubicBezTo>
                  <a:pt x="51295" y="92790"/>
                  <a:pt x="51375" y="92790"/>
                  <a:pt x="51456" y="92790"/>
                </a:cubicBezTo>
                <a:lnTo>
                  <a:pt x="51456" y="89967"/>
                </a:lnTo>
                <a:lnTo>
                  <a:pt x="56013" y="89967"/>
                </a:lnTo>
                <a:lnTo>
                  <a:pt x="56013" y="92064"/>
                </a:lnTo>
                <a:cubicBezTo>
                  <a:pt x="56093" y="92064"/>
                  <a:pt x="56174" y="92024"/>
                  <a:pt x="56255" y="92024"/>
                </a:cubicBezTo>
                <a:lnTo>
                  <a:pt x="56255" y="89967"/>
                </a:lnTo>
                <a:lnTo>
                  <a:pt x="60812" y="89967"/>
                </a:lnTo>
                <a:lnTo>
                  <a:pt x="60812" y="90814"/>
                </a:lnTo>
                <a:cubicBezTo>
                  <a:pt x="60892" y="90774"/>
                  <a:pt x="60973" y="90733"/>
                  <a:pt x="61054" y="90733"/>
                </a:cubicBezTo>
                <a:lnTo>
                  <a:pt x="61054" y="89967"/>
                </a:lnTo>
                <a:lnTo>
                  <a:pt x="63191" y="89967"/>
                </a:lnTo>
                <a:lnTo>
                  <a:pt x="63796" y="89725"/>
                </a:lnTo>
                <a:lnTo>
                  <a:pt x="61054" y="89725"/>
                </a:lnTo>
                <a:lnTo>
                  <a:pt x="61054" y="85168"/>
                </a:lnTo>
                <a:lnTo>
                  <a:pt x="65651" y="85168"/>
                </a:lnTo>
                <a:lnTo>
                  <a:pt x="65651" y="88959"/>
                </a:lnTo>
                <a:cubicBezTo>
                  <a:pt x="65731" y="88919"/>
                  <a:pt x="65812" y="88878"/>
                  <a:pt x="65893" y="88838"/>
                </a:cubicBezTo>
                <a:lnTo>
                  <a:pt x="65893" y="85168"/>
                </a:lnTo>
                <a:lnTo>
                  <a:pt x="70450" y="85168"/>
                </a:lnTo>
                <a:lnTo>
                  <a:pt x="70450" y="86419"/>
                </a:lnTo>
                <a:cubicBezTo>
                  <a:pt x="70530" y="86378"/>
                  <a:pt x="70611" y="86338"/>
                  <a:pt x="70691" y="86257"/>
                </a:cubicBezTo>
                <a:lnTo>
                  <a:pt x="70691" y="85168"/>
                </a:lnTo>
                <a:lnTo>
                  <a:pt x="72425" y="85168"/>
                </a:lnTo>
                <a:cubicBezTo>
                  <a:pt x="72546" y="85088"/>
                  <a:pt x="72667" y="85007"/>
                  <a:pt x="72788" y="84927"/>
                </a:cubicBezTo>
                <a:lnTo>
                  <a:pt x="70691" y="84927"/>
                </a:lnTo>
                <a:lnTo>
                  <a:pt x="70691" y="80329"/>
                </a:lnTo>
                <a:lnTo>
                  <a:pt x="75248" y="80329"/>
                </a:lnTo>
                <a:lnTo>
                  <a:pt x="75248" y="83072"/>
                </a:lnTo>
                <a:lnTo>
                  <a:pt x="75490" y="82910"/>
                </a:lnTo>
                <a:lnTo>
                  <a:pt x="75490" y="80329"/>
                </a:lnTo>
                <a:lnTo>
                  <a:pt x="78434" y="80329"/>
                </a:lnTo>
                <a:lnTo>
                  <a:pt x="78716" y="80087"/>
                </a:lnTo>
                <a:lnTo>
                  <a:pt x="75490" y="80087"/>
                </a:lnTo>
                <a:lnTo>
                  <a:pt x="75490" y="75531"/>
                </a:lnTo>
                <a:lnTo>
                  <a:pt x="80087" y="75531"/>
                </a:lnTo>
                <a:lnTo>
                  <a:pt x="80087" y="78716"/>
                </a:lnTo>
                <a:lnTo>
                  <a:pt x="80329" y="78474"/>
                </a:lnTo>
                <a:lnTo>
                  <a:pt x="80329" y="75531"/>
                </a:lnTo>
                <a:lnTo>
                  <a:pt x="82870" y="75531"/>
                </a:lnTo>
                <a:lnTo>
                  <a:pt x="83072" y="75289"/>
                </a:lnTo>
                <a:lnTo>
                  <a:pt x="80329" y="75289"/>
                </a:lnTo>
                <a:lnTo>
                  <a:pt x="80329" y="70732"/>
                </a:lnTo>
                <a:lnTo>
                  <a:pt x="84886" y="70732"/>
                </a:lnTo>
                <a:lnTo>
                  <a:pt x="84886" y="72829"/>
                </a:lnTo>
                <a:cubicBezTo>
                  <a:pt x="84967" y="72708"/>
                  <a:pt x="85048" y="72587"/>
                  <a:pt x="85128" y="72466"/>
                </a:cubicBezTo>
                <a:lnTo>
                  <a:pt x="85128" y="70732"/>
                </a:lnTo>
                <a:lnTo>
                  <a:pt x="86257" y="70732"/>
                </a:lnTo>
                <a:cubicBezTo>
                  <a:pt x="86298" y="70651"/>
                  <a:pt x="86338" y="70570"/>
                  <a:pt x="86378" y="70490"/>
                </a:cubicBezTo>
                <a:lnTo>
                  <a:pt x="85128" y="70490"/>
                </a:lnTo>
                <a:lnTo>
                  <a:pt x="85128" y="65893"/>
                </a:lnTo>
                <a:lnTo>
                  <a:pt x="88798" y="65893"/>
                </a:lnTo>
                <a:cubicBezTo>
                  <a:pt x="88838" y="65812"/>
                  <a:pt x="88879" y="65731"/>
                  <a:pt x="88919" y="65651"/>
                </a:cubicBezTo>
                <a:lnTo>
                  <a:pt x="85128" y="65651"/>
                </a:lnTo>
                <a:lnTo>
                  <a:pt x="85128" y="61094"/>
                </a:lnTo>
                <a:lnTo>
                  <a:pt x="89685" y="61094"/>
                </a:lnTo>
                <a:close/>
                <a:moveTo>
                  <a:pt x="85128" y="32180"/>
                </a:moveTo>
                <a:lnTo>
                  <a:pt x="89685" y="32180"/>
                </a:lnTo>
                <a:lnTo>
                  <a:pt x="89685" y="36777"/>
                </a:lnTo>
                <a:lnTo>
                  <a:pt x="85128" y="36777"/>
                </a:lnTo>
                <a:close/>
                <a:moveTo>
                  <a:pt x="85128" y="37019"/>
                </a:moveTo>
                <a:lnTo>
                  <a:pt x="89685" y="37019"/>
                </a:lnTo>
                <a:lnTo>
                  <a:pt x="89685" y="41576"/>
                </a:lnTo>
                <a:lnTo>
                  <a:pt x="85128" y="41576"/>
                </a:lnTo>
                <a:close/>
                <a:moveTo>
                  <a:pt x="85128" y="41818"/>
                </a:moveTo>
                <a:lnTo>
                  <a:pt x="89685" y="41818"/>
                </a:lnTo>
                <a:lnTo>
                  <a:pt x="89685" y="46375"/>
                </a:lnTo>
                <a:lnTo>
                  <a:pt x="85128" y="46375"/>
                </a:lnTo>
                <a:close/>
                <a:moveTo>
                  <a:pt x="85128" y="46617"/>
                </a:moveTo>
                <a:lnTo>
                  <a:pt x="89685" y="46617"/>
                </a:lnTo>
                <a:lnTo>
                  <a:pt x="89685" y="51214"/>
                </a:lnTo>
                <a:lnTo>
                  <a:pt x="85128" y="51214"/>
                </a:lnTo>
                <a:close/>
                <a:moveTo>
                  <a:pt x="85128" y="51456"/>
                </a:moveTo>
                <a:lnTo>
                  <a:pt x="89685" y="51456"/>
                </a:lnTo>
                <a:lnTo>
                  <a:pt x="89685" y="56013"/>
                </a:lnTo>
                <a:lnTo>
                  <a:pt x="85128" y="56013"/>
                </a:lnTo>
                <a:close/>
                <a:moveTo>
                  <a:pt x="85128" y="56255"/>
                </a:moveTo>
                <a:lnTo>
                  <a:pt x="89685" y="56255"/>
                </a:lnTo>
                <a:lnTo>
                  <a:pt x="89685" y="60812"/>
                </a:lnTo>
                <a:lnTo>
                  <a:pt x="85128" y="60812"/>
                </a:lnTo>
                <a:close/>
                <a:moveTo>
                  <a:pt x="7904" y="60812"/>
                </a:moveTo>
                <a:lnTo>
                  <a:pt x="3347" y="60812"/>
                </a:lnTo>
                <a:lnTo>
                  <a:pt x="3347" y="56255"/>
                </a:lnTo>
                <a:lnTo>
                  <a:pt x="7904" y="56255"/>
                </a:lnTo>
                <a:close/>
                <a:moveTo>
                  <a:pt x="7904" y="56013"/>
                </a:moveTo>
                <a:lnTo>
                  <a:pt x="3347" y="56013"/>
                </a:lnTo>
                <a:lnTo>
                  <a:pt x="3347" y="51456"/>
                </a:lnTo>
                <a:lnTo>
                  <a:pt x="7904" y="51456"/>
                </a:lnTo>
                <a:close/>
                <a:moveTo>
                  <a:pt x="7904" y="51214"/>
                </a:moveTo>
                <a:lnTo>
                  <a:pt x="3347" y="51214"/>
                </a:lnTo>
                <a:lnTo>
                  <a:pt x="3347" y="46617"/>
                </a:lnTo>
                <a:lnTo>
                  <a:pt x="7904" y="46617"/>
                </a:lnTo>
                <a:close/>
                <a:moveTo>
                  <a:pt x="7904" y="46375"/>
                </a:moveTo>
                <a:lnTo>
                  <a:pt x="3347" y="46375"/>
                </a:lnTo>
                <a:lnTo>
                  <a:pt x="3347" y="41818"/>
                </a:lnTo>
                <a:lnTo>
                  <a:pt x="7904" y="41818"/>
                </a:lnTo>
                <a:close/>
                <a:moveTo>
                  <a:pt x="7904" y="41576"/>
                </a:moveTo>
                <a:lnTo>
                  <a:pt x="3347" y="41576"/>
                </a:lnTo>
                <a:lnTo>
                  <a:pt x="3347" y="37019"/>
                </a:lnTo>
                <a:lnTo>
                  <a:pt x="7904" y="37019"/>
                </a:lnTo>
                <a:close/>
                <a:moveTo>
                  <a:pt x="7904" y="36777"/>
                </a:moveTo>
                <a:lnTo>
                  <a:pt x="3347" y="36777"/>
                </a:lnTo>
                <a:lnTo>
                  <a:pt x="3347" y="32180"/>
                </a:lnTo>
                <a:lnTo>
                  <a:pt x="7904" y="32180"/>
                </a:lnTo>
                <a:close/>
                <a:moveTo>
                  <a:pt x="12703" y="70449"/>
                </a:moveTo>
                <a:lnTo>
                  <a:pt x="8146" y="70449"/>
                </a:lnTo>
                <a:lnTo>
                  <a:pt x="8146" y="65893"/>
                </a:lnTo>
                <a:lnTo>
                  <a:pt x="12703" y="65893"/>
                </a:lnTo>
                <a:close/>
                <a:moveTo>
                  <a:pt x="12703" y="65610"/>
                </a:moveTo>
                <a:lnTo>
                  <a:pt x="8146" y="65610"/>
                </a:lnTo>
                <a:lnTo>
                  <a:pt x="8146" y="61054"/>
                </a:lnTo>
                <a:lnTo>
                  <a:pt x="12703" y="61054"/>
                </a:lnTo>
                <a:close/>
                <a:moveTo>
                  <a:pt x="12703" y="60812"/>
                </a:moveTo>
                <a:lnTo>
                  <a:pt x="8146" y="60812"/>
                </a:lnTo>
                <a:lnTo>
                  <a:pt x="8146" y="56255"/>
                </a:lnTo>
                <a:lnTo>
                  <a:pt x="12703" y="56255"/>
                </a:lnTo>
                <a:close/>
                <a:moveTo>
                  <a:pt x="12703" y="56013"/>
                </a:moveTo>
                <a:lnTo>
                  <a:pt x="8146" y="56013"/>
                </a:lnTo>
                <a:lnTo>
                  <a:pt x="8146" y="51456"/>
                </a:lnTo>
                <a:lnTo>
                  <a:pt x="12703" y="51456"/>
                </a:lnTo>
                <a:close/>
                <a:moveTo>
                  <a:pt x="12703" y="51174"/>
                </a:moveTo>
                <a:lnTo>
                  <a:pt x="8146" y="51174"/>
                </a:lnTo>
                <a:lnTo>
                  <a:pt x="8146" y="46617"/>
                </a:lnTo>
                <a:lnTo>
                  <a:pt x="12703" y="46617"/>
                </a:lnTo>
                <a:close/>
                <a:moveTo>
                  <a:pt x="12703" y="46375"/>
                </a:moveTo>
                <a:lnTo>
                  <a:pt x="8146" y="46375"/>
                </a:lnTo>
                <a:lnTo>
                  <a:pt x="8146" y="41818"/>
                </a:lnTo>
                <a:lnTo>
                  <a:pt x="12703" y="41818"/>
                </a:lnTo>
                <a:close/>
                <a:moveTo>
                  <a:pt x="12703" y="41576"/>
                </a:moveTo>
                <a:lnTo>
                  <a:pt x="8146" y="41576"/>
                </a:lnTo>
                <a:lnTo>
                  <a:pt x="8146" y="36979"/>
                </a:lnTo>
                <a:lnTo>
                  <a:pt x="12703" y="36979"/>
                </a:lnTo>
                <a:close/>
                <a:moveTo>
                  <a:pt x="12703" y="36737"/>
                </a:moveTo>
                <a:lnTo>
                  <a:pt x="8146" y="36737"/>
                </a:lnTo>
                <a:lnTo>
                  <a:pt x="8146" y="32180"/>
                </a:lnTo>
                <a:lnTo>
                  <a:pt x="12703" y="32180"/>
                </a:lnTo>
                <a:close/>
                <a:moveTo>
                  <a:pt x="12703" y="31938"/>
                </a:moveTo>
                <a:lnTo>
                  <a:pt x="8146" y="31938"/>
                </a:lnTo>
                <a:lnTo>
                  <a:pt x="8146" y="27381"/>
                </a:lnTo>
                <a:lnTo>
                  <a:pt x="12703" y="27381"/>
                </a:lnTo>
                <a:close/>
                <a:moveTo>
                  <a:pt x="12703" y="27139"/>
                </a:moveTo>
                <a:lnTo>
                  <a:pt x="8146" y="27139"/>
                </a:lnTo>
                <a:lnTo>
                  <a:pt x="8146" y="22542"/>
                </a:lnTo>
                <a:lnTo>
                  <a:pt x="12703" y="22542"/>
                </a:lnTo>
                <a:close/>
                <a:moveTo>
                  <a:pt x="17542" y="75248"/>
                </a:moveTo>
                <a:lnTo>
                  <a:pt x="12945" y="75248"/>
                </a:lnTo>
                <a:lnTo>
                  <a:pt x="12945" y="70651"/>
                </a:lnTo>
                <a:lnTo>
                  <a:pt x="17542" y="70651"/>
                </a:lnTo>
                <a:close/>
                <a:moveTo>
                  <a:pt x="17542" y="70449"/>
                </a:moveTo>
                <a:lnTo>
                  <a:pt x="12945" y="70449"/>
                </a:lnTo>
                <a:lnTo>
                  <a:pt x="12945" y="65852"/>
                </a:lnTo>
                <a:lnTo>
                  <a:pt x="17542" y="65852"/>
                </a:lnTo>
                <a:close/>
                <a:moveTo>
                  <a:pt x="17542" y="65610"/>
                </a:moveTo>
                <a:lnTo>
                  <a:pt x="12945" y="65610"/>
                </a:lnTo>
                <a:lnTo>
                  <a:pt x="12945" y="61054"/>
                </a:lnTo>
                <a:lnTo>
                  <a:pt x="17542" y="61054"/>
                </a:lnTo>
                <a:close/>
                <a:moveTo>
                  <a:pt x="17542" y="60812"/>
                </a:moveTo>
                <a:lnTo>
                  <a:pt x="12945" y="60812"/>
                </a:lnTo>
                <a:lnTo>
                  <a:pt x="12945" y="56214"/>
                </a:lnTo>
                <a:lnTo>
                  <a:pt x="17542" y="56214"/>
                </a:lnTo>
                <a:close/>
                <a:moveTo>
                  <a:pt x="17542" y="55972"/>
                </a:moveTo>
                <a:lnTo>
                  <a:pt x="12945" y="55972"/>
                </a:lnTo>
                <a:lnTo>
                  <a:pt x="12945" y="51416"/>
                </a:lnTo>
                <a:lnTo>
                  <a:pt x="17542" y="51416"/>
                </a:lnTo>
                <a:close/>
                <a:moveTo>
                  <a:pt x="17542" y="51174"/>
                </a:moveTo>
                <a:lnTo>
                  <a:pt x="12945" y="51174"/>
                </a:lnTo>
                <a:lnTo>
                  <a:pt x="12945" y="46617"/>
                </a:lnTo>
                <a:lnTo>
                  <a:pt x="17542" y="46617"/>
                </a:lnTo>
                <a:close/>
                <a:moveTo>
                  <a:pt x="17542" y="46375"/>
                </a:moveTo>
                <a:lnTo>
                  <a:pt x="12945" y="46375"/>
                </a:lnTo>
                <a:lnTo>
                  <a:pt x="12945" y="41778"/>
                </a:lnTo>
                <a:lnTo>
                  <a:pt x="17542" y="41778"/>
                </a:lnTo>
                <a:close/>
                <a:moveTo>
                  <a:pt x="17542" y="41536"/>
                </a:moveTo>
                <a:lnTo>
                  <a:pt x="12945" y="41536"/>
                </a:lnTo>
                <a:lnTo>
                  <a:pt x="12945" y="36979"/>
                </a:lnTo>
                <a:lnTo>
                  <a:pt x="17542" y="36979"/>
                </a:lnTo>
                <a:close/>
                <a:moveTo>
                  <a:pt x="17542" y="36737"/>
                </a:moveTo>
                <a:lnTo>
                  <a:pt x="12945" y="36737"/>
                </a:lnTo>
                <a:lnTo>
                  <a:pt x="12945" y="32180"/>
                </a:lnTo>
                <a:lnTo>
                  <a:pt x="17542" y="32180"/>
                </a:lnTo>
                <a:close/>
                <a:moveTo>
                  <a:pt x="17542" y="31938"/>
                </a:moveTo>
                <a:lnTo>
                  <a:pt x="12945" y="31938"/>
                </a:lnTo>
                <a:lnTo>
                  <a:pt x="12945" y="27341"/>
                </a:lnTo>
                <a:lnTo>
                  <a:pt x="17542" y="27341"/>
                </a:lnTo>
                <a:close/>
                <a:moveTo>
                  <a:pt x="17542" y="27099"/>
                </a:moveTo>
                <a:lnTo>
                  <a:pt x="12945" y="27099"/>
                </a:lnTo>
                <a:lnTo>
                  <a:pt x="12945" y="22542"/>
                </a:lnTo>
                <a:lnTo>
                  <a:pt x="17542" y="22542"/>
                </a:lnTo>
                <a:close/>
                <a:moveTo>
                  <a:pt x="17542" y="22300"/>
                </a:moveTo>
                <a:lnTo>
                  <a:pt x="12945" y="22300"/>
                </a:lnTo>
                <a:lnTo>
                  <a:pt x="12945" y="17743"/>
                </a:lnTo>
                <a:lnTo>
                  <a:pt x="17542" y="17743"/>
                </a:lnTo>
                <a:close/>
                <a:moveTo>
                  <a:pt x="22341" y="80047"/>
                </a:moveTo>
                <a:lnTo>
                  <a:pt x="17784" y="80047"/>
                </a:lnTo>
                <a:lnTo>
                  <a:pt x="17784" y="75450"/>
                </a:lnTo>
                <a:lnTo>
                  <a:pt x="22341" y="75450"/>
                </a:lnTo>
                <a:close/>
                <a:moveTo>
                  <a:pt x="22341" y="75208"/>
                </a:moveTo>
                <a:lnTo>
                  <a:pt x="17784" y="75208"/>
                </a:lnTo>
                <a:lnTo>
                  <a:pt x="17784" y="70651"/>
                </a:lnTo>
                <a:lnTo>
                  <a:pt x="22341" y="70651"/>
                </a:lnTo>
                <a:close/>
                <a:moveTo>
                  <a:pt x="22341" y="70409"/>
                </a:moveTo>
                <a:lnTo>
                  <a:pt x="17784" y="70409"/>
                </a:lnTo>
                <a:lnTo>
                  <a:pt x="17784" y="65852"/>
                </a:lnTo>
                <a:lnTo>
                  <a:pt x="22341" y="65852"/>
                </a:lnTo>
                <a:close/>
                <a:moveTo>
                  <a:pt x="22341" y="65610"/>
                </a:moveTo>
                <a:lnTo>
                  <a:pt x="17784" y="65610"/>
                </a:lnTo>
                <a:lnTo>
                  <a:pt x="17784" y="61013"/>
                </a:lnTo>
                <a:lnTo>
                  <a:pt x="22341" y="61013"/>
                </a:lnTo>
                <a:close/>
                <a:moveTo>
                  <a:pt x="22341" y="60771"/>
                </a:moveTo>
                <a:lnTo>
                  <a:pt x="17784" y="60771"/>
                </a:lnTo>
                <a:lnTo>
                  <a:pt x="17784" y="56214"/>
                </a:lnTo>
                <a:lnTo>
                  <a:pt x="22341" y="56214"/>
                </a:lnTo>
                <a:close/>
                <a:moveTo>
                  <a:pt x="22341" y="55972"/>
                </a:moveTo>
                <a:lnTo>
                  <a:pt x="17784" y="55972"/>
                </a:lnTo>
                <a:lnTo>
                  <a:pt x="17784" y="51416"/>
                </a:lnTo>
                <a:lnTo>
                  <a:pt x="22341" y="51416"/>
                </a:lnTo>
                <a:close/>
                <a:moveTo>
                  <a:pt x="22341" y="51174"/>
                </a:moveTo>
                <a:lnTo>
                  <a:pt x="17784" y="51174"/>
                </a:lnTo>
                <a:lnTo>
                  <a:pt x="17784" y="46577"/>
                </a:lnTo>
                <a:lnTo>
                  <a:pt x="22341" y="46577"/>
                </a:lnTo>
                <a:close/>
                <a:moveTo>
                  <a:pt x="22341" y="46335"/>
                </a:moveTo>
                <a:lnTo>
                  <a:pt x="17784" y="46335"/>
                </a:lnTo>
                <a:lnTo>
                  <a:pt x="17784" y="41778"/>
                </a:lnTo>
                <a:lnTo>
                  <a:pt x="22341" y="41778"/>
                </a:lnTo>
                <a:close/>
                <a:moveTo>
                  <a:pt x="22341" y="41536"/>
                </a:moveTo>
                <a:lnTo>
                  <a:pt x="17784" y="41536"/>
                </a:lnTo>
                <a:lnTo>
                  <a:pt x="17784" y="36939"/>
                </a:lnTo>
                <a:lnTo>
                  <a:pt x="22341" y="36939"/>
                </a:lnTo>
                <a:close/>
                <a:moveTo>
                  <a:pt x="22341" y="36737"/>
                </a:moveTo>
                <a:lnTo>
                  <a:pt x="17784" y="36737"/>
                </a:lnTo>
                <a:lnTo>
                  <a:pt x="17784" y="32140"/>
                </a:lnTo>
                <a:lnTo>
                  <a:pt x="22341" y="32140"/>
                </a:lnTo>
                <a:close/>
                <a:moveTo>
                  <a:pt x="22341" y="31898"/>
                </a:moveTo>
                <a:lnTo>
                  <a:pt x="17784" y="31898"/>
                </a:lnTo>
                <a:lnTo>
                  <a:pt x="17784" y="27341"/>
                </a:lnTo>
                <a:lnTo>
                  <a:pt x="22341" y="27341"/>
                </a:lnTo>
                <a:close/>
                <a:moveTo>
                  <a:pt x="22341" y="27099"/>
                </a:moveTo>
                <a:lnTo>
                  <a:pt x="17784" y="27099"/>
                </a:lnTo>
                <a:lnTo>
                  <a:pt x="17784" y="22502"/>
                </a:lnTo>
                <a:lnTo>
                  <a:pt x="22341" y="22502"/>
                </a:lnTo>
                <a:close/>
                <a:moveTo>
                  <a:pt x="22341" y="22260"/>
                </a:moveTo>
                <a:lnTo>
                  <a:pt x="17784" y="22260"/>
                </a:lnTo>
                <a:lnTo>
                  <a:pt x="17784" y="17703"/>
                </a:lnTo>
                <a:lnTo>
                  <a:pt x="22341" y="17703"/>
                </a:lnTo>
                <a:close/>
                <a:moveTo>
                  <a:pt x="22341" y="17461"/>
                </a:moveTo>
                <a:lnTo>
                  <a:pt x="17784" y="17461"/>
                </a:lnTo>
                <a:lnTo>
                  <a:pt x="17784" y="12904"/>
                </a:lnTo>
                <a:lnTo>
                  <a:pt x="22341" y="12904"/>
                </a:lnTo>
                <a:close/>
                <a:moveTo>
                  <a:pt x="27139" y="84846"/>
                </a:moveTo>
                <a:lnTo>
                  <a:pt x="22583" y="84846"/>
                </a:lnTo>
                <a:lnTo>
                  <a:pt x="22583" y="80249"/>
                </a:lnTo>
                <a:lnTo>
                  <a:pt x="27139" y="80249"/>
                </a:lnTo>
                <a:close/>
                <a:moveTo>
                  <a:pt x="27139" y="80007"/>
                </a:moveTo>
                <a:lnTo>
                  <a:pt x="22583" y="80007"/>
                </a:lnTo>
                <a:lnTo>
                  <a:pt x="22583" y="75450"/>
                </a:lnTo>
                <a:lnTo>
                  <a:pt x="27139" y="75450"/>
                </a:lnTo>
                <a:close/>
                <a:moveTo>
                  <a:pt x="27139" y="75208"/>
                </a:moveTo>
                <a:lnTo>
                  <a:pt x="22583" y="75208"/>
                </a:lnTo>
                <a:lnTo>
                  <a:pt x="22583" y="70611"/>
                </a:lnTo>
                <a:lnTo>
                  <a:pt x="27139" y="70611"/>
                </a:lnTo>
                <a:close/>
                <a:moveTo>
                  <a:pt x="27139" y="70369"/>
                </a:moveTo>
                <a:lnTo>
                  <a:pt x="22583" y="70369"/>
                </a:lnTo>
                <a:lnTo>
                  <a:pt x="22583" y="65812"/>
                </a:lnTo>
                <a:lnTo>
                  <a:pt x="27139" y="65812"/>
                </a:lnTo>
                <a:close/>
                <a:moveTo>
                  <a:pt x="27139" y="65570"/>
                </a:moveTo>
                <a:lnTo>
                  <a:pt x="22583" y="65570"/>
                </a:lnTo>
                <a:lnTo>
                  <a:pt x="22583" y="61013"/>
                </a:lnTo>
                <a:lnTo>
                  <a:pt x="27139" y="61013"/>
                </a:lnTo>
                <a:close/>
                <a:moveTo>
                  <a:pt x="27139" y="60771"/>
                </a:moveTo>
                <a:lnTo>
                  <a:pt x="22583" y="60771"/>
                </a:lnTo>
                <a:lnTo>
                  <a:pt x="22583" y="56174"/>
                </a:lnTo>
                <a:lnTo>
                  <a:pt x="27139" y="56174"/>
                </a:lnTo>
                <a:close/>
                <a:moveTo>
                  <a:pt x="27139" y="55932"/>
                </a:moveTo>
                <a:lnTo>
                  <a:pt x="22583" y="55932"/>
                </a:lnTo>
                <a:lnTo>
                  <a:pt x="22583" y="51375"/>
                </a:lnTo>
                <a:lnTo>
                  <a:pt x="27139" y="51375"/>
                </a:lnTo>
                <a:close/>
                <a:moveTo>
                  <a:pt x="27139" y="51133"/>
                </a:moveTo>
                <a:lnTo>
                  <a:pt x="22583" y="51133"/>
                </a:lnTo>
                <a:lnTo>
                  <a:pt x="22583" y="46577"/>
                </a:lnTo>
                <a:lnTo>
                  <a:pt x="27139" y="46577"/>
                </a:lnTo>
                <a:close/>
                <a:moveTo>
                  <a:pt x="27139" y="46335"/>
                </a:moveTo>
                <a:lnTo>
                  <a:pt x="22583" y="46335"/>
                </a:lnTo>
                <a:lnTo>
                  <a:pt x="22583" y="41737"/>
                </a:lnTo>
                <a:lnTo>
                  <a:pt x="27139" y="41737"/>
                </a:lnTo>
                <a:close/>
                <a:moveTo>
                  <a:pt x="27139" y="41495"/>
                </a:moveTo>
                <a:lnTo>
                  <a:pt x="22583" y="41495"/>
                </a:lnTo>
                <a:lnTo>
                  <a:pt x="22583" y="36939"/>
                </a:lnTo>
                <a:lnTo>
                  <a:pt x="27139" y="36939"/>
                </a:lnTo>
                <a:close/>
                <a:moveTo>
                  <a:pt x="27139" y="36697"/>
                </a:moveTo>
                <a:lnTo>
                  <a:pt x="22583" y="36697"/>
                </a:lnTo>
                <a:lnTo>
                  <a:pt x="22583" y="32140"/>
                </a:lnTo>
                <a:lnTo>
                  <a:pt x="27139" y="32140"/>
                </a:lnTo>
                <a:close/>
                <a:moveTo>
                  <a:pt x="27139" y="31898"/>
                </a:moveTo>
                <a:lnTo>
                  <a:pt x="22583" y="31898"/>
                </a:lnTo>
                <a:lnTo>
                  <a:pt x="22583" y="27301"/>
                </a:lnTo>
                <a:lnTo>
                  <a:pt x="27139" y="27301"/>
                </a:lnTo>
                <a:close/>
                <a:moveTo>
                  <a:pt x="27139" y="27059"/>
                </a:moveTo>
                <a:lnTo>
                  <a:pt x="22583" y="27059"/>
                </a:lnTo>
                <a:lnTo>
                  <a:pt x="22583" y="22502"/>
                </a:lnTo>
                <a:lnTo>
                  <a:pt x="27139" y="22502"/>
                </a:lnTo>
                <a:close/>
                <a:moveTo>
                  <a:pt x="27139" y="22260"/>
                </a:moveTo>
                <a:lnTo>
                  <a:pt x="22583" y="22260"/>
                </a:lnTo>
                <a:lnTo>
                  <a:pt x="22583" y="17703"/>
                </a:lnTo>
                <a:lnTo>
                  <a:pt x="27139" y="17703"/>
                </a:lnTo>
                <a:close/>
                <a:moveTo>
                  <a:pt x="27139" y="17461"/>
                </a:moveTo>
                <a:lnTo>
                  <a:pt x="22583" y="17461"/>
                </a:lnTo>
                <a:lnTo>
                  <a:pt x="22583" y="12864"/>
                </a:lnTo>
                <a:lnTo>
                  <a:pt x="27139" y="12864"/>
                </a:lnTo>
                <a:close/>
                <a:moveTo>
                  <a:pt x="27139" y="12622"/>
                </a:moveTo>
                <a:lnTo>
                  <a:pt x="22583" y="12622"/>
                </a:lnTo>
                <a:lnTo>
                  <a:pt x="22583" y="8065"/>
                </a:lnTo>
                <a:lnTo>
                  <a:pt x="27139" y="8065"/>
                </a:lnTo>
                <a:close/>
                <a:moveTo>
                  <a:pt x="31979" y="84806"/>
                </a:moveTo>
                <a:lnTo>
                  <a:pt x="27381" y="84806"/>
                </a:lnTo>
                <a:lnTo>
                  <a:pt x="27381" y="80249"/>
                </a:lnTo>
                <a:lnTo>
                  <a:pt x="31979" y="80249"/>
                </a:lnTo>
                <a:close/>
                <a:moveTo>
                  <a:pt x="31979" y="80007"/>
                </a:moveTo>
                <a:lnTo>
                  <a:pt x="27381" y="80007"/>
                </a:lnTo>
                <a:lnTo>
                  <a:pt x="27381" y="75410"/>
                </a:lnTo>
                <a:lnTo>
                  <a:pt x="31979" y="75410"/>
                </a:lnTo>
                <a:close/>
                <a:moveTo>
                  <a:pt x="31979" y="75168"/>
                </a:moveTo>
                <a:lnTo>
                  <a:pt x="27381" y="75168"/>
                </a:lnTo>
                <a:lnTo>
                  <a:pt x="27381" y="70611"/>
                </a:lnTo>
                <a:lnTo>
                  <a:pt x="31979" y="70611"/>
                </a:lnTo>
                <a:close/>
                <a:moveTo>
                  <a:pt x="31979" y="70369"/>
                </a:moveTo>
                <a:lnTo>
                  <a:pt x="27381" y="70369"/>
                </a:lnTo>
                <a:lnTo>
                  <a:pt x="27381" y="65812"/>
                </a:lnTo>
                <a:lnTo>
                  <a:pt x="31979" y="65812"/>
                </a:lnTo>
                <a:close/>
                <a:moveTo>
                  <a:pt x="31979" y="65570"/>
                </a:moveTo>
                <a:lnTo>
                  <a:pt x="27381" y="65570"/>
                </a:lnTo>
                <a:lnTo>
                  <a:pt x="27381" y="60973"/>
                </a:lnTo>
                <a:lnTo>
                  <a:pt x="31979" y="60973"/>
                </a:lnTo>
                <a:close/>
                <a:moveTo>
                  <a:pt x="31979" y="60731"/>
                </a:moveTo>
                <a:lnTo>
                  <a:pt x="27381" y="60731"/>
                </a:lnTo>
                <a:lnTo>
                  <a:pt x="27381" y="56174"/>
                </a:lnTo>
                <a:lnTo>
                  <a:pt x="31979" y="56174"/>
                </a:lnTo>
                <a:close/>
                <a:moveTo>
                  <a:pt x="31979" y="55932"/>
                </a:moveTo>
                <a:lnTo>
                  <a:pt x="27381" y="55932"/>
                </a:lnTo>
                <a:lnTo>
                  <a:pt x="27381" y="51375"/>
                </a:lnTo>
                <a:lnTo>
                  <a:pt x="31979" y="51375"/>
                </a:lnTo>
                <a:close/>
                <a:moveTo>
                  <a:pt x="31979" y="51133"/>
                </a:moveTo>
                <a:lnTo>
                  <a:pt x="27381" y="51133"/>
                </a:lnTo>
                <a:lnTo>
                  <a:pt x="27381" y="46536"/>
                </a:lnTo>
                <a:lnTo>
                  <a:pt x="31979" y="46536"/>
                </a:lnTo>
                <a:close/>
                <a:moveTo>
                  <a:pt x="31979" y="46294"/>
                </a:moveTo>
                <a:lnTo>
                  <a:pt x="27381" y="46294"/>
                </a:lnTo>
                <a:lnTo>
                  <a:pt x="27381" y="41737"/>
                </a:lnTo>
                <a:lnTo>
                  <a:pt x="31979" y="41737"/>
                </a:lnTo>
                <a:close/>
                <a:moveTo>
                  <a:pt x="31979" y="41495"/>
                </a:moveTo>
                <a:lnTo>
                  <a:pt x="27381" y="41495"/>
                </a:lnTo>
                <a:lnTo>
                  <a:pt x="27381" y="36898"/>
                </a:lnTo>
                <a:lnTo>
                  <a:pt x="31979" y="36898"/>
                </a:lnTo>
                <a:close/>
                <a:moveTo>
                  <a:pt x="31979" y="36656"/>
                </a:moveTo>
                <a:lnTo>
                  <a:pt x="27381" y="36656"/>
                </a:lnTo>
                <a:lnTo>
                  <a:pt x="27381" y="32099"/>
                </a:lnTo>
                <a:lnTo>
                  <a:pt x="31979" y="32099"/>
                </a:lnTo>
                <a:close/>
                <a:moveTo>
                  <a:pt x="31979" y="31858"/>
                </a:moveTo>
                <a:lnTo>
                  <a:pt x="27381" y="31858"/>
                </a:lnTo>
                <a:lnTo>
                  <a:pt x="27381" y="27301"/>
                </a:lnTo>
                <a:lnTo>
                  <a:pt x="31979" y="27301"/>
                </a:lnTo>
                <a:close/>
                <a:moveTo>
                  <a:pt x="31979" y="27059"/>
                </a:moveTo>
                <a:lnTo>
                  <a:pt x="27381" y="27059"/>
                </a:lnTo>
                <a:lnTo>
                  <a:pt x="27381" y="22462"/>
                </a:lnTo>
                <a:lnTo>
                  <a:pt x="31979" y="22462"/>
                </a:lnTo>
                <a:close/>
                <a:moveTo>
                  <a:pt x="31979" y="22220"/>
                </a:moveTo>
                <a:lnTo>
                  <a:pt x="27381" y="22220"/>
                </a:lnTo>
                <a:lnTo>
                  <a:pt x="27381" y="17663"/>
                </a:lnTo>
                <a:lnTo>
                  <a:pt x="31979" y="17663"/>
                </a:lnTo>
                <a:close/>
                <a:moveTo>
                  <a:pt x="31979" y="17421"/>
                </a:moveTo>
                <a:lnTo>
                  <a:pt x="27381" y="17421"/>
                </a:lnTo>
                <a:lnTo>
                  <a:pt x="27381" y="12864"/>
                </a:lnTo>
                <a:lnTo>
                  <a:pt x="31979" y="12864"/>
                </a:lnTo>
                <a:close/>
                <a:moveTo>
                  <a:pt x="31979" y="12622"/>
                </a:moveTo>
                <a:lnTo>
                  <a:pt x="27381" y="12622"/>
                </a:lnTo>
                <a:lnTo>
                  <a:pt x="27381" y="8025"/>
                </a:lnTo>
                <a:lnTo>
                  <a:pt x="31979" y="8025"/>
                </a:lnTo>
                <a:close/>
                <a:moveTo>
                  <a:pt x="36777" y="89604"/>
                </a:moveTo>
                <a:lnTo>
                  <a:pt x="32220" y="89604"/>
                </a:lnTo>
                <a:lnTo>
                  <a:pt x="32220" y="85007"/>
                </a:lnTo>
                <a:lnTo>
                  <a:pt x="36777" y="85007"/>
                </a:lnTo>
                <a:close/>
                <a:moveTo>
                  <a:pt x="36777" y="84765"/>
                </a:moveTo>
                <a:lnTo>
                  <a:pt x="32220" y="84765"/>
                </a:lnTo>
                <a:lnTo>
                  <a:pt x="32220" y="80208"/>
                </a:lnTo>
                <a:lnTo>
                  <a:pt x="36777" y="80208"/>
                </a:lnTo>
                <a:close/>
                <a:moveTo>
                  <a:pt x="36777" y="79966"/>
                </a:moveTo>
                <a:lnTo>
                  <a:pt x="32220" y="79966"/>
                </a:lnTo>
                <a:lnTo>
                  <a:pt x="32220" y="75410"/>
                </a:lnTo>
                <a:lnTo>
                  <a:pt x="36777" y="75410"/>
                </a:lnTo>
                <a:close/>
                <a:moveTo>
                  <a:pt x="36777" y="75168"/>
                </a:moveTo>
                <a:lnTo>
                  <a:pt x="32220" y="75168"/>
                </a:lnTo>
                <a:lnTo>
                  <a:pt x="32220" y="70570"/>
                </a:lnTo>
                <a:lnTo>
                  <a:pt x="36777" y="70570"/>
                </a:lnTo>
                <a:close/>
                <a:moveTo>
                  <a:pt x="36777" y="70329"/>
                </a:moveTo>
                <a:lnTo>
                  <a:pt x="32220" y="70329"/>
                </a:lnTo>
                <a:lnTo>
                  <a:pt x="32220" y="65772"/>
                </a:lnTo>
                <a:lnTo>
                  <a:pt x="36777" y="65772"/>
                </a:lnTo>
                <a:close/>
                <a:moveTo>
                  <a:pt x="36777" y="65530"/>
                </a:moveTo>
                <a:lnTo>
                  <a:pt x="32220" y="65530"/>
                </a:lnTo>
                <a:lnTo>
                  <a:pt x="32220" y="60973"/>
                </a:lnTo>
                <a:lnTo>
                  <a:pt x="36777" y="60973"/>
                </a:lnTo>
                <a:close/>
                <a:moveTo>
                  <a:pt x="36777" y="60731"/>
                </a:moveTo>
                <a:lnTo>
                  <a:pt x="32220" y="60731"/>
                </a:lnTo>
                <a:lnTo>
                  <a:pt x="32220" y="56134"/>
                </a:lnTo>
                <a:lnTo>
                  <a:pt x="36777" y="56134"/>
                </a:lnTo>
                <a:close/>
                <a:moveTo>
                  <a:pt x="36777" y="55892"/>
                </a:moveTo>
                <a:lnTo>
                  <a:pt x="32220" y="55892"/>
                </a:lnTo>
                <a:lnTo>
                  <a:pt x="32220" y="51335"/>
                </a:lnTo>
                <a:lnTo>
                  <a:pt x="36777" y="51335"/>
                </a:lnTo>
                <a:close/>
                <a:moveTo>
                  <a:pt x="36777" y="51093"/>
                </a:moveTo>
                <a:lnTo>
                  <a:pt x="32220" y="51093"/>
                </a:lnTo>
                <a:lnTo>
                  <a:pt x="32220" y="46536"/>
                </a:lnTo>
                <a:lnTo>
                  <a:pt x="36777" y="46536"/>
                </a:lnTo>
                <a:close/>
                <a:moveTo>
                  <a:pt x="36777" y="46294"/>
                </a:moveTo>
                <a:lnTo>
                  <a:pt x="32220" y="46294"/>
                </a:lnTo>
                <a:lnTo>
                  <a:pt x="32220" y="41697"/>
                </a:lnTo>
                <a:lnTo>
                  <a:pt x="36777" y="41697"/>
                </a:lnTo>
                <a:close/>
                <a:moveTo>
                  <a:pt x="36777" y="41455"/>
                </a:moveTo>
                <a:lnTo>
                  <a:pt x="32220" y="41455"/>
                </a:lnTo>
                <a:lnTo>
                  <a:pt x="32220" y="36898"/>
                </a:lnTo>
                <a:lnTo>
                  <a:pt x="36777" y="36898"/>
                </a:lnTo>
                <a:close/>
                <a:moveTo>
                  <a:pt x="36777" y="36656"/>
                </a:moveTo>
                <a:lnTo>
                  <a:pt x="32220" y="36656"/>
                </a:lnTo>
                <a:lnTo>
                  <a:pt x="32220" y="32059"/>
                </a:lnTo>
                <a:lnTo>
                  <a:pt x="36777" y="32059"/>
                </a:lnTo>
                <a:close/>
                <a:moveTo>
                  <a:pt x="36777" y="31817"/>
                </a:moveTo>
                <a:lnTo>
                  <a:pt x="32220" y="31817"/>
                </a:lnTo>
                <a:lnTo>
                  <a:pt x="32220" y="27260"/>
                </a:lnTo>
                <a:lnTo>
                  <a:pt x="36777" y="27260"/>
                </a:lnTo>
                <a:close/>
                <a:moveTo>
                  <a:pt x="36777" y="27018"/>
                </a:moveTo>
                <a:lnTo>
                  <a:pt x="32220" y="27018"/>
                </a:lnTo>
                <a:lnTo>
                  <a:pt x="32220" y="22462"/>
                </a:lnTo>
                <a:lnTo>
                  <a:pt x="36777" y="22462"/>
                </a:lnTo>
                <a:close/>
                <a:moveTo>
                  <a:pt x="36777" y="22220"/>
                </a:moveTo>
                <a:lnTo>
                  <a:pt x="32220" y="22220"/>
                </a:lnTo>
                <a:lnTo>
                  <a:pt x="32220" y="17622"/>
                </a:lnTo>
                <a:lnTo>
                  <a:pt x="36777" y="17622"/>
                </a:lnTo>
                <a:close/>
                <a:moveTo>
                  <a:pt x="36777" y="17380"/>
                </a:moveTo>
                <a:lnTo>
                  <a:pt x="32220" y="17380"/>
                </a:lnTo>
                <a:lnTo>
                  <a:pt x="32220" y="12824"/>
                </a:lnTo>
                <a:lnTo>
                  <a:pt x="36777" y="12824"/>
                </a:lnTo>
                <a:close/>
                <a:moveTo>
                  <a:pt x="36777" y="12582"/>
                </a:moveTo>
                <a:lnTo>
                  <a:pt x="32220" y="12582"/>
                </a:lnTo>
                <a:lnTo>
                  <a:pt x="32220" y="8025"/>
                </a:lnTo>
                <a:lnTo>
                  <a:pt x="36777" y="8025"/>
                </a:lnTo>
                <a:close/>
                <a:moveTo>
                  <a:pt x="36777" y="7783"/>
                </a:moveTo>
                <a:lnTo>
                  <a:pt x="32220" y="7783"/>
                </a:lnTo>
                <a:lnTo>
                  <a:pt x="32220" y="3307"/>
                </a:lnTo>
                <a:lnTo>
                  <a:pt x="36777" y="3307"/>
                </a:lnTo>
                <a:lnTo>
                  <a:pt x="36777" y="7904"/>
                </a:lnTo>
                <a:close/>
                <a:moveTo>
                  <a:pt x="41616" y="89564"/>
                </a:moveTo>
                <a:lnTo>
                  <a:pt x="37019" y="89564"/>
                </a:lnTo>
                <a:lnTo>
                  <a:pt x="37019" y="85007"/>
                </a:lnTo>
                <a:lnTo>
                  <a:pt x="41616" y="85007"/>
                </a:lnTo>
                <a:close/>
                <a:moveTo>
                  <a:pt x="41616" y="84765"/>
                </a:moveTo>
                <a:lnTo>
                  <a:pt x="37019" y="84765"/>
                </a:lnTo>
                <a:lnTo>
                  <a:pt x="37019" y="80168"/>
                </a:lnTo>
                <a:lnTo>
                  <a:pt x="41616" y="80168"/>
                </a:lnTo>
                <a:close/>
                <a:moveTo>
                  <a:pt x="41616" y="79926"/>
                </a:moveTo>
                <a:lnTo>
                  <a:pt x="37019" y="79926"/>
                </a:lnTo>
                <a:lnTo>
                  <a:pt x="37019" y="75369"/>
                </a:lnTo>
                <a:lnTo>
                  <a:pt x="41616" y="75369"/>
                </a:lnTo>
                <a:close/>
                <a:moveTo>
                  <a:pt x="41616" y="75127"/>
                </a:moveTo>
                <a:lnTo>
                  <a:pt x="37019" y="75127"/>
                </a:lnTo>
                <a:lnTo>
                  <a:pt x="37019" y="70570"/>
                </a:lnTo>
                <a:lnTo>
                  <a:pt x="41616" y="70570"/>
                </a:lnTo>
                <a:close/>
                <a:moveTo>
                  <a:pt x="41616" y="70329"/>
                </a:moveTo>
                <a:lnTo>
                  <a:pt x="37019" y="70329"/>
                </a:lnTo>
                <a:lnTo>
                  <a:pt x="37019" y="65731"/>
                </a:lnTo>
                <a:lnTo>
                  <a:pt x="41616" y="65731"/>
                </a:lnTo>
                <a:close/>
                <a:moveTo>
                  <a:pt x="41616" y="65489"/>
                </a:moveTo>
                <a:lnTo>
                  <a:pt x="37019" y="65489"/>
                </a:lnTo>
                <a:lnTo>
                  <a:pt x="37019" y="60933"/>
                </a:lnTo>
                <a:lnTo>
                  <a:pt x="41616" y="60933"/>
                </a:lnTo>
                <a:close/>
                <a:moveTo>
                  <a:pt x="41616" y="60691"/>
                </a:moveTo>
                <a:lnTo>
                  <a:pt x="37019" y="60691"/>
                </a:lnTo>
                <a:lnTo>
                  <a:pt x="37019" y="56134"/>
                </a:lnTo>
                <a:lnTo>
                  <a:pt x="41616" y="56134"/>
                </a:lnTo>
                <a:close/>
                <a:moveTo>
                  <a:pt x="41616" y="55892"/>
                </a:moveTo>
                <a:lnTo>
                  <a:pt x="37019" y="55892"/>
                </a:lnTo>
                <a:lnTo>
                  <a:pt x="37019" y="51295"/>
                </a:lnTo>
                <a:lnTo>
                  <a:pt x="41616" y="51295"/>
                </a:lnTo>
                <a:close/>
                <a:moveTo>
                  <a:pt x="41616" y="51053"/>
                </a:moveTo>
                <a:lnTo>
                  <a:pt x="37019" y="51053"/>
                </a:lnTo>
                <a:lnTo>
                  <a:pt x="37019" y="46496"/>
                </a:lnTo>
                <a:lnTo>
                  <a:pt x="41616" y="46496"/>
                </a:lnTo>
                <a:close/>
                <a:moveTo>
                  <a:pt x="41616" y="46254"/>
                </a:moveTo>
                <a:lnTo>
                  <a:pt x="37019" y="46254"/>
                </a:lnTo>
                <a:lnTo>
                  <a:pt x="37019" y="41697"/>
                </a:lnTo>
                <a:lnTo>
                  <a:pt x="41616" y="41697"/>
                </a:lnTo>
                <a:close/>
                <a:moveTo>
                  <a:pt x="41616" y="41455"/>
                </a:moveTo>
                <a:lnTo>
                  <a:pt x="37019" y="41455"/>
                </a:lnTo>
                <a:lnTo>
                  <a:pt x="37019" y="36858"/>
                </a:lnTo>
                <a:lnTo>
                  <a:pt x="41616" y="36858"/>
                </a:lnTo>
                <a:close/>
                <a:moveTo>
                  <a:pt x="41616" y="36616"/>
                </a:moveTo>
                <a:lnTo>
                  <a:pt x="37019" y="36616"/>
                </a:lnTo>
                <a:lnTo>
                  <a:pt x="37019" y="32059"/>
                </a:lnTo>
                <a:lnTo>
                  <a:pt x="41616" y="32059"/>
                </a:lnTo>
                <a:close/>
                <a:moveTo>
                  <a:pt x="41616" y="31817"/>
                </a:moveTo>
                <a:lnTo>
                  <a:pt x="37019" y="31817"/>
                </a:lnTo>
                <a:lnTo>
                  <a:pt x="37019" y="27220"/>
                </a:lnTo>
                <a:lnTo>
                  <a:pt x="41616" y="27220"/>
                </a:lnTo>
                <a:close/>
                <a:moveTo>
                  <a:pt x="41616" y="26978"/>
                </a:moveTo>
                <a:lnTo>
                  <a:pt x="37019" y="26978"/>
                </a:lnTo>
                <a:lnTo>
                  <a:pt x="37019" y="22421"/>
                </a:lnTo>
                <a:lnTo>
                  <a:pt x="41616" y="22421"/>
                </a:lnTo>
                <a:close/>
                <a:moveTo>
                  <a:pt x="41616" y="22179"/>
                </a:moveTo>
                <a:lnTo>
                  <a:pt x="37019" y="22179"/>
                </a:lnTo>
                <a:lnTo>
                  <a:pt x="37019" y="17622"/>
                </a:lnTo>
                <a:lnTo>
                  <a:pt x="41616" y="17622"/>
                </a:lnTo>
                <a:close/>
                <a:moveTo>
                  <a:pt x="41616" y="17380"/>
                </a:moveTo>
                <a:lnTo>
                  <a:pt x="37019" y="17380"/>
                </a:lnTo>
                <a:lnTo>
                  <a:pt x="37019" y="12783"/>
                </a:lnTo>
                <a:lnTo>
                  <a:pt x="41616" y="12783"/>
                </a:lnTo>
                <a:close/>
                <a:moveTo>
                  <a:pt x="41616" y="12541"/>
                </a:moveTo>
                <a:lnTo>
                  <a:pt x="37019" y="12541"/>
                </a:lnTo>
                <a:lnTo>
                  <a:pt x="37019" y="7985"/>
                </a:lnTo>
                <a:lnTo>
                  <a:pt x="41616" y="7985"/>
                </a:lnTo>
                <a:close/>
                <a:moveTo>
                  <a:pt x="41616" y="7743"/>
                </a:moveTo>
                <a:lnTo>
                  <a:pt x="37019" y="7743"/>
                </a:lnTo>
                <a:lnTo>
                  <a:pt x="37019" y="3307"/>
                </a:lnTo>
                <a:lnTo>
                  <a:pt x="41616" y="3307"/>
                </a:lnTo>
                <a:lnTo>
                  <a:pt x="41616" y="7904"/>
                </a:lnTo>
                <a:close/>
                <a:moveTo>
                  <a:pt x="46415" y="89564"/>
                </a:moveTo>
                <a:lnTo>
                  <a:pt x="41858" y="89564"/>
                </a:lnTo>
                <a:lnTo>
                  <a:pt x="41858" y="84967"/>
                </a:lnTo>
                <a:lnTo>
                  <a:pt x="46415" y="84967"/>
                </a:lnTo>
                <a:close/>
                <a:moveTo>
                  <a:pt x="46415" y="84725"/>
                </a:moveTo>
                <a:lnTo>
                  <a:pt x="41858" y="84725"/>
                </a:lnTo>
                <a:lnTo>
                  <a:pt x="41858" y="80168"/>
                </a:lnTo>
                <a:lnTo>
                  <a:pt x="46415" y="80168"/>
                </a:lnTo>
                <a:close/>
                <a:moveTo>
                  <a:pt x="46415" y="79926"/>
                </a:moveTo>
                <a:lnTo>
                  <a:pt x="41858" y="79926"/>
                </a:lnTo>
                <a:lnTo>
                  <a:pt x="41858" y="75329"/>
                </a:lnTo>
                <a:lnTo>
                  <a:pt x="46415" y="75329"/>
                </a:lnTo>
                <a:close/>
                <a:moveTo>
                  <a:pt x="46415" y="75087"/>
                </a:moveTo>
                <a:lnTo>
                  <a:pt x="41858" y="75087"/>
                </a:lnTo>
                <a:lnTo>
                  <a:pt x="41858" y="70530"/>
                </a:lnTo>
                <a:lnTo>
                  <a:pt x="46415" y="70530"/>
                </a:lnTo>
                <a:close/>
                <a:moveTo>
                  <a:pt x="46415" y="70288"/>
                </a:moveTo>
                <a:lnTo>
                  <a:pt x="41858" y="70288"/>
                </a:lnTo>
                <a:lnTo>
                  <a:pt x="41858" y="65731"/>
                </a:lnTo>
                <a:lnTo>
                  <a:pt x="46415" y="65731"/>
                </a:lnTo>
                <a:close/>
                <a:moveTo>
                  <a:pt x="46415" y="65489"/>
                </a:moveTo>
                <a:lnTo>
                  <a:pt x="41858" y="65489"/>
                </a:lnTo>
                <a:lnTo>
                  <a:pt x="41858" y="60892"/>
                </a:lnTo>
                <a:lnTo>
                  <a:pt x="46415" y="60892"/>
                </a:lnTo>
                <a:close/>
                <a:moveTo>
                  <a:pt x="46415" y="60650"/>
                </a:moveTo>
                <a:lnTo>
                  <a:pt x="41858" y="60650"/>
                </a:lnTo>
                <a:lnTo>
                  <a:pt x="41858" y="56093"/>
                </a:lnTo>
                <a:lnTo>
                  <a:pt x="46415" y="56093"/>
                </a:lnTo>
                <a:close/>
                <a:moveTo>
                  <a:pt x="46415" y="55851"/>
                </a:moveTo>
                <a:lnTo>
                  <a:pt x="41858" y="55851"/>
                </a:lnTo>
                <a:lnTo>
                  <a:pt x="41858" y="51295"/>
                </a:lnTo>
                <a:lnTo>
                  <a:pt x="46415" y="51295"/>
                </a:lnTo>
                <a:close/>
                <a:moveTo>
                  <a:pt x="46415" y="51053"/>
                </a:moveTo>
                <a:lnTo>
                  <a:pt x="41858" y="51053"/>
                </a:lnTo>
                <a:lnTo>
                  <a:pt x="41858" y="46456"/>
                </a:lnTo>
                <a:lnTo>
                  <a:pt x="46415" y="46456"/>
                </a:lnTo>
                <a:close/>
                <a:moveTo>
                  <a:pt x="46415" y="46214"/>
                </a:moveTo>
                <a:lnTo>
                  <a:pt x="41858" y="46214"/>
                </a:lnTo>
                <a:lnTo>
                  <a:pt x="41858" y="41657"/>
                </a:lnTo>
                <a:lnTo>
                  <a:pt x="46415" y="41657"/>
                </a:lnTo>
                <a:close/>
                <a:moveTo>
                  <a:pt x="46415" y="41415"/>
                </a:moveTo>
                <a:lnTo>
                  <a:pt x="41858" y="41415"/>
                </a:lnTo>
                <a:lnTo>
                  <a:pt x="41858" y="36858"/>
                </a:lnTo>
                <a:lnTo>
                  <a:pt x="46415" y="36858"/>
                </a:lnTo>
                <a:close/>
                <a:moveTo>
                  <a:pt x="46415" y="36616"/>
                </a:moveTo>
                <a:lnTo>
                  <a:pt x="41858" y="36616"/>
                </a:lnTo>
                <a:lnTo>
                  <a:pt x="41858" y="32019"/>
                </a:lnTo>
                <a:lnTo>
                  <a:pt x="46415" y="32019"/>
                </a:lnTo>
                <a:close/>
                <a:moveTo>
                  <a:pt x="46415" y="31777"/>
                </a:moveTo>
                <a:lnTo>
                  <a:pt x="41858" y="31777"/>
                </a:lnTo>
                <a:lnTo>
                  <a:pt x="41858" y="27220"/>
                </a:lnTo>
                <a:lnTo>
                  <a:pt x="46415" y="27220"/>
                </a:lnTo>
                <a:close/>
                <a:moveTo>
                  <a:pt x="46415" y="26978"/>
                </a:moveTo>
                <a:lnTo>
                  <a:pt x="41858" y="26978"/>
                </a:lnTo>
                <a:lnTo>
                  <a:pt x="41858" y="22381"/>
                </a:lnTo>
                <a:lnTo>
                  <a:pt x="46415" y="22381"/>
                </a:lnTo>
                <a:close/>
                <a:moveTo>
                  <a:pt x="46415" y="22139"/>
                </a:moveTo>
                <a:lnTo>
                  <a:pt x="41858" y="22139"/>
                </a:lnTo>
                <a:lnTo>
                  <a:pt x="41858" y="17582"/>
                </a:lnTo>
                <a:lnTo>
                  <a:pt x="46415" y="17582"/>
                </a:lnTo>
                <a:close/>
                <a:moveTo>
                  <a:pt x="46415" y="17340"/>
                </a:moveTo>
                <a:lnTo>
                  <a:pt x="41858" y="17340"/>
                </a:lnTo>
                <a:lnTo>
                  <a:pt x="41858" y="12783"/>
                </a:lnTo>
                <a:lnTo>
                  <a:pt x="46415" y="12783"/>
                </a:lnTo>
                <a:close/>
                <a:moveTo>
                  <a:pt x="46415" y="12541"/>
                </a:moveTo>
                <a:lnTo>
                  <a:pt x="41858" y="12541"/>
                </a:lnTo>
                <a:lnTo>
                  <a:pt x="41858" y="7944"/>
                </a:lnTo>
                <a:lnTo>
                  <a:pt x="46415" y="7944"/>
                </a:lnTo>
                <a:close/>
                <a:moveTo>
                  <a:pt x="46415" y="7702"/>
                </a:moveTo>
                <a:lnTo>
                  <a:pt x="41858" y="7702"/>
                </a:lnTo>
                <a:lnTo>
                  <a:pt x="41858" y="3307"/>
                </a:lnTo>
                <a:lnTo>
                  <a:pt x="46415" y="3307"/>
                </a:lnTo>
                <a:lnTo>
                  <a:pt x="46415" y="7904"/>
                </a:lnTo>
                <a:close/>
                <a:moveTo>
                  <a:pt x="51214" y="89524"/>
                </a:moveTo>
                <a:lnTo>
                  <a:pt x="46657" y="89524"/>
                </a:lnTo>
                <a:lnTo>
                  <a:pt x="46657" y="84967"/>
                </a:lnTo>
                <a:lnTo>
                  <a:pt x="51214" y="84967"/>
                </a:lnTo>
                <a:close/>
                <a:moveTo>
                  <a:pt x="51214" y="84685"/>
                </a:moveTo>
                <a:lnTo>
                  <a:pt x="46657" y="84685"/>
                </a:lnTo>
                <a:lnTo>
                  <a:pt x="46657" y="80128"/>
                </a:lnTo>
                <a:lnTo>
                  <a:pt x="51214" y="80128"/>
                </a:lnTo>
                <a:close/>
                <a:moveTo>
                  <a:pt x="51214" y="79886"/>
                </a:moveTo>
                <a:lnTo>
                  <a:pt x="46657" y="79886"/>
                </a:lnTo>
                <a:lnTo>
                  <a:pt x="46657" y="75329"/>
                </a:lnTo>
                <a:lnTo>
                  <a:pt x="51214" y="75329"/>
                </a:lnTo>
                <a:close/>
                <a:moveTo>
                  <a:pt x="51214" y="75087"/>
                </a:moveTo>
                <a:lnTo>
                  <a:pt x="46657" y="75087"/>
                </a:lnTo>
                <a:lnTo>
                  <a:pt x="46657" y="70490"/>
                </a:lnTo>
                <a:lnTo>
                  <a:pt x="51214" y="70490"/>
                </a:lnTo>
                <a:close/>
                <a:moveTo>
                  <a:pt x="51214" y="70248"/>
                </a:moveTo>
                <a:lnTo>
                  <a:pt x="46657" y="70248"/>
                </a:lnTo>
                <a:lnTo>
                  <a:pt x="46657" y="65691"/>
                </a:lnTo>
                <a:lnTo>
                  <a:pt x="51214" y="65691"/>
                </a:lnTo>
                <a:close/>
                <a:moveTo>
                  <a:pt x="51214" y="65449"/>
                </a:moveTo>
                <a:lnTo>
                  <a:pt x="46657" y="65449"/>
                </a:lnTo>
                <a:lnTo>
                  <a:pt x="46657" y="60892"/>
                </a:lnTo>
                <a:lnTo>
                  <a:pt x="51214" y="60892"/>
                </a:lnTo>
                <a:close/>
                <a:moveTo>
                  <a:pt x="51214" y="60650"/>
                </a:moveTo>
                <a:lnTo>
                  <a:pt x="46657" y="60650"/>
                </a:lnTo>
                <a:lnTo>
                  <a:pt x="46657" y="56053"/>
                </a:lnTo>
                <a:lnTo>
                  <a:pt x="51214" y="56053"/>
                </a:lnTo>
                <a:close/>
                <a:moveTo>
                  <a:pt x="51214" y="55811"/>
                </a:moveTo>
                <a:lnTo>
                  <a:pt x="46657" y="55811"/>
                </a:lnTo>
                <a:lnTo>
                  <a:pt x="46657" y="51254"/>
                </a:lnTo>
                <a:lnTo>
                  <a:pt x="51214" y="51254"/>
                </a:lnTo>
                <a:close/>
                <a:moveTo>
                  <a:pt x="51214" y="51012"/>
                </a:moveTo>
                <a:lnTo>
                  <a:pt x="46657" y="51012"/>
                </a:lnTo>
                <a:lnTo>
                  <a:pt x="46657" y="46456"/>
                </a:lnTo>
                <a:lnTo>
                  <a:pt x="51214" y="46456"/>
                </a:lnTo>
                <a:close/>
                <a:moveTo>
                  <a:pt x="51214" y="46214"/>
                </a:moveTo>
                <a:lnTo>
                  <a:pt x="46657" y="46214"/>
                </a:lnTo>
                <a:lnTo>
                  <a:pt x="46657" y="41616"/>
                </a:lnTo>
                <a:lnTo>
                  <a:pt x="51214" y="41616"/>
                </a:lnTo>
                <a:close/>
                <a:moveTo>
                  <a:pt x="51214" y="41374"/>
                </a:moveTo>
                <a:lnTo>
                  <a:pt x="46657" y="41374"/>
                </a:lnTo>
                <a:lnTo>
                  <a:pt x="46657" y="36818"/>
                </a:lnTo>
                <a:lnTo>
                  <a:pt x="51214" y="36818"/>
                </a:lnTo>
                <a:close/>
                <a:moveTo>
                  <a:pt x="51214" y="36576"/>
                </a:moveTo>
                <a:lnTo>
                  <a:pt x="46657" y="36576"/>
                </a:lnTo>
                <a:lnTo>
                  <a:pt x="46657" y="32019"/>
                </a:lnTo>
                <a:lnTo>
                  <a:pt x="51214" y="32019"/>
                </a:lnTo>
                <a:close/>
                <a:moveTo>
                  <a:pt x="51214" y="31777"/>
                </a:moveTo>
                <a:lnTo>
                  <a:pt x="46657" y="31777"/>
                </a:lnTo>
                <a:lnTo>
                  <a:pt x="46657" y="27180"/>
                </a:lnTo>
                <a:lnTo>
                  <a:pt x="51214" y="27180"/>
                </a:lnTo>
                <a:close/>
                <a:moveTo>
                  <a:pt x="51214" y="26938"/>
                </a:moveTo>
                <a:lnTo>
                  <a:pt x="46657" y="26938"/>
                </a:lnTo>
                <a:lnTo>
                  <a:pt x="46657" y="22381"/>
                </a:lnTo>
                <a:lnTo>
                  <a:pt x="51214" y="22381"/>
                </a:lnTo>
                <a:close/>
                <a:moveTo>
                  <a:pt x="51214" y="22139"/>
                </a:moveTo>
                <a:lnTo>
                  <a:pt x="46657" y="22139"/>
                </a:lnTo>
                <a:lnTo>
                  <a:pt x="46657" y="17582"/>
                </a:lnTo>
                <a:lnTo>
                  <a:pt x="51214" y="17582"/>
                </a:lnTo>
                <a:close/>
                <a:moveTo>
                  <a:pt x="51214" y="17340"/>
                </a:moveTo>
                <a:lnTo>
                  <a:pt x="46657" y="17340"/>
                </a:lnTo>
                <a:lnTo>
                  <a:pt x="46657" y="12743"/>
                </a:lnTo>
                <a:lnTo>
                  <a:pt x="51214" y="12743"/>
                </a:lnTo>
                <a:close/>
                <a:moveTo>
                  <a:pt x="51214" y="12501"/>
                </a:moveTo>
                <a:lnTo>
                  <a:pt x="46657" y="12501"/>
                </a:lnTo>
                <a:lnTo>
                  <a:pt x="46657" y="7944"/>
                </a:lnTo>
                <a:lnTo>
                  <a:pt x="51214" y="7944"/>
                </a:lnTo>
                <a:close/>
                <a:moveTo>
                  <a:pt x="51214" y="7702"/>
                </a:moveTo>
                <a:lnTo>
                  <a:pt x="46657" y="7702"/>
                </a:lnTo>
                <a:lnTo>
                  <a:pt x="46657" y="3307"/>
                </a:lnTo>
                <a:lnTo>
                  <a:pt x="51214" y="3307"/>
                </a:lnTo>
                <a:lnTo>
                  <a:pt x="51214" y="7904"/>
                </a:lnTo>
                <a:close/>
                <a:moveTo>
                  <a:pt x="56053" y="89483"/>
                </a:moveTo>
                <a:lnTo>
                  <a:pt x="51456" y="89483"/>
                </a:lnTo>
                <a:lnTo>
                  <a:pt x="51456" y="84927"/>
                </a:lnTo>
                <a:lnTo>
                  <a:pt x="56053" y="84927"/>
                </a:lnTo>
                <a:close/>
                <a:moveTo>
                  <a:pt x="56053" y="84685"/>
                </a:moveTo>
                <a:lnTo>
                  <a:pt x="51456" y="84685"/>
                </a:lnTo>
                <a:lnTo>
                  <a:pt x="51456" y="80087"/>
                </a:lnTo>
                <a:lnTo>
                  <a:pt x="56053" y="80087"/>
                </a:lnTo>
                <a:close/>
                <a:moveTo>
                  <a:pt x="56053" y="79845"/>
                </a:moveTo>
                <a:lnTo>
                  <a:pt x="51456" y="79845"/>
                </a:lnTo>
                <a:lnTo>
                  <a:pt x="51456" y="75289"/>
                </a:lnTo>
                <a:lnTo>
                  <a:pt x="56053" y="75289"/>
                </a:lnTo>
                <a:close/>
                <a:moveTo>
                  <a:pt x="56053" y="75047"/>
                </a:moveTo>
                <a:lnTo>
                  <a:pt x="51456" y="75047"/>
                </a:lnTo>
                <a:lnTo>
                  <a:pt x="51456" y="70490"/>
                </a:lnTo>
                <a:lnTo>
                  <a:pt x="56053" y="70490"/>
                </a:lnTo>
                <a:close/>
                <a:moveTo>
                  <a:pt x="56053" y="70248"/>
                </a:moveTo>
                <a:lnTo>
                  <a:pt x="51456" y="70248"/>
                </a:lnTo>
                <a:lnTo>
                  <a:pt x="51456" y="65651"/>
                </a:lnTo>
                <a:lnTo>
                  <a:pt x="56053" y="65651"/>
                </a:lnTo>
                <a:close/>
                <a:moveTo>
                  <a:pt x="56053" y="65409"/>
                </a:moveTo>
                <a:lnTo>
                  <a:pt x="51456" y="65409"/>
                </a:lnTo>
                <a:lnTo>
                  <a:pt x="51456" y="60852"/>
                </a:lnTo>
                <a:lnTo>
                  <a:pt x="56053" y="60852"/>
                </a:lnTo>
                <a:close/>
                <a:moveTo>
                  <a:pt x="56053" y="60610"/>
                </a:moveTo>
                <a:lnTo>
                  <a:pt x="51456" y="60610"/>
                </a:lnTo>
                <a:lnTo>
                  <a:pt x="51456" y="56053"/>
                </a:lnTo>
                <a:lnTo>
                  <a:pt x="56053" y="56053"/>
                </a:lnTo>
                <a:close/>
                <a:moveTo>
                  <a:pt x="56053" y="55811"/>
                </a:moveTo>
                <a:lnTo>
                  <a:pt x="51456" y="55811"/>
                </a:lnTo>
                <a:lnTo>
                  <a:pt x="51456" y="51214"/>
                </a:lnTo>
                <a:lnTo>
                  <a:pt x="56053" y="51214"/>
                </a:lnTo>
                <a:close/>
                <a:moveTo>
                  <a:pt x="56053" y="50972"/>
                </a:moveTo>
                <a:lnTo>
                  <a:pt x="51456" y="50972"/>
                </a:lnTo>
                <a:lnTo>
                  <a:pt x="51456" y="46415"/>
                </a:lnTo>
                <a:lnTo>
                  <a:pt x="56053" y="46415"/>
                </a:lnTo>
                <a:close/>
                <a:moveTo>
                  <a:pt x="56053" y="46173"/>
                </a:moveTo>
                <a:lnTo>
                  <a:pt x="51456" y="46173"/>
                </a:lnTo>
                <a:lnTo>
                  <a:pt x="51456" y="41616"/>
                </a:lnTo>
                <a:lnTo>
                  <a:pt x="56053" y="41616"/>
                </a:lnTo>
                <a:close/>
                <a:moveTo>
                  <a:pt x="56053" y="41374"/>
                </a:moveTo>
                <a:lnTo>
                  <a:pt x="51456" y="41374"/>
                </a:lnTo>
                <a:lnTo>
                  <a:pt x="51456" y="36777"/>
                </a:lnTo>
                <a:lnTo>
                  <a:pt x="56053" y="36777"/>
                </a:lnTo>
                <a:close/>
                <a:moveTo>
                  <a:pt x="56053" y="36535"/>
                </a:moveTo>
                <a:lnTo>
                  <a:pt x="51456" y="36535"/>
                </a:lnTo>
                <a:lnTo>
                  <a:pt x="51456" y="31978"/>
                </a:lnTo>
                <a:lnTo>
                  <a:pt x="56053" y="31978"/>
                </a:lnTo>
                <a:close/>
                <a:moveTo>
                  <a:pt x="56053" y="31737"/>
                </a:moveTo>
                <a:lnTo>
                  <a:pt x="51456" y="31737"/>
                </a:lnTo>
                <a:lnTo>
                  <a:pt x="51456" y="27180"/>
                </a:lnTo>
                <a:lnTo>
                  <a:pt x="56053" y="27180"/>
                </a:lnTo>
                <a:close/>
                <a:moveTo>
                  <a:pt x="56053" y="26938"/>
                </a:moveTo>
                <a:lnTo>
                  <a:pt x="51456" y="26938"/>
                </a:lnTo>
                <a:lnTo>
                  <a:pt x="51456" y="22341"/>
                </a:lnTo>
                <a:lnTo>
                  <a:pt x="56053" y="22341"/>
                </a:lnTo>
                <a:close/>
                <a:moveTo>
                  <a:pt x="56053" y="22099"/>
                </a:moveTo>
                <a:lnTo>
                  <a:pt x="51456" y="22099"/>
                </a:lnTo>
                <a:lnTo>
                  <a:pt x="51456" y="17542"/>
                </a:lnTo>
                <a:lnTo>
                  <a:pt x="56053" y="17542"/>
                </a:lnTo>
                <a:close/>
                <a:moveTo>
                  <a:pt x="56053" y="17300"/>
                </a:moveTo>
                <a:lnTo>
                  <a:pt x="51456" y="17300"/>
                </a:lnTo>
                <a:lnTo>
                  <a:pt x="51456" y="12743"/>
                </a:lnTo>
                <a:lnTo>
                  <a:pt x="56053" y="12743"/>
                </a:lnTo>
                <a:close/>
                <a:moveTo>
                  <a:pt x="56053" y="12501"/>
                </a:moveTo>
                <a:lnTo>
                  <a:pt x="51456" y="12501"/>
                </a:lnTo>
                <a:lnTo>
                  <a:pt x="51456" y="7904"/>
                </a:lnTo>
                <a:lnTo>
                  <a:pt x="56053" y="7904"/>
                </a:lnTo>
                <a:close/>
                <a:moveTo>
                  <a:pt x="56053" y="7662"/>
                </a:moveTo>
                <a:lnTo>
                  <a:pt x="51456" y="7662"/>
                </a:lnTo>
                <a:lnTo>
                  <a:pt x="51456" y="3307"/>
                </a:lnTo>
                <a:lnTo>
                  <a:pt x="56053" y="3307"/>
                </a:lnTo>
                <a:lnTo>
                  <a:pt x="56053" y="7904"/>
                </a:lnTo>
                <a:close/>
                <a:moveTo>
                  <a:pt x="60852" y="89483"/>
                </a:moveTo>
                <a:lnTo>
                  <a:pt x="56295" y="89483"/>
                </a:lnTo>
                <a:lnTo>
                  <a:pt x="56295" y="84886"/>
                </a:lnTo>
                <a:lnTo>
                  <a:pt x="60852" y="84886"/>
                </a:lnTo>
                <a:close/>
                <a:moveTo>
                  <a:pt x="60852" y="84644"/>
                </a:moveTo>
                <a:lnTo>
                  <a:pt x="56295" y="84644"/>
                </a:lnTo>
                <a:lnTo>
                  <a:pt x="56295" y="80087"/>
                </a:lnTo>
                <a:lnTo>
                  <a:pt x="60852" y="80087"/>
                </a:lnTo>
                <a:close/>
                <a:moveTo>
                  <a:pt x="60852" y="79845"/>
                </a:moveTo>
                <a:lnTo>
                  <a:pt x="56295" y="79845"/>
                </a:lnTo>
                <a:lnTo>
                  <a:pt x="56295" y="75248"/>
                </a:lnTo>
                <a:lnTo>
                  <a:pt x="60852" y="75248"/>
                </a:lnTo>
                <a:close/>
                <a:moveTo>
                  <a:pt x="60852" y="75006"/>
                </a:moveTo>
                <a:lnTo>
                  <a:pt x="56295" y="75006"/>
                </a:lnTo>
                <a:lnTo>
                  <a:pt x="56295" y="70449"/>
                </a:lnTo>
                <a:lnTo>
                  <a:pt x="60852" y="70449"/>
                </a:lnTo>
                <a:close/>
                <a:moveTo>
                  <a:pt x="60852" y="70208"/>
                </a:moveTo>
                <a:lnTo>
                  <a:pt x="56295" y="70208"/>
                </a:lnTo>
                <a:lnTo>
                  <a:pt x="56295" y="65651"/>
                </a:lnTo>
                <a:lnTo>
                  <a:pt x="60852" y="65651"/>
                </a:lnTo>
                <a:close/>
                <a:moveTo>
                  <a:pt x="60852" y="65409"/>
                </a:moveTo>
                <a:lnTo>
                  <a:pt x="56295" y="65409"/>
                </a:lnTo>
                <a:lnTo>
                  <a:pt x="56295" y="60812"/>
                </a:lnTo>
                <a:lnTo>
                  <a:pt x="60852" y="60812"/>
                </a:lnTo>
                <a:close/>
                <a:moveTo>
                  <a:pt x="60852" y="60570"/>
                </a:moveTo>
                <a:lnTo>
                  <a:pt x="56295" y="60570"/>
                </a:lnTo>
                <a:lnTo>
                  <a:pt x="56295" y="56013"/>
                </a:lnTo>
                <a:lnTo>
                  <a:pt x="60852" y="56013"/>
                </a:lnTo>
                <a:close/>
                <a:moveTo>
                  <a:pt x="60852" y="55771"/>
                </a:moveTo>
                <a:lnTo>
                  <a:pt x="56295" y="55771"/>
                </a:lnTo>
                <a:lnTo>
                  <a:pt x="56295" y="51214"/>
                </a:lnTo>
                <a:lnTo>
                  <a:pt x="60852" y="51214"/>
                </a:lnTo>
                <a:close/>
                <a:moveTo>
                  <a:pt x="60852" y="50972"/>
                </a:moveTo>
                <a:lnTo>
                  <a:pt x="56295" y="50972"/>
                </a:lnTo>
                <a:lnTo>
                  <a:pt x="56295" y="46375"/>
                </a:lnTo>
                <a:lnTo>
                  <a:pt x="60852" y="46375"/>
                </a:lnTo>
                <a:close/>
                <a:moveTo>
                  <a:pt x="60852" y="46133"/>
                </a:moveTo>
                <a:lnTo>
                  <a:pt x="56295" y="46133"/>
                </a:lnTo>
                <a:lnTo>
                  <a:pt x="56295" y="41576"/>
                </a:lnTo>
                <a:lnTo>
                  <a:pt x="60852" y="41576"/>
                </a:lnTo>
                <a:close/>
                <a:moveTo>
                  <a:pt x="60852" y="41334"/>
                </a:moveTo>
                <a:lnTo>
                  <a:pt x="56295" y="41334"/>
                </a:lnTo>
                <a:lnTo>
                  <a:pt x="56295" y="36777"/>
                </a:lnTo>
                <a:lnTo>
                  <a:pt x="60852" y="36777"/>
                </a:lnTo>
                <a:close/>
                <a:moveTo>
                  <a:pt x="60852" y="36535"/>
                </a:moveTo>
                <a:lnTo>
                  <a:pt x="56295" y="36535"/>
                </a:lnTo>
                <a:lnTo>
                  <a:pt x="56295" y="31938"/>
                </a:lnTo>
                <a:lnTo>
                  <a:pt x="60852" y="31938"/>
                </a:lnTo>
                <a:close/>
                <a:moveTo>
                  <a:pt x="60852" y="31696"/>
                </a:moveTo>
                <a:lnTo>
                  <a:pt x="56295" y="31696"/>
                </a:lnTo>
                <a:lnTo>
                  <a:pt x="56295" y="27139"/>
                </a:lnTo>
                <a:lnTo>
                  <a:pt x="60852" y="27139"/>
                </a:lnTo>
                <a:close/>
                <a:moveTo>
                  <a:pt x="60852" y="26897"/>
                </a:moveTo>
                <a:lnTo>
                  <a:pt x="56295" y="26897"/>
                </a:lnTo>
                <a:lnTo>
                  <a:pt x="56295" y="22341"/>
                </a:lnTo>
                <a:lnTo>
                  <a:pt x="60852" y="22341"/>
                </a:lnTo>
                <a:close/>
                <a:moveTo>
                  <a:pt x="60852" y="22099"/>
                </a:moveTo>
                <a:lnTo>
                  <a:pt x="56295" y="22099"/>
                </a:lnTo>
                <a:lnTo>
                  <a:pt x="56295" y="17501"/>
                </a:lnTo>
                <a:lnTo>
                  <a:pt x="60852" y="17501"/>
                </a:lnTo>
                <a:close/>
                <a:moveTo>
                  <a:pt x="60852" y="17260"/>
                </a:moveTo>
                <a:lnTo>
                  <a:pt x="56295" y="17260"/>
                </a:lnTo>
                <a:lnTo>
                  <a:pt x="56295" y="12703"/>
                </a:lnTo>
                <a:lnTo>
                  <a:pt x="60852" y="12703"/>
                </a:lnTo>
                <a:close/>
                <a:moveTo>
                  <a:pt x="60852" y="12461"/>
                </a:moveTo>
                <a:lnTo>
                  <a:pt x="56295" y="12461"/>
                </a:lnTo>
                <a:lnTo>
                  <a:pt x="56295" y="7904"/>
                </a:lnTo>
                <a:lnTo>
                  <a:pt x="60852" y="7904"/>
                </a:lnTo>
                <a:close/>
                <a:moveTo>
                  <a:pt x="60852" y="7662"/>
                </a:moveTo>
                <a:lnTo>
                  <a:pt x="56295" y="7662"/>
                </a:lnTo>
                <a:lnTo>
                  <a:pt x="56295" y="3307"/>
                </a:lnTo>
                <a:lnTo>
                  <a:pt x="60852" y="3307"/>
                </a:lnTo>
                <a:lnTo>
                  <a:pt x="60852" y="7904"/>
                </a:lnTo>
                <a:close/>
                <a:moveTo>
                  <a:pt x="65651" y="84644"/>
                </a:moveTo>
                <a:lnTo>
                  <a:pt x="61094" y="84644"/>
                </a:lnTo>
                <a:lnTo>
                  <a:pt x="61094" y="80047"/>
                </a:lnTo>
                <a:lnTo>
                  <a:pt x="65651" y="80047"/>
                </a:lnTo>
                <a:close/>
                <a:moveTo>
                  <a:pt x="65651" y="79805"/>
                </a:moveTo>
                <a:lnTo>
                  <a:pt x="61094" y="79805"/>
                </a:lnTo>
                <a:lnTo>
                  <a:pt x="61094" y="75248"/>
                </a:lnTo>
                <a:lnTo>
                  <a:pt x="65651" y="75248"/>
                </a:lnTo>
                <a:close/>
                <a:moveTo>
                  <a:pt x="65651" y="75006"/>
                </a:moveTo>
                <a:lnTo>
                  <a:pt x="61094" y="75006"/>
                </a:lnTo>
                <a:lnTo>
                  <a:pt x="61094" y="70449"/>
                </a:lnTo>
                <a:lnTo>
                  <a:pt x="65651" y="70449"/>
                </a:lnTo>
                <a:close/>
                <a:moveTo>
                  <a:pt x="65651" y="70208"/>
                </a:moveTo>
                <a:lnTo>
                  <a:pt x="61094" y="70208"/>
                </a:lnTo>
                <a:lnTo>
                  <a:pt x="61094" y="65610"/>
                </a:lnTo>
                <a:lnTo>
                  <a:pt x="65651" y="65610"/>
                </a:lnTo>
                <a:close/>
                <a:moveTo>
                  <a:pt x="65651" y="65368"/>
                </a:moveTo>
                <a:lnTo>
                  <a:pt x="61094" y="65368"/>
                </a:lnTo>
                <a:lnTo>
                  <a:pt x="61094" y="60812"/>
                </a:lnTo>
                <a:lnTo>
                  <a:pt x="65651" y="60812"/>
                </a:lnTo>
                <a:close/>
                <a:moveTo>
                  <a:pt x="65651" y="60570"/>
                </a:moveTo>
                <a:lnTo>
                  <a:pt x="61094" y="60570"/>
                </a:lnTo>
                <a:lnTo>
                  <a:pt x="61094" y="56013"/>
                </a:lnTo>
                <a:lnTo>
                  <a:pt x="65651" y="56013"/>
                </a:lnTo>
                <a:close/>
                <a:moveTo>
                  <a:pt x="65651" y="55771"/>
                </a:moveTo>
                <a:lnTo>
                  <a:pt x="61094" y="55771"/>
                </a:lnTo>
                <a:lnTo>
                  <a:pt x="61094" y="51174"/>
                </a:lnTo>
                <a:lnTo>
                  <a:pt x="65651" y="51174"/>
                </a:lnTo>
                <a:close/>
                <a:moveTo>
                  <a:pt x="65651" y="50932"/>
                </a:moveTo>
                <a:lnTo>
                  <a:pt x="61094" y="50932"/>
                </a:lnTo>
                <a:lnTo>
                  <a:pt x="61094" y="46375"/>
                </a:lnTo>
                <a:lnTo>
                  <a:pt x="65651" y="46375"/>
                </a:lnTo>
                <a:close/>
                <a:moveTo>
                  <a:pt x="65651" y="46133"/>
                </a:moveTo>
                <a:lnTo>
                  <a:pt x="61094" y="46133"/>
                </a:lnTo>
                <a:lnTo>
                  <a:pt x="61094" y="41536"/>
                </a:lnTo>
                <a:lnTo>
                  <a:pt x="65651" y="41536"/>
                </a:lnTo>
                <a:close/>
                <a:moveTo>
                  <a:pt x="65651" y="41294"/>
                </a:moveTo>
                <a:lnTo>
                  <a:pt x="61094" y="41294"/>
                </a:lnTo>
                <a:lnTo>
                  <a:pt x="61094" y="36737"/>
                </a:lnTo>
                <a:lnTo>
                  <a:pt x="65651" y="36737"/>
                </a:lnTo>
                <a:close/>
                <a:moveTo>
                  <a:pt x="65651" y="36495"/>
                </a:moveTo>
                <a:lnTo>
                  <a:pt x="61094" y="36495"/>
                </a:lnTo>
                <a:lnTo>
                  <a:pt x="61094" y="31938"/>
                </a:lnTo>
                <a:lnTo>
                  <a:pt x="65651" y="31938"/>
                </a:lnTo>
                <a:close/>
                <a:moveTo>
                  <a:pt x="65651" y="31696"/>
                </a:moveTo>
                <a:lnTo>
                  <a:pt x="61094" y="31696"/>
                </a:lnTo>
                <a:lnTo>
                  <a:pt x="61094" y="27099"/>
                </a:lnTo>
                <a:lnTo>
                  <a:pt x="65651" y="27099"/>
                </a:lnTo>
                <a:close/>
                <a:moveTo>
                  <a:pt x="65651" y="26857"/>
                </a:moveTo>
                <a:lnTo>
                  <a:pt x="61094" y="26857"/>
                </a:lnTo>
                <a:lnTo>
                  <a:pt x="61094" y="22300"/>
                </a:lnTo>
                <a:lnTo>
                  <a:pt x="65651" y="22300"/>
                </a:lnTo>
                <a:close/>
                <a:moveTo>
                  <a:pt x="65651" y="22058"/>
                </a:moveTo>
                <a:lnTo>
                  <a:pt x="61094" y="22058"/>
                </a:lnTo>
                <a:lnTo>
                  <a:pt x="61094" y="17501"/>
                </a:lnTo>
                <a:lnTo>
                  <a:pt x="65651" y="17501"/>
                </a:lnTo>
                <a:close/>
                <a:moveTo>
                  <a:pt x="65651" y="17260"/>
                </a:moveTo>
                <a:lnTo>
                  <a:pt x="61094" y="17260"/>
                </a:lnTo>
                <a:lnTo>
                  <a:pt x="61094" y="12662"/>
                </a:lnTo>
                <a:lnTo>
                  <a:pt x="65651" y="12662"/>
                </a:lnTo>
                <a:close/>
                <a:moveTo>
                  <a:pt x="65651" y="12420"/>
                </a:moveTo>
                <a:lnTo>
                  <a:pt x="61094" y="12420"/>
                </a:lnTo>
                <a:lnTo>
                  <a:pt x="61094" y="7864"/>
                </a:lnTo>
                <a:lnTo>
                  <a:pt x="65651" y="7864"/>
                </a:lnTo>
                <a:close/>
                <a:moveTo>
                  <a:pt x="70490" y="84604"/>
                </a:moveTo>
                <a:lnTo>
                  <a:pt x="65893" y="84604"/>
                </a:lnTo>
                <a:lnTo>
                  <a:pt x="65893" y="80047"/>
                </a:lnTo>
                <a:lnTo>
                  <a:pt x="70490" y="80047"/>
                </a:lnTo>
                <a:close/>
                <a:moveTo>
                  <a:pt x="70490" y="79805"/>
                </a:moveTo>
                <a:lnTo>
                  <a:pt x="65893" y="79805"/>
                </a:lnTo>
                <a:lnTo>
                  <a:pt x="65893" y="75208"/>
                </a:lnTo>
                <a:lnTo>
                  <a:pt x="70490" y="75208"/>
                </a:lnTo>
                <a:close/>
                <a:moveTo>
                  <a:pt x="70490" y="74966"/>
                </a:moveTo>
                <a:lnTo>
                  <a:pt x="65893" y="74966"/>
                </a:lnTo>
                <a:lnTo>
                  <a:pt x="65893" y="70409"/>
                </a:lnTo>
                <a:lnTo>
                  <a:pt x="70490" y="70409"/>
                </a:lnTo>
                <a:close/>
                <a:moveTo>
                  <a:pt x="70490" y="70167"/>
                </a:moveTo>
                <a:lnTo>
                  <a:pt x="65893" y="70167"/>
                </a:lnTo>
                <a:lnTo>
                  <a:pt x="65893" y="65610"/>
                </a:lnTo>
                <a:lnTo>
                  <a:pt x="70490" y="65610"/>
                </a:lnTo>
                <a:close/>
                <a:moveTo>
                  <a:pt x="70490" y="65368"/>
                </a:moveTo>
                <a:lnTo>
                  <a:pt x="65893" y="65368"/>
                </a:lnTo>
                <a:lnTo>
                  <a:pt x="65893" y="60771"/>
                </a:lnTo>
                <a:lnTo>
                  <a:pt x="70490" y="60771"/>
                </a:lnTo>
                <a:close/>
                <a:moveTo>
                  <a:pt x="70490" y="60529"/>
                </a:moveTo>
                <a:lnTo>
                  <a:pt x="65893" y="60529"/>
                </a:lnTo>
                <a:lnTo>
                  <a:pt x="65893" y="55972"/>
                </a:lnTo>
                <a:lnTo>
                  <a:pt x="70490" y="55972"/>
                </a:lnTo>
                <a:close/>
                <a:moveTo>
                  <a:pt x="70490" y="55730"/>
                </a:moveTo>
                <a:lnTo>
                  <a:pt x="65893" y="55730"/>
                </a:lnTo>
                <a:lnTo>
                  <a:pt x="65893" y="51174"/>
                </a:lnTo>
                <a:lnTo>
                  <a:pt x="70490" y="51174"/>
                </a:lnTo>
                <a:close/>
                <a:moveTo>
                  <a:pt x="70490" y="50932"/>
                </a:moveTo>
                <a:lnTo>
                  <a:pt x="65893" y="50932"/>
                </a:lnTo>
                <a:lnTo>
                  <a:pt x="65893" y="46335"/>
                </a:lnTo>
                <a:lnTo>
                  <a:pt x="70490" y="46335"/>
                </a:lnTo>
                <a:close/>
                <a:moveTo>
                  <a:pt x="70490" y="46093"/>
                </a:moveTo>
                <a:lnTo>
                  <a:pt x="65893" y="46093"/>
                </a:lnTo>
                <a:lnTo>
                  <a:pt x="65893" y="41536"/>
                </a:lnTo>
                <a:lnTo>
                  <a:pt x="70490" y="41536"/>
                </a:lnTo>
                <a:close/>
                <a:moveTo>
                  <a:pt x="70490" y="41294"/>
                </a:moveTo>
                <a:lnTo>
                  <a:pt x="65893" y="41294"/>
                </a:lnTo>
                <a:lnTo>
                  <a:pt x="65893" y="36737"/>
                </a:lnTo>
                <a:lnTo>
                  <a:pt x="70490" y="36737"/>
                </a:lnTo>
                <a:close/>
                <a:moveTo>
                  <a:pt x="70490" y="36495"/>
                </a:moveTo>
                <a:lnTo>
                  <a:pt x="65893" y="36495"/>
                </a:lnTo>
                <a:lnTo>
                  <a:pt x="65893" y="31898"/>
                </a:lnTo>
                <a:lnTo>
                  <a:pt x="70490" y="31898"/>
                </a:lnTo>
                <a:close/>
                <a:moveTo>
                  <a:pt x="70490" y="31656"/>
                </a:moveTo>
                <a:lnTo>
                  <a:pt x="65893" y="31656"/>
                </a:lnTo>
                <a:lnTo>
                  <a:pt x="65893" y="27099"/>
                </a:lnTo>
                <a:lnTo>
                  <a:pt x="70490" y="27099"/>
                </a:lnTo>
                <a:close/>
                <a:moveTo>
                  <a:pt x="70490" y="26857"/>
                </a:moveTo>
                <a:lnTo>
                  <a:pt x="65893" y="26857"/>
                </a:lnTo>
                <a:lnTo>
                  <a:pt x="65893" y="22260"/>
                </a:lnTo>
                <a:lnTo>
                  <a:pt x="70490" y="22260"/>
                </a:lnTo>
                <a:close/>
                <a:moveTo>
                  <a:pt x="70490" y="22018"/>
                </a:moveTo>
                <a:lnTo>
                  <a:pt x="65893" y="22018"/>
                </a:lnTo>
                <a:lnTo>
                  <a:pt x="65893" y="17461"/>
                </a:lnTo>
                <a:lnTo>
                  <a:pt x="70490" y="17461"/>
                </a:lnTo>
                <a:close/>
                <a:moveTo>
                  <a:pt x="70490" y="17219"/>
                </a:moveTo>
                <a:lnTo>
                  <a:pt x="65893" y="17219"/>
                </a:lnTo>
                <a:lnTo>
                  <a:pt x="65893" y="12662"/>
                </a:lnTo>
                <a:lnTo>
                  <a:pt x="70490" y="12662"/>
                </a:lnTo>
                <a:close/>
                <a:moveTo>
                  <a:pt x="70490" y="12420"/>
                </a:moveTo>
                <a:lnTo>
                  <a:pt x="65893" y="12420"/>
                </a:lnTo>
                <a:lnTo>
                  <a:pt x="65893" y="7823"/>
                </a:lnTo>
                <a:lnTo>
                  <a:pt x="70490" y="7823"/>
                </a:lnTo>
                <a:close/>
                <a:moveTo>
                  <a:pt x="75289" y="79765"/>
                </a:moveTo>
                <a:lnTo>
                  <a:pt x="70732" y="79765"/>
                </a:lnTo>
                <a:lnTo>
                  <a:pt x="70732" y="75208"/>
                </a:lnTo>
                <a:lnTo>
                  <a:pt x="75289" y="75208"/>
                </a:lnTo>
                <a:close/>
                <a:moveTo>
                  <a:pt x="75289" y="74966"/>
                </a:moveTo>
                <a:lnTo>
                  <a:pt x="70732" y="74966"/>
                </a:lnTo>
                <a:lnTo>
                  <a:pt x="70732" y="70409"/>
                </a:lnTo>
                <a:lnTo>
                  <a:pt x="75289" y="70409"/>
                </a:lnTo>
                <a:close/>
                <a:moveTo>
                  <a:pt x="75289" y="70167"/>
                </a:moveTo>
                <a:lnTo>
                  <a:pt x="70732" y="70167"/>
                </a:lnTo>
                <a:lnTo>
                  <a:pt x="70732" y="65570"/>
                </a:lnTo>
                <a:lnTo>
                  <a:pt x="75289" y="65570"/>
                </a:lnTo>
                <a:close/>
                <a:moveTo>
                  <a:pt x="75289" y="65328"/>
                </a:moveTo>
                <a:lnTo>
                  <a:pt x="70732" y="65328"/>
                </a:lnTo>
                <a:lnTo>
                  <a:pt x="70732" y="60771"/>
                </a:lnTo>
                <a:lnTo>
                  <a:pt x="75289" y="60771"/>
                </a:lnTo>
                <a:close/>
                <a:moveTo>
                  <a:pt x="75289" y="60529"/>
                </a:moveTo>
                <a:lnTo>
                  <a:pt x="70732" y="60529"/>
                </a:lnTo>
                <a:lnTo>
                  <a:pt x="70732" y="55972"/>
                </a:lnTo>
                <a:lnTo>
                  <a:pt x="75289" y="55972"/>
                </a:lnTo>
                <a:close/>
                <a:moveTo>
                  <a:pt x="75289" y="55730"/>
                </a:moveTo>
                <a:lnTo>
                  <a:pt x="70732" y="55730"/>
                </a:lnTo>
                <a:lnTo>
                  <a:pt x="70732" y="51133"/>
                </a:lnTo>
                <a:lnTo>
                  <a:pt x="75289" y="51133"/>
                </a:lnTo>
                <a:close/>
                <a:moveTo>
                  <a:pt x="75289" y="50891"/>
                </a:moveTo>
                <a:lnTo>
                  <a:pt x="70732" y="50891"/>
                </a:lnTo>
                <a:lnTo>
                  <a:pt x="70732" y="46335"/>
                </a:lnTo>
                <a:lnTo>
                  <a:pt x="75289" y="46335"/>
                </a:lnTo>
                <a:close/>
                <a:moveTo>
                  <a:pt x="75289" y="46093"/>
                </a:moveTo>
                <a:lnTo>
                  <a:pt x="70732" y="46093"/>
                </a:lnTo>
                <a:lnTo>
                  <a:pt x="70732" y="41495"/>
                </a:lnTo>
                <a:lnTo>
                  <a:pt x="75289" y="41495"/>
                </a:lnTo>
                <a:close/>
                <a:moveTo>
                  <a:pt x="75289" y="41253"/>
                </a:moveTo>
                <a:lnTo>
                  <a:pt x="70732" y="41253"/>
                </a:lnTo>
                <a:lnTo>
                  <a:pt x="70732" y="36697"/>
                </a:lnTo>
                <a:lnTo>
                  <a:pt x="75289" y="36697"/>
                </a:lnTo>
                <a:close/>
                <a:moveTo>
                  <a:pt x="75289" y="36455"/>
                </a:moveTo>
                <a:lnTo>
                  <a:pt x="70732" y="36455"/>
                </a:lnTo>
                <a:lnTo>
                  <a:pt x="70732" y="31898"/>
                </a:lnTo>
                <a:lnTo>
                  <a:pt x="75289" y="31898"/>
                </a:lnTo>
                <a:close/>
                <a:moveTo>
                  <a:pt x="75289" y="31656"/>
                </a:moveTo>
                <a:lnTo>
                  <a:pt x="70732" y="31656"/>
                </a:lnTo>
                <a:lnTo>
                  <a:pt x="70732" y="27059"/>
                </a:lnTo>
                <a:lnTo>
                  <a:pt x="75289" y="27059"/>
                </a:lnTo>
                <a:close/>
                <a:moveTo>
                  <a:pt x="75289" y="26817"/>
                </a:moveTo>
                <a:lnTo>
                  <a:pt x="70732" y="26817"/>
                </a:lnTo>
                <a:lnTo>
                  <a:pt x="70732" y="22260"/>
                </a:lnTo>
                <a:lnTo>
                  <a:pt x="75289" y="22260"/>
                </a:lnTo>
                <a:close/>
                <a:moveTo>
                  <a:pt x="75289" y="22018"/>
                </a:moveTo>
                <a:lnTo>
                  <a:pt x="70732" y="22018"/>
                </a:lnTo>
                <a:lnTo>
                  <a:pt x="70732" y="17461"/>
                </a:lnTo>
                <a:lnTo>
                  <a:pt x="75289" y="17461"/>
                </a:lnTo>
                <a:close/>
                <a:moveTo>
                  <a:pt x="75289" y="17219"/>
                </a:moveTo>
                <a:lnTo>
                  <a:pt x="70732" y="17219"/>
                </a:lnTo>
                <a:lnTo>
                  <a:pt x="70732" y="12622"/>
                </a:lnTo>
                <a:lnTo>
                  <a:pt x="75289" y="12622"/>
                </a:lnTo>
                <a:close/>
                <a:moveTo>
                  <a:pt x="80087" y="74926"/>
                </a:moveTo>
                <a:lnTo>
                  <a:pt x="75531" y="74926"/>
                </a:lnTo>
                <a:lnTo>
                  <a:pt x="75531" y="70369"/>
                </a:lnTo>
                <a:lnTo>
                  <a:pt x="80087" y="70369"/>
                </a:lnTo>
                <a:close/>
                <a:moveTo>
                  <a:pt x="80087" y="70127"/>
                </a:moveTo>
                <a:lnTo>
                  <a:pt x="75531" y="70127"/>
                </a:lnTo>
                <a:lnTo>
                  <a:pt x="75531" y="65570"/>
                </a:lnTo>
                <a:lnTo>
                  <a:pt x="80087" y="65570"/>
                </a:lnTo>
                <a:close/>
                <a:moveTo>
                  <a:pt x="80087" y="65328"/>
                </a:moveTo>
                <a:lnTo>
                  <a:pt x="75531" y="65328"/>
                </a:lnTo>
                <a:lnTo>
                  <a:pt x="75531" y="60731"/>
                </a:lnTo>
                <a:lnTo>
                  <a:pt x="80087" y="60731"/>
                </a:lnTo>
                <a:close/>
                <a:moveTo>
                  <a:pt x="80087" y="60489"/>
                </a:moveTo>
                <a:lnTo>
                  <a:pt x="75531" y="60489"/>
                </a:lnTo>
                <a:lnTo>
                  <a:pt x="75531" y="55932"/>
                </a:lnTo>
                <a:lnTo>
                  <a:pt x="80087" y="55932"/>
                </a:lnTo>
                <a:close/>
                <a:moveTo>
                  <a:pt x="80087" y="55690"/>
                </a:moveTo>
                <a:lnTo>
                  <a:pt x="75531" y="55690"/>
                </a:lnTo>
                <a:lnTo>
                  <a:pt x="75531" y="51133"/>
                </a:lnTo>
                <a:lnTo>
                  <a:pt x="80087" y="51133"/>
                </a:lnTo>
                <a:close/>
                <a:moveTo>
                  <a:pt x="80087" y="50891"/>
                </a:moveTo>
                <a:lnTo>
                  <a:pt x="75531" y="50891"/>
                </a:lnTo>
                <a:lnTo>
                  <a:pt x="75531" y="46294"/>
                </a:lnTo>
                <a:lnTo>
                  <a:pt x="80087" y="46294"/>
                </a:lnTo>
                <a:close/>
                <a:moveTo>
                  <a:pt x="80087" y="46052"/>
                </a:moveTo>
                <a:lnTo>
                  <a:pt x="75531" y="46052"/>
                </a:lnTo>
                <a:lnTo>
                  <a:pt x="75531" y="41495"/>
                </a:lnTo>
                <a:lnTo>
                  <a:pt x="80087" y="41495"/>
                </a:lnTo>
                <a:close/>
                <a:moveTo>
                  <a:pt x="80087" y="41253"/>
                </a:moveTo>
                <a:lnTo>
                  <a:pt x="75531" y="41253"/>
                </a:lnTo>
                <a:lnTo>
                  <a:pt x="75531" y="36697"/>
                </a:lnTo>
                <a:lnTo>
                  <a:pt x="80087" y="36697"/>
                </a:lnTo>
                <a:close/>
                <a:moveTo>
                  <a:pt x="80087" y="36455"/>
                </a:moveTo>
                <a:lnTo>
                  <a:pt x="75531" y="36455"/>
                </a:lnTo>
                <a:lnTo>
                  <a:pt x="75531" y="31858"/>
                </a:lnTo>
                <a:lnTo>
                  <a:pt x="80087" y="31858"/>
                </a:lnTo>
                <a:close/>
                <a:moveTo>
                  <a:pt x="80087" y="31616"/>
                </a:moveTo>
                <a:lnTo>
                  <a:pt x="75531" y="31616"/>
                </a:lnTo>
                <a:lnTo>
                  <a:pt x="75531" y="27059"/>
                </a:lnTo>
                <a:lnTo>
                  <a:pt x="80087" y="27059"/>
                </a:lnTo>
                <a:close/>
                <a:moveTo>
                  <a:pt x="80087" y="26817"/>
                </a:moveTo>
                <a:lnTo>
                  <a:pt x="75531" y="26817"/>
                </a:lnTo>
                <a:lnTo>
                  <a:pt x="75531" y="22260"/>
                </a:lnTo>
                <a:lnTo>
                  <a:pt x="80087" y="22260"/>
                </a:lnTo>
                <a:close/>
                <a:moveTo>
                  <a:pt x="80087" y="22018"/>
                </a:moveTo>
                <a:lnTo>
                  <a:pt x="75531" y="22018"/>
                </a:lnTo>
                <a:lnTo>
                  <a:pt x="75531" y="17421"/>
                </a:lnTo>
                <a:lnTo>
                  <a:pt x="80087" y="17421"/>
                </a:lnTo>
                <a:close/>
                <a:moveTo>
                  <a:pt x="84886" y="70127"/>
                </a:moveTo>
                <a:lnTo>
                  <a:pt x="80329" y="70127"/>
                </a:lnTo>
                <a:lnTo>
                  <a:pt x="80329" y="65530"/>
                </a:lnTo>
                <a:lnTo>
                  <a:pt x="84886" y="65530"/>
                </a:lnTo>
                <a:close/>
                <a:moveTo>
                  <a:pt x="84886" y="65288"/>
                </a:moveTo>
                <a:lnTo>
                  <a:pt x="80329" y="65288"/>
                </a:lnTo>
                <a:lnTo>
                  <a:pt x="80329" y="60731"/>
                </a:lnTo>
                <a:lnTo>
                  <a:pt x="84886" y="60731"/>
                </a:lnTo>
                <a:close/>
                <a:moveTo>
                  <a:pt x="84886" y="60489"/>
                </a:moveTo>
                <a:lnTo>
                  <a:pt x="80329" y="60489"/>
                </a:lnTo>
                <a:lnTo>
                  <a:pt x="80329" y="55932"/>
                </a:lnTo>
                <a:lnTo>
                  <a:pt x="84886" y="55932"/>
                </a:lnTo>
                <a:close/>
                <a:moveTo>
                  <a:pt x="84886" y="55690"/>
                </a:moveTo>
                <a:lnTo>
                  <a:pt x="80329" y="55690"/>
                </a:lnTo>
                <a:lnTo>
                  <a:pt x="80329" y="51093"/>
                </a:lnTo>
                <a:lnTo>
                  <a:pt x="84886" y="51093"/>
                </a:lnTo>
                <a:close/>
                <a:moveTo>
                  <a:pt x="84886" y="50851"/>
                </a:moveTo>
                <a:lnTo>
                  <a:pt x="80329" y="50851"/>
                </a:lnTo>
                <a:lnTo>
                  <a:pt x="80329" y="46294"/>
                </a:lnTo>
                <a:lnTo>
                  <a:pt x="84886" y="46294"/>
                </a:lnTo>
                <a:close/>
                <a:moveTo>
                  <a:pt x="84886" y="46052"/>
                </a:moveTo>
                <a:lnTo>
                  <a:pt x="80329" y="46052"/>
                </a:lnTo>
                <a:lnTo>
                  <a:pt x="80329" y="41495"/>
                </a:lnTo>
                <a:lnTo>
                  <a:pt x="84886" y="41495"/>
                </a:lnTo>
                <a:close/>
                <a:moveTo>
                  <a:pt x="84886" y="41253"/>
                </a:moveTo>
                <a:lnTo>
                  <a:pt x="80329" y="41253"/>
                </a:lnTo>
                <a:lnTo>
                  <a:pt x="80329" y="36656"/>
                </a:lnTo>
                <a:lnTo>
                  <a:pt x="84886" y="36656"/>
                </a:lnTo>
                <a:close/>
                <a:moveTo>
                  <a:pt x="84886" y="36414"/>
                </a:moveTo>
                <a:lnTo>
                  <a:pt x="80329" y="36414"/>
                </a:lnTo>
                <a:lnTo>
                  <a:pt x="80329" y="31858"/>
                </a:lnTo>
                <a:lnTo>
                  <a:pt x="84886" y="31858"/>
                </a:lnTo>
                <a:close/>
                <a:moveTo>
                  <a:pt x="84886" y="31616"/>
                </a:moveTo>
                <a:lnTo>
                  <a:pt x="80329" y="31616"/>
                </a:lnTo>
                <a:lnTo>
                  <a:pt x="80329" y="27018"/>
                </a:lnTo>
                <a:lnTo>
                  <a:pt x="84886" y="27018"/>
                </a:lnTo>
                <a:close/>
                <a:moveTo>
                  <a:pt x="84886" y="26776"/>
                </a:moveTo>
                <a:lnTo>
                  <a:pt x="80329" y="26776"/>
                </a:lnTo>
                <a:lnTo>
                  <a:pt x="80329" y="22220"/>
                </a:lnTo>
                <a:lnTo>
                  <a:pt x="84886" y="2222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7" name="Google Shape;217;p9"/>
          <p:cNvSpPr txBox="1">
            <a:spLocks noGrp="1"/>
          </p:cNvSpPr>
          <p:nvPr>
            <p:ph type="title"/>
          </p:nvPr>
        </p:nvSpPr>
        <p:spPr>
          <a:xfrm>
            <a:off x="2330700" y="1718288"/>
            <a:ext cx="4482600" cy="73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218" name="Google Shape;218;p9"/>
          <p:cNvSpPr txBox="1">
            <a:spLocks noGrp="1"/>
          </p:cNvSpPr>
          <p:nvPr>
            <p:ph type="subTitle" idx="1"/>
          </p:nvPr>
        </p:nvSpPr>
        <p:spPr>
          <a:xfrm>
            <a:off x="2330700" y="2336514"/>
            <a:ext cx="4482600" cy="108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5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rgbClr val="FFFFFF"/>
        </a:solidFill>
        <a:effectLst/>
      </p:bgPr>
    </p:bg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CUSTOM"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4" name="Google Shape;254;p1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0800000"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55" name="Google Shape;255;p13"/>
          <p:cNvGrpSpPr/>
          <p:nvPr/>
        </p:nvGrpSpPr>
        <p:grpSpPr>
          <a:xfrm>
            <a:off x="-300" y="-12"/>
            <a:ext cx="9363175" cy="5143488"/>
            <a:chOff x="-300" y="-12"/>
            <a:chExt cx="9363175" cy="5143488"/>
          </a:xfrm>
        </p:grpSpPr>
        <p:sp>
          <p:nvSpPr>
            <p:cNvPr id="256" name="Google Shape;256;p13"/>
            <p:cNvSpPr/>
            <p:nvPr/>
          </p:nvSpPr>
          <p:spPr>
            <a:xfrm>
              <a:off x="8421575" y="3272075"/>
              <a:ext cx="717300" cy="1871400"/>
            </a:xfrm>
            <a:prstGeom prst="rect">
              <a:avLst/>
            </a:prstGeom>
            <a:solidFill>
              <a:srgbClr val="63DBF5">
                <a:alpha val="689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257" name="Google Shape;257;p13"/>
            <p:cNvSpPr/>
            <p:nvPr/>
          </p:nvSpPr>
          <p:spPr>
            <a:xfrm rot="5400000">
              <a:off x="-568800" y="568500"/>
              <a:ext cx="1759500" cy="622500"/>
            </a:xfrm>
            <a:prstGeom prst="round1Rect">
              <a:avLst>
                <a:gd name="adj" fmla="val 50000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258" name="Google Shape;258;p13"/>
            <p:cNvSpPr/>
            <p:nvPr/>
          </p:nvSpPr>
          <p:spPr>
            <a:xfrm rot="10800000" flipH="1">
              <a:off x="0" y="-12"/>
              <a:ext cx="2263500" cy="313800"/>
            </a:xfrm>
            <a:prstGeom prst="round1Rect">
              <a:avLst>
                <a:gd name="adj" fmla="val 50000"/>
              </a:avLst>
            </a:prstGeom>
            <a:solidFill>
              <a:srgbClr val="006DF5">
                <a:alpha val="405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259" name="Google Shape;259;p13"/>
            <p:cNvSpPr/>
            <p:nvPr/>
          </p:nvSpPr>
          <p:spPr>
            <a:xfrm>
              <a:off x="7480375" y="4654350"/>
              <a:ext cx="1882500" cy="213000"/>
            </a:xfrm>
            <a:prstGeom prst="roundRect">
              <a:avLst>
                <a:gd name="adj" fmla="val 50000"/>
              </a:avLst>
            </a:prstGeom>
            <a:solidFill>
              <a:srgbClr val="516CEE">
                <a:alpha val="6075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grpSp>
        <p:nvGrpSpPr>
          <p:cNvPr id="260" name="Google Shape;260;p13"/>
          <p:cNvGrpSpPr/>
          <p:nvPr/>
        </p:nvGrpSpPr>
        <p:grpSpPr>
          <a:xfrm>
            <a:off x="-804387" y="-78325"/>
            <a:ext cx="11111225" cy="6776750"/>
            <a:chOff x="-804387" y="-78325"/>
            <a:chExt cx="11111225" cy="6776750"/>
          </a:xfrm>
        </p:grpSpPr>
        <p:sp>
          <p:nvSpPr>
            <p:cNvPr id="261" name="Google Shape;261;p13"/>
            <p:cNvSpPr/>
            <p:nvPr/>
          </p:nvSpPr>
          <p:spPr>
            <a:xfrm rot="10800000">
              <a:off x="5782225" y="-78325"/>
              <a:ext cx="3429000" cy="582600"/>
            </a:xfrm>
            <a:prstGeom prst="round1Rect">
              <a:avLst>
                <a:gd name="adj" fmla="val 16667"/>
              </a:avLst>
            </a:prstGeom>
            <a:noFill/>
            <a:ln w="9525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grpSp>
          <p:nvGrpSpPr>
            <p:cNvPr id="262" name="Google Shape;262;p13"/>
            <p:cNvGrpSpPr/>
            <p:nvPr/>
          </p:nvGrpSpPr>
          <p:grpSpPr>
            <a:xfrm>
              <a:off x="-387025" y="1052225"/>
              <a:ext cx="910269" cy="2095500"/>
              <a:chOff x="7631225" y="2241175"/>
              <a:chExt cx="910269" cy="2095500"/>
            </a:xfrm>
          </p:grpSpPr>
          <p:cxnSp>
            <p:nvCxnSpPr>
              <p:cNvPr id="263" name="Google Shape;263;p13"/>
              <p:cNvCxnSpPr/>
              <p:nvPr/>
            </p:nvCxnSpPr>
            <p:spPr>
              <a:xfrm>
                <a:off x="763122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64" name="Google Shape;264;p13"/>
              <p:cNvCxnSpPr/>
              <p:nvPr/>
            </p:nvCxnSpPr>
            <p:spPr>
              <a:xfrm>
                <a:off x="770708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65" name="Google Shape;265;p13"/>
              <p:cNvCxnSpPr/>
              <p:nvPr/>
            </p:nvCxnSpPr>
            <p:spPr>
              <a:xfrm>
                <a:off x="778293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66" name="Google Shape;266;p13"/>
              <p:cNvCxnSpPr/>
              <p:nvPr/>
            </p:nvCxnSpPr>
            <p:spPr>
              <a:xfrm>
                <a:off x="7858792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67" name="Google Shape;267;p13"/>
              <p:cNvCxnSpPr/>
              <p:nvPr/>
            </p:nvCxnSpPr>
            <p:spPr>
              <a:xfrm>
                <a:off x="801050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68" name="Google Shape;268;p13"/>
              <p:cNvCxnSpPr/>
              <p:nvPr/>
            </p:nvCxnSpPr>
            <p:spPr>
              <a:xfrm>
                <a:off x="816221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69" name="Google Shape;269;p13"/>
              <p:cNvCxnSpPr/>
              <p:nvPr/>
            </p:nvCxnSpPr>
            <p:spPr>
              <a:xfrm>
                <a:off x="831392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70" name="Google Shape;270;p13"/>
              <p:cNvCxnSpPr/>
              <p:nvPr/>
            </p:nvCxnSpPr>
            <p:spPr>
              <a:xfrm>
                <a:off x="793464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71" name="Google Shape;271;p13"/>
              <p:cNvCxnSpPr/>
              <p:nvPr/>
            </p:nvCxnSpPr>
            <p:spPr>
              <a:xfrm>
                <a:off x="8086360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72" name="Google Shape;272;p13"/>
              <p:cNvCxnSpPr/>
              <p:nvPr/>
            </p:nvCxnSpPr>
            <p:spPr>
              <a:xfrm>
                <a:off x="823807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73" name="Google Shape;273;p13"/>
              <p:cNvCxnSpPr/>
              <p:nvPr/>
            </p:nvCxnSpPr>
            <p:spPr>
              <a:xfrm>
                <a:off x="8389783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74" name="Google Shape;274;p13"/>
              <p:cNvCxnSpPr/>
              <p:nvPr/>
            </p:nvCxnSpPr>
            <p:spPr>
              <a:xfrm>
                <a:off x="846563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75" name="Google Shape;275;p13"/>
              <p:cNvCxnSpPr/>
              <p:nvPr/>
            </p:nvCxnSpPr>
            <p:spPr>
              <a:xfrm>
                <a:off x="854149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276" name="Google Shape;276;p13"/>
            <p:cNvGrpSpPr/>
            <p:nvPr/>
          </p:nvGrpSpPr>
          <p:grpSpPr>
            <a:xfrm>
              <a:off x="8421563" y="946050"/>
              <a:ext cx="1885275" cy="1884250"/>
              <a:chOff x="2609275" y="3149350"/>
              <a:chExt cx="1885275" cy="1884250"/>
            </a:xfrm>
          </p:grpSpPr>
          <p:sp>
            <p:nvSpPr>
              <p:cNvPr id="277" name="Google Shape;277;p13"/>
              <p:cNvSpPr/>
              <p:nvPr/>
            </p:nvSpPr>
            <p:spPr>
              <a:xfrm>
                <a:off x="3923900" y="3224950"/>
                <a:ext cx="494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761" h="19801" extrusionOk="0">
                    <a:moveTo>
                      <a:pt x="485" y="202"/>
                    </a:moveTo>
                    <a:cubicBezTo>
                      <a:pt x="323" y="162"/>
                      <a:pt x="162" y="81"/>
                      <a:pt x="1" y="1"/>
                    </a:cubicBezTo>
                    <a:lnTo>
                      <a:pt x="19761" y="19801"/>
                    </a:lnTo>
                    <a:cubicBezTo>
                      <a:pt x="19720" y="19640"/>
                      <a:pt x="19640" y="19478"/>
                      <a:pt x="19559" y="19317"/>
                    </a:cubicBezTo>
                    <a:lnTo>
                      <a:pt x="485" y="20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8" name="Google Shape;278;p13"/>
              <p:cNvSpPr/>
              <p:nvPr/>
            </p:nvSpPr>
            <p:spPr>
              <a:xfrm>
                <a:off x="3725300" y="3164475"/>
                <a:ext cx="753125" cy="753100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24" extrusionOk="0">
                    <a:moveTo>
                      <a:pt x="323" y="81"/>
                    </a:moveTo>
                    <a:cubicBezTo>
                      <a:pt x="202" y="41"/>
                      <a:pt x="122" y="41"/>
                      <a:pt x="1" y="0"/>
                    </a:cubicBezTo>
                    <a:lnTo>
                      <a:pt x="30124" y="30124"/>
                    </a:lnTo>
                    <a:cubicBezTo>
                      <a:pt x="30084" y="30043"/>
                      <a:pt x="30084" y="29922"/>
                      <a:pt x="30043" y="29801"/>
                    </a:cubicBezTo>
                    <a:lnTo>
                      <a:pt x="323" y="8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9" name="Google Shape;279;p13"/>
              <p:cNvSpPr/>
              <p:nvPr/>
            </p:nvSpPr>
            <p:spPr>
              <a:xfrm>
                <a:off x="3572075" y="3149350"/>
                <a:ext cx="922475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899" h="36899" extrusionOk="0">
                    <a:moveTo>
                      <a:pt x="282" y="0"/>
                    </a:moveTo>
                    <a:cubicBezTo>
                      <a:pt x="161" y="0"/>
                      <a:pt x="81" y="0"/>
                      <a:pt x="0" y="0"/>
                    </a:cubicBezTo>
                    <a:lnTo>
                      <a:pt x="36898" y="36899"/>
                    </a:lnTo>
                    <a:cubicBezTo>
                      <a:pt x="36898" y="36778"/>
                      <a:pt x="36898" y="36697"/>
                      <a:pt x="36858" y="36616"/>
                    </a:cubicBezTo>
                    <a:lnTo>
                      <a:pt x="28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0" name="Google Shape;280;p13"/>
              <p:cNvSpPr/>
              <p:nvPr/>
            </p:nvSpPr>
            <p:spPr>
              <a:xfrm>
                <a:off x="3440000" y="315440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242" y="0"/>
                    </a:moveTo>
                    <a:cubicBezTo>
                      <a:pt x="162" y="40"/>
                      <a:pt x="81" y="40"/>
                      <a:pt x="0" y="40"/>
                    </a:cubicBezTo>
                    <a:lnTo>
                      <a:pt x="41899" y="41939"/>
                    </a:lnTo>
                    <a:cubicBezTo>
                      <a:pt x="41899" y="41858"/>
                      <a:pt x="41939" y="41778"/>
                      <a:pt x="41939" y="4169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1" name="Google Shape;281;p13"/>
              <p:cNvSpPr/>
              <p:nvPr/>
            </p:nvSpPr>
            <p:spPr>
              <a:xfrm>
                <a:off x="3323050" y="3175550"/>
                <a:ext cx="1145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811" h="45771" extrusionOk="0">
                    <a:moveTo>
                      <a:pt x="243" y="1"/>
                    </a:moveTo>
                    <a:cubicBezTo>
                      <a:pt x="162" y="1"/>
                      <a:pt x="81" y="41"/>
                      <a:pt x="1" y="41"/>
                    </a:cubicBezTo>
                    <a:lnTo>
                      <a:pt x="45730" y="45771"/>
                    </a:lnTo>
                    <a:cubicBezTo>
                      <a:pt x="45771" y="45690"/>
                      <a:pt x="45771" y="45610"/>
                      <a:pt x="45811" y="4556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2" name="Google Shape;282;p13"/>
              <p:cNvSpPr/>
              <p:nvPr/>
            </p:nvSpPr>
            <p:spPr>
              <a:xfrm>
                <a:off x="3218200" y="320782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202" y="0"/>
                    </a:moveTo>
                    <a:cubicBezTo>
                      <a:pt x="122" y="0"/>
                      <a:pt x="81" y="41"/>
                      <a:pt x="1" y="81"/>
                    </a:cubicBezTo>
                    <a:lnTo>
                      <a:pt x="48593" y="48674"/>
                    </a:lnTo>
                    <a:cubicBezTo>
                      <a:pt x="48634" y="48633"/>
                      <a:pt x="48674" y="48553"/>
                      <a:pt x="48674" y="4847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3" name="Google Shape;283;p13"/>
              <p:cNvSpPr/>
              <p:nvPr/>
            </p:nvSpPr>
            <p:spPr>
              <a:xfrm>
                <a:off x="3122425" y="324915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202" y="1"/>
                    </a:moveTo>
                    <a:cubicBezTo>
                      <a:pt x="122" y="41"/>
                      <a:pt x="81" y="81"/>
                      <a:pt x="1" y="122"/>
                    </a:cubicBezTo>
                    <a:lnTo>
                      <a:pt x="50771" y="50852"/>
                    </a:lnTo>
                    <a:cubicBezTo>
                      <a:pt x="50771" y="50811"/>
                      <a:pt x="50811" y="50731"/>
                      <a:pt x="50852" y="5069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4" name="Google Shape;284;p13"/>
              <p:cNvSpPr/>
              <p:nvPr/>
            </p:nvSpPr>
            <p:spPr>
              <a:xfrm>
                <a:off x="3035725" y="3299550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162" y="1"/>
                    </a:moveTo>
                    <a:cubicBezTo>
                      <a:pt x="81" y="41"/>
                      <a:pt x="41" y="82"/>
                      <a:pt x="1" y="122"/>
                    </a:cubicBezTo>
                    <a:lnTo>
                      <a:pt x="52182" y="52344"/>
                    </a:lnTo>
                    <a:cubicBezTo>
                      <a:pt x="52223" y="52263"/>
                      <a:pt x="52263" y="52223"/>
                      <a:pt x="52303" y="5218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5" name="Google Shape;285;p13"/>
              <p:cNvSpPr/>
              <p:nvPr/>
            </p:nvSpPr>
            <p:spPr>
              <a:xfrm>
                <a:off x="2956075" y="3358025"/>
                <a:ext cx="1328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51" h="53191" extrusionOk="0">
                    <a:moveTo>
                      <a:pt x="122" y="1"/>
                    </a:moveTo>
                    <a:cubicBezTo>
                      <a:pt x="82" y="41"/>
                      <a:pt x="41" y="82"/>
                      <a:pt x="1" y="122"/>
                    </a:cubicBezTo>
                    <a:lnTo>
                      <a:pt x="53030" y="53191"/>
                    </a:lnTo>
                    <a:cubicBezTo>
                      <a:pt x="53070" y="53110"/>
                      <a:pt x="53110" y="53070"/>
                      <a:pt x="53151" y="53030"/>
                    </a:cubicBezTo>
                    <a:lnTo>
                      <a:pt x="122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" name="Google Shape;286;p13"/>
              <p:cNvSpPr/>
              <p:nvPr/>
            </p:nvSpPr>
            <p:spPr>
              <a:xfrm>
                <a:off x="2883500" y="3422550"/>
                <a:ext cx="1336825" cy="1336825"/>
              </a:xfrm>
              <a:custGeom>
                <a:avLst/>
                <a:gdLst/>
                <a:ahLst/>
                <a:cxnLst/>
                <a:rect l="l" t="t" r="r" b="b"/>
                <a:pathLst>
                  <a:path w="53473" h="53473" extrusionOk="0">
                    <a:moveTo>
                      <a:pt x="121" y="1"/>
                    </a:moveTo>
                    <a:cubicBezTo>
                      <a:pt x="121" y="1"/>
                      <a:pt x="81" y="81"/>
                      <a:pt x="81" y="81"/>
                    </a:cubicBezTo>
                    <a:cubicBezTo>
                      <a:pt x="41" y="122"/>
                      <a:pt x="0" y="122"/>
                      <a:pt x="0" y="162"/>
                    </a:cubicBezTo>
                    <a:lnTo>
                      <a:pt x="53311" y="53473"/>
                    </a:lnTo>
                    <a:cubicBezTo>
                      <a:pt x="53311" y="53473"/>
                      <a:pt x="53392" y="53433"/>
                      <a:pt x="53392" y="53433"/>
                    </a:cubicBezTo>
                    <a:cubicBezTo>
                      <a:pt x="53432" y="53392"/>
                      <a:pt x="53432" y="53392"/>
                      <a:pt x="53473" y="5335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" name="Google Shape;287;p13"/>
              <p:cNvSpPr/>
              <p:nvPr/>
            </p:nvSpPr>
            <p:spPr>
              <a:xfrm>
                <a:off x="2817975" y="3495150"/>
                <a:ext cx="1329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91" h="53191" extrusionOk="0">
                    <a:moveTo>
                      <a:pt x="121" y="0"/>
                    </a:moveTo>
                    <a:cubicBezTo>
                      <a:pt x="81" y="41"/>
                      <a:pt x="41" y="121"/>
                      <a:pt x="0" y="161"/>
                    </a:cubicBezTo>
                    <a:lnTo>
                      <a:pt x="53029" y="53190"/>
                    </a:lnTo>
                    <a:cubicBezTo>
                      <a:pt x="53110" y="53150"/>
                      <a:pt x="53150" y="53109"/>
                      <a:pt x="53190" y="53069"/>
                    </a:cubicBezTo>
                    <a:lnTo>
                      <a:pt x="12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" name="Google Shape;288;p13"/>
              <p:cNvSpPr/>
              <p:nvPr/>
            </p:nvSpPr>
            <p:spPr>
              <a:xfrm>
                <a:off x="2760500" y="3574775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81" y="1"/>
                    </a:moveTo>
                    <a:cubicBezTo>
                      <a:pt x="41" y="82"/>
                      <a:pt x="41" y="122"/>
                      <a:pt x="1" y="162"/>
                    </a:cubicBezTo>
                    <a:lnTo>
                      <a:pt x="52142" y="52344"/>
                    </a:lnTo>
                    <a:cubicBezTo>
                      <a:pt x="52182" y="52304"/>
                      <a:pt x="52263" y="52263"/>
                      <a:pt x="52303" y="5222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" name="Google Shape;289;p13"/>
              <p:cNvSpPr/>
              <p:nvPr/>
            </p:nvSpPr>
            <p:spPr>
              <a:xfrm>
                <a:off x="2710100" y="366250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0" y="162"/>
                    </a:cubicBezTo>
                    <a:lnTo>
                      <a:pt x="50650" y="50851"/>
                    </a:lnTo>
                    <a:cubicBezTo>
                      <a:pt x="50690" y="50811"/>
                      <a:pt x="50771" y="50771"/>
                      <a:pt x="50851" y="50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" name="Google Shape;290;p13"/>
              <p:cNvSpPr/>
              <p:nvPr/>
            </p:nvSpPr>
            <p:spPr>
              <a:xfrm>
                <a:off x="2667750" y="375827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1" y="202"/>
                    </a:cubicBezTo>
                    <a:lnTo>
                      <a:pt x="48513" y="48674"/>
                    </a:lnTo>
                    <a:cubicBezTo>
                      <a:pt x="48553" y="48633"/>
                      <a:pt x="48634" y="48633"/>
                      <a:pt x="48674" y="4859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" name="Google Shape;291;p13"/>
              <p:cNvSpPr/>
              <p:nvPr/>
            </p:nvSpPr>
            <p:spPr>
              <a:xfrm>
                <a:off x="2635500" y="3863125"/>
                <a:ext cx="1144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771" h="45771" extrusionOk="0">
                    <a:moveTo>
                      <a:pt x="41" y="0"/>
                    </a:moveTo>
                    <a:cubicBezTo>
                      <a:pt x="41" y="81"/>
                      <a:pt x="0" y="121"/>
                      <a:pt x="0" y="202"/>
                    </a:cubicBezTo>
                    <a:lnTo>
                      <a:pt x="45569" y="45770"/>
                    </a:lnTo>
                    <a:cubicBezTo>
                      <a:pt x="45649" y="45770"/>
                      <a:pt x="45730" y="45730"/>
                      <a:pt x="45770" y="45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" name="Google Shape;292;p13"/>
              <p:cNvSpPr/>
              <p:nvPr/>
            </p:nvSpPr>
            <p:spPr>
              <a:xfrm>
                <a:off x="2615325" y="398005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1" y="1"/>
                    </a:moveTo>
                    <a:cubicBezTo>
                      <a:pt x="1" y="82"/>
                      <a:pt x="1" y="162"/>
                      <a:pt x="1" y="243"/>
                    </a:cubicBezTo>
                    <a:lnTo>
                      <a:pt x="41657" y="41940"/>
                    </a:lnTo>
                    <a:cubicBezTo>
                      <a:pt x="41738" y="41900"/>
                      <a:pt x="41859" y="41900"/>
                      <a:pt x="41940" y="419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" name="Google Shape;293;p13"/>
              <p:cNvSpPr/>
              <p:nvPr/>
            </p:nvSpPr>
            <p:spPr>
              <a:xfrm>
                <a:off x="2609275" y="4111125"/>
                <a:ext cx="922500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900" h="36899" extrusionOk="0">
                    <a:moveTo>
                      <a:pt x="1" y="0"/>
                    </a:moveTo>
                    <a:cubicBezTo>
                      <a:pt x="1" y="81"/>
                      <a:pt x="1" y="202"/>
                      <a:pt x="1" y="283"/>
                    </a:cubicBezTo>
                    <a:lnTo>
                      <a:pt x="36617" y="36899"/>
                    </a:lnTo>
                    <a:cubicBezTo>
                      <a:pt x="36697" y="36899"/>
                      <a:pt x="36818" y="36899"/>
                      <a:pt x="36899" y="36899"/>
                    </a:cubicBez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" name="Google Shape;294;p13"/>
              <p:cNvSpPr/>
              <p:nvPr/>
            </p:nvSpPr>
            <p:spPr>
              <a:xfrm>
                <a:off x="2625400" y="4264350"/>
                <a:ext cx="753125" cy="754125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65" extrusionOk="0">
                    <a:moveTo>
                      <a:pt x="1" y="1"/>
                    </a:moveTo>
                    <a:cubicBezTo>
                      <a:pt x="1" y="122"/>
                      <a:pt x="41" y="243"/>
                      <a:pt x="41" y="364"/>
                    </a:cubicBezTo>
                    <a:lnTo>
                      <a:pt x="29762" y="30084"/>
                    </a:lnTo>
                    <a:cubicBezTo>
                      <a:pt x="29883" y="30124"/>
                      <a:pt x="30004" y="30124"/>
                      <a:pt x="30124" y="3016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5" name="Google Shape;295;p13"/>
              <p:cNvSpPr/>
              <p:nvPr/>
            </p:nvSpPr>
            <p:spPr>
              <a:xfrm>
                <a:off x="2684900" y="4462975"/>
                <a:ext cx="495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801" h="19801" extrusionOk="0">
                    <a:moveTo>
                      <a:pt x="0" y="0"/>
                    </a:moveTo>
                    <a:cubicBezTo>
                      <a:pt x="81" y="161"/>
                      <a:pt x="161" y="323"/>
                      <a:pt x="242" y="484"/>
                    </a:cubicBezTo>
                    <a:lnTo>
                      <a:pt x="19316" y="19599"/>
                    </a:lnTo>
                    <a:cubicBezTo>
                      <a:pt x="19478" y="19639"/>
                      <a:pt x="19639" y="19720"/>
                      <a:pt x="19800" y="1980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96" name="Google Shape;296;p13"/>
            <p:cNvSpPr/>
            <p:nvPr/>
          </p:nvSpPr>
          <p:spPr>
            <a:xfrm rot="5400000">
              <a:off x="-804387" y="4372600"/>
              <a:ext cx="2325825" cy="2325825"/>
            </a:xfrm>
            <a:custGeom>
              <a:avLst/>
              <a:gdLst/>
              <a:ahLst/>
              <a:cxnLst/>
              <a:rect l="l" t="t" r="r" b="b"/>
              <a:pathLst>
                <a:path w="93033" h="93033" extrusionOk="0">
                  <a:moveTo>
                    <a:pt x="89685" y="61054"/>
                  </a:moveTo>
                  <a:lnTo>
                    <a:pt x="89685" y="63796"/>
                  </a:lnTo>
                  <a:lnTo>
                    <a:pt x="89927" y="63150"/>
                  </a:lnTo>
                  <a:lnTo>
                    <a:pt x="89927" y="61054"/>
                  </a:lnTo>
                  <a:lnTo>
                    <a:pt x="90693" y="61054"/>
                  </a:lnTo>
                  <a:cubicBezTo>
                    <a:pt x="90733" y="60973"/>
                    <a:pt x="90733" y="60892"/>
                    <a:pt x="90774" y="60812"/>
                  </a:cubicBezTo>
                  <a:lnTo>
                    <a:pt x="89927" y="60812"/>
                  </a:lnTo>
                  <a:lnTo>
                    <a:pt x="89927" y="56255"/>
                  </a:lnTo>
                  <a:lnTo>
                    <a:pt x="91984" y="56255"/>
                  </a:lnTo>
                  <a:cubicBezTo>
                    <a:pt x="92024" y="56174"/>
                    <a:pt x="92024" y="56093"/>
                    <a:pt x="92064" y="56013"/>
                  </a:cubicBezTo>
                  <a:lnTo>
                    <a:pt x="89927" y="56013"/>
                  </a:lnTo>
                  <a:lnTo>
                    <a:pt x="89927" y="51456"/>
                  </a:lnTo>
                  <a:lnTo>
                    <a:pt x="92750" y="51456"/>
                  </a:lnTo>
                  <a:cubicBezTo>
                    <a:pt x="92750" y="51375"/>
                    <a:pt x="92790" y="51295"/>
                    <a:pt x="92790" y="51174"/>
                  </a:cubicBezTo>
                  <a:lnTo>
                    <a:pt x="89927" y="51174"/>
                  </a:lnTo>
                  <a:lnTo>
                    <a:pt x="89927" y="46617"/>
                  </a:lnTo>
                  <a:lnTo>
                    <a:pt x="93032" y="46617"/>
                  </a:lnTo>
                  <a:lnTo>
                    <a:pt x="93032" y="46496"/>
                  </a:lnTo>
                  <a:lnTo>
                    <a:pt x="93032" y="46375"/>
                  </a:lnTo>
                  <a:lnTo>
                    <a:pt x="89927" y="46375"/>
                  </a:lnTo>
                  <a:lnTo>
                    <a:pt x="89927" y="41818"/>
                  </a:lnTo>
                  <a:lnTo>
                    <a:pt x="92790" y="41818"/>
                  </a:lnTo>
                  <a:cubicBezTo>
                    <a:pt x="92790" y="41737"/>
                    <a:pt x="92750" y="41657"/>
                    <a:pt x="92750" y="41576"/>
                  </a:cubicBezTo>
                  <a:lnTo>
                    <a:pt x="89927" y="41576"/>
                  </a:lnTo>
                  <a:lnTo>
                    <a:pt x="89927" y="36979"/>
                  </a:lnTo>
                  <a:lnTo>
                    <a:pt x="92064" y="36979"/>
                  </a:lnTo>
                  <a:cubicBezTo>
                    <a:pt x="92024" y="36898"/>
                    <a:pt x="92024" y="36818"/>
                    <a:pt x="91984" y="36737"/>
                  </a:cubicBezTo>
                  <a:lnTo>
                    <a:pt x="89927" y="36737"/>
                  </a:lnTo>
                  <a:lnTo>
                    <a:pt x="89927" y="32180"/>
                  </a:lnTo>
                  <a:lnTo>
                    <a:pt x="90774" y="32180"/>
                  </a:lnTo>
                  <a:cubicBezTo>
                    <a:pt x="90733" y="32099"/>
                    <a:pt x="90733" y="32019"/>
                    <a:pt x="90693" y="31938"/>
                  </a:cubicBezTo>
                  <a:lnTo>
                    <a:pt x="89927" y="31938"/>
                  </a:lnTo>
                  <a:lnTo>
                    <a:pt x="89927" y="29841"/>
                  </a:lnTo>
                  <a:lnTo>
                    <a:pt x="89685" y="29196"/>
                  </a:lnTo>
                  <a:lnTo>
                    <a:pt x="89685" y="31938"/>
                  </a:lnTo>
                  <a:lnTo>
                    <a:pt x="85128" y="31938"/>
                  </a:lnTo>
                  <a:lnTo>
                    <a:pt x="85128" y="27381"/>
                  </a:lnTo>
                  <a:lnTo>
                    <a:pt x="88919" y="27381"/>
                  </a:lnTo>
                  <a:cubicBezTo>
                    <a:pt x="88879" y="27301"/>
                    <a:pt x="88838" y="27220"/>
                    <a:pt x="88798" y="27139"/>
                  </a:cubicBezTo>
                  <a:lnTo>
                    <a:pt x="85128" y="27139"/>
                  </a:lnTo>
                  <a:lnTo>
                    <a:pt x="85128" y="22542"/>
                  </a:lnTo>
                  <a:lnTo>
                    <a:pt x="86378" y="22542"/>
                  </a:lnTo>
                  <a:cubicBezTo>
                    <a:pt x="86338" y="22462"/>
                    <a:pt x="86298" y="22381"/>
                    <a:pt x="86257" y="22300"/>
                  </a:cubicBezTo>
                  <a:lnTo>
                    <a:pt x="85128" y="22300"/>
                  </a:lnTo>
                  <a:lnTo>
                    <a:pt x="85128" y="20566"/>
                  </a:lnTo>
                  <a:cubicBezTo>
                    <a:pt x="85048" y="20445"/>
                    <a:pt x="84967" y="20324"/>
                    <a:pt x="84886" y="20203"/>
                  </a:cubicBezTo>
                  <a:lnTo>
                    <a:pt x="84886" y="22300"/>
                  </a:lnTo>
                  <a:lnTo>
                    <a:pt x="80329" y="22300"/>
                  </a:lnTo>
                  <a:lnTo>
                    <a:pt x="80329" y="17743"/>
                  </a:lnTo>
                  <a:lnTo>
                    <a:pt x="83072" y="17743"/>
                  </a:lnTo>
                  <a:lnTo>
                    <a:pt x="82870" y="17501"/>
                  </a:lnTo>
                  <a:lnTo>
                    <a:pt x="80329" y="17501"/>
                  </a:lnTo>
                  <a:lnTo>
                    <a:pt x="80329" y="14558"/>
                  </a:lnTo>
                  <a:lnTo>
                    <a:pt x="80087" y="14316"/>
                  </a:lnTo>
                  <a:lnTo>
                    <a:pt x="80087" y="17501"/>
                  </a:lnTo>
                  <a:lnTo>
                    <a:pt x="75490" y="17501"/>
                  </a:lnTo>
                  <a:lnTo>
                    <a:pt x="75490" y="12945"/>
                  </a:lnTo>
                  <a:lnTo>
                    <a:pt x="78716" y="12945"/>
                  </a:lnTo>
                  <a:lnTo>
                    <a:pt x="78434" y="12703"/>
                  </a:lnTo>
                  <a:lnTo>
                    <a:pt x="75490" y="12703"/>
                  </a:lnTo>
                  <a:lnTo>
                    <a:pt x="75490" y="10122"/>
                  </a:lnTo>
                  <a:lnTo>
                    <a:pt x="75248" y="9920"/>
                  </a:lnTo>
                  <a:lnTo>
                    <a:pt x="75248" y="12703"/>
                  </a:lnTo>
                  <a:lnTo>
                    <a:pt x="70691" y="12703"/>
                  </a:lnTo>
                  <a:lnTo>
                    <a:pt x="70691" y="8106"/>
                  </a:lnTo>
                  <a:lnTo>
                    <a:pt x="72788" y="8106"/>
                  </a:lnTo>
                  <a:cubicBezTo>
                    <a:pt x="72667" y="8025"/>
                    <a:pt x="72546" y="7944"/>
                    <a:pt x="72425" y="7864"/>
                  </a:cubicBezTo>
                  <a:lnTo>
                    <a:pt x="70691" y="7864"/>
                  </a:lnTo>
                  <a:lnTo>
                    <a:pt x="70691" y="6775"/>
                  </a:lnTo>
                  <a:cubicBezTo>
                    <a:pt x="70611" y="6694"/>
                    <a:pt x="70530" y="6654"/>
                    <a:pt x="70450" y="6613"/>
                  </a:cubicBezTo>
                  <a:lnTo>
                    <a:pt x="70450" y="7864"/>
                  </a:lnTo>
                  <a:lnTo>
                    <a:pt x="65893" y="7864"/>
                  </a:lnTo>
                  <a:lnTo>
                    <a:pt x="65893" y="4194"/>
                  </a:lnTo>
                  <a:cubicBezTo>
                    <a:pt x="65812" y="4154"/>
                    <a:pt x="65731" y="4113"/>
                    <a:pt x="65651" y="4073"/>
                  </a:cubicBezTo>
                  <a:lnTo>
                    <a:pt x="65651" y="7864"/>
                  </a:lnTo>
                  <a:lnTo>
                    <a:pt x="61054" y="7864"/>
                  </a:lnTo>
                  <a:lnTo>
                    <a:pt x="61054" y="3307"/>
                  </a:lnTo>
                  <a:lnTo>
                    <a:pt x="63796" y="3307"/>
                  </a:lnTo>
                  <a:lnTo>
                    <a:pt x="63191" y="3065"/>
                  </a:lnTo>
                  <a:lnTo>
                    <a:pt x="61054" y="3065"/>
                  </a:lnTo>
                  <a:lnTo>
                    <a:pt x="61054" y="2339"/>
                  </a:lnTo>
                  <a:cubicBezTo>
                    <a:pt x="60973" y="2299"/>
                    <a:pt x="60892" y="2258"/>
                    <a:pt x="60812" y="2258"/>
                  </a:cubicBezTo>
                  <a:lnTo>
                    <a:pt x="60812" y="3065"/>
                  </a:lnTo>
                  <a:lnTo>
                    <a:pt x="56255" y="3065"/>
                  </a:lnTo>
                  <a:lnTo>
                    <a:pt x="56255" y="1048"/>
                  </a:lnTo>
                  <a:cubicBezTo>
                    <a:pt x="56174" y="1008"/>
                    <a:pt x="56093" y="1008"/>
                    <a:pt x="56013" y="968"/>
                  </a:cubicBezTo>
                  <a:lnTo>
                    <a:pt x="56013" y="3065"/>
                  </a:lnTo>
                  <a:lnTo>
                    <a:pt x="51456" y="3065"/>
                  </a:lnTo>
                  <a:lnTo>
                    <a:pt x="51456" y="282"/>
                  </a:lnTo>
                  <a:cubicBezTo>
                    <a:pt x="51375" y="242"/>
                    <a:pt x="51295" y="242"/>
                    <a:pt x="51214" y="242"/>
                  </a:cubicBezTo>
                  <a:lnTo>
                    <a:pt x="51214" y="3065"/>
                  </a:lnTo>
                  <a:lnTo>
                    <a:pt x="46617" y="3065"/>
                  </a:lnTo>
                  <a:lnTo>
                    <a:pt x="46617" y="0"/>
                  </a:lnTo>
                  <a:lnTo>
                    <a:pt x="46496" y="0"/>
                  </a:lnTo>
                  <a:lnTo>
                    <a:pt x="46375" y="0"/>
                  </a:lnTo>
                  <a:lnTo>
                    <a:pt x="46375" y="3065"/>
                  </a:lnTo>
                  <a:lnTo>
                    <a:pt x="41818" y="3065"/>
                  </a:lnTo>
                  <a:lnTo>
                    <a:pt x="41818" y="242"/>
                  </a:lnTo>
                  <a:cubicBezTo>
                    <a:pt x="41737" y="242"/>
                    <a:pt x="41657" y="242"/>
                    <a:pt x="41576" y="242"/>
                  </a:cubicBezTo>
                  <a:lnTo>
                    <a:pt x="41576" y="3065"/>
                  </a:lnTo>
                  <a:lnTo>
                    <a:pt x="37019" y="3065"/>
                  </a:lnTo>
                  <a:lnTo>
                    <a:pt x="37019" y="968"/>
                  </a:lnTo>
                  <a:cubicBezTo>
                    <a:pt x="36939" y="1008"/>
                    <a:pt x="36858" y="1008"/>
                    <a:pt x="36777" y="1008"/>
                  </a:cubicBezTo>
                  <a:lnTo>
                    <a:pt x="36777" y="3065"/>
                  </a:lnTo>
                  <a:lnTo>
                    <a:pt x="32180" y="3065"/>
                  </a:lnTo>
                  <a:lnTo>
                    <a:pt x="32180" y="2258"/>
                  </a:lnTo>
                  <a:cubicBezTo>
                    <a:pt x="32099" y="2258"/>
                    <a:pt x="32019" y="2299"/>
                    <a:pt x="31938" y="2339"/>
                  </a:cubicBezTo>
                  <a:lnTo>
                    <a:pt x="31938" y="3065"/>
                  </a:lnTo>
                  <a:lnTo>
                    <a:pt x="29841" y="3065"/>
                  </a:lnTo>
                  <a:lnTo>
                    <a:pt x="29236" y="3307"/>
                  </a:lnTo>
                  <a:lnTo>
                    <a:pt x="31938" y="3307"/>
                  </a:lnTo>
                  <a:lnTo>
                    <a:pt x="31938" y="7904"/>
                  </a:lnTo>
                  <a:lnTo>
                    <a:pt x="27381" y="7904"/>
                  </a:lnTo>
                  <a:lnTo>
                    <a:pt x="27381" y="4113"/>
                  </a:lnTo>
                  <a:cubicBezTo>
                    <a:pt x="27301" y="4154"/>
                    <a:pt x="27220" y="4194"/>
                    <a:pt x="27139" y="4234"/>
                  </a:cubicBezTo>
                  <a:lnTo>
                    <a:pt x="27139" y="7904"/>
                  </a:lnTo>
                  <a:lnTo>
                    <a:pt x="22542" y="7904"/>
                  </a:lnTo>
                  <a:lnTo>
                    <a:pt x="22542" y="6613"/>
                  </a:lnTo>
                  <a:cubicBezTo>
                    <a:pt x="22462" y="6694"/>
                    <a:pt x="22381" y="6734"/>
                    <a:pt x="22300" y="6775"/>
                  </a:cubicBezTo>
                  <a:lnTo>
                    <a:pt x="22300" y="7904"/>
                  </a:lnTo>
                  <a:lnTo>
                    <a:pt x="20566" y="7904"/>
                  </a:lnTo>
                  <a:cubicBezTo>
                    <a:pt x="20445" y="7985"/>
                    <a:pt x="20324" y="8065"/>
                    <a:pt x="20203" y="8146"/>
                  </a:cubicBezTo>
                  <a:lnTo>
                    <a:pt x="22300" y="8146"/>
                  </a:lnTo>
                  <a:lnTo>
                    <a:pt x="22300" y="12703"/>
                  </a:lnTo>
                  <a:lnTo>
                    <a:pt x="17743" y="12703"/>
                  </a:lnTo>
                  <a:lnTo>
                    <a:pt x="17743" y="9961"/>
                  </a:lnTo>
                  <a:lnTo>
                    <a:pt x="17501" y="10162"/>
                  </a:lnTo>
                  <a:lnTo>
                    <a:pt x="17501" y="12703"/>
                  </a:lnTo>
                  <a:lnTo>
                    <a:pt x="14558" y="12703"/>
                  </a:lnTo>
                  <a:lnTo>
                    <a:pt x="14316" y="12945"/>
                  </a:lnTo>
                  <a:lnTo>
                    <a:pt x="17501" y="12945"/>
                  </a:lnTo>
                  <a:lnTo>
                    <a:pt x="17501" y="17542"/>
                  </a:lnTo>
                  <a:lnTo>
                    <a:pt x="12945" y="17542"/>
                  </a:lnTo>
                  <a:lnTo>
                    <a:pt x="12945" y="14316"/>
                  </a:lnTo>
                  <a:lnTo>
                    <a:pt x="12703" y="14598"/>
                  </a:lnTo>
                  <a:lnTo>
                    <a:pt x="12703" y="17542"/>
                  </a:lnTo>
                  <a:lnTo>
                    <a:pt x="10122" y="17542"/>
                  </a:lnTo>
                  <a:lnTo>
                    <a:pt x="9920" y="17784"/>
                  </a:lnTo>
                  <a:lnTo>
                    <a:pt x="12703" y="17784"/>
                  </a:lnTo>
                  <a:lnTo>
                    <a:pt x="12703" y="22341"/>
                  </a:lnTo>
                  <a:lnTo>
                    <a:pt x="8106" y="22341"/>
                  </a:lnTo>
                  <a:lnTo>
                    <a:pt x="8106" y="20244"/>
                  </a:lnTo>
                  <a:cubicBezTo>
                    <a:pt x="8025" y="20365"/>
                    <a:pt x="7944" y="20486"/>
                    <a:pt x="7864" y="20607"/>
                  </a:cubicBezTo>
                  <a:lnTo>
                    <a:pt x="7864" y="22341"/>
                  </a:lnTo>
                  <a:lnTo>
                    <a:pt x="6775" y="22341"/>
                  </a:lnTo>
                  <a:cubicBezTo>
                    <a:pt x="6694" y="22421"/>
                    <a:pt x="6654" y="22502"/>
                    <a:pt x="6613" y="22583"/>
                  </a:cubicBezTo>
                  <a:lnTo>
                    <a:pt x="7864" y="22583"/>
                  </a:lnTo>
                  <a:lnTo>
                    <a:pt x="7864" y="27139"/>
                  </a:lnTo>
                  <a:lnTo>
                    <a:pt x="4194" y="27139"/>
                  </a:lnTo>
                  <a:cubicBezTo>
                    <a:pt x="4154" y="27220"/>
                    <a:pt x="4113" y="27301"/>
                    <a:pt x="4073" y="27381"/>
                  </a:cubicBezTo>
                  <a:lnTo>
                    <a:pt x="7864" y="27381"/>
                  </a:lnTo>
                  <a:lnTo>
                    <a:pt x="7864" y="31978"/>
                  </a:lnTo>
                  <a:lnTo>
                    <a:pt x="3307" y="31978"/>
                  </a:lnTo>
                  <a:lnTo>
                    <a:pt x="3307" y="29236"/>
                  </a:lnTo>
                  <a:lnTo>
                    <a:pt x="3065" y="29841"/>
                  </a:lnTo>
                  <a:lnTo>
                    <a:pt x="3065" y="31978"/>
                  </a:lnTo>
                  <a:lnTo>
                    <a:pt x="2299" y="31978"/>
                  </a:lnTo>
                  <a:cubicBezTo>
                    <a:pt x="2299" y="32059"/>
                    <a:pt x="2258" y="32140"/>
                    <a:pt x="2218" y="32220"/>
                  </a:cubicBezTo>
                  <a:lnTo>
                    <a:pt x="3065" y="32220"/>
                  </a:lnTo>
                  <a:lnTo>
                    <a:pt x="3065" y="36777"/>
                  </a:lnTo>
                  <a:lnTo>
                    <a:pt x="1008" y="36777"/>
                  </a:lnTo>
                  <a:cubicBezTo>
                    <a:pt x="1008" y="36858"/>
                    <a:pt x="968" y="36939"/>
                    <a:pt x="968" y="37019"/>
                  </a:cubicBezTo>
                  <a:lnTo>
                    <a:pt x="3065" y="37019"/>
                  </a:lnTo>
                  <a:lnTo>
                    <a:pt x="3065" y="41576"/>
                  </a:lnTo>
                  <a:lnTo>
                    <a:pt x="242" y="41576"/>
                  </a:lnTo>
                  <a:cubicBezTo>
                    <a:pt x="242" y="41657"/>
                    <a:pt x="242" y="41737"/>
                    <a:pt x="242" y="41818"/>
                  </a:cubicBezTo>
                  <a:lnTo>
                    <a:pt x="3065" y="41818"/>
                  </a:lnTo>
                  <a:lnTo>
                    <a:pt x="3065" y="46415"/>
                  </a:lnTo>
                  <a:lnTo>
                    <a:pt x="0" y="46415"/>
                  </a:lnTo>
                  <a:lnTo>
                    <a:pt x="0" y="46536"/>
                  </a:lnTo>
                  <a:lnTo>
                    <a:pt x="0" y="46657"/>
                  </a:lnTo>
                  <a:lnTo>
                    <a:pt x="3065" y="46657"/>
                  </a:lnTo>
                  <a:lnTo>
                    <a:pt x="3065" y="51214"/>
                  </a:lnTo>
                  <a:lnTo>
                    <a:pt x="242" y="51214"/>
                  </a:lnTo>
                  <a:cubicBezTo>
                    <a:pt x="242" y="51295"/>
                    <a:pt x="242" y="51375"/>
                    <a:pt x="242" y="51456"/>
                  </a:cubicBezTo>
                  <a:lnTo>
                    <a:pt x="3065" y="51456"/>
                  </a:lnTo>
                  <a:lnTo>
                    <a:pt x="3065" y="56053"/>
                  </a:lnTo>
                  <a:lnTo>
                    <a:pt x="968" y="56053"/>
                  </a:lnTo>
                  <a:cubicBezTo>
                    <a:pt x="968" y="56134"/>
                    <a:pt x="1008" y="56174"/>
                    <a:pt x="1008" y="56295"/>
                  </a:cubicBezTo>
                  <a:lnTo>
                    <a:pt x="3065" y="56295"/>
                  </a:lnTo>
                  <a:lnTo>
                    <a:pt x="3065" y="60852"/>
                  </a:lnTo>
                  <a:lnTo>
                    <a:pt x="2218" y="60852"/>
                  </a:lnTo>
                  <a:cubicBezTo>
                    <a:pt x="2258" y="60933"/>
                    <a:pt x="2299" y="61013"/>
                    <a:pt x="2299" y="61094"/>
                  </a:cubicBezTo>
                  <a:lnTo>
                    <a:pt x="3065" y="61094"/>
                  </a:lnTo>
                  <a:lnTo>
                    <a:pt x="3065" y="63191"/>
                  </a:lnTo>
                  <a:lnTo>
                    <a:pt x="3307" y="63836"/>
                  </a:lnTo>
                  <a:lnTo>
                    <a:pt x="3307" y="61094"/>
                  </a:lnTo>
                  <a:lnTo>
                    <a:pt x="7864" y="61094"/>
                  </a:lnTo>
                  <a:lnTo>
                    <a:pt x="7864" y="65651"/>
                  </a:lnTo>
                  <a:lnTo>
                    <a:pt x="4073" y="65651"/>
                  </a:lnTo>
                  <a:cubicBezTo>
                    <a:pt x="4113" y="65731"/>
                    <a:pt x="4154" y="65812"/>
                    <a:pt x="4194" y="65893"/>
                  </a:cubicBezTo>
                  <a:lnTo>
                    <a:pt x="7864" y="65893"/>
                  </a:lnTo>
                  <a:lnTo>
                    <a:pt x="7864" y="70490"/>
                  </a:lnTo>
                  <a:lnTo>
                    <a:pt x="6613" y="70490"/>
                  </a:lnTo>
                  <a:cubicBezTo>
                    <a:pt x="6654" y="70570"/>
                    <a:pt x="6694" y="70651"/>
                    <a:pt x="6775" y="70732"/>
                  </a:cubicBezTo>
                  <a:lnTo>
                    <a:pt x="7864" y="70732"/>
                  </a:lnTo>
                  <a:lnTo>
                    <a:pt x="7864" y="72466"/>
                  </a:lnTo>
                  <a:cubicBezTo>
                    <a:pt x="7944" y="72587"/>
                    <a:pt x="8025" y="72708"/>
                    <a:pt x="8106" y="72829"/>
                  </a:cubicBezTo>
                  <a:lnTo>
                    <a:pt x="8106" y="70732"/>
                  </a:lnTo>
                  <a:lnTo>
                    <a:pt x="12703" y="70732"/>
                  </a:lnTo>
                  <a:lnTo>
                    <a:pt x="12703" y="75289"/>
                  </a:lnTo>
                  <a:lnTo>
                    <a:pt x="9920" y="75289"/>
                  </a:lnTo>
                  <a:lnTo>
                    <a:pt x="10122" y="75531"/>
                  </a:lnTo>
                  <a:lnTo>
                    <a:pt x="12703" y="75531"/>
                  </a:lnTo>
                  <a:lnTo>
                    <a:pt x="12703" y="78474"/>
                  </a:lnTo>
                  <a:lnTo>
                    <a:pt x="12945" y="78716"/>
                  </a:lnTo>
                  <a:lnTo>
                    <a:pt x="12945" y="75531"/>
                  </a:lnTo>
                  <a:lnTo>
                    <a:pt x="17501" y="75531"/>
                  </a:lnTo>
                  <a:lnTo>
                    <a:pt x="17501" y="80087"/>
                  </a:lnTo>
                  <a:lnTo>
                    <a:pt x="14316" y="80087"/>
                  </a:lnTo>
                  <a:lnTo>
                    <a:pt x="14558" y="80329"/>
                  </a:lnTo>
                  <a:lnTo>
                    <a:pt x="17501" y="80329"/>
                  </a:lnTo>
                  <a:lnTo>
                    <a:pt x="17501" y="82910"/>
                  </a:lnTo>
                  <a:lnTo>
                    <a:pt x="17743" y="83072"/>
                  </a:lnTo>
                  <a:lnTo>
                    <a:pt x="17743" y="80329"/>
                  </a:lnTo>
                  <a:lnTo>
                    <a:pt x="22300" y="80329"/>
                  </a:lnTo>
                  <a:lnTo>
                    <a:pt x="22300" y="84927"/>
                  </a:lnTo>
                  <a:lnTo>
                    <a:pt x="20203" y="84927"/>
                  </a:lnTo>
                  <a:cubicBezTo>
                    <a:pt x="20324" y="85007"/>
                    <a:pt x="20445" y="85088"/>
                    <a:pt x="20566" y="85168"/>
                  </a:cubicBezTo>
                  <a:lnTo>
                    <a:pt x="22300" y="85168"/>
                  </a:lnTo>
                  <a:lnTo>
                    <a:pt x="22300" y="86257"/>
                  </a:lnTo>
                  <a:cubicBezTo>
                    <a:pt x="22381" y="86338"/>
                    <a:pt x="22462" y="86378"/>
                    <a:pt x="22542" y="86419"/>
                  </a:cubicBezTo>
                  <a:lnTo>
                    <a:pt x="22542" y="85168"/>
                  </a:lnTo>
                  <a:lnTo>
                    <a:pt x="27139" y="85168"/>
                  </a:lnTo>
                  <a:lnTo>
                    <a:pt x="27139" y="88838"/>
                  </a:lnTo>
                  <a:cubicBezTo>
                    <a:pt x="27220" y="88878"/>
                    <a:pt x="27301" y="88919"/>
                    <a:pt x="27381" y="88959"/>
                  </a:cubicBezTo>
                  <a:lnTo>
                    <a:pt x="27381" y="85168"/>
                  </a:lnTo>
                  <a:lnTo>
                    <a:pt x="31938" y="85168"/>
                  </a:lnTo>
                  <a:lnTo>
                    <a:pt x="31938" y="89725"/>
                  </a:lnTo>
                  <a:lnTo>
                    <a:pt x="29236" y="89725"/>
                  </a:lnTo>
                  <a:lnTo>
                    <a:pt x="29841" y="89967"/>
                  </a:lnTo>
                  <a:lnTo>
                    <a:pt x="31938" y="89967"/>
                  </a:lnTo>
                  <a:lnTo>
                    <a:pt x="31938" y="90733"/>
                  </a:lnTo>
                  <a:cubicBezTo>
                    <a:pt x="32019" y="90733"/>
                    <a:pt x="32099" y="90774"/>
                    <a:pt x="32180" y="90814"/>
                  </a:cubicBezTo>
                  <a:lnTo>
                    <a:pt x="32180" y="89967"/>
                  </a:lnTo>
                  <a:lnTo>
                    <a:pt x="36777" y="89967"/>
                  </a:lnTo>
                  <a:lnTo>
                    <a:pt x="36777" y="92024"/>
                  </a:lnTo>
                  <a:cubicBezTo>
                    <a:pt x="36858" y="92024"/>
                    <a:pt x="36939" y="92064"/>
                    <a:pt x="37019" y="92064"/>
                  </a:cubicBezTo>
                  <a:lnTo>
                    <a:pt x="37019" y="89967"/>
                  </a:lnTo>
                  <a:lnTo>
                    <a:pt x="41576" y="89967"/>
                  </a:lnTo>
                  <a:lnTo>
                    <a:pt x="41576" y="92790"/>
                  </a:lnTo>
                  <a:cubicBezTo>
                    <a:pt x="41657" y="92790"/>
                    <a:pt x="41737" y="92790"/>
                    <a:pt x="41818" y="92790"/>
                  </a:cubicBezTo>
                  <a:lnTo>
                    <a:pt x="41818" y="89967"/>
                  </a:lnTo>
                  <a:lnTo>
                    <a:pt x="46375" y="89967"/>
                  </a:lnTo>
                  <a:lnTo>
                    <a:pt x="46375" y="93032"/>
                  </a:lnTo>
                  <a:lnTo>
                    <a:pt x="46496" y="93032"/>
                  </a:lnTo>
                  <a:lnTo>
                    <a:pt x="46617" y="93032"/>
                  </a:lnTo>
                  <a:lnTo>
                    <a:pt x="46617" y="89967"/>
                  </a:lnTo>
                  <a:lnTo>
                    <a:pt x="51214" y="89967"/>
                  </a:lnTo>
                  <a:lnTo>
                    <a:pt x="51214" y="92790"/>
                  </a:lnTo>
                  <a:cubicBezTo>
                    <a:pt x="51295" y="92790"/>
                    <a:pt x="51375" y="92790"/>
                    <a:pt x="51456" y="92790"/>
                  </a:cubicBezTo>
                  <a:lnTo>
                    <a:pt x="51456" y="89967"/>
                  </a:lnTo>
                  <a:lnTo>
                    <a:pt x="56013" y="89967"/>
                  </a:lnTo>
                  <a:lnTo>
                    <a:pt x="56013" y="92064"/>
                  </a:lnTo>
                  <a:cubicBezTo>
                    <a:pt x="56093" y="92064"/>
                    <a:pt x="56174" y="92024"/>
                    <a:pt x="56255" y="92024"/>
                  </a:cubicBezTo>
                  <a:lnTo>
                    <a:pt x="56255" y="89967"/>
                  </a:lnTo>
                  <a:lnTo>
                    <a:pt x="60812" y="89967"/>
                  </a:lnTo>
                  <a:lnTo>
                    <a:pt x="60812" y="90814"/>
                  </a:lnTo>
                  <a:cubicBezTo>
                    <a:pt x="60892" y="90774"/>
                    <a:pt x="60973" y="90733"/>
                    <a:pt x="61054" y="90733"/>
                  </a:cubicBezTo>
                  <a:lnTo>
                    <a:pt x="61054" y="89967"/>
                  </a:lnTo>
                  <a:lnTo>
                    <a:pt x="63191" y="89967"/>
                  </a:lnTo>
                  <a:lnTo>
                    <a:pt x="63796" y="89725"/>
                  </a:lnTo>
                  <a:lnTo>
                    <a:pt x="61054" y="89725"/>
                  </a:lnTo>
                  <a:lnTo>
                    <a:pt x="61054" y="85168"/>
                  </a:lnTo>
                  <a:lnTo>
                    <a:pt x="65651" y="85168"/>
                  </a:lnTo>
                  <a:lnTo>
                    <a:pt x="65651" y="88959"/>
                  </a:lnTo>
                  <a:cubicBezTo>
                    <a:pt x="65731" y="88919"/>
                    <a:pt x="65812" y="88878"/>
                    <a:pt x="65893" y="88838"/>
                  </a:cubicBezTo>
                  <a:lnTo>
                    <a:pt x="65893" y="85168"/>
                  </a:lnTo>
                  <a:lnTo>
                    <a:pt x="70450" y="85168"/>
                  </a:lnTo>
                  <a:lnTo>
                    <a:pt x="70450" y="86419"/>
                  </a:lnTo>
                  <a:cubicBezTo>
                    <a:pt x="70530" y="86378"/>
                    <a:pt x="70611" y="86338"/>
                    <a:pt x="70691" y="86257"/>
                  </a:cubicBezTo>
                  <a:lnTo>
                    <a:pt x="70691" y="85168"/>
                  </a:lnTo>
                  <a:lnTo>
                    <a:pt x="72425" y="85168"/>
                  </a:lnTo>
                  <a:cubicBezTo>
                    <a:pt x="72546" y="85088"/>
                    <a:pt x="72667" y="85007"/>
                    <a:pt x="72788" y="84927"/>
                  </a:cubicBezTo>
                  <a:lnTo>
                    <a:pt x="70691" y="84927"/>
                  </a:lnTo>
                  <a:lnTo>
                    <a:pt x="70691" y="80329"/>
                  </a:lnTo>
                  <a:lnTo>
                    <a:pt x="75248" y="80329"/>
                  </a:lnTo>
                  <a:lnTo>
                    <a:pt x="75248" y="83072"/>
                  </a:lnTo>
                  <a:lnTo>
                    <a:pt x="75490" y="82910"/>
                  </a:lnTo>
                  <a:lnTo>
                    <a:pt x="75490" y="80329"/>
                  </a:lnTo>
                  <a:lnTo>
                    <a:pt x="78434" y="80329"/>
                  </a:lnTo>
                  <a:lnTo>
                    <a:pt x="78716" y="80087"/>
                  </a:lnTo>
                  <a:lnTo>
                    <a:pt x="75490" y="80087"/>
                  </a:lnTo>
                  <a:lnTo>
                    <a:pt x="75490" y="75531"/>
                  </a:lnTo>
                  <a:lnTo>
                    <a:pt x="80087" y="75531"/>
                  </a:lnTo>
                  <a:lnTo>
                    <a:pt x="80087" y="78716"/>
                  </a:lnTo>
                  <a:lnTo>
                    <a:pt x="80329" y="78474"/>
                  </a:lnTo>
                  <a:lnTo>
                    <a:pt x="80329" y="75531"/>
                  </a:lnTo>
                  <a:lnTo>
                    <a:pt x="82870" y="75531"/>
                  </a:lnTo>
                  <a:lnTo>
                    <a:pt x="83072" y="75289"/>
                  </a:lnTo>
                  <a:lnTo>
                    <a:pt x="80329" y="75289"/>
                  </a:lnTo>
                  <a:lnTo>
                    <a:pt x="80329" y="70732"/>
                  </a:lnTo>
                  <a:lnTo>
                    <a:pt x="84886" y="70732"/>
                  </a:lnTo>
                  <a:lnTo>
                    <a:pt x="84886" y="72829"/>
                  </a:lnTo>
                  <a:cubicBezTo>
                    <a:pt x="84967" y="72708"/>
                    <a:pt x="85048" y="72587"/>
                    <a:pt x="85128" y="72466"/>
                  </a:cubicBezTo>
                  <a:lnTo>
                    <a:pt x="85128" y="70732"/>
                  </a:lnTo>
                  <a:lnTo>
                    <a:pt x="86257" y="70732"/>
                  </a:lnTo>
                  <a:cubicBezTo>
                    <a:pt x="86298" y="70651"/>
                    <a:pt x="86338" y="70570"/>
                    <a:pt x="86378" y="70490"/>
                  </a:cubicBezTo>
                  <a:lnTo>
                    <a:pt x="85128" y="70490"/>
                  </a:lnTo>
                  <a:lnTo>
                    <a:pt x="85128" y="65893"/>
                  </a:lnTo>
                  <a:lnTo>
                    <a:pt x="88798" y="65893"/>
                  </a:lnTo>
                  <a:cubicBezTo>
                    <a:pt x="88838" y="65812"/>
                    <a:pt x="88879" y="65731"/>
                    <a:pt x="88919" y="65651"/>
                  </a:cubicBezTo>
                  <a:lnTo>
                    <a:pt x="85128" y="65651"/>
                  </a:lnTo>
                  <a:lnTo>
                    <a:pt x="85128" y="61094"/>
                  </a:lnTo>
                  <a:lnTo>
                    <a:pt x="89685" y="61094"/>
                  </a:lnTo>
                  <a:close/>
                  <a:moveTo>
                    <a:pt x="85128" y="32180"/>
                  </a:moveTo>
                  <a:lnTo>
                    <a:pt x="89685" y="32180"/>
                  </a:lnTo>
                  <a:lnTo>
                    <a:pt x="89685" y="36777"/>
                  </a:lnTo>
                  <a:lnTo>
                    <a:pt x="85128" y="36777"/>
                  </a:lnTo>
                  <a:close/>
                  <a:moveTo>
                    <a:pt x="85128" y="37019"/>
                  </a:moveTo>
                  <a:lnTo>
                    <a:pt x="89685" y="37019"/>
                  </a:lnTo>
                  <a:lnTo>
                    <a:pt x="89685" y="41576"/>
                  </a:lnTo>
                  <a:lnTo>
                    <a:pt x="85128" y="41576"/>
                  </a:lnTo>
                  <a:close/>
                  <a:moveTo>
                    <a:pt x="85128" y="41818"/>
                  </a:moveTo>
                  <a:lnTo>
                    <a:pt x="89685" y="41818"/>
                  </a:lnTo>
                  <a:lnTo>
                    <a:pt x="89685" y="46375"/>
                  </a:lnTo>
                  <a:lnTo>
                    <a:pt x="85128" y="46375"/>
                  </a:lnTo>
                  <a:close/>
                  <a:moveTo>
                    <a:pt x="85128" y="46617"/>
                  </a:moveTo>
                  <a:lnTo>
                    <a:pt x="89685" y="46617"/>
                  </a:lnTo>
                  <a:lnTo>
                    <a:pt x="89685" y="51214"/>
                  </a:lnTo>
                  <a:lnTo>
                    <a:pt x="85128" y="51214"/>
                  </a:lnTo>
                  <a:close/>
                  <a:moveTo>
                    <a:pt x="85128" y="51456"/>
                  </a:moveTo>
                  <a:lnTo>
                    <a:pt x="89685" y="51456"/>
                  </a:lnTo>
                  <a:lnTo>
                    <a:pt x="89685" y="56013"/>
                  </a:lnTo>
                  <a:lnTo>
                    <a:pt x="85128" y="56013"/>
                  </a:lnTo>
                  <a:close/>
                  <a:moveTo>
                    <a:pt x="85128" y="56255"/>
                  </a:moveTo>
                  <a:lnTo>
                    <a:pt x="89685" y="56255"/>
                  </a:lnTo>
                  <a:lnTo>
                    <a:pt x="89685" y="60812"/>
                  </a:lnTo>
                  <a:lnTo>
                    <a:pt x="85128" y="60812"/>
                  </a:lnTo>
                  <a:close/>
                  <a:moveTo>
                    <a:pt x="7904" y="60812"/>
                  </a:moveTo>
                  <a:lnTo>
                    <a:pt x="3347" y="60812"/>
                  </a:lnTo>
                  <a:lnTo>
                    <a:pt x="3347" y="56255"/>
                  </a:lnTo>
                  <a:lnTo>
                    <a:pt x="7904" y="56255"/>
                  </a:lnTo>
                  <a:close/>
                  <a:moveTo>
                    <a:pt x="7904" y="56013"/>
                  </a:moveTo>
                  <a:lnTo>
                    <a:pt x="3347" y="56013"/>
                  </a:lnTo>
                  <a:lnTo>
                    <a:pt x="3347" y="51456"/>
                  </a:lnTo>
                  <a:lnTo>
                    <a:pt x="7904" y="51456"/>
                  </a:lnTo>
                  <a:close/>
                  <a:moveTo>
                    <a:pt x="7904" y="51214"/>
                  </a:moveTo>
                  <a:lnTo>
                    <a:pt x="3347" y="51214"/>
                  </a:lnTo>
                  <a:lnTo>
                    <a:pt x="3347" y="46617"/>
                  </a:lnTo>
                  <a:lnTo>
                    <a:pt x="7904" y="46617"/>
                  </a:lnTo>
                  <a:close/>
                  <a:moveTo>
                    <a:pt x="7904" y="46375"/>
                  </a:moveTo>
                  <a:lnTo>
                    <a:pt x="3347" y="46375"/>
                  </a:lnTo>
                  <a:lnTo>
                    <a:pt x="3347" y="41818"/>
                  </a:lnTo>
                  <a:lnTo>
                    <a:pt x="7904" y="41818"/>
                  </a:lnTo>
                  <a:close/>
                  <a:moveTo>
                    <a:pt x="7904" y="41576"/>
                  </a:moveTo>
                  <a:lnTo>
                    <a:pt x="3347" y="41576"/>
                  </a:lnTo>
                  <a:lnTo>
                    <a:pt x="3347" y="37019"/>
                  </a:lnTo>
                  <a:lnTo>
                    <a:pt x="7904" y="37019"/>
                  </a:lnTo>
                  <a:close/>
                  <a:moveTo>
                    <a:pt x="7904" y="36777"/>
                  </a:moveTo>
                  <a:lnTo>
                    <a:pt x="3347" y="36777"/>
                  </a:lnTo>
                  <a:lnTo>
                    <a:pt x="3347" y="32180"/>
                  </a:lnTo>
                  <a:lnTo>
                    <a:pt x="7904" y="32180"/>
                  </a:lnTo>
                  <a:close/>
                  <a:moveTo>
                    <a:pt x="12703" y="70449"/>
                  </a:moveTo>
                  <a:lnTo>
                    <a:pt x="8146" y="70449"/>
                  </a:lnTo>
                  <a:lnTo>
                    <a:pt x="8146" y="65893"/>
                  </a:lnTo>
                  <a:lnTo>
                    <a:pt x="12703" y="65893"/>
                  </a:lnTo>
                  <a:close/>
                  <a:moveTo>
                    <a:pt x="12703" y="65610"/>
                  </a:moveTo>
                  <a:lnTo>
                    <a:pt x="8146" y="65610"/>
                  </a:lnTo>
                  <a:lnTo>
                    <a:pt x="8146" y="61054"/>
                  </a:lnTo>
                  <a:lnTo>
                    <a:pt x="12703" y="61054"/>
                  </a:lnTo>
                  <a:close/>
                  <a:moveTo>
                    <a:pt x="12703" y="60812"/>
                  </a:moveTo>
                  <a:lnTo>
                    <a:pt x="8146" y="60812"/>
                  </a:lnTo>
                  <a:lnTo>
                    <a:pt x="8146" y="56255"/>
                  </a:lnTo>
                  <a:lnTo>
                    <a:pt x="12703" y="56255"/>
                  </a:lnTo>
                  <a:close/>
                  <a:moveTo>
                    <a:pt x="12703" y="56013"/>
                  </a:moveTo>
                  <a:lnTo>
                    <a:pt x="8146" y="56013"/>
                  </a:lnTo>
                  <a:lnTo>
                    <a:pt x="8146" y="51456"/>
                  </a:lnTo>
                  <a:lnTo>
                    <a:pt x="12703" y="51456"/>
                  </a:lnTo>
                  <a:close/>
                  <a:moveTo>
                    <a:pt x="12703" y="51174"/>
                  </a:moveTo>
                  <a:lnTo>
                    <a:pt x="8146" y="51174"/>
                  </a:lnTo>
                  <a:lnTo>
                    <a:pt x="8146" y="46617"/>
                  </a:lnTo>
                  <a:lnTo>
                    <a:pt x="12703" y="46617"/>
                  </a:lnTo>
                  <a:close/>
                  <a:moveTo>
                    <a:pt x="12703" y="46375"/>
                  </a:moveTo>
                  <a:lnTo>
                    <a:pt x="8146" y="46375"/>
                  </a:lnTo>
                  <a:lnTo>
                    <a:pt x="8146" y="41818"/>
                  </a:lnTo>
                  <a:lnTo>
                    <a:pt x="12703" y="41818"/>
                  </a:lnTo>
                  <a:close/>
                  <a:moveTo>
                    <a:pt x="12703" y="41576"/>
                  </a:moveTo>
                  <a:lnTo>
                    <a:pt x="8146" y="41576"/>
                  </a:lnTo>
                  <a:lnTo>
                    <a:pt x="8146" y="36979"/>
                  </a:lnTo>
                  <a:lnTo>
                    <a:pt x="12703" y="36979"/>
                  </a:lnTo>
                  <a:close/>
                  <a:moveTo>
                    <a:pt x="12703" y="36737"/>
                  </a:moveTo>
                  <a:lnTo>
                    <a:pt x="8146" y="36737"/>
                  </a:lnTo>
                  <a:lnTo>
                    <a:pt x="8146" y="32180"/>
                  </a:lnTo>
                  <a:lnTo>
                    <a:pt x="12703" y="32180"/>
                  </a:lnTo>
                  <a:close/>
                  <a:moveTo>
                    <a:pt x="12703" y="31938"/>
                  </a:moveTo>
                  <a:lnTo>
                    <a:pt x="8146" y="31938"/>
                  </a:lnTo>
                  <a:lnTo>
                    <a:pt x="8146" y="27381"/>
                  </a:lnTo>
                  <a:lnTo>
                    <a:pt x="12703" y="27381"/>
                  </a:lnTo>
                  <a:close/>
                  <a:moveTo>
                    <a:pt x="12703" y="27139"/>
                  </a:moveTo>
                  <a:lnTo>
                    <a:pt x="8146" y="27139"/>
                  </a:lnTo>
                  <a:lnTo>
                    <a:pt x="8146" y="22542"/>
                  </a:lnTo>
                  <a:lnTo>
                    <a:pt x="12703" y="22542"/>
                  </a:lnTo>
                  <a:close/>
                  <a:moveTo>
                    <a:pt x="17542" y="75248"/>
                  </a:moveTo>
                  <a:lnTo>
                    <a:pt x="12945" y="75248"/>
                  </a:lnTo>
                  <a:lnTo>
                    <a:pt x="12945" y="70651"/>
                  </a:lnTo>
                  <a:lnTo>
                    <a:pt x="17542" y="70651"/>
                  </a:lnTo>
                  <a:close/>
                  <a:moveTo>
                    <a:pt x="17542" y="70449"/>
                  </a:moveTo>
                  <a:lnTo>
                    <a:pt x="12945" y="70449"/>
                  </a:lnTo>
                  <a:lnTo>
                    <a:pt x="12945" y="65852"/>
                  </a:lnTo>
                  <a:lnTo>
                    <a:pt x="17542" y="65852"/>
                  </a:lnTo>
                  <a:close/>
                  <a:moveTo>
                    <a:pt x="17542" y="65610"/>
                  </a:moveTo>
                  <a:lnTo>
                    <a:pt x="12945" y="65610"/>
                  </a:lnTo>
                  <a:lnTo>
                    <a:pt x="12945" y="61054"/>
                  </a:lnTo>
                  <a:lnTo>
                    <a:pt x="17542" y="61054"/>
                  </a:lnTo>
                  <a:close/>
                  <a:moveTo>
                    <a:pt x="17542" y="60812"/>
                  </a:moveTo>
                  <a:lnTo>
                    <a:pt x="12945" y="60812"/>
                  </a:lnTo>
                  <a:lnTo>
                    <a:pt x="12945" y="56214"/>
                  </a:lnTo>
                  <a:lnTo>
                    <a:pt x="17542" y="56214"/>
                  </a:lnTo>
                  <a:close/>
                  <a:moveTo>
                    <a:pt x="17542" y="55972"/>
                  </a:moveTo>
                  <a:lnTo>
                    <a:pt x="12945" y="55972"/>
                  </a:lnTo>
                  <a:lnTo>
                    <a:pt x="12945" y="51416"/>
                  </a:lnTo>
                  <a:lnTo>
                    <a:pt x="17542" y="51416"/>
                  </a:lnTo>
                  <a:close/>
                  <a:moveTo>
                    <a:pt x="17542" y="51174"/>
                  </a:moveTo>
                  <a:lnTo>
                    <a:pt x="12945" y="51174"/>
                  </a:lnTo>
                  <a:lnTo>
                    <a:pt x="12945" y="46617"/>
                  </a:lnTo>
                  <a:lnTo>
                    <a:pt x="17542" y="46617"/>
                  </a:lnTo>
                  <a:close/>
                  <a:moveTo>
                    <a:pt x="17542" y="46375"/>
                  </a:moveTo>
                  <a:lnTo>
                    <a:pt x="12945" y="46375"/>
                  </a:lnTo>
                  <a:lnTo>
                    <a:pt x="12945" y="41778"/>
                  </a:lnTo>
                  <a:lnTo>
                    <a:pt x="17542" y="41778"/>
                  </a:lnTo>
                  <a:close/>
                  <a:moveTo>
                    <a:pt x="17542" y="41536"/>
                  </a:moveTo>
                  <a:lnTo>
                    <a:pt x="12945" y="41536"/>
                  </a:lnTo>
                  <a:lnTo>
                    <a:pt x="12945" y="36979"/>
                  </a:lnTo>
                  <a:lnTo>
                    <a:pt x="17542" y="36979"/>
                  </a:lnTo>
                  <a:close/>
                  <a:moveTo>
                    <a:pt x="17542" y="36737"/>
                  </a:moveTo>
                  <a:lnTo>
                    <a:pt x="12945" y="36737"/>
                  </a:lnTo>
                  <a:lnTo>
                    <a:pt x="12945" y="32180"/>
                  </a:lnTo>
                  <a:lnTo>
                    <a:pt x="17542" y="32180"/>
                  </a:lnTo>
                  <a:close/>
                  <a:moveTo>
                    <a:pt x="17542" y="31938"/>
                  </a:moveTo>
                  <a:lnTo>
                    <a:pt x="12945" y="31938"/>
                  </a:lnTo>
                  <a:lnTo>
                    <a:pt x="12945" y="27341"/>
                  </a:lnTo>
                  <a:lnTo>
                    <a:pt x="17542" y="27341"/>
                  </a:lnTo>
                  <a:close/>
                  <a:moveTo>
                    <a:pt x="17542" y="27099"/>
                  </a:moveTo>
                  <a:lnTo>
                    <a:pt x="12945" y="27099"/>
                  </a:lnTo>
                  <a:lnTo>
                    <a:pt x="12945" y="22542"/>
                  </a:lnTo>
                  <a:lnTo>
                    <a:pt x="17542" y="22542"/>
                  </a:lnTo>
                  <a:close/>
                  <a:moveTo>
                    <a:pt x="17542" y="22300"/>
                  </a:moveTo>
                  <a:lnTo>
                    <a:pt x="12945" y="22300"/>
                  </a:lnTo>
                  <a:lnTo>
                    <a:pt x="12945" y="17743"/>
                  </a:lnTo>
                  <a:lnTo>
                    <a:pt x="17542" y="17743"/>
                  </a:lnTo>
                  <a:close/>
                  <a:moveTo>
                    <a:pt x="22341" y="80047"/>
                  </a:moveTo>
                  <a:lnTo>
                    <a:pt x="17784" y="80047"/>
                  </a:lnTo>
                  <a:lnTo>
                    <a:pt x="17784" y="75450"/>
                  </a:lnTo>
                  <a:lnTo>
                    <a:pt x="22341" y="75450"/>
                  </a:lnTo>
                  <a:close/>
                  <a:moveTo>
                    <a:pt x="22341" y="75208"/>
                  </a:moveTo>
                  <a:lnTo>
                    <a:pt x="17784" y="75208"/>
                  </a:lnTo>
                  <a:lnTo>
                    <a:pt x="17784" y="70651"/>
                  </a:lnTo>
                  <a:lnTo>
                    <a:pt x="22341" y="70651"/>
                  </a:lnTo>
                  <a:close/>
                  <a:moveTo>
                    <a:pt x="22341" y="70409"/>
                  </a:moveTo>
                  <a:lnTo>
                    <a:pt x="17784" y="70409"/>
                  </a:lnTo>
                  <a:lnTo>
                    <a:pt x="17784" y="65852"/>
                  </a:lnTo>
                  <a:lnTo>
                    <a:pt x="22341" y="65852"/>
                  </a:lnTo>
                  <a:close/>
                  <a:moveTo>
                    <a:pt x="22341" y="65610"/>
                  </a:moveTo>
                  <a:lnTo>
                    <a:pt x="17784" y="65610"/>
                  </a:lnTo>
                  <a:lnTo>
                    <a:pt x="17784" y="61013"/>
                  </a:lnTo>
                  <a:lnTo>
                    <a:pt x="22341" y="61013"/>
                  </a:lnTo>
                  <a:close/>
                  <a:moveTo>
                    <a:pt x="22341" y="60771"/>
                  </a:moveTo>
                  <a:lnTo>
                    <a:pt x="17784" y="60771"/>
                  </a:lnTo>
                  <a:lnTo>
                    <a:pt x="17784" y="56214"/>
                  </a:lnTo>
                  <a:lnTo>
                    <a:pt x="22341" y="56214"/>
                  </a:lnTo>
                  <a:close/>
                  <a:moveTo>
                    <a:pt x="22341" y="55972"/>
                  </a:moveTo>
                  <a:lnTo>
                    <a:pt x="17784" y="55972"/>
                  </a:lnTo>
                  <a:lnTo>
                    <a:pt x="17784" y="51416"/>
                  </a:lnTo>
                  <a:lnTo>
                    <a:pt x="22341" y="51416"/>
                  </a:lnTo>
                  <a:close/>
                  <a:moveTo>
                    <a:pt x="22341" y="51174"/>
                  </a:moveTo>
                  <a:lnTo>
                    <a:pt x="17784" y="51174"/>
                  </a:lnTo>
                  <a:lnTo>
                    <a:pt x="17784" y="46577"/>
                  </a:lnTo>
                  <a:lnTo>
                    <a:pt x="22341" y="46577"/>
                  </a:lnTo>
                  <a:close/>
                  <a:moveTo>
                    <a:pt x="22341" y="46335"/>
                  </a:moveTo>
                  <a:lnTo>
                    <a:pt x="17784" y="46335"/>
                  </a:lnTo>
                  <a:lnTo>
                    <a:pt x="17784" y="41778"/>
                  </a:lnTo>
                  <a:lnTo>
                    <a:pt x="22341" y="41778"/>
                  </a:lnTo>
                  <a:close/>
                  <a:moveTo>
                    <a:pt x="22341" y="41536"/>
                  </a:moveTo>
                  <a:lnTo>
                    <a:pt x="17784" y="41536"/>
                  </a:lnTo>
                  <a:lnTo>
                    <a:pt x="17784" y="36939"/>
                  </a:lnTo>
                  <a:lnTo>
                    <a:pt x="22341" y="36939"/>
                  </a:lnTo>
                  <a:close/>
                  <a:moveTo>
                    <a:pt x="22341" y="36737"/>
                  </a:moveTo>
                  <a:lnTo>
                    <a:pt x="17784" y="36737"/>
                  </a:lnTo>
                  <a:lnTo>
                    <a:pt x="17784" y="32140"/>
                  </a:lnTo>
                  <a:lnTo>
                    <a:pt x="22341" y="32140"/>
                  </a:lnTo>
                  <a:close/>
                  <a:moveTo>
                    <a:pt x="22341" y="31898"/>
                  </a:moveTo>
                  <a:lnTo>
                    <a:pt x="17784" y="31898"/>
                  </a:lnTo>
                  <a:lnTo>
                    <a:pt x="17784" y="27341"/>
                  </a:lnTo>
                  <a:lnTo>
                    <a:pt x="22341" y="27341"/>
                  </a:lnTo>
                  <a:close/>
                  <a:moveTo>
                    <a:pt x="22341" y="27099"/>
                  </a:moveTo>
                  <a:lnTo>
                    <a:pt x="17784" y="27099"/>
                  </a:lnTo>
                  <a:lnTo>
                    <a:pt x="17784" y="22502"/>
                  </a:lnTo>
                  <a:lnTo>
                    <a:pt x="22341" y="22502"/>
                  </a:lnTo>
                  <a:close/>
                  <a:moveTo>
                    <a:pt x="22341" y="22260"/>
                  </a:moveTo>
                  <a:lnTo>
                    <a:pt x="17784" y="22260"/>
                  </a:lnTo>
                  <a:lnTo>
                    <a:pt x="17784" y="17703"/>
                  </a:lnTo>
                  <a:lnTo>
                    <a:pt x="22341" y="17703"/>
                  </a:lnTo>
                  <a:close/>
                  <a:moveTo>
                    <a:pt x="22341" y="17461"/>
                  </a:moveTo>
                  <a:lnTo>
                    <a:pt x="17784" y="17461"/>
                  </a:lnTo>
                  <a:lnTo>
                    <a:pt x="17784" y="12904"/>
                  </a:lnTo>
                  <a:lnTo>
                    <a:pt x="22341" y="12904"/>
                  </a:lnTo>
                  <a:close/>
                  <a:moveTo>
                    <a:pt x="27139" y="84846"/>
                  </a:moveTo>
                  <a:lnTo>
                    <a:pt x="22583" y="84846"/>
                  </a:lnTo>
                  <a:lnTo>
                    <a:pt x="22583" y="80249"/>
                  </a:lnTo>
                  <a:lnTo>
                    <a:pt x="27139" y="80249"/>
                  </a:lnTo>
                  <a:close/>
                  <a:moveTo>
                    <a:pt x="27139" y="80007"/>
                  </a:moveTo>
                  <a:lnTo>
                    <a:pt x="22583" y="80007"/>
                  </a:lnTo>
                  <a:lnTo>
                    <a:pt x="22583" y="75450"/>
                  </a:lnTo>
                  <a:lnTo>
                    <a:pt x="27139" y="75450"/>
                  </a:lnTo>
                  <a:close/>
                  <a:moveTo>
                    <a:pt x="27139" y="75208"/>
                  </a:moveTo>
                  <a:lnTo>
                    <a:pt x="22583" y="75208"/>
                  </a:lnTo>
                  <a:lnTo>
                    <a:pt x="22583" y="70611"/>
                  </a:lnTo>
                  <a:lnTo>
                    <a:pt x="27139" y="70611"/>
                  </a:lnTo>
                  <a:close/>
                  <a:moveTo>
                    <a:pt x="27139" y="70369"/>
                  </a:moveTo>
                  <a:lnTo>
                    <a:pt x="22583" y="70369"/>
                  </a:lnTo>
                  <a:lnTo>
                    <a:pt x="22583" y="65812"/>
                  </a:lnTo>
                  <a:lnTo>
                    <a:pt x="27139" y="65812"/>
                  </a:lnTo>
                  <a:close/>
                  <a:moveTo>
                    <a:pt x="27139" y="65570"/>
                  </a:moveTo>
                  <a:lnTo>
                    <a:pt x="22583" y="65570"/>
                  </a:lnTo>
                  <a:lnTo>
                    <a:pt x="22583" y="61013"/>
                  </a:lnTo>
                  <a:lnTo>
                    <a:pt x="27139" y="61013"/>
                  </a:lnTo>
                  <a:close/>
                  <a:moveTo>
                    <a:pt x="27139" y="60771"/>
                  </a:moveTo>
                  <a:lnTo>
                    <a:pt x="22583" y="60771"/>
                  </a:lnTo>
                  <a:lnTo>
                    <a:pt x="22583" y="56174"/>
                  </a:lnTo>
                  <a:lnTo>
                    <a:pt x="27139" y="56174"/>
                  </a:lnTo>
                  <a:close/>
                  <a:moveTo>
                    <a:pt x="27139" y="55932"/>
                  </a:moveTo>
                  <a:lnTo>
                    <a:pt x="22583" y="55932"/>
                  </a:lnTo>
                  <a:lnTo>
                    <a:pt x="22583" y="51375"/>
                  </a:lnTo>
                  <a:lnTo>
                    <a:pt x="27139" y="51375"/>
                  </a:lnTo>
                  <a:close/>
                  <a:moveTo>
                    <a:pt x="27139" y="51133"/>
                  </a:moveTo>
                  <a:lnTo>
                    <a:pt x="22583" y="51133"/>
                  </a:lnTo>
                  <a:lnTo>
                    <a:pt x="22583" y="46577"/>
                  </a:lnTo>
                  <a:lnTo>
                    <a:pt x="27139" y="46577"/>
                  </a:lnTo>
                  <a:close/>
                  <a:moveTo>
                    <a:pt x="27139" y="46335"/>
                  </a:moveTo>
                  <a:lnTo>
                    <a:pt x="22583" y="46335"/>
                  </a:lnTo>
                  <a:lnTo>
                    <a:pt x="22583" y="41737"/>
                  </a:lnTo>
                  <a:lnTo>
                    <a:pt x="27139" y="41737"/>
                  </a:lnTo>
                  <a:close/>
                  <a:moveTo>
                    <a:pt x="27139" y="41495"/>
                  </a:moveTo>
                  <a:lnTo>
                    <a:pt x="22583" y="41495"/>
                  </a:lnTo>
                  <a:lnTo>
                    <a:pt x="22583" y="36939"/>
                  </a:lnTo>
                  <a:lnTo>
                    <a:pt x="27139" y="36939"/>
                  </a:lnTo>
                  <a:close/>
                  <a:moveTo>
                    <a:pt x="27139" y="36697"/>
                  </a:moveTo>
                  <a:lnTo>
                    <a:pt x="22583" y="36697"/>
                  </a:lnTo>
                  <a:lnTo>
                    <a:pt x="22583" y="32140"/>
                  </a:lnTo>
                  <a:lnTo>
                    <a:pt x="27139" y="32140"/>
                  </a:lnTo>
                  <a:close/>
                  <a:moveTo>
                    <a:pt x="27139" y="31898"/>
                  </a:moveTo>
                  <a:lnTo>
                    <a:pt x="22583" y="31898"/>
                  </a:lnTo>
                  <a:lnTo>
                    <a:pt x="22583" y="27301"/>
                  </a:lnTo>
                  <a:lnTo>
                    <a:pt x="27139" y="27301"/>
                  </a:lnTo>
                  <a:close/>
                  <a:moveTo>
                    <a:pt x="27139" y="27059"/>
                  </a:moveTo>
                  <a:lnTo>
                    <a:pt x="22583" y="27059"/>
                  </a:lnTo>
                  <a:lnTo>
                    <a:pt x="22583" y="22502"/>
                  </a:lnTo>
                  <a:lnTo>
                    <a:pt x="27139" y="22502"/>
                  </a:lnTo>
                  <a:close/>
                  <a:moveTo>
                    <a:pt x="27139" y="22260"/>
                  </a:moveTo>
                  <a:lnTo>
                    <a:pt x="22583" y="22260"/>
                  </a:lnTo>
                  <a:lnTo>
                    <a:pt x="22583" y="17703"/>
                  </a:lnTo>
                  <a:lnTo>
                    <a:pt x="27139" y="17703"/>
                  </a:lnTo>
                  <a:close/>
                  <a:moveTo>
                    <a:pt x="27139" y="17461"/>
                  </a:moveTo>
                  <a:lnTo>
                    <a:pt x="22583" y="17461"/>
                  </a:lnTo>
                  <a:lnTo>
                    <a:pt x="22583" y="12864"/>
                  </a:lnTo>
                  <a:lnTo>
                    <a:pt x="27139" y="12864"/>
                  </a:lnTo>
                  <a:close/>
                  <a:moveTo>
                    <a:pt x="27139" y="12622"/>
                  </a:moveTo>
                  <a:lnTo>
                    <a:pt x="22583" y="12622"/>
                  </a:lnTo>
                  <a:lnTo>
                    <a:pt x="22583" y="8065"/>
                  </a:lnTo>
                  <a:lnTo>
                    <a:pt x="27139" y="8065"/>
                  </a:lnTo>
                  <a:close/>
                  <a:moveTo>
                    <a:pt x="31979" y="84806"/>
                  </a:moveTo>
                  <a:lnTo>
                    <a:pt x="27381" y="84806"/>
                  </a:lnTo>
                  <a:lnTo>
                    <a:pt x="27381" y="80249"/>
                  </a:lnTo>
                  <a:lnTo>
                    <a:pt x="31979" y="80249"/>
                  </a:lnTo>
                  <a:close/>
                  <a:moveTo>
                    <a:pt x="31979" y="80007"/>
                  </a:moveTo>
                  <a:lnTo>
                    <a:pt x="27381" y="80007"/>
                  </a:lnTo>
                  <a:lnTo>
                    <a:pt x="27381" y="75410"/>
                  </a:lnTo>
                  <a:lnTo>
                    <a:pt x="31979" y="75410"/>
                  </a:lnTo>
                  <a:close/>
                  <a:moveTo>
                    <a:pt x="31979" y="75168"/>
                  </a:moveTo>
                  <a:lnTo>
                    <a:pt x="27381" y="75168"/>
                  </a:lnTo>
                  <a:lnTo>
                    <a:pt x="27381" y="70611"/>
                  </a:lnTo>
                  <a:lnTo>
                    <a:pt x="31979" y="70611"/>
                  </a:lnTo>
                  <a:close/>
                  <a:moveTo>
                    <a:pt x="31979" y="70369"/>
                  </a:moveTo>
                  <a:lnTo>
                    <a:pt x="27381" y="70369"/>
                  </a:lnTo>
                  <a:lnTo>
                    <a:pt x="27381" y="65812"/>
                  </a:lnTo>
                  <a:lnTo>
                    <a:pt x="31979" y="65812"/>
                  </a:lnTo>
                  <a:close/>
                  <a:moveTo>
                    <a:pt x="31979" y="65570"/>
                  </a:moveTo>
                  <a:lnTo>
                    <a:pt x="27381" y="65570"/>
                  </a:lnTo>
                  <a:lnTo>
                    <a:pt x="27381" y="60973"/>
                  </a:lnTo>
                  <a:lnTo>
                    <a:pt x="31979" y="60973"/>
                  </a:lnTo>
                  <a:close/>
                  <a:moveTo>
                    <a:pt x="31979" y="60731"/>
                  </a:moveTo>
                  <a:lnTo>
                    <a:pt x="27381" y="60731"/>
                  </a:lnTo>
                  <a:lnTo>
                    <a:pt x="27381" y="56174"/>
                  </a:lnTo>
                  <a:lnTo>
                    <a:pt x="31979" y="56174"/>
                  </a:lnTo>
                  <a:close/>
                  <a:moveTo>
                    <a:pt x="31979" y="55932"/>
                  </a:moveTo>
                  <a:lnTo>
                    <a:pt x="27381" y="55932"/>
                  </a:lnTo>
                  <a:lnTo>
                    <a:pt x="27381" y="51375"/>
                  </a:lnTo>
                  <a:lnTo>
                    <a:pt x="31979" y="51375"/>
                  </a:lnTo>
                  <a:close/>
                  <a:moveTo>
                    <a:pt x="31979" y="51133"/>
                  </a:moveTo>
                  <a:lnTo>
                    <a:pt x="27381" y="51133"/>
                  </a:lnTo>
                  <a:lnTo>
                    <a:pt x="27381" y="46536"/>
                  </a:lnTo>
                  <a:lnTo>
                    <a:pt x="31979" y="46536"/>
                  </a:lnTo>
                  <a:close/>
                  <a:moveTo>
                    <a:pt x="31979" y="46294"/>
                  </a:moveTo>
                  <a:lnTo>
                    <a:pt x="27381" y="46294"/>
                  </a:lnTo>
                  <a:lnTo>
                    <a:pt x="27381" y="41737"/>
                  </a:lnTo>
                  <a:lnTo>
                    <a:pt x="31979" y="41737"/>
                  </a:lnTo>
                  <a:close/>
                  <a:moveTo>
                    <a:pt x="31979" y="41495"/>
                  </a:moveTo>
                  <a:lnTo>
                    <a:pt x="27381" y="41495"/>
                  </a:lnTo>
                  <a:lnTo>
                    <a:pt x="27381" y="36898"/>
                  </a:lnTo>
                  <a:lnTo>
                    <a:pt x="31979" y="36898"/>
                  </a:lnTo>
                  <a:close/>
                  <a:moveTo>
                    <a:pt x="31979" y="36656"/>
                  </a:moveTo>
                  <a:lnTo>
                    <a:pt x="27381" y="36656"/>
                  </a:lnTo>
                  <a:lnTo>
                    <a:pt x="27381" y="32099"/>
                  </a:lnTo>
                  <a:lnTo>
                    <a:pt x="31979" y="32099"/>
                  </a:lnTo>
                  <a:close/>
                  <a:moveTo>
                    <a:pt x="31979" y="31858"/>
                  </a:moveTo>
                  <a:lnTo>
                    <a:pt x="27381" y="31858"/>
                  </a:lnTo>
                  <a:lnTo>
                    <a:pt x="27381" y="27301"/>
                  </a:lnTo>
                  <a:lnTo>
                    <a:pt x="31979" y="27301"/>
                  </a:lnTo>
                  <a:close/>
                  <a:moveTo>
                    <a:pt x="31979" y="27059"/>
                  </a:moveTo>
                  <a:lnTo>
                    <a:pt x="27381" y="27059"/>
                  </a:lnTo>
                  <a:lnTo>
                    <a:pt x="27381" y="22462"/>
                  </a:lnTo>
                  <a:lnTo>
                    <a:pt x="31979" y="22462"/>
                  </a:lnTo>
                  <a:close/>
                  <a:moveTo>
                    <a:pt x="31979" y="22220"/>
                  </a:moveTo>
                  <a:lnTo>
                    <a:pt x="27381" y="22220"/>
                  </a:lnTo>
                  <a:lnTo>
                    <a:pt x="27381" y="17663"/>
                  </a:lnTo>
                  <a:lnTo>
                    <a:pt x="31979" y="17663"/>
                  </a:lnTo>
                  <a:close/>
                  <a:moveTo>
                    <a:pt x="31979" y="17421"/>
                  </a:moveTo>
                  <a:lnTo>
                    <a:pt x="27381" y="17421"/>
                  </a:lnTo>
                  <a:lnTo>
                    <a:pt x="27381" y="12864"/>
                  </a:lnTo>
                  <a:lnTo>
                    <a:pt x="31979" y="12864"/>
                  </a:lnTo>
                  <a:close/>
                  <a:moveTo>
                    <a:pt x="31979" y="12622"/>
                  </a:moveTo>
                  <a:lnTo>
                    <a:pt x="27381" y="12622"/>
                  </a:lnTo>
                  <a:lnTo>
                    <a:pt x="27381" y="8025"/>
                  </a:lnTo>
                  <a:lnTo>
                    <a:pt x="31979" y="8025"/>
                  </a:lnTo>
                  <a:close/>
                  <a:moveTo>
                    <a:pt x="36777" y="89604"/>
                  </a:moveTo>
                  <a:lnTo>
                    <a:pt x="32220" y="89604"/>
                  </a:lnTo>
                  <a:lnTo>
                    <a:pt x="32220" y="85007"/>
                  </a:lnTo>
                  <a:lnTo>
                    <a:pt x="36777" y="85007"/>
                  </a:lnTo>
                  <a:close/>
                  <a:moveTo>
                    <a:pt x="36777" y="84765"/>
                  </a:moveTo>
                  <a:lnTo>
                    <a:pt x="32220" y="84765"/>
                  </a:lnTo>
                  <a:lnTo>
                    <a:pt x="32220" y="80208"/>
                  </a:lnTo>
                  <a:lnTo>
                    <a:pt x="36777" y="80208"/>
                  </a:lnTo>
                  <a:close/>
                  <a:moveTo>
                    <a:pt x="36777" y="79966"/>
                  </a:moveTo>
                  <a:lnTo>
                    <a:pt x="32220" y="79966"/>
                  </a:lnTo>
                  <a:lnTo>
                    <a:pt x="32220" y="75410"/>
                  </a:lnTo>
                  <a:lnTo>
                    <a:pt x="36777" y="75410"/>
                  </a:lnTo>
                  <a:close/>
                  <a:moveTo>
                    <a:pt x="36777" y="75168"/>
                  </a:moveTo>
                  <a:lnTo>
                    <a:pt x="32220" y="75168"/>
                  </a:lnTo>
                  <a:lnTo>
                    <a:pt x="32220" y="70570"/>
                  </a:lnTo>
                  <a:lnTo>
                    <a:pt x="36777" y="70570"/>
                  </a:lnTo>
                  <a:close/>
                  <a:moveTo>
                    <a:pt x="36777" y="70329"/>
                  </a:moveTo>
                  <a:lnTo>
                    <a:pt x="32220" y="70329"/>
                  </a:lnTo>
                  <a:lnTo>
                    <a:pt x="32220" y="65772"/>
                  </a:lnTo>
                  <a:lnTo>
                    <a:pt x="36777" y="65772"/>
                  </a:lnTo>
                  <a:close/>
                  <a:moveTo>
                    <a:pt x="36777" y="65530"/>
                  </a:moveTo>
                  <a:lnTo>
                    <a:pt x="32220" y="65530"/>
                  </a:lnTo>
                  <a:lnTo>
                    <a:pt x="32220" y="60973"/>
                  </a:lnTo>
                  <a:lnTo>
                    <a:pt x="36777" y="60973"/>
                  </a:lnTo>
                  <a:close/>
                  <a:moveTo>
                    <a:pt x="36777" y="60731"/>
                  </a:moveTo>
                  <a:lnTo>
                    <a:pt x="32220" y="60731"/>
                  </a:lnTo>
                  <a:lnTo>
                    <a:pt x="32220" y="56134"/>
                  </a:lnTo>
                  <a:lnTo>
                    <a:pt x="36777" y="56134"/>
                  </a:lnTo>
                  <a:close/>
                  <a:moveTo>
                    <a:pt x="36777" y="55892"/>
                  </a:moveTo>
                  <a:lnTo>
                    <a:pt x="32220" y="55892"/>
                  </a:lnTo>
                  <a:lnTo>
                    <a:pt x="32220" y="51335"/>
                  </a:lnTo>
                  <a:lnTo>
                    <a:pt x="36777" y="51335"/>
                  </a:lnTo>
                  <a:close/>
                  <a:moveTo>
                    <a:pt x="36777" y="51093"/>
                  </a:moveTo>
                  <a:lnTo>
                    <a:pt x="32220" y="51093"/>
                  </a:lnTo>
                  <a:lnTo>
                    <a:pt x="32220" y="46536"/>
                  </a:lnTo>
                  <a:lnTo>
                    <a:pt x="36777" y="46536"/>
                  </a:lnTo>
                  <a:close/>
                  <a:moveTo>
                    <a:pt x="36777" y="46294"/>
                  </a:moveTo>
                  <a:lnTo>
                    <a:pt x="32220" y="46294"/>
                  </a:lnTo>
                  <a:lnTo>
                    <a:pt x="32220" y="41697"/>
                  </a:lnTo>
                  <a:lnTo>
                    <a:pt x="36777" y="41697"/>
                  </a:lnTo>
                  <a:close/>
                  <a:moveTo>
                    <a:pt x="36777" y="41455"/>
                  </a:moveTo>
                  <a:lnTo>
                    <a:pt x="32220" y="41455"/>
                  </a:lnTo>
                  <a:lnTo>
                    <a:pt x="32220" y="36898"/>
                  </a:lnTo>
                  <a:lnTo>
                    <a:pt x="36777" y="36898"/>
                  </a:lnTo>
                  <a:close/>
                  <a:moveTo>
                    <a:pt x="36777" y="36656"/>
                  </a:moveTo>
                  <a:lnTo>
                    <a:pt x="32220" y="36656"/>
                  </a:lnTo>
                  <a:lnTo>
                    <a:pt x="32220" y="32059"/>
                  </a:lnTo>
                  <a:lnTo>
                    <a:pt x="36777" y="32059"/>
                  </a:lnTo>
                  <a:close/>
                  <a:moveTo>
                    <a:pt x="36777" y="31817"/>
                  </a:moveTo>
                  <a:lnTo>
                    <a:pt x="32220" y="31817"/>
                  </a:lnTo>
                  <a:lnTo>
                    <a:pt x="32220" y="27260"/>
                  </a:lnTo>
                  <a:lnTo>
                    <a:pt x="36777" y="27260"/>
                  </a:lnTo>
                  <a:close/>
                  <a:moveTo>
                    <a:pt x="36777" y="27018"/>
                  </a:moveTo>
                  <a:lnTo>
                    <a:pt x="32220" y="27018"/>
                  </a:lnTo>
                  <a:lnTo>
                    <a:pt x="32220" y="22462"/>
                  </a:lnTo>
                  <a:lnTo>
                    <a:pt x="36777" y="22462"/>
                  </a:lnTo>
                  <a:close/>
                  <a:moveTo>
                    <a:pt x="36777" y="22220"/>
                  </a:moveTo>
                  <a:lnTo>
                    <a:pt x="32220" y="22220"/>
                  </a:lnTo>
                  <a:lnTo>
                    <a:pt x="32220" y="17622"/>
                  </a:lnTo>
                  <a:lnTo>
                    <a:pt x="36777" y="17622"/>
                  </a:lnTo>
                  <a:close/>
                  <a:moveTo>
                    <a:pt x="36777" y="17380"/>
                  </a:moveTo>
                  <a:lnTo>
                    <a:pt x="32220" y="17380"/>
                  </a:lnTo>
                  <a:lnTo>
                    <a:pt x="32220" y="12824"/>
                  </a:lnTo>
                  <a:lnTo>
                    <a:pt x="36777" y="12824"/>
                  </a:lnTo>
                  <a:close/>
                  <a:moveTo>
                    <a:pt x="36777" y="12582"/>
                  </a:moveTo>
                  <a:lnTo>
                    <a:pt x="32220" y="12582"/>
                  </a:lnTo>
                  <a:lnTo>
                    <a:pt x="32220" y="8025"/>
                  </a:lnTo>
                  <a:lnTo>
                    <a:pt x="36777" y="8025"/>
                  </a:lnTo>
                  <a:close/>
                  <a:moveTo>
                    <a:pt x="36777" y="7783"/>
                  </a:moveTo>
                  <a:lnTo>
                    <a:pt x="32220" y="7783"/>
                  </a:lnTo>
                  <a:lnTo>
                    <a:pt x="32220" y="3307"/>
                  </a:lnTo>
                  <a:lnTo>
                    <a:pt x="36777" y="3307"/>
                  </a:lnTo>
                  <a:lnTo>
                    <a:pt x="36777" y="7904"/>
                  </a:lnTo>
                  <a:close/>
                  <a:moveTo>
                    <a:pt x="41616" y="89564"/>
                  </a:moveTo>
                  <a:lnTo>
                    <a:pt x="37019" y="89564"/>
                  </a:lnTo>
                  <a:lnTo>
                    <a:pt x="37019" y="85007"/>
                  </a:lnTo>
                  <a:lnTo>
                    <a:pt x="41616" y="85007"/>
                  </a:lnTo>
                  <a:close/>
                  <a:moveTo>
                    <a:pt x="41616" y="84765"/>
                  </a:moveTo>
                  <a:lnTo>
                    <a:pt x="37019" y="84765"/>
                  </a:lnTo>
                  <a:lnTo>
                    <a:pt x="37019" y="80168"/>
                  </a:lnTo>
                  <a:lnTo>
                    <a:pt x="41616" y="80168"/>
                  </a:lnTo>
                  <a:close/>
                  <a:moveTo>
                    <a:pt x="41616" y="79926"/>
                  </a:moveTo>
                  <a:lnTo>
                    <a:pt x="37019" y="79926"/>
                  </a:lnTo>
                  <a:lnTo>
                    <a:pt x="37019" y="75369"/>
                  </a:lnTo>
                  <a:lnTo>
                    <a:pt x="41616" y="75369"/>
                  </a:lnTo>
                  <a:close/>
                  <a:moveTo>
                    <a:pt x="41616" y="75127"/>
                  </a:moveTo>
                  <a:lnTo>
                    <a:pt x="37019" y="75127"/>
                  </a:lnTo>
                  <a:lnTo>
                    <a:pt x="37019" y="70570"/>
                  </a:lnTo>
                  <a:lnTo>
                    <a:pt x="41616" y="70570"/>
                  </a:lnTo>
                  <a:close/>
                  <a:moveTo>
                    <a:pt x="41616" y="70329"/>
                  </a:moveTo>
                  <a:lnTo>
                    <a:pt x="37019" y="70329"/>
                  </a:lnTo>
                  <a:lnTo>
                    <a:pt x="37019" y="65731"/>
                  </a:lnTo>
                  <a:lnTo>
                    <a:pt x="41616" y="65731"/>
                  </a:lnTo>
                  <a:close/>
                  <a:moveTo>
                    <a:pt x="41616" y="65489"/>
                  </a:moveTo>
                  <a:lnTo>
                    <a:pt x="37019" y="65489"/>
                  </a:lnTo>
                  <a:lnTo>
                    <a:pt x="37019" y="60933"/>
                  </a:lnTo>
                  <a:lnTo>
                    <a:pt x="41616" y="60933"/>
                  </a:lnTo>
                  <a:close/>
                  <a:moveTo>
                    <a:pt x="41616" y="60691"/>
                  </a:moveTo>
                  <a:lnTo>
                    <a:pt x="37019" y="60691"/>
                  </a:lnTo>
                  <a:lnTo>
                    <a:pt x="37019" y="56134"/>
                  </a:lnTo>
                  <a:lnTo>
                    <a:pt x="41616" y="56134"/>
                  </a:lnTo>
                  <a:close/>
                  <a:moveTo>
                    <a:pt x="41616" y="55892"/>
                  </a:moveTo>
                  <a:lnTo>
                    <a:pt x="37019" y="55892"/>
                  </a:lnTo>
                  <a:lnTo>
                    <a:pt x="37019" y="51295"/>
                  </a:lnTo>
                  <a:lnTo>
                    <a:pt x="41616" y="51295"/>
                  </a:lnTo>
                  <a:close/>
                  <a:moveTo>
                    <a:pt x="41616" y="51053"/>
                  </a:moveTo>
                  <a:lnTo>
                    <a:pt x="37019" y="51053"/>
                  </a:lnTo>
                  <a:lnTo>
                    <a:pt x="37019" y="46496"/>
                  </a:lnTo>
                  <a:lnTo>
                    <a:pt x="41616" y="46496"/>
                  </a:lnTo>
                  <a:close/>
                  <a:moveTo>
                    <a:pt x="41616" y="46254"/>
                  </a:moveTo>
                  <a:lnTo>
                    <a:pt x="37019" y="46254"/>
                  </a:lnTo>
                  <a:lnTo>
                    <a:pt x="37019" y="41697"/>
                  </a:lnTo>
                  <a:lnTo>
                    <a:pt x="41616" y="41697"/>
                  </a:lnTo>
                  <a:close/>
                  <a:moveTo>
                    <a:pt x="41616" y="41455"/>
                  </a:moveTo>
                  <a:lnTo>
                    <a:pt x="37019" y="41455"/>
                  </a:lnTo>
                  <a:lnTo>
                    <a:pt x="37019" y="36858"/>
                  </a:lnTo>
                  <a:lnTo>
                    <a:pt x="41616" y="36858"/>
                  </a:lnTo>
                  <a:close/>
                  <a:moveTo>
                    <a:pt x="41616" y="36616"/>
                  </a:moveTo>
                  <a:lnTo>
                    <a:pt x="37019" y="36616"/>
                  </a:lnTo>
                  <a:lnTo>
                    <a:pt x="37019" y="32059"/>
                  </a:lnTo>
                  <a:lnTo>
                    <a:pt x="41616" y="32059"/>
                  </a:lnTo>
                  <a:close/>
                  <a:moveTo>
                    <a:pt x="41616" y="31817"/>
                  </a:moveTo>
                  <a:lnTo>
                    <a:pt x="37019" y="31817"/>
                  </a:lnTo>
                  <a:lnTo>
                    <a:pt x="37019" y="27220"/>
                  </a:lnTo>
                  <a:lnTo>
                    <a:pt x="41616" y="27220"/>
                  </a:lnTo>
                  <a:close/>
                  <a:moveTo>
                    <a:pt x="41616" y="26978"/>
                  </a:moveTo>
                  <a:lnTo>
                    <a:pt x="37019" y="26978"/>
                  </a:lnTo>
                  <a:lnTo>
                    <a:pt x="37019" y="22421"/>
                  </a:lnTo>
                  <a:lnTo>
                    <a:pt x="41616" y="22421"/>
                  </a:lnTo>
                  <a:close/>
                  <a:moveTo>
                    <a:pt x="41616" y="22179"/>
                  </a:moveTo>
                  <a:lnTo>
                    <a:pt x="37019" y="22179"/>
                  </a:lnTo>
                  <a:lnTo>
                    <a:pt x="37019" y="17622"/>
                  </a:lnTo>
                  <a:lnTo>
                    <a:pt x="41616" y="17622"/>
                  </a:lnTo>
                  <a:close/>
                  <a:moveTo>
                    <a:pt x="41616" y="17380"/>
                  </a:moveTo>
                  <a:lnTo>
                    <a:pt x="37019" y="17380"/>
                  </a:lnTo>
                  <a:lnTo>
                    <a:pt x="37019" y="12783"/>
                  </a:lnTo>
                  <a:lnTo>
                    <a:pt x="41616" y="12783"/>
                  </a:lnTo>
                  <a:close/>
                  <a:moveTo>
                    <a:pt x="41616" y="12541"/>
                  </a:moveTo>
                  <a:lnTo>
                    <a:pt x="37019" y="12541"/>
                  </a:lnTo>
                  <a:lnTo>
                    <a:pt x="37019" y="7985"/>
                  </a:lnTo>
                  <a:lnTo>
                    <a:pt x="41616" y="7985"/>
                  </a:lnTo>
                  <a:close/>
                  <a:moveTo>
                    <a:pt x="41616" y="7743"/>
                  </a:moveTo>
                  <a:lnTo>
                    <a:pt x="37019" y="7743"/>
                  </a:lnTo>
                  <a:lnTo>
                    <a:pt x="37019" y="3307"/>
                  </a:lnTo>
                  <a:lnTo>
                    <a:pt x="41616" y="3307"/>
                  </a:lnTo>
                  <a:lnTo>
                    <a:pt x="41616" y="7904"/>
                  </a:lnTo>
                  <a:close/>
                  <a:moveTo>
                    <a:pt x="46415" y="89564"/>
                  </a:moveTo>
                  <a:lnTo>
                    <a:pt x="41858" y="89564"/>
                  </a:lnTo>
                  <a:lnTo>
                    <a:pt x="41858" y="84967"/>
                  </a:lnTo>
                  <a:lnTo>
                    <a:pt x="46415" y="84967"/>
                  </a:lnTo>
                  <a:close/>
                  <a:moveTo>
                    <a:pt x="46415" y="84725"/>
                  </a:moveTo>
                  <a:lnTo>
                    <a:pt x="41858" y="84725"/>
                  </a:lnTo>
                  <a:lnTo>
                    <a:pt x="41858" y="80168"/>
                  </a:lnTo>
                  <a:lnTo>
                    <a:pt x="46415" y="80168"/>
                  </a:lnTo>
                  <a:close/>
                  <a:moveTo>
                    <a:pt x="46415" y="79926"/>
                  </a:moveTo>
                  <a:lnTo>
                    <a:pt x="41858" y="79926"/>
                  </a:lnTo>
                  <a:lnTo>
                    <a:pt x="41858" y="75329"/>
                  </a:lnTo>
                  <a:lnTo>
                    <a:pt x="46415" y="75329"/>
                  </a:lnTo>
                  <a:close/>
                  <a:moveTo>
                    <a:pt x="46415" y="75087"/>
                  </a:moveTo>
                  <a:lnTo>
                    <a:pt x="41858" y="75087"/>
                  </a:lnTo>
                  <a:lnTo>
                    <a:pt x="41858" y="70530"/>
                  </a:lnTo>
                  <a:lnTo>
                    <a:pt x="46415" y="70530"/>
                  </a:lnTo>
                  <a:close/>
                  <a:moveTo>
                    <a:pt x="46415" y="70288"/>
                  </a:moveTo>
                  <a:lnTo>
                    <a:pt x="41858" y="70288"/>
                  </a:lnTo>
                  <a:lnTo>
                    <a:pt x="41858" y="65731"/>
                  </a:lnTo>
                  <a:lnTo>
                    <a:pt x="46415" y="65731"/>
                  </a:lnTo>
                  <a:close/>
                  <a:moveTo>
                    <a:pt x="46415" y="65489"/>
                  </a:moveTo>
                  <a:lnTo>
                    <a:pt x="41858" y="65489"/>
                  </a:lnTo>
                  <a:lnTo>
                    <a:pt x="41858" y="60892"/>
                  </a:lnTo>
                  <a:lnTo>
                    <a:pt x="46415" y="60892"/>
                  </a:lnTo>
                  <a:close/>
                  <a:moveTo>
                    <a:pt x="46415" y="60650"/>
                  </a:moveTo>
                  <a:lnTo>
                    <a:pt x="41858" y="60650"/>
                  </a:lnTo>
                  <a:lnTo>
                    <a:pt x="41858" y="56093"/>
                  </a:lnTo>
                  <a:lnTo>
                    <a:pt x="46415" y="56093"/>
                  </a:lnTo>
                  <a:close/>
                  <a:moveTo>
                    <a:pt x="46415" y="55851"/>
                  </a:moveTo>
                  <a:lnTo>
                    <a:pt x="41858" y="55851"/>
                  </a:lnTo>
                  <a:lnTo>
                    <a:pt x="41858" y="51295"/>
                  </a:lnTo>
                  <a:lnTo>
                    <a:pt x="46415" y="51295"/>
                  </a:lnTo>
                  <a:close/>
                  <a:moveTo>
                    <a:pt x="46415" y="51053"/>
                  </a:moveTo>
                  <a:lnTo>
                    <a:pt x="41858" y="51053"/>
                  </a:lnTo>
                  <a:lnTo>
                    <a:pt x="41858" y="46456"/>
                  </a:lnTo>
                  <a:lnTo>
                    <a:pt x="46415" y="46456"/>
                  </a:lnTo>
                  <a:close/>
                  <a:moveTo>
                    <a:pt x="46415" y="46214"/>
                  </a:moveTo>
                  <a:lnTo>
                    <a:pt x="41858" y="46214"/>
                  </a:lnTo>
                  <a:lnTo>
                    <a:pt x="41858" y="41657"/>
                  </a:lnTo>
                  <a:lnTo>
                    <a:pt x="46415" y="41657"/>
                  </a:lnTo>
                  <a:close/>
                  <a:moveTo>
                    <a:pt x="46415" y="41415"/>
                  </a:moveTo>
                  <a:lnTo>
                    <a:pt x="41858" y="41415"/>
                  </a:lnTo>
                  <a:lnTo>
                    <a:pt x="41858" y="36858"/>
                  </a:lnTo>
                  <a:lnTo>
                    <a:pt x="46415" y="36858"/>
                  </a:lnTo>
                  <a:close/>
                  <a:moveTo>
                    <a:pt x="46415" y="36616"/>
                  </a:moveTo>
                  <a:lnTo>
                    <a:pt x="41858" y="36616"/>
                  </a:lnTo>
                  <a:lnTo>
                    <a:pt x="41858" y="32019"/>
                  </a:lnTo>
                  <a:lnTo>
                    <a:pt x="46415" y="32019"/>
                  </a:lnTo>
                  <a:close/>
                  <a:moveTo>
                    <a:pt x="46415" y="31777"/>
                  </a:moveTo>
                  <a:lnTo>
                    <a:pt x="41858" y="31777"/>
                  </a:lnTo>
                  <a:lnTo>
                    <a:pt x="41858" y="27220"/>
                  </a:lnTo>
                  <a:lnTo>
                    <a:pt x="46415" y="27220"/>
                  </a:lnTo>
                  <a:close/>
                  <a:moveTo>
                    <a:pt x="46415" y="26978"/>
                  </a:moveTo>
                  <a:lnTo>
                    <a:pt x="41858" y="26978"/>
                  </a:lnTo>
                  <a:lnTo>
                    <a:pt x="41858" y="22381"/>
                  </a:lnTo>
                  <a:lnTo>
                    <a:pt x="46415" y="22381"/>
                  </a:lnTo>
                  <a:close/>
                  <a:moveTo>
                    <a:pt x="46415" y="22139"/>
                  </a:moveTo>
                  <a:lnTo>
                    <a:pt x="41858" y="22139"/>
                  </a:lnTo>
                  <a:lnTo>
                    <a:pt x="41858" y="17582"/>
                  </a:lnTo>
                  <a:lnTo>
                    <a:pt x="46415" y="17582"/>
                  </a:lnTo>
                  <a:close/>
                  <a:moveTo>
                    <a:pt x="46415" y="17340"/>
                  </a:moveTo>
                  <a:lnTo>
                    <a:pt x="41858" y="17340"/>
                  </a:lnTo>
                  <a:lnTo>
                    <a:pt x="41858" y="12783"/>
                  </a:lnTo>
                  <a:lnTo>
                    <a:pt x="46415" y="12783"/>
                  </a:lnTo>
                  <a:close/>
                  <a:moveTo>
                    <a:pt x="46415" y="12541"/>
                  </a:moveTo>
                  <a:lnTo>
                    <a:pt x="41858" y="12541"/>
                  </a:lnTo>
                  <a:lnTo>
                    <a:pt x="41858" y="7944"/>
                  </a:lnTo>
                  <a:lnTo>
                    <a:pt x="46415" y="7944"/>
                  </a:lnTo>
                  <a:close/>
                  <a:moveTo>
                    <a:pt x="46415" y="7702"/>
                  </a:moveTo>
                  <a:lnTo>
                    <a:pt x="41858" y="7702"/>
                  </a:lnTo>
                  <a:lnTo>
                    <a:pt x="41858" y="3307"/>
                  </a:lnTo>
                  <a:lnTo>
                    <a:pt x="46415" y="3307"/>
                  </a:lnTo>
                  <a:lnTo>
                    <a:pt x="46415" y="7904"/>
                  </a:lnTo>
                  <a:close/>
                  <a:moveTo>
                    <a:pt x="51214" y="89524"/>
                  </a:moveTo>
                  <a:lnTo>
                    <a:pt x="46657" y="89524"/>
                  </a:lnTo>
                  <a:lnTo>
                    <a:pt x="46657" y="84967"/>
                  </a:lnTo>
                  <a:lnTo>
                    <a:pt x="51214" y="84967"/>
                  </a:lnTo>
                  <a:close/>
                  <a:moveTo>
                    <a:pt x="51214" y="84685"/>
                  </a:moveTo>
                  <a:lnTo>
                    <a:pt x="46657" y="84685"/>
                  </a:lnTo>
                  <a:lnTo>
                    <a:pt x="46657" y="80128"/>
                  </a:lnTo>
                  <a:lnTo>
                    <a:pt x="51214" y="80128"/>
                  </a:lnTo>
                  <a:close/>
                  <a:moveTo>
                    <a:pt x="51214" y="79886"/>
                  </a:moveTo>
                  <a:lnTo>
                    <a:pt x="46657" y="79886"/>
                  </a:lnTo>
                  <a:lnTo>
                    <a:pt x="46657" y="75329"/>
                  </a:lnTo>
                  <a:lnTo>
                    <a:pt x="51214" y="75329"/>
                  </a:lnTo>
                  <a:close/>
                  <a:moveTo>
                    <a:pt x="51214" y="75087"/>
                  </a:moveTo>
                  <a:lnTo>
                    <a:pt x="46657" y="75087"/>
                  </a:lnTo>
                  <a:lnTo>
                    <a:pt x="46657" y="70490"/>
                  </a:lnTo>
                  <a:lnTo>
                    <a:pt x="51214" y="70490"/>
                  </a:lnTo>
                  <a:close/>
                  <a:moveTo>
                    <a:pt x="51214" y="70248"/>
                  </a:moveTo>
                  <a:lnTo>
                    <a:pt x="46657" y="70248"/>
                  </a:lnTo>
                  <a:lnTo>
                    <a:pt x="46657" y="65691"/>
                  </a:lnTo>
                  <a:lnTo>
                    <a:pt x="51214" y="65691"/>
                  </a:lnTo>
                  <a:close/>
                  <a:moveTo>
                    <a:pt x="51214" y="65449"/>
                  </a:moveTo>
                  <a:lnTo>
                    <a:pt x="46657" y="65449"/>
                  </a:lnTo>
                  <a:lnTo>
                    <a:pt x="46657" y="60892"/>
                  </a:lnTo>
                  <a:lnTo>
                    <a:pt x="51214" y="60892"/>
                  </a:lnTo>
                  <a:close/>
                  <a:moveTo>
                    <a:pt x="51214" y="60650"/>
                  </a:moveTo>
                  <a:lnTo>
                    <a:pt x="46657" y="60650"/>
                  </a:lnTo>
                  <a:lnTo>
                    <a:pt x="46657" y="56053"/>
                  </a:lnTo>
                  <a:lnTo>
                    <a:pt x="51214" y="56053"/>
                  </a:lnTo>
                  <a:close/>
                  <a:moveTo>
                    <a:pt x="51214" y="55811"/>
                  </a:moveTo>
                  <a:lnTo>
                    <a:pt x="46657" y="55811"/>
                  </a:lnTo>
                  <a:lnTo>
                    <a:pt x="46657" y="51254"/>
                  </a:lnTo>
                  <a:lnTo>
                    <a:pt x="51214" y="51254"/>
                  </a:lnTo>
                  <a:close/>
                  <a:moveTo>
                    <a:pt x="51214" y="51012"/>
                  </a:moveTo>
                  <a:lnTo>
                    <a:pt x="46657" y="51012"/>
                  </a:lnTo>
                  <a:lnTo>
                    <a:pt x="46657" y="46456"/>
                  </a:lnTo>
                  <a:lnTo>
                    <a:pt x="51214" y="46456"/>
                  </a:lnTo>
                  <a:close/>
                  <a:moveTo>
                    <a:pt x="51214" y="46214"/>
                  </a:moveTo>
                  <a:lnTo>
                    <a:pt x="46657" y="46214"/>
                  </a:lnTo>
                  <a:lnTo>
                    <a:pt x="46657" y="41616"/>
                  </a:lnTo>
                  <a:lnTo>
                    <a:pt x="51214" y="41616"/>
                  </a:lnTo>
                  <a:close/>
                  <a:moveTo>
                    <a:pt x="51214" y="41374"/>
                  </a:moveTo>
                  <a:lnTo>
                    <a:pt x="46657" y="41374"/>
                  </a:lnTo>
                  <a:lnTo>
                    <a:pt x="46657" y="36818"/>
                  </a:lnTo>
                  <a:lnTo>
                    <a:pt x="51214" y="36818"/>
                  </a:lnTo>
                  <a:close/>
                  <a:moveTo>
                    <a:pt x="51214" y="36576"/>
                  </a:moveTo>
                  <a:lnTo>
                    <a:pt x="46657" y="36576"/>
                  </a:lnTo>
                  <a:lnTo>
                    <a:pt x="46657" y="32019"/>
                  </a:lnTo>
                  <a:lnTo>
                    <a:pt x="51214" y="32019"/>
                  </a:lnTo>
                  <a:close/>
                  <a:moveTo>
                    <a:pt x="51214" y="31777"/>
                  </a:moveTo>
                  <a:lnTo>
                    <a:pt x="46657" y="31777"/>
                  </a:lnTo>
                  <a:lnTo>
                    <a:pt x="46657" y="27180"/>
                  </a:lnTo>
                  <a:lnTo>
                    <a:pt x="51214" y="27180"/>
                  </a:lnTo>
                  <a:close/>
                  <a:moveTo>
                    <a:pt x="51214" y="26938"/>
                  </a:moveTo>
                  <a:lnTo>
                    <a:pt x="46657" y="26938"/>
                  </a:lnTo>
                  <a:lnTo>
                    <a:pt x="46657" y="22381"/>
                  </a:lnTo>
                  <a:lnTo>
                    <a:pt x="51214" y="22381"/>
                  </a:lnTo>
                  <a:close/>
                  <a:moveTo>
                    <a:pt x="51214" y="22139"/>
                  </a:moveTo>
                  <a:lnTo>
                    <a:pt x="46657" y="22139"/>
                  </a:lnTo>
                  <a:lnTo>
                    <a:pt x="46657" y="17582"/>
                  </a:lnTo>
                  <a:lnTo>
                    <a:pt x="51214" y="17582"/>
                  </a:lnTo>
                  <a:close/>
                  <a:moveTo>
                    <a:pt x="51214" y="17340"/>
                  </a:moveTo>
                  <a:lnTo>
                    <a:pt x="46657" y="17340"/>
                  </a:lnTo>
                  <a:lnTo>
                    <a:pt x="46657" y="12743"/>
                  </a:lnTo>
                  <a:lnTo>
                    <a:pt x="51214" y="12743"/>
                  </a:lnTo>
                  <a:close/>
                  <a:moveTo>
                    <a:pt x="51214" y="12501"/>
                  </a:moveTo>
                  <a:lnTo>
                    <a:pt x="46657" y="12501"/>
                  </a:lnTo>
                  <a:lnTo>
                    <a:pt x="46657" y="7944"/>
                  </a:lnTo>
                  <a:lnTo>
                    <a:pt x="51214" y="7944"/>
                  </a:lnTo>
                  <a:close/>
                  <a:moveTo>
                    <a:pt x="51214" y="7702"/>
                  </a:moveTo>
                  <a:lnTo>
                    <a:pt x="46657" y="7702"/>
                  </a:lnTo>
                  <a:lnTo>
                    <a:pt x="46657" y="3307"/>
                  </a:lnTo>
                  <a:lnTo>
                    <a:pt x="51214" y="3307"/>
                  </a:lnTo>
                  <a:lnTo>
                    <a:pt x="51214" y="7904"/>
                  </a:lnTo>
                  <a:close/>
                  <a:moveTo>
                    <a:pt x="56053" y="89483"/>
                  </a:moveTo>
                  <a:lnTo>
                    <a:pt x="51456" y="89483"/>
                  </a:lnTo>
                  <a:lnTo>
                    <a:pt x="51456" y="84927"/>
                  </a:lnTo>
                  <a:lnTo>
                    <a:pt x="56053" y="84927"/>
                  </a:lnTo>
                  <a:close/>
                  <a:moveTo>
                    <a:pt x="56053" y="84685"/>
                  </a:moveTo>
                  <a:lnTo>
                    <a:pt x="51456" y="84685"/>
                  </a:lnTo>
                  <a:lnTo>
                    <a:pt x="51456" y="80087"/>
                  </a:lnTo>
                  <a:lnTo>
                    <a:pt x="56053" y="80087"/>
                  </a:lnTo>
                  <a:close/>
                  <a:moveTo>
                    <a:pt x="56053" y="79845"/>
                  </a:moveTo>
                  <a:lnTo>
                    <a:pt x="51456" y="79845"/>
                  </a:lnTo>
                  <a:lnTo>
                    <a:pt x="51456" y="75289"/>
                  </a:lnTo>
                  <a:lnTo>
                    <a:pt x="56053" y="75289"/>
                  </a:lnTo>
                  <a:close/>
                  <a:moveTo>
                    <a:pt x="56053" y="75047"/>
                  </a:moveTo>
                  <a:lnTo>
                    <a:pt x="51456" y="75047"/>
                  </a:lnTo>
                  <a:lnTo>
                    <a:pt x="51456" y="70490"/>
                  </a:lnTo>
                  <a:lnTo>
                    <a:pt x="56053" y="70490"/>
                  </a:lnTo>
                  <a:close/>
                  <a:moveTo>
                    <a:pt x="56053" y="70248"/>
                  </a:moveTo>
                  <a:lnTo>
                    <a:pt x="51456" y="70248"/>
                  </a:lnTo>
                  <a:lnTo>
                    <a:pt x="51456" y="65651"/>
                  </a:lnTo>
                  <a:lnTo>
                    <a:pt x="56053" y="65651"/>
                  </a:lnTo>
                  <a:close/>
                  <a:moveTo>
                    <a:pt x="56053" y="65409"/>
                  </a:moveTo>
                  <a:lnTo>
                    <a:pt x="51456" y="65409"/>
                  </a:lnTo>
                  <a:lnTo>
                    <a:pt x="51456" y="60852"/>
                  </a:lnTo>
                  <a:lnTo>
                    <a:pt x="56053" y="60852"/>
                  </a:lnTo>
                  <a:close/>
                  <a:moveTo>
                    <a:pt x="56053" y="60610"/>
                  </a:moveTo>
                  <a:lnTo>
                    <a:pt x="51456" y="60610"/>
                  </a:lnTo>
                  <a:lnTo>
                    <a:pt x="51456" y="56053"/>
                  </a:lnTo>
                  <a:lnTo>
                    <a:pt x="56053" y="56053"/>
                  </a:lnTo>
                  <a:close/>
                  <a:moveTo>
                    <a:pt x="56053" y="55811"/>
                  </a:moveTo>
                  <a:lnTo>
                    <a:pt x="51456" y="55811"/>
                  </a:lnTo>
                  <a:lnTo>
                    <a:pt x="51456" y="51214"/>
                  </a:lnTo>
                  <a:lnTo>
                    <a:pt x="56053" y="51214"/>
                  </a:lnTo>
                  <a:close/>
                  <a:moveTo>
                    <a:pt x="56053" y="50972"/>
                  </a:moveTo>
                  <a:lnTo>
                    <a:pt x="51456" y="50972"/>
                  </a:lnTo>
                  <a:lnTo>
                    <a:pt x="51456" y="46415"/>
                  </a:lnTo>
                  <a:lnTo>
                    <a:pt x="56053" y="46415"/>
                  </a:lnTo>
                  <a:close/>
                  <a:moveTo>
                    <a:pt x="56053" y="46173"/>
                  </a:moveTo>
                  <a:lnTo>
                    <a:pt x="51456" y="46173"/>
                  </a:lnTo>
                  <a:lnTo>
                    <a:pt x="51456" y="41616"/>
                  </a:lnTo>
                  <a:lnTo>
                    <a:pt x="56053" y="41616"/>
                  </a:lnTo>
                  <a:close/>
                  <a:moveTo>
                    <a:pt x="56053" y="41374"/>
                  </a:moveTo>
                  <a:lnTo>
                    <a:pt x="51456" y="41374"/>
                  </a:lnTo>
                  <a:lnTo>
                    <a:pt x="51456" y="36777"/>
                  </a:lnTo>
                  <a:lnTo>
                    <a:pt x="56053" y="36777"/>
                  </a:lnTo>
                  <a:close/>
                  <a:moveTo>
                    <a:pt x="56053" y="36535"/>
                  </a:moveTo>
                  <a:lnTo>
                    <a:pt x="51456" y="36535"/>
                  </a:lnTo>
                  <a:lnTo>
                    <a:pt x="51456" y="31978"/>
                  </a:lnTo>
                  <a:lnTo>
                    <a:pt x="56053" y="31978"/>
                  </a:lnTo>
                  <a:close/>
                  <a:moveTo>
                    <a:pt x="56053" y="31737"/>
                  </a:moveTo>
                  <a:lnTo>
                    <a:pt x="51456" y="31737"/>
                  </a:lnTo>
                  <a:lnTo>
                    <a:pt x="51456" y="27180"/>
                  </a:lnTo>
                  <a:lnTo>
                    <a:pt x="56053" y="27180"/>
                  </a:lnTo>
                  <a:close/>
                  <a:moveTo>
                    <a:pt x="56053" y="26938"/>
                  </a:moveTo>
                  <a:lnTo>
                    <a:pt x="51456" y="26938"/>
                  </a:lnTo>
                  <a:lnTo>
                    <a:pt x="51456" y="22341"/>
                  </a:lnTo>
                  <a:lnTo>
                    <a:pt x="56053" y="22341"/>
                  </a:lnTo>
                  <a:close/>
                  <a:moveTo>
                    <a:pt x="56053" y="22099"/>
                  </a:moveTo>
                  <a:lnTo>
                    <a:pt x="51456" y="22099"/>
                  </a:lnTo>
                  <a:lnTo>
                    <a:pt x="51456" y="17542"/>
                  </a:lnTo>
                  <a:lnTo>
                    <a:pt x="56053" y="17542"/>
                  </a:lnTo>
                  <a:close/>
                  <a:moveTo>
                    <a:pt x="56053" y="17300"/>
                  </a:moveTo>
                  <a:lnTo>
                    <a:pt x="51456" y="17300"/>
                  </a:lnTo>
                  <a:lnTo>
                    <a:pt x="51456" y="12743"/>
                  </a:lnTo>
                  <a:lnTo>
                    <a:pt x="56053" y="12743"/>
                  </a:lnTo>
                  <a:close/>
                  <a:moveTo>
                    <a:pt x="56053" y="12501"/>
                  </a:moveTo>
                  <a:lnTo>
                    <a:pt x="51456" y="12501"/>
                  </a:lnTo>
                  <a:lnTo>
                    <a:pt x="51456" y="7904"/>
                  </a:lnTo>
                  <a:lnTo>
                    <a:pt x="56053" y="7904"/>
                  </a:lnTo>
                  <a:close/>
                  <a:moveTo>
                    <a:pt x="56053" y="7662"/>
                  </a:moveTo>
                  <a:lnTo>
                    <a:pt x="51456" y="7662"/>
                  </a:lnTo>
                  <a:lnTo>
                    <a:pt x="51456" y="3307"/>
                  </a:lnTo>
                  <a:lnTo>
                    <a:pt x="56053" y="3307"/>
                  </a:lnTo>
                  <a:lnTo>
                    <a:pt x="56053" y="7904"/>
                  </a:lnTo>
                  <a:close/>
                  <a:moveTo>
                    <a:pt x="60852" y="89483"/>
                  </a:moveTo>
                  <a:lnTo>
                    <a:pt x="56295" y="89483"/>
                  </a:lnTo>
                  <a:lnTo>
                    <a:pt x="56295" y="84886"/>
                  </a:lnTo>
                  <a:lnTo>
                    <a:pt x="60852" y="84886"/>
                  </a:lnTo>
                  <a:close/>
                  <a:moveTo>
                    <a:pt x="60852" y="84644"/>
                  </a:moveTo>
                  <a:lnTo>
                    <a:pt x="56295" y="84644"/>
                  </a:lnTo>
                  <a:lnTo>
                    <a:pt x="56295" y="80087"/>
                  </a:lnTo>
                  <a:lnTo>
                    <a:pt x="60852" y="80087"/>
                  </a:lnTo>
                  <a:close/>
                  <a:moveTo>
                    <a:pt x="60852" y="79845"/>
                  </a:moveTo>
                  <a:lnTo>
                    <a:pt x="56295" y="79845"/>
                  </a:lnTo>
                  <a:lnTo>
                    <a:pt x="56295" y="75248"/>
                  </a:lnTo>
                  <a:lnTo>
                    <a:pt x="60852" y="75248"/>
                  </a:lnTo>
                  <a:close/>
                  <a:moveTo>
                    <a:pt x="60852" y="75006"/>
                  </a:moveTo>
                  <a:lnTo>
                    <a:pt x="56295" y="75006"/>
                  </a:lnTo>
                  <a:lnTo>
                    <a:pt x="56295" y="70449"/>
                  </a:lnTo>
                  <a:lnTo>
                    <a:pt x="60852" y="70449"/>
                  </a:lnTo>
                  <a:close/>
                  <a:moveTo>
                    <a:pt x="60852" y="70208"/>
                  </a:moveTo>
                  <a:lnTo>
                    <a:pt x="56295" y="70208"/>
                  </a:lnTo>
                  <a:lnTo>
                    <a:pt x="56295" y="65651"/>
                  </a:lnTo>
                  <a:lnTo>
                    <a:pt x="60852" y="65651"/>
                  </a:lnTo>
                  <a:close/>
                  <a:moveTo>
                    <a:pt x="60852" y="65409"/>
                  </a:moveTo>
                  <a:lnTo>
                    <a:pt x="56295" y="65409"/>
                  </a:lnTo>
                  <a:lnTo>
                    <a:pt x="56295" y="60812"/>
                  </a:lnTo>
                  <a:lnTo>
                    <a:pt x="60852" y="60812"/>
                  </a:lnTo>
                  <a:close/>
                  <a:moveTo>
                    <a:pt x="60852" y="60570"/>
                  </a:moveTo>
                  <a:lnTo>
                    <a:pt x="56295" y="60570"/>
                  </a:lnTo>
                  <a:lnTo>
                    <a:pt x="56295" y="56013"/>
                  </a:lnTo>
                  <a:lnTo>
                    <a:pt x="60852" y="56013"/>
                  </a:lnTo>
                  <a:close/>
                  <a:moveTo>
                    <a:pt x="60852" y="55771"/>
                  </a:moveTo>
                  <a:lnTo>
                    <a:pt x="56295" y="55771"/>
                  </a:lnTo>
                  <a:lnTo>
                    <a:pt x="56295" y="51214"/>
                  </a:lnTo>
                  <a:lnTo>
                    <a:pt x="60852" y="51214"/>
                  </a:lnTo>
                  <a:close/>
                  <a:moveTo>
                    <a:pt x="60852" y="50972"/>
                  </a:moveTo>
                  <a:lnTo>
                    <a:pt x="56295" y="50972"/>
                  </a:lnTo>
                  <a:lnTo>
                    <a:pt x="56295" y="46375"/>
                  </a:lnTo>
                  <a:lnTo>
                    <a:pt x="60852" y="46375"/>
                  </a:lnTo>
                  <a:close/>
                  <a:moveTo>
                    <a:pt x="60852" y="46133"/>
                  </a:moveTo>
                  <a:lnTo>
                    <a:pt x="56295" y="46133"/>
                  </a:lnTo>
                  <a:lnTo>
                    <a:pt x="56295" y="41576"/>
                  </a:lnTo>
                  <a:lnTo>
                    <a:pt x="60852" y="41576"/>
                  </a:lnTo>
                  <a:close/>
                  <a:moveTo>
                    <a:pt x="60852" y="41334"/>
                  </a:moveTo>
                  <a:lnTo>
                    <a:pt x="56295" y="41334"/>
                  </a:lnTo>
                  <a:lnTo>
                    <a:pt x="56295" y="36777"/>
                  </a:lnTo>
                  <a:lnTo>
                    <a:pt x="60852" y="36777"/>
                  </a:lnTo>
                  <a:close/>
                  <a:moveTo>
                    <a:pt x="60852" y="36535"/>
                  </a:moveTo>
                  <a:lnTo>
                    <a:pt x="56295" y="36535"/>
                  </a:lnTo>
                  <a:lnTo>
                    <a:pt x="56295" y="31938"/>
                  </a:lnTo>
                  <a:lnTo>
                    <a:pt x="60852" y="31938"/>
                  </a:lnTo>
                  <a:close/>
                  <a:moveTo>
                    <a:pt x="60852" y="31696"/>
                  </a:moveTo>
                  <a:lnTo>
                    <a:pt x="56295" y="31696"/>
                  </a:lnTo>
                  <a:lnTo>
                    <a:pt x="56295" y="27139"/>
                  </a:lnTo>
                  <a:lnTo>
                    <a:pt x="60852" y="27139"/>
                  </a:lnTo>
                  <a:close/>
                  <a:moveTo>
                    <a:pt x="60852" y="26897"/>
                  </a:moveTo>
                  <a:lnTo>
                    <a:pt x="56295" y="26897"/>
                  </a:lnTo>
                  <a:lnTo>
                    <a:pt x="56295" y="22341"/>
                  </a:lnTo>
                  <a:lnTo>
                    <a:pt x="60852" y="22341"/>
                  </a:lnTo>
                  <a:close/>
                  <a:moveTo>
                    <a:pt x="60852" y="22099"/>
                  </a:moveTo>
                  <a:lnTo>
                    <a:pt x="56295" y="22099"/>
                  </a:lnTo>
                  <a:lnTo>
                    <a:pt x="56295" y="17501"/>
                  </a:lnTo>
                  <a:lnTo>
                    <a:pt x="60852" y="17501"/>
                  </a:lnTo>
                  <a:close/>
                  <a:moveTo>
                    <a:pt x="60852" y="17260"/>
                  </a:moveTo>
                  <a:lnTo>
                    <a:pt x="56295" y="17260"/>
                  </a:lnTo>
                  <a:lnTo>
                    <a:pt x="56295" y="12703"/>
                  </a:lnTo>
                  <a:lnTo>
                    <a:pt x="60852" y="12703"/>
                  </a:lnTo>
                  <a:close/>
                  <a:moveTo>
                    <a:pt x="60852" y="12461"/>
                  </a:moveTo>
                  <a:lnTo>
                    <a:pt x="56295" y="12461"/>
                  </a:lnTo>
                  <a:lnTo>
                    <a:pt x="56295" y="7904"/>
                  </a:lnTo>
                  <a:lnTo>
                    <a:pt x="60852" y="7904"/>
                  </a:lnTo>
                  <a:close/>
                  <a:moveTo>
                    <a:pt x="60852" y="7662"/>
                  </a:moveTo>
                  <a:lnTo>
                    <a:pt x="56295" y="7662"/>
                  </a:lnTo>
                  <a:lnTo>
                    <a:pt x="56295" y="3307"/>
                  </a:lnTo>
                  <a:lnTo>
                    <a:pt x="60852" y="3307"/>
                  </a:lnTo>
                  <a:lnTo>
                    <a:pt x="60852" y="7904"/>
                  </a:lnTo>
                  <a:close/>
                  <a:moveTo>
                    <a:pt x="65651" y="84644"/>
                  </a:moveTo>
                  <a:lnTo>
                    <a:pt x="61094" y="84644"/>
                  </a:lnTo>
                  <a:lnTo>
                    <a:pt x="61094" y="80047"/>
                  </a:lnTo>
                  <a:lnTo>
                    <a:pt x="65651" y="80047"/>
                  </a:lnTo>
                  <a:close/>
                  <a:moveTo>
                    <a:pt x="65651" y="79805"/>
                  </a:moveTo>
                  <a:lnTo>
                    <a:pt x="61094" y="79805"/>
                  </a:lnTo>
                  <a:lnTo>
                    <a:pt x="61094" y="75248"/>
                  </a:lnTo>
                  <a:lnTo>
                    <a:pt x="65651" y="75248"/>
                  </a:lnTo>
                  <a:close/>
                  <a:moveTo>
                    <a:pt x="65651" y="75006"/>
                  </a:moveTo>
                  <a:lnTo>
                    <a:pt x="61094" y="75006"/>
                  </a:lnTo>
                  <a:lnTo>
                    <a:pt x="61094" y="70449"/>
                  </a:lnTo>
                  <a:lnTo>
                    <a:pt x="65651" y="70449"/>
                  </a:lnTo>
                  <a:close/>
                  <a:moveTo>
                    <a:pt x="65651" y="70208"/>
                  </a:moveTo>
                  <a:lnTo>
                    <a:pt x="61094" y="70208"/>
                  </a:lnTo>
                  <a:lnTo>
                    <a:pt x="61094" y="65610"/>
                  </a:lnTo>
                  <a:lnTo>
                    <a:pt x="65651" y="65610"/>
                  </a:lnTo>
                  <a:close/>
                  <a:moveTo>
                    <a:pt x="65651" y="65368"/>
                  </a:moveTo>
                  <a:lnTo>
                    <a:pt x="61094" y="65368"/>
                  </a:lnTo>
                  <a:lnTo>
                    <a:pt x="61094" y="60812"/>
                  </a:lnTo>
                  <a:lnTo>
                    <a:pt x="65651" y="60812"/>
                  </a:lnTo>
                  <a:close/>
                  <a:moveTo>
                    <a:pt x="65651" y="60570"/>
                  </a:moveTo>
                  <a:lnTo>
                    <a:pt x="61094" y="60570"/>
                  </a:lnTo>
                  <a:lnTo>
                    <a:pt x="61094" y="56013"/>
                  </a:lnTo>
                  <a:lnTo>
                    <a:pt x="65651" y="56013"/>
                  </a:lnTo>
                  <a:close/>
                  <a:moveTo>
                    <a:pt x="65651" y="55771"/>
                  </a:moveTo>
                  <a:lnTo>
                    <a:pt x="61094" y="55771"/>
                  </a:lnTo>
                  <a:lnTo>
                    <a:pt x="61094" y="51174"/>
                  </a:lnTo>
                  <a:lnTo>
                    <a:pt x="65651" y="51174"/>
                  </a:lnTo>
                  <a:close/>
                  <a:moveTo>
                    <a:pt x="65651" y="50932"/>
                  </a:moveTo>
                  <a:lnTo>
                    <a:pt x="61094" y="50932"/>
                  </a:lnTo>
                  <a:lnTo>
                    <a:pt x="61094" y="46375"/>
                  </a:lnTo>
                  <a:lnTo>
                    <a:pt x="65651" y="46375"/>
                  </a:lnTo>
                  <a:close/>
                  <a:moveTo>
                    <a:pt x="65651" y="46133"/>
                  </a:moveTo>
                  <a:lnTo>
                    <a:pt x="61094" y="46133"/>
                  </a:lnTo>
                  <a:lnTo>
                    <a:pt x="61094" y="41536"/>
                  </a:lnTo>
                  <a:lnTo>
                    <a:pt x="65651" y="41536"/>
                  </a:lnTo>
                  <a:close/>
                  <a:moveTo>
                    <a:pt x="65651" y="41294"/>
                  </a:moveTo>
                  <a:lnTo>
                    <a:pt x="61094" y="41294"/>
                  </a:lnTo>
                  <a:lnTo>
                    <a:pt x="61094" y="36737"/>
                  </a:lnTo>
                  <a:lnTo>
                    <a:pt x="65651" y="36737"/>
                  </a:lnTo>
                  <a:close/>
                  <a:moveTo>
                    <a:pt x="65651" y="36495"/>
                  </a:moveTo>
                  <a:lnTo>
                    <a:pt x="61094" y="36495"/>
                  </a:lnTo>
                  <a:lnTo>
                    <a:pt x="61094" y="31938"/>
                  </a:lnTo>
                  <a:lnTo>
                    <a:pt x="65651" y="31938"/>
                  </a:lnTo>
                  <a:close/>
                  <a:moveTo>
                    <a:pt x="65651" y="31696"/>
                  </a:moveTo>
                  <a:lnTo>
                    <a:pt x="61094" y="31696"/>
                  </a:lnTo>
                  <a:lnTo>
                    <a:pt x="61094" y="27099"/>
                  </a:lnTo>
                  <a:lnTo>
                    <a:pt x="65651" y="27099"/>
                  </a:lnTo>
                  <a:close/>
                  <a:moveTo>
                    <a:pt x="65651" y="26857"/>
                  </a:moveTo>
                  <a:lnTo>
                    <a:pt x="61094" y="26857"/>
                  </a:lnTo>
                  <a:lnTo>
                    <a:pt x="61094" y="22300"/>
                  </a:lnTo>
                  <a:lnTo>
                    <a:pt x="65651" y="22300"/>
                  </a:lnTo>
                  <a:close/>
                  <a:moveTo>
                    <a:pt x="65651" y="22058"/>
                  </a:moveTo>
                  <a:lnTo>
                    <a:pt x="61094" y="22058"/>
                  </a:lnTo>
                  <a:lnTo>
                    <a:pt x="61094" y="17501"/>
                  </a:lnTo>
                  <a:lnTo>
                    <a:pt x="65651" y="17501"/>
                  </a:lnTo>
                  <a:close/>
                  <a:moveTo>
                    <a:pt x="65651" y="17260"/>
                  </a:moveTo>
                  <a:lnTo>
                    <a:pt x="61094" y="17260"/>
                  </a:lnTo>
                  <a:lnTo>
                    <a:pt x="61094" y="12662"/>
                  </a:lnTo>
                  <a:lnTo>
                    <a:pt x="65651" y="12662"/>
                  </a:lnTo>
                  <a:close/>
                  <a:moveTo>
                    <a:pt x="65651" y="12420"/>
                  </a:moveTo>
                  <a:lnTo>
                    <a:pt x="61094" y="12420"/>
                  </a:lnTo>
                  <a:lnTo>
                    <a:pt x="61094" y="7864"/>
                  </a:lnTo>
                  <a:lnTo>
                    <a:pt x="65651" y="7864"/>
                  </a:lnTo>
                  <a:close/>
                  <a:moveTo>
                    <a:pt x="70490" y="84604"/>
                  </a:moveTo>
                  <a:lnTo>
                    <a:pt x="65893" y="84604"/>
                  </a:lnTo>
                  <a:lnTo>
                    <a:pt x="65893" y="80047"/>
                  </a:lnTo>
                  <a:lnTo>
                    <a:pt x="70490" y="80047"/>
                  </a:lnTo>
                  <a:close/>
                  <a:moveTo>
                    <a:pt x="70490" y="79805"/>
                  </a:moveTo>
                  <a:lnTo>
                    <a:pt x="65893" y="79805"/>
                  </a:lnTo>
                  <a:lnTo>
                    <a:pt x="65893" y="75208"/>
                  </a:lnTo>
                  <a:lnTo>
                    <a:pt x="70490" y="75208"/>
                  </a:lnTo>
                  <a:close/>
                  <a:moveTo>
                    <a:pt x="70490" y="74966"/>
                  </a:moveTo>
                  <a:lnTo>
                    <a:pt x="65893" y="74966"/>
                  </a:lnTo>
                  <a:lnTo>
                    <a:pt x="65893" y="70409"/>
                  </a:lnTo>
                  <a:lnTo>
                    <a:pt x="70490" y="70409"/>
                  </a:lnTo>
                  <a:close/>
                  <a:moveTo>
                    <a:pt x="70490" y="70167"/>
                  </a:moveTo>
                  <a:lnTo>
                    <a:pt x="65893" y="70167"/>
                  </a:lnTo>
                  <a:lnTo>
                    <a:pt x="65893" y="65610"/>
                  </a:lnTo>
                  <a:lnTo>
                    <a:pt x="70490" y="65610"/>
                  </a:lnTo>
                  <a:close/>
                  <a:moveTo>
                    <a:pt x="70490" y="65368"/>
                  </a:moveTo>
                  <a:lnTo>
                    <a:pt x="65893" y="65368"/>
                  </a:lnTo>
                  <a:lnTo>
                    <a:pt x="65893" y="60771"/>
                  </a:lnTo>
                  <a:lnTo>
                    <a:pt x="70490" y="60771"/>
                  </a:lnTo>
                  <a:close/>
                  <a:moveTo>
                    <a:pt x="70490" y="60529"/>
                  </a:moveTo>
                  <a:lnTo>
                    <a:pt x="65893" y="60529"/>
                  </a:lnTo>
                  <a:lnTo>
                    <a:pt x="65893" y="55972"/>
                  </a:lnTo>
                  <a:lnTo>
                    <a:pt x="70490" y="55972"/>
                  </a:lnTo>
                  <a:close/>
                  <a:moveTo>
                    <a:pt x="70490" y="55730"/>
                  </a:moveTo>
                  <a:lnTo>
                    <a:pt x="65893" y="55730"/>
                  </a:lnTo>
                  <a:lnTo>
                    <a:pt x="65893" y="51174"/>
                  </a:lnTo>
                  <a:lnTo>
                    <a:pt x="70490" y="51174"/>
                  </a:lnTo>
                  <a:close/>
                  <a:moveTo>
                    <a:pt x="70490" y="50932"/>
                  </a:moveTo>
                  <a:lnTo>
                    <a:pt x="65893" y="50932"/>
                  </a:lnTo>
                  <a:lnTo>
                    <a:pt x="65893" y="46335"/>
                  </a:lnTo>
                  <a:lnTo>
                    <a:pt x="70490" y="46335"/>
                  </a:lnTo>
                  <a:close/>
                  <a:moveTo>
                    <a:pt x="70490" y="46093"/>
                  </a:moveTo>
                  <a:lnTo>
                    <a:pt x="65893" y="46093"/>
                  </a:lnTo>
                  <a:lnTo>
                    <a:pt x="65893" y="41536"/>
                  </a:lnTo>
                  <a:lnTo>
                    <a:pt x="70490" y="41536"/>
                  </a:lnTo>
                  <a:close/>
                  <a:moveTo>
                    <a:pt x="70490" y="41294"/>
                  </a:moveTo>
                  <a:lnTo>
                    <a:pt x="65893" y="41294"/>
                  </a:lnTo>
                  <a:lnTo>
                    <a:pt x="65893" y="36737"/>
                  </a:lnTo>
                  <a:lnTo>
                    <a:pt x="70490" y="36737"/>
                  </a:lnTo>
                  <a:close/>
                  <a:moveTo>
                    <a:pt x="70490" y="36495"/>
                  </a:moveTo>
                  <a:lnTo>
                    <a:pt x="65893" y="36495"/>
                  </a:lnTo>
                  <a:lnTo>
                    <a:pt x="65893" y="31898"/>
                  </a:lnTo>
                  <a:lnTo>
                    <a:pt x="70490" y="31898"/>
                  </a:lnTo>
                  <a:close/>
                  <a:moveTo>
                    <a:pt x="70490" y="31656"/>
                  </a:moveTo>
                  <a:lnTo>
                    <a:pt x="65893" y="31656"/>
                  </a:lnTo>
                  <a:lnTo>
                    <a:pt x="65893" y="27099"/>
                  </a:lnTo>
                  <a:lnTo>
                    <a:pt x="70490" y="27099"/>
                  </a:lnTo>
                  <a:close/>
                  <a:moveTo>
                    <a:pt x="70490" y="26857"/>
                  </a:moveTo>
                  <a:lnTo>
                    <a:pt x="65893" y="26857"/>
                  </a:lnTo>
                  <a:lnTo>
                    <a:pt x="65893" y="22260"/>
                  </a:lnTo>
                  <a:lnTo>
                    <a:pt x="70490" y="22260"/>
                  </a:lnTo>
                  <a:close/>
                  <a:moveTo>
                    <a:pt x="70490" y="22018"/>
                  </a:moveTo>
                  <a:lnTo>
                    <a:pt x="65893" y="22018"/>
                  </a:lnTo>
                  <a:lnTo>
                    <a:pt x="65893" y="17461"/>
                  </a:lnTo>
                  <a:lnTo>
                    <a:pt x="70490" y="17461"/>
                  </a:lnTo>
                  <a:close/>
                  <a:moveTo>
                    <a:pt x="70490" y="17219"/>
                  </a:moveTo>
                  <a:lnTo>
                    <a:pt x="65893" y="17219"/>
                  </a:lnTo>
                  <a:lnTo>
                    <a:pt x="65893" y="12662"/>
                  </a:lnTo>
                  <a:lnTo>
                    <a:pt x="70490" y="12662"/>
                  </a:lnTo>
                  <a:close/>
                  <a:moveTo>
                    <a:pt x="70490" y="12420"/>
                  </a:moveTo>
                  <a:lnTo>
                    <a:pt x="65893" y="12420"/>
                  </a:lnTo>
                  <a:lnTo>
                    <a:pt x="65893" y="7823"/>
                  </a:lnTo>
                  <a:lnTo>
                    <a:pt x="70490" y="7823"/>
                  </a:lnTo>
                  <a:close/>
                  <a:moveTo>
                    <a:pt x="75289" y="79765"/>
                  </a:moveTo>
                  <a:lnTo>
                    <a:pt x="70732" y="79765"/>
                  </a:lnTo>
                  <a:lnTo>
                    <a:pt x="70732" y="75208"/>
                  </a:lnTo>
                  <a:lnTo>
                    <a:pt x="75289" y="75208"/>
                  </a:lnTo>
                  <a:close/>
                  <a:moveTo>
                    <a:pt x="75289" y="74966"/>
                  </a:moveTo>
                  <a:lnTo>
                    <a:pt x="70732" y="74966"/>
                  </a:lnTo>
                  <a:lnTo>
                    <a:pt x="70732" y="70409"/>
                  </a:lnTo>
                  <a:lnTo>
                    <a:pt x="75289" y="70409"/>
                  </a:lnTo>
                  <a:close/>
                  <a:moveTo>
                    <a:pt x="75289" y="70167"/>
                  </a:moveTo>
                  <a:lnTo>
                    <a:pt x="70732" y="70167"/>
                  </a:lnTo>
                  <a:lnTo>
                    <a:pt x="70732" y="65570"/>
                  </a:lnTo>
                  <a:lnTo>
                    <a:pt x="75289" y="65570"/>
                  </a:lnTo>
                  <a:close/>
                  <a:moveTo>
                    <a:pt x="75289" y="65328"/>
                  </a:moveTo>
                  <a:lnTo>
                    <a:pt x="70732" y="65328"/>
                  </a:lnTo>
                  <a:lnTo>
                    <a:pt x="70732" y="60771"/>
                  </a:lnTo>
                  <a:lnTo>
                    <a:pt x="75289" y="60771"/>
                  </a:lnTo>
                  <a:close/>
                  <a:moveTo>
                    <a:pt x="75289" y="60529"/>
                  </a:moveTo>
                  <a:lnTo>
                    <a:pt x="70732" y="60529"/>
                  </a:lnTo>
                  <a:lnTo>
                    <a:pt x="70732" y="55972"/>
                  </a:lnTo>
                  <a:lnTo>
                    <a:pt x="75289" y="55972"/>
                  </a:lnTo>
                  <a:close/>
                  <a:moveTo>
                    <a:pt x="75289" y="55730"/>
                  </a:moveTo>
                  <a:lnTo>
                    <a:pt x="70732" y="55730"/>
                  </a:lnTo>
                  <a:lnTo>
                    <a:pt x="70732" y="51133"/>
                  </a:lnTo>
                  <a:lnTo>
                    <a:pt x="75289" y="51133"/>
                  </a:lnTo>
                  <a:close/>
                  <a:moveTo>
                    <a:pt x="75289" y="50891"/>
                  </a:moveTo>
                  <a:lnTo>
                    <a:pt x="70732" y="50891"/>
                  </a:lnTo>
                  <a:lnTo>
                    <a:pt x="70732" y="46335"/>
                  </a:lnTo>
                  <a:lnTo>
                    <a:pt x="75289" y="46335"/>
                  </a:lnTo>
                  <a:close/>
                  <a:moveTo>
                    <a:pt x="75289" y="46093"/>
                  </a:moveTo>
                  <a:lnTo>
                    <a:pt x="70732" y="46093"/>
                  </a:lnTo>
                  <a:lnTo>
                    <a:pt x="70732" y="41495"/>
                  </a:lnTo>
                  <a:lnTo>
                    <a:pt x="75289" y="41495"/>
                  </a:lnTo>
                  <a:close/>
                  <a:moveTo>
                    <a:pt x="75289" y="41253"/>
                  </a:moveTo>
                  <a:lnTo>
                    <a:pt x="70732" y="41253"/>
                  </a:lnTo>
                  <a:lnTo>
                    <a:pt x="70732" y="36697"/>
                  </a:lnTo>
                  <a:lnTo>
                    <a:pt x="75289" y="36697"/>
                  </a:lnTo>
                  <a:close/>
                  <a:moveTo>
                    <a:pt x="75289" y="36455"/>
                  </a:moveTo>
                  <a:lnTo>
                    <a:pt x="70732" y="36455"/>
                  </a:lnTo>
                  <a:lnTo>
                    <a:pt x="70732" y="31898"/>
                  </a:lnTo>
                  <a:lnTo>
                    <a:pt x="75289" y="31898"/>
                  </a:lnTo>
                  <a:close/>
                  <a:moveTo>
                    <a:pt x="75289" y="31656"/>
                  </a:moveTo>
                  <a:lnTo>
                    <a:pt x="70732" y="31656"/>
                  </a:lnTo>
                  <a:lnTo>
                    <a:pt x="70732" y="27059"/>
                  </a:lnTo>
                  <a:lnTo>
                    <a:pt x="75289" y="27059"/>
                  </a:lnTo>
                  <a:close/>
                  <a:moveTo>
                    <a:pt x="75289" y="26817"/>
                  </a:moveTo>
                  <a:lnTo>
                    <a:pt x="70732" y="26817"/>
                  </a:lnTo>
                  <a:lnTo>
                    <a:pt x="70732" y="22260"/>
                  </a:lnTo>
                  <a:lnTo>
                    <a:pt x="75289" y="22260"/>
                  </a:lnTo>
                  <a:close/>
                  <a:moveTo>
                    <a:pt x="75289" y="22018"/>
                  </a:moveTo>
                  <a:lnTo>
                    <a:pt x="70732" y="22018"/>
                  </a:lnTo>
                  <a:lnTo>
                    <a:pt x="70732" y="17461"/>
                  </a:lnTo>
                  <a:lnTo>
                    <a:pt x="75289" y="17461"/>
                  </a:lnTo>
                  <a:close/>
                  <a:moveTo>
                    <a:pt x="75289" y="17219"/>
                  </a:moveTo>
                  <a:lnTo>
                    <a:pt x="70732" y="17219"/>
                  </a:lnTo>
                  <a:lnTo>
                    <a:pt x="70732" y="12622"/>
                  </a:lnTo>
                  <a:lnTo>
                    <a:pt x="75289" y="12622"/>
                  </a:lnTo>
                  <a:close/>
                  <a:moveTo>
                    <a:pt x="80087" y="74926"/>
                  </a:moveTo>
                  <a:lnTo>
                    <a:pt x="75531" y="74926"/>
                  </a:lnTo>
                  <a:lnTo>
                    <a:pt x="75531" y="70369"/>
                  </a:lnTo>
                  <a:lnTo>
                    <a:pt x="80087" y="70369"/>
                  </a:lnTo>
                  <a:close/>
                  <a:moveTo>
                    <a:pt x="80087" y="70127"/>
                  </a:moveTo>
                  <a:lnTo>
                    <a:pt x="75531" y="70127"/>
                  </a:lnTo>
                  <a:lnTo>
                    <a:pt x="75531" y="65570"/>
                  </a:lnTo>
                  <a:lnTo>
                    <a:pt x="80087" y="65570"/>
                  </a:lnTo>
                  <a:close/>
                  <a:moveTo>
                    <a:pt x="80087" y="65328"/>
                  </a:moveTo>
                  <a:lnTo>
                    <a:pt x="75531" y="65328"/>
                  </a:lnTo>
                  <a:lnTo>
                    <a:pt x="75531" y="60731"/>
                  </a:lnTo>
                  <a:lnTo>
                    <a:pt x="80087" y="60731"/>
                  </a:lnTo>
                  <a:close/>
                  <a:moveTo>
                    <a:pt x="80087" y="60489"/>
                  </a:moveTo>
                  <a:lnTo>
                    <a:pt x="75531" y="60489"/>
                  </a:lnTo>
                  <a:lnTo>
                    <a:pt x="75531" y="55932"/>
                  </a:lnTo>
                  <a:lnTo>
                    <a:pt x="80087" y="55932"/>
                  </a:lnTo>
                  <a:close/>
                  <a:moveTo>
                    <a:pt x="80087" y="55690"/>
                  </a:moveTo>
                  <a:lnTo>
                    <a:pt x="75531" y="55690"/>
                  </a:lnTo>
                  <a:lnTo>
                    <a:pt x="75531" y="51133"/>
                  </a:lnTo>
                  <a:lnTo>
                    <a:pt x="80087" y="51133"/>
                  </a:lnTo>
                  <a:close/>
                  <a:moveTo>
                    <a:pt x="80087" y="50891"/>
                  </a:moveTo>
                  <a:lnTo>
                    <a:pt x="75531" y="50891"/>
                  </a:lnTo>
                  <a:lnTo>
                    <a:pt x="75531" y="46294"/>
                  </a:lnTo>
                  <a:lnTo>
                    <a:pt x="80087" y="46294"/>
                  </a:lnTo>
                  <a:close/>
                  <a:moveTo>
                    <a:pt x="80087" y="46052"/>
                  </a:moveTo>
                  <a:lnTo>
                    <a:pt x="75531" y="46052"/>
                  </a:lnTo>
                  <a:lnTo>
                    <a:pt x="75531" y="41495"/>
                  </a:lnTo>
                  <a:lnTo>
                    <a:pt x="80087" y="41495"/>
                  </a:lnTo>
                  <a:close/>
                  <a:moveTo>
                    <a:pt x="80087" y="41253"/>
                  </a:moveTo>
                  <a:lnTo>
                    <a:pt x="75531" y="41253"/>
                  </a:lnTo>
                  <a:lnTo>
                    <a:pt x="75531" y="36697"/>
                  </a:lnTo>
                  <a:lnTo>
                    <a:pt x="80087" y="36697"/>
                  </a:lnTo>
                  <a:close/>
                  <a:moveTo>
                    <a:pt x="80087" y="36455"/>
                  </a:moveTo>
                  <a:lnTo>
                    <a:pt x="75531" y="36455"/>
                  </a:lnTo>
                  <a:lnTo>
                    <a:pt x="75531" y="31858"/>
                  </a:lnTo>
                  <a:lnTo>
                    <a:pt x="80087" y="31858"/>
                  </a:lnTo>
                  <a:close/>
                  <a:moveTo>
                    <a:pt x="80087" y="31616"/>
                  </a:moveTo>
                  <a:lnTo>
                    <a:pt x="75531" y="31616"/>
                  </a:lnTo>
                  <a:lnTo>
                    <a:pt x="75531" y="27059"/>
                  </a:lnTo>
                  <a:lnTo>
                    <a:pt x="80087" y="27059"/>
                  </a:lnTo>
                  <a:close/>
                  <a:moveTo>
                    <a:pt x="80087" y="26817"/>
                  </a:moveTo>
                  <a:lnTo>
                    <a:pt x="75531" y="26817"/>
                  </a:lnTo>
                  <a:lnTo>
                    <a:pt x="75531" y="22260"/>
                  </a:lnTo>
                  <a:lnTo>
                    <a:pt x="80087" y="22260"/>
                  </a:lnTo>
                  <a:close/>
                  <a:moveTo>
                    <a:pt x="80087" y="22018"/>
                  </a:moveTo>
                  <a:lnTo>
                    <a:pt x="75531" y="22018"/>
                  </a:lnTo>
                  <a:lnTo>
                    <a:pt x="75531" y="17421"/>
                  </a:lnTo>
                  <a:lnTo>
                    <a:pt x="80087" y="17421"/>
                  </a:lnTo>
                  <a:close/>
                  <a:moveTo>
                    <a:pt x="84886" y="70127"/>
                  </a:moveTo>
                  <a:lnTo>
                    <a:pt x="80329" y="70127"/>
                  </a:lnTo>
                  <a:lnTo>
                    <a:pt x="80329" y="65530"/>
                  </a:lnTo>
                  <a:lnTo>
                    <a:pt x="84886" y="65530"/>
                  </a:lnTo>
                  <a:close/>
                  <a:moveTo>
                    <a:pt x="84886" y="65288"/>
                  </a:moveTo>
                  <a:lnTo>
                    <a:pt x="80329" y="65288"/>
                  </a:lnTo>
                  <a:lnTo>
                    <a:pt x="80329" y="60731"/>
                  </a:lnTo>
                  <a:lnTo>
                    <a:pt x="84886" y="60731"/>
                  </a:lnTo>
                  <a:close/>
                  <a:moveTo>
                    <a:pt x="84886" y="60489"/>
                  </a:moveTo>
                  <a:lnTo>
                    <a:pt x="80329" y="60489"/>
                  </a:lnTo>
                  <a:lnTo>
                    <a:pt x="80329" y="55932"/>
                  </a:lnTo>
                  <a:lnTo>
                    <a:pt x="84886" y="55932"/>
                  </a:lnTo>
                  <a:close/>
                  <a:moveTo>
                    <a:pt x="84886" y="55690"/>
                  </a:moveTo>
                  <a:lnTo>
                    <a:pt x="80329" y="55690"/>
                  </a:lnTo>
                  <a:lnTo>
                    <a:pt x="80329" y="51093"/>
                  </a:lnTo>
                  <a:lnTo>
                    <a:pt x="84886" y="51093"/>
                  </a:lnTo>
                  <a:close/>
                  <a:moveTo>
                    <a:pt x="84886" y="50851"/>
                  </a:moveTo>
                  <a:lnTo>
                    <a:pt x="80329" y="50851"/>
                  </a:lnTo>
                  <a:lnTo>
                    <a:pt x="80329" y="46294"/>
                  </a:lnTo>
                  <a:lnTo>
                    <a:pt x="84886" y="46294"/>
                  </a:lnTo>
                  <a:close/>
                  <a:moveTo>
                    <a:pt x="84886" y="46052"/>
                  </a:moveTo>
                  <a:lnTo>
                    <a:pt x="80329" y="46052"/>
                  </a:lnTo>
                  <a:lnTo>
                    <a:pt x="80329" y="41495"/>
                  </a:lnTo>
                  <a:lnTo>
                    <a:pt x="84886" y="41495"/>
                  </a:lnTo>
                  <a:close/>
                  <a:moveTo>
                    <a:pt x="84886" y="41253"/>
                  </a:moveTo>
                  <a:lnTo>
                    <a:pt x="80329" y="41253"/>
                  </a:lnTo>
                  <a:lnTo>
                    <a:pt x="80329" y="36656"/>
                  </a:lnTo>
                  <a:lnTo>
                    <a:pt x="84886" y="36656"/>
                  </a:lnTo>
                  <a:close/>
                  <a:moveTo>
                    <a:pt x="84886" y="36414"/>
                  </a:moveTo>
                  <a:lnTo>
                    <a:pt x="80329" y="36414"/>
                  </a:lnTo>
                  <a:lnTo>
                    <a:pt x="80329" y="31858"/>
                  </a:lnTo>
                  <a:lnTo>
                    <a:pt x="84886" y="31858"/>
                  </a:lnTo>
                  <a:close/>
                  <a:moveTo>
                    <a:pt x="84886" y="31616"/>
                  </a:moveTo>
                  <a:lnTo>
                    <a:pt x="80329" y="31616"/>
                  </a:lnTo>
                  <a:lnTo>
                    <a:pt x="80329" y="27018"/>
                  </a:lnTo>
                  <a:lnTo>
                    <a:pt x="84886" y="27018"/>
                  </a:lnTo>
                  <a:close/>
                  <a:moveTo>
                    <a:pt x="84886" y="26776"/>
                  </a:moveTo>
                  <a:lnTo>
                    <a:pt x="80329" y="26776"/>
                  </a:lnTo>
                  <a:lnTo>
                    <a:pt x="80329" y="22220"/>
                  </a:lnTo>
                  <a:lnTo>
                    <a:pt x="84886" y="2222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97" name="Google Shape;297;p13"/>
          <p:cNvSpPr txBox="1">
            <a:spLocks noGrp="1"/>
          </p:cNvSpPr>
          <p:nvPr>
            <p:ph type="title"/>
          </p:nvPr>
        </p:nvSpPr>
        <p:spPr>
          <a:xfrm>
            <a:off x="722375" y="539500"/>
            <a:ext cx="7699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98" name="Google Shape;298;p13"/>
          <p:cNvSpPr txBox="1">
            <a:spLocks noGrp="1"/>
          </p:cNvSpPr>
          <p:nvPr>
            <p:ph type="title" idx="2" hasCustomPrompt="1"/>
          </p:nvPr>
        </p:nvSpPr>
        <p:spPr>
          <a:xfrm>
            <a:off x="1522280" y="1393950"/>
            <a:ext cx="773700" cy="777300"/>
          </a:xfrm>
          <a:prstGeom prst="rect">
            <a:avLst/>
          </a:prstGeom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299" name="Google Shape;299;p13"/>
          <p:cNvSpPr txBox="1">
            <a:spLocks noGrp="1"/>
          </p:cNvSpPr>
          <p:nvPr>
            <p:ph type="title" idx="3" hasCustomPrompt="1"/>
          </p:nvPr>
        </p:nvSpPr>
        <p:spPr>
          <a:xfrm>
            <a:off x="5238030" y="1393950"/>
            <a:ext cx="773700" cy="777300"/>
          </a:xfrm>
          <a:prstGeom prst="rect">
            <a:avLst/>
          </a:prstGeom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300" name="Google Shape;300;p13"/>
          <p:cNvSpPr txBox="1">
            <a:spLocks noGrp="1"/>
          </p:cNvSpPr>
          <p:nvPr>
            <p:ph type="title" idx="4" hasCustomPrompt="1"/>
          </p:nvPr>
        </p:nvSpPr>
        <p:spPr>
          <a:xfrm>
            <a:off x="1522305" y="2494625"/>
            <a:ext cx="773700" cy="777300"/>
          </a:xfrm>
          <a:prstGeom prst="rect">
            <a:avLst/>
          </a:prstGeom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301" name="Google Shape;301;p13"/>
          <p:cNvSpPr txBox="1">
            <a:spLocks noGrp="1"/>
          </p:cNvSpPr>
          <p:nvPr>
            <p:ph type="title" idx="5" hasCustomPrompt="1"/>
          </p:nvPr>
        </p:nvSpPr>
        <p:spPr>
          <a:xfrm>
            <a:off x="1522305" y="3595300"/>
            <a:ext cx="773700" cy="777300"/>
          </a:xfrm>
          <a:prstGeom prst="rect">
            <a:avLst/>
          </a:prstGeom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302" name="Google Shape;302;p13"/>
          <p:cNvSpPr txBox="1">
            <a:spLocks noGrp="1"/>
          </p:cNvSpPr>
          <p:nvPr>
            <p:ph type="subTitle" idx="1"/>
          </p:nvPr>
        </p:nvSpPr>
        <p:spPr>
          <a:xfrm>
            <a:off x="2448393" y="1518150"/>
            <a:ext cx="1457700" cy="52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303" name="Google Shape;303;p13"/>
          <p:cNvSpPr txBox="1">
            <a:spLocks noGrp="1"/>
          </p:cNvSpPr>
          <p:nvPr>
            <p:ph type="subTitle" idx="6"/>
          </p:nvPr>
        </p:nvSpPr>
        <p:spPr>
          <a:xfrm>
            <a:off x="6164020" y="1518150"/>
            <a:ext cx="1457700" cy="52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304" name="Google Shape;304;p13"/>
          <p:cNvSpPr txBox="1">
            <a:spLocks noGrp="1"/>
          </p:cNvSpPr>
          <p:nvPr>
            <p:ph type="subTitle" idx="7"/>
          </p:nvPr>
        </p:nvSpPr>
        <p:spPr>
          <a:xfrm>
            <a:off x="2448393" y="2618825"/>
            <a:ext cx="1457700" cy="52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305" name="Google Shape;305;p13"/>
          <p:cNvSpPr txBox="1">
            <a:spLocks noGrp="1"/>
          </p:cNvSpPr>
          <p:nvPr>
            <p:ph type="subTitle" idx="8"/>
          </p:nvPr>
        </p:nvSpPr>
        <p:spPr>
          <a:xfrm>
            <a:off x="2448270" y="3719500"/>
            <a:ext cx="1457700" cy="52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306" name="Google Shape;306;p13"/>
          <p:cNvSpPr txBox="1">
            <a:spLocks noGrp="1"/>
          </p:cNvSpPr>
          <p:nvPr>
            <p:ph type="title" idx="9" hasCustomPrompt="1"/>
          </p:nvPr>
        </p:nvSpPr>
        <p:spPr>
          <a:xfrm>
            <a:off x="5237956" y="2494625"/>
            <a:ext cx="773700" cy="777300"/>
          </a:xfrm>
          <a:prstGeom prst="rect">
            <a:avLst/>
          </a:prstGeom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307" name="Google Shape;307;p13"/>
          <p:cNvSpPr txBox="1">
            <a:spLocks noGrp="1"/>
          </p:cNvSpPr>
          <p:nvPr>
            <p:ph type="title" idx="13" hasCustomPrompt="1"/>
          </p:nvPr>
        </p:nvSpPr>
        <p:spPr>
          <a:xfrm>
            <a:off x="5237957" y="3595300"/>
            <a:ext cx="773700" cy="777300"/>
          </a:xfrm>
          <a:prstGeom prst="rect">
            <a:avLst/>
          </a:prstGeom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308" name="Google Shape;308;p13"/>
          <p:cNvSpPr txBox="1">
            <a:spLocks noGrp="1"/>
          </p:cNvSpPr>
          <p:nvPr>
            <p:ph type="subTitle" idx="14"/>
          </p:nvPr>
        </p:nvSpPr>
        <p:spPr>
          <a:xfrm>
            <a:off x="6163931" y="2618825"/>
            <a:ext cx="1457700" cy="52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309" name="Google Shape;309;p13"/>
          <p:cNvSpPr txBox="1">
            <a:spLocks noGrp="1"/>
          </p:cNvSpPr>
          <p:nvPr>
            <p:ph type="subTitle" idx="15"/>
          </p:nvPr>
        </p:nvSpPr>
        <p:spPr>
          <a:xfrm>
            <a:off x="6163930" y="3719500"/>
            <a:ext cx="1457700" cy="52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CUSTOM_3">
    <p:spTree>
      <p:nvGrpSpPr>
        <p:cNvPr id="1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1" name="Google Shape;311;p14"/>
          <p:cNvGrpSpPr/>
          <p:nvPr/>
        </p:nvGrpSpPr>
        <p:grpSpPr>
          <a:xfrm>
            <a:off x="-1294537" y="-911075"/>
            <a:ext cx="10209225" cy="4536563"/>
            <a:chOff x="-1294537" y="-911075"/>
            <a:chExt cx="10209225" cy="4536563"/>
          </a:xfrm>
        </p:grpSpPr>
        <p:sp>
          <p:nvSpPr>
            <p:cNvPr id="312" name="Google Shape;312;p14"/>
            <p:cNvSpPr/>
            <p:nvPr/>
          </p:nvSpPr>
          <p:spPr>
            <a:xfrm rot="10800000" flipH="1">
              <a:off x="-125475" y="-71600"/>
              <a:ext cx="3162000" cy="611100"/>
            </a:xfrm>
            <a:prstGeom prst="round1Rect">
              <a:avLst>
                <a:gd name="adj" fmla="val 16667"/>
              </a:avLst>
            </a:prstGeom>
            <a:noFill/>
            <a:ln w="9525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grpSp>
          <p:nvGrpSpPr>
            <p:cNvPr id="313" name="Google Shape;313;p14"/>
            <p:cNvGrpSpPr/>
            <p:nvPr/>
          </p:nvGrpSpPr>
          <p:grpSpPr>
            <a:xfrm>
              <a:off x="7928563" y="-911075"/>
              <a:ext cx="986125" cy="2095500"/>
              <a:chOff x="7631225" y="2241175"/>
              <a:chExt cx="986125" cy="2095500"/>
            </a:xfrm>
          </p:grpSpPr>
          <p:cxnSp>
            <p:nvCxnSpPr>
              <p:cNvPr id="314" name="Google Shape;314;p14"/>
              <p:cNvCxnSpPr/>
              <p:nvPr/>
            </p:nvCxnSpPr>
            <p:spPr>
              <a:xfrm>
                <a:off x="763122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15" name="Google Shape;315;p14"/>
              <p:cNvCxnSpPr/>
              <p:nvPr/>
            </p:nvCxnSpPr>
            <p:spPr>
              <a:xfrm>
                <a:off x="770708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16" name="Google Shape;316;p14"/>
              <p:cNvCxnSpPr/>
              <p:nvPr/>
            </p:nvCxnSpPr>
            <p:spPr>
              <a:xfrm>
                <a:off x="778293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17" name="Google Shape;317;p14"/>
              <p:cNvCxnSpPr/>
              <p:nvPr/>
            </p:nvCxnSpPr>
            <p:spPr>
              <a:xfrm>
                <a:off x="7858792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18" name="Google Shape;318;p14"/>
              <p:cNvCxnSpPr/>
              <p:nvPr/>
            </p:nvCxnSpPr>
            <p:spPr>
              <a:xfrm>
                <a:off x="801050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19" name="Google Shape;319;p14"/>
              <p:cNvCxnSpPr/>
              <p:nvPr/>
            </p:nvCxnSpPr>
            <p:spPr>
              <a:xfrm>
                <a:off x="816221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0" name="Google Shape;320;p14"/>
              <p:cNvCxnSpPr/>
              <p:nvPr/>
            </p:nvCxnSpPr>
            <p:spPr>
              <a:xfrm>
                <a:off x="831392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1" name="Google Shape;321;p14"/>
              <p:cNvCxnSpPr/>
              <p:nvPr/>
            </p:nvCxnSpPr>
            <p:spPr>
              <a:xfrm>
                <a:off x="793464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2" name="Google Shape;322;p14"/>
              <p:cNvCxnSpPr/>
              <p:nvPr/>
            </p:nvCxnSpPr>
            <p:spPr>
              <a:xfrm>
                <a:off x="8086360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3" name="Google Shape;323;p14"/>
              <p:cNvCxnSpPr/>
              <p:nvPr/>
            </p:nvCxnSpPr>
            <p:spPr>
              <a:xfrm>
                <a:off x="823807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4" name="Google Shape;324;p14"/>
              <p:cNvCxnSpPr/>
              <p:nvPr/>
            </p:nvCxnSpPr>
            <p:spPr>
              <a:xfrm>
                <a:off x="8389783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5" name="Google Shape;325;p14"/>
              <p:cNvCxnSpPr/>
              <p:nvPr/>
            </p:nvCxnSpPr>
            <p:spPr>
              <a:xfrm>
                <a:off x="846563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6" name="Google Shape;326;p14"/>
              <p:cNvCxnSpPr/>
              <p:nvPr/>
            </p:nvCxnSpPr>
            <p:spPr>
              <a:xfrm>
                <a:off x="854149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7" name="Google Shape;327;p14"/>
              <p:cNvCxnSpPr/>
              <p:nvPr/>
            </p:nvCxnSpPr>
            <p:spPr>
              <a:xfrm>
                <a:off x="8617350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28" name="Google Shape;328;p14"/>
            <p:cNvGrpSpPr/>
            <p:nvPr/>
          </p:nvGrpSpPr>
          <p:grpSpPr>
            <a:xfrm>
              <a:off x="-1294537" y="1741238"/>
              <a:ext cx="1885275" cy="1884250"/>
              <a:chOff x="2609275" y="3149350"/>
              <a:chExt cx="1885275" cy="1884250"/>
            </a:xfrm>
          </p:grpSpPr>
          <p:sp>
            <p:nvSpPr>
              <p:cNvPr id="329" name="Google Shape;329;p14"/>
              <p:cNvSpPr/>
              <p:nvPr/>
            </p:nvSpPr>
            <p:spPr>
              <a:xfrm>
                <a:off x="3923900" y="3224950"/>
                <a:ext cx="494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761" h="19801" extrusionOk="0">
                    <a:moveTo>
                      <a:pt x="485" y="202"/>
                    </a:moveTo>
                    <a:cubicBezTo>
                      <a:pt x="323" y="162"/>
                      <a:pt x="162" y="81"/>
                      <a:pt x="1" y="1"/>
                    </a:cubicBezTo>
                    <a:lnTo>
                      <a:pt x="19761" y="19801"/>
                    </a:lnTo>
                    <a:cubicBezTo>
                      <a:pt x="19720" y="19640"/>
                      <a:pt x="19640" y="19478"/>
                      <a:pt x="19559" y="19317"/>
                    </a:cubicBezTo>
                    <a:lnTo>
                      <a:pt x="485" y="20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0" name="Google Shape;330;p14"/>
              <p:cNvSpPr/>
              <p:nvPr/>
            </p:nvSpPr>
            <p:spPr>
              <a:xfrm>
                <a:off x="3725300" y="3164475"/>
                <a:ext cx="753125" cy="753100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24" extrusionOk="0">
                    <a:moveTo>
                      <a:pt x="323" y="81"/>
                    </a:moveTo>
                    <a:cubicBezTo>
                      <a:pt x="202" y="41"/>
                      <a:pt x="122" y="41"/>
                      <a:pt x="1" y="0"/>
                    </a:cubicBezTo>
                    <a:lnTo>
                      <a:pt x="30124" y="30124"/>
                    </a:lnTo>
                    <a:cubicBezTo>
                      <a:pt x="30084" y="30043"/>
                      <a:pt x="30084" y="29922"/>
                      <a:pt x="30043" y="29801"/>
                    </a:cubicBezTo>
                    <a:lnTo>
                      <a:pt x="323" y="8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1" name="Google Shape;331;p14"/>
              <p:cNvSpPr/>
              <p:nvPr/>
            </p:nvSpPr>
            <p:spPr>
              <a:xfrm>
                <a:off x="3572075" y="3149350"/>
                <a:ext cx="922475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899" h="36899" extrusionOk="0">
                    <a:moveTo>
                      <a:pt x="282" y="0"/>
                    </a:moveTo>
                    <a:cubicBezTo>
                      <a:pt x="161" y="0"/>
                      <a:pt x="81" y="0"/>
                      <a:pt x="0" y="0"/>
                    </a:cubicBezTo>
                    <a:lnTo>
                      <a:pt x="36898" y="36899"/>
                    </a:lnTo>
                    <a:cubicBezTo>
                      <a:pt x="36898" y="36778"/>
                      <a:pt x="36898" y="36697"/>
                      <a:pt x="36858" y="36616"/>
                    </a:cubicBezTo>
                    <a:lnTo>
                      <a:pt x="28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" name="Google Shape;332;p14"/>
              <p:cNvSpPr/>
              <p:nvPr/>
            </p:nvSpPr>
            <p:spPr>
              <a:xfrm>
                <a:off x="3440000" y="315440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242" y="0"/>
                    </a:moveTo>
                    <a:cubicBezTo>
                      <a:pt x="162" y="40"/>
                      <a:pt x="81" y="40"/>
                      <a:pt x="0" y="40"/>
                    </a:cubicBezTo>
                    <a:lnTo>
                      <a:pt x="41899" y="41939"/>
                    </a:lnTo>
                    <a:cubicBezTo>
                      <a:pt x="41899" y="41858"/>
                      <a:pt x="41939" y="41778"/>
                      <a:pt x="41939" y="4169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3" name="Google Shape;333;p14"/>
              <p:cNvSpPr/>
              <p:nvPr/>
            </p:nvSpPr>
            <p:spPr>
              <a:xfrm>
                <a:off x="3323050" y="3175550"/>
                <a:ext cx="1145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811" h="45771" extrusionOk="0">
                    <a:moveTo>
                      <a:pt x="243" y="1"/>
                    </a:moveTo>
                    <a:cubicBezTo>
                      <a:pt x="162" y="1"/>
                      <a:pt x="81" y="41"/>
                      <a:pt x="1" y="41"/>
                    </a:cubicBezTo>
                    <a:lnTo>
                      <a:pt x="45730" y="45771"/>
                    </a:lnTo>
                    <a:cubicBezTo>
                      <a:pt x="45771" y="45690"/>
                      <a:pt x="45771" y="45610"/>
                      <a:pt x="45811" y="4556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4" name="Google Shape;334;p14"/>
              <p:cNvSpPr/>
              <p:nvPr/>
            </p:nvSpPr>
            <p:spPr>
              <a:xfrm>
                <a:off x="3218200" y="320782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202" y="0"/>
                    </a:moveTo>
                    <a:cubicBezTo>
                      <a:pt x="122" y="0"/>
                      <a:pt x="81" y="41"/>
                      <a:pt x="1" y="81"/>
                    </a:cubicBezTo>
                    <a:lnTo>
                      <a:pt x="48593" y="48674"/>
                    </a:lnTo>
                    <a:cubicBezTo>
                      <a:pt x="48634" y="48633"/>
                      <a:pt x="48674" y="48553"/>
                      <a:pt x="48674" y="4847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5" name="Google Shape;335;p14"/>
              <p:cNvSpPr/>
              <p:nvPr/>
            </p:nvSpPr>
            <p:spPr>
              <a:xfrm>
                <a:off x="3122425" y="324915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202" y="1"/>
                    </a:moveTo>
                    <a:cubicBezTo>
                      <a:pt x="122" y="41"/>
                      <a:pt x="81" y="81"/>
                      <a:pt x="1" y="122"/>
                    </a:cubicBezTo>
                    <a:lnTo>
                      <a:pt x="50771" y="50852"/>
                    </a:lnTo>
                    <a:cubicBezTo>
                      <a:pt x="50771" y="50811"/>
                      <a:pt x="50811" y="50731"/>
                      <a:pt x="50852" y="5069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6" name="Google Shape;336;p14"/>
              <p:cNvSpPr/>
              <p:nvPr/>
            </p:nvSpPr>
            <p:spPr>
              <a:xfrm>
                <a:off x="3035725" y="3299550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162" y="1"/>
                    </a:moveTo>
                    <a:cubicBezTo>
                      <a:pt x="81" y="41"/>
                      <a:pt x="41" y="82"/>
                      <a:pt x="1" y="122"/>
                    </a:cubicBezTo>
                    <a:lnTo>
                      <a:pt x="52182" y="52344"/>
                    </a:lnTo>
                    <a:cubicBezTo>
                      <a:pt x="52223" y="52263"/>
                      <a:pt x="52263" y="52223"/>
                      <a:pt x="52303" y="5218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7" name="Google Shape;337;p14"/>
              <p:cNvSpPr/>
              <p:nvPr/>
            </p:nvSpPr>
            <p:spPr>
              <a:xfrm>
                <a:off x="2956075" y="3358025"/>
                <a:ext cx="1328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51" h="53191" extrusionOk="0">
                    <a:moveTo>
                      <a:pt x="122" y="1"/>
                    </a:moveTo>
                    <a:cubicBezTo>
                      <a:pt x="82" y="41"/>
                      <a:pt x="41" y="82"/>
                      <a:pt x="1" y="122"/>
                    </a:cubicBezTo>
                    <a:lnTo>
                      <a:pt x="53030" y="53191"/>
                    </a:lnTo>
                    <a:cubicBezTo>
                      <a:pt x="53070" y="53110"/>
                      <a:pt x="53110" y="53070"/>
                      <a:pt x="53151" y="53030"/>
                    </a:cubicBezTo>
                    <a:lnTo>
                      <a:pt x="122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" name="Google Shape;338;p14"/>
              <p:cNvSpPr/>
              <p:nvPr/>
            </p:nvSpPr>
            <p:spPr>
              <a:xfrm>
                <a:off x="2883500" y="3422550"/>
                <a:ext cx="1336825" cy="1336825"/>
              </a:xfrm>
              <a:custGeom>
                <a:avLst/>
                <a:gdLst/>
                <a:ahLst/>
                <a:cxnLst/>
                <a:rect l="l" t="t" r="r" b="b"/>
                <a:pathLst>
                  <a:path w="53473" h="53473" extrusionOk="0">
                    <a:moveTo>
                      <a:pt x="121" y="1"/>
                    </a:moveTo>
                    <a:cubicBezTo>
                      <a:pt x="121" y="1"/>
                      <a:pt x="81" y="81"/>
                      <a:pt x="81" y="81"/>
                    </a:cubicBezTo>
                    <a:cubicBezTo>
                      <a:pt x="41" y="122"/>
                      <a:pt x="0" y="122"/>
                      <a:pt x="0" y="162"/>
                    </a:cubicBezTo>
                    <a:lnTo>
                      <a:pt x="53311" y="53473"/>
                    </a:lnTo>
                    <a:cubicBezTo>
                      <a:pt x="53311" y="53473"/>
                      <a:pt x="53392" y="53433"/>
                      <a:pt x="53392" y="53433"/>
                    </a:cubicBezTo>
                    <a:cubicBezTo>
                      <a:pt x="53432" y="53392"/>
                      <a:pt x="53432" y="53392"/>
                      <a:pt x="53473" y="5335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" name="Google Shape;339;p14"/>
              <p:cNvSpPr/>
              <p:nvPr/>
            </p:nvSpPr>
            <p:spPr>
              <a:xfrm>
                <a:off x="2817975" y="3495150"/>
                <a:ext cx="1329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91" h="53191" extrusionOk="0">
                    <a:moveTo>
                      <a:pt x="121" y="0"/>
                    </a:moveTo>
                    <a:cubicBezTo>
                      <a:pt x="81" y="41"/>
                      <a:pt x="41" y="121"/>
                      <a:pt x="0" y="161"/>
                    </a:cubicBezTo>
                    <a:lnTo>
                      <a:pt x="53029" y="53190"/>
                    </a:lnTo>
                    <a:cubicBezTo>
                      <a:pt x="53110" y="53150"/>
                      <a:pt x="53150" y="53109"/>
                      <a:pt x="53190" y="53069"/>
                    </a:cubicBezTo>
                    <a:lnTo>
                      <a:pt x="12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" name="Google Shape;340;p14"/>
              <p:cNvSpPr/>
              <p:nvPr/>
            </p:nvSpPr>
            <p:spPr>
              <a:xfrm>
                <a:off x="2760500" y="3574775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81" y="1"/>
                    </a:moveTo>
                    <a:cubicBezTo>
                      <a:pt x="41" y="82"/>
                      <a:pt x="41" y="122"/>
                      <a:pt x="1" y="162"/>
                    </a:cubicBezTo>
                    <a:lnTo>
                      <a:pt x="52142" y="52344"/>
                    </a:lnTo>
                    <a:cubicBezTo>
                      <a:pt x="52182" y="52304"/>
                      <a:pt x="52263" y="52263"/>
                      <a:pt x="52303" y="5222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" name="Google Shape;341;p14"/>
              <p:cNvSpPr/>
              <p:nvPr/>
            </p:nvSpPr>
            <p:spPr>
              <a:xfrm>
                <a:off x="2710100" y="366250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0" y="162"/>
                    </a:cubicBezTo>
                    <a:lnTo>
                      <a:pt x="50650" y="50851"/>
                    </a:lnTo>
                    <a:cubicBezTo>
                      <a:pt x="50690" y="50811"/>
                      <a:pt x="50771" y="50771"/>
                      <a:pt x="50851" y="50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2" name="Google Shape;342;p14"/>
              <p:cNvSpPr/>
              <p:nvPr/>
            </p:nvSpPr>
            <p:spPr>
              <a:xfrm>
                <a:off x="2667750" y="375827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1" y="202"/>
                    </a:cubicBezTo>
                    <a:lnTo>
                      <a:pt x="48513" y="48674"/>
                    </a:lnTo>
                    <a:cubicBezTo>
                      <a:pt x="48553" y="48633"/>
                      <a:pt x="48634" y="48633"/>
                      <a:pt x="48674" y="4859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3" name="Google Shape;343;p14"/>
              <p:cNvSpPr/>
              <p:nvPr/>
            </p:nvSpPr>
            <p:spPr>
              <a:xfrm>
                <a:off x="2635500" y="3863125"/>
                <a:ext cx="1144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771" h="45771" extrusionOk="0">
                    <a:moveTo>
                      <a:pt x="41" y="0"/>
                    </a:moveTo>
                    <a:cubicBezTo>
                      <a:pt x="41" y="81"/>
                      <a:pt x="0" y="121"/>
                      <a:pt x="0" y="202"/>
                    </a:cubicBezTo>
                    <a:lnTo>
                      <a:pt x="45569" y="45770"/>
                    </a:lnTo>
                    <a:cubicBezTo>
                      <a:pt x="45649" y="45770"/>
                      <a:pt x="45730" y="45730"/>
                      <a:pt x="45770" y="45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4" name="Google Shape;344;p14"/>
              <p:cNvSpPr/>
              <p:nvPr/>
            </p:nvSpPr>
            <p:spPr>
              <a:xfrm>
                <a:off x="2615325" y="398005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1" y="1"/>
                    </a:moveTo>
                    <a:cubicBezTo>
                      <a:pt x="1" y="82"/>
                      <a:pt x="1" y="162"/>
                      <a:pt x="1" y="243"/>
                    </a:cubicBezTo>
                    <a:lnTo>
                      <a:pt x="41657" y="41940"/>
                    </a:lnTo>
                    <a:cubicBezTo>
                      <a:pt x="41738" y="41900"/>
                      <a:pt x="41859" y="41900"/>
                      <a:pt x="41940" y="419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5" name="Google Shape;345;p14"/>
              <p:cNvSpPr/>
              <p:nvPr/>
            </p:nvSpPr>
            <p:spPr>
              <a:xfrm>
                <a:off x="2609275" y="4111125"/>
                <a:ext cx="922500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900" h="36899" extrusionOk="0">
                    <a:moveTo>
                      <a:pt x="1" y="0"/>
                    </a:moveTo>
                    <a:cubicBezTo>
                      <a:pt x="1" y="81"/>
                      <a:pt x="1" y="202"/>
                      <a:pt x="1" y="283"/>
                    </a:cubicBezTo>
                    <a:lnTo>
                      <a:pt x="36617" y="36899"/>
                    </a:lnTo>
                    <a:cubicBezTo>
                      <a:pt x="36697" y="36899"/>
                      <a:pt x="36818" y="36899"/>
                      <a:pt x="36899" y="36899"/>
                    </a:cubicBez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6" name="Google Shape;346;p14"/>
              <p:cNvSpPr/>
              <p:nvPr/>
            </p:nvSpPr>
            <p:spPr>
              <a:xfrm>
                <a:off x="2625400" y="4264350"/>
                <a:ext cx="753125" cy="754125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65" extrusionOk="0">
                    <a:moveTo>
                      <a:pt x="1" y="1"/>
                    </a:moveTo>
                    <a:cubicBezTo>
                      <a:pt x="1" y="122"/>
                      <a:pt x="41" y="243"/>
                      <a:pt x="41" y="364"/>
                    </a:cubicBezTo>
                    <a:lnTo>
                      <a:pt x="29762" y="30084"/>
                    </a:lnTo>
                    <a:cubicBezTo>
                      <a:pt x="29883" y="30124"/>
                      <a:pt x="30004" y="30124"/>
                      <a:pt x="30124" y="3016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7" name="Google Shape;347;p14"/>
              <p:cNvSpPr/>
              <p:nvPr/>
            </p:nvSpPr>
            <p:spPr>
              <a:xfrm>
                <a:off x="2684900" y="4462975"/>
                <a:ext cx="495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801" h="19801" extrusionOk="0">
                    <a:moveTo>
                      <a:pt x="0" y="0"/>
                    </a:moveTo>
                    <a:cubicBezTo>
                      <a:pt x="81" y="161"/>
                      <a:pt x="161" y="323"/>
                      <a:pt x="242" y="484"/>
                    </a:cubicBezTo>
                    <a:lnTo>
                      <a:pt x="19316" y="19599"/>
                    </a:lnTo>
                    <a:cubicBezTo>
                      <a:pt x="19478" y="19639"/>
                      <a:pt x="19639" y="19720"/>
                      <a:pt x="19800" y="1980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pic>
        <p:nvPicPr>
          <p:cNvPr id="348" name="Google Shape;348;p1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349" name="Google Shape;349;p14"/>
          <p:cNvSpPr/>
          <p:nvPr/>
        </p:nvSpPr>
        <p:spPr>
          <a:xfrm>
            <a:off x="7925" y="4827250"/>
            <a:ext cx="2263500" cy="313800"/>
          </a:xfrm>
          <a:prstGeom prst="round1Rect">
            <a:avLst>
              <a:gd name="adj" fmla="val 50000"/>
            </a:avLst>
          </a:prstGeom>
          <a:solidFill>
            <a:srgbClr val="006DF5">
              <a:alpha val="4051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Maven Pro"/>
              <a:ea typeface="Maven Pro"/>
              <a:cs typeface="Maven Pro"/>
              <a:sym typeface="Maven Pro"/>
            </a:endParaRPr>
          </a:p>
        </p:txBody>
      </p:sp>
      <p:sp>
        <p:nvSpPr>
          <p:cNvPr id="350" name="Google Shape;350;p14"/>
          <p:cNvSpPr txBox="1">
            <a:spLocks noGrp="1"/>
          </p:cNvSpPr>
          <p:nvPr>
            <p:ph type="title"/>
          </p:nvPr>
        </p:nvSpPr>
        <p:spPr>
          <a:xfrm>
            <a:off x="1228600" y="2956328"/>
            <a:ext cx="66867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None/>
              <a:defRPr sz="2200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None/>
              <a:defRPr sz="2200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None/>
              <a:defRPr sz="2200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None/>
              <a:defRPr sz="2200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None/>
              <a:defRPr sz="2200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None/>
              <a:defRPr sz="2200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None/>
              <a:defRPr sz="2200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None/>
              <a:defRPr sz="2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51" name="Google Shape;351;p14"/>
          <p:cNvSpPr txBox="1">
            <a:spLocks noGrp="1"/>
          </p:cNvSpPr>
          <p:nvPr>
            <p:ph type="subTitle" idx="1"/>
          </p:nvPr>
        </p:nvSpPr>
        <p:spPr>
          <a:xfrm>
            <a:off x="1228600" y="1538275"/>
            <a:ext cx="6686700" cy="1487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_4">
    <p:spTree>
      <p:nvGrpSpPr>
        <p:cNvPr id="1" name="Shape 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4" name="Google Shape;414;p1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0800000" flipH="1"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15" name="Google Shape;415;p18"/>
          <p:cNvGrpSpPr/>
          <p:nvPr/>
        </p:nvGrpSpPr>
        <p:grpSpPr>
          <a:xfrm>
            <a:off x="0" y="3870800"/>
            <a:ext cx="2263500" cy="1272725"/>
            <a:chOff x="0" y="3870800"/>
            <a:chExt cx="2263500" cy="1272725"/>
          </a:xfrm>
        </p:grpSpPr>
        <p:sp>
          <p:nvSpPr>
            <p:cNvPr id="416" name="Google Shape;416;p18"/>
            <p:cNvSpPr/>
            <p:nvPr/>
          </p:nvSpPr>
          <p:spPr>
            <a:xfrm>
              <a:off x="0" y="3870800"/>
              <a:ext cx="986100" cy="1272600"/>
            </a:xfrm>
            <a:prstGeom prst="rect">
              <a:avLst/>
            </a:prstGeom>
            <a:solidFill>
              <a:srgbClr val="63DBF5">
                <a:alpha val="689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417" name="Google Shape;417;p18"/>
            <p:cNvSpPr/>
            <p:nvPr/>
          </p:nvSpPr>
          <p:spPr>
            <a:xfrm>
              <a:off x="0" y="4829725"/>
              <a:ext cx="2263500" cy="313800"/>
            </a:xfrm>
            <a:prstGeom prst="round1Rect">
              <a:avLst>
                <a:gd name="adj" fmla="val 50000"/>
              </a:avLst>
            </a:prstGeom>
            <a:solidFill>
              <a:srgbClr val="006DF5">
                <a:alpha val="405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sp>
        <p:nvSpPr>
          <p:cNvPr id="418" name="Google Shape;418;p18"/>
          <p:cNvSpPr/>
          <p:nvPr/>
        </p:nvSpPr>
        <p:spPr>
          <a:xfrm rot="-5400000">
            <a:off x="8241950" y="1557350"/>
            <a:ext cx="2325825" cy="2325825"/>
          </a:xfrm>
          <a:custGeom>
            <a:avLst/>
            <a:gdLst/>
            <a:ahLst/>
            <a:cxnLst/>
            <a:rect l="l" t="t" r="r" b="b"/>
            <a:pathLst>
              <a:path w="93033" h="93033" extrusionOk="0">
                <a:moveTo>
                  <a:pt x="89685" y="61054"/>
                </a:moveTo>
                <a:lnTo>
                  <a:pt x="89685" y="63796"/>
                </a:lnTo>
                <a:lnTo>
                  <a:pt x="89927" y="63150"/>
                </a:lnTo>
                <a:lnTo>
                  <a:pt x="89927" y="61054"/>
                </a:lnTo>
                <a:lnTo>
                  <a:pt x="90693" y="61054"/>
                </a:lnTo>
                <a:cubicBezTo>
                  <a:pt x="90733" y="60973"/>
                  <a:pt x="90733" y="60892"/>
                  <a:pt x="90774" y="60812"/>
                </a:cubicBezTo>
                <a:lnTo>
                  <a:pt x="89927" y="60812"/>
                </a:lnTo>
                <a:lnTo>
                  <a:pt x="89927" y="56255"/>
                </a:lnTo>
                <a:lnTo>
                  <a:pt x="91984" y="56255"/>
                </a:lnTo>
                <a:cubicBezTo>
                  <a:pt x="92024" y="56174"/>
                  <a:pt x="92024" y="56093"/>
                  <a:pt x="92064" y="56013"/>
                </a:cubicBezTo>
                <a:lnTo>
                  <a:pt x="89927" y="56013"/>
                </a:lnTo>
                <a:lnTo>
                  <a:pt x="89927" y="51456"/>
                </a:lnTo>
                <a:lnTo>
                  <a:pt x="92750" y="51456"/>
                </a:lnTo>
                <a:cubicBezTo>
                  <a:pt x="92750" y="51375"/>
                  <a:pt x="92790" y="51295"/>
                  <a:pt x="92790" y="51174"/>
                </a:cubicBezTo>
                <a:lnTo>
                  <a:pt x="89927" y="51174"/>
                </a:lnTo>
                <a:lnTo>
                  <a:pt x="89927" y="46617"/>
                </a:lnTo>
                <a:lnTo>
                  <a:pt x="93032" y="46617"/>
                </a:lnTo>
                <a:lnTo>
                  <a:pt x="93032" y="46496"/>
                </a:lnTo>
                <a:lnTo>
                  <a:pt x="93032" y="46375"/>
                </a:lnTo>
                <a:lnTo>
                  <a:pt x="89927" y="46375"/>
                </a:lnTo>
                <a:lnTo>
                  <a:pt x="89927" y="41818"/>
                </a:lnTo>
                <a:lnTo>
                  <a:pt x="92790" y="41818"/>
                </a:lnTo>
                <a:cubicBezTo>
                  <a:pt x="92790" y="41737"/>
                  <a:pt x="92750" y="41657"/>
                  <a:pt x="92750" y="41576"/>
                </a:cubicBezTo>
                <a:lnTo>
                  <a:pt x="89927" y="41576"/>
                </a:lnTo>
                <a:lnTo>
                  <a:pt x="89927" y="36979"/>
                </a:lnTo>
                <a:lnTo>
                  <a:pt x="92064" y="36979"/>
                </a:lnTo>
                <a:cubicBezTo>
                  <a:pt x="92024" y="36898"/>
                  <a:pt x="92024" y="36818"/>
                  <a:pt x="91984" y="36737"/>
                </a:cubicBezTo>
                <a:lnTo>
                  <a:pt x="89927" y="36737"/>
                </a:lnTo>
                <a:lnTo>
                  <a:pt x="89927" y="32180"/>
                </a:lnTo>
                <a:lnTo>
                  <a:pt x="90774" y="32180"/>
                </a:lnTo>
                <a:cubicBezTo>
                  <a:pt x="90733" y="32099"/>
                  <a:pt x="90733" y="32019"/>
                  <a:pt x="90693" y="31938"/>
                </a:cubicBezTo>
                <a:lnTo>
                  <a:pt x="89927" y="31938"/>
                </a:lnTo>
                <a:lnTo>
                  <a:pt x="89927" y="29841"/>
                </a:lnTo>
                <a:lnTo>
                  <a:pt x="89685" y="29196"/>
                </a:lnTo>
                <a:lnTo>
                  <a:pt x="89685" y="31938"/>
                </a:lnTo>
                <a:lnTo>
                  <a:pt x="85128" y="31938"/>
                </a:lnTo>
                <a:lnTo>
                  <a:pt x="85128" y="27381"/>
                </a:lnTo>
                <a:lnTo>
                  <a:pt x="88919" y="27381"/>
                </a:lnTo>
                <a:cubicBezTo>
                  <a:pt x="88879" y="27301"/>
                  <a:pt x="88838" y="27220"/>
                  <a:pt x="88798" y="27139"/>
                </a:cubicBezTo>
                <a:lnTo>
                  <a:pt x="85128" y="27139"/>
                </a:lnTo>
                <a:lnTo>
                  <a:pt x="85128" y="22542"/>
                </a:lnTo>
                <a:lnTo>
                  <a:pt x="86378" y="22542"/>
                </a:lnTo>
                <a:cubicBezTo>
                  <a:pt x="86338" y="22462"/>
                  <a:pt x="86298" y="22381"/>
                  <a:pt x="86257" y="22300"/>
                </a:cubicBezTo>
                <a:lnTo>
                  <a:pt x="85128" y="22300"/>
                </a:lnTo>
                <a:lnTo>
                  <a:pt x="85128" y="20566"/>
                </a:lnTo>
                <a:cubicBezTo>
                  <a:pt x="85048" y="20445"/>
                  <a:pt x="84967" y="20324"/>
                  <a:pt x="84886" y="20203"/>
                </a:cubicBezTo>
                <a:lnTo>
                  <a:pt x="84886" y="22300"/>
                </a:lnTo>
                <a:lnTo>
                  <a:pt x="80329" y="22300"/>
                </a:lnTo>
                <a:lnTo>
                  <a:pt x="80329" y="17743"/>
                </a:lnTo>
                <a:lnTo>
                  <a:pt x="83072" y="17743"/>
                </a:lnTo>
                <a:lnTo>
                  <a:pt x="82870" y="17501"/>
                </a:lnTo>
                <a:lnTo>
                  <a:pt x="80329" y="17501"/>
                </a:lnTo>
                <a:lnTo>
                  <a:pt x="80329" y="14558"/>
                </a:lnTo>
                <a:lnTo>
                  <a:pt x="80087" y="14316"/>
                </a:lnTo>
                <a:lnTo>
                  <a:pt x="80087" y="17501"/>
                </a:lnTo>
                <a:lnTo>
                  <a:pt x="75490" y="17501"/>
                </a:lnTo>
                <a:lnTo>
                  <a:pt x="75490" y="12945"/>
                </a:lnTo>
                <a:lnTo>
                  <a:pt x="78716" y="12945"/>
                </a:lnTo>
                <a:lnTo>
                  <a:pt x="78434" y="12703"/>
                </a:lnTo>
                <a:lnTo>
                  <a:pt x="75490" y="12703"/>
                </a:lnTo>
                <a:lnTo>
                  <a:pt x="75490" y="10122"/>
                </a:lnTo>
                <a:lnTo>
                  <a:pt x="75248" y="9920"/>
                </a:lnTo>
                <a:lnTo>
                  <a:pt x="75248" y="12703"/>
                </a:lnTo>
                <a:lnTo>
                  <a:pt x="70691" y="12703"/>
                </a:lnTo>
                <a:lnTo>
                  <a:pt x="70691" y="8106"/>
                </a:lnTo>
                <a:lnTo>
                  <a:pt x="72788" y="8106"/>
                </a:lnTo>
                <a:cubicBezTo>
                  <a:pt x="72667" y="8025"/>
                  <a:pt x="72546" y="7944"/>
                  <a:pt x="72425" y="7864"/>
                </a:cubicBezTo>
                <a:lnTo>
                  <a:pt x="70691" y="7864"/>
                </a:lnTo>
                <a:lnTo>
                  <a:pt x="70691" y="6775"/>
                </a:lnTo>
                <a:cubicBezTo>
                  <a:pt x="70611" y="6694"/>
                  <a:pt x="70530" y="6654"/>
                  <a:pt x="70450" y="6613"/>
                </a:cubicBezTo>
                <a:lnTo>
                  <a:pt x="70450" y="7864"/>
                </a:lnTo>
                <a:lnTo>
                  <a:pt x="65893" y="7864"/>
                </a:lnTo>
                <a:lnTo>
                  <a:pt x="65893" y="4194"/>
                </a:lnTo>
                <a:cubicBezTo>
                  <a:pt x="65812" y="4154"/>
                  <a:pt x="65731" y="4113"/>
                  <a:pt x="65651" y="4073"/>
                </a:cubicBezTo>
                <a:lnTo>
                  <a:pt x="65651" y="7864"/>
                </a:lnTo>
                <a:lnTo>
                  <a:pt x="61054" y="7864"/>
                </a:lnTo>
                <a:lnTo>
                  <a:pt x="61054" y="3307"/>
                </a:lnTo>
                <a:lnTo>
                  <a:pt x="63796" y="3307"/>
                </a:lnTo>
                <a:lnTo>
                  <a:pt x="63191" y="3065"/>
                </a:lnTo>
                <a:lnTo>
                  <a:pt x="61054" y="3065"/>
                </a:lnTo>
                <a:lnTo>
                  <a:pt x="61054" y="2339"/>
                </a:lnTo>
                <a:cubicBezTo>
                  <a:pt x="60973" y="2299"/>
                  <a:pt x="60892" y="2258"/>
                  <a:pt x="60812" y="2258"/>
                </a:cubicBezTo>
                <a:lnTo>
                  <a:pt x="60812" y="3065"/>
                </a:lnTo>
                <a:lnTo>
                  <a:pt x="56255" y="3065"/>
                </a:lnTo>
                <a:lnTo>
                  <a:pt x="56255" y="1048"/>
                </a:lnTo>
                <a:cubicBezTo>
                  <a:pt x="56174" y="1008"/>
                  <a:pt x="56093" y="1008"/>
                  <a:pt x="56013" y="968"/>
                </a:cubicBezTo>
                <a:lnTo>
                  <a:pt x="56013" y="3065"/>
                </a:lnTo>
                <a:lnTo>
                  <a:pt x="51456" y="3065"/>
                </a:lnTo>
                <a:lnTo>
                  <a:pt x="51456" y="282"/>
                </a:lnTo>
                <a:cubicBezTo>
                  <a:pt x="51375" y="242"/>
                  <a:pt x="51295" y="242"/>
                  <a:pt x="51214" y="242"/>
                </a:cubicBezTo>
                <a:lnTo>
                  <a:pt x="51214" y="3065"/>
                </a:lnTo>
                <a:lnTo>
                  <a:pt x="46617" y="3065"/>
                </a:lnTo>
                <a:lnTo>
                  <a:pt x="46617" y="0"/>
                </a:lnTo>
                <a:lnTo>
                  <a:pt x="46496" y="0"/>
                </a:lnTo>
                <a:lnTo>
                  <a:pt x="46375" y="0"/>
                </a:lnTo>
                <a:lnTo>
                  <a:pt x="46375" y="3065"/>
                </a:lnTo>
                <a:lnTo>
                  <a:pt x="41818" y="3065"/>
                </a:lnTo>
                <a:lnTo>
                  <a:pt x="41818" y="242"/>
                </a:lnTo>
                <a:cubicBezTo>
                  <a:pt x="41737" y="242"/>
                  <a:pt x="41657" y="242"/>
                  <a:pt x="41576" y="242"/>
                </a:cubicBezTo>
                <a:lnTo>
                  <a:pt x="41576" y="3065"/>
                </a:lnTo>
                <a:lnTo>
                  <a:pt x="37019" y="3065"/>
                </a:lnTo>
                <a:lnTo>
                  <a:pt x="37019" y="968"/>
                </a:lnTo>
                <a:cubicBezTo>
                  <a:pt x="36939" y="1008"/>
                  <a:pt x="36858" y="1008"/>
                  <a:pt x="36777" y="1008"/>
                </a:cubicBezTo>
                <a:lnTo>
                  <a:pt x="36777" y="3065"/>
                </a:lnTo>
                <a:lnTo>
                  <a:pt x="32180" y="3065"/>
                </a:lnTo>
                <a:lnTo>
                  <a:pt x="32180" y="2258"/>
                </a:lnTo>
                <a:cubicBezTo>
                  <a:pt x="32099" y="2258"/>
                  <a:pt x="32019" y="2299"/>
                  <a:pt x="31938" y="2339"/>
                </a:cubicBezTo>
                <a:lnTo>
                  <a:pt x="31938" y="3065"/>
                </a:lnTo>
                <a:lnTo>
                  <a:pt x="29841" y="3065"/>
                </a:lnTo>
                <a:lnTo>
                  <a:pt x="29236" y="3307"/>
                </a:lnTo>
                <a:lnTo>
                  <a:pt x="31938" y="3307"/>
                </a:lnTo>
                <a:lnTo>
                  <a:pt x="31938" y="7904"/>
                </a:lnTo>
                <a:lnTo>
                  <a:pt x="27381" y="7904"/>
                </a:lnTo>
                <a:lnTo>
                  <a:pt x="27381" y="4113"/>
                </a:lnTo>
                <a:cubicBezTo>
                  <a:pt x="27301" y="4154"/>
                  <a:pt x="27220" y="4194"/>
                  <a:pt x="27139" y="4234"/>
                </a:cubicBezTo>
                <a:lnTo>
                  <a:pt x="27139" y="7904"/>
                </a:lnTo>
                <a:lnTo>
                  <a:pt x="22542" y="7904"/>
                </a:lnTo>
                <a:lnTo>
                  <a:pt x="22542" y="6613"/>
                </a:lnTo>
                <a:cubicBezTo>
                  <a:pt x="22462" y="6694"/>
                  <a:pt x="22381" y="6734"/>
                  <a:pt x="22300" y="6775"/>
                </a:cubicBezTo>
                <a:lnTo>
                  <a:pt x="22300" y="7904"/>
                </a:lnTo>
                <a:lnTo>
                  <a:pt x="20566" y="7904"/>
                </a:lnTo>
                <a:cubicBezTo>
                  <a:pt x="20445" y="7985"/>
                  <a:pt x="20324" y="8065"/>
                  <a:pt x="20203" y="8146"/>
                </a:cubicBezTo>
                <a:lnTo>
                  <a:pt x="22300" y="8146"/>
                </a:lnTo>
                <a:lnTo>
                  <a:pt x="22300" y="12703"/>
                </a:lnTo>
                <a:lnTo>
                  <a:pt x="17743" y="12703"/>
                </a:lnTo>
                <a:lnTo>
                  <a:pt x="17743" y="9961"/>
                </a:lnTo>
                <a:lnTo>
                  <a:pt x="17501" y="10162"/>
                </a:lnTo>
                <a:lnTo>
                  <a:pt x="17501" y="12703"/>
                </a:lnTo>
                <a:lnTo>
                  <a:pt x="14558" y="12703"/>
                </a:lnTo>
                <a:lnTo>
                  <a:pt x="14316" y="12945"/>
                </a:lnTo>
                <a:lnTo>
                  <a:pt x="17501" y="12945"/>
                </a:lnTo>
                <a:lnTo>
                  <a:pt x="17501" y="17542"/>
                </a:lnTo>
                <a:lnTo>
                  <a:pt x="12945" y="17542"/>
                </a:lnTo>
                <a:lnTo>
                  <a:pt x="12945" y="14316"/>
                </a:lnTo>
                <a:lnTo>
                  <a:pt x="12703" y="14598"/>
                </a:lnTo>
                <a:lnTo>
                  <a:pt x="12703" y="17542"/>
                </a:lnTo>
                <a:lnTo>
                  <a:pt x="10122" y="17542"/>
                </a:lnTo>
                <a:lnTo>
                  <a:pt x="9920" y="17784"/>
                </a:lnTo>
                <a:lnTo>
                  <a:pt x="12703" y="17784"/>
                </a:lnTo>
                <a:lnTo>
                  <a:pt x="12703" y="22341"/>
                </a:lnTo>
                <a:lnTo>
                  <a:pt x="8106" y="22341"/>
                </a:lnTo>
                <a:lnTo>
                  <a:pt x="8106" y="20244"/>
                </a:lnTo>
                <a:cubicBezTo>
                  <a:pt x="8025" y="20365"/>
                  <a:pt x="7944" y="20486"/>
                  <a:pt x="7864" y="20607"/>
                </a:cubicBezTo>
                <a:lnTo>
                  <a:pt x="7864" y="22341"/>
                </a:lnTo>
                <a:lnTo>
                  <a:pt x="6775" y="22341"/>
                </a:lnTo>
                <a:cubicBezTo>
                  <a:pt x="6694" y="22421"/>
                  <a:pt x="6654" y="22502"/>
                  <a:pt x="6613" y="22583"/>
                </a:cubicBezTo>
                <a:lnTo>
                  <a:pt x="7864" y="22583"/>
                </a:lnTo>
                <a:lnTo>
                  <a:pt x="7864" y="27139"/>
                </a:lnTo>
                <a:lnTo>
                  <a:pt x="4194" y="27139"/>
                </a:lnTo>
                <a:cubicBezTo>
                  <a:pt x="4154" y="27220"/>
                  <a:pt x="4113" y="27301"/>
                  <a:pt x="4073" y="27381"/>
                </a:cubicBezTo>
                <a:lnTo>
                  <a:pt x="7864" y="27381"/>
                </a:lnTo>
                <a:lnTo>
                  <a:pt x="7864" y="31978"/>
                </a:lnTo>
                <a:lnTo>
                  <a:pt x="3307" y="31978"/>
                </a:lnTo>
                <a:lnTo>
                  <a:pt x="3307" y="29236"/>
                </a:lnTo>
                <a:lnTo>
                  <a:pt x="3065" y="29841"/>
                </a:lnTo>
                <a:lnTo>
                  <a:pt x="3065" y="31978"/>
                </a:lnTo>
                <a:lnTo>
                  <a:pt x="2299" y="31978"/>
                </a:lnTo>
                <a:cubicBezTo>
                  <a:pt x="2299" y="32059"/>
                  <a:pt x="2258" y="32140"/>
                  <a:pt x="2218" y="32220"/>
                </a:cubicBezTo>
                <a:lnTo>
                  <a:pt x="3065" y="32220"/>
                </a:lnTo>
                <a:lnTo>
                  <a:pt x="3065" y="36777"/>
                </a:lnTo>
                <a:lnTo>
                  <a:pt x="1008" y="36777"/>
                </a:lnTo>
                <a:cubicBezTo>
                  <a:pt x="1008" y="36858"/>
                  <a:pt x="968" y="36939"/>
                  <a:pt x="968" y="37019"/>
                </a:cubicBezTo>
                <a:lnTo>
                  <a:pt x="3065" y="37019"/>
                </a:lnTo>
                <a:lnTo>
                  <a:pt x="3065" y="41576"/>
                </a:lnTo>
                <a:lnTo>
                  <a:pt x="242" y="41576"/>
                </a:lnTo>
                <a:cubicBezTo>
                  <a:pt x="242" y="41657"/>
                  <a:pt x="242" y="41737"/>
                  <a:pt x="242" y="41818"/>
                </a:cubicBezTo>
                <a:lnTo>
                  <a:pt x="3065" y="41818"/>
                </a:lnTo>
                <a:lnTo>
                  <a:pt x="3065" y="46415"/>
                </a:lnTo>
                <a:lnTo>
                  <a:pt x="0" y="46415"/>
                </a:lnTo>
                <a:lnTo>
                  <a:pt x="0" y="46536"/>
                </a:lnTo>
                <a:lnTo>
                  <a:pt x="0" y="46657"/>
                </a:lnTo>
                <a:lnTo>
                  <a:pt x="3065" y="46657"/>
                </a:lnTo>
                <a:lnTo>
                  <a:pt x="3065" y="51214"/>
                </a:lnTo>
                <a:lnTo>
                  <a:pt x="242" y="51214"/>
                </a:lnTo>
                <a:cubicBezTo>
                  <a:pt x="242" y="51295"/>
                  <a:pt x="242" y="51375"/>
                  <a:pt x="242" y="51456"/>
                </a:cubicBezTo>
                <a:lnTo>
                  <a:pt x="3065" y="51456"/>
                </a:lnTo>
                <a:lnTo>
                  <a:pt x="3065" y="56053"/>
                </a:lnTo>
                <a:lnTo>
                  <a:pt x="968" y="56053"/>
                </a:lnTo>
                <a:cubicBezTo>
                  <a:pt x="968" y="56134"/>
                  <a:pt x="1008" y="56174"/>
                  <a:pt x="1008" y="56295"/>
                </a:cubicBezTo>
                <a:lnTo>
                  <a:pt x="3065" y="56295"/>
                </a:lnTo>
                <a:lnTo>
                  <a:pt x="3065" y="60852"/>
                </a:lnTo>
                <a:lnTo>
                  <a:pt x="2218" y="60852"/>
                </a:lnTo>
                <a:cubicBezTo>
                  <a:pt x="2258" y="60933"/>
                  <a:pt x="2299" y="61013"/>
                  <a:pt x="2299" y="61094"/>
                </a:cubicBezTo>
                <a:lnTo>
                  <a:pt x="3065" y="61094"/>
                </a:lnTo>
                <a:lnTo>
                  <a:pt x="3065" y="63191"/>
                </a:lnTo>
                <a:lnTo>
                  <a:pt x="3307" y="63836"/>
                </a:lnTo>
                <a:lnTo>
                  <a:pt x="3307" y="61094"/>
                </a:lnTo>
                <a:lnTo>
                  <a:pt x="7864" y="61094"/>
                </a:lnTo>
                <a:lnTo>
                  <a:pt x="7864" y="65651"/>
                </a:lnTo>
                <a:lnTo>
                  <a:pt x="4073" y="65651"/>
                </a:lnTo>
                <a:cubicBezTo>
                  <a:pt x="4113" y="65731"/>
                  <a:pt x="4154" y="65812"/>
                  <a:pt x="4194" y="65893"/>
                </a:cubicBezTo>
                <a:lnTo>
                  <a:pt x="7864" y="65893"/>
                </a:lnTo>
                <a:lnTo>
                  <a:pt x="7864" y="70490"/>
                </a:lnTo>
                <a:lnTo>
                  <a:pt x="6613" y="70490"/>
                </a:lnTo>
                <a:cubicBezTo>
                  <a:pt x="6654" y="70570"/>
                  <a:pt x="6694" y="70651"/>
                  <a:pt x="6775" y="70732"/>
                </a:cubicBezTo>
                <a:lnTo>
                  <a:pt x="7864" y="70732"/>
                </a:lnTo>
                <a:lnTo>
                  <a:pt x="7864" y="72466"/>
                </a:lnTo>
                <a:cubicBezTo>
                  <a:pt x="7944" y="72587"/>
                  <a:pt x="8025" y="72708"/>
                  <a:pt x="8106" y="72829"/>
                </a:cubicBezTo>
                <a:lnTo>
                  <a:pt x="8106" y="70732"/>
                </a:lnTo>
                <a:lnTo>
                  <a:pt x="12703" y="70732"/>
                </a:lnTo>
                <a:lnTo>
                  <a:pt x="12703" y="75289"/>
                </a:lnTo>
                <a:lnTo>
                  <a:pt x="9920" y="75289"/>
                </a:lnTo>
                <a:lnTo>
                  <a:pt x="10122" y="75531"/>
                </a:lnTo>
                <a:lnTo>
                  <a:pt x="12703" y="75531"/>
                </a:lnTo>
                <a:lnTo>
                  <a:pt x="12703" y="78474"/>
                </a:lnTo>
                <a:lnTo>
                  <a:pt x="12945" y="78716"/>
                </a:lnTo>
                <a:lnTo>
                  <a:pt x="12945" y="75531"/>
                </a:lnTo>
                <a:lnTo>
                  <a:pt x="17501" y="75531"/>
                </a:lnTo>
                <a:lnTo>
                  <a:pt x="17501" y="80087"/>
                </a:lnTo>
                <a:lnTo>
                  <a:pt x="14316" y="80087"/>
                </a:lnTo>
                <a:lnTo>
                  <a:pt x="14558" y="80329"/>
                </a:lnTo>
                <a:lnTo>
                  <a:pt x="17501" y="80329"/>
                </a:lnTo>
                <a:lnTo>
                  <a:pt x="17501" y="82910"/>
                </a:lnTo>
                <a:lnTo>
                  <a:pt x="17743" y="83072"/>
                </a:lnTo>
                <a:lnTo>
                  <a:pt x="17743" y="80329"/>
                </a:lnTo>
                <a:lnTo>
                  <a:pt x="22300" y="80329"/>
                </a:lnTo>
                <a:lnTo>
                  <a:pt x="22300" y="84927"/>
                </a:lnTo>
                <a:lnTo>
                  <a:pt x="20203" y="84927"/>
                </a:lnTo>
                <a:cubicBezTo>
                  <a:pt x="20324" y="85007"/>
                  <a:pt x="20445" y="85088"/>
                  <a:pt x="20566" y="85168"/>
                </a:cubicBezTo>
                <a:lnTo>
                  <a:pt x="22300" y="85168"/>
                </a:lnTo>
                <a:lnTo>
                  <a:pt x="22300" y="86257"/>
                </a:lnTo>
                <a:cubicBezTo>
                  <a:pt x="22381" y="86338"/>
                  <a:pt x="22462" y="86378"/>
                  <a:pt x="22542" y="86419"/>
                </a:cubicBezTo>
                <a:lnTo>
                  <a:pt x="22542" y="85168"/>
                </a:lnTo>
                <a:lnTo>
                  <a:pt x="27139" y="85168"/>
                </a:lnTo>
                <a:lnTo>
                  <a:pt x="27139" y="88838"/>
                </a:lnTo>
                <a:cubicBezTo>
                  <a:pt x="27220" y="88878"/>
                  <a:pt x="27301" y="88919"/>
                  <a:pt x="27381" y="88959"/>
                </a:cubicBezTo>
                <a:lnTo>
                  <a:pt x="27381" y="85168"/>
                </a:lnTo>
                <a:lnTo>
                  <a:pt x="31938" y="85168"/>
                </a:lnTo>
                <a:lnTo>
                  <a:pt x="31938" y="89725"/>
                </a:lnTo>
                <a:lnTo>
                  <a:pt x="29236" y="89725"/>
                </a:lnTo>
                <a:lnTo>
                  <a:pt x="29841" y="89967"/>
                </a:lnTo>
                <a:lnTo>
                  <a:pt x="31938" y="89967"/>
                </a:lnTo>
                <a:lnTo>
                  <a:pt x="31938" y="90733"/>
                </a:lnTo>
                <a:cubicBezTo>
                  <a:pt x="32019" y="90733"/>
                  <a:pt x="32099" y="90774"/>
                  <a:pt x="32180" y="90814"/>
                </a:cubicBezTo>
                <a:lnTo>
                  <a:pt x="32180" y="89967"/>
                </a:lnTo>
                <a:lnTo>
                  <a:pt x="36777" y="89967"/>
                </a:lnTo>
                <a:lnTo>
                  <a:pt x="36777" y="92024"/>
                </a:lnTo>
                <a:cubicBezTo>
                  <a:pt x="36858" y="92024"/>
                  <a:pt x="36939" y="92064"/>
                  <a:pt x="37019" y="92064"/>
                </a:cubicBezTo>
                <a:lnTo>
                  <a:pt x="37019" y="89967"/>
                </a:lnTo>
                <a:lnTo>
                  <a:pt x="41576" y="89967"/>
                </a:lnTo>
                <a:lnTo>
                  <a:pt x="41576" y="92790"/>
                </a:lnTo>
                <a:cubicBezTo>
                  <a:pt x="41657" y="92790"/>
                  <a:pt x="41737" y="92790"/>
                  <a:pt x="41818" y="92790"/>
                </a:cubicBezTo>
                <a:lnTo>
                  <a:pt x="41818" y="89967"/>
                </a:lnTo>
                <a:lnTo>
                  <a:pt x="46375" y="89967"/>
                </a:lnTo>
                <a:lnTo>
                  <a:pt x="46375" y="93032"/>
                </a:lnTo>
                <a:lnTo>
                  <a:pt x="46496" y="93032"/>
                </a:lnTo>
                <a:lnTo>
                  <a:pt x="46617" y="93032"/>
                </a:lnTo>
                <a:lnTo>
                  <a:pt x="46617" y="89967"/>
                </a:lnTo>
                <a:lnTo>
                  <a:pt x="51214" y="89967"/>
                </a:lnTo>
                <a:lnTo>
                  <a:pt x="51214" y="92790"/>
                </a:lnTo>
                <a:cubicBezTo>
                  <a:pt x="51295" y="92790"/>
                  <a:pt x="51375" y="92790"/>
                  <a:pt x="51456" y="92790"/>
                </a:cubicBezTo>
                <a:lnTo>
                  <a:pt x="51456" y="89967"/>
                </a:lnTo>
                <a:lnTo>
                  <a:pt x="56013" y="89967"/>
                </a:lnTo>
                <a:lnTo>
                  <a:pt x="56013" y="92064"/>
                </a:lnTo>
                <a:cubicBezTo>
                  <a:pt x="56093" y="92064"/>
                  <a:pt x="56174" y="92024"/>
                  <a:pt x="56255" y="92024"/>
                </a:cubicBezTo>
                <a:lnTo>
                  <a:pt x="56255" y="89967"/>
                </a:lnTo>
                <a:lnTo>
                  <a:pt x="60812" y="89967"/>
                </a:lnTo>
                <a:lnTo>
                  <a:pt x="60812" y="90814"/>
                </a:lnTo>
                <a:cubicBezTo>
                  <a:pt x="60892" y="90774"/>
                  <a:pt x="60973" y="90733"/>
                  <a:pt x="61054" y="90733"/>
                </a:cubicBezTo>
                <a:lnTo>
                  <a:pt x="61054" y="89967"/>
                </a:lnTo>
                <a:lnTo>
                  <a:pt x="63191" y="89967"/>
                </a:lnTo>
                <a:lnTo>
                  <a:pt x="63796" y="89725"/>
                </a:lnTo>
                <a:lnTo>
                  <a:pt x="61054" y="89725"/>
                </a:lnTo>
                <a:lnTo>
                  <a:pt x="61054" y="85168"/>
                </a:lnTo>
                <a:lnTo>
                  <a:pt x="65651" y="85168"/>
                </a:lnTo>
                <a:lnTo>
                  <a:pt x="65651" y="88959"/>
                </a:lnTo>
                <a:cubicBezTo>
                  <a:pt x="65731" y="88919"/>
                  <a:pt x="65812" y="88878"/>
                  <a:pt x="65893" y="88838"/>
                </a:cubicBezTo>
                <a:lnTo>
                  <a:pt x="65893" y="85168"/>
                </a:lnTo>
                <a:lnTo>
                  <a:pt x="70450" y="85168"/>
                </a:lnTo>
                <a:lnTo>
                  <a:pt x="70450" y="86419"/>
                </a:lnTo>
                <a:cubicBezTo>
                  <a:pt x="70530" y="86378"/>
                  <a:pt x="70611" y="86338"/>
                  <a:pt x="70691" y="86257"/>
                </a:cubicBezTo>
                <a:lnTo>
                  <a:pt x="70691" y="85168"/>
                </a:lnTo>
                <a:lnTo>
                  <a:pt x="72425" y="85168"/>
                </a:lnTo>
                <a:cubicBezTo>
                  <a:pt x="72546" y="85088"/>
                  <a:pt x="72667" y="85007"/>
                  <a:pt x="72788" y="84927"/>
                </a:cubicBezTo>
                <a:lnTo>
                  <a:pt x="70691" y="84927"/>
                </a:lnTo>
                <a:lnTo>
                  <a:pt x="70691" y="80329"/>
                </a:lnTo>
                <a:lnTo>
                  <a:pt x="75248" y="80329"/>
                </a:lnTo>
                <a:lnTo>
                  <a:pt x="75248" y="83072"/>
                </a:lnTo>
                <a:lnTo>
                  <a:pt x="75490" y="82910"/>
                </a:lnTo>
                <a:lnTo>
                  <a:pt x="75490" y="80329"/>
                </a:lnTo>
                <a:lnTo>
                  <a:pt x="78434" y="80329"/>
                </a:lnTo>
                <a:lnTo>
                  <a:pt x="78716" y="80087"/>
                </a:lnTo>
                <a:lnTo>
                  <a:pt x="75490" y="80087"/>
                </a:lnTo>
                <a:lnTo>
                  <a:pt x="75490" y="75531"/>
                </a:lnTo>
                <a:lnTo>
                  <a:pt x="80087" y="75531"/>
                </a:lnTo>
                <a:lnTo>
                  <a:pt x="80087" y="78716"/>
                </a:lnTo>
                <a:lnTo>
                  <a:pt x="80329" y="78474"/>
                </a:lnTo>
                <a:lnTo>
                  <a:pt x="80329" y="75531"/>
                </a:lnTo>
                <a:lnTo>
                  <a:pt x="82870" y="75531"/>
                </a:lnTo>
                <a:lnTo>
                  <a:pt x="83072" y="75289"/>
                </a:lnTo>
                <a:lnTo>
                  <a:pt x="80329" y="75289"/>
                </a:lnTo>
                <a:lnTo>
                  <a:pt x="80329" y="70732"/>
                </a:lnTo>
                <a:lnTo>
                  <a:pt x="84886" y="70732"/>
                </a:lnTo>
                <a:lnTo>
                  <a:pt x="84886" y="72829"/>
                </a:lnTo>
                <a:cubicBezTo>
                  <a:pt x="84967" y="72708"/>
                  <a:pt x="85048" y="72587"/>
                  <a:pt x="85128" y="72466"/>
                </a:cubicBezTo>
                <a:lnTo>
                  <a:pt x="85128" y="70732"/>
                </a:lnTo>
                <a:lnTo>
                  <a:pt x="86257" y="70732"/>
                </a:lnTo>
                <a:cubicBezTo>
                  <a:pt x="86298" y="70651"/>
                  <a:pt x="86338" y="70570"/>
                  <a:pt x="86378" y="70490"/>
                </a:cubicBezTo>
                <a:lnTo>
                  <a:pt x="85128" y="70490"/>
                </a:lnTo>
                <a:lnTo>
                  <a:pt x="85128" y="65893"/>
                </a:lnTo>
                <a:lnTo>
                  <a:pt x="88798" y="65893"/>
                </a:lnTo>
                <a:cubicBezTo>
                  <a:pt x="88838" y="65812"/>
                  <a:pt x="88879" y="65731"/>
                  <a:pt x="88919" y="65651"/>
                </a:cubicBezTo>
                <a:lnTo>
                  <a:pt x="85128" y="65651"/>
                </a:lnTo>
                <a:lnTo>
                  <a:pt x="85128" y="61094"/>
                </a:lnTo>
                <a:lnTo>
                  <a:pt x="89685" y="61094"/>
                </a:lnTo>
                <a:close/>
                <a:moveTo>
                  <a:pt x="85128" y="32180"/>
                </a:moveTo>
                <a:lnTo>
                  <a:pt x="89685" y="32180"/>
                </a:lnTo>
                <a:lnTo>
                  <a:pt x="89685" y="36777"/>
                </a:lnTo>
                <a:lnTo>
                  <a:pt x="85128" y="36777"/>
                </a:lnTo>
                <a:close/>
                <a:moveTo>
                  <a:pt x="85128" y="37019"/>
                </a:moveTo>
                <a:lnTo>
                  <a:pt x="89685" y="37019"/>
                </a:lnTo>
                <a:lnTo>
                  <a:pt x="89685" y="41576"/>
                </a:lnTo>
                <a:lnTo>
                  <a:pt x="85128" y="41576"/>
                </a:lnTo>
                <a:close/>
                <a:moveTo>
                  <a:pt x="85128" y="41818"/>
                </a:moveTo>
                <a:lnTo>
                  <a:pt x="89685" y="41818"/>
                </a:lnTo>
                <a:lnTo>
                  <a:pt x="89685" y="46375"/>
                </a:lnTo>
                <a:lnTo>
                  <a:pt x="85128" y="46375"/>
                </a:lnTo>
                <a:close/>
                <a:moveTo>
                  <a:pt x="85128" y="46617"/>
                </a:moveTo>
                <a:lnTo>
                  <a:pt x="89685" y="46617"/>
                </a:lnTo>
                <a:lnTo>
                  <a:pt x="89685" y="51214"/>
                </a:lnTo>
                <a:lnTo>
                  <a:pt x="85128" y="51214"/>
                </a:lnTo>
                <a:close/>
                <a:moveTo>
                  <a:pt x="85128" y="51456"/>
                </a:moveTo>
                <a:lnTo>
                  <a:pt x="89685" y="51456"/>
                </a:lnTo>
                <a:lnTo>
                  <a:pt x="89685" y="56013"/>
                </a:lnTo>
                <a:lnTo>
                  <a:pt x="85128" y="56013"/>
                </a:lnTo>
                <a:close/>
                <a:moveTo>
                  <a:pt x="85128" y="56255"/>
                </a:moveTo>
                <a:lnTo>
                  <a:pt x="89685" y="56255"/>
                </a:lnTo>
                <a:lnTo>
                  <a:pt x="89685" y="60812"/>
                </a:lnTo>
                <a:lnTo>
                  <a:pt x="85128" y="60812"/>
                </a:lnTo>
                <a:close/>
                <a:moveTo>
                  <a:pt x="7904" y="60812"/>
                </a:moveTo>
                <a:lnTo>
                  <a:pt x="3347" y="60812"/>
                </a:lnTo>
                <a:lnTo>
                  <a:pt x="3347" y="56255"/>
                </a:lnTo>
                <a:lnTo>
                  <a:pt x="7904" y="56255"/>
                </a:lnTo>
                <a:close/>
                <a:moveTo>
                  <a:pt x="7904" y="56013"/>
                </a:moveTo>
                <a:lnTo>
                  <a:pt x="3347" y="56013"/>
                </a:lnTo>
                <a:lnTo>
                  <a:pt x="3347" y="51456"/>
                </a:lnTo>
                <a:lnTo>
                  <a:pt x="7904" y="51456"/>
                </a:lnTo>
                <a:close/>
                <a:moveTo>
                  <a:pt x="7904" y="51214"/>
                </a:moveTo>
                <a:lnTo>
                  <a:pt x="3347" y="51214"/>
                </a:lnTo>
                <a:lnTo>
                  <a:pt x="3347" y="46617"/>
                </a:lnTo>
                <a:lnTo>
                  <a:pt x="7904" y="46617"/>
                </a:lnTo>
                <a:close/>
                <a:moveTo>
                  <a:pt x="7904" y="46375"/>
                </a:moveTo>
                <a:lnTo>
                  <a:pt x="3347" y="46375"/>
                </a:lnTo>
                <a:lnTo>
                  <a:pt x="3347" y="41818"/>
                </a:lnTo>
                <a:lnTo>
                  <a:pt x="7904" y="41818"/>
                </a:lnTo>
                <a:close/>
                <a:moveTo>
                  <a:pt x="7904" y="41576"/>
                </a:moveTo>
                <a:lnTo>
                  <a:pt x="3347" y="41576"/>
                </a:lnTo>
                <a:lnTo>
                  <a:pt x="3347" y="37019"/>
                </a:lnTo>
                <a:lnTo>
                  <a:pt x="7904" y="37019"/>
                </a:lnTo>
                <a:close/>
                <a:moveTo>
                  <a:pt x="7904" y="36777"/>
                </a:moveTo>
                <a:lnTo>
                  <a:pt x="3347" y="36777"/>
                </a:lnTo>
                <a:lnTo>
                  <a:pt x="3347" y="32180"/>
                </a:lnTo>
                <a:lnTo>
                  <a:pt x="7904" y="32180"/>
                </a:lnTo>
                <a:close/>
                <a:moveTo>
                  <a:pt x="12703" y="70449"/>
                </a:moveTo>
                <a:lnTo>
                  <a:pt x="8146" y="70449"/>
                </a:lnTo>
                <a:lnTo>
                  <a:pt x="8146" y="65893"/>
                </a:lnTo>
                <a:lnTo>
                  <a:pt x="12703" y="65893"/>
                </a:lnTo>
                <a:close/>
                <a:moveTo>
                  <a:pt x="12703" y="65610"/>
                </a:moveTo>
                <a:lnTo>
                  <a:pt x="8146" y="65610"/>
                </a:lnTo>
                <a:lnTo>
                  <a:pt x="8146" y="61054"/>
                </a:lnTo>
                <a:lnTo>
                  <a:pt x="12703" y="61054"/>
                </a:lnTo>
                <a:close/>
                <a:moveTo>
                  <a:pt x="12703" y="60812"/>
                </a:moveTo>
                <a:lnTo>
                  <a:pt x="8146" y="60812"/>
                </a:lnTo>
                <a:lnTo>
                  <a:pt x="8146" y="56255"/>
                </a:lnTo>
                <a:lnTo>
                  <a:pt x="12703" y="56255"/>
                </a:lnTo>
                <a:close/>
                <a:moveTo>
                  <a:pt x="12703" y="56013"/>
                </a:moveTo>
                <a:lnTo>
                  <a:pt x="8146" y="56013"/>
                </a:lnTo>
                <a:lnTo>
                  <a:pt x="8146" y="51456"/>
                </a:lnTo>
                <a:lnTo>
                  <a:pt x="12703" y="51456"/>
                </a:lnTo>
                <a:close/>
                <a:moveTo>
                  <a:pt x="12703" y="51174"/>
                </a:moveTo>
                <a:lnTo>
                  <a:pt x="8146" y="51174"/>
                </a:lnTo>
                <a:lnTo>
                  <a:pt x="8146" y="46617"/>
                </a:lnTo>
                <a:lnTo>
                  <a:pt x="12703" y="46617"/>
                </a:lnTo>
                <a:close/>
                <a:moveTo>
                  <a:pt x="12703" y="46375"/>
                </a:moveTo>
                <a:lnTo>
                  <a:pt x="8146" y="46375"/>
                </a:lnTo>
                <a:lnTo>
                  <a:pt x="8146" y="41818"/>
                </a:lnTo>
                <a:lnTo>
                  <a:pt x="12703" y="41818"/>
                </a:lnTo>
                <a:close/>
                <a:moveTo>
                  <a:pt x="12703" y="41576"/>
                </a:moveTo>
                <a:lnTo>
                  <a:pt x="8146" y="41576"/>
                </a:lnTo>
                <a:lnTo>
                  <a:pt x="8146" y="36979"/>
                </a:lnTo>
                <a:lnTo>
                  <a:pt x="12703" y="36979"/>
                </a:lnTo>
                <a:close/>
                <a:moveTo>
                  <a:pt x="12703" y="36737"/>
                </a:moveTo>
                <a:lnTo>
                  <a:pt x="8146" y="36737"/>
                </a:lnTo>
                <a:lnTo>
                  <a:pt x="8146" y="32180"/>
                </a:lnTo>
                <a:lnTo>
                  <a:pt x="12703" y="32180"/>
                </a:lnTo>
                <a:close/>
                <a:moveTo>
                  <a:pt x="12703" y="31938"/>
                </a:moveTo>
                <a:lnTo>
                  <a:pt x="8146" y="31938"/>
                </a:lnTo>
                <a:lnTo>
                  <a:pt x="8146" y="27381"/>
                </a:lnTo>
                <a:lnTo>
                  <a:pt x="12703" y="27381"/>
                </a:lnTo>
                <a:close/>
                <a:moveTo>
                  <a:pt x="12703" y="27139"/>
                </a:moveTo>
                <a:lnTo>
                  <a:pt x="8146" y="27139"/>
                </a:lnTo>
                <a:lnTo>
                  <a:pt x="8146" y="22542"/>
                </a:lnTo>
                <a:lnTo>
                  <a:pt x="12703" y="22542"/>
                </a:lnTo>
                <a:close/>
                <a:moveTo>
                  <a:pt x="17542" y="75248"/>
                </a:moveTo>
                <a:lnTo>
                  <a:pt x="12945" y="75248"/>
                </a:lnTo>
                <a:lnTo>
                  <a:pt x="12945" y="70651"/>
                </a:lnTo>
                <a:lnTo>
                  <a:pt x="17542" y="70651"/>
                </a:lnTo>
                <a:close/>
                <a:moveTo>
                  <a:pt x="17542" y="70449"/>
                </a:moveTo>
                <a:lnTo>
                  <a:pt x="12945" y="70449"/>
                </a:lnTo>
                <a:lnTo>
                  <a:pt x="12945" y="65852"/>
                </a:lnTo>
                <a:lnTo>
                  <a:pt x="17542" y="65852"/>
                </a:lnTo>
                <a:close/>
                <a:moveTo>
                  <a:pt x="17542" y="65610"/>
                </a:moveTo>
                <a:lnTo>
                  <a:pt x="12945" y="65610"/>
                </a:lnTo>
                <a:lnTo>
                  <a:pt x="12945" y="61054"/>
                </a:lnTo>
                <a:lnTo>
                  <a:pt x="17542" y="61054"/>
                </a:lnTo>
                <a:close/>
                <a:moveTo>
                  <a:pt x="17542" y="60812"/>
                </a:moveTo>
                <a:lnTo>
                  <a:pt x="12945" y="60812"/>
                </a:lnTo>
                <a:lnTo>
                  <a:pt x="12945" y="56214"/>
                </a:lnTo>
                <a:lnTo>
                  <a:pt x="17542" y="56214"/>
                </a:lnTo>
                <a:close/>
                <a:moveTo>
                  <a:pt x="17542" y="55972"/>
                </a:moveTo>
                <a:lnTo>
                  <a:pt x="12945" y="55972"/>
                </a:lnTo>
                <a:lnTo>
                  <a:pt x="12945" y="51416"/>
                </a:lnTo>
                <a:lnTo>
                  <a:pt x="17542" y="51416"/>
                </a:lnTo>
                <a:close/>
                <a:moveTo>
                  <a:pt x="17542" y="51174"/>
                </a:moveTo>
                <a:lnTo>
                  <a:pt x="12945" y="51174"/>
                </a:lnTo>
                <a:lnTo>
                  <a:pt x="12945" y="46617"/>
                </a:lnTo>
                <a:lnTo>
                  <a:pt x="17542" y="46617"/>
                </a:lnTo>
                <a:close/>
                <a:moveTo>
                  <a:pt x="17542" y="46375"/>
                </a:moveTo>
                <a:lnTo>
                  <a:pt x="12945" y="46375"/>
                </a:lnTo>
                <a:lnTo>
                  <a:pt x="12945" y="41778"/>
                </a:lnTo>
                <a:lnTo>
                  <a:pt x="17542" y="41778"/>
                </a:lnTo>
                <a:close/>
                <a:moveTo>
                  <a:pt x="17542" y="41536"/>
                </a:moveTo>
                <a:lnTo>
                  <a:pt x="12945" y="41536"/>
                </a:lnTo>
                <a:lnTo>
                  <a:pt x="12945" y="36979"/>
                </a:lnTo>
                <a:lnTo>
                  <a:pt x="17542" y="36979"/>
                </a:lnTo>
                <a:close/>
                <a:moveTo>
                  <a:pt x="17542" y="36737"/>
                </a:moveTo>
                <a:lnTo>
                  <a:pt x="12945" y="36737"/>
                </a:lnTo>
                <a:lnTo>
                  <a:pt x="12945" y="32180"/>
                </a:lnTo>
                <a:lnTo>
                  <a:pt x="17542" y="32180"/>
                </a:lnTo>
                <a:close/>
                <a:moveTo>
                  <a:pt x="17542" y="31938"/>
                </a:moveTo>
                <a:lnTo>
                  <a:pt x="12945" y="31938"/>
                </a:lnTo>
                <a:lnTo>
                  <a:pt x="12945" y="27341"/>
                </a:lnTo>
                <a:lnTo>
                  <a:pt x="17542" y="27341"/>
                </a:lnTo>
                <a:close/>
                <a:moveTo>
                  <a:pt x="17542" y="27099"/>
                </a:moveTo>
                <a:lnTo>
                  <a:pt x="12945" y="27099"/>
                </a:lnTo>
                <a:lnTo>
                  <a:pt x="12945" y="22542"/>
                </a:lnTo>
                <a:lnTo>
                  <a:pt x="17542" y="22542"/>
                </a:lnTo>
                <a:close/>
                <a:moveTo>
                  <a:pt x="17542" y="22300"/>
                </a:moveTo>
                <a:lnTo>
                  <a:pt x="12945" y="22300"/>
                </a:lnTo>
                <a:lnTo>
                  <a:pt x="12945" y="17743"/>
                </a:lnTo>
                <a:lnTo>
                  <a:pt x="17542" y="17743"/>
                </a:lnTo>
                <a:close/>
                <a:moveTo>
                  <a:pt x="22341" y="80047"/>
                </a:moveTo>
                <a:lnTo>
                  <a:pt x="17784" y="80047"/>
                </a:lnTo>
                <a:lnTo>
                  <a:pt x="17784" y="75450"/>
                </a:lnTo>
                <a:lnTo>
                  <a:pt x="22341" y="75450"/>
                </a:lnTo>
                <a:close/>
                <a:moveTo>
                  <a:pt x="22341" y="75208"/>
                </a:moveTo>
                <a:lnTo>
                  <a:pt x="17784" y="75208"/>
                </a:lnTo>
                <a:lnTo>
                  <a:pt x="17784" y="70651"/>
                </a:lnTo>
                <a:lnTo>
                  <a:pt x="22341" y="70651"/>
                </a:lnTo>
                <a:close/>
                <a:moveTo>
                  <a:pt x="22341" y="70409"/>
                </a:moveTo>
                <a:lnTo>
                  <a:pt x="17784" y="70409"/>
                </a:lnTo>
                <a:lnTo>
                  <a:pt x="17784" y="65852"/>
                </a:lnTo>
                <a:lnTo>
                  <a:pt x="22341" y="65852"/>
                </a:lnTo>
                <a:close/>
                <a:moveTo>
                  <a:pt x="22341" y="65610"/>
                </a:moveTo>
                <a:lnTo>
                  <a:pt x="17784" y="65610"/>
                </a:lnTo>
                <a:lnTo>
                  <a:pt x="17784" y="61013"/>
                </a:lnTo>
                <a:lnTo>
                  <a:pt x="22341" y="61013"/>
                </a:lnTo>
                <a:close/>
                <a:moveTo>
                  <a:pt x="22341" y="60771"/>
                </a:moveTo>
                <a:lnTo>
                  <a:pt x="17784" y="60771"/>
                </a:lnTo>
                <a:lnTo>
                  <a:pt x="17784" y="56214"/>
                </a:lnTo>
                <a:lnTo>
                  <a:pt x="22341" y="56214"/>
                </a:lnTo>
                <a:close/>
                <a:moveTo>
                  <a:pt x="22341" y="55972"/>
                </a:moveTo>
                <a:lnTo>
                  <a:pt x="17784" y="55972"/>
                </a:lnTo>
                <a:lnTo>
                  <a:pt x="17784" y="51416"/>
                </a:lnTo>
                <a:lnTo>
                  <a:pt x="22341" y="51416"/>
                </a:lnTo>
                <a:close/>
                <a:moveTo>
                  <a:pt x="22341" y="51174"/>
                </a:moveTo>
                <a:lnTo>
                  <a:pt x="17784" y="51174"/>
                </a:lnTo>
                <a:lnTo>
                  <a:pt x="17784" y="46577"/>
                </a:lnTo>
                <a:lnTo>
                  <a:pt x="22341" y="46577"/>
                </a:lnTo>
                <a:close/>
                <a:moveTo>
                  <a:pt x="22341" y="46335"/>
                </a:moveTo>
                <a:lnTo>
                  <a:pt x="17784" y="46335"/>
                </a:lnTo>
                <a:lnTo>
                  <a:pt x="17784" y="41778"/>
                </a:lnTo>
                <a:lnTo>
                  <a:pt x="22341" y="41778"/>
                </a:lnTo>
                <a:close/>
                <a:moveTo>
                  <a:pt x="22341" y="41536"/>
                </a:moveTo>
                <a:lnTo>
                  <a:pt x="17784" y="41536"/>
                </a:lnTo>
                <a:lnTo>
                  <a:pt x="17784" y="36939"/>
                </a:lnTo>
                <a:lnTo>
                  <a:pt x="22341" y="36939"/>
                </a:lnTo>
                <a:close/>
                <a:moveTo>
                  <a:pt x="22341" y="36737"/>
                </a:moveTo>
                <a:lnTo>
                  <a:pt x="17784" y="36737"/>
                </a:lnTo>
                <a:lnTo>
                  <a:pt x="17784" y="32140"/>
                </a:lnTo>
                <a:lnTo>
                  <a:pt x="22341" y="32140"/>
                </a:lnTo>
                <a:close/>
                <a:moveTo>
                  <a:pt x="22341" y="31898"/>
                </a:moveTo>
                <a:lnTo>
                  <a:pt x="17784" y="31898"/>
                </a:lnTo>
                <a:lnTo>
                  <a:pt x="17784" y="27341"/>
                </a:lnTo>
                <a:lnTo>
                  <a:pt x="22341" y="27341"/>
                </a:lnTo>
                <a:close/>
                <a:moveTo>
                  <a:pt x="22341" y="27099"/>
                </a:moveTo>
                <a:lnTo>
                  <a:pt x="17784" y="27099"/>
                </a:lnTo>
                <a:lnTo>
                  <a:pt x="17784" y="22502"/>
                </a:lnTo>
                <a:lnTo>
                  <a:pt x="22341" y="22502"/>
                </a:lnTo>
                <a:close/>
                <a:moveTo>
                  <a:pt x="22341" y="22260"/>
                </a:moveTo>
                <a:lnTo>
                  <a:pt x="17784" y="22260"/>
                </a:lnTo>
                <a:lnTo>
                  <a:pt x="17784" y="17703"/>
                </a:lnTo>
                <a:lnTo>
                  <a:pt x="22341" y="17703"/>
                </a:lnTo>
                <a:close/>
                <a:moveTo>
                  <a:pt x="22341" y="17461"/>
                </a:moveTo>
                <a:lnTo>
                  <a:pt x="17784" y="17461"/>
                </a:lnTo>
                <a:lnTo>
                  <a:pt x="17784" y="12904"/>
                </a:lnTo>
                <a:lnTo>
                  <a:pt x="22341" y="12904"/>
                </a:lnTo>
                <a:close/>
                <a:moveTo>
                  <a:pt x="27139" y="84846"/>
                </a:moveTo>
                <a:lnTo>
                  <a:pt x="22583" y="84846"/>
                </a:lnTo>
                <a:lnTo>
                  <a:pt x="22583" y="80249"/>
                </a:lnTo>
                <a:lnTo>
                  <a:pt x="27139" y="80249"/>
                </a:lnTo>
                <a:close/>
                <a:moveTo>
                  <a:pt x="27139" y="80007"/>
                </a:moveTo>
                <a:lnTo>
                  <a:pt x="22583" y="80007"/>
                </a:lnTo>
                <a:lnTo>
                  <a:pt x="22583" y="75450"/>
                </a:lnTo>
                <a:lnTo>
                  <a:pt x="27139" y="75450"/>
                </a:lnTo>
                <a:close/>
                <a:moveTo>
                  <a:pt x="27139" y="75208"/>
                </a:moveTo>
                <a:lnTo>
                  <a:pt x="22583" y="75208"/>
                </a:lnTo>
                <a:lnTo>
                  <a:pt x="22583" y="70611"/>
                </a:lnTo>
                <a:lnTo>
                  <a:pt x="27139" y="70611"/>
                </a:lnTo>
                <a:close/>
                <a:moveTo>
                  <a:pt x="27139" y="70369"/>
                </a:moveTo>
                <a:lnTo>
                  <a:pt x="22583" y="70369"/>
                </a:lnTo>
                <a:lnTo>
                  <a:pt x="22583" y="65812"/>
                </a:lnTo>
                <a:lnTo>
                  <a:pt x="27139" y="65812"/>
                </a:lnTo>
                <a:close/>
                <a:moveTo>
                  <a:pt x="27139" y="65570"/>
                </a:moveTo>
                <a:lnTo>
                  <a:pt x="22583" y="65570"/>
                </a:lnTo>
                <a:lnTo>
                  <a:pt x="22583" y="61013"/>
                </a:lnTo>
                <a:lnTo>
                  <a:pt x="27139" y="61013"/>
                </a:lnTo>
                <a:close/>
                <a:moveTo>
                  <a:pt x="27139" y="60771"/>
                </a:moveTo>
                <a:lnTo>
                  <a:pt x="22583" y="60771"/>
                </a:lnTo>
                <a:lnTo>
                  <a:pt x="22583" y="56174"/>
                </a:lnTo>
                <a:lnTo>
                  <a:pt x="27139" y="56174"/>
                </a:lnTo>
                <a:close/>
                <a:moveTo>
                  <a:pt x="27139" y="55932"/>
                </a:moveTo>
                <a:lnTo>
                  <a:pt x="22583" y="55932"/>
                </a:lnTo>
                <a:lnTo>
                  <a:pt x="22583" y="51375"/>
                </a:lnTo>
                <a:lnTo>
                  <a:pt x="27139" y="51375"/>
                </a:lnTo>
                <a:close/>
                <a:moveTo>
                  <a:pt x="27139" y="51133"/>
                </a:moveTo>
                <a:lnTo>
                  <a:pt x="22583" y="51133"/>
                </a:lnTo>
                <a:lnTo>
                  <a:pt x="22583" y="46577"/>
                </a:lnTo>
                <a:lnTo>
                  <a:pt x="27139" y="46577"/>
                </a:lnTo>
                <a:close/>
                <a:moveTo>
                  <a:pt x="27139" y="46335"/>
                </a:moveTo>
                <a:lnTo>
                  <a:pt x="22583" y="46335"/>
                </a:lnTo>
                <a:lnTo>
                  <a:pt x="22583" y="41737"/>
                </a:lnTo>
                <a:lnTo>
                  <a:pt x="27139" y="41737"/>
                </a:lnTo>
                <a:close/>
                <a:moveTo>
                  <a:pt x="27139" y="41495"/>
                </a:moveTo>
                <a:lnTo>
                  <a:pt x="22583" y="41495"/>
                </a:lnTo>
                <a:lnTo>
                  <a:pt x="22583" y="36939"/>
                </a:lnTo>
                <a:lnTo>
                  <a:pt x="27139" y="36939"/>
                </a:lnTo>
                <a:close/>
                <a:moveTo>
                  <a:pt x="27139" y="36697"/>
                </a:moveTo>
                <a:lnTo>
                  <a:pt x="22583" y="36697"/>
                </a:lnTo>
                <a:lnTo>
                  <a:pt x="22583" y="32140"/>
                </a:lnTo>
                <a:lnTo>
                  <a:pt x="27139" y="32140"/>
                </a:lnTo>
                <a:close/>
                <a:moveTo>
                  <a:pt x="27139" y="31898"/>
                </a:moveTo>
                <a:lnTo>
                  <a:pt x="22583" y="31898"/>
                </a:lnTo>
                <a:lnTo>
                  <a:pt x="22583" y="27301"/>
                </a:lnTo>
                <a:lnTo>
                  <a:pt x="27139" y="27301"/>
                </a:lnTo>
                <a:close/>
                <a:moveTo>
                  <a:pt x="27139" y="27059"/>
                </a:moveTo>
                <a:lnTo>
                  <a:pt x="22583" y="27059"/>
                </a:lnTo>
                <a:lnTo>
                  <a:pt x="22583" y="22502"/>
                </a:lnTo>
                <a:lnTo>
                  <a:pt x="27139" y="22502"/>
                </a:lnTo>
                <a:close/>
                <a:moveTo>
                  <a:pt x="27139" y="22260"/>
                </a:moveTo>
                <a:lnTo>
                  <a:pt x="22583" y="22260"/>
                </a:lnTo>
                <a:lnTo>
                  <a:pt x="22583" y="17703"/>
                </a:lnTo>
                <a:lnTo>
                  <a:pt x="27139" y="17703"/>
                </a:lnTo>
                <a:close/>
                <a:moveTo>
                  <a:pt x="27139" y="17461"/>
                </a:moveTo>
                <a:lnTo>
                  <a:pt x="22583" y="17461"/>
                </a:lnTo>
                <a:lnTo>
                  <a:pt x="22583" y="12864"/>
                </a:lnTo>
                <a:lnTo>
                  <a:pt x="27139" y="12864"/>
                </a:lnTo>
                <a:close/>
                <a:moveTo>
                  <a:pt x="27139" y="12622"/>
                </a:moveTo>
                <a:lnTo>
                  <a:pt x="22583" y="12622"/>
                </a:lnTo>
                <a:lnTo>
                  <a:pt x="22583" y="8065"/>
                </a:lnTo>
                <a:lnTo>
                  <a:pt x="27139" y="8065"/>
                </a:lnTo>
                <a:close/>
                <a:moveTo>
                  <a:pt x="31979" y="84806"/>
                </a:moveTo>
                <a:lnTo>
                  <a:pt x="27381" y="84806"/>
                </a:lnTo>
                <a:lnTo>
                  <a:pt x="27381" y="80249"/>
                </a:lnTo>
                <a:lnTo>
                  <a:pt x="31979" y="80249"/>
                </a:lnTo>
                <a:close/>
                <a:moveTo>
                  <a:pt x="31979" y="80007"/>
                </a:moveTo>
                <a:lnTo>
                  <a:pt x="27381" y="80007"/>
                </a:lnTo>
                <a:lnTo>
                  <a:pt x="27381" y="75410"/>
                </a:lnTo>
                <a:lnTo>
                  <a:pt x="31979" y="75410"/>
                </a:lnTo>
                <a:close/>
                <a:moveTo>
                  <a:pt x="31979" y="75168"/>
                </a:moveTo>
                <a:lnTo>
                  <a:pt x="27381" y="75168"/>
                </a:lnTo>
                <a:lnTo>
                  <a:pt x="27381" y="70611"/>
                </a:lnTo>
                <a:lnTo>
                  <a:pt x="31979" y="70611"/>
                </a:lnTo>
                <a:close/>
                <a:moveTo>
                  <a:pt x="31979" y="70369"/>
                </a:moveTo>
                <a:lnTo>
                  <a:pt x="27381" y="70369"/>
                </a:lnTo>
                <a:lnTo>
                  <a:pt x="27381" y="65812"/>
                </a:lnTo>
                <a:lnTo>
                  <a:pt x="31979" y="65812"/>
                </a:lnTo>
                <a:close/>
                <a:moveTo>
                  <a:pt x="31979" y="65570"/>
                </a:moveTo>
                <a:lnTo>
                  <a:pt x="27381" y="65570"/>
                </a:lnTo>
                <a:lnTo>
                  <a:pt x="27381" y="60973"/>
                </a:lnTo>
                <a:lnTo>
                  <a:pt x="31979" y="60973"/>
                </a:lnTo>
                <a:close/>
                <a:moveTo>
                  <a:pt x="31979" y="60731"/>
                </a:moveTo>
                <a:lnTo>
                  <a:pt x="27381" y="60731"/>
                </a:lnTo>
                <a:lnTo>
                  <a:pt x="27381" y="56174"/>
                </a:lnTo>
                <a:lnTo>
                  <a:pt x="31979" y="56174"/>
                </a:lnTo>
                <a:close/>
                <a:moveTo>
                  <a:pt x="31979" y="55932"/>
                </a:moveTo>
                <a:lnTo>
                  <a:pt x="27381" y="55932"/>
                </a:lnTo>
                <a:lnTo>
                  <a:pt x="27381" y="51375"/>
                </a:lnTo>
                <a:lnTo>
                  <a:pt x="31979" y="51375"/>
                </a:lnTo>
                <a:close/>
                <a:moveTo>
                  <a:pt x="31979" y="51133"/>
                </a:moveTo>
                <a:lnTo>
                  <a:pt x="27381" y="51133"/>
                </a:lnTo>
                <a:lnTo>
                  <a:pt x="27381" y="46536"/>
                </a:lnTo>
                <a:lnTo>
                  <a:pt x="31979" y="46536"/>
                </a:lnTo>
                <a:close/>
                <a:moveTo>
                  <a:pt x="31979" y="46294"/>
                </a:moveTo>
                <a:lnTo>
                  <a:pt x="27381" y="46294"/>
                </a:lnTo>
                <a:lnTo>
                  <a:pt x="27381" y="41737"/>
                </a:lnTo>
                <a:lnTo>
                  <a:pt x="31979" y="41737"/>
                </a:lnTo>
                <a:close/>
                <a:moveTo>
                  <a:pt x="31979" y="41495"/>
                </a:moveTo>
                <a:lnTo>
                  <a:pt x="27381" y="41495"/>
                </a:lnTo>
                <a:lnTo>
                  <a:pt x="27381" y="36898"/>
                </a:lnTo>
                <a:lnTo>
                  <a:pt x="31979" y="36898"/>
                </a:lnTo>
                <a:close/>
                <a:moveTo>
                  <a:pt x="31979" y="36656"/>
                </a:moveTo>
                <a:lnTo>
                  <a:pt x="27381" y="36656"/>
                </a:lnTo>
                <a:lnTo>
                  <a:pt x="27381" y="32099"/>
                </a:lnTo>
                <a:lnTo>
                  <a:pt x="31979" y="32099"/>
                </a:lnTo>
                <a:close/>
                <a:moveTo>
                  <a:pt x="31979" y="31858"/>
                </a:moveTo>
                <a:lnTo>
                  <a:pt x="27381" y="31858"/>
                </a:lnTo>
                <a:lnTo>
                  <a:pt x="27381" y="27301"/>
                </a:lnTo>
                <a:lnTo>
                  <a:pt x="31979" y="27301"/>
                </a:lnTo>
                <a:close/>
                <a:moveTo>
                  <a:pt x="31979" y="27059"/>
                </a:moveTo>
                <a:lnTo>
                  <a:pt x="27381" y="27059"/>
                </a:lnTo>
                <a:lnTo>
                  <a:pt x="27381" y="22462"/>
                </a:lnTo>
                <a:lnTo>
                  <a:pt x="31979" y="22462"/>
                </a:lnTo>
                <a:close/>
                <a:moveTo>
                  <a:pt x="31979" y="22220"/>
                </a:moveTo>
                <a:lnTo>
                  <a:pt x="27381" y="22220"/>
                </a:lnTo>
                <a:lnTo>
                  <a:pt x="27381" y="17663"/>
                </a:lnTo>
                <a:lnTo>
                  <a:pt x="31979" y="17663"/>
                </a:lnTo>
                <a:close/>
                <a:moveTo>
                  <a:pt x="31979" y="17421"/>
                </a:moveTo>
                <a:lnTo>
                  <a:pt x="27381" y="17421"/>
                </a:lnTo>
                <a:lnTo>
                  <a:pt x="27381" y="12864"/>
                </a:lnTo>
                <a:lnTo>
                  <a:pt x="31979" y="12864"/>
                </a:lnTo>
                <a:close/>
                <a:moveTo>
                  <a:pt x="31979" y="12622"/>
                </a:moveTo>
                <a:lnTo>
                  <a:pt x="27381" y="12622"/>
                </a:lnTo>
                <a:lnTo>
                  <a:pt x="27381" y="8025"/>
                </a:lnTo>
                <a:lnTo>
                  <a:pt x="31979" y="8025"/>
                </a:lnTo>
                <a:close/>
                <a:moveTo>
                  <a:pt x="36777" y="89604"/>
                </a:moveTo>
                <a:lnTo>
                  <a:pt x="32220" y="89604"/>
                </a:lnTo>
                <a:lnTo>
                  <a:pt x="32220" y="85007"/>
                </a:lnTo>
                <a:lnTo>
                  <a:pt x="36777" y="85007"/>
                </a:lnTo>
                <a:close/>
                <a:moveTo>
                  <a:pt x="36777" y="84765"/>
                </a:moveTo>
                <a:lnTo>
                  <a:pt x="32220" y="84765"/>
                </a:lnTo>
                <a:lnTo>
                  <a:pt x="32220" y="80208"/>
                </a:lnTo>
                <a:lnTo>
                  <a:pt x="36777" y="80208"/>
                </a:lnTo>
                <a:close/>
                <a:moveTo>
                  <a:pt x="36777" y="79966"/>
                </a:moveTo>
                <a:lnTo>
                  <a:pt x="32220" y="79966"/>
                </a:lnTo>
                <a:lnTo>
                  <a:pt x="32220" y="75410"/>
                </a:lnTo>
                <a:lnTo>
                  <a:pt x="36777" y="75410"/>
                </a:lnTo>
                <a:close/>
                <a:moveTo>
                  <a:pt x="36777" y="75168"/>
                </a:moveTo>
                <a:lnTo>
                  <a:pt x="32220" y="75168"/>
                </a:lnTo>
                <a:lnTo>
                  <a:pt x="32220" y="70570"/>
                </a:lnTo>
                <a:lnTo>
                  <a:pt x="36777" y="70570"/>
                </a:lnTo>
                <a:close/>
                <a:moveTo>
                  <a:pt x="36777" y="70329"/>
                </a:moveTo>
                <a:lnTo>
                  <a:pt x="32220" y="70329"/>
                </a:lnTo>
                <a:lnTo>
                  <a:pt x="32220" y="65772"/>
                </a:lnTo>
                <a:lnTo>
                  <a:pt x="36777" y="65772"/>
                </a:lnTo>
                <a:close/>
                <a:moveTo>
                  <a:pt x="36777" y="65530"/>
                </a:moveTo>
                <a:lnTo>
                  <a:pt x="32220" y="65530"/>
                </a:lnTo>
                <a:lnTo>
                  <a:pt x="32220" y="60973"/>
                </a:lnTo>
                <a:lnTo>
                  <a:pt x="36777" y="60973"/>
                </a:lnTo>
                <a:close/>
                <a:moveTo>
                  <a:pt x="36777" y="60731"/>
                </a:moveTo>
                <a:lnTo>
                  <a:pt x="32220" y="60731"/>
                </a:lnTo>
                <a:lnTo>
                  <a:pt x="32220" y="56134"/>
                </a:lnTo>
                <a:lnTo>
                  <a:pt x="36777" y="56134"/>
                </a:lnTo>
                <a:close/>
                <a:moveTo>
                  <a:pt x="36777" y="55892"/>
                </a:moveTo>
                <a:lnTo>
                  <a:pt x="32220" y="55892"/>
                </a:lnTo>
                <a:lnTo>
                  <a:pt x="32220" y="51335"/>
                </a:lnTo>
                <a:lnTo>
                  <a:pt x="36777" y="51335"/>
                </a:lnTo>
                <a:close/>
                <a:moveTo>
                  <a:pt x="36777" y="51093"/>
                </a:moveTo>
                <a:lnTo>
                  <a:pt x="32220" y="51093"/>
                </a:lnTo>
                <a:lnTo>
                  <a:pt x="32220" y="46536"/>
                </a:lnTo>
                <a:lnTo>
                  <a:pt x="36777" y="46536"/>
                </a:lnTo>
                <a:close/>
                <a:moveTo>
                  <a:pt x="36777" y="46294"/>
                </a:moveTo>
                <a:lnTo>
                  <a:pt x="32220" y="46294"/>
                </a:lnTo>
                <a:lnTo>
                  <a:pt x="32220" y="41697"/>
                </a:lnTo>
                <a:lnTo>
                  <a:pt x="36777" y="41697"/>
                </a:lnTo>
                <a:close/>
                <a:moveTo>
                  <a:pt x="36777" y="41455"/>
                </a:moveTo>
                <a:lnTo>
                  <a:pt x="32220" y="41455"/>
                </a:lnTo>
                <a:lnTo>
                  <a:pt x="32220" y="36898"/>
                </a:lnTo>
                <a:lnTo>
                  <a:pt x="36777" y="36898"/>
                </a:lnTo>
                <a:close/>
                <a:moveTo>
                  <a:pt x="36777" y="36656"/>
                </a:moveTo>
                <a:lnTo>
                  <a:pt x="32220" y="36656"/>
                </a:lnTo>
                <a:lnTo>
                  <a:pt x="32220" y="32059"/>
                </a:lnTo>
                <a:lnTo>
                  <a:pt x="36777" y="32059"/>
                </a:lnTo>
                <a:close/>
                <a:moveTo>
                  <a:pt x="36777" y="31817"/>
                </a:moveTo>
                <a:lnTo>
                  <a:pt x="32220" y="31817"/>
                </a:lnTo>
                <a:lnTo>
                  <a:pt x="32220" y="27260"/>
                </a:lnTo>
                <a:lnTo>
                  <a:pt x="36777" y="27260"/>
                </a:lnTo>
                <a:close/>
                <a:moveTo>
                  <a:pt x="36777" y="27018"/>
                </a:moveTo>
                <a:lnTo>
                  <a:pt x="32220" y="27018"/>
                </a:lnTo>
                <a:lnTo>
                  <a:pt x="32220" y="22462"/>
                </a:lnTo>
                <a:lnTo>
                  <a:pt x="36777" y="22462"/>
                </a:lnTo>
                <a:close/>
                <a:moveTo>
                  <a:pt x="36777" y="22220"/>
                </a:moveTo>
                <a:lnTo>
                  <a:pt x="32220" y="22220"/>
                </a:lnTo>
                <a:lnTo>
                  <a:pt x="32220" y="17622"/>
                </a:lnTo>
                <a:lnTo>
                  <a:pt x="36777" y="17622"/>
                </a:lnTo>
                <a:close/>
                <a:moveTo>
                  <a:pt x="36777" y="17380"/>
                </a:moveTo>
                <a:lnTo>
                  <a:pt x="32220" y="17380"/>
                </a:lnTo>
                <a:lnTo>
                  <a:pt x="32220" y="12824"/>
                </a:lnTo>
                <a:lnTo>
                  <a:pt x="36777" y="12824"/>
                </a:lnTo>
                <a:close/>
                <a:moveTo>
                  <a:pt x="36777" y="12582"/>
                </a:moveTo>
                <a:lnTo>
                  <a:pt x="32220" y="12582"/>
                </a:lnTo>
                <a:lnTo>
                  <a:pt x="32220" y="8025"/>
                </a:lnTo>
                <a:lnTo>
                  <a:pt x="36777" y="8025"/>
                </a:lnTo>
                <a:close/>
                <a:moveTo>
                  <a:pt x="36777" y="7783"/>
                </a:moveTo>
                <a:lnTo>
                  <a:pt x="32220" y="7783"/>
                </a:lnTo>
                <a:lnTo>
                  <a:pt x="32220" y="3307"/>
                </a:lnTo>
                <a:lnTo>
                  <a:pt x="36777" y="3307"/>
                </a:lnTo>
                <a:lnTo>
                  <a:pt x="36777" y="7904"/>
                </a:lnTo>
                <a:close/>
                <a:moveTo>
                  <a:pt x="41616" y="89564"/>
                </a:moveTo>
                <a:lnTo>
                  <a:pt x="37019" y="89564"/>
                </a:lnTo>
                <a:lnTo>
                  <a:pt x="37019" y="85007"/>
                </a:lnTo>
                <a:lnTo>
                  <a:pt x="41616" y="85007"/>
                </a:lnTo>
                <a:close/>
                <a:moveTo>
                  <a:pt x="41616" y="84765"/>
                </a:moveTo>
                <a:lnTo>
                  <a:pt x="37019" y="84765"/>
                </a:lnTo>
                <a:lnTo>
                  <a:pt x="37019" y="80168"/>
                </a:lnTo>
                <a:lnTo>
                  <a:pt x="41616" y="80168"/>
                </a:lnTo>
                <a:close/>
                <a:moveTo>
                  <a:pt x="41616" y="79926"/>
                </a:moveTo>
                <a:lnTo>
                  <a:pt x="37019" y="79926"/>
                </a:lnTo>
                <a:lnTo>
                  <a:pt x="37019" y="75369"/>
                </a:lnTo>
                <a:lnTo>
                  <a:pt x="41616" y="75369"/>
                </a:lnTo>
                <a:close/>
                <a:moveTo>
                  <a:pt x="41616" y="75127"/>
                </a:moveTo>
                <a:lnTo>
                  <a:pt x="37019" y="75127"/>
                </a:lnTo>
                <a:lnTo>
                  <a:pt x="37019" y="70570"/>
                </a:lnTo>
                <a:lnTo>
                  <a:pt x="41616" y="70570"/>
                </a:lnTo>
                <a:close/>
                <a:moveTo>
                  <a:pt x="41616" y="70329"/>
                </a:moveTo>
                <a:lnTo>
                  <a:pt x="37019" y="70329"/>
                </a:lnTo>
                <a:lnTo>
                  <a:pt x="37019" y="65731"/>
                </a:lnTo>
                <a:lnTo>
                  <a:pt x="41616" y="65731"/>
                </a:lnTo>
                <a:close/>
                <a:moveTo>
                  <a:pt x="41616" y="65489"/>
                </a:moveTo>
                <a:lnTo>
                  <a:pt x="37019" y="65489"/>
                </a:lnTo>
                <a:lnTo>
                  <a:pt x="37019" y="60933"/>
                </a:lnTo>
                <a:lnTo>
                  <a:pt x="41616" y="60933"/>
                </a:lnTo>
                <a:close/>
                <a:moveTo>
                  <a:pt x="41616" y="60691"/>
                </a:moveTo>
                <a:lnTo>
                  <a:pt x="37019" y="60691"/>
                </a:lnTo>
                <a:lnTo>
                  <a:pt x="37019" y="56134"/>
                </a:lnTo>
                <a:lnTo>
                  <a:pt x="41616" y="56134"/>
                </a:lnTo>
                <a:close/>
                <a:moveTo>
                  <a:pt x="41616" y="55892"/>
                </a:moveTo>
                <a:lnTo>
                  <a:pt x="37019" y="55892"/>
                </a:lnTo>
                <a:lnTo>
                  <a:pt x="37019" y="51295"/>
                </a:lnTo>
                <a:lnTo>
                  <a:pt x="41616" y="51295"/>
                </a:lnTo>
                <a:close/>
                <a:moveTo>
                  <a:pt x="41616" y="51053"/>
                </a:moveTo>
                <a:lnTo>
                  <a:pt x="37019" y="51053"/>
                </a:lnTo>
                <a:lnTo>
                  <a:pt x="37019" y="46496"/>
                </a:lnTo>
                <a:lnTo>
                  <a:pt x="41616" y="46496"/>
                </a:lnTo>
                <a:close/>
                <a:moveTo>
                  <a:pt x="41616" y="46254"/>
                </a:moveTo>
                <a:lnTo>
                  <a:pt x="37019" y="46254"/>
                </a:lnTo>
                <a:lnTo>
                  <a:pt x="37019" y="41697"/>
                </a:lnTo>
                <a:lnTo>
                  <a:pt x="41616" y="41697"/>
                </a:lnTo>
                <a:close/>
                <a:moveTo>
                  <a:pt x="41616" y="41455"/>
                </a:moveTo>
                <a:lnTo>
                  <a:pt x="37019" y="41455"/>
                </a:lnTo>
                <a:lnTo>
                  <a:pt x="37019" y="36858"/>
                </a:lnTo>
                <a:lnTo>
                  <a:pt x="41616" y="36858"/>
                </a:lnTo>
                <a:close/>
                <a:moveTo>
                  <a:pt x="41616" y="36616"/>
                </a:moveTo>
                <a:lnTo>
                  <a:pt x="37019" y="36616"/>
                </a:lnTo>
                <a:lnTo>
                  <a:pt x="37019" y="32059"/>
                </a:lnTo>
                <a:lnTo>
                  <a:pt x="41616" y="32059"/>
                </a:lnTo>
                <a:close/>
                <a:moveTo>
                  <a:pt x="41616" y="31817"/>
                </a:moveTo>
                <a:lnTo>
                  <a:pt x="37019" y="31817"/>
                </a:lnTo>
                <a:lnTo>
                  <a:pt x="37019" y="27220"/>
                </a:lnTo>
                <a:lnTo>
                  <a:pt x="41616" y="27220"/>
                </a:lnTo>
                <a:close/>
                <a:moveTo>
                  <a:pt x="41616" y="26978"/>
                </a:moveTo>
                <a:lnTo>
                  <a:pt x="37019" y="26978"/>
                </a:lnTo>
                <a:lnTo>
                  <a:pt x="37019" y="22421"/>
                </a:lnTo>
                <a:lnTo>
                  <a:pt x="41616" y="22421"/>
                </a:lnTo>
                <a:close/>
                <a:moveTo>
                  <a:pt x="41616" y="22179"/>
                </a:moveTo>
                <a:lnTo>
                  <a:pt x="37019" y="22179"/>
                </a:lnTo>
                <a:lnTo>
                  <a:pt x="37019" y="17622"/>
                </a:lnTo>
                <a:lnTo>
                  <a:pt x="41616" y="17622"/>
                </a:lnTo>
                <a:close/>
                <a:moveTo>
                  <a:pt x="41616" y="17380"/>
                </a:moveTo>
                <a:lnTo>
                  <a:pt x="37019" y="17380"/>
                </a:lnTo>
                <a:lnTo>
                  <a:pt x="37019" y="12783"/>
                </a:lnTo>
                <a:lnTo>
                  <a:pt x="41616" y="12783"/>
                </a:lnTo>
                <a:close/>
                <a:moveTo>
                  <a:pt x="41616" y="12541"/>
                </a:moveTo>
                <a:lnTo>
                  <a:pt x="37019" y="12541"/>
                </a:lnTo>
                <a:lnTo>
                  <a:pt x="37019" y="7985"/>
                </a:lnTo>
                <a:lnTo>
                  <a:pt x="41616" y="7985"/>
                </a:lnTo>
                <a:close/>
                <a:moveTo>
                  <a:pt x="41616" y="7743"/>
                </a:moveTo>
                <a:lnTo>
                  <a:pt x="37019" y="7743"/>
                </a:lnTo>
                <a:lnTo>
                  <a:pt x="37019" y="3307"/>
                </a:lnTo>
                <a:lnTo>
                  <a:pt x="41616" y="3307"/>
                </a:lnTo>
                <a:lnTo>
                  <a:pt x="41616" y="7904"/>
                </a:lnTo>
                <a:close/>
                <a:moveTo>
                  <a:pt x="46415" y="89564"/>
                </a:moveTo>
                <a:lnTo>
                  <a:pt x="41858" y="89564"/>
                </a:lnTo>
                <a:lnTo>
                  <a:pt x="41858" y="84967"/>
                </a:lnTo>
                <a:lnTo>
                  <a:pt x="46415" y="84967"/>
                </a:lnTo>
                <a:close/>
                <a:moveTo>
                  <a:pt x="46415" y="84725"/>
                </a:moveTo>
                <a:lnTo>
                  <a:pt x="41858" y="84725"/>
                </a:lnTo>
                <a:lnTo>
                  <a:pt x="41858" y="80168"/>
                </a:lnTo>
                <a:lnTo>
                  <a:pt x="46415" y="80168"/>
                </a:lnTo>
                <a:close/>
                <a:moveTo>
                  <a:pt x="46415" y="79926"/>
                </a:moveTo>
                <a:lnTo>
                  <a:pt x="41858" y="79926"/>
                </a:lnTo>
                <a:lnTo>
                  <a:pt x="41858" y="75329"/>
                </a:lnTo>
                <a:lnTo>
                  <a:pt x="46415" y="75329"/>
                </a:lnTo>
                <a:close/>
                <a:moveTo>
                  <a:pt x="46415" y="75087"/>
                </a:moveTo>
                <a:lnTo>
                  <a:pt x="41858" y="75087"/>
                </a:lnTo>
                <a:lnTo>
                  <a:pt x="41858" y="70530"/>
                </a:lnTo>
                <a:lnTo>
                  <a:pt x="46415" y="70530"/>
                </a:lnTo>
                <a:close/>
                <a:moveTo>
                  <a:pt x="46415" y="70288"/>
                </a:moveTo>
                <a:lnTo>
                  <a:pt x="41858" y="70288"/>
                </a:lnTo>
                <a:lnTo>
                  <a:pt x="41858" y="65731"/>
                </a:lnTo>
                <a:lnTo>
                  <a:pt x="46415" y="65731"/>
                </a:lnTo>
                <a:close/>
                <a:moveTo>
                  <a:pt x="46415" y="65489"/>
                </a:moveTo>
                <a:lnTo>
                  <a:pt x="41858" y="65489"/>
                </a:lnTo>
                <a:lnTo>
                  <a:pt x="41858" y="60892"/>
                </a:lnTo>
                <a:lnTo>
                  <a:pt x="46415" y="60892"/>
                </a:lnTo>
                <a:close/>
                <a:moveTo>
                  <a:pt x="46415" y="60650"/>
                </a:moveTo>
                <a:lnTo>
                  <a:pt x="41858" y="60650"/>
                </a:lnTo>
                <a:lnTo>
                  <a:pt x="41858" y="56093"/>
                </a:lnTo>
                <a:lnTo>
                  <a:pt x="46415" y="56093"/>
                </a:lnTo>
                <a:close/>
                <a:moveTo>
                  <a:pt x="46415" y="55851"/>
                </a:moveTo>
                <a:lnTo>
                  <a:pt x="41858" y="55851"/>
                </a:lnTo>
                <a:lnTo>
                  <a:pt x="41858" y="51295"/>
                </a:lnTo>
                <a:lnTo>
                  <a:pt x="46415" y="51295"/>
                </a:lnTo>
                <a:close/>
                <a:moveTo>
                  <a:pt x="46415" y="51053"/>
                </a:moveTo>
                <a:lnTo>
                  <a:pt x="41858" y="51053"/>
                </a:lnTo>
                <a:lnTo>
                  <a:pt x="41858" y="46456"/>
                </a:lnTo>
                <a:lnTo>
                  <a:pt x="46415" y="46456"/>
                </a:lnTo>
                <a:close/>
                <a:moveTo>
                  <a:pt x="46415" y="46214"/>
                </a:moveTo>
                <a:lnTo>
                  <a:pt x="41858" y="46214"/>
                </a:lnTo>
                <a:lnTo>
                  <a:pt x="41858" y="41657"/>
                </a:lnTo>
                <a:lnTo>
                  <a:pt x="46415" y="41657"/>
                </a:lnTo>
                <a:close/>
                <a:moveTo>
                  <a:pt x="46415" y="41415"/>
                </a:moveTo>
                <a:lnTo>
                  <a:pt x="41858" y="41415"/>
                </a:lnTo>
                <a:lnTo>
                  <a:pt x="41858" y="36858"/>
                </a:lnTo>
                <a:lnTo>
                  <a:pt x="46415" y="36858"/>
                </a:lnTo>
                <a:close/>
                <a:moveTo>
                  <a:pt x="46415" y="36616"/>
                </a:moveTo>
                <a:lnTo>
                  <a:pt x="41858" y="36616"/>
                </a:lnTo>
                <a:lnTo>
                  <a:pt x="41858" y="32019"/>
                </a:lnTo>
                <a:lnTo>
                  <a:pt x="46415" y="32019"/>
                </a:lnTo>
                <a:close/>
                <a:moveTo>
                  <a:pt x="46415" y="31777"/>
                </a:moveTo>
                <a:lnTo>
                  <a:pt x="41858" y="31777"/>
                </a:lnTo>
                <a:lnTo>
                  <a:pt x="41858" y="27220"/>
                </a:lnTo>
                <a:lnTo>
                  <a:pt x="46415" y="27220"/>
                </a:lnTo>
                <a:close/>
                <a:moveTo>
                  <a:pt x="46415" y="26978"/>
                </a:moveTo>
                <a:lnTo>
                  <a:pt x="41858" y="26978"/>
                </a:lnTo>
                <a:lnTo>
                  <a:pt x="41858" y="22381"/>
                </a:lnTo>
                <a:lnTo>
                  <a:pt x="46415" y="22381"/>
                </a:lnTo>
                <a:close/>
                <a:moveTo>
                  <a:pt x="46415" y="22139"/>
                </a:moveTo>
                <a:lnTo>
                  <a:pt x="41858" y="22139"/>
                </a:lnTo>
                <a:lnTo>
                  <a:pt x="41858" y="17582"/>
                </a:lnTo>
                <a:lnTo>
                  <a:pt x="46415" y="17582"/>
                </a:lnTo>
                <a:close/>
                <a:moveTo>
                  <a:pt x="46415" y="17340"/>
                </a:moveTo>
                <a:lnTo>
                  <a:pt x="41858" y="17340"/>
                </a:lnTo>
                <a:lnTo>
                  <a:pt x="41858" y="12783"/>
                </a:lnTo>
                <a:lnTo>
                  <a:pt x="46415" y="12783"/>
                </a:lnTo>
                <a:close/>
                <a:moveTo>
                  <a:pt x="46415" y="12541"/>
                </a:moveTo>
                <a:lnTo>
                  <a:pt x="41858" y="12541"/>
                </a:lnTo>
                <a:lnTo>
                  <a:pt x="41858" y="7944"/>
                </a:lnTo>
                <a:lnTo>
                  <a:pt x="46415" y="7944"/>
                </a:lnTo>
                <a:close/>
                <a:moveTo>
                  <a:pt x="46415" y="7702"/>
                </a:moveTo>
                <a:lnTo>
                  <a:pt x="41858" y="7702"/>
                </a:lnTo>
                <a:lnTo>
                  <a:pt x="41858" y="3307"/>
                </a:lnTo>
                <a:lnTo>
                  <a:pt x="46415" y="3307"/>
                </a:lnTo>
                <a:lnTo>
                  <a:pt x="46415" y="7904"/>
                </a:lnTo>
                <a:close/>
                <a:moveTo>
                  <a:pt x="51214" y="89524"/>
                </a:moveTo>
                <a:lnTo>
                  <a:pt x="46657" y="89524"/>
                </a:lnTo>
                <a:lnTo>
                  <a:pt x="46657" y="84967"/>
                </a:lnTo>
                <a:lnTo>
                  <a:pt x="51214" y="84967"/>
                </a:lnTo>
                <a:close/>
                <a:moveTo>
                  <a:pt x="51214" y="84685"/>
                </a:moveTo>
                <a:lnTo>
                  <a:pt x="46657" y="84685"/>
                </a:lnTo>
                <a:lnTo>
                  <a:pt x="46657" y="80128"/>
                </a:lnTo>
                <a:lnTo>
                  <a:pt x="51214" y="80128"/>
                </a:lnTo>
                <a:close/>
                <a:moveTo>
                  <a:pt x="51214" y="79886"/>
                </a:moveTo>
                <a:lnTo>
                  <a:pt x="46657" y="79886"/>
                </a:lnTo>
                <a:lnTo>
                  <a:pt x="46657" y="75329"/>
                </a:lnTo>
                <a:lnTo>
                  <a:pt x="51214" y="75329"/>
                </a:lnTo>
                <a:close/>
                <a:moveTo>
                  <a:pt x="51214" y="75087"/>
                </a:moveTo>
                <a:lnTo>
                  <a:pt x="46657" y="75087"/>
                </a:lnTo>
                <a:lnTo>
                  <a:pt x="46657" y="70490"/>
                </a:lnTo>
                <a:lnTo>
                  <a:pt x="51214" y="70490"/>
                </a:lnTo>
                <a:close/>
                <a:moveTo>
                  <a:pt x="51214" y="70248"/>
                </a:moveTo>
                <a:lnTo>
                  <a:pt x="46657" y="70248"/>
                </a:lnTo>
                <a:lnTo>
                  <a:pt x="46657" y="65691"/>
                </a:lnTo>
                <a:lnTo>
                  <a:pt x="51214" y="65691"/>
                </a:lnTo>
                <a:close/>
                <a:moveTo>
                  <a:pt x="51214" y="65449"/>
                </a:moveTo>
                <a:lnTo>
                  <a:pt x="46657" y="65449"/>
                </a:lnTo>
                <a:lnTo>
                  <a:pt x="46657" y="60892"/>
                </a:lnTo>
                <a:lnTo>
                  <a:pt x="51214" y="60892"/>
                </a:lnTo>
                <a:close/>
                <a:moveTo>
                  <a:pt x="51214" y="60650"/>
                </a:moveTo>
                <a:lnTo>
                  <a:pt x="46657" y="60650"/>
                </a:lnTo>
                <a:lnTo>
                  <a:pt x="46657" y="56053"/>
                </a:lnTo>
                <a:lnTo>
                  <a:pt x="51214" y="56053"/>
                </a:lnTo>
                <a:close/>
                <a:moveTo>
                  <a:pt x="51214" y="55811"/>
                </a:moveTo>
                <a:lnTo>
                  <a:pt x="46657" y="55811"/>
                </a:lnTo>
                <a:lnTo>
                  <a:pt x="46657" y="51254"/>
                </a:lnTo>
                <a:lnTo>
                  <a:pt x="51214" y="51254"/>
                </a:lnTo>
                <a:close/>
                <a:moveTo>
                  <a:pt x="51214" y="51012"/>
                </a:moveTo>
                <a:lnTo>
                  <a:pt x="46657" y="51012"/>
                </a:lnTo>
                <a:lnTo>
                  <a:pt x="46657" y="46456"/>
                </a:lnTo>
                <a:lnTo>
                  <a:pt x="51214" y="46456"/>
                </a:lnTo>
                <a:close/>
                <a:moveTo>
                  <a:pt x="51214" y="46214"/>
                </a:moveTo>
                <a:lnTo>
                  <a:pt x="46657" y="46214"/>
                </a:lnTo>
                <a:lnTo>
                  <a:pt x="46657" y="41616"/>
                </a:lnTo>
                <a:lnTo>
                  <a:pt x="51214" y="41616"/>
                </a:lnTo>
                <a:close/>
                <a:moveTo>
                  <a:pt x="51214" y="41374"/>
                </a:moveTo>
                <a:lnTo>
                  <a:pt x="46657" y="41374"/>
                </a:lnTo>
                <a:lnTo>
                  <a:pt x="46657" y="36818"/>
                </a:lnTo>
                <a:lnTo>
                  <a:pt x="51214" y="36818"/>
                </a:lnTo>
                <a:close/>
                <a:moveTo>
                  <a:pt x="51214" y="36576"/>
                </a:moveTo>
                <a:lnTo>
                  <a:pt x="46657" y="36576"/>
                </a:lnTo>
                <a:lnTo>
                  <a:pt x="46657" y="32019"/>
                </a:lnTo>
                <a:lnTo>
                  <a:pt x="51214" y="32019"/>
                </a:lnTo>
                <a:close/>
                <a:moveTo>
                  <a:pt x="51214" y="31777"/>
                </a:moveTo>
                <a:lnTo>
                  <a:pt x="46657" y="31777"/>
                </a:lnTo>
                <a:lnTo>
                  <a:pt x="46657" y="27180"/>
                </a:lnTo>
                <a:lnTo>
                  <a:pt x="51214" y="27180"/>
                </a:lnTo>
                <a:close/>
                <a:moveTo>
                  <a:pt x="51214" y="26938"/>
                </a:moveTo>
                <a:lnTo>
                  <a:pt x="46657" y="26938"/>
                </a:lnTo>
                <a:lnTo>
                  <a:pt x="46657" y="22381"/>
                </a:lnTo>
                <a:lnTo>
                  <a:pt x="51214" y="22381"/>
                </a:lnTo>
                <a:close/>
                <a:moveTo>
                  <a:pt x="51214" y="22139"/>
                </a:moveTo>
                <a:lnTo>
                  <a:pt x="46657" y="22139"/>
                </a:lnTo>
                <a:lnTo>
                  <a:pt x="46657" y="17582"/>
                </a:lnTo>
                <a:lnTo>
                  <a:pt x="51214" y="17582"/>
                </a:lnTo>
                <a:close/>
                <a:moveTo>
                  <a:pt x="51214" y="17340"/>
                </a:moveTo>
                <a:lnTo>
                  <a:pt x="46657" y="17340"/>
                </a:lnTo>
                <a:lnTo>
                  <a:pt x="46657" y="12743"/>
                </a:lnTo>
                <a:lnTo>
                  <a:pt x="51214" y="12743"/>
                </a:lnTo>
                <a:close/>
                <a:moveTo>
                  <a:pt x="51214" y="12501"/>
                </a:moveTo>
                <a:lnTo>
                  <a:pt x="46657" y="12501"/>
                </a:lnTo>
                <a:lnTo>
                  <a:pt x="46657" y="7944"/>
                </a:lnTo>
                <a:lnTo>
                  <a:pt x="51214" y="7944"/>
                </a:lnTo>
                <a:close/>
                <a:moveTo>
                  <a:pt x="51214" y="7702"/>
                </a:moveTo>
                <a:lnTo>
                  <a:pt x="46657" y="7702"/>
                </a:lnTo>
                <a:lnTo>
                  <a:pt x="46657" y="3307"/>
                </a:lnTo>
                <a:lnTo>
                  <a:pt x="51214" y="3307"/>
                </a:lnTo>
                <a:lnTo>
                  <a:pt x="51214" y="7904"/>
                </a:lnTo>
                <a:close/>
                <a:moveTo>
                  <a:pt x="56053" y="89483"/>
                </a:moveTo>
                <a:lnTo>
                  <a:pt x="51456" y="89483"/>
                </a:lnTo>
                <a:lnTo>
                  <a:pt x="51456" y="84927"/>
                </a:lnTo>
                <a:lnTo>
                  <a:pt x="56053" y="84927"/>
                </a:lnTo>
                <a:close/>
                <a:moveTo>
                  <a:pt x="56053" y="84685"/>
                </a:moveTo>
                <a:lnTo>
                  <a:pt x="51456" y="84685"/>
                </a:lnTo>
                <a:lnTo>
                  <a:pt x="51456" y="80087"/>
                </a:lnTo>
                <a:lnTo>
                  <a:pt x="56053" y="80087"/>
                </a:lnTo>
                <a:close/>
                <a:moveTo>
                  <a:pt x="56053" y="79845"/>
                </a:moveTo>
                <a:lnTo>
                  <a:pt x="51456" y="79845"/>
                </a:lnTo>
                <a:lnTo>
                  <a:pt x="51456" y="75289"/>
                </a:lnTo>
                <a:lnTo>
                  <a:pt x="56053" y="75289"/>
                </a:lnTo>
                <a:close/>
                <a:moveTo>
                  <a:pt x="56053" y="75047"/>
                </a:moveTo>
                <a:lnTo>
                  <a:pt x="51456" y="75047"/>
                </a:lnTo>
                <a:lnTo>
                  <a:pt x="51456" y="70490"/>
                </a:lnTo>
                <a:lnTo>
                  <a:pt x="56053" y="70490"/>
                </a:lnTo>
                <a:close/>
                <a:moveTo>
                  <a:pt x="56053" y="70248"/>
                </a:moveTo>
                <a:lnTo>
                  <a:pt x="51456" y="70248"/>
                </a:lnTo>
                <a:lnTo>
                  <a:pt x="51456" y="65651"/>
                </a:lnTo>
                <a:lnTo>
                  <a:pt x="56053" y="65651"/>
                </a:lnTo>
                <a:close/>
                <a:moveTo>
                  <a:pt x="56053" y="65409"/>
                </a:moveTo>
                <a:lnTo>
                  <a:pt x="51456" y="65409"/>
                </a:lnTo>
                <a:lnTo>
                  <a:pt x="51456" y="60852"/>
                </a:lnTo>
                <a:lnTo>
                  <a:pt x="56053" y="60852"/>
                </a:lnTo>
                <a:close/>
                <a:moveTo>
                  <a:pt x="56053" y="60610"/>
                </a:moveTo>
                <a:lnTo>
                  <a:pt x="51456" y="60610"/>
                </a:lnTo>
                <a:lnTo>
                  <a:pt x="51456" y="56053"/>
                </a:lnTo>
                <a:lnTo>
                  <a:pt x="56053" y="56053"/>
                </a:lnTo>
                <a:close/>
                <a:moveTo>
                  <a:pt x="56053" y="55811"/>
                </a:moveTo>
                <a:lnTo>
                  <a:pt x="51456" y="55811"/>
                </a:lnTo>
                <a:lnTo>
                  <a:pt x="51456" y="51214"/>
                </a:lnTo>
                <a:lnTo>
                  <a:pt x="56053" y="51214"/>
                </a:lnTo>
                <a:close/>
                <a:moveTo>
                  <a:pt x="56053" y="50972"/>
                </a:moveTo>
                <a:lnTo>
                  <a:pt x="51456" y="50972"/>
                </a:lnTo>
                <a:lnTo>
                  <a:pt x="51456" y="46415"/>
                </a:lnTo>
                <a:lnTo>
                  <a:pt x="56053" y="46415"/>
                </a:lnTo>
                <a:close/>
                <a:moveTo>
                  <a:pt x="56053" y="46173"/>
                </a:moveTo>
                <a:lnTo>
                  <a:pt x="51456" y="46173"/>
                </a:lnTo>
                <a:lnTo>
                  <a:pt x="51456" y="41616"/>
                </a:lnTo>
                <a:lnTo>
                  <a:pt x="56053" y="41616"/>
                </a:lnTo>
                <a:close/>
                <a:moveTo>
                  <a:pt x="56053" y="41374"/>
                </a:moveTo>
                <a:lnTo>
                  <a:pt x="51456" y="41374"/>
                </a:lnTo>
                <a:lnTo>
                  <a:pt x="51456" y="36777"/>
                </a:lnTo>
                <a:lnTo>
                  <a:pt x="56053" y="36777"/>
                </a:lnTo>
                <a:close/>
                <a:moveTo>
                  <a:pt x="56053" y="36535"/>
                </a:moveTo>
                <a:lnTo>
                  <a:pt x="51456" y="36535"/>
                </a:lnTo>
                <a:lnTo>
                  <a:pt x="51456" y="31978"/>
                </a:lnTo>
                <a:lnTo>
                  <a:pt x="56053" y="31978"/>
                </a:lnTo>
                <a:close/>
                <a:moveTo>
                  <a:pt x="56053" y="31737"/>
                </a:moveTo>
                <a:lnTo>
                  <a:pt x="51456" y="31737"/>
                </a:lnTo>
                <a:lnTo>
                  <a:pt x="51456" y="27180"/>
                </a:lnTo>
                <a:lnTo>
                  <a:pt x="56053" y="27180"/>
                </a:lnTo>
                <a:close/>
                <a:moveTo>
                  <a:pt x="56053" y="26938"/>
                </a:moveTo>
                <a:lnTo>
                  <a:pt x="51456" y="26938"/>
                </a:lnTo>
                <a:lnTo>
                  <a:pt x="51456" y="22341"/>
                </a:lnTo>
                <a:lnTo>
                  <a:pt x="56053" y="22341"/>
                </a:lnTo>
                <a:close/>
                <a:moveTo>
                  <a:pt x="56053" y="22099"/>
                </a:moveTo>
                <a:lnTo>
                  <a:pt x="51456" y="22099"/>
                </a:lnTo>
                <a:lnTo>
                  <a:pt x="51456" y="17542"/>
                </a:lnTo>
                <a:lnTo>
                  <a:pt x="56053" y="17542"/>
                </a:lnTo>
                <a:close/>
                <a:moveTo>
                  <a:pt x="56053" y="17300"/>
                </a:moveTo>
                <a:lnTo>
                  <a:pt x="51456" y="17300"/>
                </a:lnTo>
                <a:lnTo>
                  <a:pt x="51456" y="12743"/>
                </a:lnTo>
                <a:lnTo>
                  <a:pt x="56053" y="12743"/>
                </a:lnTo>
                <a:close/>
                <a:moveTo>
                  <a:pt x="56053" y="12501"/>
                </a:moveTo>
                <a:lnTo>
                  <a:pt x="51456" y="12501"/>
                </a:lnTo>
                <a:lnTo>
                  <a:pt x="51456" y="7904"/>
                </a:lnTo>
                <a:lnTo>
                  <a:pt x="56053" y="7904"/>
                </a:lnTo>
                <a:close/>
                <a:moveTo>
                  <a:pt x="56053" y="7662"/>
                </a:moveTo>
                <a:lnTo>
                  <a:pt x="51456" y="7662"/>
                </a:lnTo>
                <a:lnTo>
                  <a:pt x="51456" y="3307"/>
                </a:lnTo>
                <a:lnTo>
                  <a:pt x="56053" y="3307"/>
                </a:lnTo>
                <a:lnTo>
                  <a:pt x="56053" y="7904"/>
                </a:lnTo>
                <a:close/>
                <a:moveTo>
                  <a:pt x="60852" y="89483"/>
                </a:moveTo>
                <a:lnTo>
                  <a:pt x="56295" y="89483"/>
                </a:lnTo>
                <a:lnTo>
                  <a:pt x="56295" y="84886"/>
                </a:lnTo>
                <a:lnTo>
                  <a:pt x="60852" y="84886"/>
                </a:lnTo>
                <a:close/>
                <a:moveTo>
                  <a:pt x="60852" y="84644"/>
                </a:moveTo>
                <a:lnTo>
                  <a:pt x="56295" y="84644"/>
                </a:lnTo>
                <a:lnTo>
                  <a:pt x="56295" y="80087"/>
                </a:lnTo>
                <a:lnTo>
                  <a:pt x="60852" y="80087"/>
                </a:lnTo>
                <a:close/>
                <a:moveTo>
                  <a:pt x="60852" y="79845"/>
                </a:moveTo>
                <a:lnTo>
                  <a:pt x="56295" y="79845"/>
                </a:lnTo>
                <a:lnTo>
                  <a:pt x="56295" y="75248"/>
                </a:lnTo>
                <a:lnTo>
                  <a:pt x="60852" y="75248"/>
                </a:lnTo>
                <a:close/>
                <a:moveTo>
                  <a:pt x="60852" y="75006"/>
                </a:moveTo>
                <a:lnTo>
                  <a:pt x="56295" y="75006"/>
                </a:lnTo>
                <a:lnTo>
                  <a:pt x="56295" y="70449"/>
                </a:lnTo>
                <a:lnTo>
                  <a:pt x="60852" y="70449"/>
                </a:lnTo>
                <a:close/>
                <a:moveTo>
                  <a:pt x="60852" y="70208"/>
                </a:moveTo>
                <a:lnTo>
                  <a:pt x="56295" y="70208"/>
                </a:lnTo>
                <a:lnTo>
                  <a:pt x="56295" y="65651"/>
                </a:lnTo>
                <a:lnTo>
                  <a:pt x="60852" y="65651"/>
                </a:lnTo>
                <a:close/>
                <a:moveTo>
                  <a:pt x="60852" y="65409"/>
                </a:moveTo>
                <a:lnTo>
                  <a:pt x="56295" y="65409"/>
                </a:lnTo>
                <a:lnTo>
                  <a:pt x="56295" y="60812"/>
                </a:lnTo>
                <a:lnTo>
                  <a:pt x="60852" y="60812"/>
                </a:lnTo>
                <a:close/>
                <a:moveTo>
                  <a:pt x="60852" y="60570"/>
                </a:moveTo>
                <a:lnTo>
                  <a:pt x="56295" y="60570"/>
                </a:lnTo>
                <a:lnTo>
                  <a:pt x="56295" y="56013"/>
                </a:lnTo>
                <a:lnTo>
                  <a:pt x="60852" y="56013"/>
                </a:lnTo>
                <a:close/>
                <a:moveTo>
                  <a:pt x="60852" y="55771"/>
                </a:moveTo>
                <a:lnTo>
                  <a:pt x="56295" y="55771"/>
                </a:lnTo>
                <a:lnTo>
                  <a:pt x="56295" y="51214"/>
                </a:lnTo>
                <a:lnTo>
                  <a:pt x="60852" y="51214"/>
                </a:lnTo>
                <a:close/>
                <a:moveTo>
                  <a:pt x="60852" y="50972"/>
                </a:moveTo>
                <a:lnTo>
                  <a:pt x="56295" y="50972"/>
                </a:lnTo>
                <a:lnTo>
                  <a:pt x="56295" y="46375"/>
                </a:lnTo>
                <a:lnTo>
                  <a:pt x="60852" y="46375"/>
                </a:lnTo>
                <a:close/>
                <a:moveTo>
                  <a:pt x="60852" y="46133"/>
                </a:moveTo>
                <a:lnTo>
                  <a:pt x="56295" y="46133"/>
                </a:lnTo>
                <a:lnTo>
                  <a:pt x="56295" y="41576"/>
                </a:lnTo>
                <a:lnTo>
                  <a:pt x="60852" y="41576"/>
                </a:lnTo>
                <a:close/>
                <a:moveTo>
                  <a:pt x="60852" y="41334"/>
                </a:moveTo>
                <a:lnTo>
                  <a:pt x="56295" y="41334"/>
                </a:lnTo>
                <a:lnTo>
                  <a:pt x="56295" y="36777"/>
                </a:lnTo>
                <a:lnTo>
                  <a:pt x="60852" y="36777"/>
                </a:lnTo>
                <a:close/>
                <a:moveTo>
                  <a:pt x="60852" y="36535"/>
                </a:moveTo>
                <a:lnTo>
                  <a:pt x="56295" y="36535"/>
                </a:lnTo>
                <a:lnTo>
                  <a:pt x="56295" y="31938"/>
                </a:lnTo>
                <a:lnTo>
                  <a:pt x="60852" y="31938"/>
                </a:lnTo>
                <a:close/>
                <a:moveTo>
                  <a:pt x="60852" y="31696"/>
                </a:moveTo>
                <a:lnTo>
                  <a:pt x="56295" y="31696"/>
                </a:lnTo>
                <a:lnTo>
                  <a:pt x="56295" y="27139"/>
                </a:lnTo>
                <a:lnTo>
                  <a:pt x="60852" y="27139"/>
                </a:lnTo>
                <a:close/>
                <a:moveTo>
                  <a:pt x="60852" y="26897"/>
                </a:moveTo>
                <a:lnTo>
                  <a:pt x="56295" y="26897"/>
                </a:lnTo>
                <a:lnTo>
                  <a:pt x="56295" y="22341"/>
                </a:lnTo>
                <a:lnTo>
                  <a:pt x="60852" y="22341"/>
                </a:lnTo>
                <a:close/>
                <a:moveTo>
                  <a:pt x="60852" y="22099"/>
                </a:moveTo>
                <a:lnTo>
                  <a:pt x="56295" y="22099"/>
                </a:lnTo>
                <a:lnTo>
                  <a:pt x="56295" y="17501"/>
                </a:lnTo>
                <a:lnTo>
                  <a:pt x="60852" y="17501"/>
                </a:lnTo>
                <a:close/>
                <a:moveTo>
                  <a:pt x="60852" y="17260"/>
                </a:moveTo>
                <a:lnTo>
                  <a:pt x="56295" y="17260"/>
                </a:lnTo>
                <a:lnTo>
                  <a:pt x="56295" y="12703"/>
                </a:lnTo>
                <a:lnTo>
                  <a:pt x="60852" y="12703"/>
                </a:lnTo>
                <a:close/>
                <a:moveTo>
                  <a:pt x="60852" y="12461"/>
                </a:moveTo>
                <a:lnTo>
                  <a:pt x="56295" y="12461"/>
                </a:lnTo>
                <a:lnTo>
                  <a:pt x="56295" y="7904"/>
                </a:lnTo>
                <a:lnTo>
                  <a:pt x="60852" y="7904"/>
                </a:lnTo>
                <a:close/>
                <a:moveTo>
                  <a:pt x="60852" y="7662"/>
                </a:moveTo>
                <a:lnTo>
                  <a:pt x="56295" y="7662"/>
                </a:lnTo>
                <a:lnTo>
                  <a:pt x="56295" y="3307"/>
                </a:lnTo>
                <a:lnTo>
                  <a:pt x="60852" y="3307"/>
                </a:lnTo>
                <a:lnTo>
                  <a:pt x="60852" y="7904"/>
                </a:lnTo>
                <a:close/>
                <a:moveTo>
                  <a:pt x="65651" y="84644"/>
                </a:moveTo>
                <a:lnTo>
                  <a:pt x="61094" y="84644"/>
                </a:lnTo>
                <a:lnTo>
                  <a:pt x="61094" y="80047"/>
                </a:lnTo>
                <a:lnTo>
                  <a:pt x="65651" y="80047"/>
                </a:lnTo>
                <a:close/>
                <a:moveTo>
                  <a:pt x="65651" y="79805"/>
                </a:moveTo>
                <a:lnTo>
                  <a:pt x="61094" y="79805"/>
                </a:lnTo>
                <a:lnTo>
                  <a:pt x="61094" y="75248"/>
                </a:lnTo>
                <a:lnTo>
                  <a:pt x="65651" y="75248"/>
                </a:lnTo>
                <a:close/>
                <a:moveTo>
                  <a:pt x="65651" y="75006"/>
                </a:moveTo>
                <a:lnTo>
                  <a:pt x="61094" y="75006"/>
                </a:lnTo>
                <a:lnTo>
                  <a:pt x="61094" y="70449"/>
                </a:lnTo>
                <a:lnTo>
                  <a:pt x="65651" y="70449"/>
                </a:lnTo>
                <a:close/>
                <a:moveTo>
                  <a:pt x="65651" y="70208"/>
                </a:moveTo>
                <a:lnTo>
                  <a:pt x="61094" y="70208"/>
                </a:lnTo>
                <a:lnTo>
                  <a:pt x="61094" y="65610"/>
                </a:lnTo>
                <a:lnTo>
                  <a:pt x="65651" y="65610"/>
                </a:lnTo>
                <a:close/>
                <a:moveTo>
                  <a:pt x="65651" y="65368"/>
                </a:moveTo>
                <a:lnTo>
                  <a:pt x="61094" y="65368"/>
                </a:lnTo>
                <a:lnTo>
                  <a:pt x="61094" y="60812"/>
                </a:lnTo>
                <a:lnTo>
                  <a:pt x="65651" y="60812"/>
                </a:lnTo>
                <a:close/>
                <a:moveTo>
                  <a:pt x="65651" y="60570"/>
                </a:moveTo>
                <a:lnTo>
                  <a:pt x="61094" y="60570"/>
                </a:lnTo>
                <a:lnTo>
                  <a:pt x="61094" y="56013"/>
                </a:lnTo>
                <a:lnTo>
                  <a:pt x="65651" y="56013"/>
                </a:lnTo>
                <a:close/>
                <a:moveTo>
                  <a:pt x="65651" y="55771"/>
                </a:moveTo>
                <a:lnTo>
                  <a:pt x="61094" y="55771"/>
                </a:lnTo>
                <a:lnTo>
                  <a:pt x="61094" y="51174"/>
                </a:lnTo>
                <a:lnTo>
                  <a:pt x="65651" y="51174"/>
                </a:lnTo>
                <a:close/>
                <a:moveTo>
                  <a:pt x="65651" y="50932"/>
                </a:moveTo>
                <a:lnTo>
                  <a:pt x="61094" y="50932"/>
                </a:lnTo>
                <a:lnTo>
                  <a:pt x="61094" y="46375"/>
                </a:lnTo>
                <a:lnTo>
                  <a:pt x="65651" y="46375"/>
                </a:lnTo>
                <a:close/>
                <a:moveTo>
                  <a:pt x="65651" y="46133"/>
                </a:moveTo>
                <a:lnTo>
                  <a:pt x="61094" y="46133"/>
                </a:lnTo>
                <a:lnTo>
                  <a:pt x="61094" y="41536"/>
                </a:lnTo>
                <a:lnTo>
                  <a:pt x="65651" y="41536"/>
                </a:lnTo>
                <a:close/>
                <a:moveTo>
                  <a:pt x="65651" y="41294"/>
                </a:moveTo>
                <a:lnTo>
                  <a:pt x="61094" y="41294"/>
                </a:lnTo>
                <a:lnTo>
                  <a:pt x="61094" y="36737"/>
                </a:lnTo>
                <a:lnTo>
                  <a:pt x="65651" y="36737"/>
                </a:lnTo>
                <a:close/>
                <a:moveTo>
                  <a:pt x="65651" y="36495"/>
                </a:moveTo>
                <a:lnTo>
                  <a:pt x="61094" y="36495"/>
                </a:lnTo>
                <a:lnTo>
                  <a:pt x="61094" y="31938"/>
                </a:lnTo>
                <a:lnTo>
                  <a:pt x="65651" y="31938"/>
                </a:lnTo>
                <a:close/>
                <a:moveTo>
                  <a:pt x="65651" y="31696"/>
                </a:moveTo>
                <a:lnTo>
                  <a:pt x="61094" y="31696"/>
                </a:lnTo>
                <a:lnTo>
                  <a:pt x="61094" y="27099"/>
                </a:lnTo>
                <a:lnTo>
                  <a:pt x="65651" y="27099"/>
                </a:lnTo>
                <a:close/>
                <a:moveTo>
                  <a:pt x="65651" y="26857"/>
                </a:moveTo>
                <a:lnTo>
                  <a:pt x="61094" y="26857"/>
                </a:lnTo>
                <a:lnTo>
                  <a:pt x="61094" y="22300"/>
                </a:lnTo>
                <a:lnTo>
                  <a:pt x="65651" y="22300"/>
                </a:lnTo>
                <a:close/>
                <a:moveTo>
                  <a:pt x="65651" y="22058"/>
                </a:moveTo>
                <a:lnTo>
                  <a:pt x="61094" y="22058"/>
                </a:lnTo>
                <a:lnTo>
                  <a:pt x="61094" y="17501"/>
                </a:lnTo>
                <a:lnTo>
                  <a:pt x="65651" y="17501"/>
                </a:lnTo>
                <a:close/>
                <a:moveTo>
                  <a:pt x="65651" y="17260"/>
                </a:moveTo>
                <a:lnTo>
                  <a:pt x="61094" y="17260"/>
                </a:lnTo>
                <a:lnTo>
                  <a:pt x="61094" y="12662"/>
                </a:lnTo>
                <a:lnTo>
                  <a:pt x="65651" y="12662"/>
                </a:lnTo>
                <a:close/>
                <a:moveTo>
                  <a:pt x="65651" y="12420"/>
                </a:moveTo>
                <a:lnTo>
                  <a:pt x="61094" y="12420"/>
                </a:lnTo>
                <a:lnTo>
                  <a:pt x="61094" y="7864"/>
                </a:lnTo>
                <a:lnTo>
                  <a:pt x="65651" y="7864"/>
                </a:lnTo>
                <a:close/>
                <a:moveTo>
                  <a:pt x="70490" y="84604"/>
                </a:moveTo>
                <a:lnTo>
                  <a:pt x="65893" y="84604"/>
                </a:lnTo>
                <a:lnTo>
                  <a:pt x="65893" y="80047"/>
                </a:lnTo>
                <a:lnTo>
                  <a:pt x="70490" y="80047"/>
                </a:lnTo>
                <a:close/>
                <a:moveTo>
                  <a:pt x="70490" y="79805"/>
                </a:moveTo>
                <a:lnTo>
                  <a:pt x="65893" y="79805"/>
                </a:lnTo>
                <a:lnTo>
                  <a:pt x="65893" y="75208"/>
                </a:lnTo>
                <a:lnTo>
                  <a:pt x="70490" y="75208"/>
                </a:lnTo>
                <a:close/>
                <a:moveTo>
                  <a:pt x="70490" y="74966"/>
                </a:moveTo>
                <a:lnTo>
                  <a:pt x="65893" y="74966"/>
                </a:lnTo>
                <a:lnTo>
                  <a:pt x="65893" y="70409"/>
                </a:lnTo>
                <a:lnTo>
                  <a:pt x="70490" y="70409"/>
                </a:lnTo>
                <a:close/>
                <a:moveTo>
                  <a:pt x="70490" y="70167"/>
                </a:moveTo>
                <a:lnTo>
                  <a:pt x="65893" y="70167"/>
                </a:lnTo>
                <a:lnTo>
                  <a:pt x="65893" y="65610"/>
                </a:lnTo>
                <a:lnTo>
                  <a:pt x="70490" y="65610"/>
                </a:lnTo>
                <a:close/>
                <a:moveTo>
                  <a:pt x="70490" y="65368"/>
                </a:moveTo>
                <a:lnTo>
                  <a:pt x="65893" y="65368"/>
                </a:lnTo>
                <a:lnTo>
                  <a:pt x="65893" y="60771"/>
                </a:lnTo>
                <a:lnTo>
                  <a:pt x="70490" y="60771"/>
                </a:lnTo>
                <a:close/>
                <a:moveTo>
                  <a:pt x="70490" y="60529"/>
                </a:moveTo>
                <a:lnTo>
                  <a:pt x="65893" y="60529"/>
                </a:lnTo>
                <a:lnTo>
                  <a:pt x="65893" y="55972"/>
                </a:lnTo>
                <a:lnTo>
                  <a:pt x="70490" y="55972"/>
                </a:lnTo>
                <a:close/>
                <a:moveTo>
                  <a:pt x="70490" y="55730"/>
                </a:moveTo>
                <a:lnTo>
                  <a:pt x="65893" y="55730"/>
                </a:lnTo>
                <a:lnTo>
                  <a:pt x="65893" y="51174"/>
                </a:lnTo>
                <a:lnTo>
                  <a:pt x="70490" y="51174"/>
                </a:lnTo>
                <a:close/>
                <a:moveTo>
                  <a:pt x="70490" y="50932"/>
                </a:moveTo>
                <a:lnTo>
                  <a:pt x="65893" y="50932"/>
                </a:lnTo>
                <a:lnTo>
                  <a:pt x="65893" y="46335"/>
                </a:lnTo>
                <a:lnTo>
                  <a:pt x="70490" y="46335"/>
                </a:lnTo>
                <a:close/>
                <a:moveTo>
                  <a:pt x="70490" y="46093"/>
                </a:moveTo>
                <a:lnTo>
                  <a:pt x="65893" y="46093"/>
                </a:lnTo>
                <a:lnTo>
                  <a:pt x="65893" y="41536"/>
                </a:lnTo>
                <a:lnTo>
                  <a:pt x="70490" y="41536"/>
                </a:lnTo>
                <a:close/>
                <a:moveTo>
                  <a:pt x="70490" y="41294"/>
                </a:moveTo>
                <a:lnTo>
                  <a:pt x="65893" y="41294"/>
                </a:lnTo>
                <a:lnTo>
                  <a:pt x="65893" y="36737"/>
                </a:lnTo>
                <a:lnTo>
                  <a:pt x="70490" y="36737"/>
                </a:lnTo>
                <a:close/>
                <a:moveTo>
                  <a:pt x="70490" y="36495"/>
                </a:moveTo>
                <a:lnTo>
                  <a:pt x="65893" y="36495"/>
                </a:lnTo>
                <a:lnTo>
                  <a:pt x="65893" y="31898"/>
                </a:lnTo>
                <a:lnTo>
                  <a:pt x="70490" y="31898"/>
                </a:lnTo>
                <a:close/>
                <a:moveTo>
                  <a:pt x="70490" y="31656"/>
                </a:moveTo>
                <a:lnTo>
                  <a:pt x="65893" y="31656"/>
                </a:lnTo>
                <a:lnTo>
                  <a:pt x="65893" y="27099"/>
                </a:lnTo>
                <a:lnTo>
                  <a:pt x="70490" y="27099"/>
                </a:lnTo>
                <a:close/>
                <a:moveTo>
                  <a:pt x="70490" y="26857"/>
                </a:moveTo>
                <a:lnTo>
                  <a:pt x="65893" y="26857"/>
                </a:lnTo>
                <a:lnTo>
                  <a:pt x="65893" y="22260"/>
                </a:lnTo>
                <a:lnTo>
                  <a:pt x="70490" y="22260"/>
                </a:lnTo>
                <a:close/>
                <a:moveTo>
                  <a:pt x="70490" y="22018"/>
                </a:moveTo>
                <a:lnTo>
                  <a:pt x="65893" y="22018"/>
                </a:lnTo>
                <a:lnTo>
                  <a:pt x="65893" y="17461"/>
                </a:lnTo>
                <a:lnTo>
                  <a:pt x="70490" y="17461"/>
                </a:lnTo>
                <a:close/>
                <a:moveTo>
                  <a:pt x="70490" y="17219"/>
                </a:moveTo>
                <a:lnTo>
                  <a:pt x="65893" y="17219"/>
                </a:lnTo>
                <a:lnTo>
                  <a:pt x="65893" y="12662"/>
                </a:lnTo>
                <a:lnTo>
                  <a:pt x="70490" y="12662"/>
                </a:lnTo>
                <a:close/>
                <a:moveTo>
                  <a:pt x="70490" y="12420"/>
                </a:moveTo>
                <a:lnTo>
                  <a:pt x="65893" y="12420"/>
                </a:lnTo>
                <a:lnTo>
                  <a:pt x="65893" y="7823"/>
                </a:lnTo>
                <a:lnTo>
                  <a:pt x="70490" y="7823"/>
                </a:lnTo>
                <a:close/>
                <a:moveTo>
                  <a:pt x="75289" y="79765"/>
                </a:moveTo>
                <a:lnTo>
                  <a:pt x="70732" y="79765"/>
                </a:lnTo>
                <a:lnTo>
                  <a:pt x="70732" y="75208"/>
                </a:lnTo>
                <a:lnTo>
                  <a:pt x="75289" y="75208"/>
                </a:lnTo>
                <a:close/>
                <a:moveTo>
                  <a:pt x="75289" y="74966"/>
                </a:moveTo>
                <a:lnTo>
                  <a:pt x="70732" y="74966"/>
                </a:lnTo>
                <a:lnTo>
                  <a:pt x="70732" y="70409"/>
                </a:lnTo>
                <a:lnTo>
                  <a:pt x="75289" y="70409"/>
                </a:lnTo>
                <a:close/>
                <a:moveTo>
                  <a:pt x="75289" y="70167"/>
                </a:moveTo>
                <a:lnTo>
                  <a:pt x="70732" y="70167"/>
                </a:lnTo>
                <a:lnTo>
                  <a:pt x="70732" y="65570"/>
                </a:lnTo>
                <a:lnTo>
                  <a:pt x="75289" y="65570"/>
                </a:lnTo>
                <a:close/>
                <a:moveTo>
                  <a:pt x="75289" y="65328"/>
                </a:moveTo>
                <a:lnTo>
                  <a:pt x="70732" y="65328"/>
                </a:lnTo>
                <a:lnTo>
                  <a:pt x="70732" y="60771"/>
                </a:lnTo>
                <a:lnTo>
                  <a:pt x="75289" y="60771"/>
                </a:lnTo>
                <a:close/>
                <a:moveTo>
                  <a:pt x="75289" y="60529"/>
                </a:moveTo>
                <a:lnTo>
                  <a:pt x="70732" y="60529"/>
                </a:lnTo>
                <a:lnTo>
                  <a:pt x="70732" y="55972"/>
                </a:lnTo>
                <a:lnTo>
                  <a:pt x="75289" y="55972"/>
                </a:lnTo>
                <a:close/>
                <a:moveTo>
                  <a:pt x="75289" y="55730"/>
                </a:moveTo>
                <a:lnTo>
                  <a:pt x="70732" y="55730"/>
                </a:lnTo>
                <a:lnTo>
                  <a:pt x="70732" y="51133"/>
                </a:lnTo>
                <a:lnTo>
                  <a:pt x="75289" y="51133"/>
                </a:lnTo>
                <a:close/>
                <a:moveTo>
                  <a:pt x="75289" y="50891"/>
                </a:moveTo>
                <a:lnTo>
                  <a:pt x="70732" y="50891"/>
                </a:lnTo>
                <a:lnTo>
                  <a:pt x="70732" y="46335"/>
                </a:lnTo>
                <a:lnTo>
                  <a:pt x="75289" y="46335"/>
                </a:lnTo>
                <a:close/>
                <a:moveTo>
                  <a:pt x="75289" y="46093"/>
                </a:moveTo>
                <a:lnTo>
                  <a:pt x="70732" y="46093"/>
                </a:lnTo>
                <a:lnTo>
                  <a:pt x="70732" y="41495"/>
                </a:lnTo>
                <a:lnTo>
                  <a:pt x="75289" y="41495"/>
                </a:lnTo>
                <a:close/>
                <a:moveTo>
                  <a:pt x="75289" y="41253"/>
                </a:moveTo>
                <a:lnTo>
                  <a:pt x="70732" y="41253"/>
                </a:lnTo>
                <a:lnTo>
                  <a:pt x="70732" y="36697"/>
                </a:lnTo>
                <a:lnTo>
                  <a:pt x="75289" y="36697"/>
                </a:lnTo>
                <a:close/>
                <a:moveTo>
                  <a:pt x="75289" y="36455"/>
                </a:moveTo>
                <a:lnTo>
                  <a:pt x="70732" y="36455"/>
                </a:lnTo>
                <a:lnTo>
                  <a:pt x="70732" y="31898"/>
                </a:lnTo>
                <a:lnTo>
                  <a:pt x="75289" y="31898"/>
                </a:lnTo>
                <a:close/>
                <a:moveTo>
                  <a:pt x="75289" y="31656"/>
                </a:moveTo>
                <a:lnTo>
                  <a:pt x="70732" y="31656"/>
                </a:lnTo>
                <a:lnTo>
                  <a:pt x="70732" y="27059"/>
                </a:lnTo>
                <a:lnTo>
                  <a:pt x="75289" y="27059"/>
                </a:lnTo>
                <a:close/>
                <a:moveTo>
                  <a:pt x="75289" y="26817"/>
                </a:moveTo>
                <a:lnTo>
                  <a:pt x="70732" y="26817"/>
                </a:lnTo>
                <a:lnTo>
                  <a:pt x="70732" y="22260"/>
                </a:lnTo>
                <a:lnTo>
                  <a:pt x="75289" y="22260"/>
                </a:lnTo>
                <a:close/>
                <a:moveTo>
                  <a:pt x="75289" y="22018"/>
                </a:moveTo>
                <a:lnTo>
                  <a:pt x="70732" y="22018"/>
                </a:lnTo>
                <a:lnTo>
                  <a:pt x="70732" y="17461"/>
                </a:lnTo>
                <a:lnTo>
                  <a:pt x="75289" y="17461"/>
                </a:lnTo>
                <a:close/>
                <a:moveTo>
                  <a:pt x="75289" y="17219"/>
                </a:moveTo>
                <a:lnTo>
                  <a:pt x="70732" y="17219"/>
                </a:lnTo>
                <a:lnTo>
                  <a:pt x="70732" y="12622"/>
                </a:lnTo>
                <a:lnTo>
                  <a:pt x="75289" y="12622"/>
                </a:lnTo>
                <a:close/>
                <a:moveTo>
                  <a:pt x="80087" y="74926"/>
                </a:moveTo>
                <a:lnTo>
                  <a:pt x="75531" y="74926"/>
                </a:lnTo>
                <a:lnTo>
                  <a:pt x="75531" y="70369"/>
                </a:lnTo>
                <a:lnTo>
                  <a:pt x="80087" y="70369"/>
                </a:lnTo>
                <a:close/>
                <a:moveTo>
                  <a:pt x="80087" y="70127"/>
                </a:moveTo>
                <a:lnTo>
                  <a:pt x="75531" y="70127"/>
                </a:lnTo>
                <a:lnTo>
                  <a:pt x="75531" y="65570"/>
                </a:lnTo>
                <a:lnTo>
                  <a:pt x="80087" y="65570"/>
                </a:lnTo>
                <a:close/>
                <a:moveTo>
                  <a:pt x="80087" y="65328"/>
                </a:moveTo>
                <a:lnTo>
                  <a:pt x="75531" y="65328"/>
                </a:lnTo>
                <a:lnTo>
                  <a:pt x="75531" y="60731"/>
                </a:lnTo>
                <a:lnTo>
                  <a:pt x="80087" y="60731"/>
                </a:lnTo>
                <a:close/>
                <a:moveTo>
                  <a:pt x="80087" y="60489"/>
                </a:moveTo>
                <a:lnTo>
                  <a:pt x="75531" y="60489"/>
                </a:lnTo>
                <a:lnTo>
                  <a:pt x="75531" y="55932"/>
                </a:lnTo>
                <a:lnTo>
                  <a:pt x="80087" y="55932"/>
                </a:lnTo>
                <a:close/>
                <a:moveTo>
                  <a:pt x="80087" y="55690"/>
                </a:moveTo>
                <a:lnTo>
                  <a:pt x="75531" y="55690"/>
                </a:lnTo>
                <a:lnTo>
                  <a:pt x="75531" y="51133"/>
                </a:lnTo>
                <a:lnTo>
                  <a:pt x="80087" y="51133"/>
                </a:lnTo>
                <a:close/>
                <a:moveTo>
                  <a:pt x="80087" y="50891"/>
                </a:moveTo>
                <a:lnTo>
                  <a:pt x="75531" y="50891"/>
                </a:lnTo>
                <a:lnTo>
                  <a:pt x="75531" y="46294"/>
                </a:lnTo>
                <a:lnTo>
                  <a:pt x="80087" y="46294"/>
                </a:lnTo>
                <a:close/>
                <a:moveTo>
                  <a:pt x="80087" y="46052"/>
                </a:moveTo>
                <a:lnTo>
                  <a:pt x="75531" y="46052"/>
                </a:lnTo>
                <a:lnTo>
                  <a:pt x="75531" y="41495"/>
                </a:lnTo>
                <a:lnTo>
                  <a:pt x="80087" y="41495"/>
                </a:lnTo>
                <a:close/>
                <a:moveTo>
                  <a:pt x="80087" y="41253"/>
                </a:moveTo>
                <a:lnTo>
                  <a:pt x="75531" y="41253"/>
                </a:lnTo>
                <a:lnTo>
                  <a:pt x="75531" y="36697"/>
                </a:lnTo>
                <a:lnTo>
                  <a:pt x="80087" y="36697"/>
                </a:lnTo>
                <a:close/>
                <a:moveTo>
                  <a:pt x="80087" y="36455"/>
                </a:moveTo>
                <a:lnTo>
                  <a:pt x="75531" y="36455"/>
                </a:lnTo>
                <a:lnTo>
                  <a:pt x="75531" y="31858"/>
                </a:lnTo>
                <a:lnTo>
                  <a:pt x="80087" y="31858"/>
                </a:lnTo>
                <a:close/>
                <a:moveTo>
                  <a:pt x="80087" y="31616"/>
                </a:moveTo>
                <a:lnTo>
                  <a:pt x="75531" y="31616"/>
                </a:lnTo>
                <a:lnTo>
                  <a:pt x="75531" y="27059"/>
                </a:lnTo>
                <a:lnTo>
                  <a:pt x="80087" y="27059"/>
                </a:lnTo>
                <a:close/>
                <a:moveTo>
                  <a:pt x="80087" y="26817"/>
                </a:moveTo>
                <a:lnTo>
                  <a:pt x="75531" y="26817"/>
                </a:lnTo>
                <a:lnTo>
                  <a:pt x="75531" y="22260"/>
                </a:lnTo>
                <a:lnTo>
                  <a:pt x="80087" y="22260"/>
                </a:lnTo>
                <a:close/>
                <a:moveTo>
                  <a:pt x="80087" y="22018"/>
                </a:moveTo>
                <a:lnTo>
                  <a:pt x="75531" y="22018"/>
                </a:lnTo>
                <a:lnTo>
                  <a:pt x="75531" y="17421"/>
                </a:lnTo>
                <a:lnTo>
                  <a:pt x="80087" y="17421"/>
                </a:lnTo>
                <a:close/>
                <a:moveTo>
                  <a:pt x="84886" y="70127"/>
                </a:moveTo>
                <a:lnTo>
                  <a:pt x="80329" y="70127"/>
                </a:lnTo>
                <a:lnTo>
                  <a:pt x="80329" y="65530"/>
                </a:lnTo>
                <a:lnTo>
                  <a:pt x="84886" y="65530"/>
                </a:lnTo>
                <a:close/>
                <a:moveTo>
                  <a:pt x="84886" y="65288"/>
                </a:moveTo>
                <a:lnTo>
                  <a:pt x="80329" y="65288"/>
                </a:lnTo>
                <a:lnTo>
                  <a:pt x="80329" y="60731"/>
                </a:lnTo>
                <a:lnTo>
                  <a:pt x="84886" y="60731"/>
                </a:lnTo>
                <a:close/>
                <a:moveTo>
                  <a:pt x="84886" y="60489"/>
                </a:moveTo>
                <a:lnTo>
                  <a:pt x="80329" y="60489"/>
                </a:lnTo>
                <a:lnTo>
                  <a:pt x="80329" y="55932"/>
                </a:lnTo>
                <a:lnTo>
                  <a:pt x="84886" y="55932"/>
                </a:lnTo>
                <a:close/>
                <a:moveTo>
                  <a:pt x="84886" y="55690"/>
                </a:moveTo>
                <a:lnTo>
                  <a:pt x="80329" y="55690"/>
                </a:lnTo>
                <a:lnTo>
                  <a:pt x="80329" y="51093"/>
                </a:lnTo>
                <a:lnTo>
                  <a:pt x="84886" y="51093"/>
                </a:lnTo>
                <a:close/>
                <a:moveTo>
                  <a:pt x="84886" y="50851"/>
                </a:moveTo>
                <a:lnTo>
                  <a:pt x="80329" y="50851"/>
                </a:lnTo>
                <a:lnTo>
                  <a:pt x="80329" y="46294"/>
                </a:lnTo>
                <a:lnTo>
                  <a:pt x="84886" y="46294"/>
                </a:lnTo>
                <a:close/>
                <a:moveTo>
                  <a:pt x="84886" y="46052"/>
                </a:moveTo>
                <a:lnTo>
                  <a:pt x="80329" y="46052"/>
                </a:lnTo>
                <a:lnTo>
                  <a:pt x="80329" y="41495"/>
                </a:lnTo>
                <a:lnTo>
                  <a:pt x="84886" y="41495"/>
                </a:lnTo>
                <a:close/>
                <a:moveTo>
                  <a:pt x="84886" y="41253"/>
                </a:moveTo>
                <a:lnTo>
                  <a:pt x="80329" y="41253"/>
                </a:lnTo>
                <a:lnTo>
                  <a:pt x="80329" y="36656"/>
                </a:lnTo>
                <a:lnTo>
                  <a:pt x="84886" y="36656"/>
                </a:lnTo>
                <a:close/>
                <a:moveTo>
                  <a:pt x="84886" y="36414"/>
                </a:moveTo>
                <a:lnTo>
                  <a:pt x="80329" y="36414"/>
                </a:lnTo>
                <a:lnTo>
                  <a:pt x="80329" y="31858"/>
                </a:lnTo>
                <a:lnTo>
                  <a:pt x="84886" y="31858"/>
                </a:lnTo>
                <a:close/>
                <a:moveTo>
                  <a:pt x="84886" y="31616"/>
                </a:moveTo>
                <a:lnTo>
                  <a:pt x="80329" y="31616"/>
                </a:lnTo>
                <a:lnTo>
                  <a:pt x="80329" y="27018"/>
                </a:lnTo>
                <a:lnTo>
                  <a:pt x="84886" y="27018"/>
                </a:lnTo>
                <a:close/>
                <a:moveTo>
                  <a:pt x="84886" y="26776"/>
                </a:moveTo>
                <a:lnTo>
                  <a:pt x="80329" y="26776"/>
                </a:lnTo>
                <a:lnTo>
                  <a:pt x="80329" y="22220"/>
                </a:lnTo>
                <a:lnTo>
                  <a:pt x="84886" y="2222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9" name="Google Shape;419;p18"/>
          <p:cNvSpPr txBox="1">
            <a:spLocks noGrp="1"/>
          </p:cNvSpPr>
          <p:nvPr>
            <p:ph type="title"/>
          </p:nvPr>
        </p:nvSpPr>
        <p:spPr>
          <a:xfrm>
            <a:off x="2444050" y="1769288"/>
            <a:ext cx="4255800" cy="1134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72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420" name="Google Shape;420;p18"/>
          <p:cNvSpPr txBox="1">
            <a:spLocks noGrp="1"/>
          </p:cNvSpPr>
          <p:nvPr>
            <p:ph type="subTitle" idx="1"/>
          </p:nvPr>
        </p:nvSpPr>
        <p:spPr>
          <a:xfrm>
            <a:off x="2444050" y="2695016"/>
            <a:ext cx="4255800" cy="67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 sz="1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CUSTOM_6">
    <p:spTree>
      <p:nvGrpSpPr>
        <p:cNvPr id="1" name="Shape 5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6" name="Google Shape;556;p2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57" name="Google Shape;557;p24"/>
          <p:cNvGrpSpPr/>
          <p:nvPr/>
        </p:nvGrpSpPr>
        <p:grpSpPr>
          <a:xfrm>
            <a:off x="0" y="-8724"/>
            <a:ext cx="9143975" cy="5152249"/>
            <a:chOff x="0" y="-8724"/>
            <a:chExt cx="9143975" cy="5152249"/>
          </a:xfrm>
        </p:grpSpPr>
        <p:sp>
          <p:nvSpPr>
            <p:cNvPr id="558" name="Google Shape;558;p24"/>
            <p:cNvSpPr/>
            <p:nvPr/>
          </p:nvSpPr>
          <p:spPr>
            <a:xfrm>
              <a:off x="8421575" y="3272125"/>
              <a:ext cx="722400" cy="1871400"/>
            </a:xfrm>
            <a:prstGeom prst="rect">
              <a:avLst/>
            </a:prstGeom>
            <a:solidFill>
              <a:srgbClr val="63DBF5">
                <a:alpha val="689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559" name="Google Shape;559;p24"/>
            <p:cNvSpPr/>
            <p:nvPr/>
          </p:nvSpPr>
          <p:spPr>
            <a:xfrm>
              <a:off x="0" y="4829725"/>
              <a:ext cx="2263500" cy="313800"/>
            </a:xfrm>
            <a:prstGeom prst="round1Rect">
              <a:avLst>
                <a:gd name="adj" fmla="val 50000"/>
              </a:avLst>
            </a:prstGeom>
            <a:solidFill>
              <a:srgbClr val="006DF5">
                <a:alpha val="405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560" name="Google Shape;560;p24"/>
            <p:cNvSpPr/>
            <p:nvPr/>
          </p:nvSpPr>
          <p:spPr>
            <a:xfrm rot="5400000">
              <a:off x="870900" y="-879624"/>
              <a:ext cx="433500" cy="2175300"/>
            </a:xfrm>
            <a:prstGeom prst="round1Rect">
              <a:avLst>
                <a:gd name="adj" fmla="val 50000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grpSp>
        <p:nvGrpSpPr>
          <p:cNvPr id="561" name="Google Shape;561;p24"/>
          <p:cNvGrpSpPr/>
          <p:nvPr/>
        </p:nvGrpSpPr>
        <p:grpSpPr>
          <a:xfrm>
            <a:off x="-394025" y="-169100"/>
            <a:ext cx="10831138" cy="3165538"/>
            <a:chOff x="-394025" y="-169100"/>
            <a:chExt cx="10831138" cy="3165538"/>
          </a:xfrm>
        </p:grpSpPr>
        <p:sp>
          <p:nvSpPr>
            <p:cNvPr id="562" name="Google Shape;562;p24"/>
            <p:cNvSpPr/>
            <p:nvPr/>
          </p:nvSpPr>
          <p:spPr>
            <a:xfrm rot="10800000">
              <a:off x="6344350" y="-169100"/>
              <a:ext cx="2936100" cy="708600"/>
            </a:xfrm>
            <a:prstGeom prst="round1Rect">
              <a:avLst>
                <a:gd name="adj" fmla="val 16667"/>
              </a:avLst>
            </a:prstGeom>
            <a:noFill/>
            <a:ln w="9525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grpSp>
          <p:nvGrpSpPr>
            <p:cNvPr id="563" name="Google Shape;563;p24"/>
            <p:cNvGrpSpPr/>
            <p:nvPr/>
          </p:nvGrpSpPr>
          <p:grpSpPr>
            <a:xfrm>
              <a:off x="-394025" y="172575"/>
              <a:ext cx="986125" cy="2095500"/>
              <a:chOff x="7631225" y="2241175"/>
              <a:chExt cx="986125" cy="2095500"/>
            </a:xfrm>
          </p:grpSpPr>
          <p:cxnSp>
            <p:nvCxnSpPr>
              <p:cNvPr id="564" name="Google Shape;564;p24"/>
              <p:cNvCxnSpPr/>
              <p:nvPr/>
            </p:nvCxnSpPr>
            <p:spPr>
              <a:xfrm>
                <a:off x="763122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65" name="Google Shape;565;p24"/>
              <p:cNvCxnSpPr/>
              <p:nvPr/>
            </p:nvCxnSpPr>
            <p:spPr>
              <a:xfrm>
                <a:off x="770708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66" name="Google Shape;566;p24"/>
              <p:cNvCxnSpPr/>
              <p:nvPr/>
            </p:nvCxnSpPr>
            <p:spPr>
              <a:xfrm>
                <a:off x="778293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67" name="Google Shape;567;p24"/>
              <p:cNvCxnSpPr/>
              <p:nvPr/>
            </p:nvCxnSpPr>
            <p:spPr>
              <a:xfrm>
                <a:off x="7858792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68" name="Google Shape;568;p24"/>
              <p:cNvCxnSpPr/>
              <p:nvPr/>
            </p:nvCxnSpPr>
            <p:spPr>
              <a:xfrm>
                <a:off x="801050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69" name="Google Shape;569;p24"/>
              <p:cNvCxnSpPr/>
              <p:nvPr/>
            </p:nvCxnSpPr>
            <p:spPr>
              <a:xfrm>
                <a:off x="816221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70" name="Google Shape;570;p24"/>
              <p:cNvCxnSpPr/>
              <p:nvPr/>
            </p:nvCxnSpPr>
            <p:spPr>
              <a:xfrm>
                <a:off x="831392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71" name="Google Shape;571;p24"/>
              <p:cNvCxnSpPr/>
              <p:nvPr/>
            </p:nvCxnSpPr>
            <p:spPr>
              <a:xfrm>
                <a:off x="793464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72" name="Google Shape;572;p24"/>
              <p:cNvCxnSpPr/>
              <p:nvPr/>
            </p:nvCxnSpPr>
            <p:spPr>
              <a:xfrm>
                <a:off x="8086360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73" name="Google Shape;573;p24"/>
              <p:cNvCxnSpPr/>
              <p:nvPr/>
            </p:nvCxnSpPr>
            <p:spPr>
              <a:xfrm>
                <a:off x="823807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74" name="Google Shape;574;p24"/>
              <p:cNvCxnSpPr/>
              <p:nvPr/>
            </p:nvCxnSpPr>
            <p:spPr>
              <a:xfrm>
                <a:off x="8389783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75" name="Google Shape;575;p24"/>
              <p:cNvCxnSpPr/>
              <p:nvPr/>
            </p:nvCxnSpPr>
            <p:spPr>
              <a:xfrm>
                <a:off x="846563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76" name="Google Shape;576;p24"/>
              <p:cNvCxnSpPr/>
              <p:nvPr/>
            </p:nvCxnSpPr>
            <p:spPr>
              <a:xfrm>
                <a:off x="854149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77" name="Google Shape;577;p24"/>
              <p:cNvCxnSpPr/>
              <p:nvPr/>
            </p:nvCxnSpPr>
            <p:spPr>
              <a:xfrm>
                <a:off x="8617350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78" name="Google Shape;578;p24"/>
            <p:cNvGrpSpPr/>
            <p:nvPr/>
          </p:nvGrpSpPr>
          <p:grpSpPr>
            <a:xfrm>
              <a:off x="8551838" y="1112188"/>
              <a:ext cx="1885275" cy="1884250"/>
              <a:chOff x="2609275" y="3149350"/>
              <a:chExt cx="1885275" cy="1884250"/>
            </a:xfrm>
          </p:grpSpPr>
          <p:sp>
            <p:nvSpPr>
              <p:cNvPr id="579" name="Google Shape;579;p24"/>
              <p:cNvSpPr/>
              <p:nvPr/>
            </p:nvSpPr>
            <p:spPr>
              <a:xfrm>
                <a:off x="3923900" y="3224950"/>
                <a:ext cx="494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761" h="19801" extrusionOk="0">
                    <a:moveTo>
                      <a:pt x="485" y="202"/>
                    </a:moveTo>
                    <a:cubicBezTo>
                      <a:pt x="323" y="162"/>
                      <a:pt x="162" y="81"/>
                      <a:pt x="1" y="1"/>
                    </a:cubicBezTo>
                    <a:lnTo>
                      <a:pt x="19761" y="19801"/>
                    </a:lnTo>
                    <a:cubicBezTo>
                      <a:pt x="19720" y="19640"/>
                      <a:pt x="19640" y="19478"/>
                      <a:pt x="19559" y="19317"/>
                    </a:cubicBezTo>
                    <a:lnTo>
                      <a:pt x="485" y="20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0" name="Google Shape;580;p24"/>
              <p:cNvSpPr/>
              <p:nvPr/>
            </p:nvSpPr>
            <p:spPr>
              <a:xfrm>
                <a:off x="3725300" y="3164475"/>
                <a:ext cx="753125" cy="753100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24" extrusionOk="0">
                    <a:moveTo>
                      <a:pt x="323" y="81"/>
                    </a:moveTo>
                    <a:cubicBezTo>
                      <a:pt x="202" y="41"/>
                      <a:pt x="122" y="41"/>
                      <a:pt x="1" y="0"/>
                    </a:cubicBezTo>
                    <a:lnTo>
                      <a:pt x="30124" y="30124"/>
                    </a:lnTo>
                    <a:cubicBezTo>
                      <a:pt x="30084" y="30043"/>
                      <a:pt x="30084" y="29922"/>
                      <a:pt x="30043" y="29801"/>
                    </a:cubicBezTo>
                    <a:lnTo>
                      <a:pt x="323" y="8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1" name="Google Shape;581;p24"/>
              <p:cNvSpPr/>
              <p:nvPr/>
            </p:nvSpPr>
            <p:spPr>
              <a:xfrm>
                <a:off x="3572075" y="3149350"/>
                <a:ext cx="922475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899" h="36899" extrusionOk="0">
                    <a:moveTo>
                      <a:pt x="282" y="0"/>
                    </a:moveTo>
                    <a:cubicBezTo>
                      <a:pt x="161" y="0"/>
                      <a:pt x="81" y="0"/>
                      <a:pt x="0" y="0"/>
                    </a:cubicBezTo>
                    <a:lnTo>
                      <a:pt x="36898" y="36899"/>
                    </a:lnTo>
                    <a:cubicBezTo>
                      <a:pt x="36898" y="36778"/>
                      <a:pt x="36898" y="36697"/>
                      <a:pt x="36858" y="36616"/>
                    </a:cubicBezTo>
                    <a:lnTo>
                      <a:pt x="28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2" name="Google Shape;582;p24"/>
              <p:cNvSpPr/>
              <p:nvPr/>
            </p:nvSpPr>
            <p:spPr>
              <a:xfrm>
                <a:off x="3440000" y="315440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242" y="0"/>
                    </a:moveTo>
                    <a:cubicBezTo>
                      <a:pt x="162" y="40"/>
                      <a:pt x="81" y="40"/>
                      <a:pt x="0" y="40"/>
                    </a:cubicBezTo>
                    <a:lnTo>
                      <a:pt x="41899" y="41939"/>
                    </a:lnTo>
                    <a:cubicBezTo>
                      <a:pt x="41899" y="41858"/>
                      <a:pt x="41939" y="41778"/>
                      <a:pt x="41939" y="4169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3" name="Google Shape;583;p24"/>
              <p:cNvSpPr/>
              <p:nvPr/>
            </p:nvSpPr>
            <p:spPr>
              <a:xfrm>
                <a:off x="3323050" y="3175550"/>
                <a:ext cx="1145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811" h="45771" extrusionOk="0">
                    <a:moveTo>
                      <a:pt x="243" y="1"/>
                    </a:moveTo>
                    <a:cubicBezTo>
                      <a:pt x="162" y="1"/>
                      <a:pt x="81" y="41"/>
                      <a:pt x="1" y="41"/>
                    </a:cubicBezTo>
                    <a:lnTo>
                      <a:pt x="45730" y="45771"/>
                    </a:lnTo>
                    <a:cubicBezTo>
                      <a:pt x="45771" y="45690"/>
                      <a:pt x="45771" y="45610"/>
                      <a:pt x="45811" y="4556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4" name="Google Shape;584;p24"/>
              <p:cNvSpPr/>
              <p:nvPr/>
            </p:nvSpPr>
            <p:spPr>
              <a:xfrm>
                <a:off x="3218200" y="320782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202" y="0"/>
                    </a:moveTo>
                    <a:cubicBezTo>
                      <a:pt x="122" y="0"/>
                      <a:pt x="81" y="41"/>
                      <a:pt x="1" y="81"/>
                    </a:cubicBezTo>
                    <a:lnTo>
                      <a:pt x="48593" y="48674"/>
                    </a:lnTo>
                    <a:cubicBezTo>
                      <a:pt x="48634" y="48633"/>
                      <a:pt x="48674" y="48553"/>
                      <a:pt x="48674" y="4847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5" name="Google Shape;585;p24"/>
              <p:cNvSpPr/>
              <p:nvPr/>
            </p:nvSpPr>
            <p:spPr>
              <a:xfrm>
                <a:off x="3122425" y="324915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202" y="1"/>
                    </a:moveTo>
                    <a:cubicBezTo>
                      <a:pt x="122" y="41"/>
                      <a:pt x="81" y="81"/>
                      <a:pt x="1" y="122"/>
                    </a:cubicBezTo>
                    <a:lnTo>
                      <a:pt x="50771" y="50852"/>
                    </a:lnTo>
                    <a:cubicBezTo>
                      <a:pt x="50771" y="50811"/>
                      <a:pt x="50811" y="50731"/>
                      <a:pt x="50852" y="5069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6" name="Google Shape;586;p24"/>
              <p:cNvSpPr/>
              <p:nvPr/>
            </p:nvSpPr>
            <p:spPr>
              <a:xfrm>
                <a:off x="3035725" y="3299550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162" y="1"/>
                    </a:moveTo>
                    <a:cubicBezTo>
                      <a:pt x="81" y="41"/>
                      <a:pt x="41" y="82"/>
                      <a:pt x="1" y="122"/>
                    </a:cubicBezTo>
                    <a:lnTo>
                      <a:pt x="52182" y="52344"/>
                    </a:lnTo>
                    <a:cubicBezTo>
                      <a:pt x="52223" y="52263"/>
                      <a:pt x="52263" y="52223"/>
                      <a:pt x="52303" y="5218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7" name="Google Shape;587;p24"/>
              <p:cNvSpPr/>
              <p:nvPr/>
            </p:nvSpPr>
            <p:spPr>
              <a:xfrm>
                <a:off x="2956075" y="3358025"/>
                <a:ext cx="1328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51" h="53191" extrusionOk="0">
                    <a:moveTo>
                      <a:pt x="122" y="1"/>
                    </a:moveTo>
                    <a:cubicBezTo>
                      <a:pt x="82" y="41"/>
                      <a:pt x="41" y="82"/>
                      <a:pt x="1" y="122"/>
                    </a:cubicBezTo>
                    <a:lnTo>
                      <a:pt x="53030" y="53191"/>
                    </a:lnTo>
                    <a:cubicBezTo>
                      <a:pt x="53070" y="53110"/>
                      <a:pt x="53110" y="53070"/>
                      <a:pt x="53151" y="53030"/>
                    </a:cubicBezTo>
                    <a:lnTo>
                      <a:pt x="122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8" name="Google Shape;588;p24"/>
              <p:cNvSpPr/>
              <p:nvPr/>
            </p:nvSpPr>
            <p:spPr>
              <a:xfrm>
                <a:off x="2883500" y="3422550"/>
                <a:ext cx="1336825" cy="1336825"/>
              </a:xfrm>
              <a:custGeom>
                <a:avLst/>
                <a:gdLst/>
                <a:ahLst/>
                <a:cxnLst/>
                <a:rect l="l" t="t" r="r" b="b"/>
                <a:pathLst>
                  <a:path w="53473" h="53473" extrusionOk="0">
                    <a:moveTo>
                      <a:pt x="121" y="1"/>
                    </a:moveTo>
                    <a:cubicBezTo>
                      <a:pt x="121" y="1"/>
                      <a:pt x="81" y="81"/>
                      <a:pt x="81" y="81"/>
                    </a:cubicBezTo>
                    <a:cubicBezTo>
                      <a:pt x="41" y="122"/>
                      <a:pt x="0" y="122"/>
                      <a:pt x="0" y="162"/>
                    </a:cubicBezTo>
                    <a:lnTo>
                      <a:pt x="53311" y="53473"/>
                    </a:lnTo>
                    <a:cubicBezTo>
                      <a:pt x="53311" y="53473"/>
                      <a:pt x="53392" y="53433"/>
                      <a:pt x="53392" y="53433"/>
                    </a:cubicBezTo>
                    <a:cubicBezTo>
                      <a:pt x="53432" y="53392"/>
                      <a:pt x="53432" y="53392"/>
                      <a:pt x="53473" y="5335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9" name="Google Shape;589;p24"/>
              <p:cNvSpPr/>
              <p:nvPr/>
            </p:nvSpPr>
            <p:spPr>
              <a:xfrm>
                <a:off x="2817975" y="3495150"/>
                <a:ext cx="1329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91" h="53191" extrusionOk="0">
                    <a:moveTo>
                      <a:pt x="121" y="0"/>
                    </a:moveTo>
                    <a:cubicBezTo>
                      <a:pt x="81" y="41"/>
                      <a:pt x="41" y="121"/>
                      <a:pt x="0" y="161"/>
                    </a:cubicBezTo>
                    <a:lnTo>
                      <a:pt x="53029" y="53190"/>
                    </a:lnTo>
                    <a:cubicBezTo>
                      <a:pt x="53110" y="53150"/>
                      <a:pt x="53150" y="53109"/>
                      <a:pt x="53190" y="53069"/>
                    </a:cubicBezTo>
                    <a:lnTo>
                      <a:pt x="12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0" name="Google Shape;590;p24"/>
              <p:cNvSpPr/>
              <p:nvPr/>
            </p:nvSpPr>
            <p:spPr>
              <a:xfrm>
                <a:off x="2760500" y="3574775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81" y="1"/>
                    </a:moveTo>
                    <a:cubicBezTo>
                      <a:pt x="41" y="82"/>
                      <a:pt x="41" y="122"/>
                      <a:pt x="1" y="162"/>
                    </a:cubicBezTo>
                    <a:lnTo>
                      <a:pt x="52142" y="52344"/>
                    </a:lnTo>
                    <a:cubicBezTo>
                      <a:pt x="52182" y="52304"/>
                      <a:pt x="52263" y="52263"/>
                      <a:pt x="52303" y="5222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1" name="Google Shape;591;p24"/>
              <p:cNvSpPr/>
              <p:nvPr/>
            </p:nvSpPr>
            <p:spPr>
              <a:xfrm>
                <a:off x="2710100" y="366250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0" y="162"/>
                    </a:cubicBezTo>
                    <a:lnTo>
                      <a:pt x="50650" y="50851"/>
                    </a:lnTo>
                    <a:cubicBezTo>
                      <a:pt x="50690" y="50811"/>
                      <a:pt x="50771" y="50771"/>
                      <a:pt x="50851" y="50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2" name="Google Shape;592;p24"/>
              <p:cNvSpPr/>
              <p:nvPr/>
            </p:nvSpPr>
            <p:spPr>
              <a:xfrm>
                <a:off x="2667750" y="375827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1" y="202"/>
                    </a:cubicBezTo>
                    <a:lnTo>
                      <a:pt x="48513" y="48674"/>
                    </a:lnTo>
                    <a:cubicBezTo>
                      <a:pt x="48553" y="48633"/>
                      <a:pt x="48634" y="48633"/>
                      <a:pt x="48674" y="4859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3" name="Google Shape;593;p24"/>
              <p:cNvSpPr/>
              <p:nvPr/>
            </p:nvSpPr>
            <p:spPr>
              <a:xfrm>
                <a:off x="2635500" y="3863125"/>
                <a:ext cx="1144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771" h="45771" extrusionOk="0">
                    <a:moveTo>
                      <a:pt x="41" y="0"/>
                    </a:moveTo>
                    <a:cubicBezTo>
                      <a:pt x="41" y="81"/>
                      <a:pt x="0" y="121"/>
                      <a:pt x="0" y="202"/>
                    </a:cubicBezTo>
                    <a:lnTo>
                      <a:pt x="45569" y="45770"/>
                    </a:lnTo>
                    <a:cubicBezTo>
                      <a:pt x="45649" y="45770"/>
                      <a:pt x="45730" y="45730"/>
                      <a:pt x="45770" y="45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4" name="Google Shape;594;p24"/>
              <p:cNvSpPr/>
              <p:nvPr/>
            </p:nvSpPr>
            <p:spPr>
              <a:xfrm>
                <a:off x="2615325" y="398005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1" y="1"/>
                    </a:moveTo>
                    <a:cubicBezTo>
                      <a:pt x="1" y="82"/>
                      <a:pt x="1" y="162"/>
                      <a:pt x="1" y="243"/>
                    </a:cubicBezTo>
                    <a:lnTo>
                      <a:pt x="41657" y="41940"/>
                    </a:lnTo>
                    <a:cubicBezTo>
                      <a:pt x="41738" y="41900"/>
                      <a:pt x="41859" y="41900"/>
                      <a:pt x="41940" y="419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5" name="Google Shape;595;p24"/>
              <p:cNvSpPr/>
              <p:nvPr/>
            </p:nvSpPr>
            <p:spPr>
              <a:xfrm>
                <a:off x="2609275" y="4111125"/>
                <a:ext cx="922500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900" h="36899" extrusionOk="0">
                    <a:moveTo>
                      <a:pt x="1" y="0"/>
                    </a:moveTo>
                    <a:cubicBezTo>
                      <a:pt x="1" y="81"/>
                      <a:pt x="1" y="202"/>
                      <a:pt x="1" y="283"/>
                    </a:cubicBezTo>
                    <a:lnTo>
                      <a:pt x="36617" y="36899"/>
                    </a:lnTo>
                    <a:cubicBezTo>
                      <a:pt x="36697" y="36899"/>
                      <a:pt x="36818" y="36899"/>
                      <a:pt x="36899" y="36899"/>
                    </a:cubicBez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6" name="Google Shape;596;p24"/>
              <p:cNvSpPr/>
              <p:nvPr/>
            </p:nvSpPr>
            <p:spPr>
              <a:xfrm>
                <a:off x="2625400" y="4264350"/>
                <a:ext cx="753125" cy="754125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65" extrusionOk="0">
                    <a:moveTo>
                      <a:pt x="1" y="1"/>
                    </a:moveTo>
                    <a:cubicBezTo>
                      <a:pt x="1" y="122"/>
                      <a:pt x="41" y="243"/>
                      <a:pt x="41" y="364"/>
                    </a:cubicBezTo>
                    <a:lnTo>
                      <a:pt x="29762" y="30084"/>
                    </a:lnTo>
                    <a:cubicBezTo>
                      <a:pt x="29883" y="30124"/>
                      <a:pt x="30004" y="30124"/>
                      <a:pt x="30124" y="3016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7" name="Google Shape;597;p24"/>
              <p:cNvSpPr/>
              <p:nvPr/>
            </p:nvSpPr>
            <p:spPr>
              <a:xfrm>
                <a:off x="2684900" y="4462975"/>
                <a:ext cx="495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801" h="19801" extrusionOk="0">
                    <a:moveTo>
                      <a:pt x="0" y="0"/>
                    </a:moveTo>
                    <a:cubicBezTo>
                      <a:pt x="81" y="161"/>
                      <a:pt x="161" y="323"/>
                      <a:pt x="242" y="484"/>
                    </a:cubicBezTo>
                    <a:lnTo>
                      <a:pt x="19316" y="19599"/>
                    </a:lnTo>
                    <a:cubicBezTo>
                      <a:pt x="19478" y="19639"/>
                      <a:pt x="19639" y="19720"/>
                      <a:pt x="19800" y="1980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598" name="Google Shape;598;p24"/>
          <p:cNvSpPr txBox="1">
            <a:spLocks noGrp="1"/>
          </p:cNvSpPr>
          <p:nvPr>
            <p:ph type="title"/>
          </p:nvPr>
        </p:nvSpPr>
        <p:spPr>
          <a:xfrm>
            <a:off x="722375" y="539500"/>
            <a:ext cx="7699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599" name="Google Shape;599;p24"/>
          <p:cNvSpPr txBox="1">
            <a:spLocks noGrp="1"/>
          </p:cNvSpPr>
          <p:nvPr>
            <p:ph type="subTitle" idx="1"/>
          </p:nvPr>
        </p:nvSpPr>
        <p:spPr>
          <a:xfrm>
            <a:off x="991525" y="2867950"/>
            <a:ext cx="3189000" cy="1242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600" name="Google Shape;600;p24"/>
          <p:cNvSpPr txBox="1">
            <a:spLocks noGrp="1"/>
          </p:cNvSpPr>
          <p:nvPr>
            <p:ph type="subTitle" idx="2"/>
          </p:nvPr>
        </p:nvSpPr>
        <p:spPr>
          <a:xfrm>
            <a:off x="4963503" y="2867950"/>
            <a:ext cx="3189000" cy="1242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601" name="Google Shape;601;p24"/>
          <p:cNvSpPr txBox="1">
            <a:spLocks noGrp="1"/>
          </p:cNvSpPr>
          <p:nvPr>
            <p:ph type="subTitle" idx="3"/>
          </p:nvPr>
        </p:nvSpPr>
        <p:spPr>
          <a:xfrm>
            <a:off x="991525" y="2567475"/>
            <a:ext cx="3189000" cy="402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602" name="Google Shape;602;p24"/>
          <p:cNvSpPr txBox="1">
            <a:spLocks noGrp="1"/>
          </p:cNvSpPr>
          <p:nvPr>
            <p:ph type="subTitle" idx="4"/>
          </p:nvPr>
        </p:nvSpPr>
        <p:spPr>
          <a:xfrm>
            <a:off x="4963514" y="2567475"/>
            <a:ext cx="3189000" cy="402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_1">
    <p:spTree>
      <p:nvGrpSpPr>
        <p:cNvPr id="1" name="Shape 6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" name="Google Shape;604;p2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605" name="Google Shape;605;p25"/>
          <p:cNvGrpSpPr/>
          <p:nvPr/>
        </p:nvGrpSpPr>
        <p:grpSpPr>
          <a:xfrm>
            <a:off x="-49825" y="-374550"/>
            <a:ext cx="9556425" cy="7430813"/>
            <a:chOff x="-49825" y="-374550"/>
            <a:chExt cx="9556425" cy="7430813"/>
          </a:xfrm>
        </p:grpSpPr>
        <p:sp>
          <p:nvSpPr>
            <p:cNvPr id="606" name="Google Shape;606;p25"/>
            <p:cNvSpPr/>
            <p:nvPr/>
          </p:nvSpPr>
          <p:spPr>
            <a:xfrm rot="10800000" flipH="1">
              <a:off x="-49825" y="-195100"/>
              <a:ext cx="3162000" cy="611100"/>
            </a:xfrm>
            <a:prstGeom prst="round1Rect">
              <a:avLst>
                <a:gd name="adj" fmla="val 16667"/>
              </a:avLst>
            </a:prstGeom>
            <a:noFill/>
            <a:ln w="9525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grpSp>
          <p:nvGrpSpPr>
            <p:cNvPr id="607" name="Google Shape;607;p25"/>
            <p:cNvGrpSpPr/>
            <p:nvPr/>
          </p:nvGrpSpPr>
          <p:grpSpPr>
            <a:xfrm>
              <a:off x="8520475" y="-374550"/>
              <a:ext cx="986125" cy="2095500"/>
              <a:chOff x="7631225" y="2241175"/>
              <a:chExt cx="986125" cy="2095500"/>
            </a:xfrm>
          </p:grpSpPr>
          <p:cxnSp>
            <p:nvCxnSpPr>
              <p:cNvPr id="608" name="Google Shape;608;p25"/>
              <p:cNvCxnSpPr/>
              <p:nvPr/>
            </p:nvCxnSpPr>
            <p:spPr>
              <a:xfrm>
                <a:off x="763122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09" name="Google Shape;609;p25"/>
              <p:cNvCxnSpPr/>
              <p:nvPr/>
            </p:nvCxnSpPr>
            <p:spPr>
              <a:xfrm>
                <a:off x="770708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10" name="Google Shape;610;p25"/>
              <p:cNvCxnSpPr/>
              <p:nvPr/>
            </p:nvCxnSpPr>
            <p:spPr>
              <a:xfrm>
                <a:off x="778293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11" name="Google Shape;611;p25"/>
              <p:cNvCxnSpPr/>
              <p:nvPr/>
            </p:nvCxnSpPr>
            <p:spPr>
              <a:xfrm>
                <a:off x="7858792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12" name="Google Shape;612;p25"/>
              <p:cNvCxnSpPr/>
              <p:nvPr/>
            </p:nvCxnSpPr>
            <p:spPr>
              <a:xfrm>
                <a:off x="801050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13" name="Google Shape;613;p25"/>
              <p:cNvCxnSpPr/>
              <p:nvPr/>
            </p:nvCxnSpPr>
            <p:spPr>
              <a:xfrm>
                <a:off x="816221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14" name="Google Shape;614;p25"/>
              <p:cNvCxnSpPr/>
              <p:nvPr/>
            </p:nvCxnSpPr>
            <p:spPr>
              <a:xfrm>
                <a:off x="831392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15" name="Google Shape;615;p25"/>
              <p:cNvCxnSpPr/>
              <p:nvPr/>
            </p:nvCxnSpPr>
            <p:spPr>
              <a:xfrm>
                <a:off x="793464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16" name="Google Shape;616;p25"/>
              <p:cNvCxnSpPr/>
              <p:nvPr/>
            </p:nvCxnSpPr>
            <p:spPr>
              <a:xfrm>
                <a:off x="8086360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17" name="Google Shape;617;p25"/>
              <p:cNvCxnSpPr/>
              <p:nvPr/>
            </p:nvCxnSpPr>
            <p:spPr>
              <a:xfrm>
                <a:off x="823807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18" name="Google Shape;618;p25"/>
              <p:cNvCxnSpPr/>
              <p:nvPr/>
            </p:nvCxnSpPr>
            <p:spPr>
              <a:xfrm>
                <a:off x="8389783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19" name="Google Shape;619;p25"/>
              <p:cNvCxnSpPr/>
              <p:nvPr/>
            </p:nvCxnSpPr>
            <p:spPr>
              <a:xfrm>
                <a:off x="846563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20" name="Google Shape;620;p25"/>
              <p:cNvCxnSpPr/>
              <p:nvPr/>
            </p:nvCxnSpPr>
            <p:spPr>
              <a:xfrm>
                <a:off x="854149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21" name="Google Shape;621;p25"/>
              <p:cNvCxnSpPr/>
              <p:nvPr/>
            </p:nvCxnSpPr>
            <p:spPr>
              <a:xfrm>
                <a:off x="8617350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sp>
          <p:nvSpPr>
            <p:cNvPr id="622" name="Google Shape;622;p25"/>
            <p:cNvSpPr/>
            <p:nvPr/>
          </p:nvSpPr>
          <p:spPr>
            <a:xfrm rot="5400000">
              <a:off x="2920037" y="4730438"/>
              <a:ext cx="2325825" cy="2325825"/>
            </a:xfrm>
            <a:custGeom>
              <a:avLst/>
              <a:gdLst/>
              <a:ahLst/>
              <a:cxnLst/>
              <a:rect l="l" t="t" r="r" b="b"/>
              <a:pathLst>
                <a:path w="93033" h="93033" extrusionOk="0">
                  <a:moveTo>
                    <a:pt x="89685" y="61054"/>
                  </a:moveTo>
                  <a:lnTo>
                    <a:pt x="89685" y="63796"/>
                  </a:lnTo>
                  <a:lnTo>
                    <a:pt x="89927" y="63150"/>
                  </a:lnTo>
                  <a:lnTo>
                    <a:pt x="89927" y="61054"/>
                  </a:lnTo>
                  <a:lnTo>
                    <a:pt x="90693" y="61054"/>
                  </a:lnTo>
                  <a:cubicBezTo>
                    <a:pt x="90733" y="60973"/>
                    <a:pt x="90733" y="60892"/>
                    <a:pt x="90774" y="60812"/>
                  </a:cubicBezTo>
                  <a:lnTo>
                    <a:pt x="89927" y="60812"/>
                  </a:lnTo>
                  <a:lnTo>
                    <a:pt x="89927" y="56255"/>
                  </a:lnTo>
                  <a:lnTo>
                    <a:pt x="91984" y="56255"/>
                  </a:lnTo>
                  <a:cubicBezTo>
                    <a:pt x="92024" y="56174"/>
                    <a:pt x="92024" y="56093"/>
                    <a:pt x="92064" y="56013"/>
                  </a:cubicBezTo>
                  <a:lnTo>
                    <a:pt x="89927" y="56013"/>
                  </a:lnTo>
                  <a:lnTo>
                    <a:pt x="89927" y="51456"/>
                  </a:lnTo>
                  <a:lnTo>
                    <a:pt x="92750" y="51456"/>
                  </a:lnTo>
                  <a:cubicBezTo>
                    <a:pt x="92750" y="51375"/>
                    <a:pt x="92790" y="51295"/>
                    <a:pt x="92790" y="51174"/>
                  </a:cubicBezTo>
                  <a:lnTo>
                    <a:pt x="89927" y="51174"/>
                  </a:lnTo>
                  <a:lnTo>
                    <a:pt x="89927" y="46617"/>
                  </a:lnTo>
                  <a:lnTo>
                    <a:pt x="93032" y="46617"/>
                  </a:lnTo>
                  <a:lnTo>
                    <a:pt x="93032" y="46496"/>
                  </a:lnTo>
                  <a:lnTo>
                    <a:pt x="93032" y="46375"/>
                  </a:lnTo>
                  <a:lnTo>
                    <a:pt x="89927" y="46375"/>
                  </a:lnTo>
                  <a:lnTo>
                    <a:pt x="89927" y="41818"/>
                  </a:lnTo>
                  <a:lnTo>
                    <a:pt x="92790" y="41818"/>
                  </a:lnTo>
                  <a:cubicBezTo>
                    <a:pt x="92790" y="41737"/>
                    <a:pt x="92750" y="41657"/>
                    <a:pt x="92750" y="41576"/>
                  </a:cubicBezTo>
                  <a:lnTo>
                    <a:pt x="89927" y="41576"/>
                  </a:lnTo>
                  <a:lnTo>
                    <a:pt x="89927" y="36979"/>
                  </a:lnTo>
                  <a:lnTo>
                    <a:pt x="92064" y="36979"/>
                  </a:lnTo>
                  <a:cubicBezTo>
                    <a:pt x="92024" y="36898"/>
                    <a:pt x="92024" y="36818"/>
                    <a:pt x="91984" y="36737"/>
                  </a:cubicBezTo>
                  <a:lnTo>
                    <a:pt x="89927" y="36737"/>
                  </a:lnTo>
                  <a:lnTo>
                    <a:pt x="89927" y="32180"/>
                  </a:lnTo>
                  <a:lnTo>
                    <a:pt x="90774" y="32180"/>
                  </a:lnTo>
                  <a:cubicBezTo>
                    <a:pt x="90733" y="32099"/>
                    <a:pt x="90733" y="32019"/>
                    <a:pt x="90693" y="31938"/>
                  </a:cubicBezTo>
                  <a:lnTo>
                    <a:pt x="89927" y="31938"/>
                  </a:lnTo>
                  <a:lnTo>
                    <a:pt x="89927" y="29841"/>
                  </a:lnTo>
                  <a:lnTo>
                    <a:pt x="89685" y="29196"/>
                  </a:lnTo>
                  <a:lnTo>
                    <a:pt x="89685" y="31938"/>
                  </a:lnTo>
                  <a:lnTo>
                    <a:pt x="85128" y="31938"/>
                  </a:lnTo>
                  <a:lnTo>
                    <a:pt x="85128" y="27381"/>
                  </a:lnTo>
                  <a:lnTo>
                    <a:pt x="88919" y="27381"/>
                  </a:lnTo>
                  <a:cubicBezTo>
                    <a:pt x="88879" y="27301"/>
                    <a:pt x="88838" y="27220"/>
                    <a:pt x="88798" y="27139"/>
                  </a:cubicBezTo>
                  <a:lnTo>
                    <a:pt x="85128" y="27139"/>
                  </a:lnTo>
                  <a:lnTo>
                    <a:pt x="85128" y="22542"/>
                  </a:lnTo>
                  <a:lnTo>
                    <a:pt x="86378" y="22542"/>
                  </a:lnTo>
                  <a:cubicBezTo>
                    <a:pt x="86338" y="22462"/>
                    <a:pt x="86298" y="22381"/>
                    <a:pt x="86257" y="22300"/>
                  </a:cubicBezTo>
                  <a:lnTo>
                    <a:pt x="85128" y="22300"/>
                  </a:lnTo>
                  <a:lnTo>
                    <a:pt x="85128" y="20566"/>
                  </a:lnTo>
                  <a:cubicBezTo>
                    <a:pt x="85048" y="20445"/>
                    <a:pt x="84967" y="20324"/>
                    <a:pt x="84886" y="20203"/>
                  </a:cubicBezTo>
                  <a:lnTo>
                    <a:pt x="84886" y="22300"/>
                  </a:lnTo>
                  <a:lnTo>
                    <a:pt x="80329" y="22300"/>
                  </a:lnTo>
                  <a:lnTo>
                    <a:pt x="80329" y="17743"/>
                  </a:lnTo>
                  <a:lnTo>
                    <a:pt x="83072" y="17743"/>
                  </a:lnTo>
                  <a:lnTo>
                    <a:pt x="82870" y="17501"/>
                  </a:lnTo>
                  <a:lnTo>
                    <a:pt x="80329" y="17501"/>
                  </a:lnTo>
                  <a:lnTo>
                    <a:pt x="80329" y="14558"/>
                  </a:lnTo>
                  <a:lnTo>
                    <a:pt x="80087" y="14316"/>
                  </a:lnTo>
                  <a:lnTo>
                    <a:pt x="80087" y="17501"/>
                  </a:lnTo>
                  <a:lnTo>
                    <a:pt x="75490" y="17501"/>
                  </a:lnTo>
                  <a:lnTo>
                    <a:pt x="75490" y="12945"/>
                  </a:lnTo>
                  <a:lnTo>
                    <a:pt x="78716" y="12945"/>
                  </a:lnTo>
                  <a:lnTo>
                    <a:pt x="78434" y="12703"/>
                  </a:lnTo>
                  <a:lnTo>
                    <a:pt x="75490" y="12703"/>
                  </a:lnTo>
                  <a:lnTo>
                    <a:pt x="75490" y="10122"/>
                  </a:lnTo>
                  <a:lnTo>
                    <a:pt x="75248" y="9920"/>
                  </a:lnTo>
                  <a:lnTo>
                    <a:pt x="75248" y="12703"/>
                  </a:lnTo>
                  <a:lnTo>
                    <a:pt x="70691" y="12703"/>
                  </a:lnTo>
                  <a:lnTo>
                    <a:pt x="70691" y="8106"/>
                  </a:lnTo>
                  <a:lnTo>
                    <a:pt x="72788" y="8106"/>
                  </a:lnTo>
                  <a:cubicBezTo>
                    <a:pt x="72667" y="8025"/>
                    <a:pt x="72546" y="7944"/>
                    <a:pt x="72425" y="7864"/>
                  </a:cubicBezTo>
                  <a:lnTo>
                    <a:pt x="70691" y="7864"/>
                  </a:lnTo>
                  <a:lnTo>
                    <a:pt x="70691" y="6775"/>
                  </a:lnTo>
                  <a:cubicBezTo>
                    <a:pt x="70611" y="6694"/>
                    <a:pt x="70530" y="6654"/>
                    <a:pt x="70450" y="6613"/>
                  </a:cubicBezTo>
                  <a:lnTo>
                    <a:pt x="70450" y="7864"/>
                  </a:lnTo>
                  <a:lnTo>
                    <a:pt x="65893" y="7864"/>
                  </a:lnTo>
                  <a:lnTo>
                    <a:pt x="65893" y="4194"/>
                  </a:lnTo>
                  <a:cubicBezTo>
                    <a:pt x="65812" y="4154"/>
                    <a:pt x="65731" y="4113"/>
                    <a:pt x="65651" y="4073"/>
                  </a:cubicBezTo>
                  <a:lnTo>
                    <a:pt x="65651" y="7864"/>
                  </a:lnTo>
                  <a:lnTo>
                    <a:pt x="61054" y="7864"/>
                  </a:lnTo>
                  <a:lnTo>
                    <a:pt x="61054" y="3307"/>
                  </a:lnTo>
                  <a:lnTo>
                    <a:pt x="63796" y="3307"/>
                  </a:lnTo>
                  <a:lnTo>
                    <a:pt x="63191" y="3065"/>
                  </a:lnTo>
                  <a:lnTo>
                    <a:pt x="61054" y="3065"/>
                  </a:lnTo>
                  <a:lnTo>
                    <a:pt x="61054" y="2339"/>
                  </a:lnTo>
                  <a:cubicBezTo>
                    <a:pt x="60973" y="2299"/>
                    <a:pt x="60892" y="2258"/>
                    <a:pt x="60812" y="2258"/>
                  </a:cubicBezTo>
                  <a:lnTo>
                    <a:pt x="60812" y="3065"/>
                  </a:lnTo>
                  <a:lnTo>
                    <a:pt x="56255" y="3065"/>
                  </a:lnTo>
                  <a:lnTo>
                    <a:pt x="56255" y="1048"/>
                  </a:lnTo>
                  <a:cubicBezTo>
                    <a:pt x="56174" y="1008"/>
                    <a:pt x="56093" y="1008"/>
                    <a:pt x="56013" y="968"/>
                  </a:cubicBezTo>
                  <a:lnTo>
                    <a:pt x="56013" y="3065"/>
                  </a:lnTo>
                  <a:lnTo>
                    <a:pt x="51456" y="3065"/>
                  </a:lnTo>
                  <a:lnTo>
                    <a:pt x="51456" y="282"/>
                  </a:lnTo>
                  <a:cubicBezTo>
                    <a:pt x="51375" y="242"/>
                    <a:pt x="51295" y="242"/>
                    <a:pt x="51214" y="242"/>
                  </a:cubicBezTo>
                  <a:lnTo>
                    <a:pt x="51214" y="3065"/>
                  </a:lnTo>
                  <a:lnTo>
                    <a:pt x="46617" y="3065"/>
                  </a:lnTo>
                  <a:lnTo>
                    <a:pt x="46617" y="0"/>
                  </a:lnTo>
                  <a:lnTo>
                    <a:pt x="46496" y="0"/>
                  </a:lnTo>
                  <a:lnTo>
                    <a:pt x="46375" y="0"/>
                  </a:lnTo>
                  <a:lnTo>
                    <a:pt x="46375" y="3065"/>
                  </a:lnTo>
                  <a:lnTo>
                    <a:pt x="41818" y="3065"/>
                  </a:lnTo>
                  <a:lnTo>
                    <a:pt x="41818" y="242"/>
                  </a:lnTo>
                  <a:cubicBezTo>
                    <a:pt x="41737" y="242"/>
                    <a:pt x="41657" y="242"/>
                    <a:pt x="41576" y="242"/>
                  </a:cubicBezTo>
                  <a:lnTo>
                    <a:pt x="41576" y="3065"/>
                  </a:lnTo>
                  <a:lnTo>
                    <a:pt x="37019" y="3065"/>
                  </a:lnTo>
                  <a:lnTo>
                    <a:pt x="37019" y="968"/>
                  </a:lnTo>
                  <a:cubicBezTo>
                    <a:pt x="36939" y="1008"/>
                    <a:pt x="36858" y="1008"/>
                    <a:pt x="36777" y="1008"/>
                  </a:cubicBezTo>
                  <a:lnTo>
                    <a:pt x="36777" y="3065"/>
                  </a:lnTo>
                  <a:lnTo>
                    <a:pt x="32180" y="3065"/>
                  </a:lnTo>
                  <a:lnTo>
                    <a:pt x="32180" y="2258"/>
                  </a:lnTo>
                  <a:cubicBezTo>
                    <a:pt x="32099" y="2258"/>
                    <a:pt x="32019" y="2299"/>
                    <a:pt x="31938" y="2339"/>
                  </a:cubicBezTo>
                  <a:lnTo>
                    <a:pt x="31938" y="3065"/>
                  </a:lnTo>
                  <a:lnTo>
                    <a:pt x="29841" y="3065"/>
                  </a:lnTo>
                  <a:lnTo>
                    <a:pt x="29236" y="3307"/>
                  </a:lnTo>
                  <a:lnTo>
                    <a:pt x="31938" y="3307"/>
                  </a:lnTo>
                  <a:lnTo>
                    <a:pt x="31938" y="7904"/>
                  </a:lnTo>
                  <a:lnTo>
                    <a:pt x="27381" y="7904"/>
                  </a:lnTo>
                  <a:lnTo>
                    <a:pt x="27381" y="4113"/>
                  </a:lnTo>
                  <a:cubicBezTo>
                    <a:pt x="27301" y="4154"/>
                    <a:pt x="27220" y="4194"/>
                    <a:pt x="27139" y="4234"/>
                  </a:cubicBezTo>
                  <a:lnTo>
                    <a:pt x="27139" y="7904"/>
                  </a:lnTo>
                  <a:lnTo>
                    <a:pt x="22542" y="7904"/>
                  </a:lnTo>
                  <a:lnTo>
                    <a:pt x="22542" y="6613"/>
                  </a:lnTo>
                  <a:cubicBezTo>
                    <a:pt x="22462" y="6694"/>
                    <a:pt x="22381" y="6734"/>
                    <a:pt x="22300" y="6775"/>
                  </a:cubicBezTo>
                  <a:lnTo>
                    <a:pt x="22300" y="7904"/>
                  </a:lnTo>
                  <a:lnTo>
                    <a:pt x="20566" y="7904"/>
                  </a:lnTo>
                  <a:cubicBezTo>
                    <a:pt x="20445" y="7985"/>
                    <a:pt x="20324" y="8065"/>
                    <a:pt x="20203" y="8146"/>
                  </a:cubicBezTo>
                  <a:lnTo>
                    <a:pt x="22300" y="8146"/>
                  </a:lnTo>
                  <a:lnTo>
                    <a:pt x="22300" y="12703"/>
                  </a:lnTo>
                  <a:lnTo>
                    <a:pt x="17743" y="12703"/>
                  </a:lnTo>
                  <a:lnTo>
                    <a:pt x="17743" y="9961"/>
                  </a:lnTo>
                  <a:lnTo>
                    <a:pt x="17501" y="10162"/>
                  </a:lnTo>
                  <a:lnTo>
                    <a:pt x="17501" y="12703"/>
                  </a:lnTo>
                  <a:lnTo>
                    <a:pt x="14558" y="12703"/>
                  </a:lnTo>
                  <a:lnTo>
                    <a:pt x="14316" y="12945"/>
                  </a:lnTo>
                  <a:lnTo>
                    <a:pt x="17501" y="12945"/>
                  </a:lnTo>
                  <a:lnTo>
                    <a:pt x="17501" y="17542"/>
                  </a:lnTo>
                  <a:lnTo>
                    <a:pt x="12945" y="17542"/>
                  </a:lnTo>
                  <a:lnTo>
                    <a:pt x="12945" y="14316"/>
                  </a:lnTo>
                  <a:lnTo>
                    <a:pt x="12703" y="14598"/>
                  </a:lnTo>
                  <a:lnTo>
                    <a:pt x="12703" y="17542"/>
                  </a:lnTo>
                  <a:lnTo>
                    <a:pt x="10122" y="17542"/>
                  </a:lnTo>
                  <a:lnTo>
                    <a:pt x="9920" y="17784"/>
                  </a:lnTo>
                  <a:lnTo>
                    <a:pt x="12703" y="17784"/>
                  </a:lnTo>
                  <a:lnTo>
                    <a:pt x="12703" y="22341"/>
                  </a:lnTo>
                  <a:lnTo>
                    <a:pt x="8106" y="22341"/>
                  </a:lnTo>
                  <a:lnTo>
                    <a:pt x="8106" y="20244"/>
                  </a:lnTo>
                  <a:cubicBezTo>
                    <a:pt x="8025" y="20365"/>
                    <a:pt x="7944" y="20486"/>
                    <a:pt x="7864" y="20607"/>
                  </a:cubicBezTo>
                  <a:lnTo>
                    <a:pt x="7864" y="22341"/>
                  </a:lnTo>
                  <a:lnTo>
                    <a:pt x="6775" y="22341"/>
                  </a:lnTo>
                  <a:cubicBezTo>
                    <a:pt x="6694" y="22421"/>
                    <a:pt x="6654" y="22502"/>
                    <a:pt x="6613" y="22583"/>
                  </a:cubicBezTo>
                  <a:lnTo>
                    <a:pt x="7864" y="22583"/>
                  </a:lnTo>
                  <a:lnTo>
                    <a:pt x="7864" y="27139"/>
                  </a:lnTo>
                  <a:lnTo>
                    <a:pt x="4194" y="27139"/>
                  </a:lnTo>
                  <a:cubicBezTo>
                    <a:pt x="4154" y="27220"/>
                    <a:pt x="4113" y="27301"/>
                    <a:pt x="4073" y="27381"/>
                  </a:cubicBezTo>
                  <a:lnTo>
                    <a:pt x="7864" y="27381"/>
                  </a:lnTo>
                  <a:lnTo>
                    <a:pt x="7864" y="31978"/>
                  </a:lnTo>
                  <a:lnTo>
                    <a:pt x="3307" y="31978"/>
                  </a:lnTo>
                  <a:lnTo>
                    <a:pt x="3307" y="29236"/>
                  </a:lnTo>
                  <a:lnTo>
                    <a:pt x="3065" y="29841"/>
                  </a:lnTo>
                  <a:lnTo>
                    <a:pt x="3065" y="31978"/>
                  </a:lnTo>
                  <a:lnTo>
                    <a:pt x="2299" y="31978"/>
                  </a:lnTo>
                  <a:cubicBezTo>
                    <a:pt x="2299" y="32059"/>
                    <a:pt x="2258" y="32140"/>
                    <a:pt x="2218" y="32220"/>
                  </a:cubicBezTo>
                  <a:lnTo>
                    <a:pt x="3065" y="32220"/>
                  </a:lnTo>
                  <a:lnTo>
                    <a:pt x="3065" y="36777"/>
                  </a:lnTo>
                  <a:lnTo>
                    <a:pt x="1008" y="36777"/>
                  </a:lnTo>
                  <a:cubicBezTo>
                    <a:pt x="1008" y="36858"/>
                    <a:pt x="968" y="36939"/>
                    <a:pt x="968" y="37019"/>
                  </a:cubicBezTo>
                  <a:lnTo>
                    <a:pt x="3065" y="37019"/>
                  </a:lnTo>
                  <a:lnTo>
                    <a:pt x="3065" y="41576"/>
                  </a:lnTo>
                  <a:lnTo>
                    <a:pt x="242" y="41576"/>
                  </a:lnTo>
                  <a:cubicBezTo>
                    <a:pt x="242" y="41657"/>
                    <a:pt x="242" y="41737"/>
                    <a:pt x="242" y="41818"/>
                  </a:cubicBezTo>
                  <a:lnTo>
                    <a:pt x="3065" y="41818"/>
                  </a:lnTo>
                  <a:lnTo>
                    <a:pt x="3065" y="46415"/>
                  </a:lnTo>
                  <a:lnTo>
                    <a:pt x="0" y="46415"/>
                  </a:lnTo>
                  <a:lnTo>
                    <a:pt x="0" y="46536"/>
                  </a:lnTo>
                  <a:lnTo>
                    <a:pt x="0" y="46657"/>
                  </a:lnTo>
                  <a:lnTo>
                    <a:pt x="3065" y="46657"/>
                  </a:lnTo>
                  <a:lnTo>
                    <a:pt x="3065" y="51214"/>
                  </a:lnTo>
                  <a:lnTo>
                    <a:pt x="242" y="51214"/>
                  </a:lnTo>
                  <a:cubicBezTo>
                    <a:pt x="242" y="51295"/>
                    <a:pt x="242" y="51375"/>
                    <a:pt x="242" y="51456"/>
                  </a:cubicBezTo>
                  <a:lnTo>
                    <a:pt x="3065" y="51456"/>
                  </a:lnTo>
                  <a:lnTo>
                    <a:pt x="3065" y="56053"/>
                  </a:lnTo>
                  <a:lnTo>
                    <a:pt x="968" y="56053"/>
                  </a:lnTo>
                  <a:cubicBezTo>
                    <a:pt x="968" y="56134"/>
                    <a:pt x="1008" y="56174"/>
                    <a:pt x="1008" y="56295"/>
                  </a:cubicBezTo>
                  <a:lnTo>
                    <a:pt x="3065" y="56295"/>
                  </a:lnTo>
                  <a:lnTo>
                    <a:pt x="3065" y="60852"/>
                  </a:lnTo>
                  <a:lnTo>
                    <a:pt x="2218" y="60852"/>
                  </a:lnTo>
                  <a:cubicBezTo>
                    <a:pt x="2258" y="60933"/>
                    <a:pt x="2299" y="61013"/>
                    <a:pt x="2299" y="61094"/>
                  </a:cubicBezTo>
                  <a:lnTo>
                    <a:pt x="3065" y="61094"/>
                  </a:lnTo>
                  <a:lnTo>
                    <a:pt x="3065" y="63191"/>
                  </a:lnTo>
                  <a:lnTo>
                    <a:pt x="3307" y="63836"/>
                  </a:lnTo>
                  <a:lnTo>
                    <a:pt x="3307" y="61094"/>
                  </a:lnTo>
                  <a:lnTo>
                    <a:pt x="7864" y="61094"/>
                  </a:lnTo>
                  <a:lnTo>
                    <a:pt x="7864" y="65651"/>
                  </a:lnTo>
                  <a:lnTo>
                    <a:pt x="4073" y="65651"/>
                  </a:lnTo>
                  <a:cubicBezTo>
                    <a:pt x="4113" y="65731"/>
                    <a:pt x="4154" y="65812"/>
                    <a:pt x="4194" y="65893"/>
                  </a:cubicBezTo>
                  <a:lnTo>
                    <a:pt x="7864" y="65893"/>
                  </a:lnTo>
                  <a:lnTo>
                    <a:pt x="7864" y="70490"/>
                  </a:lnTo>
                  <a:lnTo>
                    <a:pt x="6613" y="70490"/>
                  </a:lnTo>
                  <a:cubicBezTo>
                    <a:pt x="6654" y="70570"/>
                    <a:pt x="6694" y="70651"/>
                    <a:pt x="6775" y="70732"/>
                  </a:cubicBezTo>
                  <a:lnTo>
                    <a:pt x="7864" y="70732"/>
                  </a:lnTo>
                  <a:lnTo>
                    <a:pt x="7864" y="72466"/>
                  </a:lnTo>
                  <a:cubicBezTo>
                    <a:pt x="7944" y="72587"/>
                    <a:pt x="8025" y="72708"/>
                    <a:pt x="8106" y="72829"/>
                  </a:cubicBezTo>
                  <a:lnTo>
                    <a:pt x="8106" y="70732"/>
                  </a:lnTo>
                  <a:lnTo>
                    <a:pt x="12703" y="70732"/>
                  </a:lnTo>
                  <a:lnTo>
                    <a:pt x="12703" y="75289"/>
                  </a:lnTo>
                  <a:lnTo>
                    <a:pt x="9920" y="75289"/>
                  </a:lnTo>
                  <a:lnTo>
                    <a:pt x="10122" y="75531"/>
                  </a:lnTo>
                  <a:lnTo>
                    <a:pt x="12703" y="75531"/>
                  </a:lnTo>
                  <a:lnTo>
                    <a:pt x="12703" y="78474"/>
                  </a:lnTo>
                  <a:lnTo>
                    <a:pt x="12945" y="78716"/>
                  </a:lnTo>
                  <a:lnTo>
                    <a:pt x="12945" y="75531"/>
                  </a:lnTo>
                  <a:lnTo>
                    <a:pt x="17501" y="75531"/>
                  </a:lnTo>
                  <a:lnTo>
                    <a:pt x="17501" y="80087"/>
                  </a:lnTo>
                  <a:lnTo>
                    <a:pt x="14316" y="80087"/>
                  </a:lnTo>
                  <a:lnTo>
                    <a:pt x="14558" y="80329"/>
                  </a:lnTo>
                  <a:lnTo>
                    <a:pt x="17501" y="80329"/>
                  </a:lnTo>
                  <a:lnTo>
                    <a:pt x="17501" y="82910"/>
                  </a:lnTo>
                  <a:lnTo>
                    <a:pt x="17743" y="83072"/>
                  </a:lnTo>
                  <a:lnTo>
                    <a:pt x="17743" y="80329"/>
                  </a:lnTo>
                  <a:lnTo>
                    <a:pt x="22300" y="80329"/>
                  </a:lnTo>
                  <a:lnTo>
                    <a:pt x="22300" y="84927"/>
                  </a:lnTo>
                  <a:lnTo>
                    <a:pt x="20203" y="84927"/>
                  </a:lnTo>
                  <a:cubicBezTo>
                    <a:pt x="20324" y="85007"/>
                    <a:pt x="20445" y="85088"/>
                    <a:pt x="20566" y="85168"/>
                  </a:cubicBezTo>
                  <a:lnTo>
                    <a:pt x="22300" y="85168"/>
                  </a:lnTo>
                  <a:lnTo>
                    <a:pt x="22300" y="86257"/>
                  </a:lnTo>
                  <a:cubicBezTo>
                    <a:pt x="22381" y="86338"/>
                    <a:pt x="22462" y="86378"/>
                    <a:pt x="22542" y="86419"/>
                  </a:cubicBezTo>
                  <a:lnTo>
                    <a:pt x="22542" y="85168"/>
                  </a:lnTo>
                  <a:lnTo>
                    <a:pt x="27139" y="85168"/>
                  </a:lnTo>
                  <a:lnTo>
                    <a:pt x="27139" y="88838"/>
                  </a:lnTo>
                  <a:cubicBezTo>
                    <a:pt x="27220" y="88878"/>
                    <a:pt x="27301" y="88919"/>
                    <a:pt x="27381" y="88959"/>
                  </a:cubicBezTo>
                  <a:lnTo>
                    <a:pt x="27381" y="85168"/>
                  </a:lnTo>
                  <a:lnTo>
                    <a:pt x="31938" y="85168"/>
                  </a:lnTo>
                  <a:lnTo>
                    <a:pt x="31938" y="89725"/>
                  </a:lnTo>
                  <a:lnTo>
                    <a:pt x="29236" y="89725"/>
                  </a:lnTo>
                  <a:lnTo>
                    <a:pt x="29841" y="89967"/>
                  </a:lnTo>
                  <a:lnTo>
                    <a:pt x="31938" y="89967"/>
                  </a:lnTo>
                  <a:lnTo>
                    <a:pt x="31938" y="90733"/>
                  </a:lnTo>
                  <a:cubicBezTo>
                    <a:pt x="32019" y="90733"/>
                    <a:pt x="32099" y="90774"/>
                    <a:pt x="32180" y="90814"/>
                  </a:cubicBezTo>
                  <a:lnTo>
                    <a:pt x="32180" y="89967"/>
                  </a:lnTo>
                  <a:lnTo>
                    <a:pt x="36777" y="89967"/>
                  </a:lnTo>
                  <a:lnTo>
                    <a:pt x="36777" y="92024"/>
                  </a:lnTo>
                  <a:cubicBezTo>
                    <a:pt x="36858" y="92024"/>
                    <a:pt x="36939" y="92064"/>
                    <a:pt x="37019" y="92064"/>
                  </a:cubicBezTo>
                  <a:lnTo>
                    <a:pt x="37019" y="89967"/>
                  </a:lnTo>
                  <a:lnTo>
                    <a:pt x="41576" y="89967"/>
                  </a:lnTo>
                  <a:lnTo>
                    <a:pt x="41576" y="92790"/>
                  </a:lnTo>
                  <a:cubicBezTo>
                    <a:pt x="41657" y="92790"/>
                    <a:pt x="41737" y="92790"/>
                    <a:pt x="41818" y="92790"/>
                  </a:cubicBezTo>
                  <a:lnTo>
                    <a:pt x="41818" y="89967"/>
                  </a:lnTo>
                  <a:lnTo>
                    <a:pt x="46375" y="89967"/>
                  </a:lnTo>
                  <a:lnTo>
                    <a:pt x="46375" y="93032"/>
                  </a:lnTo>
                  <a:lnTo>
                    <a:pt x="46496" y="93032"/>
                  </a:lnTo>
                  <a:lnTo>
                    <a:pt x="46617" y="93032"/>
                  </a:lnTo>
                  <a:lnTo>
                    <a:pt x="46617" y="89967"/>
                  </a:lnTo>
                  <a:lnTo>
                    <a:pt x="51214" y="89967"/>
                  </a:lnTo>
                  <a:lnTo>
                    <a:pt x="51214" y="92790"/>
                  </a:lnTo>
                  <a:cubicBezTo>
                    <a:pt x="51295" y="92790"/>
                    <a:pt x="51375" y="92790"/>
                    <a:pt x="51456" y="92790"/>
                  </a:cubicBezTo>
                  <a:lnTo>
                    <a:pt x="51456" y="89967"/>
                  </a:lnTo>
                  <a:lnTo>
                    <a:pt x="56013" y="89967"/>
                  </a:lnTo>
                  <a:lnTo>
                    <a:pt x="56013" y="92064"/>
                  </a:lnTo>
                  <a:cubicBezTo>
                    <a:pt x="56093" y="92064"/>
                    <a:pt x="56174" y="92024"/>
                    <a:pt x="56255" y="92024"/>
                  </a:cubicBezTo>
                  <a:lnTo>
                    <a:pt x="56255" y="89967"/>
                  </a:lnTo>
                  <a:lnTo>
                    <a:pt x="60812" y="89967"/>
                  </a:lnTo>
                  <a:lnTo>
                    <a:pt x="60812" y="90814"/>
                  </a:lnTo>
                  <a:cubicBezTo>
                    <a:pt x="60892" y="90774"/>
                    <a:pt x="60973" y="90733"/>
                    <a:pt x="61054" y="90733"/>
                  </a:cubicBezTo>
                  <a:lnTo>
                    <a:pt x="61054" y="89967"/>
                  </a:lnTo>
                  <a:lnTo>
                    <a:pt x="63191" y="89967"/>
                  </a:lnTo>
                  <a:lnTo>
                    <a:pt x="63796" y="89725"/>
                  </a:lnTo>
                  <a:lnTo>
                    <a:pt x="61054" y="89725"/>
                  </a:lnTo>
                  <a:lnTo>
                    <a:pt x="61054" y="85168"/>
                  </a:lnTo>
                  <a:lnTo>
                    <a:pt x="65651" y="85168"/>
                  </a:lnTo>
                  <a:lnTo>
                    <a:pt x="65651" y="88959"/>
                  </a:lnTo>
                  <a:cubicBezTo>
                    <a:pt x="65731" y="88919"/>
                    <a:pt x="65812" y="88878"/>
                    <a:pt x="65893" y="88838"/>
                  </a:cubicBezTo>
                  <a:lnTo>
                    <a:pt x="65893" y="85168"/>
                  </a:lnTo>
                  <a:lnTo>
                    <a:pt x="70450" y="85168"/>
                  </a:lnTo>
                  <a:lnTo>
                    <a:pt x="70450" y="86419"/>
                  </a:lnTo>
                  <a:cubicBezTo>
                    <a:pt x="70530" y="86378"/>
                    <a:pt x="70611" y="86338"/>
                    <a:pt x="70691" y="86257"/>
                  </a:cubicBezTo>
                  <a:lnTo>
                    <a:pt x="70691" y="85168"/>
                  </a:lnTo>
                  <a:lnTo>
                    <a:pt x="72425" y="85168"/>
                  </a:lnTo>
                  <a:cubicBezTo>
                    <a:pt x="72546" y="85088"/>
                    <a:pt x="72667" y="85007"/>
                    <a:pt x="72788" y="84927"/>
                  </a:cubicBezTo>
                  <a:lnTo>
                    <a:pt x="70691" y="84927"/>
                  </a:lnTo>
                  <a:lnTo>
                    <a:pt x="70691" y="80329"/>
                  </a:lnTo>
                  <a:lnTo>
                    <a:pt x="75248" y="80329"/>
                  </a:lnTo>
                  <a:lnTo>
                    <a:pt x="75248" y="83072"/>
                  </a:lnTo>
                  <a:lnTo>
                    <a:pt x="75490" y="82910"/>
                  </a:lnTo>
                  <a:lnTo>
                    <a:pt x="75490" y="80329"/>
                  </a:lnTo>
                  <a:lnTo>
                    <a:pt x="78434" y="80329"/>
                  </a:lnTo>
                  <a:lnTo>
                    <a:pt x="78716" y="80087"/>
                  </a:lnTo>
                  <a:lnTo>
                    <a:pt x="75490" y="80087"/>
                  </a:lnTo>
                  <a:lnTo>
                    <a:pt x="75490" y="75531"/>
                  </a:lnTo>
                  <a:lnTo>
                    <a:pt x="80087" y="75531"/>
                  </a:lnTo>
                  <a:lnTo>
                    <a:pt x="80087" y="78716"/>
                  </a:lnTo>
                  <a:lnTo>
                    <a:pt x="80329" y="78474"/>
                  </a:lnTo>
                  <a:lnTo>
                    <a:pt x="80329" y="75531"/>
                  </a:lnTo>
                  <a:lnTo>
                    <a:pt x="82870" y="75531"/>
                  </a:lnTo>
                  <a:lnTo>
                    <a:pt x="83072" y="75289"/>
                  </a:lnTo>
                  <a:lnTo>
                    <a:pt x="80329" y="75289"/>
                  </a:lnTo>
                  <a:lnTo>
                    <a:pt x="80329" y="70732"/>
                  </a:lnTo>
                  <a:lnTo>
                    <a:pt x="84886" y="70732"/>
                  </a:lnTo>
                  <a:lnTo>
                    <a:pt x="84886" y="72829"/>
                  </a:lnTo>
                  <a:cubicBezTo>
                    <a:pt x="84967" y="72708"/>
                    <a:pt x="85048" y="72587"/>
                    <a:pt x="85128" y="72466"/>
                  </a:cubicBezTo>
                  <a:lnTo>
                    <a:pt x="85128" y="70732"/>
                  </a:lnTo>
                  <a:lnTo>
                    <a:pt x="86257" y="70732"/>
                  </a:lnTo>
                  <a:cubicBezTo>
                    <a:pt x="86298" y="70651"/>
                    <a:pt x="86338" y="70570"/>
                    <a:pt x="86378" y="70490"/>
                  </a:cubicBezTo>
                  <a:lnTo>
                    <a:pt x="85128" y="70490"/>
                  </a:lnTo>
                  <a:lnTo>
                    <a:pt x="85128" y="65893"/>
                  </a:lnTo>
                  <a:lnTo>
                    <a:pt x="88798" y="65893"/>
                  </a:lnTo>
                  <a:cubicBezTo>
                    <a:pt x="88838" y="65812"/>
                    <a:pt x="88879" y="65731"/>
                    <a:pt x="88919" y="65651"/>
                  </a:cubicBezTo>
                  <a:lnTo>
                    <a:pt x="85128" y="65651"/>
                  </a:lnTo>
                  <a:lnTo>
                    <a:pt x="85128" y="61094"/>
                  </a:lnTo>
                  <a:lnTo>
                    <a:pt x="89685" y="61094"/>
                  </a:lnTo>
                  <a:close/>
                  <a:moveTo>
                    <a:pt x="85128" y="32180"/>
                  </a:moveTo>
                  <a:lnTo>
                    <a:pt x="89685" y="32180"/>
                  </a:lnTo>
                  <a:lnTo>
                    <a:pt x="89685" y="36777"/>
                  </a:lnTo>
                  <a:lnTo>
                    <a:pt x="85128" y="36777"/>
                  </a:lnTo>
                  <a:close/>
                  <a:moveTo>
                    <a:pt x="85128" y="37019"/>
                  </a:moveTo>
                  <a:lnTo>
                    <a:pt x="89685" y="37019"/>
                  </a:lnTo>
                  <a:lnTo>
                    <a:pt x="89685" y="41576"/>
                  </a:lnTo>
                  <a:lnTo>
                    <a:pt x="85128" y="41576"/>
                  </a:lnTo>
                  <a:close/>
                  <a:moveTo>
                    <a:pt x="85128" y="41818"/>
                  </a:moveTo>
                  <a:lnTo>
                    <a:pt x="89685" y="41818"/>
                  </a:lnTo>
                  <a:lnTo>
                    <a:pt x="89685" y="46375"/>
                  </a:lnTo>
                  <a:lnTo>
                    <a:pt x="85128" y="46375"/>
                  </a:lnTo>
                  <a:close/>
                  <a:moveTo>
                    <a:pt x="85128" y="46617"/>
                  </a:moveTo>
                  <a:lnTo>
                    <a:pt x="89685" y="46617"/>
                  </a:lnTo>
                  <a:lnTo>
                    <a:pt x="89685" y="51214"/>
                  </a:lnTo>
                  <a:lnTo>
                    <a:pt x="85128" y="51214"/>
                  </a:lnTo>
                  <a:close/>
                  <a:moveTo>
                    <a:pt x="85128" y="51456"/>
                  </a:moveTo>
                  <a:lnTo>
                    <a:pt x="89685" y="51456"/>
                  </a:lnTo>
                  <a:lnTo>
                    <a:pt x="89685" y="56013"/>
                  </a:lnTo>
                  <a:lnTo>
                    <a:pt x="85128" y="56013"/>
                  </a:lnTo>
                  <a:close/>
                  <a:moveTo>
                    <a:pt x="85128" y="56255"/>
                  </a:moveTo>
                  <a:lnTo>
                    <a:pt x="89685" y="56255"/>
                  </a:lnTo>
                  <a:lnTo>
                    <a:pt x="89685" y="60812"/>
                  </a:lnTo>
                  <a:lnTo>
                    <a:pt x="85128" y="60812"/>
                  </a:lnTo>
                  <a:close/>
                  <a:moveTo>
                    <a:pt x="7904" y="60812"/>
                  </a:moveTo>
                  <a:lnTo>
                    <a:pt x="3347" y="60812"/>
                  </a:lnTo>
                  <a:lnTo>
                    <a:pt x="3347" y="56255"/>
                  </a:lnTo>
                  <a:lnTo>
                    <a:pt x="7904" y="56255"/>
                  </a:lnTo>
                  <a:close/>
                  <a:moveTo>
                    <a:pt x="7904" y="56013"/>
                  </a:moveTo>
                  <a:lnTo>
                    <a:pt x="3347" y="56013"/>
                  </a:lnTo>
                  <a:lnTo>
                    <a:pt x="3347" y="51456"/>
                  </a:lnTo>
                  <a:lnTo>
                    <a:pt x="7904" y="51456"/>
                  </a:lnTo>
                  <a:close/>
                  <a:moveTo>
                    <a:pt x="7904" y="51214"/>
                  </a:moveTo>
                  <a:lnTo>
                    <a:pt x="3347" y="51214"/>
                  </a:lnTo>
                  <a:lnTo>
                    <a:pt x="3347" y="46617"/>
                  </a:lnTo>
                  <a:lnTo>
                    <a:pt x="7904" y="46617"/>
                  </a:lnTo>
                  <a:close/>
                  <a:moveTo>
                    <a:pt x="7904" y="46375"/>
                  </a:moveTo>
                  <a:lnTo>
                    <a:pt x="3347" y="46375"/>
                  </a:lnTo>
                  <a:lnTo>
                    <a:pt x="3347" y="41818"/>
                  </a:lnTo>
                  <a:lnTo>
                    <a:pt x="7904" y="41818"/>
                  </a:lnTo>
                  <a:close/>
                  <a:moveTo>
                    <a:pt x="7904" y="41576"/>
                  </a:moveTo>
                  <a:lnTo>
                    <a:pt x="3347" y="41576"/>
                  </a:lnTo>
                  <a:lnTo>
                    <a:pt x="3347" y="37019"/>
                  </a:lnTo>
                  <a:lnTo>
                    <a:pt x="7904" y="37019"/>
                  </a:lnTo>
                  <a:close/>
                  <a:moveTo>
                    <a:pt x="7904" y="36777"/>
                  </a:moveTo>
                  <a:lnTo>
                    <a:pt x="3347" y="36777"/>
                  </a:lnTo>
                  <a:lnTo>
                    <a:pt x="3347" y="32180"/>
                  </a:lnTo>
                  <a:lnTo>
                    <a:pt x="7904" y="32180"/>
                  </a:lnTo>
                  <a:close/>
                  <a:moveTo>
                    <a:pt x="12703" y="70449"/>
                  </a:moveTo>
                  <a:lnTo>
                    <a:pt x="8146" y="70449"/>
                  </a:lnTo>
                  <a:lnTo>
                    <a:pt x="8146" y="65893"/>
                  </a:lnTo>
                  <a:lnTo>
                    <a:pt x="12703" y="65893"/>
                  </a:lnTo>
                  <a:close/>
                  <a:moveTo>
                    <a:pt x="12703" y="65610"/>
                  </a:moveTo>
                  <a:lnTo>
                    <a:pt x="8146" y="65610"/>
                  </a:lnTo>
                  <a:lnTo>
                    <a:pt x="8146" y="61054"/>
                  </a:lnTo>
                  <a:lnTo>
                    <a:pt x="12703" y="61054"/>
                  </a:lnTo>
                  <a:close/>
                  <a:moveTo>
                    <a:pt x="12703" y="60812"/>
                  </a:moveTo>
                  <a:lnTo>
                    <a:pt x="8146" y="60812"/>
                  </a:lnTo>
                  <a:lnTo>
                    <a:pt x="8146" y="56255"/>
                  </a:lnTo>
                  <a:lnTo>
                    <a:pt x="12703" y="56255"/>
                  </a:lnTo>
                  <a:close/>
                  <a:moveTo>
                    <a:pt x="12703" y="56013"/>
                  </a:moveTo>
                  <a:lnTo>
                    <a:pt x="8146" y="56013"/>
                  </a:lnTo>
                  <a:lnTo>
                    <a:pt x="8146" y="51456"/>
                  </a:lnTo>
                  <a:lnTo>
                    <a:pt x="12703" y="51456"/>
                  </a:lnTo>
                  <a:close/>
                  <a:moveTo>
                    <a:pt x="12703" y="51174"/>
                  </a:moveTo>
                  <a:lnTo>
                    <a:pt x="8146" y="51174"/>
                  </a:lnTo>
                  <a:lnTo>
                    <a:pt x="8146" y="46617"/>
                  </a:lnTo>
                  <a:lnTo>
                    <a:pt x="12703" y="46617"/>
                  </a:lnTo>
                  <a:close/>
                  <a:moveTo>
                    <a:pt x="12703" y="46375"/>
                  </a:moveTo>
                  <a:lnTo>
                    <a:pt x="8146" y="46375"/>
                  </a:lnTo>
                  <a:lnTo>
                    <a:pt x="8146" y="41818"/>
                  </a:lnTo>
                  <a:lnTo>
                    <a:pt x="12703" y="41818"/>
                  </a:lnTo>
                  <a:close/>
                  <a:moveTo>
                    <a:pt x="12703" y="41576"/>
                  </a:moveTo>
                  <a:lnTo>
                    <a:pt x="8146" y="41576"/>
                  </a:lnTo>
                  <a:lnTo>
                    <a:pt x="8146" y="36979"/>
                  </a:lnTo>
                  <a:lnTo>
                    <a:pt x="12703" y="36979"/>
                  </a:lnTo>
                  <a:close/>
                  <a:moveTo>
                    <a:pt x="12703" y="36737"/>
                  </a:moveTo>
                  <a:lnTo>
                    <a:pt x="8146" y="36737"/>
                  </a:lnTo>
                  <a:lnTo>
                    <a:pt x="8146" y="32180"/>
                  </a:lnTo>
                  <a:lnTo>
                    <a:pt x="12703" y="32180"/>
                  </a:lnTo>
                  <a:close/>
                  <a:moveTo>
                    <a:pt x="12703" y="31938"/>
                  </a:moveTo>
                  <a:lnTo>
                    <a:pt x="8146" y="31938"/>
                  </a:lnTo>
                  <a:lnTo>
                    <a:pt x="8146" y="27381"/>
                  </a:lnTo>
                  <a:lnTo>
                    <a:pt x="12703" y="27381"/>
                  </a:lnTo>
                  <a:close/>
                  <a:moveTo>
                    <a:pt x="12703" y="27139"/>
                  </a:moveTo>
                  <a:lnTo>
                    <a:pt x="8146" y="27139"/>
                  </a:lnTo>
                  <a:lnTo>
                    <a:pt x="8146" y="22542"/>
                  </a:lnTo>
                  <a:lnTo>
                    <a:pt x="12703" y="22542"/>
                  </a:lnTo>
                  <a:close/>
                  <a:moveTo>
                    <a:pt x="17542" y="75248"/>
                  </a:moveTo>
                  <a:lnTo>
                    <a:pt x="12945" y="75248"/>
                  </a:lnTo>
                  <a:lnTo>
                    <a:pt x="12945" y="70651"/>
                  </a:lnTo>
                  <a:lnTo>
                    <a:pt x="17542" y="70651"/>
                  </a:lnTo>
                  <a:close/>
                  <a:moveTo>
                    <a:pt x="17542" y="70449"/>
                  </a:moveTo>
                  <a:lnTo>
                    <a:pt x="12945" y="70449"/>
                  </a:lnTo>
                  <a:lnTo>
                    <a:pt x="12945" y="65852"/>
                  </a:lnTo>
                  <a:lnTo>
                    <a:pt x="17542" y="65852"/>
                  </a:lnTo>
                  <a:close/>
                  <a:moveTo>
                    <a:pt x="17542" y="65610"/>
                  </a:moveTo>
                  <a:lnTo>
                    <a:pt x="12945" y="65610"/>
                  </a:lnTo>
                  <a:lnTo>
                    <a:pt x="12945" y="61054"/>
                  </a:lnTo>
                  <a:lnTo>
                    <a:pt x="17542" y="61054"/>
                  </a:lnTo>
                  <a:close/>
                  <a:moveTo>
                    <a:pt x="17542" y="60812"/>
                  </a:moveTo>
                  <a:lnTo>
                    <a:pt x="12945" y="60812"/>
                  </a:lnTo>
                  <a:lnTo>
                    <a:pt x="12945" y="56214"/>
                  </a:lnTo>
                  <a:lnTo>
                    <a:pt x="17542" y="56214"/>
                  </a:lnTo>
                  <a:close/>
                  <a:moveTo>
                    <a:pt x="17542" y="55972"/>
                  </a:moveTo>
                  <a:lnTo>
                    <a:pt x="12945" y="55972"/>
                  </a:lnTo>
                  <a:lnTo>
                    <a:pt x="12945" y="51416"/>
                  </a:lnTo>
                  <a:lnTo>
                    <a:pt x="17542" y="51416"/>
                  </a:lnTo>
                  <a:close/>
                  <a:moveTo>
                    <a:pt x="17542" y="51174"/>
                  </a:moveTo>
                  <a:lnTo>
                    <a:pt x="12945" y="51174"/>
                  </a:lnTo>
                  <a:lnTo>
                    <a:pt x="12945" y="46617"/>
                  </a:lnTo>
                  <a:lnTo>
                    <a:pt x="17542" y="46617"/>
                  </a:lnTo>
                  <a:close/>
                  <a:moveTo>
                    <a:pt x="17542" y="46375"/>
                  </a:moveTo>
                  <a:lnTo>
                    <a:pt x="12945" y="46375"/>
                  </a:lnTo>
                  <a:lnTo>
                    <a:pt x="12945" y="41778"/>
                  </a:lnTo>
                  <a:lnTo>
                    <a:pt x="17542" y="41778"/>
                  </a:lnTo>
                  <a:close/>
                  <a:moveTo>
                    <a:pt x="17542" y="41536"/>
                  </a:moveTo>
                  <a:lnTo>
                    <a:pt x="12945" y="41536"/>
                  </a:lnTo>
                  <a:lnTo>
                    <a:pt x="12945" y="36979"/>
                  </a:lnTo>
                  <a:lnTo>
                    <a:pt x="17542" y="36979"/>
                  </a:lnTo>
                  <a:close/>
                  <a:moveTo>
                    <a:pt x="17542" y="36737"/>
                  </a:moveTo>
                  <a:lnTo>
                    <a:pt x="12945" y="36737"/>
                  </a:lnTo>
                  <a:lnTo>
                    <a:pt x="12945" y="32180"/>
                  </a:lnTo>
                  <a:lnTo>
                    <a:pt x="17542" y="32180"/>
                  </a:lnTo>
                  <a:close/>
                  <a:moveTo>
                    <a:pt x="17542" y="31938"/>
                  </a:moveTo>
                  <a:lnTo>
                    <a:pt x="12945" y="31938"/>
                  </a:lnTo>
                  <a:lnTo>
                    <a:pt x="12945" y="27341"/>
                  </a:lnTo>
                  <a:lnTo>
                    <a:pt x="17542" y="27341"/>
                  </a:lnTo>
                  <a:close/>
                  <a:moveTo>
                    <a:pt x="17542" y="27099"/>
                  </a:moveTo>
                  <a:lnTo>
                    <a:pt x="12945" y="27099"/>
                  </a:lnTo>
                  <a:lnTo>
                    <a:pt x="12945" y="22542"/>
                  </a:lnTo>
                  <a:lnTo>
                    <a:pt x="17542" y="22542"/>
                  </a:lnTo>
                  <a:close/>
                  <a:moveTo>
                    <a:pt x="17542" y="22300"/>
                  </a:moveTo>
                  <a:lnTo>
                    <a:pt x="12945" y="22300"/>
                  </a:lnTo>
                  <a:lnTo>
                    <a:pt x="12945" y="17743"/>
                  </a:lnTo>
                  <a:lnTo>
                    <a:pt x="17542" y="17743"/>
                  </a:lnTo>
                  <a:close/>
                  <a:moveTo>
                    <a:pt x="22341" y="80047"/>
                  </a:moveTo>
                  <a:lnTo>
                    <a:pt x="17784" y="80047"/>
                  </a:lnTo>
                  <a:lnTo>
                    <a:pt x="17784" y="75450"/>
                  </a:lnTo>
                  <a:lnTo>
                    <a:pt x="22341" y="75450"/>
                  </a:lnTo>
                  <a:close/>
                  <a:moveTo>
                    <a:pt x="22341" y="75208"/>
                  </a:moveTo>
                  <a:lnTo>
                    <a:pt x="17784" y="75208"/>
                  </a:lnTo>
                  <a:lnTo>
                    <a:pt x="17784" y="70651"/>
                  </a:lnTo>
                  <a:lnTo>
                    <a:pt x="22341" y="70651"/>
                  </a:lnTo>
                  <a:close/>
                  <a:moveTo>
                    <a:pt x="22341" y="70409"/>
                  </a:moveTo>
                  <a:lnTo>
                    <a:pt x="17784" y="70409"/>
                  </a:lnTo>
                  <a:lnTo>
                    <a:pt x="17784" y="65852"/>
                  </a:lnTo>
                  <a:lnTo>
                    <a:pt x="22341" y="65852"/>
                  </a:lnTo>
                  <a:close/>
                  <a:moveTo>
                    <a:pt x="22341" y="65610"/>
                  </a:moveTo>
                  <a:lnTo>
                    <a:pt x="17784" y="65610"/>
                  </a:lnTo>
                  <a:lnTo>
                    <a:pt x="17784" y="61013"/>
                  </a:lnTo>
                  <a:lnTo>
                    <a:pt x="22341" y="61013"/>
                  </a:lnTo>
                  <a:close/>
                  <a:moveTo>
                    <a:pt x="22341" y="60771"/>
                  </a:moveTo>
                  <a:lnTo>
                    <a:pt x="17784" y="60771"/>
                  </a:lnTo>
                  <a:lnTo>
                    <a:pt x="17784" y="56214"/>
                  </a:lnTo>
                  <a:lnTo>
                    <a:pt x="22341" y="56214"/>
                  </a:lnTo>
                  <a:close/>
                  <a:moveTo>
                    <a:pt x="22341" y="55972"/>
                  </a:moveTo>
                  <a:lnTo>
                    <a:pt x="17784" y="55972"/>
                  </a:lnTo>
                  <a:lnTo>
                    <a:pt x="17784" y="51416"/>
                  </a:lnTo>
                  <a:lnTo>
                    <a:pt x="22341" y="51416"/>
                  </a:lnTo>
                  <a:close/>
                  <a:moveTo>
                    <a:pt x="22341" y="51174"/>
                  </a:moveTo>
                  <a:lnTo>
                    <a:pt x="17784" y="51174"/>
                  </a:lnTo>
                  <a:lnTo>
                    <a:pt x="17784" y="46577"/>
                  </a:lnTo>
                  <a:lnTo>
                    <a:pt x="22341" y="46577"/>
                  </a:lnTo>
                  <a:close/>
                  <a:moveTo>
                    <a:pt x="22341" y="46335"/>
                  </a:moveTo>
                  <a:lnTo>
                    <a:pt x="17784" y="46335"/>
                  </a:lnTo>
                  <a:lnTo>
                    <a:pt x="17784" y="41778"/>
                  </a:lnTo>
                  <a:lnTo>
                    <a:pt x="22341" y="41778"/>
                  </a:lnTo>
                  <a:close/>
                  <a:moveTo>
                    <a:pt x="22341" y="41536"/>
                  </a:moveTo>
                  <a:lnTo>
                    <a:pt x="17784" y="41536"/>
                  </a:lnTo>
                  <a:lnTo>
                    <a:pt x="17784" y="36939"/>
                  </a:lnTo>
                  <a:lnTo>
                    <a:pt x="22341" y="36939"/>
                  </a:lnTo>
                  <a:close/>
                  <a:moveTo>
                    <a:pt x="22341" y="36737"/>
                  </a:moveTo>
                  <a:lnTo>
                    <a:pt x="17784" y="36737"/>
                  </a:lnTo>
                  <a:lnTo>
                    <a:pt x="17784" y="32140"/>
                  </a:lnTo>
                  <a:lnTo>
                    <a:pt x="22341" y="32140"/>
                  </a:lnTo>
                  <a:close/>
                  <a:moveTo>
                    <a:pt x="22341" y="31898"/>
                  </a:moveTo>
                  <a:lnTo>
                    <a:pt x="17784" y="31898"/>
                  </a:lnTo>
                  <a:lnTo>
                    <a:pt x="17784" y="27341"/>
                  </a:lnTo>
                  <a:lnTo>
                    <a:pt x="22341" y="27341"/>
                  </a:lnTo>
                  <a:close/>
                  <a:moveTo>
                    <a:pt x="22341" y="27099"/>
                  </a:moveTo>
                  <a:lnTo>
                    <a:pt x="17784" y="27099"/>
                  </a:lnTo>
                  <a:lnTo>
                    <a:pt x="17784" y="22502"/>
                  </a:lnTo>
                  <a:lnTo>
                    <a:pt x="22341" y="22502"/>
                  </a:lnTo>
                  <a:close/>
                  <a:moveTo>
                    <a:pt x="22341" y="22260"/>
                  </a:moveTo>
                  <a:lnTo>
                    <a:pt x="17784" y="22260"/>
                  </a:lnTo>
                  <a:lnTo>
                    <a:pt x="17784" y="17703"/>
                  </a:lnTo>
                  <a:lnTo>
                    <a:pt x="22341" y="17703"/>
                  </a:lnTo>
                  <a:close/>
                  <a:moveTo>
                    <a:pt x="22341" y="17461"/>
                  </a:moveTo>
                  <a:lnTo>
                    <a:pt x="17784" y="17461"/>
                  </a:lnTo>
                  <a:lnTo>
                    <a:pt x="17784" y="12904"/>
                  </a:lnTo>
                  <a:lnTo>
                    <a:pt x="22341" y="12904"/>
                  </a:lnTo>
                  <a:close/>
                  <a:moveTo>
                    <a:pt x="27139" y="84846"/>
                  </a:moveTo>
                  <a:lnTo>
                    <a:pt x="22583" y="84846"/>
                  </a:lnTo>
                  <a:lnTo>
                    <a:pt x="22583" y="80249"/>
                  </a:lnTo>
                  <a:lnTo>
                    <a:pt x="27139" y="80249"/>
                  </a:lnTo>
                  <a:close/>
                  <a:moveTo>
                    <a:pt x="27139" y="80007"/>
                  </a:moveTo>
                  <a:lnTo>
                    <a:pt x="22583" y="80007"/>
                  </a:lnTo>
                  <a:lnTo>
                    <a:pt x="22583" y="75450"/>
                  </a:lnTo>
                  <a:lnTo>
                    <a:pt x="27139" y="75450"/>
                  </a:lnTo>
                  <a:close/>
                  <a:moveTo>
                    <a:pt x="27139" y="75208"/>
                  </a:moveTo>
                  <a:lnTo>
                    <a:pt x="22583" y="75208"/>
                  </a:lnTo>
                  <a:lnTo>
                    <a:pt x="22583" y="70611"/>
                  </a:lnTo>
                  <a:lnTo>
                    <a:pt x="27139" y="70611"/>
                  </a:lnTo>
                  <a:close/>
                  <a:moveTo>
                    <a:pt x="27139" y="70369"/>
                  </a:moveTo>
                  <a:lnTo>
                    <a:pt x="22583" y="70369"/>
                  </a:lnTo>
                  <a:lnTo>
                    <a:pt x="22583" y="65812"/>
                  </a:lnTo>
                  <a:lnTo>
                    <a:pt x="27139" y="65812"/>
                  </a:lnTo>
                  <a:close/>
                  <a:moveTo>
                    <a:pt x="27139" y="65570"/>
                  </a:moveTo>
                  <a:lnTo>
                    <a:pt x="22583" y="65570"/>
                  </a:lnTo>
                  <a:lnTo>
                    <a:pt x="22583" y="61013"/>
                  </a:lnTo>
                  <a:lnTo>
                    <a:pt x="27139" y="61013"/>
                  </a:lnTo>
                  <a:close/>
                  <a:moveTo>
                    <a:pt x="27139" y="60771"/>
                  </a:moveTo>
                  <a:lnTo>
                    <a:pt x="22583" y="60771"/>
                  </a:lnTo>
                  <a:lnTo>
                    <a:pt x="22583" y="56174"/>
                  </a:lnTo>
                  <a:lnTo>
                    <a:pt x="27139" y="56174"/>
                  </a:lnTo>
                  <a:close/>
                  <a:moveTo>
                    <a:pt x="27139" y="55932"/>
                  </a:moveTo>
                  <a:lnTo>
                    <a:pt x="22583" y="55932"/>
                  </a:lnTo>
                  <a:lnTo>
                    <a:pt x="22583" y="51375"/>
                  </a:lnTo>
                  <a:lnTo>
                    <a:pt x="27139" y="51375"/>
                  </a:lnTo>
                  <a:close/>
                  <a:moveTo>
                    <a:pt x="27139" y="51133"/>
                  </a:moveTo>
                  <a:lnTo>
                    <a:pt x="22583" y="51133"/>
                  </a:lnTo>
                  <a:lnTo>
                    <a:pt x="22583" y="46577"/>
                  </a:lnTo>
                  <a:lnTo>
                    <a:pt x="27139" y="46577"/>
                  </a:lnTo>
                  <a:close/>
                  <a:moveTo>
                    <a:pt x="27139" y="46335"/>
                  </a:moveTo>
                  <a:lnTo>
                    <a:pt x="22583" y="46335"/>
                  </a:lnTo>
                  <a:lnTo>
                    <a:pt x="22583" y="41737"/>
                  </a:lnTo>
                  <a:lnTo>
                    <a:pt x="27139" y="41737"/>
                  </a:lnTo>
                  <a:close/>
                  <a:moveTo>
                    <a:pt x="27139" y="41495"/>
                  </a:moveTo>
                  <a:lnTo>
                    <a:pt x="22583" y="41495"/>
                  </a:lnTo>
                  <a:lnTo>
                    <a:pt x="22583" y="36939"/>
                  </a:lnTo>
                  <a:lnTo>
                    <a:pt x="27139" y="36939"/>
                  </a:lnTo>
                  <a:close/>
                  <a:moveTo>
                    <a:pt x="27139" y="36697"/>
                  </a:moveTo>
                  <a:lnTo>
                    <a:pt x="22583" y="36697"/>
                  </a:lnTo>
                  <a:lnTo>
                    <a:pt x="22583" y="32140"/>
                  </a:lnTo>
                  <a:lnTo>
                    <a:pt x="27139" y="32140"/>
                  </a:lnTo>
                  <a:close/>
                  <a:moveTo>
                    <a:pt x="27139" y="31898"/>
                  </a:moveTo>
                  <a:lnTo>
                    <a:pt x="22583" y="31898"/>
                  </a:lnTo>
                  <a:lnTo>
                    <a:pt x="22583" y="27301"/>
                  </a:lnTo>
                  <a:lnTo>
                    <a:pt x="27139" y="27301"/>
                  </a:lnTo>
                  <a:close/>
                  <a:moveTo>
                    <a:pt x="27139" y="27059"/>
                  </a:moveTo>
                  <a:lnTo>
                    <a:pt x="22583" y="27059"/>
                  </a:lnTo>
                  <a:lnTo>
                    <a:pt x="22583" y="22502"/>
                  </a:lnTo>
                  <a:lnTo>
                    <a:pt x="27139" y="22502"/>
                  </a:lnTo>
                  <a:close/>
                  <a:moveTo>
                    <a:pt x="27139" y="22260"/>
                  </a:moveTo>
                  <a:lnTo>
                    <a:pt x="22583" y="22260"/>
                  </a:lnTo>
                  <a:lnTo>
                    <a:pt x="22583" y="17703"/>
                  </a:lnTo>
                  <a:lnTo>
                    <a:pt x="27139" y="17703"/>
                  </a:lnTo>
                  <a:close/>
                  <a:moveTo>
                    <a:pt x="27139" y="17461"/>
                  </a:moveTo>
                  <a:lnTo>
                    <a:pt x="22583" y="17461"/>
                  </a:lnTo>
                  <a:lnTo>
                    <a:pt x="22583" y="12864"/>
                  </a:lnTo>
                  <a:lnTo>
                    <a:pt x="27139" y="12864"/>
                  </a:lnTo>
                  <a:close/>
                  <a:moveTo>
                    <a:pt x="27139" y="12622"/>
                  </a:moveTo>
                  <a:lnTo>
                    <a:pt x="22583" y="12622"/>
                  </a:lnTo>
                  <a:lnTo>
                    <a:pt x="22583" y="8065"/>
                  </a:lnTo>
                  <a:lnTo>
                    <a:pt x="27139" y="8065"/>
                  </a:lnTo>
                  <a:close/>
                  <a:moveTo>
                    <a:pt x="31979" y="84806"/>
                  </a:moveTo>
                  <a:lnTo>
                    <a:pt x="27381" y="84806"/>
                  </a:lnTo>
                  <a:lnTo>
                    <a:pt x="27381" y="80249"/>
                  </a:lnTo>
                  <a:lnTo>
                    <a:pt x="31979" y="80249"/>
                  </a:lnTo>
                  <a:close/>
                  <a:moveTo>
                    <a:pt x="31979" y="80007"/>
                  </a:moveTo>
                  <a:lnTo>
                    <a:pt x="27381" y="80007"/>
                  </a:lnTo>
                  <a:lnTo>
                    <a:pt x="27381" y="75410"/>
                  </a:lnTo>
                  <a:lnTo>
                    <a:pt x="31979" y="75410"/>
                  </a:lnTo>
                  <a:close/>
                  <a:moveTo>
                    <a:pt x="31979" y="75168"/>
                  </a:moveTo>
                  <a:lnTo>
                    <a:pt x="27381" y="75168"/>
                  </a:lnTo>
                  <a:lnTo>
                    <a:pt x="27381" y="70611"/>
                  </a:lnTo>
                  <a:lnTo>
                    <a:pt x="31979" y="70611"/>
                  </a:lnTo>
                  <a:close/>
                  <a:moveTo>
                    <a:pt x="31979" y="70369"/>
                  </a:moveTo>
                  <a:lnTo>
                    <a:pt x="27381" y="70369"/>
                  </a:lnTo>
                  <a:lnTo>
                    <a:pt x="27381" y="65812"/>
                  </a:lnTo>
                  <a:lnTo>
                    <a:pt x="31979" y="65812"/>
                  </a:lnTo>
                  <a:close/>
                  <a:moveTo>
                    <a:pt x="31979" y="65570"/>
                  </a:moveTo>
                  <a:lnTo>
                    <a:pt x="27381" y="65570"/>
                  </a:lnTo>
                  <a:lnTo>
                    <a:pt x="27381" y="60973"/>
                  </a:lnTo>
                  <a:lnTo>
                    <a:pt x="31979" y="60973"/>
                  </a:lnTo>
                  <a:close/>
                  <a:moveTo>
                    <a:pt x="31979" y="60731"/>
                  </a:moveTo>
                  <a:lnTo>
                    <a:pt x="27381" y="60731"/>
                  </a:lnTo>
                  <a:lnTo>
                    <a:pt x="27381" y="56174"/>
                  </a:lnTo>
                  <a:lnTo>
                    <a:pt x="31979" y="56174"/>
                  </a:lnTo>
                  <a:close/>
                  <a:moveTo>
                    <a:pt x="31979" y="55932"/>
                  </a:moveTo>
                  <a:lnTo>
                    <a:pt x="27381" y="55932"/>
                  </a:lnTo>
                  <a:lnTo>
                    <a:pt x="27381" y="51375"/>
                  </a:lnTo>
                  <a:lnTo>
                    <a:pt x="31979" y="51375"/>
                  </a:lnTo>
                  <a:close/>
                  <a:moveTo>
                    <a:pt x="31979" y="51133"/>
                  </a:moveTo>
                  <a:lnTo>
                    <a:pt x="27381" y="51133"/>
                  </a:lnTo>
                  <a:lnTo>
                    <a:pt x="27381" y="46536"/>
                  </a:lnTo>
                  <a:lnTo>
                    <a:pt x="31979" y="46536"/>
                  </a:lnTo>
                  <a:close/>
                  <a:moveTo>
                    <a:pt x="31979" y="46294"/>
                  </a:moveTo>
                  <a:lnTo>
                    <a:pt x="27381" y="46294"/>
                  </a:lnTo>
                  <a:lnTo>
                    <a:pt x="27381" y="41737"/>
                  </a:lnTo>
                  <a:lnTo>
                    <a:pt x="31979" y="41737"/>
                  </a:lnTo>
                  <a:close/>
                  <a:moveTo>
                    <a:pt x="31979" y="41495"/>
                  </a:moveTo>
                  <a:lnTo>
                    <a:pt x="27381" y="41495"/>
                  </a:lnTo>
                  <a:lnTo>
                    <a:pt x="27381" y="36898"/>
                  </a:lnTo>
                  <a:lnTo>
                    <a:pt x="31979" y="36898"/>
                  </a:lnTo>
                  <a:close/>
                  <a:moveTo>
                    <a:pt x="31979" y="36656"/>
                  </a:moveTo>
                  <a:lnTo>
                    <a:pt x="27381" y="36656"/>
                  </a:lnTo>
                  <a:lnTo>
                    <a:pt x="27381" y="32099"/>
                  </a:lnTo>
                  <a:lnTo>
                    <a:pt x="31979" y="32099"/>
                  </a:lnTo>
                  <a:close/>
                  <a:moveTo>
                    <a:pt x="31979" y="31858"/>
                  </a:moveTo>
                  <a:lnTo>
                    <a:pt x="27381" y="31858"/>
                  </a:lnTo>
                  <a:lnTo>
                    <a:pt x="27381" y="27301"/>
                  </a:lnTo>
                  <a:lnTo>
                    <a:pt x="31979" y="27301"/>
                  </a:lnTo>
                  <a:close/>
                  <a:moveTo>
                    <a:pt x="31979" y="27059"/>
                  </a:moveTo>
                  <a:lnTo>
                    <a:pt x="27381" y="27059"/>
                  </a:lnTo>
                  <a:lnTo>
                    <a:pt x="27381" y="22462"/>
                  </a:lnTo>
                  <a:lnTo>
                    <a:pt x="31979" y="22462"/>
                  </a:lnTo>
                  <a:close/>
                  <a:moveTo>
                    <a:pt x="31979" y="22220"/>
                  </a:moveTo>
                  <a:lnTo>
                    <a:pt x="27381" y="22220"/>
                  </a:lnTo>
                  <a:lnTo>
                    <a:pt x="27381" y="17663"/>
                  </a:lnTo>
                  <a:lnTo>
                    <a:pt x="31979" y="17663"/>
                  </a:lnTo>
                  <a:close/>
                  <a:moveTo>
                    <a:pt x="31979" y="17421"/>
                  </a:moveTo>
                  <a:lnTo>
                    <a:pt x="27381" y="17421"/>
                  </a:lnTo>
                  <a:lnTo>
                    <a:pt x="27381" y="12864"/>
                  </a:lnTo>
                  <a:lnTo>
                    <a:pt x="31979" y="12864"/>
                  </a:lnTo>
                  <a:close/>
                  <a:moveTo>
                    <a:pt x="31979" y="12622"/>
                  </a:moveTo>
                  <a:lnTo>
                    <a:pt x="27381" y="12622"/>
                  </a:lnTo>
                  <a:lnTo>
                    <a:pt x="27381" y="8025"/>
                  </a:lnTo>
                  <a:lnTo>
                    <a:pt x="31979" y="8025"/>
                  </a:lnTo>
                  <a:close/>
                  <a:moveTo>
                    <a:pt x="36777" y="89604"/>
                  </a:moveTo>
                  <a:lnTo>
                    <a:pt x="32220" y="89604"/>
                  </a:lnTo>
                  <a:lnTo>
                    <a:pt x="32220" y="85007"/>
                  </a:lnTo>
                  <a:lnTo>
                    <a:pt x="36777" y="85007"/>
                  </a:lnTo>
                  <a:close/>
                  <a:moveTo>
                    <a:pt x="36777" y="84765"/>
                  </a:moveTo>
                  <a:lnTo>
                    <a:pt x="32220" y="84765"/>
                  </a:lnTo>
                  <a:lnTo>
                    <a:pt x="32220" y="80208"/>
                  </a:lnTo>
                  <a:lnTo>
                    <a:pt x="36777" y="80208"/>
                  </a:lnTo>
                  <a:close/>
                  <a:moveTo>
                    <a:pt x="36777" y="79966"/>
                  </a:moveTo>
                  <a:lnTo>
                    <a:pt x="32220" y="79966"/>
                  </a:lnTo>
                  <a:lnTo>
                    <a:pt x="32220" y="75410"/>
                  </a:lnTo>
                  <a:lnTo>
                    <a:pt x="36777" y="75410"/>
                  </a:lnTo>
                  <a:close/>
                  <a:moveTo>
                    <a:pt x="36777" y="75168"/>
                  </a:moveTo>
                  <a:lnTo>
                    <a:pt x="32220" y="75168"/>
                  </a:lnTo>
                  <a:lnTo>
                    <a:pt x="32220" y="70570"/>
                  </a:lnTo>
                  <a:lnTo>
                    <a:pt x="36777" y="70570"/>
                  </a:lnTo>
                  <a:close/>
                  <a:moveTo>
                    <a:pt x="36777" y="70329"/>
                  </a:moveTo>
                  <a:lnTo>
                    <a:pt x="32220" y="70329"/>
                  </a:lnTo>
                  <a:lnTo>
                    <a:pt x="32220" y="65772"/>
                  </a:lnTo>
                  <a:lnTo>
                    <a:pt x="36777" y="65772"/>
                  </a:lnTo>
                  <a:close/>
                  <a:moveTo>
                    <a:pt x="36777" y="65530"/>
                  </a:moveTo>
                  <a:lnTo>
                    <a:pt x="32220" y="65530"/>
                  </a:lnTo>
                  <a:lnTo>
                    <a:pt x="32220" y="60973"/>
                  </a:lnTo>
                  <a:lnTo>
                    <a:pt x="36777" y="60973"/>
                  </a:lnTo>
                  <a:close/>
                  <a:moveTo>
                    <a:pt x="36777" y="60731"/>
                  </a:moveTo>
                  <a:lnTo>
                    <a:pt x="32220" y="60731"/>
                  </a:lnTo>
                  <a:lnTo>
                    <a:pt x="32220" y="56134"/>
                  </a:lnTo>
                  <a:lnTo>
                    <a:pt x="36777" y="56134"/>
                  </a:lnTo>
                  <a:close/>
                  <a:moveTo>
                    <a:pt x="36777" y="55892"/>
                  </a:moveTo>
                  <a:lnTo>
                    <a:pt x="32220" y="55892"/>
                  </a:lnTo>
                  <a:lnTo>
                    <a:pt x="32220" y="51335"/>
                  </a:lnTo>
                  <a:lnTo>
                    <a:pt x="36777" y="51335"/>
                  </a:lnTo>
                  <a:close/>
                  <a:moveTo>
                    <a:pt x="36777" y="51093"/>
                  </a:moveTo>
                  <a:lnTo>
                    <a:pt x="32220" y="51093"/>
                  </a:lnTo>
                  <a:lnTo>
                    <a:pt x="32220" y="46536"/>
                  </a:lnTo>
                  <a:lnTo>
                    <a:pt x="36777" y="46536"/>
                  </a:lnTo>
                  <a:close/>
                  <a:moveTo>
                    <a:pt x="36777" y="46294"/>
                  </a:moveTo>
                  <a:lnTo>
                    <a:pt x="32220" y="46294"/>
                  </a:lnTo>
                  <a:lnTo>
                    <a:pt x="32220" y="41697"/>
                  </a:lnTo>
                  <a:lnTo>
                    <a:pt x="36777" y="41697"/>
                  </a:lnTo>
                  <a:close/>
                  <a:moveTo>
                    <a:pt x="36777" y="41455"/>
                  </a:moveTo>
                  <a:lnTo>
                    <a:pt x="32220" y="41455"/>
                  </a:lnTo>
                  <a:lnTo>
                    <a:pt x="32220" y="36898"/>
                  </a:lnTo>
                  <a:lnTo>
                    <a:pt x="36777" y="36898"/>
                  </a:lnTo>
                  <a:close/>
                  <a:moveTo>
                    <a:pt x="36777" y="36656"/>
                  </a:moveTo>
                  <a:lnTo>
                    <a:pt x="32220" y="36656"/>
                  </a:lnTo>
                  <a:lnTo>
                    <a:pt x="32220" y="32059"/>
                  </a:lnTo>
                  <a:lnTo>
                    <a:pt x="36777" y="32059"/>
                  </a:lnTo>
                  <a:close/>
                  <a:moveTo>
                    <a:pt x="36777" y="31817"/>
                  </a:moveTo>
                  <a:lnTo>
                    <a:pt x="32220" y="31817"/>
                  </a:lnTo>
                  <a:lnTo>
                    <a:pt x="32220" y="27260"/>
                  </a:lnTo>
                  <a:lnTo>
                    <a:pt x="36777" y="27260"/>
                  </a:lnTo>
                  <a:close/>
                  <a:moveTo>
                    <a:pt x="36777" y="27018"/>
                  </a:moveTo>
                  <a:lnTo>
                    <a:pt x="32220" y="27018"/>
                  </a:lnTo>
                  <a:lnTo>
                    <a:pt x="32220" y="22462"/>
                  </a:lnTo>
                  <a:lnTo>
                    <a:pt x="36777" y="22462"/>
                  </a:lnTo>
                  <a:close/>
                  <a:moveTo>
                    <a:pt x="36777" y="22220"/>
                  </a:moveTo>
                  <a:lnTo>
                    <a:pt x="32220" y="22220"/>
                  </a:lnTo>
                  <a:lnTo>
                    <a:pt x="32220" y="17622"/>
                  </a:lnTo>
                  <a:lnTo>
                    <a:pt x="36777" y="17622"/>
                  </a:lnTo>
                  <a:close/>
                  <a:moveTo>
                    <a:pt x="36777" y="17380"/>
                  </a:moveTo>
                  <a:lnTo>
                    <a:pt x="32220" y="17380"/>
                  </a:lnTo>
                  <a:lnTo>
                    <a:pt x="32220" y="12824"/>
                  </a:lnTo>
                  <a:lnTo>
                    <a:pt x="36777" y="12824"/>
                  </a:lnTo>
                  <a:close/>
                  <a:moveTo>
                    <a:pt x="36777" y="12582"/>
                  </a:moveTo>
                  <a:lnTo>
                    <a:pt x="32220" y="12582"/>
                  </a:lnTo>
                  <a:lnTo>
                    <a:pt x="32220" y="8025"/>
                  </a:lnTo>
                  <a:lnTo>
                    <a:pt x="36777" y="8025"/>
                  </a:lnTo>
                  <a:close/>
                  <a:moveTo>
                    <a:pt x="36777" y="7783"/>
                  </a:moveTo>
                  <a:lnTo>
                    <a:pt x="32220" y="7783"/>
                  </a:lnTo>
                  <a:lnTo>
                    <a:pt x="32220" y="3307"/>
                  </a:lnTo>
                  <a:lnTo>
                    <a:pt x="36777" y="3307"/>
                  </a:lnTo>
                  <a:lnTo>
                    <a:pt x="36777" y="7904"/>
                  </a:lnTo>
                  <a:close/>
                  <a:moveTo>
                    <a:pt x="41616" y="89564"/>
                  </a:moveTo>
                  <a:lnTo>
                    <a:pt x="37019" y="89564"/>
                  </a:lnTo>
                  <a:lnTo>
                    <a:pt x="37019" y="85007"/>
                  </a:lnTo>
                  <a:lnTo>
                    <a:pt x="41616" y="85007"/>
                  </a:lnTo>
                  <a:close/>
                  <a:moveTo>
                    <a:pt x="41616" y="84765"/>
                  </a:moveTo>
                  <a:lnTo>
                    <a:pt x="37019" y="84765"/>
                  </a:lnTo>
                  <a:lnTo>
                    <a:pt x="37019" y="80168"/>
                  </a:lnTo>
                  <a:lnTo>
                    <a:pt x="41616" y="80168"/>
                  </a:lnTo>
                  <a:close/>
                  <a:moveTo>
                    <a:pt x="41616" y="79926"/>
                  </a:moveTo>
                  <a:lnTo>
                    <a:pt x="37019" y="79926"/>
                  </a:lnTo>
                  <a:lnTo>
                    <a:pt x="37019" y="75369"/>
                  </a:lnTo>
                  <a:lnTo>
                    <a:pt x="41616" y="75369"/>
                  </a:lnTo>
                  <a:close/>
                  <a:moveTo>
                    <a:pt x="41616" y="75127"/>
                  </a:moveTo>
                  <a:lnTo>
                    <a:pt x="37019" y="75127"/>
                  </a:lnTo>
                  <a:lnTo>
                    <a:pt x="37019" y="70570"/>
                  </a:lnTo>
                  <a:lnTo>
                    <a:pt x="41616" y="70570"/>
                  </a:lnTo>
                  <a:close/>
                  <a:moveTo>
                    <a:pt x="41616" y="70329"/>
                  </a:moveTo>
                  <a:lnTo>
                    <a:pt x="37019" y="70329"/>
                  </a:lnTo>
                  <a:lnTo>
                    <a:pt x="37019" y="65731"/>
                  </a:lnTo>
                  <a:lnTo>
                    <a:pt x="41616" y="65731"/>
                  </a:lnTo>
                  <a:close/>
                  <a:moveTo>
                    <a:pt x="41616" y="65489"/>
                  </a:moveTo>
                  <a:lnTo>
                    <a:pt x="37019" y="65489"/>
                  </a:lnTo>
                  <a:lnTo>
                    <a:pt x="37019" y="60933"/>
                  </a:lnTo>
                  <a:lnTo>
                    <a:pt x="41616" y="60933"/>
                  </a:lnTo>
                  <a:close/>
                  <a:moveTo>
                    <a:pt x="41616" y="60691"/>
                  </a:moveTo>
                  <a:lnTo>
                    <a:pt x="37019" y="60691"/>
                  </a:lnTo>
                  <a:lnTo>
                    <a:pt x="37019" y="56134"/>
                  </a:lnTo>
                  <a:lnTo>
                    <a:pt x="41616" y="56134"/>
                  </a:lnTo>
                  <a:close/>
                  <a:moveTo>
                    <a:pt x="41616" y="55892"/>
                  </a:moveTo>
                  <a:lnTo>
                    <a:pt x="37019" y="55892"/>
                  </a:lnTo>
                  <a:lnTo>
                    <a:pt x="37019" y="51295"/>
                  </a:lnTo>
                  <a:lnTo>
                    <a:pt x="41616" y="51295"/>
                  </a:lnTo>
                  <a:close/>
                  <a:moveTo>
                    <a:pt x="41616" y="51053"/>
                  </a:moveTo>
                  <a:lnTo>
                    <a:pt x="37019" y="51053"/>
                  </a:lnTo>
                  <a:lnTo>
                    <a:pt x="37019" y="46496"/>
                  </a:lnTo>
                  <a:lnTo>
                    <a:pt x="41616" y="46496"/>
                  </a:lnTo>
                  <a:close/>
                  <a:moveTo>
                    <a:pt x="41616" y="46254"/>
                  </a:moveTo>
                  <a:lnTo>
                    <a:pt x="37019" y="46254"/>
                  </a:lnTo>
                  <a:lnTo>
                    <a:pt x="37019" y="41697"/>
                  </a:lnTo>
                  <a:lnTo>
                    <a:pt x="41616" y="41697"/>
                  </a:lnTo>
                  <a:close/>
                  <a:moveTo>
                    <a:pt x="41616" y="41455"/>
                  </a:moveTo>
                  <a:lnTo>
                    <a:pt x="37019" y="41455"/>
                  </a:lnTo>
                  <a:lnTo>
                    <a:pt x="37019" y="36858"/>
                  </a:lnTo>
                  <a:lnTo>
                    <a:pt x="41616" y="36858"/>
                  </a:lnTo>
                  <a:close/>
                  <a:moveTo>
                    <a:pt x="41616" y="36616"/>
                  </a:moveTo>
                  <a:lnTo>
                    <a:pt x="37019" y="36616"/>
                  </a:lnTo>
                  <a:lnTo>
                    <a:pt x="37019" y="32059"/>
                  </a:lnTo>
                  <a:lnTo>
                    <a:pt x="41616" y="32059"/>
                  </a:lnTo>
                  <a:close/>
                  <a:moveTo>
                    <a:pt x="41616" y="31817"/>
                  </a:moveTo>
                  <a:lnTo>
                    <a:pt x="37019" y="31817"/>
                  </a:lnTo>
                  <a:lnTo>
                    <a:pt x="37019" y="27220"/>
                  </a:lnTo>
                  <a:lnTo>
                    <a:pt x="41616" y="27220"/>
                  </a:lnTo>
                  <a:close/>
                  <a:moveTo>
                    <a:pt x="41616" y="26978"/>
                  </a:moveTo>
                  <a:lnTo>
                    <a:pt x="37019" y="26978"/>
                  </a:lnTo>
                  <a:lnTo>
                    <a:pt x="37019" y="22421"/>
                  </a:lnTo>
                  <a:lnTo>
                    <a:pt x="41616" y="22421"/>
                  </a:lnTo>
                  <a:close/>
                  <a:moveTo>
                    <a:pt x="41616" y="22179"/>
                  </a:moveTo>
                  <a:lnTo>
                    <a:pt x="37019" y="22179"/>
                  </a:lnTo>
                  <a:lnTo>
                    <a:pt x="37019" y="17622"/>
                  </a:lnTo>
                  <a:lnTo>
                    <a:pt x="41616" y="17622"/>
                  </a:lnTo>
                  <a:close/>
                  <a:moveTo>
                    <a:pt x="41616" y="17380"/>
                  </a:moveTo>
                  <a:lnTo>
                    <a:pt x="37019" y="17380"/>
                  </a:lnTo>
                  <a:lnTo>
                    <a:pt x="37019" y="12783"/>
                  </a:lnTo>
                  <a:lnTo>
                    <a:pt x="41616" y="12783"/>
                  </a:lnTo>
                  <a:close/>
                  <a:moveTo>
                    <a:pt x="41616" y="12541"/>
                  </a:moveTo>
                  <a:lnTo>
                    <a:pt x="37019" y="12541"/>
                  </a:lnTo>
                  <a:lnTo>
                    <a:pt x="37019" y="7985"/>
                  </a:lnTo>
                  <a:lnTo>
                    <a:pt x="41616" y="7985"/>
                  </a:lnTo>
                  <a:close/>
                  <a:moveTo>
                    <a:pt x="41616" y="7743"/>
                  </a:moveTo>
                  <a:lnTo>
                    <a:pt x="37019" y="7743"/>
                  </a:lnTo>
                  <a:lnTo>
                    <a:pt x="37019" y="3307"/>
                  </a:lnTo>
                  <a:lnTo>
                    <a:pt x="41616" y="3307"/>
                  </a:lnTo>
                  <a:lnTo>
                    <a:pt x="41616" y="7904"/>
                  </a:lnTo>
                  <a:close/>
                  <a:moveTo>
                    <a:pt x="46415" y="89564"/>
                  </a:moveTo>
                  <a:lnTo>
                    <a:pt x="41858" y="89564"/>
                  </a:lnTo>
                  <a:lnTo>
                    <a:pt x="41858" y="84967"/>
                  </a:lnTo>
                  <a:lnTo>
                    <a:pt x="46415" y="84967"/>
                  </a:lnTo>
                  <a:close/>
                  <a:moveTo>
                    <a:pt x="46415" y="84725"/>
                  </a:moveTo>
                  <a:lnTo>
                    <a:pt x="41858" y="84725"/>
                  </a:lnTo>
                  <a:lnTo>
                    <a:pt x="41858" y="80168"/>
                  </a:lnTo>
                  <a:lnTo>
                    <a:pt x="46415" y="80168"/>
                  </a:lnTo>
                  <a:close/>
                  <a:moveTo>
                    <a:pt x="46415" y="79926"/>
                  </a:moveTo>
                  <a:lnTo>
                    <a:pt x="41858" y="79926"/>
                  </a:lnTo>
                  <a:lnTo>
                    <a:pt x="41858" y="75329"/>
                  </a:lnTo>
                  <a:lnTo>
                    <a:pt x="46415" y="75329"/>
                  </a:lnTo>
                  <a:close/>
                  <a:moveTo>
                    <a:pt x="46415" y="75087"/>
                  </a:moveTo>
                  <a:lnTo>
                    <a:pt x="41858" y="75087"/>
                  </a:lnTo>
                  <a:lnTo>
                    <a:pt x="41858" y="70530"/>
                  </a:lnTo>
                  <a:lnTo>
                    <a:pt x="46415" y="70530"/>
                  </a:lnTo>
                  <a:close/>
                  <a:moveTo>
                    <a:pt x="46415" y="70288"/>
                  </a:moveTo>
                  <a:lnTo>
                    <a:pt x="41858" y="70288"/>
                  </a:lnTo>
                  <a:lnTo>
                    <a:pt x="41858" y="65731"/>
                  </a:lnTo>
                  <a:lnTo>
                    <a:pt x="46415" y="65731"/>
                  </a:lnTo>
                  <a:close/>
                  <a:moveTo>
                    <a:pt x="46415" y="65489"/>
                  </a:moveTo>
                  <a:lnTo>
                    <a:pt x="41858" y="65489"/>
                  </a:lnTo>
                  <a:lnTo>
                    <a:pt x="41858" y="60892"/>
                  </a:lnTo>
                  <a:lnTo>
                    <a:pt x="46415" y="60892"/>
                  </a:lnTo>
                  <a:close/>
                  <a:moveTo>
                    <a:pt x="46415" y="60650"/>
                  </a:moveTo>
                  <a:lnTo>
                    <a:pt x="41858" y="60650"/>
                  </a:lnTo>
                  <a:lnTo>
                    <a:pt x="41858" y="56093"/>
                  </a:lnTo>
                  <a:lnTo>
                    <a:pt x="46415" y="56093"/>
                  </a:lnTo>
                  <a:close/>
                  <a:moveTo>
                    <a:pt x="46415" y="55851"/>
                  </a:moveTo>
                  <a:lnTo>
                    <a:pt x="41858" y="55851"/>
                  </a:lnTo>
                  <a:lnTo>
                    <a:pt x="41858" y="51295"/>
                  </a:lnTo>
                  <a:lnTo>
                    <a:pt x="46415" y="51295"/>
                  </a:lnTo>
                  <a:close/>
                  <a:moveTo>
                    <a:pt x="46415" y="51053"/>
                  </a:moveTo>
                  <a:lnTo>
                    <a:pt x="41858" y="51053"/>
                  </a:lnTo>
                  <a:lnTo>
                    <a:pt x="41858" y="46456"/>
                  </a:lnTo>
                  <a:lnTo>
                    <a:pt x="46415" y="46456"/>
                  </a:lnTo>
                  <a:close/>
                  <a:moveTo>
                    <a:pt x="46415" y="46214"/>
                  </a:moveTo>
                  <a:lnTo>
                    <a:pt x="41858" y="46214"/>
                  </a:lnTo>
                  <a:lnTo>
                    <a:pt x="41858" y="41657"/>
                  </a:lnTo>
                  <a:lnTo>
                    <a:pt x="46415" y="41657"/>
                  </a:lnTo>
                  <a:close/>
                  <a:moveTo>
                    <a:pt x="46415" y="41415"/>
                  </a:moveTo>
                  <a:lnTo>
                    <a:pt x="41858" y="41415"/>
                  </a:lnTo>
                  <a:lnTo>
                    <a:pt x="41858" y="36858"/>
                  </a:lnTo>
                  <a:lnTo>
                    <a:pt x="46415" y="36858"/>
                  </a:lnTo>
                  <a:close/>
                  <a:moveTo>
                    <a:pt x="46415" y="36616"/>
                  </a:moveTo>
                  <a:lnTo>
                    <a:pt x="41858" y="36616"/>
                  </a:lnTo>
                  <a:lnTo>
                    <a:pt x="41858" y="32019"/>
                  </a:lnTo>
                  <a:lnTo>
                    <a:pt x="46415" y="32019"/>
                  </a:lnTo>
                  <a:close/>
                  <a:moveTo>
                    <a:pt x="46415" y="31777"/>
                  </a:moveTo>
                  <a:lnTo>
                    <a:pt x="41858" y="31777"/>
                  </a:lnTo>
                  <a:lnTo>
                    <a:pt x="41858" y="27220"/>
                  </a:lnTo>
                  <a:lnTo>
                    <a:pt x="46415" y="27220"/>
                  </a:lnTo>
                  <a:close/>
                  <a:moveTo>
                    <a:pt x="46415" y="26978"/>
                  </a:moveTo>
                  <a:lnTo>
                    <a:pt x="41858" y="26978"/>
                  </a:lnTo>
                  <a:lnTo>
                    <a:pt x="41858" y="22381"/>
                  </a:lnTo>
                  <a:lnTo>
                    <a:pt x="46415" y="22381"/>
                  </a:lnTo>
                  <a:close/>
                  <a:moveTo>
                    <a:pt x="46415" y="22139"/>
                  </a:moveTo>
                  <a:lnTo>
                    <a:pt x="41858" y="22139"/>
                  </a:lnTo>
                  <a:lnTo>
                    <a:pt x="41858" y="17582"/>
                  </a:lnTo>
                  <a:lnTo>
                    <a:pt x="46415" y="17582"/>
                  </a:lnTo>
                  <a:close/>
                  <a:moveTo>
                    <a:pt x="46415" y="17340"/>
                  </a:moveTo>
                  <a:lnTo>
                    <a:pt x="41858" y="17340"/>
                  </a:lnTo>
                  <a:lnTo>
                    <a:pt x="41858" y="12783"/>
                  </a:lnTo>
                  <a:lnTo>
                    <a:pt x="46415" y="12783"/>
                  </a:lnTo>
                  <a:close/>
                  <a:moveTo>
                    <a:pt x="46415" y="12541"/>
                  </a:moveTo>
                  <a:lnTo>
                    <a:pt x="41858" y="12541"/>
                  </a:lnTo>
                  <a:lnTo>
                    <a:pt x="41858" y="7944"/>
                  </a:lnTo>
                  <a:lnTo>
                    <a:pt x="46415" y="7944"/>
                  </a:lnTo>
                  <a:close/>
                  <a:moveTo>
                    <a:pt x="46415" y="7702"/>
                  </a:moveTo>
                  <a:lnTo>
                    <a:pt x="41858" y="7702"/>
                  </a:lnTo>
                  <a:lnTo>
                    <a:pt x="41858" y="3307"/>
                  </a:lnTo>
                  <a:lnTo>
                    <a:pt x="46415" y="3307"/>
                  </a:lnTo>
                  <a:lnTo>
                    <a:pt x="46415" y="7904"/>
                  </a:lnTo>
                  <a:close/>
                  <a:moveTo>
                    <a:pt x="51214" y="89524"/>
                  </a:moveTo>
                  <a:lnTo>
                    <a:pt x="46657" y="89524"/>
                  </a:lnTo>
                  <a:lnTo>
                    <a:pt x="46657" y="84967"/>
                  </a:lnTo>
                  <a:lnTo>
                    <a:pt x="51214" y="84967"/>
                  </a:lnTo>
                  <a:close/>
                  <a:moveTo>
                    <a:pt x="51214" y="84685"/>
                  </a:moveTo>
                  <a:lnTo>
                    <a:pt x="46657" y="84685"/>
                  </a:lnTo>
                  <a:lnTo>
                    <a:pt x="46657" y="80128"/>
                  </a:lnTo>
                  <a:lnTo>
                    <a:pt x="51214" y="80128"/>
                  </a:lnTo>
                  <a:close/>
                  <a:moveTo>
                    <a:pt x="51214" y="79886"/>
                  </a:moveTo>
                  <a:lnTo>
                    <a:pt x="46657" y="79886"/>
                  </a:lnTo>
                  <a:lnTo>
                    <a:pt x="46657" y="75329"/>
                  </a:lnTo>
                  <a:lnTo>
                    <a:pt x="51214" y="75329"/>
                  </a:lnTo>
                  <a:close/>
                  <a:moveTo>
                    <a:pt x="51214" y="75087"/>
                  </a:moveTo>
                  <a:lnTo>
                    <a:pt x="46657" y="75087"/>
                  </a:lnTo>
                  <a:lnTo>
                    <a:pt x="46657" y="70490"/>
                  </a:lnTo>
                  <a:lnTo>
                    <a:pt x="51214" y="70490"/>
                  </a:lnTo>
                  <a:close/>
                  <a:moveTo>
                    <a:pt x="51214" y="70248"/>
                  </a:moveTo>
                  <a:lnTo>
                    <a:pt x="46657" y="70248"/>
                  </a:lnTo>
                  <a:lnTo>
                    <a:pt x="46657" y="65691"/>
                  </a:lnTo>
                  <a:lnTo>
                    <a:pt x="51214" y="65691"/>
                  </a:lnTo>
                  <a:close/>
                  <a:moveTo>
                    <a:pt x="51214" y="65449"/>
                  </a:moveTo>
                  <a:lnTo>
                    <a:pt x="46657" y="65449"/>
                  </a:lnTo>
                  <a:lnTo>
                    <a:pt x="46657" y="60892"/>
                  </a:lnTo>
                  <a:lnTo>
                    <a:pt x="51214" y="60892"/>
                  </a:lnTo>
                  <a:close/>
                  <a:moveTo>
                    <a:pt x="51214" y="60650"/>
                  </a:moveTo>
                  <a:lnTo>
                    <a:pt x="46657" y="60650"/>
                  </a:lnTo>
                  <a:lnTo>
                    <a:pt x="46657" y="56053"/>
                  </a:lnTo>
                  <a:lnTo>
                    <a:pt x="51214" y="56053"/>
                  </a:lnTo>
                  <a:close/>
                  <a:moveTo>
                    <a:pt x="51214" y="55811"/>
                  </a:moveTo>
                  <a:lnTo>
                    <a:pt x="46657" y="55811"/>
                  </a:lnTo>
                  <a:lnTo>
                    <a:pt x="46657" y="51254"/>
                  </a:lnTo>
                  <a:lnTo>
                    <a:pt x="51214" y="51254"/>
                  </a:lnTo>
                  <a:close/>
                  <a:moveTo>
                    <a:pt x="51214" y="51012"/>
                  </a:moveTo>
                  <a:lnTo>
                    <a:pt x="46657" y="51012"/>
                  </a:lnTo>
                  <a:lnTo>
                    <a:pt x="46657" y="46456"/>
                  </a:lnTo>
                  <a:lnTo>
                    <a:pt x="51214" y="46456"/>
                  </a:lnTo>
                  <a:close/>
                  <a:moveTo>
                    <a:pt x="51214" y="46214"/>
                  </a:moveTo>
                  <a:lnTo>
                    <a:pt x="46657" y="46214"/>
                  </a:lnTo>
                  <a:lnTo>
                    <a:pt x="46657" y="41616"/>
                  </a:lnTo>
                  <a:lnTo>
                    <a:pt x="51214" y="41616"/>
                  </a:lnTo>
                  <a:close/>
                  <a:moveTo>
                    <a:pt x="51214" y="41374"/>
                  </a:moveTo>
                  <a:lnTo>
                    <a:pt x="46657" y="41374"/>
                  </a:lnTo>
                  <a:lnTo>
                    <a:pt x="46657" y="36818"/>
                  </a:lnTo>
                  <a:lnTo>
                    <a:pt x="51214" y="36818"/>
                  </a:lnTo>
                  <a:close/>
                  <a:moveTo>
                    <a:pt x="51214" y="36576"/>
                  </a:moveTo>
                  <a:lnTo>
                    <a:pt x="46657" y="36576"/>
                  </a:lnTo>
                  <a:lnTo>
                    <a:pt x="46657" y="32019"/>
                  </a:lnTo>
                  <a:lnTo>
                    <a:pt x="51214" y="32019"/>
                  </a:lnTo>
                  <a:close/>
                  <a:moveTo>
                    <a:pt x="51214" y="31777"/>
                  </a:moveTo>
                  <a:lnTo>
                    <a:pt x="46657" y="31777"/>
                  </a:lnTo>
                  <a:lnTo>
                    <a:pt x="46657" y="27180"/>
                  </a:lnTo>
                  <a:lnTo>
                    <a:pt x="51214" y="27180"/>
                  </a:lnTo>
                  <a:close/>
                  <a:moveTo>
                    <a:pt x="51214" y="26938"/>
                  </a:moveTo>
                  <a:lnTo>
                    <a:pt x="46657" y="26938"/>
                  </a:lnTo>
                  <a:lnTo>
                    <a:pt x="46657" y="22381"/>
                  </a:lnTo>
                  <a:lnTo>
                    <a:pt x="51214" y="22381"/>
                  </a:lnTo>
                  <a:close/>
                  <a:moveTo>
                    <a:pt x="51214" y="22139"/>
                  </a:moveTo>
                  <a:lnTo>
                    <a:pt x="46657" y="22139"/>
                  </a:lnTo>
                  <a:lnTo>
                    <a:pt x="46657" y="17582"/>
                  </a:lnTo>
                  <a:lnTo>
                    <a:pt x="51214" y="17582"/>
                  </a:lnTo>
                  <a:close/>
                  <a:moveTo>
                    <a:pt x="51214" y="17340"/>
                  </a:moveTo>
                  <a:lnTo>
                    <a:pt x="46657" y="17340"/>
                  </a:lnTo>
                  <a:lnTo>
                    <a:pt x="46657" y="12743"/>
                  </a:lnTo>
                  <a:lnTo>
                    <a:pt x="51214" y="12743"/>
                  </a:lnTo>
                  <a:close/>
                  <a:moveTo>
                    <a:pt x="51214" y="12501"/>
                  </a:moveTo>
                  <a:lnTo>
                    <a:pt x="46657" y="12501"/>
                  </a:lnTo>
                  <a:lnTo>
                    <a:pt x="46657" y="7944"/>
                  </a:lnTo>
                  <a:lnTo>
                    <a:pt x="51214" y="7944"/>
                  </a:lnTo>
                  <a:close/>
                  <a:moveTo>
                    <a:pt x="51214" y="7702"/>
                  </a:moveTo>
                  <a:lnTo>
                    <a:pt x="46657" y="7702"/>
                  </a:lnTo>
                  <a:lnTo>
                    <a:pt x="46657" y="3307"/>
                  </a:lnTo>
                  <a:lnTo>
                    <a:pt x="51214" y="3307"/>
                  </a:lnTo>
                  <a:lnTo>
                    <a:pt x="51214" y="7904"/>
                  </a:lnTo>
                  <a:close/>
                  <a:moveTo>
                    <a:pt x="56053" y="89483"/>
                  </a:moveTo>
                  <a:lnTo>
                    <a:pt x="51456" y="89483"/>
                  </a:lnTo>
                  <a:lnTo>
                    <a:pt x="51456" y="84927"/>
                  </a:lnTo>
                  <a:lnTo>
                    <a:pt x="56053" y="84927"/>
                  </a:lnTo>
                  <a:close/>
                  <a:moveTo>
                    <a:pt x="56053" y="84685"/>
                  </a:moveTo>
                  <a:lnTo>
                    <a:pt x="51456" y="84685"/>
                  </a:lnTo>
                  <a:lnTo>
                    <a:pt x="51456" y="80087"/>
                  </a:lnTo>
                  <a:lnTo>
                    <a:pt x="56053" y="80087"/>
                  </a:lnTo>
                  <a:close/>
                  <a:moveTo>
                    <a:pt x="56053" y="79845"/>
                  </a:moveTo>
                  <a:lnTo>
                    <a:pt x="51456" y="79845"/>
                  </a:lnTo>
                  <a:lnTo>
                    <a:pt x="51456" y="75289"/>
                  </a:lnTo>
                  <a:lnTo>
                    <a:pt x="56053" y="75289"/>
                  </a:lnTo>
                  <a:close/>
                  <a:moveTo>
                    <a:pt x="56053" y="75047"/>
                  </a:moveTo>
                  <a:lnTo>
                    <a:pt x="51456" y="75047"/>
                  </a:lnTo>
                  <a:lnTo>
                    <a:pt x="51456" y="70490"/>
                  </a:lnTo>
                  <a:lnTo>
                    <a:pt x="56053" y="70490"/>
                  </a:lnTo>
                  <a:close/>
                  <a:moveTo>
                    <a:pt x="56053" y="70248"/>
                  </a:moveTo>
                  <a:lnTo>
                    <a:pt x="51456" y="70248"/>
                  </a:lnTo>
                  <a:lnTo>
                    <a:pt x="51456" y="65651"/>
                  </a:lnTo>
                  <a:lnTo>
                    <a:pt x="56053" y="65651"/>
                  </a:lnTo>
                  <a:close/>
                  <a:moveTo>
                    <a:pt x="56053" y="65409"/>
                  </a:moveTo>
                  <a:lnTo>
                    <a:pt x="51456" y="65409"/>
                  </a:lnTo>
                  <a:lnTo>
                    <a:pt x="51456" y="60852"/>
                  </a:lnTo>
                  <a:lnTo>
                    <a:pt x="56053" y="60852"/>
                  </a:lnTo>
                  <a:close/>
                  <a:moveTo>
                    <a:pt x="56053" y="60610"/>
                  </a:moveTo>
                  <a:lnTo>
                    <a:pt x="51456" y="60610"/>
                  </a:lnTo>
                  <a:lnTo>
                    <a:pt x="51456" y="56053"/>
                  </a:lnTo>
                  <a:lnTo>
                    <a:pt x="56053" y="56053"/>
                  </a:lnTo>
                  <a:close/>
                  <a:moveTo>
                    <a:pt x="56053" y="55811"/>
                  </a:moveTo>
                  <a:lnTo>
                    <a:pt x="51456" y="55811"/>
                  </a:lnTo>
                  <a:lnTo>
                    <a:pt x="51456" y="51214"/>
                  </a:lnTo>
                  <a:lnTo>
                    <a:pt x="56053" y="51214"/>
                  </a:lnTo>
                  <a:close/>
                  <a:moveTo>
                    <a:pt x="56053" y="50972"/>
                  </a:moveTo>
                  <a:lnTo>
                    <a:pt x="51456" y="50972"/>
                  </a:lnTo>
                  <a:lnTo>
                    <a:pt x="51456" y="46415"/>
                  </a:lnTo>
                  <a:lnTo>
                    <a:pt x="56053" y="46415"/>
                  </a:lnTo>
                  <a:close/>
                  <a:moveTo>
                    <a:pt x="56053" y="46173"/>
                  </a:moveTo>
                  <a:lnTo>
                    <a:pt x="51456" y="46173"/>
                  </a:lnTo>
                  <a:lnTo>
                    <a:pt x="51456" y="41616"/>
                  </a:lnTo>
                  <a:lnTo>
                    <a:pt x="56053" y="41616"/>
                  </a:lnTo>
                  <a:close/>
                  <a:moveTo>
                    <a:pt x="56053" y="41374"/>
                  </a:moveTo>
                  <a:lnTo>
                    <a:pt x="51456" y="41374"/>
                  </a:lnTo>
                  <a:lnTo>
                    <a:pt x="51456" y="36777"/>
                  </a:lnTo>
                  <a:lnTo>
                    <a:pt x="56053" y="36777"/>
                  </a:lnTo>
                  <a:close/>
                  <a:moveTo>
                    <a:pt x="56053" y="36535"/>
                  </a:moveTo>
                  <a:lnTo>
                    <a:pt x="51456" y="36535"/>
                  </a:lnTo>
                  <a:lnTo>
                    <a:pt x="51456" y="31978"/>
                  </a:lnTo>
                  <a:lnTo>
                    <a:pt x="56053" y="31978"/>
                  </a:lnTo>
                  <a:close/>
                  <a:moveTo>
                    <a:pt x="56053" y="31737"/>
                  </a:moveTo>
                  <a:lnTo>
                    <a:pt x="51456" y="31737"/>
                  </a:lnTo>
                  <a:lnTo>
                    <a:pt x="51456" y="27180"/>
                  </a:lnTo>
                  <a:lnTo>
                    <a:pt x="56053" y="27180"/>
                  </a:lnTo>
                  <a:close/>
                  <a:moveTo>
                    <a:pt x="56053" y="26938"/>
                  </a:moveTo>
                  <a:lnTo>
                    <a:pt x="51456" y="26938"/>
                  </a:lnTo>
                  <a:lnTo>
                    <a:pt x="51456" y="22341"/>
                  </a:lnTo>
                  <a:lnTo>
                    <a:pt x="56053" y="22341"/>
                  </a:lnTo>
                  <a:close/>
                  <a:moveTo>
                    <a:pt x="56053" y="22099"/>
                  </a:moveTo>
                  <a:lnTo>
                    <a:pt x="51456" y="22099"/>
                  </a:lnTo>
                  <a:lnTo>
                    <a:pt x="51456" y="17542"/>
                  </a:lnTo>
                  <a:lnTo>
                    <a:pt x="56053" y="17542"/>
                  </a:lnTo>
                  <a:close/>
                  <a:moveTo>
                    <a:pt x="56053" y="17300"/>
                  </a:moveTo>
                  <a:lnTo>
                    <a:pt x="51456" y="17300"/>
                  </a:lnTo>
                  <a:lnTo>
                    <a:pt x="51456" y="12743"/>
                  </a:lnTo>
                  <a:lnTo>
                    <a:pt x="56053" y="12743"/>
                  </a:lnTo>
                  <a:close/>
                  <a:moveTo>
                    <a:pt x="56053" y="12501"/>
                  </a:moveTo>
                  <a:lnTo>
                    <a:pt x="51456" y="12501"/>
                  </a:lnTo>
                  <a:lnTo>
                    <a:pt x="51456" y="7904"/>
                  </a:lnTo>
                  <a:lnTo>
                    <a:pt x="56053" y="7904"/>
                  </a:lnTo>
                  <a:close/>
                  <a:moveTo>
                    <a:pt x="56053" y="7662"/>
                  </a:moveTo>
                  <a:lnTo>
                    <a:pt x="51456" y="7662"/>
                  </a:lnTo>
                  <a:lnTo>
                    <a:pt x="51456" y="3307"/>
                  </a:lnTo>
                  <a:lnTo>
                    <a:pt x="56053" y="3307"/>
                  </a:lnTo>
                  <a:lnTo>
                    <a:pt x="56053" y="7904"/>
                  </a:lnTo>
                  <a:close/>
                  <a:moveTo>
                    <a:pt x="60852" y="89483"/>
                  </a:moveTo>
                  <a:lnTo>
                    <a:pt x="56295" y="89483"/>
                  </a:lnTo>
                  <a:lnTo>
                    <a:pt x="56295" y="84886"/>
                  </a:lnTo>
                  <a:lnTo>
                    <a:pt x="60852" y="84886"/>
                  </a:lnTo>
                  <a:close/>
                  <a:moveTo>
                    <a:pt x="60852" y="84644"/>
                  </a:moveTo>
                  <a:lnTo>
                    <a:pt x="56295" y="84644"/>
                  </a:lnTo>
                  <a:lnTo>
                    <a:pt x="56295" y="80087"/>
                  </a:lnTo>
                  <a:lnTo>
                    <a:pt x="60852" y="80087"/>
                  </a:lnTo>
                  <a:close/>
                  <a:moveTo>
                    <a:pt x="60852" y="79845"/>
                  </a:moveTo>
                  <a:lnTo>
                    <a:pt x="56295" y="79845"/>
                  </a:lnTo>
                  <a:lnTo>
                    <a:pt x="56295" y="75248"/>
                  </a:lnTo>
                  <a:lnTo>
                    <a:pt x="60852" y="75248"/>
                  </a:lnTo>
                  <a:close/>
                  <a:moveTo>
                    <a:pt x="60852" y="75006"/>
                  </a:moveTo>
                  <a:lnTo>
                    <a:pt x="56295" y="75006"/>
                  </a:lnTo>
                  <a:lnTo>
                    <a:pt x="56295" y="70449"/>
                  </a:lnTo>
                  <a:lnTo>
                    <a:pt x="60852" y="70449"/>
                  </a:lnTo>
                  <a:close/>
                  <a:moveTo>
                    <a:pt x="60852" y="70208"/>
                  </a:moveTo>
                  <a:lnTo>
                    <a:pt x="56295" y="70208"/>
                  </a:lnTo>
                  <a:lnTo>
                    <a:pt x="56295" y="65651"/>
                  </a:lnTo>
                  <a:lnTo>
                    <a:pt x="60852" y="65651"/>
                  </a:lnTo>
                  <a:close/>
                  <a:moveTo>
                    <a:pt x="60852" y="65409"/>
                  </a:moveTo>
                  <a:lnTo>
                    <a:pt x="56295" y="65409"/>
                  </a:lnTo>
                  <a:lnTo>
                    <a:pt x="56295" y="60812"/>
                  </a:lnTo>
                  <a:lnTo>
                    <a:pt x="60852" y="60812"/>
                  </a:lnTo>
                  <a:close/>
                  <a:moveTo>
                    <a:pt x="60852" y="60570"/>
                  </a:moveTo>
                  <a:lnTo>
                    <a:pt x="56295" y="60570"/>
                  </a:lnTo>
                  <a:lnTo>
                    <a:pt x="56295" y="56013"/>
                  </a:lnTo>
                  <a:lnTo>
                    <a:pt x="60852" y="56013"/>
                  </a:lnTo>
                  <a:close/>
                  <a:moveTo>
                    <a:pt x="60852" y="55771"/>
                  </a:moveTo>
                  <a:lnTo>
                    <a:pt x="56295" y="55771"/>
                  </a:lnTo>
                  <a:lnTo>
                    <a:pt x="56295" y="51214"/>
                  </a:lnTo>
                  <a:lnTo>
                    <a:pt x="60852" y="51214"/>
                  </a:lnTo>
                  <a:close/>
                  <a:moveTo>
                    <a:pt x="60852" y="50972"/>
                  </a:moveTo>
                  <a:lnTo>
                    <a:pt x="56295" y="50972"/>
                  </a:lnTo>
                  <a:lnTo>
                    <a:pt x="56295" y="46375"/>
                  </a:lnTo>
                  <a:lnTo>
                    <a:pt x="60852" y="46375"/>
                  </a:lnTo>
                  <a:close/>
                  <a:moveTo>
                    <a:pt x="60852" y="46133"/>
                  </a:moveTo>
                  <a:lnTo>
                    <a:pt x="56295" y="46133"/>
                  </a:lnTo>
                  <a:lnTo>
                    <a:pt x="56295" y="41576"/>
                  </a:lnTo>
                  <a:lnTo>
                    <a:pt x="60852" y="41576"/>
                  </a:lnTo>
                  <a:close/>
                  <a:moveTo>
                    <a:pt x="60852" y="41334"/>
                  </a:moveTo>
                  <a:lnTo>
                    <a:pt x="56295" y="41334"/>
                  </a:lnTo>
                  <a:lnTo>
                    <a:pt x="56295" y="36777"/>
                  </a:lnTo>
                  <a:lnTo>
                    <a:pt x="60852" y="36777"/>
                  </a:lnTo>
                  <a:close/>
                  <a:moveTo>
                    <a:pt x="60852" y="36535"/>
                  </a:moveTo>
                  <a:lnTo>
                    <a:pt x="56295" y="36535"/>
                  </a:lnTo>
                  <a:lnTo>
                    <a:pt x="56295" y="31938"/>
                  </a:lnTo>
                  <a:lnTo>
                    <a:pt x="60852" y="31938"/>
                  </a:lnTo>
                  <a:close/>
                  <a:moveTo>
                    <a:pt x="60852" y="31696"/>
                  </a:moveTo>
                  <a:lnTo>
                    <a:pt x="56295" y="31696"/>
                  </a:lnTo>
                  <a:lnTo>
                    <a:pt x="56295" y="27139"/>
                  </a:lnTo>
                  <a:lnTo>
                    <a:pt x="60852" y="27139"/>
                  </a:lnTo>
                  <a:close/>
                  <a:moveTo>
                    <a:pt x="60852" y="26897"/>
                  </a:moveTo>
                  <a:lnTo>
                    <a:pt x="56295" y="26897"/>
                  </a:lnTo>
                  <a:lnTo>
                    <a:pt x="56295" y="22341"/>
                  </a:lnTo>
                  <a:lnTo>
                    <a:pt x="60852" y="22341"/>
                  </a:lnTo>
                  <a:close/>
                  <a:moveTo>
                    <a:pt x="60852" y="22099"/>
                  </a:moveTo>
                  <a:lnTo>
                    <a:pt x="56295" y="22099"/>
                  </a:lnTo>
                  <a:lnTo>
                    <a:pt x="56295" y="17501"/>
                  </a:lnTo>
                  <a:lnTo>
                    <a:pt x="60852" y="17501"/>
                  </a:lnTo>
                  <a:close/>
                  <a:moveTo>
                    <a:pt x="60852" y="17260"/>
                  </a:moveTo>
                  <a:lnTo>
                    <a:pt x="56295" y="17260"/>
                  </a:lnTo>
                  <a:lnTo>
                    <a:pt x="56295" y="12703"/>
                  </a:lnTo>
                  <a:lnTo>
                    <a:pt x="60852" y="12703"/>
                  </a:lnTo>
                  <a:close/>
                  <a:moveTo>
                    <a:pt x="60852" y="12461"/>
                  </a:moveTo>
                  <a:lnTo>
                    <a:pt x="56295" y="12461"/>
                  </a:lnTo>
                  <a:lnTo>
                    <a:pt x="56295" y="7904"/>
                  </a:lnTo>
                  <a:lnTo>
                    <a:pt x="60852" y="7904"/>
                  </a:lnTo>
                  <a:close/>
                  <a:moveTo>
                    <a:pt x="60852" y="7662"/>
                  </a:moveTo>
                  <a:lnTo>
                    <a:pt x="56295" y="7662"/>
                  </a:lnTo>
                  <a:lnTo>
                    <a:pt x="56295" y="3307"/>
                  </a:lnTo>
                  <a:lnTo>
                    <a:pt x="60852" y="3307"/>
                  </a:lnTo>
                  <a:lnTo>
                    <a:pt x="60852" y="7904"/>
                  </a:lnTo>
                  <a:close/>
                  <a:moveTo>
                    <a:pt x="65651" y="84644"/>
                  </a:moveTo>
                  <a:lnTo>
                    <a:pt x="61094" y="84644"/>
                  </a:lnTo>
                  <a:lnTo>
                    <a:pt x="61094" y="80047"/>
                  </a:lnTo>
                  <a:lnTo>
                    <a:pt x="65651" y="80047"/>
                  </a:lnTo>
                  <a:close/>
                  <a:moveTo>
                    <a:pt x="65651" y="79805"/>
                  </a:moveTo>
                  <a:lnTo>
                    <a:pt x="61094" y="79805"/>
                  </a:lnTo>
                  <a:lnTo>
                    <a:pt x="61094" y="75248"/>
                  </a:lnTo>
                  <a:lnTo>
                    <a:pt x="65651" y="75248"/>
                  </a:lnTo>
                  <a:close/>
                  <a:moveTo>
                    <a:pt x="65651" y="75006"/>
                  </a:moveTo>
                  <a:lnTo>
                    <a:pt x="61094" y="75006"/>
                  </a:lnTo>
                  <a:lnTo>
                    <a:pt x="61094" y="70449"/>
                  </a:lnTo>
                  <a:lnTo>
                    <a:pt x="65651" y="70449"/>
                  </a:lnTo>
                  <a:close/>
                  <a:moveTo>
                    <a:pt x="65651" y="70208"/>
                  </a:moveTo>
                  <a:lnTo>
                    <a:pt x="61094" y="70208"/>
                  </a:lnTo>
                  <a:lnTo>
                    <a:pt x="61094" y="65610"/>
                  </a:lnTo>
                  <a:lnTo>
                    <a:pt x="65651" y="65610"/>
                  </a:lnTo>
                  <a:close/>
                  <a:moveTo>
                    <a:pt x="65651" y="65368"/>
                  </a:moveTo>
                  <a:lnTo>
                    <a:pt x="61094" y="65368"/>
                  </a:lnTo>
                  <a:lnTo>
                    <a:pt x="61094" y="60812"/>
                  </a:lnTo>
                  <a:lnTo>
                    <a:pt x="65651" y="60812"/>
                  </a:lnTo>
                  <a:close/>
                  <a:moveTo>
                    <a:pt x="65651" y="60570"/>
                  </a:moveTo>
                  <a:lnTo>
                    <a:pt x="61094" y="60570"/>
                  </a:lnTo>
                  <a:lnTo>
                    <a:pt x="61094" y="56013"/>
                  </a:lnTo>
                  <a:lnTo>
                    <a:pt x="65651" y="56013"/>
                  </a:lnTo>
                  <a:close/>
                  <a:moveTo>
                    <a:pt x="65651" y="55771"/>
                  </a:moveTo>
                  <a:lnTo>
                    <a:pt x="61094" y="55771"/>
                  </a:lnTo>
                  <a:lnTo>
                    <a:pt x="61094" y="51174"/>
                  </a:lnTo>
                  <a:lnTo>
                    <a:pt x="65651" y="51174"/>
                  </a:lnTo>
                  <a:close/>
                  <a:moveTo>
                    <a:pt x="65651" y="50932"/>
                  </a:moveTo>
                  <a:lnTo>
                    <a:pt x="61094" y="50932"/>
                  </a:lnTo>
                  <a:lnTo>
                    <a:pt x="61094" y="46375"/>
                  </a:lnTo>
                  <a:lnTo>
                    <a:pt x="65651" y="46375"/>
                  </a:lnTo>
                  <a:close/>
                  <a:moveTo>
                    <a:pt x="65651" y="46133"/>
                  </a:moveTo>
                  <a:lnTo>
                    <a:pt x="61094" y="46133"/>
                  </a:lnTo>
                  <a:lnTo>
                    <a:pt x="61094" y="41536"/>
                  </a:lnTo>
                  <a:lnTo>
                    <a:pt x="65651" y="41536"/>
                  </a:lnTo>
                  <a:close/>
                  <a:moveTo>
                    <a:pt x="65651" y="41294"/>
                  </a:moveTo>
                  <a:lnTo>
                    <a:pt x="61094" y="41294"/>
                  </a:lnTo>
                  <a:lnTo>
                    <a:pt x="61094" y="36737"/>
                  </a:lnTo>
                  <a:lnTo>
                    <a:pt x="65651" y="36737"/>
                  </a:lnTo>
                  <a:close/>
                  <a:moveTo>
                    <a:pt x="65651" y="36495"/>
                  </a:moveTo>
                  <a:lnTo>
                    <a:pt x="61094" y="36495"/>
                  </a:lnTo>
                  <a:lnTo>
                    <a:pt x="61094" y="31938"/>
                  </a:lnTo>
                  <a:lnTo>
                    <a:pt x="65651" y="31938"/>
                  </a:lnTo>
                  <a:close/>
                  <a:moveTo>
                    <a:pt x="65651" y="31696"/>
                  </a:moveTo>
                  <a:lnTo>
                    <a:pt x="61094" y="31696"/>
                  </a:lnTo>
                  <a:lnTo>
                    <a:pt x="61094" y="27099"/>
                  </a:lnTo>
                  <a:lnTo>
                    <a:pt x="65651" y="27099"/>
                  </a:lnTo>
                  <a:close/>
                  <a:moveTo>
                    <a:pt x="65651" y="26857"/>
                  </a:moveTo>
                  <a:lnTo>
                    <a:pt x="61094" y="26857"/>
                  </a:lnTo>
                  <a:lnTo>
                    <a:pt x="61094" y="22300"/>
                  </a:lnTo>
                  <a:lnTo>
                    <a:pt x="65651" y="22300"/>
                  </a:lnTo>
                  <a:close/>
                  <a:moveTo>
                    <a:pt x="65651" y="22058"/>
                  </a:moveTo>
                  <a:lnTo>
                    <a:pt x="61094" y="22058"/>
                  </a:lnTo>
                  <a:lnTo>
                    <a:pt x="61094" y="17501"/>
                  </a:lnTo>
                  <a:lnTo>
                    <a:pt x="65651" y="17501"/>
                  </a:lnTo>
                  <a:close/>
                  <a:moveTo>
                    <a:pt x="65651" y="17260"/>
                  </a:moveTo>
                  <a:lnTo>
                    <a:pt x="61094" y="17260"/>
                  </a:lnTo>
                  <a:lnTo>
                    <a:pt x="61094" y="12662"/>
                  </a:lnTo>
                  <a:lnTo>
                    <a:pt x="65651" y="12662"/>
                  </a:lnTo>
                  <a:close/>
                  <a:moveTo>
                    <a:pt x="65651" y="12420"/>
                  </a:moveTo>
                  <a:lnTo>
                    <a:pt x="61094" y="12420"/>
                  </a:lnTo>
                  <a:lnTo>
                    <a:pt x="61094" y="7864"/>
                  </a:lnTo>
                  <a:lnTo>
                    <a:pt x="65651" y="7864"/>
                  </a:lnTo>
                  <a:close/>
                  <a:moveTo>
                    <a:pt x="70490" y="84604"/>
                  </a:moveTo>
                  <a:lnTo>
                    <a:pt x="65893" y="84604"/>
                  </a:lnTo>
                  <a:lnTo>
                    <a:pt x="65893" y="80047"/>
                  </a:lnTo>
                  <a:lnTo>
                    <a:pt x="70490" y="80047"/>
                  </a:lnTo>
                  <a:close/>
                  <a:moveTo>
                    <a:pt x="70490" y="79805"/>
                  </a:moveTo>
                  <a:lnTo>
                    <a:pt x="65893" y="79805"/>
                  </a:lnTo>
                  <a:lnTo>
                    <a:pt x="65893" y="75208"/>
                  </a:lnTo>
                  <a:lnTo>
                    <a:pt x="70490" y="75208"/>
                  </a:lnTo>
                  <a:close/>
                  <a:moveTo>
                    <a:pt x="70490" y="74966"/>
                  </a:moveTo>
                  <a:lnTo>
                    <a:pt x="65893" y="74966"/>
                  </a:lnTo>
                  <a:lnTo>
                    <a:pt x="65893" y="70409"/>
                  </a:lnTo>
                  <a:lnTo>
                    <a:pt x="70490" y="70409"/>
                  </a:lnTo>
                  <a:close/>
                  <a:moveTo>
                    <a:pt x="70490" y="70167"/>
                  </a:moveTo>
                  <a:lnTo>
                    <a:pt x="65893" y="70167"/>
                  </a:lnTo>
                  <a:lnTo>
                    <a:pt x="65893" y="65610"/>
                  </a:lnTo>
                  <a:lnTo>
                    <a:pt x="70490" y="65610"/>
                  </a:lnTo>
                  <a:close/>
                  <a:moveTo>
                    <a:pt x="70490" y="65368"/>
                  </a:moveTo>
                  <a:lnTo>
                    <a:pt x="65893" y="65368"/>
                  </a:lnTo>
                  <a:lnTo>
                    <a:pt x="65893" y="60771"/>
                  </a:lnTo>
                  <a:lnTo>
                    <a:pt x="70490" y="60771"/>
                  </a:lnTo>
                  <a:close/>
                  <a:moveTo>
                    <a:pt x="70490" y="60529"/>
                  </a:moveTo>
                  <a:lnTo>
                    <a:pt x="65893" y="60529"/>
                  </a:lnTo>
                  <a:lnTo>
                    <a:pt x="65893" y="55972"/>
                  </a:lnTo>
                  <a:lnTo>
                    <a:pt x="70490" y="55972"/>
                  </a:lnTo>
                  <a:close/>
                  <a:moveTo>
                    <a:pt x="70490" y="55730"/>
                  </a:moveTo>
                  <a:lnTo>
                    <a:pt x="65893" y="55730"/>
                  </a:lnTo>
                  <a:lnTo>
                    <a:pt x="65893" y="51174"/>
                  </a:lnTo>
                  <a:lnTo>
                    <a:pt x="70490" y="51174"/>
                  </a:lnTo>
                  <a:close/>
                  <a:moveTo>
                    <a:pt x="70490" y="50932"/>
                  </a:moveTo>
                  <a:lnTo>
                    <a:pt x="65893" y="50932"/>
                  </a:lnTo>
                  <a:lnTo>
                    <a:pt x="65893" y="46335"/>
                  </a:lnTo>
                  <a:lnTo>
                    <a:pt x="70490" y="46335"/>
                  </a:lnTo>
                  <a:close/>
                  <a:moveTo>
                    <a:pt x="70490" y="46093"/>
                  </a:moveTo>
                  <a:lnTo>
                    <a:pt x="65893" y="46093"/>
                  </a:lnTo>
                  <a:lnTo>
                    <a:pt x="65893" y="41536"/>
                  </a:lnTo>
                  <a:lnTo>
                    <a:pt x="70490" y="41536"/>
                  </a:lnTo>
                  <a:close/>
                  <a:moveTo>
                    <a:pt x="70490" y="41294"/>
                  </a:moveTo>
                  <a:lnTo>
                    <a:pt x="65893" y="41294"/>
                  </a:lnTo>
                  <a:lnTo>
                    <a:pt x="65893" y="36737"/>
                  </a:lnTo>
                  <a:lnTo>
                    <a:pt x="70490" y="36737"/>
                  </a:lnTo>
                  <a:close/>
                  <a:moveTo>
                    <a:pt x="70490" y="36495"/>
                  </a:moveTo>
                  <a:lnTo>
                    <a:pt x="65893" y="36495"/>
                  </a:lnTo>
                  <a:lnTo>
                    <a:pt x="65893" y="31898"/>
                  </a:lnTo>
                  <a:lnTo>
                    <a:pt x="70490" y="31898"/>
                  </a:lnTo>
                  <a:close/>
                  <a:moveTo>
                    <a:pt x="70490" y="31656"/>
                  </a:moveTo>
                  <a:lnTo>
                    <a:pt x="65893" y="31656"/>
                  </a:lnTo>
                  <a:lnTo>
                    <a:pt x="65893" y="27099"/>
                  </a:lnTo>
                  <a:lnTo>
                    <a:pt x="70490" y="27099"/>
                  </a:lnTo>
                  <a:close/>
                  <a:moveTo>
                    <a:pt x="70490" y="26857"/>
                  </a:moveTo>
                  <a:lnTo>
                    <a:pt x="65893" y="26857"/>
                  </a:lnTo>
                  <a:lnTo>
                    <a:pt x="65893" y="22260"/>
                  </a:lnTo>
                  <a:lnTo>
                    <a:pt x="70490" y="22260"/>
                  </a:lnTo>
                  <a:close/>
                  <a:moveTo>
                    <a:pt x="70490" y="22018"/>
                  </a:moveTo>
                  <a:lnTo>
                    <a:pt x="65893" y="22018"/>
                  </a:lnTo>
                  <a:lnTo>
                    <a:pt x="65893" y="17461"/>
                  </a:lnTo>
                  <a:lnTo>
                    <a:pt x="70490" y="17461"/>
                  </a:lnTo>
                  <a:close/>
                  <a:moveTo>
                    <a:pt x="70490" y="17219"/>
                  </a:moveTo>
                  <a:lnTo>
                    <a:pt x="65893" y="17219"/>
                  </a:lnTo>
                  <a:lnTo>
                    <a:pt x="65893" y="12662"/>
                  </a:lnTo>
                  <a:lnTo>
                    <a:pt x="70490" y="12662"/>
                  </a:lnTo>
                  <a:close/>
                  <a:moveTo>
                    <a:pt x="70490" y="12420"/>
                  </a:moveTo>
                  <a:lnTo>
                    <a:pt x="65893" y="12420"/>
                  </a:lnTo>
                  <a:lnTo>
                    <a:pt x="65893" y="7823"/>
                  </a:lnTo>
                  <a:lnTo>
                    <a:pt x="70490" y="7823"/>
                  </a:lnTo>
                  <a:close/>
                  <a:moveTo>
                    <a:pt x="75289" y="79765"/>
                  </a:moveTo>
                  <a:lnTo>
                    <a:pt x="70732" y="79765"/>
                  </a:lnTo>
                  <a:lnTo>
                    <a:pt x="70732" y="75208"/>
                  </a:lnTo>
                  <a:lnTo>
                    <a:pt x="75289" y="75208"/>
                  </a:lnTo>
                  <a:close/>
                  <a:moveTo>
                    <a:pt x="75289" y="74966"/>
                  </a:moveTo>
                  <a:lnTo>
                    <a:pt x="70732" y="74966"/>
                  </a:lnTo>
                  <a:lnTo>
                    <a:pt x="70732" y="70409"/>
                  </a:lnTo>
                  <a:lnTo>
                    <a:pt x="75289" y="70409"/>
                  </a:lnTo>
                  <a:close/>
                  <a:moveTo>
                    <a:pt x="75289" y="70167"/>
                  </a:moveTo>
                  <a:lnTo>
                    <a:pt x="70732" y="70167"/>
                  </a:lnTo>
                  <a:lnTo>
                    <a:pt x="70732" y="65570"/>
                  </a:lnTo>
                  <a:lnTo>
                    <a:pt x="75289" y="65570"/>
                  </a:lnTo>
                  <a:close/>
                  <a:moveTo>
                    <a:pt x="75289" y="65328"/>
                  </a:moveTo>
                  <a:lnTo>
                    <a:pt x="70732" y="65328"/>
                  </a:lnTo>
                  <a:lnTo>
                    <a:pt x="70732" y="60771"/>
                  </a:lnTo>
                  <a:lnTo>
                    <a:pt x="75289" y="60771"/>
                  </a:lnTo>
                  <a:close/>
                  <a:moveTo>
                    <a:pt x="75289" y="60529"/>
                  </a:moveTo>
                  <a:lnTo>
                    <a:pt x="70732" y="60529"/>
                  </a:lnTo>
                  <a:lnTo>
                    <a:pt x="70732" y="55972"/>
                  </a:lnTo>
                  <a:lnTo>
                    <a:pt x="75289" y="55972"/>
                  </a:lnTo>
                  <a:close/>
                  <a:moveTo>
                    <a:pt x="75289" y="55730"/>
                  </a:moveTo>
                  <a:lnTo>
                    <a:pt x="70732" y="55730"/>
                  </a:lnTo>
                  <a:lnTo>
                    <a:pt x="70732" y="51133"/>
                  </a:lnTo>
                  <a:lnTo>
                    <a:pt x="75289" y="51133"/>
                  </a:lnTo>
                  <a:close/>
                  <a:moveTo>
                    <a:pt x="75289" y="50891"/>
                  </a:moveTo>
                  <a:lnTo>
                    <a:pt x="70732" y="50891"/>
                  </a:lnTo>
                  <a:lnTo>
                    <a:pt x="70732" y="46335"/>
                  </a:lnTo>
                  <a:lnTo>
                    <a:pt x="75289" y="46335"/>
                  </a:lnTo>
                  <a:close/>
                  <a:moveTo>
                    <a:pt x="75289" y="46093"/>
                  </a:moveTo>
                  <a:lnTo>
                    <a:pt x="70732" y="46093"/>
                  </a:lnTo>
                  <a:lnTo>
                    <a:pt x="70732" y="41495"/>
                  </a:lnTo>
                  <a:lnTo>
                    <a:pt x="75289" y="41495"/>
                  </a:lnTo>
                  <a:close/>
                  <a:moveTo>
                    <a:pt x="75289" y="41253"/>
                  </a:moveTo>
                  <a:lnTo>
                    <a:pt x="70732" y="41253"/>
                  </a:lnTo>
                  <a:lnTo>
                    <a:pt x="70732" y="36697"/>
                  </a:lnTo>
                  <a:lnTo>
                    <a:pt x="75289" y="36697"/>
                  </a:lnTo>
                  <a:close/>
                  <a:moveTo>
                    <a:pt x="75289" y="36455"/>
                  </a:moveTo>
                  <a:lnTo>
                    <a:pt x="70732" y="36455"/>
                  </a:lnTo>
                  <a:lnTo>
                    <a:pt x="70732" y="31898"/>
                  </a:lnTo>
                  <a:lnTo>
                    <a:pt x="75289" y="31898"/>
                  </a:lnTo>
                  <a:close/>
                  <a:moveTo>
                    <a:pt x="75289" y="31656"/>
                  </a:moveTo>
                  <a:lnTo>
                    <a:pt x="70732" y="31656"/>
                  </a:lnTo>
                  <a:lnTo>
                    <a:pt x="70732" y="27059"/>
                  </a:lnTo>
                  <a:lnTo>
                    <a:pt x="75289" y="27059"/>
                  </a:lnTo>
                  <a:close/>
                  <a:moveTo>
                    <a:pt x="75289" y="26817"/>
                  </a:moveTo>
                  <a:lnTo>
                    <a:pt x="70732" y="26817"/>
                  </a:lnTo>
                  <a:lnTo>
                    <a:pt x="70732" y="22260"/>
                  </a:lnTo>
                  <a:lnTo>
                    <a:pt x="75289" y="22260"/>
                  </a:lnTo>
                  <a:close/>
                  <a:moveTo>
                    <a:pt x="75289" y="22018"/>
                  </a:moveTo>
                  <a:lnTo>
                    <a:pt x="70732" y="22018"/>
                  </a:lnTo>
                  <a:lnTo>
                    <a:pt x="70732" y="17461"/>
                  </a:lnTo>
                  <a:lnTo>
                    <a:pt x="75289" y="17461"/>
                  </a:lnTo>
                  <a:close/>
                  <a:moveTo>
                    <a:pt x="75289" y="17219"/>
                  </a:moveTo>
                  <a:lnTo>
                    <a:pt x="70732" y="17219"/>
                  </a:lnTo>
                  <a:lnTo>
                    <a:pt x="70732" y="12622"/>
                  </a:lnTo>
                  <a:lnTo>
                    <a:pt x="75289" y="12622"/>
                  </a:lnTo>
                  <a:close/>
                  <a:moveTo>
                    <a:pt x="80087" y="74926"/>
                  </a:moveTo>
                  <a:lnTo>
                    <a:pt x="75531" y="74926"/>
                  </a:lnTo>
                  <a:lnTo>
                    <a:pt x="75531" y="70369"/>
                  </a:lnTo>
                  <a:lnTo>
                    <a:pt x="80087" y="70369"/>
                  </a:lnTo>
                  <a:close/>
                  <a:moveTo>
                    <a:pt x="80087" y="70127"/>
                  </a:moveTo>
                  <a:lnTo>
                    <a:pt x="75531" y="70127"/>
                  </a:lnTo>
                  <a:lnTo>
                    <a:pt x="75531" y="65570"/>
                  </a:lnTo>
                  <a:lnTo>
                    <a:pt x="80087" y="65570"/>
                  </a:lnTo>
                  <a:close/>
                  <a:moveTo>
                    <a:pt x="80087" y="65328"/>
                  </a:moveTo>
                  <a:lnTo>
                    <a:pt x="75531" y="65328"/>
                  </a:lnTo>
                  <a:lnTo>
                    <a:pt x="75531" y="60731"/>
                  </a:lnTo>
                  <a:lnTo>
                    <a:pt x="80087" y="60731"/>
                  </a:lnTo>
                  <a:close/>
                  <a:moveTo>
                    <a:pt x="80087" y="60489"/>
                  </a:moveTo>
                  <a:lnTo>
                    <a:pt x="75531" y="60489"/>
                  </a:lnTo>
                  <a:lnTo>
                    <a:pt x="75531" y="55932"/>
                  </a:lnTo>
                  <a:lnTo>
                    <a:pt x="80087" y="55932"/>
                  </a:lnTo>
                  <a:close/>
                  <a:moveTo>
                    <a:pt x="80087" y="55690"/>
                  </a:moveTo>
                  <a:lnTo>
                    <a:pt x="75531" y="55690"/>
                  </a:lnTo>
                  <a:lnTo>
                    <a:pt x="75531" y="51133"/>
                  </a:lnTo>
                  <a:lnTo>
                    <a:pt x="80087" y="51133"/>
                  </a:lnTo>
                  <a:close/>
                  <a:moveTo>
                    <a:pt x="80087" y="50891"/>
                  </a:moveTo>
                  <a:lnTo>
                    <a:pt x="75531" y="50891"/>
                  </a:lnTo>
                  <a:lnTo>
                    <a:pt x="75531" y="46294"/>
                  </a:lnTo>
                  <a:lnTo>
                    <a:pt x="80087" y="46294"/>
                  </a:lnTo>
                  <a:close/>
                  <a:moveTo>
                    <a:pt x="80087" y="46052"/>
                  </a:moveTo>
                  <a:lnTo>
                    <a:pt x="75531" y="46052"/>
                  </a:lnTo>
                  <a:lnTo>
                    <a:pt x="75531" y="41495"/>
                  </a:lnTo>
                  <a:lnTo>
                    <a:pt x="80087" y="41495"/>
                  </a:lnTo>
                  <a:close/>
                  <a:moveTo>
                    <a:pt x="80087" y="41253"/>
                  </a:moveTo>
                  <a:lnTo>
                    <a:pt x="75531" y="41253"/>
                  </a:lnTo>
                  <a:lnTo>
                    <a:pt x="75531" y="36697"/>
                  </a:lnTo>
                  <a:lnTo>
                    <a:pt x="80087" y="36697"/>
                  </a:lnTo>
                  <a:close/>
                  <a:moveTo>
                    <a:pt x="80087" y="36455"/>
                  </a:moveTo>
                  <a:lnTo>
                    <a:pt x="75531" y="36455"/>
                  </a:lnTo>
                  <a:lnTo>
                    <a:pt x="75531" y="31858"/>
                  </a:lnTo>
                  <a:lnTo>
                    <a:pt x="80087" y="31858"/>
                  </a:lnTo>
                  <a:close/>
                  <a:moveTo>
                    <a:pt x="80087" y="31616"/>
                  </a:moveTo>
                  <a:lnTo>
                    <a:pt x="75531" y="31616"/>
                  </a:lnTo>
                  <a:lnTo>
                    <a:pt x="75531" y="27059"/>
                  </a:lnTo>
                  <a:lnTo>
                    <a:pt x="80087" y="27059"/>
                  </a:lnTo>
                  <a:close/>
                  <a:moveTo>
                    <a:pt x="80087" y="26817"/>
                  </a:moveTo>
                  <a:lnTo>
                    <a:pt x="75531" y="26817"/>
                  </a:lnTo>
                  <a:lnTo>
                    <a:pt x="75531" y="22260"/>
                  </a:lnTo>
                  <a:lnTo>
                    <a:pt x="80087" y="22260"/>
                  </a:lnTo>
                  <a:close/>
                  <a:moveTo>
                    <a:pt x="80087" y="22018"/>
                  </a:moveTo>
                  <a:lnTo>
                    <a:pt x="75531" y="22018"/>
                  </a:lnTo>
                  <a:lnTo>
                    <a:pt x="75531" y="17421"/>
                  </a:lnTo>
                  <a:lnTo>
                    <a:pt x="80087" y="17421"/>
                  </a:lnTo>
                  <a:close/>
                  <a:moveTo>
                    <a:pt x="84886" y="70127"/>
                  </a:moveTo>
                  <a:lnTo>
                    <a:pt x="80329" y="70127"/>
                  </a:lnTo>
                  <a:lnTo>
                    <a:pt x="80329" y="65530"/>
                  </a:lnTo>
                  <a:lnTo>
                    <a:pt x="84886" y="65530"/>
                  </a:lnTo>
                  <a:close/>
                  <a:moveTo>
                    <a:pt x="84886" y="65288"/>
                  </a:moveTo>
                  <a:lnTo>
                    <a:pt x="80329" y="65288"/>
                  </a:lnTo>
                  <a:lnTo>
                    <a:pt x="80329" y="60731"/>
                  </a:lnTo>
                  <a:lnTo>
                    <a:pt x="84886" y="60731"/>
                  </a:lnTo>
                  <a:close/>
                  <a:moveTo>
                    <a:pt x="84886" y="60489"/>
                  </a:moveTo>
                  <a:lnTo>
                    <a:pt x="80329" y="60489"/>
                  </a:lnTo>
                  <a:lnTo>
                    <a:pt x="80329" y="55932"/>
                  </a:lnTo>
                  <a:lnTo>
                    <a:pt x="84886" y="55932"/>
                  </a:lnTo>
                  <a:close/>
                  <a:moveTo>
                    <a:pt x="84886" y="55690"/>
                  </a:moveTo>
                  <a:lnTo>
                    <a:pt x="80329" y="55690"/>
                  </a:lnTo>
                  <a:lnTo>
                    <a:pt x="80329" y="51093"/>
                  </a:lnTo>
                  <a:lnTo>
                    <a:pt x="84886" y="51093"/>
                  </a:lnTo>
                  <a:close/>
                  <a:moveTo>
                    <a:pt x="84886" y="50851"/>
                  </a:moveTo>
                  <a:lnTo>
                    <a:pt x="80329" y="50851"/>
                  </a:lnTo>
                  <a:lnTo>
                    <a:pt x="80329" y="46294"/>
                  </a:lnTo>
                  <a:lnTo>
                    <a:pt x="84886" y="46294"/>
                  </a:lnTo>
                  <a:close/>
                  <a:moveTo>
                    <a:pt x="84886" y="46052"/>
                  </a:moveTo>
                  <a:lnTo>
                    <a:pt x="80329" y="46052"/>
                  </a:lnTo>
                  <a:lnTo>
                    <a:pt x="80329" y="41495"/>
                  </a:lnTo>
                  <a:lnTo>
                    <a:pt x="84886" y="41495"/>
                  </a:lnTo>
                  <a:close/>
                  <a:moveTo>
                    <a:pt x="84886" y="41253"/>
                  </a:moveTo>
                  <a:lnTo>
                    <a:pt x="80329" y="41253"/>
                  </a:lnTo>
                  <a:lnTo>
                    <a:pt x="80329" y="36656"/>
                  </a:lnTo>
                  <a:lnTo>
                    <a:pt x="84886" y="36656"/>
                  </a:lnTo>
                  <a:close/>
                  <a:moveTo>
                    <a:pt x="84886" y="36414"/>
                  </a:moveTo>
                  <a:lnTo>
                    <a:pt x="80329" y="36414"/>
                  </a:lnTo>
                  <a:lnTo>
                    <a:pt x="80329" y="31858"/>
                  </a:lnTo>
                  <a:lnTo>
                    <a:pt x="84886" y="31858"/>
                  </a:lnTo>
                  <a:close/>
                  <a:moveTo>
                    <a:pt x="84886" y="31616"/>
                  </a:moveTo>
                  <a:lnTo>
                    <a:pt x="80329" y="31616"/>
                  </a:lnTo>
                  <a:lnTo>
                    <a:pt x="80329" y="27018"/>
                  </a:lnTo>
                  <a:lnTo>
                    <a:pt x="84886" y="27018"/>
                  </a:lnTo>
                  <a:close/>
                  <a:moveTo>
                    <a:pt x="84886" y="26776"/>
                  </a:moveTo>
                  <a:lnTo>
                    <a:pt x="80329" y="26776"/>
                  </a:lnTo>
                  <a:lnTo>
                    <a:pt x="80329" y="22220"/>
                  </a:lnTo>
                  <a:lnTo>
                    <a:pt x="84886" y="2222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23" name="Google Shape;623;p25"/>
          <p:cNvGrpSpPr/>
          <p:nvPr/>
        </p:nvGrpSpPr>
        <p:grpSpPr>
          <a:xfrm>
            <a:off x="-323125" y="3272100"/>
            <a:ext cx="9467125" cy="1871400"/>
            <a:chOff x="-323125" y="3272100"/>
            <a:chExt cx="9467125" cy="1871400"/>
          </a:xfrm>
        </p:grpSpPr>
        <p:sp>
          <p:nvSpPr>
            <p:cNvPr id="624" name="Google Shape;624;p25"/>
            <p:cNvSpPr/>
            <p:nvPr/>
          </p:nvSpPr>
          <p:spPr>
            <a:xfrm>
              <a:off x="0" y="3272100"/>
              <a:ext cx="457500" cy="1871400"/>
            </a:xfrm>
            <a:prstGeom prst="rect">
              <a:avLst/>
            </a:prstGeom>
            <a:solidFill>
              <a:srgbClr val="63DBF5">
                <a:alpha val="689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625" name="Google Shape;625;p25"/>
            <p:cNvSpPr/>
            <p:nvPr/>
          </p:nvSpPr>
          <p:spPr>
            <a:xfrm flipH="1">
              <a:off x="8600100" y="3551700"/>
              <a:ext cx="543900" cy="1591800"/>
            </a:xfrm>
            <a:prstGeom prst="round1Rect">
              <a:avLst>
                <a:gd name="adj" fmla="val 50000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626" name="Google Shape;626;p25"/>
            <p:cNvSpPr/>
            <p:nvPr/>
          </p:nvSpPr>
          <p:spPr>
            <a:xfrm>
              <a:off x="-323125" y="4730450"/>
              <a:ext cx="1882500" cy="213000"/>
            </a:xfrm>
            <a:prstGeom prst="roundRect">
              <a:avLst>
                <a:gd name="adj" fmla="val 50000"/>
              </a:avLst>
            </a:prstGeom>
            <a:solidFill>
              <a:srgbClr val="516CEE">
                <a:alpha val="6075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627" name="Google Shape;627;p25"/>
            <p:cNvSpPr/>
            <p:nvPr/>
          </p:nvSpPr>
          <p:spPr>
            <a:xfrm flipH="1">
              <a:off x="6880500" y="4829700"/>
              <a:ext cx="2263500" cy="313800"/>
            </a:xfrm>
            <a:prstGeom prst="round1Rect">
              <a:avLst>
                <a:gd name="adj" fmla="val 50000"/>
              </a:avLst>
            </a:prstGeom>
            <a:solidFill>
              <a:srgbClr val="006DF5">
                <a:alpha val="405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sp>
        <p:nvSpPr>
          <p:cNvPr id="628" name="Google Shape;628;p25"/>
          <p:cNvSpPr txBox="1">
            <a:spLocks noGrp="1"/>
          </p:cNvSpPr>
          <p:nvPr>
            <p:ph type="title"/>
          </p:nvPr>
        </p:nvSpPr>
        <p:spPr>
          <a:xfrm>
            <a:off x="722375" y="539500"/>
            <a:ext cx="7699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629" name="Google Shape;629;p25"/>
          <p:cNvSpPr txBox="1">
            <a:spLocks noGrp="1"/>
          </p:cNvSpPr>
          <p:nvPr>
            <p:ph type="subTitle" idx="1"/>
          </p:nvPr>
        </p:nvSpPr>
        <p:spPr>
          <a:xfrm>
            <a:off x="798552" y="2867950"/>
            <a:ext cx="2389800" cy="1242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630" name="Google Shape;630;p25"/>
          <p:cNvSpPr txBox="1">
            <a:spLocks noGrp="1"/>
          </p:cNvSpPr>
          <p:nvPr>
            <p:ph type="subTitle" idx="2"/>
          </p:nvPr>
        </p:nvSpPr>
        <p:spPr>
          <a:xfrm>
            <a:off x="3377088" y="2867950"/>
            <a:ext cx="2389800" cy="1242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631" name="Google Shape;631;p25"/>
          <p:cNvSpPr txBox="1">
            <a:spLocks noGrp="1"/>
          </p:cNvSpPr>
          <p:nvPr>
            <p:ph type="subTitle" idx="3"/>
          </p:nvPr>
        </p:nvSpPr>
        <p:spPr>
          <a:xfrm>
            <a:off x="798552" y="2567475"/>
            <a:ext cx="2389800" cy="402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632" name="Google Shape;632;p25"/>
          <p:cNvSpPr txBox="1">
            <a:spLocks noGrp="1"/>
          </p:cNvSpPr>
          <p:nvPr>
            <p:ph type="subTitle" idx="4"/>
          </p:nvPr>
        </p:nvSpPr>
        <p:spPr>
          <a:xfrm>
            <a:off x="3377096" y="2567475"/>
            <a:ext cx="2389800" cy="402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633" name="Google Shape;633;p25"/>
          <p:cNvSpPr txBox="1">
            <a:spLocks noGrp="1"/>
          </p:cNvSpPr>
          <p:nvPr>
            <p:ph type="subTitle" idx="5"/>
          </p:nvPr>
        </p:nvSpPr>
        <p:spPr>
          <a:xfrm>
            <a:off x="5955640" y="2867950"/>
            <a:ext cx="2389800" cy="1242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634" name="Google Shape;634;p25"/>
          <p:cNvSpPr txBox="1">
            <a:spLocks noGrp="1"/>
          </p:cNvSpPr>
          <p:nvPr>
            <p:ph type="subTitle" idx="6"/>
          </p:nvPr>
        </p:nvSpPr>
        <p:spPr>
          <a:xfrm>
            <a:off x="5955648" y="2567475"/>
            <a:ext cx="2389800" cy="402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CUSTOM_1_1">
    <p:spTree>
      <p:nvGrpSpPr>
        <p:cNvPr id="1" name="Shape 6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8" name="Google Shape;688;p2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0800000"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689" name="Google Shape;689;p27"/>
          <p:cNvGrpSpPr/>
          <p:nvPr/>
        </p:nvGrpSpPr>
        <p:grpSpPr>
          <a:xfrm>
            <a:off x="-373450" y="0"/>
            <a:ext cx="9517450" cy="5162825"/>
            <a:chOff x="-373450" y="0"/>
            <a:chExt cx="9517450" cy="5162825"/>
          </a:xfrm>
        </p:grpSpPr>
        <p:sp>
          <p:nvSpPr>
            <p:cNvPr id="690" name="Google Shape;690;p27"/>
            <p:cNvSpPr/>
            <p:nvPr/>
          </p:nvSpPr>
          <p:spPr>
            <a:xfrm flipH="1">
              <a:off x="8421600" y="0"/>
              <a:ext cx="722400" cy="1871400"/>
            </a:xfrm>
            <a:prstGeom prst="rect">
              <a:avLst/>
            </a:prstGeom>
            <a:solidFill>
              <a:srgbClr val="63DBF5">
                <a:alpha val="689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691" name="Google Shape;691;p27"/>
            <p:cNvSpPr/>
            <p:nvPr/>
          </p:nvSpPr>
          <p:spPr>
            <a:xfrm rot="5400000" flipH="1">
              <a:off x="893400" y="3800225"/>
              <a:ext cx="441600" cy="2283600"/>
            </a:xfrm>
            <a:prstGeom prst="round1Rect">
              <a:avLst>
                <a:gd name="adj" fmla="val 49349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692" name="Google Shape;692;p27"/>
            <p:cNvSpPr/>
            <p:nvPr/>
          </p:nvSpPr>
          <p:spPr>
            <a:xfrm rot="10800000">
              <a:off x="6880500" y="0"/>
              <a:ext cx="2263500" cy="313800"/>
            </a:xfrm>
            <a:prstGeom prst="round1Rect">
              <a:avLst>
                <a:gd name="adj" fmla="val 50000"/>
              </a:avLst>
            </a:prstGeom>
            <a:solidFill>
              <a:srgbClr val="006DF5">
                <a:alpha val="405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693" name="Google Shape;693;p27"/>
            <p:cNvSpPr/>
            <p:nvPr/>
          </p:nvSpPr>
          <p:spPr>
            <a:xfrm>
              <a:off x="-373450" y="100800"/>
              <a:ext cx="1882500" cy="213000"/>
            </a:xfrm>
            <a:prstGeom prst="roundRect">
              <a:avLst>
                <a:gd name="adj" fmla="val 50000"/>
              </a:avLst>
            </a:prstGeom>
            <a:solidFill>
              <a:srgbClr val="516CEE">
                <a:alpha val="6075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grpSp>
        <p:nvGrpSpPr>
          <p:cNvPr id="694" name="Google Shape;694;p27"/>
          <p:cNvGrpSpPr/>
          <p:nvPr/>
        </p:nvGrpSpPr>
        <p:grpSpPr>
          <a:xfrm>
            <a:off x="8575563" y="3999888"/>
            <a:ext cx="1885275" cy="1884250"/>
            <a:chOff x="2609275" y="3149350"/>
            <a:chExt cx="1885275" cy="1884250"/>
          </a:xfrm>
        </p:grpSpPr>
        <p:sp>
          <p:nvSpPr>
            <p:cNvPr id="695" name="Google Shape;695;p27"/>
            <p:cNvSpPr/>
            <p:nvPr/>
          </p:nvSpPr>
          <p:spPr>
            <a:xfrm>
              <a:off x="3923900" y="3224950"/>
              <a:ext cx="494025" cy="495025"/>
            </a:xfrm>
            <a:custGeom>
              <a:avLst/>
              <a:gdLst/>
              <a:ahLst/>
              <a:cxnLst/>
              <a:rect l="l" t="t" r="r" b="b"/>
              <a:pathLst>
                <a:path w="19761" h="19801" extrusionOk="0">
                  <a:moveTo>
                    <a:pt x="485" y="202"/>
                  </a:moveTo>
                  <a:cubicBezTo>
                    <a:pt x="323" y="162"/>
                    <a:pt x="162" y="81"/>
                    <a:pt x="1" y="1"/>
                  </a:cubicBezTo>
                  <a:lnTo>
                    <a:pt x="19761" y="19801"/>
                  </a:lnTo>
                  <a:cubicBezTo>
                    <a:pt x="19720" y="19640"/>
                    <a:pt x="19640" y="19478"/>
                    <a:pt x="19559" y="19317"/>
                  </a:cubicBezTo>
                  <a:lnTo>
                    <a:pt x="485" y="20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" name="Google Shape;696;p27"/>
            <p:cNvSpPr/>
            <p:nvPr/>
          </p:nvSpPr>
          <p:spPr>
            <a:xfrm>
              <a:off x="3725300" y="3164475"/>
              <a:ext cx="753125" cy="753100"/>
            </a:xfrm>
            <a:custGeom>
              <a:avLst/>
              <a:gdLst/>
              <a:ahLst/>
              <a:cxnLst/>
              <a:rect l="l" t="t" r="r" b="b"/>
              <a:pathLst>
                <a:path w="30125" h="30124" extrusionOk="0">
                  <a:moveTo>
                    <a:pt x="323" y="81"/>
                  </a:moveTo>
                  <a:cubicBezTo>
                    <a:pt x="202" y="41"/>
                    <a:pt x="122" y="41"/>
                    <a:pt x="1" y="0"/>
                  </a:cubicBezTo>
                  <a:lnTo>
                    <a:pt x="30124" y="30124"/>
                  </a:lnTo>
                  <a:cubicBezTo>
                    <a:pt x="30084" y="30043"/>
                    <a:pt x="30084" y="29922"/>
                    <a:pt x="30043" y="29801"/>
                  </a:cubicBezTo>
                  <a:lnTo>
                    <a:pt x="323" y="8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" name="Google Shape;697;p27"/>
            <p:cNvSpPr/>
            <p:nvPr/>
          </p:nvSpPr>
          <p:spPr>
            <a:xfrm>
              <a:off x="3572075" y="3149350"/>
              <a:ext cx="922475" cy="922475"/>
            </a:xfrm>
            <a:custGeom>
              <a:avLst/>
              <a:gdLst/>
              <a:ahLst/>
              <a:cxnLst/>
              <a:rect l="l" t="t" r="r" b="b"/>
              <a:pathLst>
                <a:path w="36899" h="36899" extrusionOk="0">
                  <a:moveTo>
                    <a:pt x="282" y="0"/>
                  </a:moveTo>
                  <a:cubicBezTo>
                    <a:pt x="161" y="0"/>
                    <a:pt x="81" y="0"/>
                    <a:pt x="0" y="0"/>
                  </a:cubicBezTo>
                  <a:lnTo>
                    <a:pt x="36898" y="36899"/>
                  </a:lnTo>
                  <a:cubicBezTo>
                    <a:pt x="36898" y="36778"/>
                    <a:pt x="36898" y="36697"/>
                    <a:pt x="36858" y="36616"/>
                  </a:cubicBezTo>
                  <a:lnTo>
                    <a:pt x="2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" name="Google Shape;698;p27"/>
            <p:cNvSpPr/>
            <p:nvPr/>
          </p:nvSpPr>
          <p:spPr>
            <a:xfrm>
              <a:off x="3440000" y="3154400"/>
              <a:ext cx="1048500" cy="1048500"/>
            </a:xfrm>
            <a:custGeom>
              <a:avLst/>
              <a:gdLst/>
              <a:ahLst/>
              <a:cxnLst/>
              <a:rect l="l" t="t" r="r" b="b"/>
              <a:pathLst>
                <a:path w="41940" h="41940" extrusionOk="0">
                  <a:moveTo>
                    <a:pt x="242" y="0"/>
                  </a:moveTo>
                  <a:cubicBezTo>
                    <a:pt x="162" y="40"/>
                    <a:pt x="81" y="40"/>
                    <a:pt x="0" y="40"/>
                  </a:cubicBezTo>
                  <a:lnTo>
                    <a:pt x="41899" y="41939"/>
                  </a:lnTo>
                  <a:cubicBezTo>
                    <a:pt x="41899" y="41858"/>
                    <a:pt x="41939" y="41778"/>
                    <a:pt x="41939" y="4169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" name="Google Shape;699;p27"/>
            <p:cNvSpPr/>
            <p:nvPr/>
          </p:nvSpPr>
          <p:spPr>
            <a:xfrm>
              <a:off x="3323050" y="3175550"/>
              <a:ext cx="1145275" cy="1144275"/>
            </a:xfrm>
            <a:custGeom>
              <a:avLst/>
              <a:gdLst/>
              <a:ahLst/>
              <a:cxnLst/>
              <a:rect l="l" t="t" r="r" b="b"/>
              <a:pathLst>
                <a:path w="45811" h="45771" extrusionOk="0">
                  <a:moveTo>
                    <a:pt x="243" y="1"/>
                  </a:moveTo>
                  <a:cubicBezTo>
                    <a:pt x="162" y="1"/>
                    <a:pt x="81" y="41"/>
                    <a:pt x="1" y="41"/>
                  </a:cubicBezTo>
                  <a:lnTo>
                    <a:pt x="45730" y="45771"/>
                  </a:lnTo>
                  <a:cubicBezTo>
                    <a:pt x="45771" y="45690"/>
                    <a:pt x="45771" y="45610"/>
                    <a:pt x="45811" y="4556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" name="Google Shape;700;p27"/>
            <p:cNvSpPr/>
            <p:nvPr/>
          </p:nvSpPr>
          <p:spPr>
            <a:xfrm>
              <a:off x="3218200" y="3207825"/>
              <a:ext cx="1216875" cy="1216850"/>
            </a:xfrm>
            <a:custGeom>
              <a:avLst/>
              <a:gdLst/>
              <a:ahLst/>
              <a:cxnLst/>
              <a:rect l="l" t="t" r="r" b="b"/>
              <a:pathLst>
                <a:path w="48675" h="48674" extrusionOk="0">
                  <a:moveTo>
                    <a:pt x="202" y="0"/>
                  </a:moveTo>
                  <a:cubicBezTo>
                    <a:pt x="122" y="0"/>
                    <a:pt x="81" y="41"/>
                    <a:pt x="1" y="81"/>
                  </a:cubicBezTo>
                  <a:lnTo>
                    <a:pt x="48593" y="48674"/>
                  </a:lnTo>
                  <a:cubicBezTo>
                    <a:pt x="48634" y="48633"/>
                    <a:pt x="48674" y="48553"/>
                    <a:pt x="48674" y="4847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1" name="Google Shape;701;p27"/>
            <p:cNvSpPr/>
            <p:nvPr/>
          </p:nvSpPr>
          <p:spPr>
            <a:xfrm>
              <a:off x="3122425" y="3249150"/>
              <a:ext cx="1271300" cy="1271300"/>
            </a:xfrm>
            <a:custGeom>
              <a:avLst/>
              <a:gdLst/>
              <a:ahLst/>
              <a:cxnLst/>
              <a:rect l="l" t="t" r="r" b="b"/>
              <a:pathLst>
                <a:path w="50852" h="50852" extrusionOk="0">
                  <a:moveTo>
                    <a:pt x="202" y="1"/>
                  </a:moveTo>
                  <a:cubicBezTo>
                    <a:pt x="122" y="41"/>
                    <a:pt x="81" y="81"/>
                    <a:pt x="1" y="122"/>
                  </a:cubicBezTo>
                  <a:lnTo>
                    <a:pt x="50771" y="50852"/>
                  </a:lnTo>
                  <a:cubicBezTo>
                    <a:pt x="50771" y="50811"/>
                    <a:pt x="50811" y="50731"/>
                    <a:pt x="50852" y="5069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" name="Google Shape;702;p27"/>
            <p:cNvSpPr/>
            <p:nvPr/>
          </p:nvSpPr>
          <p:spPr>
            <a:xfrm>
              <a:off x="3035725" y="3299550"/>
              <a:ext cx="1307600" cy="1308625"/>
            </a:xfrm>
            <a:custGeom>
              <a:avLst/>
              <a:gdLst/>
              <a:ahLst/>
              <a:cxnLst/>
              <a:rect l="l" t="t" r="r" b="b"/>
              <a:pathLst>
                <a:path w="52304" h="52345" extrusionOk="0">
                  <a:moveTo>
                    <a:pt x="162" y="1"/>
                  </a:moveTo>
                  <a:cubicBezTo>
                    <a:pt x="81" y="41"/>
                    <a:pt x="41" y="82"/>
                    <a:pt x="1" y="122"/>
                  </a:cubicBezTo>
                  <a:lnTo>
                    <a:pt x="52182" y="52344"/>
                  </a:lnTo>
                  <a:cubicBezTo>
                    <a:pt x="52223" y="52263"/>
                    <a:pt x="52263" y="52223"/>
                    <a:pt x="52303" y="5218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" name="Google Shape;703;p27"/>
            <p:cNvSpPr/>
            <p:nvPr/>
          </p:nvSpPr>
          <p:spPr>
            <a:xfrm>
              <a:off x="2956075" y="3358025"/>
              <a:ext cx="1328775" cy="1329775"/>
            </a:xfrm>
            <a:custGeom>
              <a:avLst/>
              <a:gdLst/>
              <a:ahLst/>
              <a:cxnLst/>
              <a:rect l="l" t="t" r="r" b="b"/>
              <a:pathLst>
                <a:path w="53151" h="53191" extrusionOk="0">
                  <a:moveTo>
                    <a:pt x="122" y="1"/>
                  </a:moveTo>
                  <a:cubicBezTo>
                    <a:pt x="82" y="41"/>
                    <a:pt x="41" y="82"/>
                    <a:pt x="1" y="122"/>
                  </a:cubicBezTo>
                  <a:lnTo>
                    <a:pt x="53030" y="53191"/>
                  </a:lnTo>
                  <a:cubicBezTo>
                    <a:pt x="53070" y="53110"/>
                    <a:pt x="53110" y="53070"/>
                    <a:pt x="53151" y="53030"/>
                  </a:cubicBezTo>
                  <a:lnTo>
                    <a:pt x="12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" name="Google Shape;704;p27"/>
            <p:cNvSpPr/>
            <p:nvPr/>
          </p:nvSpPr>
          <p:spPr>
            <a:xfrm>
              <a:off x="2883500" y="3422550"/>
              <a:ext cx="1336825" cy="1336825"/>
            </a:xfrm>
            <a:custGeom>
              <a:avLst/>
              <a:gdLst/>
              <a:ahLst/>
              <a:cxnLst/>
              <a:rect l="l" t="t" r="r" b="b"/>
              <a:pathLst>
                <a:path w="53473" h="53473" extrusionOk="0">
                  <a:moveTo>
                    <a:pt x="121" y="1"/>
                  </a:moveTo>
                  <a:cubicBezTo>
                    <a:pt x="121" y="1"/>
                    <a:pt x="81" y="81"/>
                    <a:pt x="81" y="81"/>
                  </a:cubicBezTo>
                  <a:cubicBezTo>
                    <a:pt x="41" y="122"/>
                    <a:pt x="0" y="122"/>
                    <a:pt x="0" y="162"/>
                  </a:cubicBezTo>
                  <a:lnTo>
                    <a:pt x="53311" y="53473"/>
                  </a:lnTo>
                  <a:cubicBezTo>
                    <a:pt x="53311" y="53473"/>
                    <a:pt x="53392" y="53433"/>
                    <a:pt x="53392" y="53433"/>
                  </a:cubicBezTo>
                  <a:cubicBezTo>
                    <a:pt x="53432" y="53392"/>
                    <a:pt x="53432" y="53392"/>
                    <a:pt x="53473" y="5335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" name="Google Shape;705;p27"/>
            <p:cNvSpPr/>
            <p:nvPr/>
          </p:nvSpPr>
          <p:spPr>
            <a:xfrm>
              <a:off x="2817975" y="3495150"/>
              <a:ext cx="1329775" cy="1329775"/>
            </a:xfrm>
            <a:custGeom>
              <a:avLst/>
              <a:gdLst/>
              <a:ahLst/>
              <a:cxnLst/>
              <a:rect l="l" t="t" r="r" b="b"/>
              <a:pathLst>
                <a:path w="53191" h="53191" extrusionOk="0">
                  <a:moveTo>
                    <a:pt x="121" y="0"/>
                  </a:moveTo>
                  <a:cubicBezTo>
                    <a:pt x="81" y="41"/>
                    <a:pt x="41" y="121"/>
                    <a:pt x="0" y="161"/>
                  </a:cubicBezTo>
                  <a:lnTo>
                    <a:pt x="53029" y="53190"/>
                  </a:lnTo>
                  <a:cubicBezTo>
                    <a:pt x="53110" y="53150"/>
                    <a:pt x="53150" y="53109"/>
                    <a:pt x="53190" y="53069"/>
                  </a:cubicBezTo>
                  <a:lnTo>
                    <a:pt x="12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" name="Google Shape;706;p27"/>
            <p:cNvSpPr/>
            <p:nvPr/>
          </p:nvSpPr>
          <p:spPr>
            <a:xfrm>
              <a:off x="2760500" y="3574775"/>
              <a:ext cx="1307600" cy="1308625"/>
            </a:xfrm>
            <a:custGeom>
              <a:avLst/>
              <a:gdLst/>
              <a:ahLst/>
              <a:cxnLst/>
              <a:rect l="l" t="t" r="r" b="b"/>
              <a:pathLst>
                <a:path w="52304" h="52345" extrusionOk="0">
                  <a:moveTo>
                    <a:pt x="81" y="1"/>
                  </a:moveTo>
                  <a:cubicBezTo>
                    <a:pt x="41" y="82"/>
                    <a:pt x="41" y="122"/>
                    <a:pt x="1" y="162"/>
                  </a:cubicBezTo>
                  <a:lnTo>
                    <a:pt x="52142" y="52344"/>
                  </a:lnTo>
                  <a:cubicBezTo>
                    <a:pt x="52182" y="52304"/>
                    <a:pt x="52263" y="52263"/>
                    <a:pt x="52303" y="5222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" name="Google Shape;707;p27"/>
            <p:cNvSpPr/>
            <p:nvPr/>
          </p:nvSpPr>
          <p:spPr>
            <a:xfrm>
              <a:off x="2710100" y="3662500"/>
              <a:ext cx="1271300" cy="1271300"/>
            </a:xfrm>
            <a:custGeom>
              <a:avLst/>
              <a:gdLst/>
              <a:ahLst/>
              <a:cxnLst/>
              <a:rect l="l" t="t" r="r" b="b"/>
              <a:pathLst>
                <a:path w="50852" h="50852" extrusionOk="0">
                  <a:moveTo>
                    <a:pt x="81" y="0"/>
                  </a:moveTo>
                  <a:cubicBezTo>
                    <a:pt x="41" y="41"/>
                    <a:pt x="41" y="121"/>
                    <a:pt x="0" y="162"/>
                  </a:cubicBezTo>
                  <a:lnTo>
                    <a:pt x="50650" y="50851"/>
                  </a:lnTo>
                  <a:cubicBezTo>
                    <a:pt x="50690" y="50811"/>
                    <a:pt x="50771" y="50771"/>
                    <a:pt x="50851" y="5073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" name="Google Shape;708;p27"/>
            <p:cNvSpPr/>
            <p:nvPr/>
          </p:nvSpPr>
          <p:spPr>
            <a:xfrm>
              <a:off x="2667750" y="3758275"/>
              <a:ext cx="1216875" cy="1216850"/>
            </a:xfrm>
            <a:custGeom>
              <a:avLst/>
              <a:gdLst/>
              <a:ahLst/>
              <a:cxnLst/>
              <a:rect l="l" t="t" r="r" b="b"/>
              <a:pathLst>
                <a:path w="48675" h="48674" extrusionOk="0">
                  <a:moveTo>
                    <a:pt x="81" y="0"/>
                  </a:moveTo>
                  <a:cubicBezTo>
                    <a:pt x="41" y="41"/>
                    <a:pt x="41" y="121"/>
                    <a:pt x="1" y="202"/>
                  </a:cubicBezTo>
                  <a:lnTo>
                    <a:pt x="48513" y="48674"/>
                  </a:lnTo>
                  <a:cubicBezTo>
                    <a:pt x="48553" y="48633"/>
                    <a:pt x="48634" y="48633"/>
                    <a:pt x="48674" y="4859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" name="Google Shape;709;p27"/>
            <p:cNvSpPr/>
            <p:nvPr/>
          </p:nvSpPr>
          <p:spPr>
            <a:xfrm>
              <a:off x="2635500" y="3863125"/>
              <a:ext cx="1144275" cy="1144275"/>
            </a:xfrm>
            <a:custGeom>
              <a:avLst/>
              <a:gdLst/>
              <a:ahLst/>
              <a:cxnLst/>
              <a:rect l="l" t="t" r="r" b="b"/>
              <a:pathLst>
                <a:path w="45771" h="45771" extrusionOk="0">
                  <a:moveTo>
                    <a:pt x="41" y="0"/>
                  </a:moveTo>
                  <a:cubicBezTo>
                    <a:pt x="41" y="81"/>
                    <a:pt x="0" y="121"/>
                    <a:pt x="0" y="202"/>
                  </a:cubicBezTo>
                  <a:lnTo>
                    <a:pt x="45569" y="45770"/>
                  </a:lnTo>
                  <a:cubicBezTo>
                    <a:pt x="45649" y="45770"/>
                    <a:pt x="45730" y="45730"/>
                    <a:pt x="45770" y="4573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" name="Google Shape;710;p27"/>
            <p:cNvSpPr/>
            <p:nvPr/>
          </p:nvSpPr>
          <p:spPr>
            <a:xfrm>
              <a:off x="2615325" y="3980050"/>
              <a:ext cx="1048500" cy="1048500"/>
            </a:xfrm>
            <a:custGeom>
              <a:avLst/>
              <a:gdLst/>
              <a:ahLst/>
              <a:cxnLst/>
              <a:rect l="l" t="t" r="r" b="b"/>
              <a:pathLst>
                <a:path w="41940" h="41940" extrusionOk="0">
                  <a:moveTo>
                    <a:pt x="1" y="1"/>
                  </a:moveTo>
                  <a:cubicBezTo>
                    <a:pt x="1" y="82"/>
                    <a:pt x="1" y="162"/>
                    <a:pt x="1" y="243"/>
                  </a:cubicBezTo>
                  <a:lnTo>
                    <a:pt x="41657" y="41940"/>
                  </a:lnTo>
                  <a:cubicBezTo>
                    <a:pt x="41738" y="41900"/>
                    <a:pt x="41859" y="41900"/>
                    <a:pt x="41940" y="41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" name="Google Shape;711;p27"/>
            <p:cNvSpPr/>
            <p:nvPr/>
          </p:nvSpPr>
          <p:spPr>
            <a:xfrm>
              <a:off x="2609275" y="4111125"/>
              <a:ext cx="922500" cy="922475"/>
            </a:xfrm>
            <a:custGeom>
              <a:avLst/>
              <a:gdLst/>
              <a:ahLst/>
              <a:cxnLst/>
              <a:rect l="l" t="t" r="r" b="b"/>
              <a:pathLst>
                <a:path w="36900" h="36899" extrusionOk="0">
                  <a:moveTo>
                    <a:pt x="1" y="0"/>
                  </a:moveTo>
                  <a:cubicBezTo>
                    <a:pt x="1" y="81"/>
                    <a:pt x="1" y="202"/>
                    <a:pt x="1" y="283"/>
                  </a:cubicBezTo>
                  <a:lnTo>
                    <a:pt x="36617" y="36899"/>
                  </a:lnTo>
                  <a:cubicBezTo>
                    <a:pt x="36697" y="36899"/>
                    <a:pt x="36818" y="36899"/>
                    <a:pt x="36899" y="36899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" name="Google Shape;712;p27"/>
            <p:cNvSpPr/>
            <p:nvPr/>
          </p:nvSpPr>
          <p:spPr>
            <a:xfrm>
              <a:off x="2625400" y="4264350"/>
              <a:ext cx="753125" cy="754125"/>
            </a:xfrm>
            <a:custGeom>
              <a:avLst/>
              <a:gdLst/>
              <a:ahLst/>
              <a:cxnLst/>
              <a:rect l="l" t="t" r="r" b="b"/>
              <a:pathLst>
                <a:path w="30125" h="30165" extrusionOk="0">
                  <a:moveTo>
                    <a:pt x="1" y="1"/>
                  </a:moveTo>
                  <a:cubicBezTo>
                    <a:pt x="1" y="122"/>
                    <a:pt x="41" y="243"/>
                    <a:pt x="41" y="364"/>
                  </a:cubicBezTo>
                  <a:lnTo>
                    <a:pt x="29762" y="30084"/>
                  </a:lnTo>
                  <a:cubicBezTo>
                    <a:pt x="29883" y="30124"/>
                    <a:pt x="30004" y="30124"/>
                    <a:pt x="30124" y="3016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" name="Google Shape;713;p27"/>
            <p:cNvSpPr/>
            <p:nvPr/>
          </p:nvSpPr>
          <p:spPr>
            <a:xfrm>
              <a:off x="2684900" y="4462975"/>
              <a:ext cx="495025" cy="495025"/>
            </a:xfrm>
            <a:custGeom>
              <a:avLst/>
              <a:gdLst/>
              <a:ahLst/>
              <a:cxnLst/>
              <a:rect l="l" t="t" r="r" b="b"/>
              <a:pathLst>
                <a:path w="19801" h="19801" extrusionOk="0">
                  <a:moveTo>
                    <a:pt x="0" y="0"/>
                  </a:moveTo>
                  <a:cubicBezTo>
                    <a:pt x="81" y="161"/>
                    <a:pt x="161" y="323"/>
                    <a:pt x="242" y="484"/>
                  </a:cubicBezTo>
                  <a:lnTo>
                    <a:pt x="19316" y="19599"/>
                  </a:lnTo>
                  <a:cubicBezTo>
                    <a:pt x="19478" y="19639"/>
                    <a:pt x="19639" y="19720"/>
                    <a:pt x="19800" y="1980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14" name="Google Shape;714;p27"/>
          <p:cNvSpPr txBox="1">
            <a:spLocks noGrp="1"/>
          </p:cNvSpPr>
          <p:nvPr>
            <p:ph type="title"/>
          </p:nvPr>
        </p:nvSpPr>
        <p:spPr>
          <a:xfrm>
            <a:off x="722375" y="539500"/>
            <a:ext cx="7699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15" name="Google Shape;715;p27"/>
          <p:cNvSpPr txBox="1">
            <a:spLocks noGrp="1"/>
          </p:cNvSpPr>
          <p:nvPr>
            <p:ph type="subTitle" idx="1"/>
          </p:nvPr>
        </p:nvSpPr>
        <p:spPr>
          <a:xfrm>
            <a:off x="1677575" y="1762200"/>
            <a:ext cx="2703300" cy="88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716" name="Google Shape;716;p27"/>
          <p:cNvSpPr txBox="1">
            <a:spLocks noGrp="1"/>
          </p:cNvSpPr>
          <p:nvPr>
            <p:ph type="subTitle" idx="2"/>
          </p:nvPr>
        </p:nvSpPr>
        <p:spPr>
          <a:xfrm>
            <a:off x="5718250" y="1762200"/>
            <a:ext cx="2703300" cy="88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717" name="Google Shape;717;p27"/>
          <p:cNvSpPr txBox="1">
            <a:spLocks noGrp="1"/>
          </p:cNvSpPr>
          <p:nvPr>
            <p:ph type="subTitle" idx="3"/>
          </p:nvPr>
        </p:nvSpPr>
        <p:spPr>
          <a:xfrm>
            <a:off x="1677575" y="1461725"/>
            <a:ext cx="2703300" cy="402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718" name="Google Shape;718;p27"/>
          <p:cNvSpPr txBox="1">
            <a:spLocks noGrp="1"/>
          </p:cNvSpPr>
          <p:nvPr>
            <p:ph type="subTitle" idx="4"/>
          </p:nvPr>
        </p:nvSpPr>
        <p:spPr>
          <a:xfrm>
            <a:off x="5718266" y="1461725"/>
            <a:ext cx="2703300" cy="402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719" name="Google Shape;719;p27"/>
          <p:cNvSpPr txBox="1">
            <a:spLocks noGrp="1"/>
          </p:cNvSpPr>
          <p:nvPr>
            <p:ph type="subTitle" idx="5"/>
          </p:nvPr>
        </p:nvSpPr>
        <p:spPr>
          <a:xfrm>
            <a:off x="1677575" y="3453100"/>
            <a:ext cx="2703300" cy="88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720" name="Google Shape;720;p27"/>
          <p:cNvSpPr txBox="1">
            <a:spLocks noGrp="1"/>
          </p:cNvSpPr>
          <p:nvPr>
            <p:ph type="subTitle" idx="6"/>
          </p:nvPr>
        </p:nvSpPr>
        <p:spPr>
          <a:xfrm>
            <a:off x="5718250" y="3453100"/>
            <a:ext cx="2703300" cy="88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721" name="Google Shape;721;p27"/>
          <p:cNvSpPr txBox="1">
            <a:spLocks noGrp="1"/>
          </p:cNvSpPr>
          <p:nvPr>
            <p:ph type="subTitle" idx="7"/>
          </p:nvPr>
        </p:nvSpPr>
        <p:spPr>
          <a:xfrm>
            <a:off x="1677575" y="3152625"/>
            <a:ext cx="2703300" cy="402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722" name="Google Shape;722;p27"/>
          <p:cNvSpPr txBox="1">
            <a:spLocks noGrp="1"/>
          </p:cNvSpPr>
          <p:nvPr>
            <p:ph type="subTitle" idx="8"/>
          </p:nvPr>
        </p:nvSpPr>
        <p:spPr>
          <a:xfrm>
            <a:off x="5718266" y="3152625"/>
            <a:ext cx="2703300" cy="402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CUSTOM_1_1_1">
    <p:spTree>
      <p:nvGrpSpPr>
        <p:cNvPr id="1" name="Shape 7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4" name="Google Shape;724;p2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0800000" flipH="1"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725" name="Google Shape;725;p28"/>
          <p:cNvGrpSpPr/>
          <p:nvPr/>
        </p:nvGrpSpPr>
        <p:grpSpPr>
          <a:xfrm>
            <a:off x="-592600" y="-2012025"/>
            <a:ext cx="9874358" cy="7605425"/>
            <a:chOff x="-592600" y="-2012025"/>
            <a:chExt cx="9874358" cy="7605425"/>
          </a:xfrm>
        </p:grpSpPr>
        <p:sp>
          <p:nvSpPr>
            <p:cNvPr id="726" name="Google Shape;726;p28"/>
            <p:cNvSpPr/>
            <p:nvPr/>
          </p:nvSpPr>
          <p:spPr>
            <a:xfrm rot="10799348">
              <a:off x="6119758" y="-182323"/>
              <a:ext cx="3162000" cy="611100"/>
            </a:xfrm>
            <a:prstGeom prst="round1Rect">
              <a:avLst>
                <a:gd name="adj" fmla="val 16667"/>
              </a:avLst>
            </a:prstGeom>
            <a:noFill/>
            <a:ln w="9525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grpSp>
          <p:nvGrpSpPr>
            <p:cNvPr id="727" name="Google Shape;727;p28"/>
            <p:cNvGrpSpPr/>
            <p:nvPr/>
          </p:nvGrpSpPr>
          <p:grpSpPr>
            <a:xfrm>
              <a:off x="-592600" y="3497900"/>
              <a:ext cx="986125" cy="2095500"/>
              <a:chOff x="7631225" y="2241175"/>
              <a:chExt cx="986125" cy="2095500"/>
            </a:xfrm>
          </p:grpSpPr>
          <p:cxnSp>
            <p:nvCxnSpPr>
              <p:cNvPr id="728" name="Google Shape;728;p28"/>
              <p:cNvCxnSpPr/>
              <p:nvPr/>
            </p:nvCxnSpPr>
            <p:spPr>
              <a:xfrm>
                <a:off x="763122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729" name="Google Shape;729;p28"/>
              <p:cNvCxnSpPr/>
              <p:nvPr/>
            </p:nvCxnSpPr>
            <p:spPr>
              <a:xfrm>
                <a:off x="770708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730" name="Google Shape;730;p28"/>
              <p:cNvCxnSpPr/>
              <p:nvPr/>
            </p:nvCxnSpPr>
            <p:spPr>
              <a:xfrm>
                <a:off x="778293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731" name="Google Shape;731;p28"/>
              <p:cNvCxnSpPr/>
              <p:nvPr/>
            </p:nvCxnSpPr>
            <p:spPr>
              <a:xfrm>
                <a:off x="7858792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732" name="Google Shape;732;p28"/>
              <p:cNvCxnSpPr/>
              <p:nvPr/>
            </p:nvCxnSpPr>
            <p:spPr>
              <a:xfrm>
                <a:off x="801050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733" name="Google Shape;733;p28"/>
              <p:cNvCxnSpPr/>
              <p:nvPr/>
            </p:nvCxnSpPr>
            <p:spPr>
              <a:xfrm>
                <a:off x="816221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734" name="Google Shape;734;p28"/>
              <p:cNvCxnSpPr/>
              <p:nvPr/>
            </p:nvCxnSpPr>
            <p:spPr>
              <a:xfrm>
                <a:off x="831392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735" name="Google Shape;735;p28"/>
              <p:cNvCxnSpPr/>
              <p:nvPr/>
            </p:nvCxnSpPr>
            <p:spPr>
              <a:xfrm>
                <a:off x="793464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736" name="Google Shape;736;p28"/>
              <p:cNvCxnSpPr/>
              <p:nvPr/>
            </p:nvCxnSpPr>
            <p:spPr>
              <a:xfrm>
                <a:off x="8086360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737" name="Google Shape;737;p28"/>
              <p:cNvCxnSpPr/>
              <p:nvPr/>
            </p:nvCxnSpPr>
            <p:spPr>
              <a:xfrm>
                <a:off x="823807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738" name="Google Shape;738;p28"/>
              <p:cNvCxnSpPr/>
              <p:nvPr/>
            </p:nvCxnSpPr>
            <p:spPr>
              <a:xfrm>
                <a:off x="8389783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739" name="Google Shape;739;p28"/>
              <p:cNvCxnSpPr/>
              <p:nvPr/>
            </p:nvCxnSpPr>
            <p:spPr>
              <a:xfrm>
                <a:off x="846563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740" name="Google Shape;740;p28"/>
              <p:cNvCxnSpPr/>
              <p:nvPr/>
            </p:nvCxnSpPr>
            <p:spPr>
              <a:xfrm>
                <a:off x="854149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741" name="Google Shape;741;p28"/>
              <p:cNvCxnSpPr/>
              <p:nvPr/>
            </p:nvCxnSpPr>
            <p:spPr>
              <a:xfrm>
                <a:off x="8617350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sp>
          <p:nvSpPr>
            <p:cNvPr id="742" name="Google Shape;742;p28"/>
            <p:cNvSpPr/>
            <p:nvPr/>
          </p:nvSpPr>
          <p:spPr>
            <a:xfrm rot="-5400000">
              <a:off x="3028700" y="-2012025"/>
              <a:ext cx="2325825" cy="2325825"/>
            </a:xfrm>
            <a:custGeom>
              <a:avLst/>
              <a:gdLst/>
              <a:ahLst/>
              <a:cxnLst/>
              <a:rect l="l" t="t" r="r" b="b"/>
              <a:pathLst>
                <a:path w="93033" h="93033" extrusionOk="0">
                  <a:moveTo>
                    <a:pt x="89685" y="61054"/>
                  </a:moveTo>
                  <a:lnTo>
                    <a:pt x="89685" y="63796"/>
                  </a:lnTo>
                  <a:lnTo>
                    <a:pt x="89927" y="63150"/>
                  </a:lnTo>
                  <a:lnTo>
                    <a:pt x="89927" y="61054"/>
                  </a:lnTo>
                  <a:lnTo>
                    <a:pt x="90693" y="61054"/>
                  </a:lnTo>
                  <a:cubicBezTo>
                    <a:pt x="90733" y="60973"/>
                    <a:pt x="90733" y="60892"/>
                    <a:pt x="90774" y="60812"/>
                  </a:cubicBezTo>
                  <a:lnTo>
                    <a:pt x="89927" y="60812"/>
                  </a:lnTo>
                  <a:lnTo>
                    <a:pt x="89927" y="56255"/>
                  </a:lnTo>
                  <a:lnTo>
                    <a:pt x="91984" y="56255"/>
                  </a:lnTo>
                  <a:cubicBezTo>
                    <a:pt x="92024" y="56174"/>
                    <a:pt x="92024" y="56093"/>
                    <a:pt x="92064" y="56013"/>
                  </a:cubicBezTo>
                  <a:lnTo>
                    <a:pt x="89927" y="56013"/>
                  </a:lnTo>
                  <a:lnTo>
                    <a:pt x="89927" y="51456"/>
                  </a:lnTo>
                  <a:lnTo>
                    <a:pt x="92750" y="51456"/>
                  </a:lnTo>
                  <a:cubicBezTo>
                    <a:pt x="92750" y="51375"/>
                    <a:pt x="92790" y="51295"/>
                    <a:pt x="92790" y="51174"/>
                  </a:cubicBezTo>
                  <a:lnTo>
                    <a:pt x="89927" y="51174"/>
                  </a:lnTo>
                  <a:lnTo>
                    <a:pt x="89927" y="46617"/>
                  </a:lnTo>
                  <a:lnTo>
                    <a:pt x="93032" y="46617"/>
                  </a:lnTo>
                  <a:lnTo>
                    <a:pt x="93032" y="46496"/>
                  </a:lnTo>
                  <a:lnTo>
                    <a:pt x="93032" y="46375"/>
                  </a:lnTo>
                  <a:lnTo>
                    <a:pt x="89927" y="46375"/>
                  </a:lnTo>
                  <a:lnTo>
                    <a:pt x="89927" y="41818"/>
                  </a:lnTo>
                  <a:lnTo>
                    <a:pt x="92790" y="41818"/>
                  </a:lnTo>
                  <a:cubicBezTo>
                    <a:pt x="92790" y="41737"/>
                    <a:pt x="92750" y="41657"/>
                    <a:pt x="92750" y="41576"/>
                  </a:cubicBezTo>
                  <a:lnTo>
                    <a:pt x="89927" y="41576"/>
                  </a:lnTo>
                  <a:lnTo>
                    <a:pt x="89927" y="36979"/>
                  </a:lnTo>
                  <a:lnTo>
                    <a:pt x="92064" y="36979"/>
                  </a:lnTo>
                  <a:cubicBezTo>
                    <a:pt x="92024" y="36898"/>
                    <a:pt x="92024" y="36818"/>
                    <a:pt x="91984" y="36737"/>
                  </a:cubicBezTo>
                  <a:lnTo>
                    <a:pt x="89927" y="36737"/>
                  </a:lnTo>
                  <a:lnTo>
                    <a:pt x="89927" y="32180"/>
                  </a:lnTo>
                  <a:lnTo>
                    <a:pt x="90774" y="32180"/>
                  </a:lnTo>
                  <a:cubicBezTo>
                    <a:pt x="90733" y="32099"/>
                    <a:pt x="90733" y="32019"/>
                    <a:pt x="90693" y="31938"/>
                  </a:cubicBezTo>
                  <a:lnTo>
                    <a:pt x="89927" y="31938"/>
                  </a:lnTo>
                  <a:lnTo>
                    <a:pt x="89927" y="29841"/>
                  </a:lnTo>
                  <a:lnTo>
                    <a:pt x="89685" y="29196"/>
                  </a:lnTo>
                  <a:lnTo>
                    <a:pt x="89685" y="31938"/>
                  </a:lnTo>
                  <a:lnTo>
                    <a:pt x="85128" y="31938"/>
                  </a:lnTo>
                  <a:lnTo>
                    <a:pt x="85128" y="27381"/>
                  </a:lnTo>
                  <a:lnTo>
                    <a:pt x="88919" y="27381"/>
                  </a:lnTo>
                  <a:cubicBezTo>
                    <a:pt x="88879" y="27301"/>
                    <a:pt x="88838" y="27220"/>
                    <a:pt x="88798" y="27139"/>
                  </a:cubicBezTo>
                  <a:lnTo>
                    <a:pt x="85128" y="27139"/>
                  </a:lnTo>
                  <a:lnTo>
                    <a:pt x="85128" y="22542"/>
                  </a:lnTo>
                  <a:lnTo>
                    <a:pt x="86378" y="22542"/>
                  </a:lnTo>
                  <a:cubicBezTo>
                    <a:pt x="86338" y="22462"/>
                    <a:pt x="86298" y="22381"/>
                    <a:pt x="86257" y="22300"/>
                  </a:cubicBezTo>
                  <a:lnTo>
                    <a:pt x="85128" y="22300"/>
                  </a:lnTo>
                  <a:lnTo>
                    <a:pt x="85128" y="20566"/>
                  </a:lnTo>
                  <a:cubicBezTo>
                    <a:pt x="85048" y="20445"/>
                    <a:pt x="84967" y="20324"/>
                    <a:pt x="84886" y="20203"/>
                  </a:cubicBezTo>
                  <a:lnTo>
                    <a:pt x="84886" y="22300"/>
                  </a:lnTo>
                  <a:lnTo>
                    <a:pt x="80329" y="22300"/>
                  </a:lnTo>
                  <a:lnTo>
                    <a:pt x="80329" y="17743"/>
                  </a:lnTo>
                  <a:lnTo>
                    <a:pt x="83072" y="17743"/>
                  </a:lnTo>
                  <a:lnTo>
                    <a:pt x="82870" y="17501"/>
                  </a:lnTo>
                  <a:lnTo>
                    <a:pt x="80329" y="17501"/>
                  </a:lnTo>
                  <a:lnTo>
                    <a:pt x="80329" y="14558"/>
                  </a:lnTo>
                  <a:lnTo>
                    <a:pt x="80087" y="14316"/>
                  </a:lnTo>
                  <a:lnTo>
                    <a:pt x="80087" y="17501"/>
                  </a:lnTo>
                  <a:lnTo>
                    <a:pt x="75490" y="17501"/>
                  </a:lnTo>
                  <a:lnTo>
                    <a:pt x="75490" y="12945"/>
                  </a:lnTo>
                  <a:lnTo>
                    <a:pt x="78716" y="12945"/>
                  </a:lnTo>
                  <a:lnTo>
                    <a:pt x="78434" y="12703"/>
                  </a:lnTo>
                  <a:lnTo>
                    <a:pt x="75490" y="12703"/>
                  </a:lnTo>
                  <a:lnTo>
                    <a:pt x="75490" y="10122"/>
                  </a:lnTo>
                  <a:lnTo>
                    <a:pt x="75248" y="9920"/>
                  </a:lnTo>
                  <a:lnTo>
                    <a:pt x="75248" y="12703"/>
                  </a:lnTo>
                  <a:lnTo>
                    <a:pt x="70691" y="12703"/>
                  </a:lnTo>
                  <a:lnTo>
                    <a:pt x="70691" y="8106"/>
                  </a:lnTo>
                  <a:lnTo>
                    <a:pt x="72788" y="8106"/>
                  </a:lnTo>
                  <a:cubicBezTo>
                    <a:pt x="72667" y="8025"/>
                    <a:pt x="72546" y="7944"/>
                    <a:pt x="72425" y="7864"/>
                  </a:cubicBezTo>
                  <a:lnTo>
                    <a:pt x="70691" y="7864"/>
                  </a:lnTo>
                  <a:lnTo>
                    <a:pt x="70691" y="6775"/>
                  </a:lnTo>
                  <a:cubicBezTo>
                    <a:pt x="70611" y="6694"/>
                    <a:pt x="70530" y="6654"/>
                    <a:pt x="70450" y="6613"/>
                  </a:cubicBezTo>
                  <a:lnTo>
                    <a:pt x="70450" y="7864"/>
                  </a:lnTo>
                  <a:lnTo>
                    <a:pt x="65893" y="7864"/>
                  </a:lnTo>
                  <a:lnTo>
                    <a:pt x="65893" y="4194"/>
                  </a:lnTo>
                  <a:cubicBezTo>
                    <a:pt x="65812" y="4154"/>
                    <a:pt x="65731" y="4113"/>
                    <a:pt x="65651" y="4073"/>
                  </a:cubicBezTo>
                  <a:lnTo>
                    <a:pt x="65651" y="7864"/>
                  </a:lnTo>
                  <a:lnTo>
                    <a:pt x="61054" y="7864"/>
                  </a:lnTo>
                  <a:lnTo>
                    <a:pt x="61054" y="3307"/>
                  </a:lnTo>
                  <a:lnTo>
                    <a:pt x="63796" y="3307"/>
                  </a:lnTo>
                  <a:lnTo>
                    <a:pt x="63191" y="3065"/>
                  </a:lnTo>
                  <a:lnTo>
                    <a:pt x="61054" y="3065"/>
                  </a:lnTo>
                  <a:lnTo>
                    <a:pt x="61054" y="2339"/>
                  </a:lnTo>
                  <a:cubicBezTo>
                    <a:pt x="60973" y="2299"/>
                    <a:pt x="60892" y="2258"/>
                    <a:pt x="60812" y="2258"/>
                  </a:cubicBezTo>
                  <a:lnTo>
                    <a:pt x="60812" y="3065"/>
                  </a:lnTo>
                  <a:lnTo>
                    <a:pt x="56255" y="3065"/>
                  </a:lnTo>
                  <a:lnTo>
                    <a:pt x="56255" y="1048"/>
                  </a:lnTo>
                  <a:cubicBezTo>
                    <a:pt x="56174" y="1008"/>
                    <a:pt x="56093" y="1008"/>
                    <a:pt x="56013" y="968"/>
                  </a:cubicBezTo>
                  <a:lnTo>
                    <a:pt x="56013" y="3065"/>
                  </a:lnTo>
                  <a:lnTo>
                    <a:pt x="51456" y="3065"/>
                  </a:lnTo>
                  <a:lnTo>
                    <a:pt x="51456" y="282"/>
                  </a:lnTo>
                  <a:cubicBezTo>
                    <a:pt x="51375" y="242"/>
                    <a:pt x="51295" y="242"/>
                    <a:pt x="51214" y="242"/>
                  </a:cubicBezTo>
                  <a:lnTo>
                    <a:pt x="51214" y="3065"/>
                  </a:lnTo>
                  <a:lnTo>
                    <a:pt x="46617" y="3065"/>
                  </a:lnTo>
                  <a:lnTo>
                    <a:pt x="46617" y="0"/>
                  </a:lnTo>
                  <a:lnTo>
                    <a:pt x="46496" y="0"/>
                  </a:lnTo>
                  <a:lnTo>
                    <a:pt x="46375" y="0"/>
                  </a:lnTo>
                  <a:lnTo>
                    <a:pt x="46375" y="3065"/>
                  </a:lnTo>
                  <a:lnTo>
                    <a:pt x="41818" y="3065"/>
                  </a:lnTo>
                  <a:lnTo>
                    <a:pt x="41818" y="242"/>
                  </a:lnTo>
                  <a:cubicBezTo>
                    <a:pt x="41737" y="242"/>
                    <a:pt x="41657" y="242"/>
                    <a:pt x="41576" y="242"/>
                  </a:cubicBezTo>
                  <a:lnTo>
                    <a:pt x="41576" y="3065"/>
                  </a:lnTo>
                  <a:lnTo>
                    <a:pt x="37019" y="3065"/>
                  </a:lnTo>
                  <a:lnTo>
                    <a:pt x="37019" y="968"/>
                  </a:lnTo>
                  <a:cubicBezTo>
                    <a:pt x="36939" y="1008"/>
                    <a:pt x="36858" y="1008"/>
                    <a:pt x="36777" y="1008"/>
                  </a:cubicBezTo>
                  <a:lnTo>
                    <a:pt x="36777" y="3065"/>
                  </a:lnTo>
                  <a:lnTo>
                    <a:pt x="32180" y="3065"/>
                  </a:lnTo>
                  <a:lnTo>
                    <a:pt x="32180" y="2258"/>
                  </a:lnTo>
                  <a:cubicBezTo>
                    <a:pt x="32099" y="2258"/>
                    <a:pt x="32019" y="2299"/>
                    <a:pt x="31938" y="2339"/>
                  </a:cubicBezTo>
                  <a:lnTo>
                    <a:pt x="31938" y="3065"/>
                  </a:lnTo>
                  <a:lnTo>
                    <a:pt x="29841" y="3065"/>
                  </a:lnTo>
                  <a:lnTo>
                    <a:pt x="29236" y="3307"/>
                  </a:lnTo>
                  <a:lnTo>
                    <a:pt x="31938" y="3307"/>
                  </a:lnTo>
                  <a:lnTo>
                    <a:pt x="31938" y="7904"/>
                  </a:lnTo>
                  <a:lnTo>
                    <a:pt x="27381" y="7904"/>
                  </a:lnTo>
                  <a:lnTo>
                    <a:pt x="27381" y="4113"/>
                  </a:lnTo>
                  <a:cubicBezTo>
                    <a:pt x="27301" y="4154"/>
                    <a:pt x="27220" y="4194"/>
                    <a:pt x="27139" y="4234"/>
                  </a:cubicBezTo>
                  <a:lnTo>
                    <a:pt x="27139" y="7904"/>
                  </a:lnTo>
                  <a:lnTo>
                    <a:pt x="22542" y="7904"/>
                  </a:lnTo>
                  <a:lnTo>
                    <a:pt x="22542" y="6613"/>
                  </a:lnTo>
                  <a:cubicBezTo>
                    <a:pt x="22462" y="6694"/>
                    <a:pt x="22381" y="6734"/>
                    <a:pt x="22300" y="6775"/>
                  </a:cubicBezTo>
                  <a:lnTo>
                    <a:pt x="22300" y="7904"/>
                  </a:lnTo>
                  <a:lnTo>
                    <a:pt x="20566" y="7904"/>
                  </a:lnTo>
                  <a:cubicBezTo>
                    <a:pt x="20445" y="7985"/>
                    <a:pt x="20324" y="8065"/>
                    <a:pt x="20203" y="8146"/>
                  </a:cubicBezTo>
                  <a:lnTo>
                    <a:pt x="22300" y="8146"/>
                  </a:lnTo>
                  <a:lnTo>
                    <a:pt x="22300" y="12703"/>
                  </a:lnTo>
                  <a:lnTo>
                    <a:pt x="17743" y="12703"/>
                  </a:lnTo>
                  <a:lnTo>
                    <a:pt x="17743" y="9961"/>
                  </a:lnTo>
                  <a:lnTo>
                    <a:pt x="17501" y="10162"/>
                  </a:lnTo>
                  <a:lnTo>
                    <a:pt x="17501" y="12703"/>
                  </a:lnTo>
                  <a:lnTo>
                    <a:pt x="14558" y="12703"/>
                  </a:lnTo>
                  <a:lnTo>
                    <a:pt x="14316" y="12945"/>
                  </a:lnTo>
                  <a:lnTo>
                    <a:pt x="17501" y="12945"/>
                  </a:lnTo>
                  <a:lnTo>
                    <a:pt x="17501" y="17542"/>
                  </a:lnTo>
                  <a:lnTo>
                    <a:pt x="12945" y="17542"/>
                  </a:lnTo>
                  <a:lnTo>
                    <a:pt x="12945" y="14316"/>
                  </a:lnTo>
                  <a:lnTo>
                    <a:pt x="12703" y="14598"/>
                  </a:lnTo>
                  <a:lnTo>
                    <a:pt x="12703" y="17542"/>
                  </a:lnTo>
                  <a:lnTo>
                    <a:pt x="10122" y="17542"/>
                  </a:lnTo>
                  <a:lnTo>
                    <a:pt x="9920" y="17784"/>
                  </a:lnTo>
                  <a:lnTo>
                    <a:pt x="12703" y="17784"/>
                  </a:lnTo>
                  <a:lnTo>
                    <a:pt x="12703" y="22341"/>
                  </a:lnTo>
                  <a:lnTo>
                    <a:pt x="8106" y="22341"/>
                  </a:lnTo>
                  <a:lnTo>
                    <a:pt x="8106" y="20244"/>
                  </a:lnTo>
                  <a:cubicBezTo>
                    <a:pt x="8025" y="20365"/>
                    <a:pt x="7944" y="20486"/>
                    <a:pt x="7864" y="20607"/>
                  </a:cubicBezTo>
                  <a:lnTo>
                    <a:pt x="7864" y="22341"/>
                  </a:lnTo>
                  <a:lnTo>
                    <a:pt x="6775" y="22341"/>
                  </a:lnTo>
                  <a:cubicBezTo>
                    <a:pt x="6694" y="22421"/>
                    <a:pt x="6654" y="22502"/>
                    <a:pt x="6613" y="22583"/>
                  </a:cubicBezTo>
                  <a:lnTo>
                    <a:pt x="7864" y="22583"/>
                  </a:lnTo>
                  <a:lnTo>
                    <a:pt x="7864" y="27139"/>
                  </a:lnTo>
                  <a:lnTo>
                    <a:pt x="4194" y="27139"/>
                  </a:lnTo>
                  <a:cubicBezTo>
                    <a:pt x="4154" y="27220"/>
                    <a:pt x="4113" y="27301"/>
                    <a:pt x="4073" y="27381"/>
                  </a:cubicBezTo>
                  <a:lnTo>
                    <a:pt x="7864" y="27381"/>
                  </a:lnTo>
                  <a:lnTo>
                    <a:pt x="7864" y="31978"/>
                  </a:lnTo>
                  <a:lnTo>
                    <a:pt x="3307" y="31978"/>
                  </a:lnTo>
                  <a:lnTo>
                    <a:pt x="3307" y="29236"/>
                  </a:lnTo>
                  <a:lnTo>
                    <a:pt x="3065" y="29841"/>
                  </a:lnTo>
                  <a:lnTo>
                    <a:pt x="3065" y="31978"/>
                  </a:lnTo>
                  <a:lnTo>
                    <a:pt x="2299" y="31978"/>
                  </a:lnTo>
                  <a:cubicBezTo>
                    <a:pt x="2299" y="32059"/>
                    <a:pt x="2258" y="32140"/>
                    <a:pt x="2218" y="32220"/>
                  </a:cubicBezTo>
                  <a:lnTo>
                    <a:pt x="3065" y="32220"/>
                  </a:lnTo>
                  <a:lnTo>
                    <a:pt x="3065" y="36777"/>
                  </a:lnTo>
                  <a:lnTo>
                    <a:pt x="1008" y="36777"/>
                  </a:lnTo>
                  <a:cubicBezTo>
                    <a:pt x="1008" y="36858"/>
                    <a:pt x="968" y="36939"/>
                    <a:pt x="968" y="37019"/>
                  </a:cubicBezTo>
                  <a:lnTo>
                    <a:pt x="3065" y="37019"/>
                  </a:lnTo>
                  <a:lnTo>
                    <a:pt x="3065" y="41576"/>
                  </a:lnTo>
                  <a:lnTo>
                    <a:pt x="242" y="41576"/>
                  </a:lnTo>
                  <a:cubicBezTo>
                    <a:pt x="242" y="41657"/>
                    <a:pt x="242" y="41737"/>
                    <a:pt x="242" y="41818"/>
                  </a:cubicBezTo>
                  <a:lnTo>
                    <a:pt x="3065" y="41818"/>
                  </a:lnTo>
                  <a:lnTo>
                    <a:pt x="3065" y="46415"/>
                  </a:lnTo>
                  <a:lnTo>
                    <a:pt x="0" y="46415"/>
                  </a:lnTo>
                  <a:lnTo>
                    <a:pt x="0" y="46536"/>
                  </a:lnTo>
                  <a:lnTo>
                    <a:pt x="0" y="46657"/>
                  </a:lnTo>
                  <a:lnTo>
                    <a:pt x="3065" y="46657"/>
                  </a:lnTo>
                  <a:lnTo>
                    <a:pt x="3065" y="51214"/>
                  </a:lnTo>
                  <a:lnTo>
                    <a:pt x="242" y="51214"/>
                  </a:lnTo>
                  <a:cubicBezTo>
                    <a:pt x="242" y="51295"/>
                    <a:pt x="242" y="51375"/>
                    <a:pt x="242" y="51456"/>
                  </a:cubicBezTo>
                  <a:lnTo>
                    <a:pt x="3065" y="51456"/>
                  </a:lnTo>
                  <a:lnTo>
                    <a:pt x="3065" y="56053"/>
                  </a:lnTo>
                  <a:lnTo>
                    <a:pt x="968" y="56053"/>
                  </a:lnTo>
                  <a:cubicBezTo>
                    <a:pt x="968" y="56134"/>
                    <a:pt x="1008" y="56174"/>
                    <a:pt x="1008" y="56295"/>
                  </a:cubicBezTo>
                  <a:lnTo>
                    <a:pt x="3065" y="56295"/>
                  </a:lnTo>
                  <a:lnTo>
                    <a:pt x="3065" y="60852"/>
                  </a:lnTo>
                  <a:lnTo>
                    <a:pt x="2218" y="60852"/>
                  </a:lnTo>
                  <a:cubicBezTo>
                    <a:pt x="2258" y="60933"/>
                    <a:pt x="2299" y="61013"/>
                    <a:pt x="2299" y="61094"/>
                  </a:cubicBezTo>
                  <a:lnTo>
                    <a:pt x="3065" y="61094"/>
                  </a:lnTo>
                  <a:lnTo>
                    <a:pt x="3065" y="63191"/>
                  </a:lnTo>
                  <a:lnTo>
                    <a:pt x="3307" y="63836"/>
                  </a:lnTo>
                  <a:lnTo>
                    <a:pt x="3307" y="61094"/>
                  </a:lnTo>
                  <a:lnTo>
                    <a:pt x="7864" y="61094"/>
                  </a:lnTo>
                  <a:lnTo>
                    <a:pt x="7864" y="65651"/>
                  </a:lnTo>
                  <a:lnTo>
                    <a:pt x="4073" y="65651"/>
                  </a:lnTo>
                  <a:cubicBezTo>
                    <a:pt x="4113" y="65731"/>
                    <a:pt x="4154" y="65812"/>
                    <a:pt x="4194" y="65893"/>
                  </a:cubicBezTo>
                  <a:lnTo>
                    <a:pt x="7864" y="65893"/>
                  </a:lnTo>
                  <a:lnTo>
                    <a:pt x="7864" y="70490"/>
                  </a:lnTo>
                  <a:lnTo>
                    <a:pt x="6613" y="70490"/>
                  </a:lnTo>
                  <a:cubicBezTo>
                    <a:pt x="6654" y="70570"/>
                    <a:pt x="6694" y="70651"/>
                    <a:pt x="6775" y="70732"/>
                  </a:cubicBezTo>
                  <a:lnTo>
                    <a:pt x="7864" y="70732"/>
                  </a:lnTo>
                  <a:lnTo>
                    <a:pt x="7864" y="72466"/>
                  </a:lnTo>
                  <a:cubicBezTo>
                    <a:pt x="7944" y="72587"/>
                    <a:pt x="8025" y="72708"/>
                    <a:pt x="8106" y="72829"/>
                  </a:cubicBezTo>
                  <a:lnTo>
                    <a:pt x="8106" y="70732"/>
                  </a:lnTo>
                  <a:lnTo>
                    <a:pt x="12703" y="70732"/>
                  </a:lnTo>
                  <a:lnTo>
                    <a:pt x="12703" y="75289"/>
                  </a:lnTo>
                  <a:lnTo>
                    <a:pt x="9920" y="75289"/>
                  </a:lnTo>
                  <a:lnTo>
                    <a:pt x="10122" y="75531"/>
                  </a:lnTo>
                  <a:lnTo>
                    <a:pt x="12703" y="75531"/>
                  </a:lnTo>
                  <a:lnTo>
                    <a:pt x="12703" y="78474"/>
                  </a:lnTo>
                  <a:lnTo>
                    <a:pt x="12945" y="78716"/>
                  </a:lnTo>
                  <a:lnTo>
                    <a:pt x="12945" y="75531"/>
                  </a:lnTo>
                  <a:lnTo>
                    <a:pt x="17501" y="75531"/>
                  </a:lnTo>
                  <a:lnTo>
                    <a:pt x="17501" y="80087"/>
                  </a:lnTo>
                  <a:lnTo>
                    <a:pt x="14316" y="80087"/>
                  </a:lnTo>
                  <a:lnTo>
                    <a:pt x="14558" y="80329"/>
                  </a:lnTo>
                  <a:lnTo>
                    <a:pt x="17501" y="80329"/>
                  </a:lnTo>
                  <a:lnTo>
                    <a:pt x="17501" y="82910"/>
                  </a:lnTo>
                  <a:lnTo>
                    <a:pt x="17743" y="83072"/>
                  </a:lnTo>
                  <a:lnTo>
                    <a:pt x="17743" y="80329"/>
                  </a:lnTo>
                  <a:lnTo>
                    <a:pt x="22300" y="80329"/>
                  </a:lnTo>
                  <a:lnTo>
                    <a:pt x="22300" y="84927"/>
                  </a:lnTo>
                  <a:lnTo>
                    <a:pt x="20203" y="84927"/>
                  </a:lnTo>
                  <a:cubicBezTo>
                    <a:pt x="20324" y="85007"/>
                    <a:pt x="20445" y="85088"/>
                    <a:pt x="20566" y="85168"/>
                  </a:cubicBezTo>
                  <a:lnTo>
                    <a:pt x="22300" y="85168"/>
                  </a:lnTo>
                  <a:lnTo>
                    <a:pt x="22300" y="86257"/>
                  </a:lnTo>
                  <a:cubicBezTo>
                    <a:pt x="22381" y="86338"/>
                    <a:pt x="22462" y="86378"/>
                    <a:pt x="22542" y="86419"/>
                  </a:cubicBezTo>
                  <a:lnTo>
                    <a:pt x="22542" y="85168"/>
                  </a:lnTo>
                  <a:lnTo>
                    <a:pt x="27139" y="85168"/>
                  </a:lnTo>
                  <a:lnTo>
                    <a:pt x="27139" y="88838"/>
                  </a:lnTo>
                  <a:cubicBezTo>
                    <a:pt x="27220" y="88878"/>
                    <a:pt x="27301" y="88919"/>
                    <a:pt x="27381" y="88959"/>
                  </a:cubicBezTo>
                  <a:lnTo>
                    <a:pt x="27381" y="85168"/>
                  </a:lnTo>
                  <a:lnTo>
                    <a:pt x="31938" y="85168"/>
                  </a:lnTo>
                  <a:lnTo>
                    <a:pt x="31938" y="89725"/>
                  </a:lnTo>
                  <a:lnTo>
                    <a:pt x="29236" y="89725"/>
                  </a:lnTo>
                  <a:lnTo>
                    <a:pt x="29841" y="89967"/>
                  </a:lnTo>
                  <a:lnTo>
                    <a:pt x="31938" y="89967"/>
                  </a:lnTo>
                  <a:lnTo>
                    <a:pt x="31938" y="90733"/>
                  </a:lnTo>
                  <a:cubicBezTo>
                    <a:pt x="32019" y="90733"/>
                    <a:pt x="32099" y="90774"/>
                    <a:pt x="32180" y="90814"/>
                  </a:cubicBezTo>
                  <a:lnTo>
                    <a:pt x="32180" y="89967"/>
                  </a:lnTo>
                  <a:lnTo>
                    <a:pt x="36777" y="89967"/>
                  </a:lnTo>
                  <a:lnTo>
                    <a:pt x="36777" y="92024"/>
                  </a:lnTo>
                  <a:cubicBezTo>
                    <a:pt x="36858" y="92024"/>
                    <a:pt x="36939" y="92064"/>
                    <a:pt x="37019" y="92064"/>
                  </a:cubicBezTo>
                  <a:lnTo>
                    <a:pt x="37019" y="89967"/>
                  </a:lnTo>
                  <a:lnTo>
                    <a:pt x="41576" y="89967"/>
                  </a:lnTo>
                  <a:lnTo>
                    <a:pt x="41576" y="92790"/>
                  </a:lnTo>
                  <a:cubicBezTo>
                    <a:pt x="41657" y="92790"/>
                    <a:pt x="41737" y="92790"/>
                    <a:pt x="41818" y="92790"/>
                  </a:cubicBezTo>
                  <a:lnTo>
                    <a:pt x="41818" y="89967"/>
                  </a:lnTo>
                  <a:lnTo>
                    <a:pt x="46375" y="89967"/>
                  </a:lnTo>
                  <a:lnTo>
                    <a:pt x="46375" y="93032"/>
                  </a:lnTo>
                  <a:lnTo>
                    <a:pt x="46496" y="93032"/>
                  </a:lnTo>
                  <a:lnTo>
                    <a:pt x="46617" y="93032"/>
                  </a:lnTo>
                  <a:lnTo>
                    <a:pt x="46617" y="89967"/>
                  </a:lnTo>
                  <a:lnTo>
                    <a:pt x="51214" y="89967"/>
                  </a:lnTo>
                  <a:lnTo>
                    <a:pt x="51214" y="92790"/>
                  </a:lnTo>
                  <a:cubicBezTo>
                    <a:pt x="51295" y="92790"/>
                    <a:pt x="51375" y="92790"/>
                    <a:pt x="51456" y="92790"/>
                  </a:cubicBezTo>
                  <a:lnTo>
                    <a:pt x="51456" y="89967"/>
                  </a:lnTo>
                  <a:lnTo>
                    <a:pt x="56013" y="89967"/>
                  </a:lnTo>
                  <a:lnTo>
                    <a:pt x="56013" y="92064"/>
                  </a:lnTo>
                  <a:cubicBezTo>
                    <a:pt x="56093" y="92064"/>
                    <a:pt x="56174" y="92024"/>
                    <a:pt x="56255" y="92024"/>
                  </a:cubicBezTo>
                  <a:lnTo>
                    <a:pt x="56255" y="89967"/>
                  </a:lnTo>
                  <a:lnTo>
                    <a:pt x="60812" y="89967"/>
                  </a:lnTo>
                  <a:lnTo>
                    <a:pt x="60812" y="90814"/>
                  </a:lnTo>
                  <a:cubicBezTo>
                    <a:pt x="60892" y="90774"/>
                    <a:pt x="60973" y="90733"/>
                    <a:pt x="61054" y="90733"/>
                  </a:cubicBezTo>
                  <a:lnTo>
                    <a:pt x="61054" y="89967"/>
                  </a:lnTo>
                  <a:lnTo>
                    <a:pt x="63191" y="89967"/>
                  </a:lnTo>
                  <a:lnTo>
                    <a:pt x="63796" y="89725"/>
                  </a:lnTo>
                  <a:lnTo>
                    <a:pt x="61054" y="89725"/>
                  </a:lnTo>
                  <a:lnTo>
                    <a:pt x="61054" y="85168"/>
                  </a:lnTo>
                  <a:lnTo>
                    <a:pt x="65651" y="85168"/>
                  </a:lnTo>
                  <a:lnTo>
                    <a:pt x="65651" y="88959"/>
                  </a:lnTo>
                  <a:cubicBezTo>
                    <a:pt x="65731" y="88919"/>
                    <a:pt x="65812" y="88878"/>
                    <a:pt x="65893" y="88838"/>
                  </a:cubicBezTo>
                  <a:lnTo>
                    <a:pt x="65893" y="85168"/>
                  </a:lnTo>
                  <a:lnTo>
                    <a:pt x="70450" y="85168"/>
                  </a:lnTo>
                  <a:lnTo>
                    <a:pt x="70450" y="86419"/>
                  </a:lnTo>
                  <a:cubicBezTo>
                    <a:pt x="70530" y="86378"/>
                    <a:pt x="70611" y="86338"/>
                    <a:pt x="70691" y="86257"/>
                  </a:cubicBezTo>
                  <a:lnTo>
                    <a:pt x="70691" y="85168"/>
                  </a:lnTo>
                  <a:lnTo>
                    <a:pt x="72425" y="85168"/>
                  </a:lnTo>
                  <a:cubicBezTo>
                    <a:pt x="72546" y="85088"/>
                    <a:pt x="72667" y="85007"/>
                    <a:pt x="72788" y="84927"/>
                  </a:cubicBezTo>
                  <a:lnTo>
                    <a:pt x="70691" y="84927"/>
                  </a:lnTo>
                  <a:lnTo>
                    <a:pt x="70691" y="80329"/>
                  </a:lnTo>
                  <a:lnTo>
                    <a:pt x="75248" y="80329"/>
                  </a:lnTo>
                  <a:lnTo>
                    <a:pt x="75248" y="83072"/>
                  </a:lnTo>
                  <a:lnTo>
                    <a:pt x="75490" y="82910"/>
                  </a:lnTo>
                  <a:lnTo>
                    <a:pt x="75490" y="80329"/>
                  </a:lnTo>
                  <a:lnTo>
                    <a:pt x="78434" y="80329"/>
                  </a:lnTo>
                  <a:lnTo>
                    <a:pt x="78716" y="80087"/>
                  </a:lnTo>
                  <a:lnTo>
                    <a:pt x="75490" y="80087"/>
                  </a:lnTo>
                  <a:lnTo>
                    <a:pt x="75490" y="75531"/>
                  </a:lnTo>
                  <a:lnTo>
                    <a:pt x="80087" y="75531"/>
                  </a:lnTo>
                  <a:lnTo>
                    <a:pt x="80087" y="78716"/>
                  </a:lnTo>
                  <a:lnTo>
                    <a:pt x="80329" y="78474"/>
                  </a:lnTo>
                  <a:lnTo>
                    <a:pt x="80329" y="75531"/>
                  </a:lnTo>
                  <a:lnTo>
                    <a:pt x="82870" y="75531"/>
                  </a:lnTo>
                  <a:lnTo>
                    <a:pt x="83072" y="75289"/>
                  </a:lnTo>
                  <a:lnTo>
                    <a:pt x="80329" y="75289"/>
                  </a:lnTo>
                  <a:lnTo>
                    <a:pt x="80329" y="70732"/>
                  </a:lnTo>
                  <a:lnTo>
                    <a:pt x="84886" y="70732"/>
                  </a:lnTo>
                  <a:lnTo>
                    <a:pt x="84886" y="72829"/>
                  </a:lnTo>
                  <a:cubicBezTo>
                    <a:pt x="84967" y="72708"/>
                    <a:pt x="85048" y="72587"/>
                    <a:pt x="85128" y="72466"/>
                  </a:cubicBezTo>
                  <a:lnTo>
                    <a:pt x="85128" y="70732"/>
                  </a:lnTo>
                  <a:lnTo>
                    <a:pt x="86257" y="70732"/>
                  </a:lnTo>
                  <a:cubicBezTo>
                    <a:pt x="86298" y="70651"/>
                    <a:pt x="86338" y="70570"/>
                    <a:pt x="86378" y="70490"/>
                  </a:cubicBezTo>
                  <a:lnTo>
                    <a:pt x="85128" y="70490"/>
                  </a:lnTo>
                  <a:lnTo>
                    <a:pt x="85128" y="65893"/>
                  </a:lnTo>
                  <a:lnTo>
                    <a:pt x="88798" y="65893"/>
                  </a:lnTo>
                  <a:cubicBezTo>
                    <a:pt x="88838" y="65812"/>
                    <a:pt x="88879" y="65731"/>
                    <a:pt x="88919" y="65651"/>
                  </a:cubicBezTo>
                  <a:lnTo>
                    <a:pt x="85128" y="65651"/>
                  </a:lnTo>
                  <a:lnTo>
                    <a:pt x="85128" y="61094"/>
                  </a:lnTo>
                  <a:lnTo>
                    <a:pt x="89685" y="61094"/>
                  </a:lnTo>
                  <a:close/>
                  <a:moveTo>
                    <a:pt x="85128" y="32180"/>
                  </a:moveTo>
                  <a:lnTo>
                    <a:pt x="89685" y="32180"/>
                  </a:lnTo>
                  <a:lnTo>
                    <a:pt x="89685" y="36777"/>
                  </a:lnTo>
                  <a:lnTo>
                    <a:pt x="85128" y="36777"/>
                  </a:lnTo>
                  <a:close/>
                  <a:moveTo>
                    <a:pt x="85128" y="37019"/>
                  </a:moveTo>
                  <a:lnTo>
                    <a:pt x="89685" y="37019"/>
                  </a:lnTo>
                  <a:lnTo>
                    <a:pt x="89685" y="41576"/>
                  </a:lnTo>
                  <a:lnTo>
                    <a:pt x="85128" y="41576"/>
                  </a:lnTo>
                  <a:close/>
                  <a:moveTo>
                    <a:pt x="85128" y="41818"/>
                  </a:moveTo>
                  <a:lnTo>
                    <a:pt x="89685" y="41818"/>
                  </a:lnTo>
                  <a:lnTo>
                    <a:pt x="89685" y="46375"/>
                  </a:lnTo>
                  <a:lnTo>
                    <a:pt x="85128" y="46375"/>
                  </a:lnTo>
                  <a:close/>
                  <a:moveTo>
                    <a:pt x="85128" y="46617"/>
                  </a:moveTo>
                  <a:lnTo>
                    <a:pt x="89685" y="46617"/>
                  </a:lnTo>
                  <a:lnTo>
                    <a:pt x="89685" y="51214"/>
                  </a:lnTo>
                  <a:lnTo>
                    <a:pt x="85128" y="51214"/>
                  </a:lnTo>
                  <a:close/>
                  <a:moveTo>
                    <a:pt x="85128" y="51456"/>
                  </a:moveTo>
                  <a:lnTo>
                    <a:pt x="89685" y="51456"/>
                  </a:lnTo>
                  <a:lnTo>
                    <a:pt x="89685" y="56013"/>
                  </a:lnTo>
                  <a:lnTo>
                    <a:pt x="85128" y="56013"/>
                  </a:lnTo>
                  <a:close/>
                  <a:moveTo>
                    <a:pt x="85128" y="56255"/>
                  </a:moveTo>
                  <a:lnTo>
                    <a:pt x="89685" y="56255"/>
                  </a:lnTo>
                  <a:lnTo>
                    <a:pt x="89685" y="60812"/>
                  </a:lnTo>
                  <a:lnTo>
                    <a:pt x="85128" y="60812"/>
                  </a:lnTo>
                  <a:close/>
                  <a:moveTo>
                    <a:pt x="7904" y="60812"/>
                  </a:moveTo>
                  <a:lnTo>
                    <a:pt x="3347" y="60812"/>
                  </a:lnTo>
                  <a:lnTo>
                    <a:pt x="3347" y="56255"/>
                  </a:lnTo>
                  <a:lnTo>
                    <a:pt x="7904" y="56255"/>
                  </a:lnTo>
                  <a:close/>
                  <a:moveTo>
                    <a:pt x="7904" y="56013"/>
                  </a:moveTo>
                  <a:lnTo>
                    <a:pt x="3347" y="56013"/>
                  </a:lnTo>
                  <a:lnTo>
                    <a:pt x="3347" y="51456"/>
                  </a:lnTo>
                  <a:lnTo>
                    <a:pt x="7904" y="51456"/>
                  </a:lnTo>
                  <a:close/>
                  <a:moveTo>
                    <a:pt x="7904" y="51214"/>
                  </a:moveTo>
                  <a:lnTo>
                    <a:pt x="3347" y="51214"/>
                  </a:lnTo>
                  <a:lnTo>
                    <a:pt x="3347" y="46617"/>
                  </a:lnTo>
                  <a:lnTo>
                    <a:pt x="7904" y="46617"/>
                  </a:lnTo>
                  <a:close/>
                  <a:moveTo>
                    <a:pt x="7904" y="46375"/>
                  </a:moveTo>
                  <a:lnTo>
                    <a:pt x="3347" y="46375"/>
                  </a:lnTo>
                  <a:lnTo>
                    <a:pt x="3347" y="41818"/>
                  </a:lnTo>
                  <a:lnTo>
                    <a:pt x="7904" y="41818"/>
                  </a:lnTo>
                  <a:close/>
                  <a:moveTo>
                    <a:pt x="7904" y="41576"/>
                  </a:moveTo>
                  <a:lnTo>
                    <a:pt x="3347" y="41576"/>
                  </a:lnTo>
                  <a:lnTo>
                    <a:pt x="3347" y="37019"/>
                  </a:lnTo>
                  <a:lnTo>
                    <a:pt x="7904" y="37019"/>
                  </a:lnTo>
                  <a:close/>
                  <a:moveTo>
                    <a:pt x="7904" y="36777"/>
                  </a:moveTo>
                  <a:lnTo>
                    <a:pt x="3347" y="36777"/>
                  </a:lnTo>
                  <a:lnTo>
                    <a:pt x="3347" y="32180"/>
                  </a:lnTo>
                  <a:lnTo>
                    <a:pt x="7904" y="32180"/>
                  </a:lnTo>
                  <a:close/>
                  <a:moveTo>
                    <a:pt x="12703" y="70449"/>
                  </a:moveTo>
                  <a:lnTo>
                    <a:pt x="8146" y="70449"/>
                  </a:lnTo>
                  <a:lnTo>
                    <a:pt x="8146" y="65893"/>
                  </a:lnTo>
                  <a:lnTo>
                    <a:pt x="12703" y="65893"/>
                  </a:lnTo>
                  <a:close/>
                  <a:moveTo>
                    <a:pt x="12703" y="65610"/>
                  </a:moveTo>
                  <a:lnTo>
                    <a:pt x="8146" y="65610"/>
                  </a:lnTo>
                  <a:lnTo>
                    <a:pt x="8146" y="61054"/>
                  </a:lnTo>
                  <a:lnTo>
                    <a:pt x="12703" y="61054"/>
                  </a:lnTo>
                  <a:close/>
                  <a:moveTo>
                    <a:pt x="12703" y="60812"/>
                  </a:moveTo>
                  <a:lnTo>
                    <a:pt x="8146" y="60812"/>
                  </a:lnTo>
                  <a:lnTo>
                    <a:pt x="8146" y="56255"/>
                  </a:lnTo>
                  <a:lnTo>
                    <a:pt x="12703" y="56255"/>
                  </a:lnTo>
                  <a:close/>
                  <a:moveTo>
                    <a:pt x="12703" y="56013"/>
                  </a:moveTo>
                  <a:lnTo>
                    <a:pt x="8146" y="56013"/>
                  </a:lnTo>
                  <a:lnTo>
                    <a:pt x="8146" y="51456"/>
                  </a:lnTo>
                  <a:lnTo>
                    <a:pt x="12703" y="51456"/>
                  </a:lnTo>
                  <a:close/>
                  <a:moveTo>
                    <a:pt x="12703" y="51174"/>
                  </a:moveTo>
                  <a:lnTo>
                    <a:pt x="8146" y="51174"/>
                  </a:lnTo>
                  <a:lnTo>
                    <a:pt x="8146" y="46617"/>
                  </a:lnTo>
                  <a:lnTo>
                    <a:pt x="12703" y="46617"/>
                  </a:lnTo>
                  <a:close/>
                  <a:moveTo>
                    <a:pt x="12703" y="46375"/>
                  </a:moveTo>
                  <a:lnTo>
                    <a:pt x="8146" y="46375"/>
                  </a:lnTo>
                  <a:lnTo>
                    <a:pt x="8146" y="41818"/>
                  </a:lnTo>
                  <a:lnTo>
                    <a:pt x="12703" y="41818"/>
                  </a:lnTo>
                  <a:close/>
                  <a:moveTo>
                    <a:pt x="12703" y="41576"/>
                  </a:moveTo>
                  <a:lnTo>
                    <a:pt x="8146" y="41576"/>
                  </a:lnTo>
                  <a:lnTo>
                    <a:pt x="8146" y="36979"/>
                  </a:lnTo>
                  <a:lnTo>
                    <a:pt x="12703" y="36979"/>
                  </a:lnTo>
                  <a:close/>
                  <a:moveTo>
                    <a:pt x="12703" y="36737"/>
                  </a:moveTo>
                  <a:lnTo>
                    <a:pt x="8146" y="36737"/>
                  </a:lnTo>
                  <a:lnTo>
                    <a:pt x="8146" y="32180"/>
                  </a:lnTo>
                  <a:lnTo>
                    <a:pt x="12703" y="32180"/>
                  </a:lnTo>
                  <a:close/>
                  <a:moveTo>
                    <a:pt x="12703" y="31938"/>
                  </a:moveTo>
                  <a:lnTo>
                    <a:pt x="8146" y="31938"/>
                  </a:lnTo>
                  <a:lnTo>
                    <a:pt x="8146" y="27381"/>
                  </a:lnTo>
                  <a:lnTo>
                    <a:pt x="12703" y="27381"/>
                  </a:lnTo>
                  <a:close/>
                  <a:moveTo>
                    <a:pt x="12703" y="27139"/>
                  </a:moveTo>
                  <a:lnTo>
                    <a:pt x="8146" y="27139"/>
                  </a:lnTo>
                  <a:lnTo>
                    <a:pt x="8146" y="22542"/>
                  </a:lnTo>
                  <a:lnTo>
                    <a:pt x="12703" y="22542"/>
                  </a:lnTo>
                  <a:close/>
                  <a:moveTo>
                    <a:pt x="17542" y="75248"/>
                  </a:moveTo>
                  <a:lnTo>
                    <a:pt x="12945" y="75248"/>
                  </a:lnTo>
                  <a:lnTo>
                    <a:pt x="12945" y="70651"/>
                  </a:lnTo>
                  <a:lnTo>
                    <a:pt x="17542" y="70651"/>
                  </a:lnTo>
                  <a:close/>
                  <a:moveTo>
                    <a:pt x="17542" y="70449"/>
                  </a:moveTo>
                  <a:lnTo>
                    <a:pt x="12945" y="70449"/>
                  </a:lnTo>
                  <a:lnTo>
                    <a:pt x="12945" y="65852"/>
                  </a:lnTo>
                  <a:lnTo>
                    <a:pt x="17542" y="65852"/>
                  </a:lnTo>
                  <a:close/>
                  <a:moveTo>
                    <a:pt x="17542" y="65610"/>
                  </a:moveTo>
                  <a:lnTo>
                    <a:pt x="12945" y="65610"/>
                  </a:lnTo>
                  <a:lnTo>
                    <a:pt x="12945" y="61054"/>
                  </a:lnTo>
                  <a:lnTo>
                    <a:pt x="17542" y="61054"/>
                  </a:lnTo>
                  <a:close/>
                  <a:moveTo>
                    <a:pt x="17542" y="60812"/>
                  </a:moveTo>
                  <a:lnTo>
                    <a:pt x="12945" y="60812"/>
                  </a:lnTo>
                  <a:lnTo>
                    <a:pt x="12945" y="56214"/>
                  </a:lnTo>
                  <a:lnTo>
                    <a:pt x="17542" y="56214"/>
                  </a:lnTo>
                  <a:close/>
                  <a:moveTo>
                    <a:pt x="17542" y="55972"/>
                  </a:moveTo>
                  <a:lnTo>
                    <a:pt x="12945" y="55972"/>
                  </a:lnTo>
                  <a:lnTo>
                    <a:pt x="12945" y="51416"/>
                  </a:lnTo>
                  <a:lnTo>
                    <a:pt x="17542" y="51416"/>
                  </a:lnTo>
                  <a:close/>
                  <a:moveTo>
                    <a:pt x="17542" y="51174"/>
                  </a:moveTo>
                  <a:lnTo>
                    <a:pt x="12945" y="51174"/>
                  </a:lnTo>
                  <a:lnTo>
                    <a:pt x="12945" y="46617"/>
                  </a:lnTo>
                  <a:lnTo>
                    <a:pt x="17542" y="46617"/>
                  </a:lnTo>
                  <a:close/>
                  <a:moveTo>
                    <a:pt x="17542" y="46375"/>
                  </a:moveTo>
                  <a:lnTo>
                    <a:pt x="12945" y="46375"/>
                  </a:lnTo>
                  <a:lnTo>
                    <a:pt x="12945" y="41778"/>
                  </a:lnTo>
                  <a:lnTo>
                    <a:pt x="17542" y="41778"/>
                  </a:lnTo>
                  <a:close/>
                  <a:moveTo>
                    <a:pt x="17542" y="41536"/>
                  </a:moveTo>
                  <a:lnTo>
                    <a:pt x="12945" y="41536"/>
                  </a:lnTo>
                  <a:lnTo>
                    <a:pt x="12945" y="36979"/>
                  </a:lnTo>
                  <a:lnTo>
                    <a:pt x="17542" y="36979"/>
                  </a:lnTo>
                  <a:close/>
                  <a:moveTo>
                    <a:pt x="17542" y="36737"/>
                  </a:moveTo>
                  <a:lnTo>
                    <a:pt x="12945" y="36737"/>
                  </a:lnTo>
                  <a:lnTo>
                    <a:pt x="12945" y="32180"/>
                  </a:lnTo>
                  <a:lnTo>
                    <a:pt x="17542" y="32180"/>
                  </a:lnTo>
                  <a:close/>
                  <a:moveTo>
                    <a:pt x="17542" y="31938"/>
                  </a:moveTo>
                  <a:lnTo>
                    <a:pt x="12945" y="31938"/>
                  </a:lnTo>
                  <a:lnTo>
                    <a:pt x="12945" y="27341"/>
                  </a:lnTo>
                  <a:lnTo>
                    <a:pt x="17542" y="27341"/>
                  </a:lnTo>
                  <a:close/>
                  <a:moveTo>
                    <a:pt x="17542" y="27099"/>
                  </a:moveTo>
                  <a:lnTo>
                    <a:pt x="12945" y="27099"/>
                  </a:lnTo>
                  <a:lnTo>
                    <a:pt x="12945" y="22542"/>
                  </a:lnTo>
                  <a:lnTo>
                    <a:pt x="17542" y="22542"/>
                  </a:lnTo>
                  <a:close/>
                  <a:moveTo>
                    <a:pt x="17542" y="22300"/>
                  </a:moveTo>
                  <a:lnTo>
                    <a:pt x="12945" y="22300"/>
                  </a:lnTo>
                  <a:lnTo>
                    <a:pt x="12945" y="17743"/>
                  </a:lnTo>
                  <a:lnTo>
                    <a:pt x="17542" y="17743"/>
                  </a:lnTo>
                  <a:close/>
                  <a:moveTo>
                    <a:pt x="22341" y="80047"/>
                  </a:moveTo>
                  <a:lnTo>
                    <a:pt x="17784" y="80047"/>
                  </a:lnTo>
                  <a:lnTo>
                    <a:pt x="17784" y="75450"/>
                  </a:lnTo>
                  <a:lnTo>
                    <a:pt x="22341" y="75450"/>
                  </a:lnTo>
                  <a:close/>
                  <a:moveTo>
                    <a:pt x="22341" y="75208"/>
                  </a:moveTo>
                  <a:lnTo>
                    <a:pt x="17784" y="75208"/>
                  </a:lnTo>
                  <a:lnTo>
                    <a:pt x="17784" y="70651"/>
                  </a:lnTo>
                  <a:lnTo>
                    <a:pt x="22341" y="70651"/>
                  </a:lnTo>
                  <a:close/>
                  <a:moveTo>
                    <a:pt x="22341" y="70409"/>
                  </a:moveTo>
                  <a:lnTo>
                    <a:pt x="17784" y="70409"/>
                  </a:lnTo>
                  <a:lnTo>
                    <a:pt x="17784" y="65852"/>
                  </a:lnTo>
                  <a:lnTo>
                    <a:pt x="22341" y="65852"/>
                  </a:lnTo>
                  <a:close/>
                  <a:moveTo>
                    <a:pt x="22341" y="65610"/>
                  </a:moveTo>
                  <a:lnTo>
                    <a:pt x="17784" y="65610"/>
                  </a:lnTo>
                  <a:lnTo>
                    <a:pt x="17784" y="61013"/>
                  </a:lnTo>
                  <a:lnTo>
                    <a:pt x="22341" y="61013"/>
                  </a:lnTo>
                  <a:close/>
                  <a:moveTo>
                    <a:pt x="22341" y="60771"/>
                  </a:moveTo>
                  <a:lnTo>
                    <a:pt x="17784" y="60771"/>
                  </a:lnTo>
                  <a:lnTo>
                    <a:pt x="17784" y="56214"/>
                  </a:lnTo>
                  <a:lnTo>
                    <a:pt x="22341" y="56214"/>
                  </a:lnTo>
                  <a:close/>
                  <a:moveTo>
                    <a:pt x="22341" y="55972"/>
                  </a:moveTo>
                  <a:lnTo>
                    <a:pt x="17784" y="55972"/>
                  </a:lnTo>
                  <a:lnTo>
                    <a:pt x="17784" y="51416"/>
                  </a:lnTo>
                  <a:lnTo>
                    <a:pt x="22341" y="51416"/>
                  </a:lnTo>
                  <a:close/>
                  <a:moveTo>
                    <a:pt x="22341" y="51174"/>
                  </a:moveTo>
                  <a:lnTo>
                    <a:pt x="17784" y="51174"/>
                  </a:lnTo>
                  <a:lnTo>
                    <a:pt x="17784" y="46577"/>
                  </a:lnTo>
                  <a:lnTo>
                    <a:pt x="22341" y="46577"/>
                  </a:lnTo>
                  <a:close/>
                  <a:moveTo>
                    <a:pt x="22341" y="46335"/>
                  </a:moveTo>
                  <a:lnTo>
                    <a:pt x="17784" y="46335"/>
                  </a:lnTo>
                  <a:lnTo>
                    <a:pt x="17784" y="41778"/>
                  </a:lnTo>
                  <a:lnTo>
                    <a:pt x="22341" y="41778"/>
                  </a:lnTo>
                  <a:close/>
                  <a:moveTo>
                    <a:pt x="22341" y="41536"/>
                  </a:moveTo>
                  <a:lnTo>
                    <a:pt x="17784" y="41536"/>
                  </a:lnTo>
                  <a:lnTo>
                    <a:pt x="17784" y="36939"/>
                  </a:lnTo>
                  <a:lnTo>
                    <a:pt x="22341" y="36939"/>
                  </a:lnTo>
                  <a:close/>
                  <a:moveTo>
                    <a:pt x="22341" y="36737"/>
                  </a:moveTo>
                  <a:lnTo>
                    <a:pt x="17784" y="36737"/>
                  </a:lnTo>
                  <a:lnTo>
                    <a:pt x="17784" y="32140"/>
                  </a:lnTo>
                  <a:lnTo>
                    <a:pt x="22341" y="32140"/>
                  </a:lnTo>
                  <a:close/>
                  <a:moveTo>
                    <a:pt x="22341" y="31898"/>
                  </a:moveTo>
                  <a:lnTo>
                    <a:pt x="17784" y="31898"/>
                  </a:lnTo>
                  <a:lnTo>
                    <a:pt x="17784" y="27341"/>
                  </a:lnTo>
                  <a:lnTo>
                    <a:pt x="22341" y="27341"/>
                  </a:lnTo>
                  <a:close/>
                  <a:moveTo>
                    <a:pt x="22341" y="27099"/>
                  </a:moveTo>
                  <a:lnTo>
                    <a:pt x="17784" y="27099"/>
                  </a:lnTo>
                  <a:lnTo>
                    <a:pt x="17784" y="22502"/>
                  </a:lnTo>
                  <a:lnTo>
                    <a:pt x="22341" y="22502"/>
                  </a:lnTo>
                  <a:close/>
                  <a:moveTo>
                    <a:pt x="22341" y="22260"/>
                  </a:moveTo>
                  <a:lnTo>
                    <a:pt x="17784" y="22260"/>
                  </a:lnTo>
                  <a:lnTo>
                    <a:pt x="17784" y="17703"/>
                  </a:lnTo>
                  <a:lnTo>
                    <a:pt x="22341" y="17703"/>
                  </a:lnTo>
                  <a:close/>
                  <a:moveTo>
                    <a:pt x="22341" y="17461"/>
                  </a:moveTo>
                  <a:lnTo>
                    <a:pt x="17784" y="17461"/>
                  </a:lnTo>
                  <a:lnTo>
                    <a:pt x="17784" y="12904"/>
                  </a:lnTo>
                  <a:lnTo>
                    <a:pt x="22341" y="12904"/>
                  </a:lnTo>
                  <a:close/>
                  <a:moveTo>
                    <a:pt x="27139" y="84846"/>
                  </a:moveTo>
                  <a:lnTo>
                    <a:pt x="22583" y="84846"/>
                  </a:lnTo>
                  <a:lnTo>
                    <a:pt x="22583" y="80249"/>
                  </a:lnTo>
                  <a:lnTo>
                    <a:pt x="27139" y="80249"/>
                  </a:lnTo>
                  <a:close/>
                  <a:moveTo>
                    <a:pt x="27139" y="80007"/>
                  </a:moveTo>
                  <a:lnTo>
                    <a:pt x="22583" y="80007"/>
                  </a:lnTo>
                  <a:lnTo>
                    <a:pt x="22583" y="75450"/>
                  </a:lnTo>
                  <a:lnTo>
                    <a:pt x="27139" y="75450"/>
                  </a:lnTo>
                  <a:close/>
                  <a:moveTo>
                    <a:pt x="27139" y="75208"/>
                  </a:moveTo>
                  <a:lnTo>
                    <a:pt x="22583" y="75208"/>
                  </a:lnTo>
                  <a:lnTo>
                    <a:pt x="22583" y="70611"/>
                  </a:lnTo>
                  <a:lnTo>
                    <a:pt x="27139" y="70611"/>
                  </a:lnTo>
                  <a:close/>
                  <a:moveTo>
                    <a:pt x="27139" y="70369"/>
                  </a:moveTo>
                  <a:lnTo>
                    <a:pt x="22583" y="70369"/>
                  </a:lnTo>
                  <a:lnTo>
                    <a:pt x="22583" y="65812"/>
                  </a:lnTo>
                  <a:lnTo>
                    <a:pt x="27139" y="65812"/>
                  </a:lnTo>
                  <a:close/>
                  <a:moveTo>
                    <a:pt x="27139" y="65570"/>
                  </a:moveTo>
                  <a:lnTo>
                    <a:pt x="22583" y="65570"/>
                  </a:lnTo>
                  <a:lnTo>
                    <a:pt x="22583" y="61013"/>
                  </a:lnTo>
                  <a:lnTo>
                    <a:pt x="27139" y="61013"/>
                  </a:lnTo>
                  <a:close/>
                  <a:moveTo>
                    <a:pt x="27139" y="60771"/>
                  </a:moveTo>
                  <a:lnTo>
                    <a:pt x="22583" y="60771"/>
                  </a:lnTo>
                  <a:lnTo>
                    <a:pt x="22583" y="56174"/>
                  </a:lnTo>
                  <a:lnTo>
                    <a:pt x="27139" y="56174"/>
                  </a:lnTo>
                  <a:close/>
                  <a:moveTo>
                    <a:pt x="27139" y="55932"/>
                  </a:moveTo>
                  <a:lnTo>
                    <a:pt x="22583" y="55932"/>
                  </a:lnTo>
                  <a:lnTo>
                    <a:pt x="22583" y="51375"/>
                  </a:lnTo>
                  <a:lnTo>
                    <a:pt x="27139" y="51375"/>
                  </a:lnTo>
                  <a:close/>
                  <a:moveTo>
                    <a:pt x="27139" y="51133"/>
                  </a:moveTo>
                  <a:lnTo>
                    <a:pt x="22583" y="51133"/>
                  </a:lnTo>
                  <a:lnTo>
                    <a:pt x="22583" y="46577"/>
                  </a:lnTo>
                  <a:lnTo>
                    <a:pt x="27139" y="46577"/>
                  </a:lnTo>
                  <a:close/>
                  <a:moveTo>
                    <a:pt x="27139" y="46335"/>
                  </a:moveTo>
                  <a:lnTo>
                    <a:pt x="22583" y="46335"/>
                  </a:lnTo>
                  <a:lnTo>
                    <a:pt x="22583" y="41737"/>
                  </a:lnTo>
                  <a:lnTo>
                    <a:pt x="27139" y="41737"/>
                  </a:lnTo>
                  <a:close/>
                  <a:moveTo>
                    <a:pt x="27139" y="41495"/>
                  </a:moveTo>
                  <a:lnTo>
                    <a:pt x="22583" y="41495"/>
                  </a:lnTo>
                  <a:lnTo>
                    <a:pt x="22583" y="36939"/>
                  </a:lnTo>
                  <a:lnTo>
                    <a:pt x="27139" y="36939"/>
                  </a:lnTo>
                  <a:close/>
                  <a:moveTo>
                    <a:pt x="27139" y="36697"/>
                  </a:moveTo>
                  <a:lnTo>
                    <a:pt x="22583" y="36697"/>
                  </a:lnTo>
                  <a:lnTo>
                    <a:pt x="22583" y="32140"/>
                  </a:lnTo>
                  <a:lnTo>
                    <a:pt x="27139" y="32140"/>
                  </a:lnTo>
                  <a:close/>
                  <a:moveTo>
                    <a:pt x="27139" y="31898"/>
                  </a:moveTo>
                  <a:lnTo>
                    <a:pt x="22583" y="31898"/>
                  </a:lnTo>
                  <a:lnTo>
                    <a:pt x="22583" y="27301"/>
                  </a:lnTo>
                  <a:lnTo>
                    <a:pt x="27139" y="27301"/>
                  </a:lnTo>
                  <a:close/>
                  <a:moveTo>
                    <a:pt x="27139" y="27059"/>
                  </a:moveTo>
                  <a:lnTo>
                    <a:pt x="22583" y="27059"/>
                  </a:lnTo>
                  <a:lnTo>
                    <a:pt x="22583" y="22502"/>
                  </a:lnTo>
                  <a:lnTo>
                    <a:pt x="27139" y="22502"/>
                  </a:lnTo>
                  <a:close/>
                  <a:moveTo>
                    <a:pt x="27139" y="22260"/>
                  </a:moveTo>
                  <a:lnTo>
                    <a:pt x="22583" y="22260"/>
                  </a:lnTo>
                  <a:lnTo>
                    <a:pt x="22583" y="17703"/>
                  </a:lnTo>
                  <a:lnTo>
                    <a:pt x="27139" y="17703"/>
                  </a:lnTo>
                  <a:close/>
                  <a:moveTo>
                    <a:pt x="27139" y="17461"/>
                  </a:moveTo>
                  <a:lnTo>
                    <a:pt x="22583" y="17461"/>
                  </a:lnTo>
                  <a:lnTo>
                    <a:pt x="22583" y="12864"/>
                  </a:lnTo>
                  <a:lnTo>
                    <a:pt x="27139" y="12864"/>
                  </a:lnTo>
                  <a:close/>
                  <a:moveTo>
                    <a:pt x="27139" y="12622"/>
                  </a:moveTo>
                  <a:lnTo>
                    <a:pt x="22583" y="12622"/>
                  </a:lnTo>
                  <a:lnTo>
                    <a:pt x="22583" y="8065"/>
                  </a:lnTo>
                  <a:lnTo>
                    <a:pt x="27139" y="8065"/>
                  </a:lnTo>
                  <a:close/>
                  <a:moveTo>
                    <a:pt x="31979" y="84806"/>
                  </a:moveTo>
                  <a:lnTo>
                    <a:pt x="27381" y="84806"/>
                  </a:lnTo>
                  <a:lnTo>
                    <a:pt x="27381" y="80249"/>
                  </a:lnTo>
                  <a:lnTo>
                    <a:pt x="31979" y="80249"/>
                  </a:lnTo>
                  <a:close/>
                  <a:moveTo>
                    <a:pt x="31979" y="80007"/>
                  </a:moveTo>
                  <a:lnTo>
                    <a:pt x="27381" y="80007"/>
                  </a:lnTo>
                  <a:lnTo>
                    <a:pt x="27381" y="75410"/>
                  </a:lnTo>
                  <a:lnTo>
                    <a:pt x="31979" y="75410"/>
                  </a:lnTo>
                  <a:close/>
                  <a:moveTo>
                    <a:pt x="31979" y="75168"/>
                  </a:moveTo>
                  <a:lnTo>
                    <a:pt x="27381" y="75168"/>
                  </a:lnTo>
                  <a:lnTo>
                    <a:pt x="27381" y="70611"/>
                  </a:lnTo>
                  <a:lnTo>
                    <a:pt x="31979" y="70611"/>
                  </a:lnTo>
                  <a:close/>
                  <a:moveTo>
                    <a:pt x="31979" y="70369"/>
                  </a:moveTo>
                  <a:lnTo>
                    <a:pt x="27381" y="70369"/>
                  </a:lnTo>
                  <a:lnTo>
                    <a:pt x="27381" y="65812"/>
                  </a:lnTo>
                  <a:lnTo>
                    <a:pt x="31979" y="65812"/>
                  </a:lnTo>
                  <a:close/>
                  <a:moveTo>
                    <a:pt x="31979" y="65570"/>
                  </a:moveTo>
                  <a:lnTo>
                    <a:pt x="27381" y="65570"/>
                  </a:lnTo>
                  <a:lnTo>
                    <a:pt x="27381" y="60973"/>
                  </a:lnTo>
                  <a:lnTo>
                    <a:pt x="31979" y="60973"/>
                  </a:lnTo>
                  <a:close/>
                  <a:moveTo>
                    <a:pt x="31979" y="60731"/>
                  </a:moveTo>
                  <a:lnTo>
                    <a:pt x="27381" y="60731"/>
                  </a:lnTo>
                  <a:lnTo>
                    <a:pt x="27381" y="56174"/>
                  </a:lnTo>
                  <a:lnTo>
                    <a:pt x="31979" y="56174"/>
                  </a:lnTo>
                  <a:close/>
                  <a:moveTo>
                    <a:pt x="31979" y="55932"/>
                  </a:moveTo>
                  <a:lnTo>
                    <a:pt x="27381" y="55932"/>
                  </a:lnTo>
                  <a:lnTo>
                    <a:pt x="27381" y="51375"/>
                  </a:lnTo>
                  <a:lnTo>
                    <a:pt x="31979" y="51375"/>
                  </a:lnTo>
                  <a:close/>
                  <a:moveTo>
                    <a:pt x="31979" y="51133"/>
                  </a:moveTo>
                  <a:lnTo>
                    <a:pt x="27381" y="51133"/>
                  </a:lnTo>
                  <a:lnTo>
                    <a:pt x="27381" y="46536"/>
                  </a:lnTo>
                  <a:lnTo>
                    <a:pt x="31979" y="46536"/>
                  </a:lnTo>
                  <a:close/>
                  <a:moveTo>
                    <a:pt x="31979" y="46294"/>
                  </a:moveTo>
                  <a:lnTo>
                    <a:pt x="27381" y="46294"/>
                  </a:lnTo>
                  <a:lnTo>
                    <a:pt x="27381" y="41737"/>
                  </a:lnTo>
                  <a:lnTo>
                    <a:pt x="31979" y="41737"/>
                  </a:lnTo>
                  <a:close/>
                  <a:moveTo>
                    <a:pt x="31979" y="41495"/>
                  </a:moveTo>
                  <a:lnTo>
                    <a:pt x="27381" y="41495"/>
                  </a:lnTo>
                  <a:lnTo>
                    <a:pt x="27381" y="36898"/>
                  </a:lnTo>
                  <a:lnTo>
                    <a:pt x="31979" y="36898"/>
                  </a:lnTo>
                  <a:close/>
                  <a:moveTo>
                    <a:pt x="31979" y="36656"/>
                  </a:moveTo>
                  <a:lnTo>
                    <a:pt x="27381" y="36656"/>
                  </a:lnTo>
                  <a:lnTo>
                    <a:pt x="27381" y="32099"/>
                  </a:lnTo>
                  <a:lnTo>
                    <a:pt x="31979" y="32099"/>
                  </a:lnTo>
                  <a:close/>
                  <a:moveTo>
                    <a:pt x="31979" y="31858"/>
                  </a:moveTo>
                  <a:lnTo>
                    <a:pt x="27381" y="31858"/>
                  </a:lnTo>
                  <a:lnTo>
                    <a:pt x="27381" y="27301"/>
                  </a:lnTo>
                  <a:lnTo>
                    <a:pt x="31979" y="27301"/>
                  </a:lnTo>
                  <a:close/>
                  <a:moveTo>
                    <a:pt x="31979" y="27059"/>
                  </a:moveTo>
                  <a:lnTo>
                    <a:pt x="27381" y="27059"/>
                  </a:lnTo>
                  <a:lnTo>
                    <a:pt x="27381" y="22462"/>
                  </a:lnTo>
                  <a:lnTo>
                    <a:pt x="31979" y="22462"/>
                  </a:lnTo>
                  <a:close/>
                  <a:moveTo>
                    <a:pt x="31979" y="22220"/>
                  </a:moveTo>
                  <a:lnTo>
                    <a:pt x="27381" y="22220"/>
                  </a:lnTo>
                  <a:lnTo>
                    <a:pt x="27381" y="17663"/>
                  </a:lnTo>
                  <a:lnTo>
                    <a:pt x="31979" y="17663"/>
                  </a:lnTo>
                  <a:close/>
                  <a:moveTo>
                    <a:pt x="31979" y="17421"/>
                  </a:moveTo>
                  <a:lnTo>
                    <a:pt x="27381" y="17421"/>
                  </a:lnTo>
                  <a:lnTo>
                    <a:pt x="27381" y="12864"/>
                  </a:lnTo>
                  <a:lnTo>
                    <a:pt x="31979" y="12864"/>
                  </a:lnTo>
                  <a:close/>
                  <a:moveTo>
                    <a:pt x="31979" y="12622"/>
                  </a:moveTo>
                  <a:lnTo>
                    <a:pt x="27381" y="12622"/>
                  </a:lnTo>
                  <a:lnTo>
                    <a:pt x="27381" y="8025"/>
                  </a:lnTo>
                  <a:lnTo>
                    <a:pt x="31979" y="8025"/>
                  </a:lnTo>
                  <a:close/>
                  <a:moveTo>
                    <a:pt x="36777" y="89604"/>
                  </a:moveTo>
                  <a:lnTo>
                    <a:pt x="32220" y="89604"/>
                  </a:lnTo>
                  <a:lnTo>
                    <a:pt x="32220" y="85007"/>
                  </a:lnTo>
                  <a:lnTo>
                    <a:pt x="36777" y="85007"/>
                  </a:lnTo>
                  <a:close/>
                  <a:moveTo>
                    <a:pt x="36777" y="84765"/>
                  </a:moveTo>
                  <a:lnTo>
                    <a:pt x="32220" y="84765"/>
                  </a:lnTo>
                  <a:lnTo>
                    <a:pt x="32220" y="80208"/>
                  </a:lnTo>
                  <a:lnTo>
                    <a:pt x="36777" y="80208"/>
                  </a:lnTo>
                  <a:close/>
                  <a:moveTo>
                    <a:pt x="36777" y="79966"/>
                  </a:moveTo>
                  <a:lnTo>
                    <a:pt x="32220" y="79966"/>
                  </a:lnTo>
                  <a:lnTo>
                    <a:pt x="32220" y="75410"/>
                  </a:lnTo>
                  <a:lnTo>
                    <a:pt x="36777" y="75410"/>
                  </a:lnTo>
                  <a:close/>
                  <a:moveTo>
                    <a:pt x="36777" y="75168"/>
                  </a:moveTo>
                  <a:lnTo>
                    <a:pt x="32220" y="75168"/>
                  </a:lnTo>
                  <a:lnTo>
                    <a:pt x="32220" y="70570"/>
                  </a:lnTo>
                  <a:lnTo>
                    <a:pt x="36777" y="70570"/>
                  </a:lnTo>
                  <a:close/>
                  <a:moveTo>
                    <a:pt x="36777" y="70329"/>
                  </a:moveTo>
                  <a:lnTo>
                    <a:pt x="32220" y="70329"/>
                  </a:lnTo>
                  <a:lnTo>
                    <a:pt x="32220" y="65772"/>
                  </a:lnTo>
                  <a:lnTo>
                    <a:pt x="36777" y="65772"/>
                  </a:lnTo>
                  <a:close/>
                  <a:moveTo>
                    <a:pt x="36777" y="65530"/>
                  </a:moveTo>
                  <a:lnTo>
                    <a:pt x="32220" y="65530"/>
                  </a:lnTo>
                  <a:lnTo>
                    <a:pt x="32220" y="60973"/>
                  </a:lnTo>
                  <a:lnTo>
                    <a:pt x="36777" y="60973"/>
                  </a:lnTo>
                  <a:close/>
                  <a:moveTo>
                    <a:pt x="36777" y="60731"/>
                  </a:moveTo>
                  <a:lnTo>
                    <a:pt x="32220" y="60731"/>
                  </a:lnTo>
                  <a:lnTo>
                    <a:pt x="32220" y="56134"/>
                  </a:lnTo>
                  <a:lnTo>
                    <a:pt x="36777" y="56134"/>
                  </a:lnTo>
                  <a:close/>
                  <a:moveTo>
                    <a:pt x="36777" y="55892"/>
                  </a:moveTo>
                  <a:lnTo>
                    <a:pt x="32220" y="55892"/>
                  </a:lnTo>
                  <a:lnTo>
                    <a:pt x="32220" y="51335"/>
                  </a:lnTo>
                  <a:lnTo>
                    <a:pt x="36777" y="51335"/>
                  </a:lnTo>
                  <a:close/>
                  <a:moveTo>
                    <a:pt x="36777" y="51093"/>
                  </a:moveTo>
                  <a:lnTo>
                    <a:pt x="32220" y="51093"/>
                  </a:lnTo>
                  <a:lnTo>
                    <a:pt x="32220" y="46536"/>
                  </a:lnTo>
                  <a:lnTo>
                    <a:pt x="36777" y="46536"/>
                  </a:lnTo>
                  <a:close/>
                  <a:moveTo>
                    <a:pt x="36777" y="46294"/>
                  </a:moveTo>
                  <a:lnTo>
                    <a:pt x="32220" y="46294"/>
                  </a:lnTo>
                  <a:lnTo>
                    <a:pt x="32220" y="41697"/>
                  </a:lnTo>
                  <a:lnTo>
                    <a:pt x="36777" y="41697"/>
                  </a:lnTo>
                  <a:close/>
                  <a:moveTo>
                    <a:pt x="36777" y="41455"/>
                  </a:moveTo>
                  <a:lnTo>
                    <a:pt x="32220" y="41455"/>
                  </a:lnTo>
                  <a:lnTo>
                    <a:pt x="32220" y="36898"/>
                  </a:lnTo>
                  <a:lnTo>
                    <a:pt x="36777" y="36898"/>
                  </a:lnTo>
                  <a:close/>
                  <a:moveTo>
                    <a:pt x="36777" y="36656"/>
                  </a:moveTo>
                  <a:lnTo>
                    <a:pt x="32220" y="36656"/>
                  </a:lnTo>
                  <a:lnTo>
                    <a:pt x="32220" y="32059"/>
                  </a:lnTo>
                  <a:lnTo>
                    <a:pt x="36777" y="32059"/>
                  </a:lnTo>
                  <a:close/>
                  <a:moveTo>
                    <a:pt x="36777" y="31817"/>
                  </a:moveTo>
                  <a:lnTo>
                    <a:pt x="32220" y="31817"/>
                  </a:lnTo>
                  <a:lnTo>
                    <a:pt x="32220" y="27260"/>
                  </a:lnTo>
                  <a:lnTo>
                    <a:pt x="36777" y="27260"/>
                  </a:lnTo>
                  <a:close/>
                  <a:moveTo>
                    <a:pt x="36777" y="27018"/>
                  </a:moveTo>
                  <a:lnTo>
                    <a:pt x="32220" y="27018"/>
                  </a:lnTo>
                  <a:lnTo>
                    <a:pt x="32220" y="22462"/>
                  </a:lnTo>
                  <a:lnTo>
                    <a:pt x="36777" y="22462"/>
                  </a:lnTo>
                  <a:close/>
                  <a:moveTo>
                    <a:pt x="36777" y="22220"/>
                  </a:moveTo>
                  <a:lnTo>
                    <a:pt x="32220" y="22220"/>
                  </a:lnTo>
                  <a:lnTo>
                    <a:pt x="32220" y="17622"/>
                  </a:lnTo>
                  <a:lnTo>
                    <a:pt x="36777" y="17622"/>
                  </a:lnTo>
                  <a:close/>
                  <a:moveTo>
                    <a:pt x="36777" y="17380"/>
                  </a:moveTo>
                  <a:lnTo>
                    <a:pt x="32220" y="17380"/>
                  </a:lnTo>
                  <a:lnTo>
                    <a:pt x="32220" y="12824"/>
                  </a:lnTo>
                  <a:lnTo>
                    <a:pt x="36777" y="12824"/>
                  </a:lnTo>
                  <a:close/>
                  <a:moveTo>
                    <a:pt x="36777" y="12582"/>
                  </a:moveTo>
                  <a:lnTo>
                    <a:pt x="32220" y="12582"/>
                  </a:lnTo>
                  <a:lnTo>
                    <a:pt x="32220" y="8025"/>
                  </a:lnTo>
                  <a:lnTo>
                    <a:pt x="36777" y="8025"/>
                  </a:lnTo>
                  <a:close/>
                  <a:moveTo>
                    <a:pt x="36777" y="7783"/>
                  </a:moveTo>
                  <a:lnTo>
                    <a:pt x="32220" y="7783"/>
                  </a:lnTo>
                  <a:lnTo>
                    <a:pt x="32220" y="3307"/>
                  </a:lnTo>
                  <a:lnTo>
                    <a:pt x="36777" y="3307"/>
                  </a:lnTo>
                  <a:lnTo>
                    <a:pt x="36777" y="7904"/>
                  </a:lnTo>
                  <a:close/>
                  <a:moveTo>
                    <a:pt x="41616" y="89564"/>
                  </a:moveTo>
                  <a:lnTo>
                    <a:pt x="37019" y="89564"/>
                  </a:lnTo>
                  <a:lnTo>
                    <a:pt x="37019" y="85007"/>
                  </a:lnTo>
                  <a:lnTo>
                    <a:pt x="41616" y="85007"/>
                  </a:lnTo>
                  <a:close/>
                  <a:moveTo>
                    <a:pt x="41616" y="84765"/>
                  </a:moveTo>
                  <a:lnTo>
                    <a:pt x="37019" y="84765"/>
                  </a:lnTo>
                  <a:lnTo>
                    <a:pt x="37019" y="80168"/>
                  </a:lnTo>
                  <a:lnTo>
                    <a:pt x="41616" y="80168"/>
                  </a:lnTo>
                  <a:close/>
                  <a:moveTo>
                    <a:pt x="41616" y="79926"/>
                  </a:moveTo>
                  <a:lnTo>
                    <a:pt x="37019" y="79926"/>
                  </a:lnTo>
                  <a:lnTo>
                    <a:pt x="37019" y="75369"/>
                  </a:lnTo>
                  <a:lnTo>
                    <a:pt x="41616" y="75369"/>
                  </a:lnTo>
                  <a:close/>
                  <a:moveTo>
                    <a:pt x="41616" y="75127"/>
                  </a:moveTo>
                  <a:lnTo>
                    <a:pt x="37019" y="75127"/>
                  </a:lnTo>
                  <a:lnTo>
                    <a:pt x="37019" y="70570"/>
                  </a:lnTo>
                  <a:lnTo>
                    <a:pt x="41616" y="70570"/>
                  </a:lnTo>
                  <a:close/>
                  <a:moveTo>
                    <a:pt x="41616" y="70329"/>
                  </a:moveTo>
                  <a:lnTo>
                    <a:pt x="37019" y="70329"/>
                  </a:lnTo>
                  <a:lnTo>
                    <a:pt x="37019" y="65731"/>
                  </a:lnTo>
                  <a:lnTo>
                    <a:pt x="41616" y="65731"/>
                  </a:lnTo>
                  <a:close/>
                  <a:moveTo>
                    <a:pt x="41616" y="65489"/>
                  </a:moveTo>
                  <a:lnTo>
                    <a:pt x="37019" y="65489"/>
                  </a:lnTo>
                  <a:lnTo>
                    <a:pt x="37019" y="60933"/>
                  </a:lnTo>
                  <a:lnTo>
                    <a:pt x="41616" y="60933"/>
                  </a:lnTo>
                  <a:close/>
                  <a:moveTo>
                    <a:pt x="41616" y="60691"/>
                  </a:moveTo>
                  <a:lnTo>
                    <a:pt x="37019" y="60691"/>
                  </a:lnTo>
                  <a:lnTo>
                    <a:pt x="37019" y="56134"/>
                  </a:lnTo>
                  <a:lnTo>
                    <a:pt x="41616" y="56134"/>
                  </a:lnTo>
                  <a:close/>
                  <a:moveTo>
                    <a:pt x="41616" y="55892"/>
                  </a:moveTo>
                  <a:lnTo>
                    <a:pt x="37019" y="55892"/>
                  </a:lnTo>
                  <a:lnTo>
                    <a:pt x="37019" y="51295"/>
                  </a:lnTo>
                  <a:lnTo>
                    <a:pt x="41616" y="51295"/>
                  </a:lnTo>
                  <a:close/>
                  <a:moveTo>
                    <a:pt x="41616" y="51053"/>
                  </a:moveTo>
                  <a:lnTo>
                    <a:pt x="37019" y="51053"/>
                  </a:lnTo>
                  <a:lnTo>
                    <a:pt x="37019" y="46496"/>
                  </a:lnTo>
                  <a:lnTo>
                    <a:pt x="41616" y="46496"/>
                  </a:lnTo>
                  <a:close/>
                  <a:moveTo>
                    <a:pt x="41616" y="46254"/>
                  </a:moveTo>
                  <a:lnTo>
                    <a:pt x="37019" y="46254"/>
                  </a:lnTo>
                  <a:lnTo>
                    <a:pt x="37019" y="41697"/>
                  </a:lnTo>
                  <a:lnTo>
                    <a:pt x="41616" y="41697"/>
                  </a:lnTo>
                  <a:close/>
                  <a:moveTo>
                    <a:pt x="41616" y="41455"/>
                  </a:moveTo>
                  <a:lnTo>
                    <a:pt x="37019" y="41455"/>
                  </a:lnTo>
                  <a:lnTo>
                    <a:pt x="37019" y="36858"/>
                  </a:lnTo>
                  <a:lnTo>
                    <a:pt x="41616" y="36858"/>
                  </a:lnTo>
                  <a:close/>
                  <a:moveTo>
                    <a:pt x="41616" y="36616"/>
                  </a:moveTo>
                  <a:lnTo>
                    <a:pt x="37019" y="36616"/>
                  </a:lnTo>
                  <a:lnTo>
                    <a:pt x="37019" y="32059"/>
                  </a:lnTo>
                  <a:lnTo>
                    <a:pt x="41616" y="32059"/>
                  </a:lnTo>
                  <a:close/>
                  <a:moveTo>
                    <a:pt x="41616" y="31817"/>
                  </a:moveTo>
                  <a:lnTo>
                    <a:pt x="37019" y="31817"/>
                  </a:lnTo>
                  <a:lnTo>
                    <a:pt x="37019" y="27220"/>
                  </a:lnTo>
                  <a:lnTo>
                    <a:pt x="41616" y="27220"/>
                  </a:lnTo>
                  <a:close/>
                  <a:moveTo>
                    <a:pt x="41616" y="26978"/>
                  </a:moveTo>
                  <a:lnTo>
                    <a:pt x="37019" y="26978"/>
                  </a:lnTo>
                  <a:lnTo>
                    <a:pt x="37019" y="22421"/>
                  </a:lnTo>
                  <a:lnTo>
                    <a:pt x="41616" y="22421"/>
                  </a:lnTo>
                  <a:close/>
                  <a:moveTo>
                    <a:pt x="41616" y="22179"/>
                  </a:moveTo>
                  <a:lnTo>
                    <a:pt x="37019" y="22179"/>
                  </a:lnTo>
                  <a:lnTo>
                    <a:pt x="37019" y="17622"/>
                  </a:lnTo>
                  <a:lnTo>
                    <a:pt x="41616" y="17622"/>
                  </a:lnTo>
                  <a:close/>
                  <a:moveTo>
                    <a:pt x="41616" y="17380"/>
                  </a:moveTo>
                  <a:lnTo>
                    <a:pt x="37019" y="17380"/>
                  </a:lnTo>
                  <a:lnTo>
                    <a:pt x="37019" y="12783"/>
                  </a:lnTo>
                  <a:lnTo>
                    <a:pt x="41616" y="12783"/>
                  </a:lnTo>
                  <a:close/>
                  <a:moveTo>
                    <a:pt x="41616" y="12541"/>
                  </a:moveTo>
                  <a:lnTo>
                    <a:pt x="37019" y="12541"/>
                  </a:lnTo>
                  <a:lnTo>
                    <a:pt x="37019" y="7985"/>
                  </a:lnTo>
                  <a:lnTo>
                    <a:pt x="41616" y="7985"/>
                  </a:lnTo>
                  <a:close/>
                  <a:moveTo>
                    <a:pt x="41616" y="7743"/>
                  </a:moveTo>
                  <a:lnTo>
                    <a:pt x="37019" y="7743"/>
                  </a:lnTo>
                  <a:lnTo>
                    <a:pt x="37019" y="3307"/>
                  </a:lnTo>
                  <a:lnTo>
                    <a:pt x="41616" y="3307"/>
                  </a:lnTo>
                  <a:lnTo>
                    <a:pt x="41616" y="7904"/>
                  </a:lnTo>
                  <a:close/>
                  <a:moveTo>
                    <a:pt x="46415" y="89564"/>
                  </a:moveTo>
                  <a:lnTo>
                    <a:pt x="41858" y="89564"/>
                  </a:lnTo>
                  <a:lnTo>
                    <a:pt x="41858" y="84967"/>
                  </a:lnTo>
                  <a:lnTo>
                    <a:pt x="46415" y="84967"/>
                  </a:lnTo>
                  <a:close/>
                  <a:moveTo>
                    <a:pt x="46415" y="84725"/>
                  </a:moveTo>
                  <a:lnTo>
                    <a:pt x="41858" y="84725"/>
                  </a:lnTo>
                  <a:lnTo>
                    <a:pt x="41858" y="80168"/>
                  </a:lnTo>
                  <a:lnTo>
                    <a:pt x="46415" y="80168"/>
                  </a:lnTo>
                  <a:close/>
                  <a:moveTo>
                    <a:pt x="46415" y="79926"/>
                  </a:moveTo>
                  <a:lnTo>
                    <a:pt x="41858" y="79926"/>
                  </a:lnTo>
                  <a:lnTo>
                    <a:pt x="41858" y="75329"/>
                  </a:lnTo>
                  <a:lnTo>
                    <a:pt x="46415" y="75329"/>
                  </a:lnTo>
                  <a:close/>
                  <a:moveTo>
                    <a:pt x="46415" y="75087"/>
                  </a:moveTo>
                  <a:lnTo>
                    <a:pt x="41858" y="75087"/>
                  </a:lnTo>
                  <a:lnTo>
                    <a:pt x="41858" y="70530"/>
                  </a:lnTo>
                  <a:lnTo>
                    <a:pt x="46415" y="70530"/>
                  </a:lnTo>
                  <a:close/>
                  <a:moveTo>
                    <a:pt x="46415" y="70288"/>
                  </a:moveTo>
                  <a:lnTo>
                    <a:pt x="41858" y="70288"/>
                  </a:lnTo>
                  <a:lnTo>
                    <a:pt x="41858" y="65731"/>
                  </a:lnTo>
                  <a:lnTo>
                    <a:pt x="46415" y="65731"/>
                  </a:lnTo>
                  <a:close/>
                  <a:moveTo>
                    <a:pt x="46415" y="65489"/>
                  </a:moveTo>
                  <a:lnTo>
                    <a:pt x="41858" y="65489"/>
                  </a:lnTo>
                  <a:lnTo>
                    <a:pt x="41858" y="60892"/>
                  </a:lnTo>
                  <a:lnTo>
                    <a:pt x="46415" y="60892"/>
                  </a:lnTo>
                  <a:close/>
                  <a:moveTo>
                    <a:pt x="46415" y="60650"/>
                  </a:moveTo>
                  <a:lnTo>
                    <a:pt x="41858" y="60650"/>
                  </a:lnTo>
                  <a:lnTo>
                    <a:pt x="41858" y="56093"/>
                  </a:lnTo>
                  <a:lnTo>
                    <a:pt x="46415" y="56093"/>
                  </a:lnTo>
                  <a:close/>
                  <a:moveTo>
                    <a:pt x="46415" y="55851"/>
                  </a:moveTo>
                  <a:lnTo>
                    <a:pt x="41858" y="55851"/>
                  </a:lnTo>
                  <a:lnTo>
                    <a:pt x="41858" y="51295"/>
                  </a:lnTo>
                  <a:lnTo>
                    <a:pt x="46415" y="51295"/>
                  </a:lnTo>
                  <a:close/>
                  <a:moveTo>
                    <a:pt x="46415" y="51053"/>
                  </a:moveTo>
                  <a:lnTo>
                    <a:pt x="41858" y="51053"/>
                  </a:lnTo>
                  <a:lnTo>
                    <a:pt x="41858" y="46456"/>
                  </a:lnTo>
                  <a:lnTo>
                    <a:pt x="46415" y="46456"/>
                  </a:lnTo>
                  <a:close/>
                  <a:moveTo>
                    <a:pt x="46415" y="46214"/>
                  </a:moveTo>
                  <a:lnTo>
                    <a:pt x="41858" y="46214"/>
                  </a:lnTo>
                  <a:lnTo>
                    <a:pt x="41858" y="41657"/>
                  </a:lnTo>
                  <a:lnTo>
                    <a:pt x="46415" y="41657"/>
                  </a:lnTo>
                  <a:close/>
                  <a:moveTo>
                    <a:pt x="46415" y="41415"/>
                  </a:moveTo>
                  <a:lnTo>
                    <a:pt x="41858" y="41415"/>
                  </a:lnTo>
                  <a:lnTo>
                    <a:pt x="41858" y="36858"/>
                  </a:lnTo>
                  <a:lnTo>
                    <a:pt x="46415" y="36858"/>
                  </a:lnTo>
                  <a:close/>
                  <a:moveTo>
                    <a:pt x="46415" y="36616"/>
                  </a:moveTo>
                  <a:lnTo>
                    <a:pt x="41858" y="36616"/>
                  </a:lnTo>
                  <a:lnTo>
                    <a:pt x="41858" y="32019"/>
                  </a:lnTo>
                  <a:lnTo>
                    <a:pt x="46415" y="32019"/>
                  </a:lnTo>
                  <a:close/>
                  <a:moveTo>
                    <a:pt x="46415" y="31777"/>
                  </a:moveTo>
                  <a:lnTo>
                    <a:pt x="41858" y="31777"/>
                  </a:lnTo>
                  <a:lnTo>
                    <a:pt x="41858" y="27220"/>
                  </a:lnTo>
                  <a:lnTo>
                    <a:pt x="46415" y="27220"/>
                  </a:lnTo>
                  <a:close/>
                  <a:moveTo>
                    <a:pt x="46415" y="26978"/>
                  </a:moveTo>
                  <a:lnTo>
                    <a:pt x="41858" y="26978"/>
                  </a:lnTo>
                  <a:lnTo>
                    <a:pt x="41858" y="22381"/>
                  </a:lnTo>
                  <a:lnTo>
                    <a:pt x="46415" y="22381"/>
                  </a:lnTo>
                  <a:close/>
                  <a:moveTo>
                    <a:pt x="46415" y="22139"/>
                  </a:moveTo>
                  <a:lnTo>
                    <a:pt x="41858" y="22139"/>
                  </a:lnTo>
                  <a:lnTo>
                    <a:pt x="41858" y="17582"/>
                  </a:lnTo>
                  <a:lnTo>
                    <a:pt x="46415" y="17582"/>
                  </a:lnTo>
                  <a:close/>
                  <a:moveTo>
                    <a:pt x="46415" y="17340"/>
                  </a:moveTo>
                  <a:lnTo>
                    <a:pt x="41858" y="17340"/>
                  </a:lnTo>
                  <a:lnTo>
                    <a:pt x="41858" y="12783"/>
                  </a:lnTo>
                  <a:lnTo>
                    <a:pt x="46415" y="12783"/>
                  </a:lnTo>
                  <a:close/>
                  <a:moveTo>
                    <a:pt x="46415" y="12541"/>
                  </a:moveTo>
                  <a:lnTo>
                    <a:pt x="41858" y="12541"/>
                  </a:lnTo>
                  <a:lnTo>
                    <a:pt x="41858" y="7944"/>
                  </a:lnTo>
                  <a:lnTo>
                    <a:pt x="46415" y="7944"/>
                  </a:lnTo>
                  <a:close/>
                  <a:moveTo>
                    <a:pt x="46415" y="7702"/>
                  </a:moveTo>
                  <a:lnTo>
                    <a:pt x="41858" y="7702"/>
                  </a:lnTo>
                  <a:lnTo>
                    <a:pt x="41858" y="3307"/>
                  </a:lnTo>
                  <a:lnTo>
                    <a:pt x="46415" y="3307"/>
                  </a:lnTo>
                  <a:lnTo>
                    <a:pt x="46415" y="7904"/>
                  </a:lnTo>
                  <a:close/>
                  <a:moveTo>
                    <a:pt x="51214" y="89524"/>
                  </a:moveTo>
                  <a:lnTo>
                    <a:pt x="46657" y="89524"/>
                  </a:lnTo>
                  <a:lnTo>
                    <a:pt x="46657" y="84967"/>
                  </a:lnTo>
                  <a:lnTo>
                    <a:pt x="51214" y="84967"/>
                  </a:lnTo>
                  <a:close/>
                  <a:moveTo>
                    <a:pt x="51214" y="84685"/>
                  </a:moveTo>
                  <a:lnTo>
                    <a:pt x="46657" y="84685"/>
                  </a:lnTo>
                  <a:lnTo>
                    <a:pt x="46657" y="80128"/>
                  </a:lnTo>
                  <a:lnTo>
                    <a:pt x="51214" y="80128"/>
                  </a:lnTo>
                  <a:close/>
                  <a:moveTo>
                    <a:pt x="51214" y="79886"/>
                  </a:moveTo>
                  <a:lnTo>
                    <a:pt x="46657" y="79886"/>
                  </a:lnTo>
                  <a:lnTo>
                    <a:pt x="46657" y="75329"/>
                  </a:lnTo>
                  <a:lnTo>
                    <a:pt x="51214" y="75329"/>
                  </a:lnTo>
                  <a:close/>
                  <a:moveTo>
                    <a:pt x="51214" y="75087"/>
                  </a:moveTo>
                  <a:lnTo>
                    <a:pt x="46657" y="75087"/>
                  </a:lnTo>
                  <a:lnTo>
                    <a:pt x="46657" y="70490"/>
                  </a:lnTo>
                  <a:lnTo>
                    <a:pt x="51214" y="70490"/>
                  </a:lnTo>
                  <a:close/>
                  <a:moveTo>
                    <a:pt x="51214" y="70248"/>
                  </a:moveTo>
                  <a:lnTo>
                    <a:pt x="46657" y="70248"/>
                  </a:lnTo>
                  <a:lnTo>
                    <a:pt x="46657" y="65691"/>
                  </a:lnTo>
                  <a:lnTo>
                    <a:pt x="51214" y="65691"/>
                  </a:lnTo>
                  <a:close/>
                  <a:moveTo>
                    <a:pt x="51214" y="65449"/>
                  </a:moveTo>
                  <a:lnTo>
                    <a:pt x="46657" y="65449"/>
                  </a:lnTo>
                  <a:lnTo>
                    <a:pt x="46657" y="60892"/>
                  </a:lnTo>
                  <a:lnTo>
                    <a:pt x="51214" y="60892"/>
                  </a:lnTo>
                  <a:close/>
                  <a:moveTo>
                    <a:pt x="51214" y="60650"/>
                  </a:moveTo>
                  <a:lnTo>
                    <a:pt x="46657" y="60650"/>
                  </a:lnTo>
                  <a:lnTo>
                    <a:pt x="46657" y="56053"/>
                  </a:lnTo>
                  <a:lnTo>
                    <a:pt x="51214" y="56053"/>
                  </a:lnTo>
                  <a:close/>
                  <a:moveTo>
                    <a:pt x="51214" y="55811"/>
                  </a:moveTo>
                  <a:lnTo>
                    <a:pt x="46657" y="55811"/>
                  </a:lnTo>
                  <a:lnTo>
                    <a:pt x="46657" y="51254"/>
                  </a:lnTo>
                  <a:lnTo>
                    <a:pt x="51214" y="51254"/>
                  </a:lnTo>
                  <a:close/>
                  <a:moveTo>
                    <a:pt x="51214" y="51012"/>
                  </a:moveTo>
                  <a:lnTo>
                    <a:pt x="46657" y="51012"/>
                  </a:lnTo>
                  <a:lnTo>
                    <a:pt x="46657" y="46456"/>
                  </a:lnTo>
                  <a:lnTo>
                    <a:pt x="51214" y="46456"/>
                  </a:lnTo>
                  <a:close/>
                  <a:moveTo>
                    <a:pt x="51214" y="46214"/>
                  </a:moveTo>
                  <a:lnTo>
                    <a:pt x="46657" y="46214"/>
                  </a:lnTo>
                  <a:lnTo>
                    <a:pt x="46657" y="41616"/>
                  </a:lnTo>
                  <a:lnTo>
                    <a:pt x="51214" y="41616"/>
                  </a:lnTo>
                  <a:close/>
                  <a:moveTo>
                    <a:pt x="51214" y="41374"/>
                  </a:moveTo>
                  <a:lnTo>
                    <a:pt x="46657" y="41374"/>
                  </a:lnTo>
                  <a:lnTo>
                    <a:pt x="46657" y="36818"/>
                  </a:lnTo>
                  <a:lnTo>
                    <a:pt x="51214" y="36818"/>
                  </a:lnTo>
                  <a:close/>
                  <a:moveTo>
                    <a:pt x="51214" y="36576"/>
                  </a:moveTo>
                  <a:lnTo>
                    <a:pt x="46657" y="36576"/>
                  </a:lnTo>
                  <a:lnTo>
                    <a:pt x="46657" y="32019"/>
                  </a:lnTo>
                  <a:lnTo>
                    <a:pt x="51214" y="32019"/>
                  </a:lnTo>
                  <a:close/>
                  <a:moveTo>
                    <a:pt x="51214" y="31777"/>
                  </a:moveTo>
                  <a:lnTo>
                    <a:pt x="46657" y="31777"/>
                  </a:lnTo>
                  <a:lnTo>
                    <a:pt x="46657" y="27180"/>
                  </a:lnTo>
                  <a:lnTo>
                    <a:pt x="51214" y="27180"/>
                  </a:lnTo>
                  <a:close/>
                  <a:moveTo>
                    <a:pt x="51214" y="26938"/>
                  </a:moveTo>
                  <a:lnTo>
                    <a:pt x="46657" y="26938"/>
                  </a:lnTo>
                  <a:lnTo>
                    <a:pt x="46657" y="22381"/>
                  </a:lnTo>
                  <a:lnTo>
                    <a:pt x="51214" y="22381"/>
                  </a:lnTo>
                  <a:close/>
                  <a:moveTo>
                    <a:pt x="51214" y="22139"/>
                  </a:moveTo>
                  <a:lnTo>
                    <a:pt x="46657" y="22139"/>
                  </a:lnTo>
                  <a:lnTo>
                    <a:pt x="46657" y="17582"/>
                  </a:lnTo>
                  <a:lnTo>
                    <a:pt x="51214" y="17582"/>
                  </a:lnTo>
                  <a:close/>
                  <a:moveTo>
                    <a:pt x="51214" y="17340"/>
                  </a:moveTo>
                  <a:lnTo>
                    <a:pt x="46657" y="17340"/>
                  </a:lnTo>
                  <a:lnTo>
                    <a:pt x="46657" y="12743"/>
                  </a:lnTo>
                  <a:lnTo>
                    <a:pt x="51214" y="12743"/>
                  </a:lnTo>
                  <a:close/>
                  <a:moveTo>
                    <a:pt x="51214" y="12501"/>
                  </a:moveTo>
                  <a:lnTo>
                    <a:pt x="46657" y="12501"/>
                  </a:lnTo>
                  <a:lnTo>
                    <a:pt x="46657" y="7944"/>
                  </a:lnTo>
                  <a:lnTo>
                    <a:pt x="51214" y="7944"/>
                  </a:lnTo>
                  <a:close/>
                  <a:moveTo>
                    <a:pt x="51214" y="7702"/>
                  </a:moveTo>
                  <a:lnTo>
                    <a:pt x="46657" y="7702"/>
                  </a:lnTo>
                  <a:lnTo>
                    <a:pt x="46657" y="3307"/>
                  </a:lnTo>
                  <a:lnTo>
                    <a:pt x="51214" y="3307"/>
                  </a:lnTo>
                  <a:lnTo>
                    <a:pt x="51214" y="7904"/>
                  </a:lnTo>
                  <a:close/>
                  <a:moveTo>
                    <a:pt x="56053" y="89483"/>
                  </a:moveTo>
                  <a:lnTo>
                    <a:pt x="51456" y="89483"/>
                  </a:lnTo>
                  <a:lnTo>
                    <a:pt x="51456" y="84927"/>
                  </a:lnTo>
                  <a:lnTo>
                    <a:pt x="56053" y="84927"/>
                  </a:lnTo>
                  <a:close/>
                  <a:moveTo>
                    <a:pt x="56053" y="84685"/>
                  </a:moveTo>
                  <a:lnTo>
                    <a:pt x="51456" y="84685"/>
                  </a:lnTo>
                  <a:lnTo>
                    <a:pt x="51456" y="80087"/>
                  </a:lnTo>
                  <a:lnTo>
                    <a:pt x="56053" y="80087"/>
                  </a:lnTo>
                  <a:close/>
                  <a:moveTo>
                    <a:pt x="56053" y="79845"/>
                  </a:moveTo>
                  <a:lnTo>
                    <a:pt x="51456" y="79845"/>
                  </a:lnTo>
                  <a:lnTo>
                    <a:pt x="51456" y="75289"/>
                  </a:lnTo>
                  <a:lnTo>
                    <a:pt x="56053" y="75289"/>
                  </a:lnTo>
                  <a:close/>
                  <a:moveTo>
                    <a:pt x="56053" y="75047"/>
                  </a:moveTo>
                  <a:lnTo>
                    <a:pt x="51456" y="75047"/>
                  </a:lnTo>
                  <a:lnTo>
                    <a:pt x="51456" y="70490"/>
                  </a:lnTo>
                  <a:lnTo>
                    <a:pt x="56053" y="70490"/>
                  </a:lnTo>
                  <a:close/>
                  <a:moveTo>
                    <a:pt x="56053" y="70248"/>
                  </a:moveTo>
                  <a:lnTo>
                    <a:pt x="51456" y="70248"/>
                  </a:lnTo>
                  <a:lnTo>
                    <a:pt x="51456" y="65651"/>
                  </a:lnTo>
                  <a:lnTo>
                    <a:pt x="56053" y="65651"/>
                  </a:lnTo>
                  <a:close/>
                  <a:moveTo>
                    <a:pt x="56053" y="65409"/>
                  </a:moveTo>
                  <a:lnTo>
                    <a:pt x="51456" y="65409"/>
                  </a:lnTo>
                  <a:lnTo>
                    <a:pt x="51456" y="60852"/>
                  </a:lnTo>
                  <a:lnTo>
                    <a:pt x="56053" y="60852"/>
                  </a:lnTo>
                  <a:close/>
                  <a:moveTo>
                    <a:pt x="56053" y="60610"/>
                  </a:moveTo>
                  <a:lnTo>
                    <a:pt x="51456" y="60610"/>
                  </a:lnTo>
                  <a:lnTo>
                    <a:pt x="51456" y="56053"/>
                  </a:lnTo>
                  <a:lnTo>
                    <a:pt x="56053" y="56053"/>
                  </a:lnTo>
                  <a:close/>
                  <a:moveTo>
                    <a:pt x="56053" y="55811"/>
                  </a:moveTo>
                  <a:lnTo>
                    <a:pt x="51456" y="55811"/>
                  </a:lnTo>
                  <a:lnTo>
                    <a:pt x="51456" y="51214"/>
                  </a:lnTo>
                  <a:lnTo>
                    <a:pt x="56053" y="51214"/>
                  </a:lnTo>
                  <a:close/>
                  <a:moveTo>
                    <a:pt x="56053" y="50972"/>
                  </a:moveTo>
                  <a:lnTo>
                    <a:pt x="51456" y="50972"/>
                  </a:lnTo>
                  <a:lnTo>
                    <a:pt x="51456" y="46415"/>
                  </a:lnTo>
                  <a:lnTo>
                    <a:pt x="56053" y="46415"/>
                  </a:lnTo>
                  <a:close/>
                  <a:moveTo>
                    <a:pt x="56053" y="46173"/>
                  </a:moveTo>
                  <a:lnTo>
                    <a:pt x="51456" y="46173"/>
                  </a:lnTo>
                  <a:lnTo>
                    <a:pt x="51456" y="41616"/>
                  </a:lnTo>
                  <a:lnTo>
                    <a:pt x="56053" y="41616"/>
                  </a:lnTo>
                  <a:close/>
                  <a:moveTo>
                    <a:pt x="56053" y="41374"/>
                  </a:moveTo>
                  <a:lnTo>
                    <a:pt x="51456" y="41374"/>
                  </a:lnTo>
                  <a:lnTo>
                    <a:pt x="51456" y="36777"/>
                  </a:lnTo>
                  <a:lnTo>
                    <a:pt x="56053" y="36777"/>
                  </a:lnTo>
                  <a:close/>
                  <a:moveTo>
                    <a:pt x="56053" y="36535"/>
                  </a:moveTo>
                  <a:lnTo>
                    <a:pt x="51456" y="36535"/>
                  </a:lnTo>
                  <a:lnTo>
                    <a:pt x="51456" y="31978"/>
                  </a:lnTo>
                  <a:lnTo>
                    <a:pt x="56053" y="31978"/>
                  </a:lnTo>
                  <a:close/>
                  <a:moveTo>
                    <a:pt x="56053" y="31737"/>
                  </a:moveTo>
                  <a:lnTo>
                    <a:pt x="51456" y="31737"/>
                  </a:lnTo>
                  <a:lnTo>
                    <a:pt x="51456" y="27180"/>
                  </a:lnTo>
                  <a:lnTo>
                    <a:pt x="56053" y="27180"/>
                  </a:lnTo>
                  <a:close/>
                  <a:moveTo>
                    <a:pt x="56053" y="26938"/>
                  </a:moveTo>
                  <a:lnTo>
                    <a:pt x="51456" y="26938"/>
                  </a:lnTo>
                  <a:lnTo>
                    <a:pt x="51456" y="22341"/>
                  </a:lnTo>
                  <a:lnTo>
                    <a:pt x="56053" y="22341"/>
                  </a:lnTo>
                  <a:close/>
                  <a:moveTo>
                    <a:pt x="56053" y="22099"/>
                  </a:moveTo>
                  <a:lnTo>
                    <a:pt x="51456" y="22099"/>
                  </a:lnTo>
                  <a:lnTo>
                    <a:pt x="51456" y="17542"/>
                  </a:lnTo>
                  <a:lnTo>
                    <a:pt x="56053" y="17542"/>
                  </a:lnTo>
                  <a:close/>
                  <a:moveTo>
                    <a:pt x="56053" y="17300"/>
                  </a:moveTo>
                  <a:lnTo>
                    <a:pt x="51456" y="17300"/>
                  </a:lnTo>
                  <a:lnTo>
                    <a:pt x="51456" y="12743"/>
                  </a:lnTo>
                  <a:lnTo>
                    <a:pt x="56053" y="12743"/>
                  </a:lnTo>
                  <a:close/>
                  <a:moveTo>
                    <a:pt x="56053" y="12501"/>
                  </a:moveTo>
                  <a:lnTo>
                    <a:pt x="51456" y="12501"/>
                  </a:lnTo>
                  <a:lnTo>
                    <a:pt x="51456" y="7904"/>
                  </a:lnTo>
                  <a:lnTo>
                    <a:pt x="56053" y="7904"/>
                  </a:lnTo>
                  <a:close/>
                  <a:moveTo>
                    <a:pt x="56053" y="7662"/>
                  </a:moveTo>
                  <a:lnTo>
                    <a:pt x="51456" y="7662"/>
                  </a:lnTo>
                  <a:lnTo>
                    <a:pt x="51456" y="3307"/>
                  </a:lnTo>
                  <a:lnTo>
                    <a:pt x="56053" y="3307"/>
                  </a:lnTo>
                  <a:lnTo>
                    <a:pt x="56053" y="7904"/>
                  </a:lnTo>
                  <a:close/>
                  <a:moveTo>
                    <a:pt x="60852" y="89483"/>
                  </a:moveTo>
                  <a:lnTo>
                    <a:pt x="56295" y="89483"/>
                  </a:lnTo>
                  <a:lnTo>
                    <a:pt x="56295" y="84886"/>
                  </a:lnTo>
                  <a:lnTo>
                    <a:pt x="60852" y="84886"/>
                  </a:lnTo>
                  <a:close/>
                  <a:moveTo>
                    <a:pt x="60852" y="84644"/>
                  </a:moveTo>
                  <a:lnTo>
                    <a:pt x="56295" y="84644"/>
                  </a:lnTo>
                  <a:lnTo>
                    <a:pt x="56295" y="80087"/>
                  </a:lnTo>
                  <a:lnTo>
                    <a:pt x="60852" y="80087"/>
                  </a:lnTo>
                  <a:close/>
                  <a:moveTo>
                    <a:pt x="60852" y="79845"/>
                  </a:moveTo>
                  <a:lnTo>
                    <a:pt x="56295" y="79845"/>
                  </a:lnTo>
                  <a:lnTo>
                    <a:pt x="56295" y="75248"/>
                  </a:lnTo>
                  <a:lnTo>
                    <a:pt x="60852" y="75248"/>
                  </a:lnTo>
                  <a:close/>
                  <a:moveTo>
                    <a:pt x="60852" y="75006"/>
                  </a:moveTo>
                  <a:lnTo>
                    <a:pt x="56295" y="75006"/>
                  </a:lnTo>
                  <a:lnTo>
                    <a:pt x="56295" y="70449"/>
                  </a:lnTo>
                  <a:lnTo>
                    <a:pt x="60852" y="70449"/>
                  </a:lnTo>
                  <a:close/>
                  <a:moveTo>
                    <a:pt x="60852" y="70208"/>
                  </a:moveTo>
                  <a:lnTo>
                    <a:pt x="56295" y="70208"/>
                  </a:lnTo>
                  <a:lnTo>
                    <a:pt x="56295" y="65651"/>
                  </a:lnTo>
                  <a:lnTo>
                    <a:pt x="60852" y="65651"/>
                  </a:lnTo>
                  <a:close/>
                  <a:moveTo>
                    <a:pt x="60852" y="65409"/>
                  </a:moveTo>
                  <a:lnTo>
                    <a:pt x="56295" y="65409"/>
                  </a:lnTo>
                  <a:lnTo>
                    <a:pt x="56295" y="60812"/>
                  </a:lnTo>
                  <a:lnTo>
                    <a:pt x="60852" y="60812"/>
                  </a:lnTo>
                  <a:close/>
                  <a:moveTo>
                    <a:pt x="60852" y="60570"/>
                  </a:moveTo>
                  <a:lnTo>
                    <a:pt x="56295" y="60570"/>
                  </a:lnTo>
                  <a:lnTo>
                    <a:pt x="56295" y="56013"/>
                  </a:lnTo>
                  <a:lnTo>
                    <a:pt x="60852" y="56013"/>
                  </a:lnTo>
                  <a:close/>
                  <a:moveTo>
                    <a:pt x="60852" y="55771"/>
                  </a:moveTo>
                  <a:lnTo>
                    <a:pt x="56295" y="55771"/>
                  </a:lnTo>
                  <a:lnTo>
                    <a:pt x="56295" y="51214"/>
                  </a:lnTo>
                  <a:lnTo>
                    <a:pt x="60852" y="51214"/>
                  </a:lnTo>
                  <a:close/>
                  <a:moveTo>
                    <a:pt x="60852" y="50972"/>
                  </a:moveTo>
                  <a:lnTo>
                    <a:pt x="56295" y="50972"/>
                  </a:lnTo>
                  <a:lnTo>
                    <a:pt x="56295" y="46375"/>
                  </a:lnTo>
                  <a:lnTo>
                    <a:pt x="60852" y="46375"/>
                  </a:lnTo>
                  <a:close/>
                  <a:moveTo>
                    <a:pt x="60852" y="46133"/>
                  </a:moveTo>
                  <a:lnTo>
                    <a:pt x="56295" y="46133"/>
                  </a:lnTo>
                  <a:lnTo>
                    <a:pt x="56295" y="41576"/>
                  </a:lnTo>
                  <a:lnTo>
                    <a:pt x="60852" y="41576"/>
                  </a:lnTo>
                  <a:close/>
                  <a:moveTo>
                    <a:pt x="60852" y="41334"/>
                  </a:moveTo>
                  <a:lnTo>
                    <a:pt x="56295" y="41334"/>
                  </a:lnTo>
                  <a:lnTo>
                    <a:pt x="56295" y="36777"/>
                  </a:lnTo>
                  <a:lnTo>
                    <a:pt x="60852" y="36777"/>
                  </a:lnTo>
                  <a:close/>
                  <a:moveTo>
                    <a:pt x="60852" y="36535"/>
                  </a:moveTo>
                  <a:lnTo>
                    <a:pt x="56295" y="36535"/>
                  </a:lnTo>
                  <a:lnTo>
                    <a:pt x="56295" y="31938"/>
                  </a:lnTo>
                  <a:lnTo>
                    <a:pt x="60852" y="31938"/>
                  </a:lnTo>
                  <a:close/>
                  <a:moveTo>
                    <a:pt x="60852" y="31696"/>
                  </a:moveTo>
                  <a:lnTo>
                    <a:pt x="56295" y="31696"/>
                  </a:lnTo>
                  <a:lnTo>
                    <a:pt x="56295" y="27139"/>
                  </a:lnTo>
                  <a:lnTo>
                    <a:pt x="60852" y="27139"/>
                  </a:lnTo>
                  <a:close/>
                  <a:moveTo>
                    <a:pt x="60852" y="26897"/>
                  </a:moveTo>
                  <a:lnTo>
                    <a:pt x="56295" y="26897"/>
                  </a:lnTo>
                  <a:lnTo>
                    <a:pt x="56295" y="22341"/>
                  </a:lnTo>
                  <a:lnTo>
                    <a:pt x="60852" y="22341"/>
                  </a:lnTo>
                  <a:close/>
                  <a:moveTo>
                    <a:pt x="60852" y="22099"/>
                  </a:moveTo>
                  <a:lnTo>
                    <a:pt x="56295" y="22099"/>
                  </a:lnTo>
                  <a:lnTo>
                    <a:pt x="56295" y="17501"/>
                  </a:lnTo>
                  <a:lnTo>
                    <a:pt x="60852" y="17501"/>
                  </a:lnTo>
                  <a:close/>
                  <a:moveTo>
                    <a:pt x="60852" y="17260"/>
                  </a:moveTo>
                  <a:lnTo>
                    <a:pt x="56295" y="17260"/>
                  </a:lnTo>
                  <a:lnTo>
                    <a:pt x="56295" y="12703"/>
                  </a:lnTo>
                  <a:lnTo>
                    <a:pt x="60852" y="12703"/>
                  </a:lnTo>
                  <a:close/>
                  <a:moveTo>
                    <a:pt x="60852" y="12461"/>
                  </a:moveTo>
                  <a:lnTo>
                    <a:pt x="56295" y="12461"/>
                  </a:lnTo>
                  <a:lnTo>
                    <a:pt x="56295" y="7904"/>
                  </a:lnTo>
                  <a:lnTo>
                    <a:pt x="60852" y="7904"/>
                  </a:lnTo>
                  <a:close/>
                  <a:moveTo>
                    <a:pt x="60852" y="7662"/>
                  </a:moveTo>
                  <a:lnTo>
                    <a:pt x="56295" y="7662"/>
                  </a:lnTo>
                  <a:lnTo>
                    <a:pt x="56295" y="3307"/>
                  </a:lnTo>
                  <a:lnTo>
                    <a:pt x="60852" y="3307"/>
                  </a:lnTo>
                  <a:lnTo>
                    <a:pt x="60852" y="7904"/>
                  </a:lnTo>
                  <a:close/>
                  <a:moveTo>
                    <a:pt x="65651" y="84644"/>
                  </a:moveTo>
                  <a:lnTo>
                    <a:pt x="61094" y="84644"/>
                  </a:lnTo>
                  <a:lnTo>
                    <a:pt x="61094" y="80047"/>
                  </a:lnTo>
                  <a:lnTo>
                    <a:pt x="65651" y="80047"/>
                  </a:lnTo>
                  <a:close/>
                  <a:moveTo>
                    <a:pt x="65651" y="79805"/>
                  </a:moveTo>
                  <a:lnTo>
                    <a:pt x="61094" y="79805"/>
                  </a:lnTo>
                  <a:lnTo>
                    <a:pt x="61094" y="75248"/>
                  </a:lnTo>
                  <a:lnTo>
                    <a:pt x="65651" y="75248"/>
                  </a:lnTo>
                  <a:close/>
                  <a:moveTo>
                    <a:pt x="65651" y="75006"/>
                  </a:moveTo>
                  <a:lnTo>
                    <a:pt x="61094" y="75006"/>
                  </a:lnTo>
                  <a:lnTo>
                    <a:pt x="61094" y="70449"/>
                  </a:lnTo>
                  <a:lnTo>
                    <a:pt x="65651" y="70449"/>
                  </a:lnTo>
                  <a:close/>
                  <a:moveTo>
                    <a:pt x="65651" y="70208"/>
                  </a:moveTo>
                  <a:lnTo>
                    <a:pt x="61094" y="70208"/>
                  </a:lnTo>
                  <a:lnTo>
                    <a:pt x="61094" y="65610"/>
                  </a:lnTo>
                  <a:lnTo>
                    <a:pt x="65651" y="65610"/>
                  </a:lnTo>
                  <a:close/>
                  <a:moveTo>
                    <a:pt x="65651" y="65368"/>
                  </a:moveTo>
                  <a:lnTo>
                    <a:pt x="61094" y="65368"/>
                  </a:lnTo>
                  <a:lnTo>
                    <a:pt x="61094" y="60812"/>
                  </a:lnTo>
                  <a:lnTo>
                    <a:pt x="65651" y="60812"/>
                  </a:lnTo>
                  <a:close/>
                  <a:moveTo>
                    <a:pt x="65651" y="60570"/>
                  </a:moveTo>
                  <a:lnTo>
                    <a:pt x="61094" y="60570"/>
                  </a:lnTo>
                  <a:lnTo>
                    <a:pt x="61094" y="56013"/>
                  </a:lnTo>
                  <a:lnTo>
                    <a:pt x="65651" y="56013"/>
                  </a:lnTo>
                  <a:close/>
                  <a:moveTo>
                    <a:pt x="65651" y="55771"/>
                  </a:moveTo>
                  <a:lnTo>
                    <a:pt x="61094" y="55771"/>
                  </a:lnTo>
                  <a:lnTo>
                    <a:pt x="61094" y="51174"/>
                  </a:lnTo>
                  <a:lnTo>
                    <a:pt x="65651" y="51174"/>
                  </a:lnTo>
                  <a:close/>
                  <a:moveTo>
                    <a:pt x="65651" y="50932"/>
                  </a:moveTo>
                  <a:lnTo>
                    <a:pt x="61094" y="50932"/>
                  </a:lnTo>
                  <a:lnTo>
                    <a:pt x="61094" y="46375"/>
                  </a:lnTo>
                  <a:lnTo>
                    <a:pt x="65651" y="46375"/>
                  </a:lnTo>
                  <a:close/>
                  <a:moveTo>
                    <a:pt x="65651" y="46133"/>
                  </a:moveTo>
                  <a:lnTo>
                    <a:pt x="61094" y="46133"/>
                  </a:lnTo>
                  <a:lnTo>
                    <a:pt x="61094" y="41536"/>
                  </a:lnTo>
                  <a:lnTo>
                    <a:pt x="65651" y="41536"/>
                  </a:lnTo>
                  <a:close/>
                  <a:moveTo>
                    <a:pt x="65651" y="41294"/>
                  </a:moveTo>
                  <a:lnTo>
                    <a:pt x="61094" y="41294"/>
                  </a:lnTo>
                  <a:lnTo>
                    <a:pt x="61094" y="36737"/>
                  </a:lnTo>
                  <a:lnTo>
                    <a:pt x="65651" y="36737"/>
                  </a:lnTo>
                  <a:close/>
                  <a:moveTo>
                    <a:pt x="65651" y="36495"/>
                  </a:moveTo>
                  <a:lnTo>
                    <a:pt x="61094" y="36495"/>
                  </a:lnTo>
                  <a:lnTo>
                    <a:pt x="61094" y="31938"/>
                  </a:lnTo>
                  <a:lnTo>
                    <a:pt x="65651" y="31938"/>
                  </a:lnTo>
                  <a:close/>
                  <a:moveTo>
                    <a:pt x="65651" y="31696"/>
                  </a:moveTo>
                  <a:lnTo>
                    <a:pt x="61094" y="31696"/>
                  </a:lnTo>
                  <a:lnTo>
                    <a:pt x="61094" y="27099"/>
                  </a:lnTo>
                  <a:lnTo>
                    <a:pt x="65651" y="27099"/>
                  </a:lnTo>
                  <a:close/>
                  <a:moveTo>
                    <a:pt x="65651" y="26857"/>
                  </a:moveTo>
                  <a:lnTo>
                    <a:pt x="61094" y="26857"/>
                  </a:lnTo>
                  <a:lnTo>
                    <a:pt x="61094" y="22300"/>
                  </a:lnTo>
                  <a:lnTo>
                    <a:pt x="65651" y="22300"/>
                  </a:lnTo>
                  <a:close/>
                  <a:moveTo>
                    <a:pt x="65651" y="22058"/>
                  </a:moveTo>
                  <a:lnTo>
                    <a:pt x="61094" y="22058"/>
                  </a:lnTo>
                  <a:lnTo>
                    <a:pt x="61094" y="17501"/>
                  </a:lnTo>
                  <a:lnTo>
                    <a:pt x="65651" y="17501"/>
                  </a:lnTo>
                  <a:close/>
                  <a:moveTo>
                    <a:pt x="65651" y="17260"/>
                  </a:moveTo>
                  <a:lnTo>
                    <a:pt x="61094" y="17260"/>
                  </a:lnTo>
                  <a:lnTo>
                    <a:pt x="61094" y="12662"/>
                  </a:lnTo>
                  <a:lnTo>
                    <a:pt x="65651" y="12662"/>
                  </a:lnTo>
                  <a:close/>
                  <a:moveTo>
                    <a:pt x="65651" y="12420"/>
                  </a:moveTo>
                  <a:lnTo>
                    <a:pt x="61094" y="12420"/>
                  </a:lnTo>
                  <a:lnTo>
                    <a:pt x="61094" y="7864"/>
                  </a:lnTo>
                  <a:lnTo>
                    <a:pt x="65651" y="7864"/>
                  </a:lnTo>
                  <a:close/>
                  <a:moveTo>
                    <a:pt x="70490" y="84604"/>
                  </a:moveTo>
                  <a:lnTo>
                    <a:pt x="65893" y="84604"/>
                  </a:lnTo>
                  <a:lnTo>
                    <a:pt x="65893" y="80047"/>
                  </a:lnTo>
                  <a:lnTo>
                    <a:pt x="70490" y="80047"/>
                  </a:lnTo>
                  <a:close/>
                  <a:moveTo>
                    <a:pt x="70490" y="79805"/>
                  </a:moveTo>
                  <a:lnTo>
                    <a:pt x="65893" y="79805"/>
                  </a:lnTo>
                  <a:lnTo>
                    <a:pt x="65893" y="75208"/>
                  </a:lnTo>
                  <a:lnTo>
                    <a:pt x="70490" y="75208"/>
                  </a:lnTo>
                  <a:close/>
                  <a:moveTo>
                    <a:pt x="70490" y="74966"/>
                  </a:moveTo>
                  <a:lnTo>
                    <a:pt x="65893" y="74966"/>
                  </a:lnTo>
                  <a:lnTo>
                    <a:pt x="65893" y="70409"/>
                  </a:lnTo>
                  <a:lnTo>
                    <a:pt x="70490" y="70409"/>
                  </a:lnTo>
                  <a:close/>
                  <a:moveTo>
                    <a:pt x="70490" y="70167"/>
                  </a:moveTo>
                  <a:lnTo>
                    <a:pt x="65893" y="70167"/>
                  </a:lnTo>
                  <a:lnTo>
                    <a:pt x="65893" y="65610"/>
                  </a:lnTo>
                  <a:lnTo>
                    <a:pt x="70490" y="65610"/>
                  </a:lnTo>
                  <a:close/>
                  <a:moveTo>
                    <a:pt x="70490" y="65368"/>
                  </a:moveTo>
                  <a:lnTo>
                    <a:pt x="65893" y="65368"/>
                  </a:lnTo>
                  <a:lnTo>
                    <a:pt x="65893" y="60771"/>
                  </a:lnTo>
                  <a:lnTo>
                    <a:pt x="70490" y="60771"/>
                  </a:lnTo>
                  <a:close/>
                  <a:moveTo>
                    <a:pt x="70490" y="60529"/>
                  </a:moveTo>
                  <a:lnTo>
                    <a:pt x="65893" y="60529"/>
                  </a:lnTo>
                  <a:lnTo>
                    <a:pt x="65893" y="55972"/>
                  </a:lnTo>
                  <a:lnTo>
                    <a:pt x="70490" y="55972"/>
                  </a:lnTo>
                  <a:close/>
                  <a:moveTo>
                    <a:pt x="70490" y="55730"/>
                  </a:moveTo>
                  <a:lnTo>
                    <a:pt x="65893" y="55730"/>
                  </a:lnTo>
                  <a:lnTo>
                    <a:pt x="65893" y="51174"/>
                  </a:lnTo>
                  <a:lnTo>
                    <a:pt x="70490" y="51174"/>
                  </a:lnTo>
                  <a:close/>
                  <a:moveTo>
                    <a:pt x="70490" y="50932"/>
                  </a:moveTo>
                  <a:lnTo>
                    <a:pt x="65893" y="50932"/>
                  </a:lnTo>
                  <a:lnTo>
                    <a:pt x="65893" y="46335"/>
                  </a:lnTo>
                  <a:lnTo>
                    <a:pt x="70490" y="46335"/>
                  </a:lnTo>
                  <a:close/>
                  <a:moveTo>
                    <a:pt x="70490" y="46093"/>
                  </a:moveTo>
                  <a:lnTo>
                    <a:pt x="65893" y="46093"/>
                  </a:lnTo>
                  <a:lnTo>
                    <a:pt x="65893" y="41536"/>
                  </a:lnTo>
                  <a:lnTo>
                    <a:pt x="70490" y="41536"/>
                  </a:lnTo>
                  <a:close/>
                  <a:moveTo>
                    <a:pt x="70490" y="41294"/>
                  </a:moveTo>
                  <a:lnTo>
                    <a:pt x="65893" y="41294"/>
                  </a:lnTo>
                  <a:lnTo>
                    <a:pt x="65893" y="36737"/>
                  </a:lnTo>
                  <a:lnTo>
                    <a:pt x="70490" y="36737"/>
                  </a:lnTo>
                  <a:close/>
                  <a:moveTo>
                    <a:pt x="70490" y="36495"/>
                  </a:moveTo>
                  <a:lnTo>
                    <a:pt x="65893" y="36495"/>
                  </a:lnTo>
                  <a:lnTo>
                    <a:pt x="65893" y="31898"/>
                  </a:lnTo>
                  <a:lnTo>
                    <a:pt x="70490" y="31898"/>
                  </a:lnTo>
                  <a:close/>
                  <a:moveTo>
                    <a:pt x="70490" y="31656"/>
                  </a:moveTo>
                  <a:lnTo>
                    <a:pt x="65893" y="31656"/>
                  </a:lnTo>
                  <a:lnTo>
                    <a:pt x="65893" y="27099"/>
                  </a:lnTo>
                  <a:lnTo>
                    <a:pt x="70490" y="27099"/>
                  </a:lnTo>
                  <a:close/>
                  <a:moveTo>
                    <a:pt x="70490" y="26857"/>
                  </a:moveTo>
                  <a:lnTo>
                    <a:pt x="65893" y="26857"/>
                  </a:lnTo>
                  <a:lnTo>
                    <a:pt x="65893" y="22260"/>
                  </a:lnTo>
                  <a:lnTo>
                    <a:pt x="70490" y="22260"/>
                  </a:lnTo>
                  <a:close/>
                  <a:moveTo>
                    <a:pt x="70490" y="22018"/>
                  </a:moveTo>
                  <a:lnTo>
                    <a:pt x="65893" y="22018"/>
                  </a:lnTo>
                  <a:lnTo>
                    <a:pt x="65893" y="17461"/>
                  </a:lnTo>
                  <a:lnTo>
                    <a:pt x="70490" y="17461"/>
                  </a:lnTo>
                  <a:close/>
                  <a:moveTo>
                    <a:pt x="70490" y="17219"/>
                  </a:moveTo>
                  <a:lnTo>
                    <a:pt x="65893" y="17219"/>
                  </a:lnTo>
                  <a:lnTo>
                    <a:pt x="65893" y="12662"/>
                  </a:lnTo>
                  <a:lnTo>
                    <a:pt x="70490" y="12662"/>
                  </a:lnTo>
                  <a:close/>
                  <a:moveTo>
                    <a:pt x="70490" y="12420"/>
                  </a:moveTo>
                  <a:lnTo>
                    <a:pt x="65893" y="12420"/>
                  </a:lnTo>
                  <a:lnTo>
                    <a:pt x="65893" y="7823"/>
                  </a:lnTo>
                  <a:lnTo>
                    <a:pt x="70490" y="7823"/>
                  </a:lnTo>
                  <a:close/>
                  <a:moveTo>
                    <a:pt x="75289" y="79765"/>
                  </a:moveTo>
                  <a:lnTo>
                    <a:pt x="70732" y="79765"/>
                  </a:lnTo>
                  <a:lnTo>
                    <a:pt x="70732" y="75208"/>
                  </a:lnTo>
                  <a:lnTo>
                    <a:pt x="75289" y="75208"/>
                  </a:lnTo>
                  <a:close/>
                  <a:moveTo>
                    <a:pt x="75289" y="74966"/>
                  </a:moveTo>
                  <a:lnTo>
                    <a:pt x="70732" y="74966"/>
                  </a:lnTo>
                  <a:lnTo>
                    <a:pt x="70732" y="70409"/>
                  </a:lnTo>
                  <a:lnTo>
                    <a:pt x="75289" y="70409"/>
                  </a:lnTo>
                  <a:close/>
                  <a:moveTo>
                    <a:pt x="75289" y="70167"/>
                  </a:moveTo>
                  <a:lnTo>
                    <a:pt x="70732" y="70167"/>
                  </a:lnTo>
                  <a:lnTo>
                    <a:pt x="70732" y="65570"/>
                  </a:lnTo>
                  <a:lnTo>
                    <a:pt x="75289" y="65570"/>
                  </a:lnTo>
                  <a:close/>
                  <a:moveTo>
                    <a:pt x="75289" y="65328"/>
                  </a:moveTo>
                  <a:lnTo>
                    <a:pt x="70732" y="65328"/>
                  </a:lnTo>
                  <a:lnTo>
                    <a:pt x="70732" y="60771"/>
                  </a:lnTo>
                  <a:lnTo>
                    <a:pt x="75289" y="60771"/>
                  </a:lnTo>
                  <a:close/>
                  <a:moveTo>
                    <a:pt x="75289" y="60529"/>
                  </a:moveTo>
                  <a:lnTo>
                    <a:pt x="70732" y="60529"/>
                  </a:lnTo>
                  <a:lnTo>
                    <a:pt x="70732" y="55972"/>
                  </a:lnTo>
                  <a:lnTo>
                    <a:pt x="75289" y="55972"/>
                  </a:lnTo>
                  <a:close/>
                  <a:moveTo>
                    <a:pt x="75289" y="55730"/>
                  </a:moveTo>
                  <a:lnTo>
                    <a:pt x="70732" y="55730"/>
                  </a:lnTo>
                  <a:lnTo>
                    <a:pt x="70732" y="51133"/>
                  </a:lnTo>
                  <a:lnTo>
                    <a:pt x="75289" y="51133"/>
                  </a:lnTo>
                  <a:close/>
                  <a:moveTo>
                    <a:pt x="75289" y="50891"/>
                  </a:moveTo>
                  <a:lnTo>
                    <a:pt x="70732" y="50891"/>
                  </a:lnTo>
                  <a:lnTo>
                    <a:pt x="70732" y="46335"/>
                  </a:lnTo>
                  <a:lnTo>
                    <a:pt x="75289" y="46335"/>
                  </a:lnTo>
                  <a:close/>
                  <a:moveTo>
                    <a:pt x="75289" y="46093"/>
                  </a:moveTo>
                  <a:lnTo>
                    <a:pt x="70732" y="46093"/>
                  </a:lnTo>
                  <a:lnTo>
                    <a:pt x="70732" y="41495"/>
                  </a:lnTo>
                  <a:lnTo>
                    <a:pt x="75289" y="41495"/>
                  </a:lnTo>
                  <a:close/>
                  <a:moveTo>
                    <a:pt x="75289" y="41253"/>
                  </a:moveTo>
                  <a:lnTo>
                    <a:pt x="70732" y="41253"/>
                  </a:lnTo>
                  <a:lnTo>
                    <a:pt x="70732" y="36697"/>
                  </a:lnTo>
                  <a:lnTo>
                    <a:pt x="75289" y="36697"/>
                  </a:lnTo>
                  <a:close/>
                  <a:moveTo>
                    <a:pt x="75289" y="36455"/>
                  </a:moveTo>
                  <a:lnTo>
                    <a:pt x="70732" y="36455"/>
                  </a:lnTo>
                  <a:lnTo>
                    <a:pt x="70732" y="31898"/>
                  </a:lnTo>
                  <a:lnTo>
                    <a:pt x="75289" y="31898"/>
                  </a:lnTo>
                  <a:close/>
                  <a:moveTo>
                    <a:pt x="75289" y="31656"/>
                  </a:moveTo>
                  <a:lnTo>
                    <a:pt x="70732" y="31656"/>
                  </a:lnTo>
                  <a:lnTo>
                    <a:pt x="70732" y="27059"/>
                  </a:lnTo>
                  <a:lnTo>
                    <a:pt x="75289" y="27059"/>
                  </a:lnTo>
                  <a:close/>
                  <a:moveTo>
                    <a:pt x="75289" y="26817"/>
                  </a:moveTo>
                  <a:lnTo>
                    <a:pt x="70732" y="26817"/>
                  </a:lnTo>
                  <a:lnTo>
                    <a:pt x="70732" y="22260"/>
                  </a:lnTo>
                  <a:lnTo>
                    <a:pt x="75289" y="22260"/>
                  </a:lnTo>
                  <a:close/>
                  <a:moveTo>
                    <a:pt x="75289" y="22018"/>
                  </a:moveTo>
                  <a:lnTo>
                    <a:pt x="70732" y="22018"/>
                  </a:lnTo>
                  <a:lnTo>
                    <a:pt x="70732" y="17461"/>
                  </a:lnTo>
                  <a:lnTo>
                    <a:pt x="75289" y="17461"/>
                  </a:lnTo>
                  <a:close/>
                  <a:moveTo>
                    <a:pt x="75289" y="17219"/>
                  </a:moveTo>
                  <a:lnTo>
                    <a:pt x="70732" y="17219"/>
                  </a:lnTo>
                  <a:lnTo>
                    <a:pt x="70732" y="12622"/>
                  </a:lnTo>
                  <a:lnTo>
                    <a:pt x="75289" y="12622"/>
                  </a:lnTo>
                  <a:close/>
                  <a:moveTo>
                    <a:pt x="80087" y="74926"/>
                  </a:moveTo>
                  <a:lnTo>
                    <a:pt x="75531" y="74926"/>
                  </a:lnTo>
                  <a:lnTo>
                    <a:pt x="75531" y="70369"/>
                  </a:lnTo>
                  <a:lnTo>
                    <a:pt x="80087" y="70369"/>
                  </a:lnTo>
                  <a:close/>
                  <a:moveTo>
                    <a:pt x="80087" y="70127"/>
                  </a:moveTo>
                  <a:lnTo>
                    <a:pt x="75531" y="70127"/>
                  </a:lnTo>
                  <a:lnTo>
                    <a:pt x="75531" y="65570"/>
                  </a:lnTo>
                  <a:lnTo>
                    <a:pt x="80087" y="65570"/>
                  </a:lnTo>
                  <a:close/>
                  <a:moveTo>
                    <a:pt x="80087" y="65328"/>
                  </a:moveTo>
                  <a:lnTo>
                    <a:pt x="75531" y="65328"/>
                  </a:lnTo>
                  <a:lnTo>
                    <a:pt x="75531" y="60731"/>
                  </a:lnTo>
                  <a:lnTo>
                    <a:pt x="80087" y="60731"/>
                  </a:lnTo>
                  <a:close/>
                  <a:moveTo>
                    <a:pt x="80087" y="60489"/>
                  </a:moveTo>
                  <a:lnTo>
                    <a:pt x="75531" y="60489"/>
                  </a:lnTo>
                  <a:lnTo>
                    <a:pt x="75531" y="55932"/>
                  </a:lnTo>
                  <a:lnTo>
                    <a:pt x="80087" y="55932"/>
                  </a:lnTo>
                  <a:close/>
                  <a:moveTo>
                    <a:pt x="80087" y="55690"/>
                  </a:moveTo>
                  <a:lnTo>
                    <a:pt x="75531" y="55690"/>
                  </a:lnTo>
                  <a:lnTo>
                    <a:pt x="75531" y="51133"/>
                  </a:lnTo>
                  <a:lnTo>
                    <a:pt x="80087" y="51133"/>
                  </a:lnTo>
                  <a:close/>
                  <a:moveTo>
                    <a:pt x="80087" y="50891"/>
                  </a:moveTo>
                  <a:lnTo>
                    <a:pt x="75531" y="50891"/>
                  </a:lnTo>
                  <a:lnTo>
                    <a:pt x="75531" y="46294"/>
                  </a:lnTo>
                  <a:lnTo>
                    <a:pt x="80087" y="46294"/>
                  </a:lnTo>
                  <a:close/>
                  <a:moveTo>
                    <a:pt x="80087" y="46052"/>
                  </a:moveTo>
                  <a:lnTo>
                    <a:pt x="75531" y="46052"/>
                  </a:lnTo>
                  <a:lnTo>
                    <a:pt x="75531" y="41495"/>
                  </a:lnTo>
                  <a:lnTo>
                    <a:pt x="80087" y="41495"/>
                  </a:lnTo>
                  <a:close/>
                  <a:moveTo>
                    <a:pt x="80087" y="41253"/>
                  </a:moveTo>
                  <a:lnTo>
                    <a:pt x="75531" y="41253"/>
                  </a:lnTo>
                  <a:lnTo>
                    <a:pt x="75531" y="36697"/>
                  </a:lnTo>
                  <a:lnTo>
                    <a:pt x="80087" y="36697"/>
                  </a:lnTo>
                  <a:close/>
                  <a:moveTo>
                    <a:pt x="80087" y="36455"/>
                  </a:moveTo>
                  <a:lnTo>
                    <a:pt x="75531" y="36455"/>
                  </a:lnTo>
                  <a:lnTo>
                    <a:pt x="75531" y="31858"/>
                  </a:lnTo>
                  <a:lnTo>
                    <a:pt x="80087" y="31858"/>
                  </a:lnTo>
                  <a:close/>
                  <a:moveTo>
                    <a:pt x="80087" y="31616"/>
                  </a:moveTo>
                  <a:lnTo>
                    <a:pt x="75531" y="31616"/>
                  </a:lnTo>
                  <a:lnTo>
                    <a:pt x="75531" y="27059"/>
                  </a:lnTo>
                  <a:lnTo>
                    <a:pt x="80087" y="27059"/>
                  </a:lnTo>
                  <a:close/>
                  <a:moveTo>
                    <a:pt x="80087" y="26817"/>
                  </a:moveTo>
                  <a:lnTo>
                    <a:pt x="75531" y="26817"/>
                  </a:lnTo>
                  <a:lnTo>
                    <a:pt x="75531" y="22260"/>
                  </a:lnTo>
                  <a:lnTo>
                    <a:pt x="80087" y="22260"/>
                  </a:lnTo>
                  <a:close/>
                  <a:moveTo>
                    <a:pt x="80087" y="22018"/>
                  </a:moveTo>
                  <a:lnTo>
                    <a:pt x="75531" y="22018"/>
                  </a:lnTo>
                  <a:lnTo>
                    <a:pt x="75531" y="17421"/>
                  </a:lnTo>
                  <a:lnTo>
                    <a:pt x="80087" y="17421"/>
                  </a:lnTo>
                  <a:close/>
                  <a:moveTo>
                    <a:pt x="84886" y="70127"/>
                  </a:moveTo>
                  <a:lnTo>
                    <a:pt x="80329" y="70127"/>
                  </a:lnTo>
                  <a:lnTo>
                    <a:pt x="80329" y="65530"/>
                  </a:lnTo>
                  <a:lnTo>
                    <a:pt x="84886" y="65530"/>
                  </a:lnTo>
                  <a:close/>
                  <a:moveTo>
                    <a:pt x="84886" y="65288"/>
                  </a:moveTo>
                  <a:lnTo>
                    <a:pt x="80329" y="65288"/>
                  </a:lnTo>
                  <a:lnTo>
                    <a:pt x="80329" y="60731"/>
                  </a:lnTo>
                  <a:lnTo>
                    <a:pt x="84886" y="60731"/>
                  </a:lnTo>
                  <a:close/>
                  <a:moveTo>
                    <a:pt x="84886" y="60489"/>
                  </a:moveTo>
                  <a:lnTo>
                    <a:pt x="80329" y="60489"/>
                  </a:lnTo>
                  <a:lnTo>
                    <a:pt x="80329" y="55932"/>
                  </a:lnTo>
                  <a:lnTo>
                    <a:pt x="84886" y="55932"/>
                  </a:lnTo>
                  <a:close/>
                  <a:moveTo>
                    <a:pt x="84886" y="55690"/>
                  </a:moveTo>
                  <a:lnTo>
                    <a:pt x="80329" y="55690"/>
                  </a:lnTo>
                  <a:lnTo>
                    <a:pt x="80329" y="51093"/>
                  </a:lnTo>
                  <a:lnTo>
                    <a:pt x="84886" y="51093"/>
                  </a:lnTo>
                  <a:close/>
                  <a:moveTo>
                    <a:pt x="84886" y="50851"/>
                  </a:moveTo>
                  <a:lnTo>
                    <a:pt x="80329" y="50851"/>
                  </a:lnTo>
                  <a:lnTo>
                    <a:pt x="80329" y="46294"/>
                  </a:lnTo>
                  <a:lnTo>
                    <a:pt x="84886" y="46294"/>
                  </a:lnTo>
                  <a:close/>
                  <a:moveTo>
                    <a:pt x="84886" y="46052"/>
                  </a:moveTo>
                  <a:lnTo>
                    <a:pt x="80329" y="46052"/>
                  </a:lnTo>
                  <a:lnTo>
                    <a:pt x="80329" y="41495"/>
                  </a:lnTo>
                  <a:lnTo>
                    <a:pt x="84886" y="41495"/>
                  </a:lnTo>
                  <a:close/>
                  <a:moveTo>
                    <a:pt x="84886" y="41253"/>
                  </a:moveTo>
                  <a:lnTo>
                    <a:pt x="80329" y="41253"/>
                  </a:lnTo>
                  <a:lnTo>
                    <a:pt x="80329" y="36656"/>
                  </a:lnTo>
                  <a:lnTo>
                    <a:pt x="84886" y="36656"/>
                  </a:lnTo>
                  <a:close/>
                  <a:moveTo>
                    <a:pt x="84886" y="36414"/>
                  </a:moveTo>
                  <a:lnTo>
                    <a:pt x="80329" y="36414"/>
                  </a:lnTo>
                  <a:lnTo>
                    <a:pt x="80329" y="31858"/>
                  </a:lnTo>
                  <a:lnTo>
                    <a:pt x="84886" y="31858"/>
                  </a:lnTo>
                  <a:close/>
                  <a:moveTo>
                    <a:pt x="84886" y="31616"/>
                  </a:moveTo>
                  <a:lnTo>
                    <a:pt x="80329" y="31616"/>
                  </a:lnTo>
                  <a:lnTo>
                    <a:pt x="80329" y="27018"/>
                  </a:lnTo>
                  <a:lnTo>
                    <a:pt x="84886" y="27018"/>
                  </a:lnTo>
                  <a:close/>
                  <a:moveTo>
                    <a:pt x="84886" y="26776"/>
                  </a:moveTo>
                  <a:lnTo>
                    <a:pt x="80329" y="26776"/>
                  </a:lnTo>
                  <a:lnTo>
                    <a:pt x="80329" y="22220"/>
                  </a:lnTo>
                  <a:lnTo>
                    <a:pt x="84886" y="2222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43" name="Google Shape;743;p28"/>
          <p:cNvGrpSpPr/>
          <p:nvPr/>
        </p:nvGrpSpPr>
        <p:grpSpPr>
          <a:xfrm>
            <a:off x="-5879" y="0"/>
            <a:ext cx="9557954" cy="4968450"/>
            <a:chOff x="-5879" y="0"/>
            <a:chExt cx="9557954" cy="4968450"/>
          </a:xfrm>
        </p:grpSpPr>
        <p:sp>
          <p:nvSpPr>
            <p:cNvPr id="744" name="Google Shape;744;p28"/>
            <p:cNvSpPr/>
            <p:nvPr/>
          </p:nvSpPr>
          <p:spPr>
            <a:xfrm>
              <a:off x="7669575" y="4755450"/>
              <a:ext cx="1882500" cy="213000"/>
            </a:xfrm>
            <a:prstGeom prst="roundRect">
              <a:avLst>
                <a:gd name="adj" fmla="val 50000"/>
              </a:avLst>
            </a:prstGeom>
            <a:solidFill>
              <a:srgbClr val="516CEE">
                <a:alpha val="6075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745" name="Google Shape;745;p28"/>
            <p:cNvSpPr/>
            <p:nvPr/>
          </p:nvSpPr>
          <p:spPr>
            <a:xfrm rot="10800000" flipH="1">
              <a:off x="-5879" y="0"/>
              <a:ext cx="544200" cy="1591800"/>
            </a:xfrm>
            <a:prstGeom prst="round1Rect">
              <a:avLst>
                <a:gd name="adj" fmla="val 50000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746" name="Google Shape;746;p28"/>
            <p:cNvSpPr/>
            <p:nvPr/>
          </p:nvSpPr>
          <p:spPr>
            <a:xfrm rot="10800000" flipH="1">
              <a:off x="0" y="0"/>
              <a:ext cx="2263500" cy="313800"/>
            </a:xfrm>
            <a:prstGeom prst="round1Rect">
              <a:avLst>
                <a:gd name="adj" fmla="val 50000"/>
              </a:avLst>
            </a:prstGeom>
            <a:solidFill>
              <a:srgbClr val="006DF5">
                <a:alpha val="405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sp>
        <p:nvSpPr>
          <p:cNvPr id="747" name="Google Shape;747;p28"/>
          <p:cNvSpPr txBox="1">
            <a:spLocks noGrp="1"/>
          </p:cNvSpPr>
          <p:nvPr>
            <p:ph type="title"/>
          </p:nvPr>
        </p:nvSpPr>
        <p:spPr>
          <a:xfrm>
            <a:off x="722375" y="539500"/>
            <a:ext cx="7699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48" name="Google Shape;748;p28"/>
          <p:cNvSpPr txBox="1">
            <a:spLocks noGrp="1"/>
          </p:cNvSpPr>
          <p:nvPr>
            <p:ph type="subTitle" idx="1"/>
          </p:nvPr>
        </p:nvSpPr>
        <p:spPr>
          <a:xfrm>
            <a:off x="722375" y="1711112"/>
            <a:ext cx="2389800" cy="85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749" name="Google Shape;749;p28"/>
          <p:cNvSpPr txBox="1">
            <a:spLocks noGrp="1"/>
          </p:cNvSpPr>
          <p:nvPr>
            <p:ph type="subTitle" idx="2"/>
          </p:nvPr>
        </p:nvSpPr>
        <p:spPr>
          <a:xfrm>
            <a:off x="3377116" y="1711112"/>
            <a:ext cx="2389800" cy="85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750" name="Google Shape;750;p28"/>
          <p:cNvSpPr txBox="1">
            <a:spLocks noGrp="1"/>
          </p:cNvSpPr>
          <p:nvPr>
            <p:ph type="subTitle" idx="3"/>
          </p:nvPr>
        </p:nvSpPr>
        <p:spPr>
          <a:xfrm>
            <a:off x="722375" y="1410638"/>
            <a:ext cx="2389800" cy="402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751" name="Google Shape;751;p28"/>
          <p:cNvSpPr txBox="1">
            <a:spLocks noGrp="1"/>
          </p:cNvSpPr>
          <p:nvPr>
            <p:ph type="subTitle" idx="4"/>
          </p:nvPr>
        </p:nvSpPr>
        <p:spPr>
          <a:xfrm>
            <a:off x="3377119" y="1410638"/>
            <a:ext cx="2389800" cy="402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752" name="Google Shape;752;p28"/>
          <p:cNvSpPr txBox="1">
            <a:spLocks noGrp="1"/>
          </p:cNvSpPr>
          <p:nvPr>
            <p:ph type="subTitle" idx="5"/>
          </p:nvPr>
        </p:nvSpPr>
        <p:spPr>
          <a:xfrm>
            <a:off x="6031874" y="1711112"/>
            <a:ext cx="2389800" cy="85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753" name="Google Shape;753;p28"/>
          <p:cNvSpPr txBox="1">
            <a:spLocks noGrp="1"/>
          </p:cNvSpPr>
          <p:nvPr>
            <p:ph type="subTitle" idx="6"/>
          </p:nvPr>
        </p:nvSpPr>
        <p:spPr>
          <a:xfrm>
            <a:off x="6031871" y="1410638"/>
            <a:ext cx="2389800" cy="402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754" name="Google Shape;754;p28"/>
          <p:cNvSpPr txBox="1">
            <a:spLocks noGrp="1"/>
          </p:cNvSpPr>
          <p:nvPr>
            <p:ph type="subTitle" idx="7"/>
          </p:nvPr>
        </p:nvSpPr>
        <p:spPr>
          <a:xfrm>
            <a:off x="722375" y="3395475"/>
            <a:ext cx="2389800" cy="85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755" name="Google Shape;755;p28"/>
          <p:cNvSpPr txBox="1">
            <a:spLocks noGrp="1"/>
          </p:cNvSpPr>
          <p:nvPr>
            <p:ph type="subTitle" idx="8"/>
          </p:nvPr>
        </p:nvSpPr>
        <p:spPr>
          <a:xfrm>
            <a:off x="3377116" y="3395475"/>
            <a:ext cx="2389800" cy="85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756" name="Google Shape;756;p28"/>
          <p:cNvSpPr txBox="1">
            <a:spLocks noGrp="1"/>
          </p:cNvSpPr>
          <p:nvPr>
            <p:ph type="subTitle" idx="9"/>
          </p:nvPr>
        </p:nvSpPr>
        <p:spPr>
          <a:xfrm>
            <a:off x="722375" y="3095000"/>
            <a:ext cx="2389800" cy="402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757" name="Google Shape;757;p28"/>
          <p:cNvSpPr txBox="1">
            <a:spLocks noGrp="1"/>
          </p:cNvSpPr>
          <p:nvPr>
            <p:ph type="subTitle" idx="13"/>
          </p:nvPr>
        </p:nvSpPr>
        <p:spPr>
          <a:xfrm>
            <a:off x="3377119" y="3095000"/>
            <a:ext cx="2389800" cy="402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758" name="Google Shape;758;p28"/>
          <p:cNvSpPr txBox="1">
            <a:spLocks noGrp="1"/>
          </p:cNvSpPr>
          <p:nvPr>
            <p:ph type="subTitle" idx="14"/>
          </p:nvPr>
        </p:nvSpPr>
        <p:spPr>
          <a:xfrm>
            <a:off x="6031874" y="3395475"/>
            <a:ext cx="2389800" cy="85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759" name="Google Shape;759;p28"/>
          <p:cNvSpPr txBox="1">
            <a:spLocks noGrp="1"/>
          </p:cNvSpPr>
          <p:nvPr>
            <p:ph type="subTitle" idx="15"/>
          </p:nvPr>
        </p:nvSpPr>
        <p:spPr>
          <a:xfrm>
            <a:off x="6031871" y="3095000"/>
            <a:ext cx="2389800" cy="402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8_1">
    <p:spTree>
      <p:nvGrpSpPr>
        <p:cNvPr id="1" name="Shape 8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8" name="Google Shape;878;p3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0800000"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8_1_1">
    <p:spTree>
      <p:nvGrpSpPr>
        <p:cNvPr id="1" name="Shape 8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0" name="Google Shape;880;p3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0800000" flipH="1"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881" name="Google Shape;881;p33"/>
          <p:cNvGrpSpPr/>
          <p:nvPr/>
        </p:nvGrpSpPr>
        <p:grpSpPr>
          <a:xfrm>
            <a:off x="0" y="-25"/>
            <a:ext cx="9552075" cy="5143375"/>
            <a:chOff x="0" y="-25"/>
            <a:chExt cx="9552075" cy="5143375"/>
          </a:xfrm>
        </p:grpSpPr>
        <p:sp>
          <p:nvSpPr>
            <p:cNvPr id="882" name="Google Shape;882;p33"/>
            <p:cNvSpPr/>
            <p:nvPr/>
          </p:nvSpPr>
          <p:spPr>
            <a:xfrm>
              <a:off x="0" y="0"/>
              <a:ext cx="722400" cy="2402100"/>
            </a:xfrm>
            <a:prstGeom prst="rect">
              <a:avLst/>
            </a:prstGeom>
            <a:solidFill>
              <a:srgbClr val="63DBF5">
                <a:alpha val="689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883" name="Google Shape;883;p33"/>
            <p:cNvSpPr/>
            <p:nvPr/>
          </p:nvSpPr>
          <p:spPr>
            <a:xfrm flipH="1">
              <a:off x="6943500" y="4306950"/>
              <a:ext cx="2200500" cy="836400"/>
            </a:xfrm>
            <a:prstGeom prst="round1Rect">
              <a:avLst>
                <a:gd name="adj" fmla="val 50000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884" name="Google Shape;884;p33"/>
            <p:cNvSpPr/>
            <p:nvPr/>
          </p:nvSpPr>
          <p:spPr>
            <a:xfrm rot="10800000" flipH="1">
              <a:off x="0" y="-25"/>
              <a:ext cx="2263500" cy="842100"/>
            </a:xfrm>
            <a:prstGeom prst="round1Rect">
              <a:avLst>
                <a:gd name="adj" fmla="val 50000"/>
              </a:avLst>
            </a:prstGeom>
            <a:solidFill>
              <a:srgbClr val="006DF5">
                <a:alpha val="405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885" name="Google Shape;885;p33"/>
            <p:cNvSpPr/>
            <p:nvPr/>
          </p:nvSpPr>
          <p:spPr>
            <a:xfrm>
              <a:off x="7669575" y="4755450"/>
              <a:ext cx="1882500" cy="213000"/>
            </a:xfrm>
            <a:prstGeom prst="roundRect">
              <a:avLst>
                <a:gd name="adj" fmla="val 50000"/>
              </a:avLst>
            </a:prstGeom>
            <a:solidFill>
              <a:srgbClr val="516CEE">
                <a:alpha val="6075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grpSp>
        <p:nvGrpSpPr>
          <p:cNvPr id="886" name="Google Shape;886;p33"/>
          <p:cNvGrpSpPr/>
          <p:nvPr/>
        </p:nvGrpSpPr>
        <p:grpSpPr>
          <a:xfrm>
            <a:off x="489563" y="-211525"/>
            <a:ext cx="8425113" cy="6291588"/>
            <a:chOff x="489563" y="-211525"/>
            <a:chExt cx="8425113" cy="6291588"/>
          </a:xfrm>
        </p:grpSpPr>
        <p:grpSp>
          <p:nvGrpSpPr>
            <p:cNvPr id="887" name="Google Shape;887;p33"/>
            <p:cNvGrpSpPr/>
            <p:nvPr/>
          </p:nvGrpSpPr>
          <p:grpSpPr>
            <a:xfrm>
              <a:off x="489563" y="4195813"/>
              <a:ext cx="1885275" cy="1884250"/>
              <a:chOff x="2609275" y="3149350"/>
              <a:chExt cx="1885275" cy="1884250"/>
            </a:xfrm>
          </p:grpSpPr>
          <p:sp>
            <p:nvSpPr>
              <p:cNvPr id="888" name="Google Shape;888;p33"/>
              <p:cNvSpPr/>
              <p:nvPr/>
            </p:nvSpPr>
            <p:spPr>
              <a:xfrm>
                <a:off x="3923900" y="3224950"/>
                <a:ext cx="494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761" h="19801" extrusionOk="0">
                    <a:moveTo>
                      <a:pt x="485" y="202"/>
                    </a:moveTo>
                    <a:cubicBezTo>
                      <a:pt x="323" y="162"/>
                      <a:pt x="162" y="81"/>
                      <a:pt x="1" y="1"/>
                    </a:cubicBezTo>
                    <a:lnTo>
                      <a:pt x="19761" y="19801"/>
                    </a:lnTo>
                    <a:cubicBezTo>
                      <a:pt x="19720" y="19640"/>
                      <a:pt x="19640" y="19478"/>
                      <a:pt x="19559" y="19317"/>
                    </a:cubicBezTo>
                    <a:lnTo>
                      <a:pt x="485" y="20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9" name="Google Shape;889;p33"/>
              <p:cNvSpPr/>
              <p:nvPr/>
            </p:nvSpPr>
            <p:spPr>
              <a:xfrm>
                <a:off x="3725300" y="3164475"/>
                <a:ext cx="753125" cy="753100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24" extrusionOk="0">
                    <a:moveTo>
                      <a:pt x="323" y="81"/>
                    </a:moveTo>
                    <a:cubicBezTo>
                      <a:pt x="202" y="41"/>
                      <a:pt x="122" y="41"/>
                      <a:pt x="1" y="0"/>
                    </a:cubicBezTo>
                    <a:lnTo>
                      <a:pt x="30124" y="30124"/>
                    </a:lnTo>
                    <a:cubicBezTo>
                      <a:pt x="30084" y="30043"/>
                      <a:pt x="30084" y="29922"/>
                      <a:pt x="30043" y="29801"/>
                    </a:cubicBezTo>
                    <a:lnTo>
                      <a:pt x="323" y="8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0" name="Google Shape;890;p33"/>
              <p:cNvSpPr/>
              <p:nvPr/>
            </p:nvSpPr>
            <p:spPr>
              <a:xfrm>
                <a:off x="3572075" y="3149350"/>
                <a:ext cx="922475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899" h="36899" extrusionOk="0">
                    <a:moveTo>
                      <a:pt x="282" y="0"/>
                    </a:moveTo>
                    <a:cubicBezTo>
                      <a:pt x="161" y="0"/>
                      <a:pt x="81" y="0"/>
                      <a:pt x="0" y="0"/>
                    </a:cubicBezTo>
                    <a:lnTo>
                      <a:pt x="36898" y="36899"/>
                    </a:lnTo>
                    <a:cubicBezTo>
                      <a:pt x="36898" y="36778"/>
                      <a:pt x="36898" y="36697"/>
                      <a:pt x="36858" y="36616"/>
                    </a:cubicBezTo>
                    <a:lnTo>
                      <a:pt x="28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1" name="Google Shape;891;p33"/>
              <p:cNvSpPr/>
              <p:nvPr/>
            </p:nvSpPr>
            <p:spPr>
              <a:xfrm>
                <a:off x="3440000" y="315440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242" y="0"/>
                    </a:moveTo>
                    <a:cubicBezTo>
                      <a:pt x="162" y="40"/>
                      <a:pt x="81" y="40"/>
                      <a:pt x="0" y="40"/>
                    </a:cubicBezTo>
                    <a:lnTo>
                      <a:pt x="41899" y="41939"/>
                    </a:lnTo>
                    <a:cubicBezTo>
                      <a:pt x="41899" y="41858"/>
                      <a:pt x="41939" y="41778"/>
                      <a:pt x="41939" y="4169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2" name="Google Shape;892;p33"/>
              <p:cNvSpPr/>
              <p:nvPr/>
            </p:nvSpPr>
            <p:spPr>
              <a:xfrm>
                <a:off x="3323050" y="3175550"/>
                <a:ext cx="1145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811" h="45771" extrusionOk="0">
                    <a:moveTo>
                      <a:pt x="243" y="1"/>
                    </a:moveTo>
                    <a:cubicBezTo>
                      <a:pt x="162" y="1"/>
                      <a:pt x="81" y="41"/>
                      <a:pt x="1" y="41"/>
                    </a:cubicBezTo>
                    <a:lnTo>
                      <a:pt x="45730" y="45771"/>
                    </a:lnTo>
                    <a:cubicBezTo>
                      <a:pt x="45771" y="45690"/>
                      <a:pt x="45771" y="45610"/>
                      <a:pt x="45811" y="4556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3" name="Google Shape;893;p33"/>
              <p:cNvSpPr/>
              <p:nvPr/>
            </p:nvSpPr>
            <p:spPr>
              <a:xfrm>
                <a:off x="3218200" y="320782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202" y="0"/>
                    </a:moveTo>
                    <a:cubicBezTo>
                      <a:pt x="122" y="0"/>
                      <a:pt x="81" y="41"/>
                      <a:pt x="1" y="81"/>
                    </a:cubicBezTo>
                    <a:lnTo>
                      <a:pt x="48593" y="48674"/>
                    </a:lnTo>
                    <a:cubicBezTo>
                      <a:pt x="48634" y="48633"/>
                      <a:pt x="48674" y="48553"/>
                      <a:pt x="48674" y="4847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4" name="Google Shape;894;p33"/>
              <p:cNvSpPr/>
              <p:nvPr/>
            </p:nvSpPr>
            <p:spPr>
              <a:xfrm>
                <a:off x="3122425" y="324915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202" y="1"/>
                    </a:moveTo>
                    <a:cubicBezTo>
                      <a:pt x="122" y="41"/>
                      <a:pt x="81" y="81"/>
                      <a:pt x="1" y="122"/>
                    </a:cubicBezTo>
                    <a:lnTo>
                      <a:pt x="50771" y="50852"/>
                    </a:lnTo>
                    <a:cubicBezTo>
                      <a:pt x="50771" y="50811"/>
                      <a:pt x="50811" y="50731"/>
                      <a:pt x="50852" y="5069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5" name="Google Shape;895;p33"/>
              <p:cNvSpPr/>
              <p:nvPr/>
            </p:nvSpPr>
            <p:spPr>
              <a:xfrm>
                <a:off x="3035725" y="3299550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162" y="1"/>
                    </a:moveTo>
                    <a:cubicBezTo>
                      <a:pt x="81" y="41"/>
                      <a:pt x="41" y="82"/>
                      <a:pt x="1" y="122"/>
                    </a:cubicBezTo>
                    <a:lnTo>
                      <a:pt x="52182" y="52344"/>
                    </a:lnTo>
                    <a:cubicBezTo>
                      <a:pt x="52223" y="52263"/>
                      <a:pt x="52263" y="52223"/>
                      <a:pt x="52303" y="5218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6" name="Google Shape;896;p33"/>
              <p:cNvSpPr/>
              <p:nvPr/>
            </p:nvSpPr>
            <p:spPr>
              <a:xfrm>
                <a:off x="2956075" y="3358025"/>
                <a:ext cx="1328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51" h="53191" extrusionOk="0">
                    <a:moveTo>
                      <a:pt x="122" y="1"/>
                    </a:moveTo>
                    <a:cubicBezTo>
                      <a:pt x="82" y="41"/>
                      <a:pt x="41" y="82"/>
                      <a:pt x="1" y="122"/>
                    </a:cubicBezTo>
                    <a:lnTo>
                      <a:pt x="53030" y="53191"/>
                    </a:lnTo>
                    <a:cubicBezTo>
                      <a:pt x="53070" y="53110"/>
                      <a:pt x="53110" y="53070"/>
                      <a:pt x="53151" y="53030"/>
                    </a:cubicBezTo>
                    <a:lnTo>
                      <a:pt x="122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7" name="Google Shape;897;p33"/>
              <p:cNvSpPr/>
              <p:nvPr/>
            </p:nvSpPr>
            <p:spPr>
              <a:xfrm>
                <a:off x="2883500" y="3422550"/>
                <a:ext cx="1336825" cy="1336825"/>
              </a:xfrm>
              <a:custGeom>
                <a:avLst/>
                <a:gdLst/>
                <a:ahLst/>
                <a:cxnLst/>
                <a:rect l="l" t="t" r="r" b="b"/>
                <a:pathLst>
                  <a:path w="53473" h="53473" extrusionOk="0">
                    <a:moveTo>
                      <a:pt x="121" y="1"/>
                    </a:moveTo>
                    <a:cubicBezTo>
                      <a:pt x="121" y="1"/>
                      <a:pt x="81" y="81"/>
                      <a:pt x="81" y="81"/>
                    </a:cubicBezTo>
                    <a:cubicBezTo>
                      <a:pt x="41" y="122"/>
                      <a:pt x="0" y="122"/>
                      <a:pt x="0" y="162"/>
                    </a:cubicBezTo>
                    <a:lnTo>
                      <a:pt x="53311" y="53473"/>
                    </a:lnTo>
                    <a:cubicBezTo>
                      <a:pt x="53311" y="53473"/>
                      <a:pt x="53392" y="53433"/>
                      <a:pt x="53392" y="53433"/>
                    </a:cubicBezTo>
                    <a:cubicBezTo>
                      <a:pt x="53432" y="53392"/>
                      <a:pt x="53432" y="53392"/>
                      <a:pt x="53473" y="5335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8" name="Google Shape;898;p33"/>
              <p:cNvSpPr/>
              <p:nvPr/>
            </p:nvSpPr>
            <p:spPr>
              <a:xfrm>
                <a:off x="2817975" y="3495150"/>
                <a:ext cx="1329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91" h="53191" extrusionOk="0">
                    <a:moveTo>
                      <a:pt x="121" y="0"/>
                    </a:moveTo>
                    <a:cubicBezTo>
                      <a:pt x="81" y="41"/>
                      <a:pt x="41" y="121"/>
                      <a:pt x="0" y="161"/>
                    </a:cubicBezTo>
                    <a:lnTo>
                      <a:pt x="53029" y="53190"/>
                    </a:lnTo>
                    <a:cubicBezTo>
                      <a:pt x="53110" y="53150"/>
                      <a:pt x="53150" y="53109"/>
                      <a:pt x="53190" y="53069"/>
                    </a:cubicBezTo>
                    <a:lnTo>
                      <a:pt x="12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9" name="Google Shape;899;p33"/>
              <p:cNvSpPr/>
              <p:nvPr/>
            </p:nvSpPr>
            <p:spPr>
              <a:xfrm>
                <a:off x="2760500" y="3574775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81" y="1"/>
                    </a:moveTo>
                    <a:cubicBezTo>
                      <a:pt x="41" y="82"/>
                      <a:pt x="41" y="122"/>
                      <a:pt x="1" y="162"/>
                    </a:cubicBezTo>
                    <a:lnTo>
                      <a:pt x="52142" y="52344"/>
                    </a:lnTo>
                    <a:cubicBezTo>
                      <a:pt x="52182" y="52304"/>
                      <a:pt x="52263" y="52263"/>
                      <a:pt x="52303" y="5222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0" name="Google Shape;900;p33"/>
              <p:cNvSpPr/>
              <p:nvPr/>
            </p:nvSpPr>
            <p:spPr>
              <a:xfrm>
                <a:off x="2710100" y="366250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0" y="162"/>
                    </a:cubicBezTo>
                    <a:lnTo>
                      <a:pt x="50650" y="50851"/>
                    </a:lnTo>
                    <a:cubicBezTo>
                      <a:pt x="50690" y="50811"/>
                      <a:pt x="50771" y="50771"/>
                      <a:pt x="50851" y="50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1" name="Google Shape;901;p33"/>
              <p:cNvSpPr/>
              <p:nvPr/>
            </p:nvSpPr>
            <p:spPr>
              <a:xfrm>
                <a:off x="2667750" y="375827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1" y="202"/>
                    </a:cubicBezTo>
                    <a:lnTo>
                      <a:pt x="48513" y="48674"/>
                    </a:lnTo>
                    <a:cubicBezTo>
                      <a:pt x="48553" y="48633"/>
                      <a:pt x="48634" y="48633"/>
                      <a:pt x="48674" y="4859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2" name="Google Shape;902;p33"/>
              <p:cNvSpPr/>
              <p:nvPr/>
            </p:nvSpPr>
            <p:spPr>
              <a:xfrm>
                <a:off x="2635500" y="3863125"/>
                <a:ext cx="1144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771" h="45771" extrusionOk="0">
                    <a:moveTo>
                      <a:pt x="41" y="0"/>
                    </a:moveTo>
                    <a:cubicBezTo>
                      <a:pt x="41" y="81"/>
                      <a:pt x="0" y="121"/>
                      <a:pt x="0" y="202"/>
                    </a:cubicBezTo>
                    <a:lnTo>
                      <a:pt x="45569" y="45770"/>
                    </a:lnTo>
                    <a:cubicBezTo>
                      <a:pt x="45649" y="45770"/>
                      <a:pt x="45730" y="45730"/>
                      <a:pt x="45770" y="45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3" name="Google Shape;903;p33"/>
              <p:cNvSpPr/>
              <p:nvPr/>
            </p:nvSpPr>
            <p:spPr>
              <a:xfrm>
                <a:off x="2615325" y="398005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1" y="1"/>
                    </a:moveTo>
                    <a:cubicBezTo>
                      <a:pt x="1" y="82"/>
                      <a:pt x="1" y="162"/>
                      <a:pt x="1" y="243"/>
                    </a:cubicBezTo>
                    <a:lnTo>
                      <a:pt x="41657" y="41940"/>
                    </a:lnTo>
                    <a:cubicBezTo>
                      <a:pt x="41738" y="41900"/>
                      <a:pt x="41859" y="41900"/>
                      <a:pt x="41940" y="419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4" name="Google Shape;904;p33"/>
              <p:cNvSpPr/>
              <p:nvPr/>
            </p:nvSpPr>
            <p:spPr>
              <a:xfrm>
                <a:off x="2609275" y="4111125"/>
                <a:ext cx="922500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900" h="36899" extrusionOk="0">
                    <a:moveTo>
                      <a:pt x="1" y="0"/>
                    </a:moveTo>
                    <a:cubicBezTo>
                      <a:pt x="1" y="81"/>
                      <a:pt x="1" y="202"/>
                      <a:pt x="1" y="283"/>
                    </a:cubicBezTo>
                    <a:lnTo>
                      <a:pt x="36617" y="36899"/>
                    </a:lnTo>
                    <a:cubicBezTo>
                      <a:pt x="36697" y="36899"/>
                      <a:pt x="36818" y="36899"/>
                      <a:pt x="36899" y="36899"/>
                    </a:cubicBez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5" name="Google Shape;905;p33"/>
              <p:cNvSpPr/>
              <p:nvPr/>
            </p:nvSpPr>
            <p:spPr>
              <a:xfrm>
                <a:off x="2625400" y="4264350"/>
                <a:ext cx="753125" cy="754125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65" extrusionOk="0">
                    <a:moveTo>
                      <a:pt x="1" y="1"/>
                    </a:moveTo>
                    <a:cubicBezTo>
                      <a:pt x="1" y="122"/>
                      <a:pt x="41" y="243"/>
                      <a:pt x="41" y="364"/>
                    </a:cubicBezTo>
                    <a:lnTo>
                      <a:pt x="29762" y="30084"/>
                    </a:lnTo>
                    <a:cubicBezTo>
                      <a:pt x="29883" y="30124"/>
                      <a:pt x="30004" y="30124"/>
                      <a:pt x="30124" y="3016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6" name="Google Shape;906;p33"/>
              <p:cNvSpPr/>
              <p:nvPr/>
            </p:nvSpPr>
            <p:spPr>
              <a:xfrm>
                <a:off x="2684900" y="4462975"/>
                <a:ext cx="495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801" h="19801" extrusionOk="0">
                    <a:moveTo>
                      <a:pt x="0" y="0"/>
                    </a:moveTo>
                    <a:cubicBezTo>
                      <a:pt x="81" y="161"/>
                      <a:pt x="161" y="323"/>
                      <a:pt x="242" y="484"/>
                    </a:cubicBezTo>
                    <a:lnTo>
                      <a:pt x="19316" y="19599"/>
                    </a:lnTo>
                    <a:cubicBezTo>
                      <a:pt x="19478" y="19639"/>
                      <a:pt x="19639" y="19720"/>
                      <a:pt x="19800" y="1980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907" name="Google Shape;907;p33"/>
            <p:cNvGrpSpPr/>
            <p:nvPr/>
          </p:nvGrpSpPr>
          <p:grpSpPr>
            <a:xfrm>
              <a:off x="7928550" y="-211525"/>
              <a:ext cx="986125" cy="2095500"/>
              <a:chOff x="7631225" y="2241175"/>
              <a:chExt cx="986125" cy="2095500"/>
            </a:xfrm>
          </p:grpSpPr>
          <p:cxnSp>
            <p:nvCxnSpPr>
              <p:cNvPr id="908" name="Google Shape;908;p33"/>
              <p:cNvCxnSpPr/>
              <p:nvPr/>
            </p:nvCxnSpPr>
            <p:spPr>
              <a:xfrm>
                <a:off x="763122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09" name="Google Shape;909;p33"/>
              <p:cNvCxnSpPr/>
              <p:nvPr/>
            </p:nvCxnSpPr>
            <p:spPr>
              <a:xfrm>
                <a:off x="770708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10" name="Google Shape;910;p33"/>
              <p:cNvCxnSpPr/>
              <p:nvPr/>
            </p:nvCxnSpPr>
            <p:spPr>
              <a:xfrm>
                <a:off x="778293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11" name="Google Shape;911;p33"/>
              <p:cNvCxnSpPr/>
              <p:nvPr/>
            </p:nvCxnSpPr>
            <p:spPr>
              <a:xfrm>
                <a:off x="7858792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12" name="Google Shape;912;p33"/>
              <p:cNvCxnSpPr/>
              <p:nvPr/>
            </p:nvCxnSpPr>
            <p:spPr>
              <a:xfrm>
                <a:off x="801050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13" name="Google Shape;913;p33"/>
              <p:cNvCxnSpPr/>
              <p:nvPr/>
            </p:nvCxnSpPr>
            <p:spPr>
              <a:xfrm>
                <a:off x="816221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14" name="Google Shape;914;p33"/>
              <p:cNvCxnSpPr/>
              <p:nvPr/>
            </p:nvCxnSpPr>
            <p:spPr>
              <a:xfrm>
                <a:off x="831392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15" name="Google Shape;915;p33"/>
              <p:cNvCxnSpPr/>
              <p:nvPr/>
            </p:nvCxnSpPr>
            <p:spPr>
              <a:xfrm>
                <a:off x="793464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16" name="Google Shape;916;p33"/>
              <p:cNvCxnSpPr/>
              <p:nvPr/>
            </p:nvCxnSpPr>
            <p:spPr>
              <a:xfrm>
                <a:off x="8086360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17" name="Google Shape;917;p33"/>
              <p:cNvCxnSpPr/>
              <p:nvPr/>
            </p:nvCxnSpPr>
            <p:spPr>
              <a:xfrm>
                <a:off x="823807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18" name="Google Shape;918;p33"/>
              <p:cNvCxnSpPr/>
              <p:nvPr/>
            </p:nvCxnSpPr>
            <p:spPr>
              <a:xfrm>
                <a:off x="8389783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19" name="Google Shape;919;p33"/>
              <p:cNvCxnSpPr/>
              <p:nvPr/>
            </p:nvCxnSpPr>
            <p:spPr>
              <a:xfrm>
                <a:off x="846563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20" name="Google Shape;920;p33"/>
              <p:cNvCxnSpPr/>
              <p:nvPr/>
            </p:nvCxnSpPr>
            <p:spPr>
              <a:xfrm>
                <a:off x="854149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21" name="Google Shape;921;p33"/>
              <p:cNvCxnSpPr/>
              <p:nvPr/>
            </p:nvCxnSpPr>
            <p:spPr>
              <a:xfrm>
                <a:off x="8617350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22375" y="539500"/>
            <a:ext cx="76992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ontserrat"/>
              <a:buNone/>
              <a:defRPr sz="28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ontserrat"/>
              <a:buNone/>
              <a:defRPr sz="28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ontserrat"/>
              <a:buNone/>
              <a:defRPr sz="28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ontserrat"/>
              <a:buNone/>
              <a:defRPr sz="28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ontserrat"/>
              <a:buNone/>
              <a:defRPr sz="28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ontserrat"/>
              <a:buNone/>
              <a:defRPr sz="28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ontserrat"/>
              <a:buNone/>
              <a:defRPr sz="28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ontserrat"/>
              <a:buNone/>
              <a:defRPr sz="28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ontserrat"/>
              <a:buNone/>
              <a:defRPr sz="28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22375" y="1187600"/>
            <a:ext cx="76992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Maven Pro"/>
              <a:buChar char="●"/>
              <a:defRPr sz="1200">
                <a:solidFill>
                  <a:schemeClr val="dk1"/>
                </a:solidFill>
                <a:latin typeface="Maven Pro"/>
                <a:ea typeface="Maven Pro"/>
                <a:cs typeface="Maven Pro"/>
                <a:sym typeface="Maven Pro"/>
              </a:defRPr>
            </a:lvl1pPr>
            <a:lvl2pPr marL="914400" lvl="1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Maven Pro"/>
              <a:buChar char="○"/>
              <a:defRPr sz="1200">
                <a:solidFill>
                  <a:schemeClr val="dk1"/>
                </a:solidFill>
                <a:latin typeface="Maven Pro"/>
                <a:ea typeface="Maven Pro"/>
                <a:cs typeface="Maven Pro"/>
                <a:sym typeface="Maven Pro"/>
              </a:defRPr>
            </a:lvl2pPr>
            <a:lvl3pPr marL="1371600" lvl="2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Maven Pro"/>
              <a:buChar char="■"/>
              <a:defRPr sz="1200">
                <a:solidFill>
                  <a:schemeClr val="dk1"/>
                </a:solidFill>
                <a:latin typeface="Maven Pro"/>
                <a:ea typeface="Maven Pro"/>
                <a:cs typeface="Maven Pro"/>
                <a:sym typeface="Maven Pro"/>
              </a:defRPr>
            </a:lvl3pPr>
            <a:lvl4pPr marL="1828800" lvl="3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Maven Pro"/>
              <a:buChar char="●"/>
              <a:defRPr sz="1200">
                <a:solidFill>
                  <a:schemeClr val="dk1"/>
                </a:solidFill>
                <a:latin typeface="Maven Pro"/>
                <a:ea typeface="Maven Pro"/>
                <a:cs typeface="Maven Pro"/>
                <a:sym typeface="Maven Pro"/>
              </a:defRPr>
            </a:lvl4pPr>
            <a:lvl5pPr marL="2286000" lvl="4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Maven Pro"/>
              <a:buChar char="○"/>
              <a:defRPr sz="1200">
                <a:solidFill>
                  <a:schemeClr val="dk1"/>
                </a:solidFill>
                <a:latin typeface="Maven Pro"/>
                <a:ea typeface="Maven Pro"/>
                <a:cs typeface="Maven Pro"/>
                <a:sym typeface="Maven Pro"/>
              </a:defRPr>
            </a:lvl5pPr>
            <a:lvl6pPr marL="2743200" lvl="5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Maven Pro"/>
              <a:buChar char="■"/>
              <a:defRPr sz="1200">
                <a:solidFill>
                  <a:schemeClr val="dk1"/>
                </a:solidFill>
                <a:latin typeface="Maven Pro"/>
                <a:ea typeface="Maven Pro"/>
                <a:cs typeface="Maven Pro"/>
                <a:sym typeface="Maven Pro"/>
              </a:defRPr>
            </a:lvl6pPr>
            <a:lvl7pPr marL="3200400" lvl="6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Maven Pro"/>
              <a:buChar char="●"/>
              <a:defRPr sz="1200">
                <a:solidFill>
                  <a:schemeClr val="dk1"/>
                </a:solidFill>
                <a:latin typeface="Maven Pro"/>
                <a:ea typeface="Maven Pro"/>
                <a:cs typeface="Maven Pro"/>
                <a:sym typeface="Maven Pro"/>
              </a:defRPr>
            </a:lvl7pPr>
            <a:lvl8pPr marL="3657600" lvl="7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Maven Pro"/>
              <a:buChar char="○"/>
              <a:defRPr sz="1200">
                <a:solidFill>
                  <a:schemeClr val="dk1"/>
                </a:solidFill>
                <a:latin typeface="Maven Pro"/>
                <a:ea typeface="Maven Pro"/>
                <a:cs typeface="Maven Pro"/>
                <a:sym typeface="Maven Pro"/>
              </a:defRPr>
            </a:lvl8pPr>
            <a:lvl9pPr marL="4114800" lvl="8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Maven Pro"/>
              <a:buChar char="■"/>
              <a:defRPr sz="1200">
                <a:solidFill>
                  <a:schemeClr val="dk1"/>
                </a:solidFill>
                <a:latin typeface="Maven Pro"/>
                <a:ea typeface="Maven Pro"/>
                <a:cs typeface="Maven Pro"/>
                <a:sym typeface="Maven Pr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8" r:id="rId8"/>
    <p:sldLayoutId id="2147483659" r:id="rId9"/>
    <p:sldLayoutId id="2147483660" r:id="rId10"/>
    <p:sldLayoutId id="2147483664" r:id="rId11"/>
    <p:sldLayoutId id="2147483670" r:id="rId12"/>
    <p:sldLayoutId id="2147483671" r:id="rId13"/>
    <p:sldLayoutId id="2147483673" r:id="rId14"/>
    <p:sldLayoutId id="2147483674" r:id="rId15"/>
    <p:sldLayoutId id="2147483678" r:id="rId16"/>
    <p:sldLayoutId id="2147483679" r:id="rId1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34" name="Google Shape;934;p37"/>
          <p:cNvGrpSpPr/>
          <p:nvPr/>
        </p:nvGrpSpPr>
        <p:grpSpPr>
          <a:xfrm>
            <a:off x="5524419" y="2241175"/>
            <a:ext cx="3619432" cy="2902209"/>
            <a:chOff x="5524419" y="2241175"/>
            <a:chExt cx="3619432" cy="2902209"/>
          </a:xfrm>
        </p:grpSpPr>
        <p:grpSp>
          <p:nvGrpSpPr>
            <p:cNvPr id="935" name="Google Shape;935;p37"/>
            <p:cNvGrpSpPr/>
            <p:nvPr/>
          </p:nvGrpSpPr>
          <p:grpSpPr>
            <a:xfrm>
              <a:off x="5524419" y="4160759"/>
              <a:ext cx="3619432" cy="982624"/>
              <a:chOff x="4986600" y="4014825"/>
              <a:chExt cx="4157400" cy="1128675"/>
            </a:xfrm>
          </p:grpSpPr>
          <p:sp>
            <p:nvSpPr>
              <p:cNvPr id="936" name="Google Shape;936;p37"/>
              <p:cNvSpPr/>
              <p:nvPr/>
            </p:nvSpPr>
            <p:spPr>
              <a:xfrm flipH="1">
                <a:off x="5715000" y="4014825"/>
                <a:ext cx="3429000" cy="1128600"/>
              </a:xfrm>
              <a:prstGeom prst="round1Rect">
                <a:avLst>
                  <a:gd name="adj" fmla="val 50000"/>
                </a:avLst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Maven Pro"/>
                  <a:ea typeface="Maven Pro"/>
                  <a:cs typeface="Maven Pro"/>
                  <a:sym typeface="Maven Pro"/>
                </a:endParaRPr>
              </a:p>
            </p:txBody>
          </p:sp>
          <p:sp>
            <p:nvSpPr>
              <p:cNvPr id="937" name="Google Shape;937;p37"/>
              <p:cNvSpPr/>
              <p:nvPr/>
            </p:nvSpPr>
            <p:spPr>
              <a:xfrm flipH="1">
                <a:off x="4986600" y="4527300"/>
                <a:ext cx="4157400" cy="616200"/>
              </a:xfrm>
              <a:prstGeom prst="round1Rect">
                <a:avLst>
                  <a:gd name="adj" fmla="val 50000"/>
                </a:avLst>
              </a:prstGeom>
              <a:solidFill>
                <a:srgbClr val="63DBF5">
                  <a:alpha val="689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Maven Pro"/>
                  <a:ea typeface="Maven Pro"/>
                  <a:cs typeface="Maven Pro"/>
                  <a:sym typeface="Maven Pro"/>
                </a:endParaRPr>
              </a:p>
            </p:txBody>
          </p:sp>
        </p:grpSp>
        <p:grpSp>
          <p:nvGrpSpPr>
            <p:cNvPr id="938" name="Google Shape;938;p37"/>
            <p:cNvGrpSpPr/>
            <p:nvPr/>
          </p:nvGrpSpPr>
          <p:grpSpPr>
            <a:xfrm>
              <a:off x="7631225" y="2241175"/>
              <a:ext cx="986125" cy="2095500"/>
              <a:chOff x="7631225" y="2241175"/>
              <a:chExt cx="986125" cy="2095500"/>
            </a:xfrm>
          </p:grpSpPr>
          <p:cxnSp>
            <p:nvCxnSpPr>
              <p:cNvPr id="939" name="Google Shape;939;p37"/>
              <p:cNvCxnSpPr/>
              <p:nvPr/>
            </p:nvCxnSpPr>
            <p:spPr>
              <a:xfrm>
                <a:off x="763122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40" name="Google Shape;940;p37"/>
              <p:cNvCxnSpPr/>
              <p:nvPr/>
            </p:nvCxnSpPr>
            <p:spPr>
              <a:xfrm>
                <a:off x="770708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41" name="Google Shape;941;p37"/>
              <p:cNvCxnSpPr/>
              <p:nvPr/>
            </p:nvCxnSpPr>
            <p:spPr>
              <a:xfrm>
                <a:off x="778293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42" name="Google Shape;942;p37"/>
              <p:cNvCxnSpPr/>
              <p:nvPr/>
            </p:nvCxnSpPr>
            <p:spPr>
              <a:xfrm>
                <a:off x="7858792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43" name="Google Shape;943;p37"/>
              <p:cNvCxnSpPr/>
              <p:nvPr/>
            </p:nvCxnSpPr>
            <p:spPr>
              <a:xfrm>
                <a:off x="801050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44" name="Google Shape;944;p37"/>
              <p:cNvCxnSpPr/>
              <p:nvPr/>
            </p:nvCxnSpPr>
            <p:spPr>
              <a:xfrm>
                <a:off x="816221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45" name="Google Shape;945;p37"/>
              <p:cNvCxnSpPr/>
              <p:nvPr/>
            </p:nvCxnSpPr>
            <p:spPr>
              <a:xfrm>
                <a:off x="831392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46" name="Google Shape;946;p37"/>
              <p:cNvCxnSpPr/>
              <p:nvPr/>
            </p:nvCxnSpPr>
            <p:spPr>
              <a:xfrm>
                <a:off x="793464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47" name="Google Shape;947;p37"/>
              <p:cNvCxnSpPr/>
              <p:nvPr/>
            </p:nvCxnSpPr>
            <p:spPr>
              <a:xfrm>
                <a:off x="8086360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48" name="Google Shape;948;p37"/>
              <p:cNvCxnSpPr/>
              <p:nvPr/>
            </p:nvCxnSpPr>
            <p:spPr>
              <a:xfrm>
                <a:off x="823807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49" name="Google Shape;949;p37"/>
              <p:cNvCxnSpPr/>
              <p:nvPr/>
            </p:nvCxnSpPr>
            <p:spPr>
              <a:xfrm>
                <a:off x="8389783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50" name="Google Shape;950;p37"/>
              <p:cNvCxnSpPr/>
              <p:nvPr/>
            </p:nvCxnSpPr>
            <p:spPr>
              <a:xfrm>
                <a:off x="846563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51" name="Google Shape;951;p37"/>
              <p:cNvCxnSpPr/>
              <p:nvPr/>
            </p:nvCxnSpPr>
            <p:spPr>
              <a:xfrm>
                <a:off x="854149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52" name="Google Shape;952;p37"/>
              <p:cNvCxnSpPr/>
              <p:nvPr/>
            </p:nvCxnSpPr>
            <p:spPr>
              <a:xfrm>
                <a:off x="8617350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grpSp>
        <p:nvGrpSpPr>
          <p:cNvPr id="953" name="Google Shape;953;p37"/>
          <p:cNvGrpSpPr/>
          <p:nvPr/>
        </p:nvGrpSpPr>
        <p:grpSpPr>
          <a:xfrm>
            <a:off x="-630087" y="1859288"/>
            <a:ext cx="2893588" cy="3284238"/>
            <a:chOff x="-630087" y="1859288"/>
            <a:chExt cx="2893588" cy="3284238"/>
          </a:xfrm>
        </p:grpSpPr>
        <p:sp>
          <p:nvSpPr>
            <p:cNvPr id="954" name="Google Shape;954;p37"/>
            <p:cNvSpPr/>
            <p:nvPr/>
          </p:nvSpPr>
          <p:spPr>
            <a:xfrm>
              <a:off x="0" y="3272100"/>
              <a:ext cx="1255200" cy="1871400"/>
            </a:xfrm>
            <a:prstGeom prst="rect">
              <a:avLst/>
            </a:prstGeom>
            <a:solidFill>
              <a:srgbClr val="63DBF5">
                <a:alpha val="689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955" name="Google Shape;955;p37"/>
            <p:cNvSpPr/>
            <p:nvPr/>
          </p:nvSpPr>
          <p:spPr>
            <a:xfrm>
              <a:off x="0" y="4829725"/>
              <a:ext cx="2263500" cy="313800"/>
            </a:xfrm>
            <a:prstGeom prst="round1Rect">
              <a:avLst>
                <a:gd name="adj" fmla="val 50000"/>
              </a:avLst>
            </a:prstGeom>
            <a:solidFill>
              <a:srgbClr val="006DF5">
                <a:alpha val="405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grpSp>
          <p:nvGrpSpPr>
            <p:cNvPr id="956" name="Google Shape;956;p37"/>
            <p:cNvGrpSpPr/>
            <p:nvPr/>
          </p:nvGrpSpPr>
          <p:grpSpPr>
            <a:xfrm>
              <a:off x="-630087" y="1859288"/>
              <a:ext cx="1885275" cy="1884250"/>
              <a:chOff x="2609275" y="3149350"/>
              <a:chExt cx="1885275" cy="1884250"/>
            </a:xfrm>
          </p:grpSpPr>
          <p:sp>
            <p:nvSpPr>
              <p:cNvPr id="957" name="Google Shape;957;p37"/>
              <p:cNvSpPr/>
              <p:nvPr/>
            </p:nvSpPr>
            <p:spPr>
              <a:xfrm>
                <a:off x="3923900" y="3224950"/>
                <a:ext cx="494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761" h="19801" extrusionOk="0">
                    <a:moveTo>
                      <a:pt x="485" y="202"/>
                    </a:moveTo>
                    <a:cubicBezTo>
                      <a:pt x="323" y="162"/>
                      <a:pt x="162" y="81"/>
                      <a:pt x="1" y="1"/>
                    </a:cubicBezTo>
                    <a:lnTo>
                      <a:pt x="19761" y="19801"/>
                    </a:lnTo>
                    <a:cubicBezTo>
                      <a:pt x="19720" y="19640"/>
                      <a:pt x="19640" y="19478"/>
                      <a:pt x="19559" y="19317"/>
                    </a:cubicBezTo>
                    <a:lnTo>
                      <a:pt x="485" y="20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8" name="Google Shape;958;p37"/>
              <p:cNvSpPr/>
              <p:nvPr/>
            </p:nvSpPr>
            <p:spPr>
              <a:xfrm>
                <a:off x="3725300" y="3164475"/>
                <a:ext cx="753125" cy="753100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24" extrusionOk="0">
                    <a:moveTo>
                      <a:pt x="323" y="81"/>
                    </a:moveTo>
                    <a:cubicBezTo>
                      <a:pt x="202" y="41"/>
                      <a:pt x="122" y="41"/>
                      <a:pt x="1" y="0"/>
                    </a:cubicBezTo>
                    <a:lnTo>
                      <a:pt x="30124" y="30124"/>
                    </a:lnTo>
                    <a:cubicBezTo>
                      <a:pt x="30084" y="30043"/>
                      <a:pt x="30084" y="29922"/>
                      <a:pt x="30043" y="29801"/>
                    </a:cubicBezTo>
                    <a:lnTo>
                      <a:pt x="323" y="8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9" name="Google Shape;959;p37"/>
              <p:cNvSpPr/>
              <p:nvPr/>
            </p:nvSpPr>
            <p:spPr>
              <a:xfrm>
                <a:off x="3572075" y="3149350"/>
                <a:ext cx="922475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899" h="36899" extrusionOk="0">
                    <a:moveTo>
                      <a:pt x="282" y="0"/>
                    </a:moveTo>
                    <a:cubicBezTo>
                      <a:pt x="161" y="0"/>
                      <a:pt x="81" y="0"/>
                      <a:pt x="0" y="0"/>
                    </a:cubicBezTo>
                    <a:lnTo>
                      <a:pt x="36898" y="36899"/>
                    </a:lnTo>
                    <a:cubicBezTo>
                      <a:pt x="36898" y="36778"/>
                      <a:pt x="36898" y="36697"/>
                      <a:pt x="36858" y="36616"/>
                    </a:cubicBezTo>
                    <a:lnTo>
                      <a:pt x="28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0" name="Google Shape;960;p37"/>
              <p:cNvSpPr/>
              <p:nvPr/>
            </p:nvSpPr>
            <p:spPr>
              <a:xfrm>
                <a:off x="3440000" y="315440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242" y="0"/>
                    </a:moveTo>
                    <a:cubicBezTo>
                      <a:pt x="162" y="40"/>
                      <a:pt x="81" y="40"/>
                      <a:pt x="0" y="40"/>
                    </a:cubicBezTo>
                    <a:lnTo>
                      <a:pt x="41899" y="41939"/>
                    </a:lnTo>
                    <a:cubicBezTo>
                      <a:pt x="41899" y="41858"/>
                      <a:pt x="41939" y="41778"/>
                      <a:pt x="41939" y="4169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1" name="Google Shape;961;p37"/>
              <p:cNvSpPr/>
              <p:nvPr/>
            </p:nvSpPr>
            <p:spPr>
              <a:xfrm>
                <a:off x="3323050" y="3175550"/>
                <a:ext cx="1145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811" h="45771" extrusionOk="0">
                    <a:moveTo>
                      <a:pt x="243" y="1"/>
                    </a:moveTo>
                    <a:cubicBezTo>
                      <a:pt x="162" y="1"/>
                      <a:pt x="81" y="41"/>
                      <a:pt x="1" y="41"/>
                    </a:cubicBezTo>
                    <a:lnTo>
                      <a:pt x="45730" y="45771"/>
                    </a:lnTo>
                    <a:cubicBezTo>
                      <a:pt x="45771" y="45690"/>
                      <a:pt x="45771" y="45610"/>
                      <a:pt x="45811" y="4556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2" name="Google Shape;962;p37"/>
              <p:cNvSpPr/>
              <p:nvPr/>
            </p:nvSpPr>
            <p:spPr>
              <a:xfrm>
                <a:off x="3218200" y="320782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202" y="0"/>
                    </a:moveTo>
                    <a:cubicBezTo>
                      <a:pt x="122" y="0"/>
                      <a:pt x="81" y="41"/>
                      <a:pt x="1" y="81"/>
                    </a:cubicBezTo>
                    <a:lnTo>
                      <a:pt x="48593" y="48674"/>
                    </a:lnTo>
                    <a:cubicBezTo>
                      <a:pt x="48634" y="48633"/>
                      <a:pt x="48674" y="48553"/>
                      <a:pt x="48674" y="4847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3" name="Google Shape;963;p37"/>
              <p:cNvSpPr/>
              <p:nvPr/>
            </p:nvSpPr>
            <p:spPr>
              <a:xfrm>
                <a:off x="3122425" y="324915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202" y="1"/>
                    </a:moveTo>
                    <a:cubicBezTo>
                      <a:pt x="122" y="41"/>
                      <a:pt x="81" y="81"/>
                      <a:pt x="1" y="122"/>
                    </a:cubicBezTo>
                    <a:lnTo>
                      <a:pt x="50771" y="50852"/>
                    </a:lnTo>
                    <a:cubicBezTo>
                      <a:pt x="50771" y="50811"/>
                      <a:pt x="50811" y="50731"/>
                      <a:pt x="50852" y="5069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4" name="Google Shape;964;p37"/>
              <p:cNvSpPr/>
              <p:nvPr/>
            </p:nvSpPr>
            <p:spPr>
              <a:xfrm>
                <a:off x="3035725" y="3299550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162" y="1"/>
                    </a:moveTo>
                    <a:cubicBezTo>
                      <a:pt x="81" y="41"/>
                      <a:pt x="41" y="82"/>
                      <a:pt x="1" y="122"/>
                    </a:cubicBezTo>
                    <a:lnTo>
                      <a:pt x="52182" y="52344"/>
                    </a:lnTo>
                    <a:cubicBezTo>
                      <a:pt x="52223" y="52263"/>
                      <a:pt x="52263" y="52223"/>
                      <a:pt x="52303" y="5218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5" name="Google Shape;965;p37"/>
              <p:cNvSpPr/>
              <p:nvPr/>
            </p:nvSpPr>
            <p:spPr>
              <a:xfrm>
                <a:off x="2956075" y="3358025"/>
                <a:ext cx="1328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51" h="53191" extrusionOk="0">
                    <a:moveTo>
                      <a:pt x="122" y="1"/>
                    </a:moveTo>
                    <a:cubicBezTo>
                      <a:pt x="82" y="41"/>
                      <a:pt x="41" y="82"/>
                      <a:pt x="1" y="122"/>
                    </a:cubicBezTo>
                    <a:lnTo>
                      <a:pt x="53030" y="53191"/>
                    </a:lnTo>
                    <a:cubicBezTo>
                      <a:pt x="53070" y="53110"/>
                      <a:pt x="53110" y="53070"/>
                      <a:pt x="53151" y="53030"/>
                    </a:cubicBezTo>
                    <a:lnTo>
                      <a:pt x="122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6" name="Google Shape;966;p37"/>
              <p:cNvSpPr/>
              <p:nvPr/>
            </p:nvSpPr>
            <p:spPr>
              <a:xfrm>
                <a:off x="2883500" y="3422550"/>
                <a:ext cx="1336825" cy="1336825"/>
              </a:xfrm>
              <a:custGeom>
                <a:avLst/>
                <a:gdLst/>
                <a:ahLst/>
                <a:cxnLst/>
                <a:rect l="l" t="t" r="r" b="b"/>
                <a:pathLst>
                  <a:path w="53473" h="53473" extrusionOk="0">
                    <a:moveTo>
                      <a:pt x="121" y="1"/>
                    </a:moveTo>
                    <a:cubicBezTo>
                      <a:pt x="121" y="1"/>
                      <a:pt x="81" y="81"/>
                      <a:pt x="81" y="81"/>
                    </a:cubicBezTo>
                    <a:cubicBezTo>
                      <a:pt x="41" y="122"/>
                      <a:pt x="0" y="122"/>
                      <a:pt x="0" y="162"/>
                    </a:cubicBezTo>
                    <a:lnTo>
                      <a:pt x="53311" y="53473"/>
                    </a:lnTo>
                    <a:cubicBezTo>
                      <a:pt x="53311" y="53473"/>
                      <a:pt x="53392" y="53433"/>
                      <a:pt x="53392" y="53433"/>
                    </a:cubicBezTo>
                    <a:cubicBezTo>
                      <a:pt x="53432" y="53392"/>
                      <a:pt x="53432" y="53392"/>
                      <a:pt x="53473" y="5335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7" name="Google Shape;967;p37"/>
              <p:cNvSpPr/>
              <p:nvPr/>
            </p:nvSpPr>
            <p:spPr>
              <a:xfrm>
                <a:off x="2817975" y="3495150"/>
                <a:ext cx="1329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91" h="53191" extrusionOk="0">
                    <a:moveTo>
                      <a:pt x="121" y="0"/>
                    </a:moveTo>
                    <a:cubicBezTo>
                      <a:pt x="81" y="41"/>
                      <a:pt x="41" y="121"/>
                      <a:pt x="0" y="161"/>
                    </a:cubicBezTo>
                    <a:lnTo>
                      <a:pt x="53029" y="53190"/>
                    </a:lnTo>
                    <a:cubicBezTo>
                      <a:pt x="53110" y="53150"/>
                      <a:pt x="53150" y="53109"/>
                      <a:pt x="53190" y="53069"/>
                    </a:cubicBezTo>
                    <a:lnTo>
                      <a:pt x="12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8" name="Google Shape;968;p37"/>
              <p:cNvSpPr/>
              <p:nvPr/>
            </p:nvSpPr>
            <p:spPr>
              <a:xfrm>
                <a:off x="2760500" y="3574775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81" y="1"/>
                    </a:moveTo>
                    <a:cubicBezTo>
                      <a:pt x="41" y="82"/>
                      <a:pt x="41" y="122"/>
                      <a:pt x="1" y="162"/>
                    </a:cubicBezTo>
                    <a:lnTo>
                      <a:pt x="52142" y="52344"/>
                    </a:lnTo>
                    <a:cubicBezTo>
                      <a:pt x="52182" y="52304"/>
                      <a:pt x="52263" y="52263"/>
                      <a:pt x="52303" y="5222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9" name="Google Shape;969;p37"/>
              <p:cNvSpPr/>
              <p:nvPr/>
            </p:nvSpPr>
            <p:spPr>
              <a:xfrm>
                <a:off x="2710100" y="366250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0" y="162"/>
                    </a:cubicBezTo>
                    <a:lnTo>
                      <a:pt x="50650" y="50851"/>
                    </a:lnTo>
                    <a:cubicBezTo>
                      <a:pt x="50690" y="50811"/>
                      <a:pt x="50771" y="50771"/>
                      <a:pt x="50851" y="50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0" name="Google Shape;970;p37"/>
              <p:cNvSpPr/>
              <p:nvPr/>
            </p:nvSpPr>
            <p:spPr>
              <a:xfrm>
                <a:off x="2667750" y="375827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1" y="202"/>
                    </a:cubicBezTo>
                    <a:lnTo>
                      <a:pt x="48513" y="48674"/>
                    </a:lnTo>
                    <a:cubicBezTo>
                      <a:pt x="48553" y="48633"/>
                      <a:pt x="48634" y="48633"/>
                      <a:pt x="48674" y="4859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1" name="Google Shape;971;p37"/>
              <p:cNvSpPr/>
              <p:nvPr/>
            </p:nvSpPr>
            <p:spPr>
              <a:xfrm>
                <a:off x="2635500" y="3863125"/>
                <a:ext cx="1144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771" h="45771" extrusionOk="0">
                    <a:moveTo>
                      <a:pt x="41" y="0"/>
                    </a:moveTo>
                    <a:cubicBezTo>
                      <a:pt x="41" y="81"/>
                      <a:pt x="0" y="121"/>
                      <a:pt x="0" y="202"/>
                    </a:cubicBezTo>
                    <a:lnTo>
                      <a:pt x="45569" y="45770"/>
                    </a:lnTo>
                    <a:cubicBezTo>
                      <a:pt x="45649" y="45770"/>
                      <a:pt x="45730" y="45730"/>
                      <a:pt x="45770" y="45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2" name="Google Shape;972;p37"/>
              <p:cNvSpPr/>
              <p:nvPr/>
            </p:nvSpPr>
            <p:spPr>
              <a:xfrm>
                <a:off x="2615325" y="398005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1" y="1"/>
                    </a:moveTo>
                    <a:cubicBezTo>
                      <a:pt x="1" y="82"/>
                      <a:pt x="1" y="162"/>
                      <a:pt x="1" y="243"/>
                    </a:cubicBezTo>
                    <a:lnTo>
                      <a:pt x="41657" y="41940"/>
                    </a:lnTo>
                    <a:cubicBezTo>
                      <a:pt x="41738" y="41900"/>
                      <a:pt x="41859" y="41900"/>
                      <a:pt x="41940" y="419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3" name="Google Shape;973;p37"/>
              <p:cNvSpPr/>
              <p:nvPr/>
            </p:nvSpPr>
            <p:spPr>
              <a:xfrm>
                <a:off x="2609275" y="4111125"/>
                <a:ext cx="922500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900" h="36899" extrusionOk="0">
                    <a:moveTo>
                      <a:pt x="1" y="0"/>
                    </a:moveTo>
                    <a:cubicBezTo>
                      <a:pt x="1" y="81"/>
                      <a:pt x="1" y="202"/>
                      <a:pt x="1" y="283"/>
                    </a:cubicBezTo>
                    <a:lnTo>
                      <a:pt x="36617" y="36899"/>
                    </a:lnTo>
                    <a:cubicBezTo>
                      <a:pt x="36697" y="36899"/>
                      <a:pt x="36818" y="36899"/>
                      <a:pt x="36899" y="36899"/>
                    </a:cubicBez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4" name="Google Shape;974;p37"/>
              <p:cNvSpPr/>
              <p:nvPr/>
            </p:nvSpPr>
            <p:spPr>
              <a:xfrm>
                <a:off x="2625400" y="4264350"/>
                <a:ext cx="753125" cy="754125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65" extrusionOk="0">
                    <a:moveTo>
                      <a:pt x="1" y="1"/>
                    </a:moveTo>
                    <a:cubicBezTo>
                      <a:pt x="1" y="122"/>
                      <a:pt x="41" y="243"/>
                      <a:pt x="41" y="364"/>
                    </a:cubicBezTo>
                    <a:lnTo>
                      <a:pt x="29762" y="30084"/>
                    </a:lnTo>
                    <a:cubicBezTo>
                      <a:pt x="29883" y="30124"/>
                      <a:pt x="30004" y="30124"/>
                      <a:pt x="30124" y="3016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5" name="Google Shape;975;p37"/>
              <p:cNvSpPr/>
              <p:nvPr/>
            </p:nvSpPr>
            <p:spPr>
              <a:xfrm>
                <a:off x="2684900" y="4462975"/>
                <a:ext cx="495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801" h="19801" extrusionOk="0">
                    <a:moveTo>
                      <a:pt x="0" y="0"/>
                    </a:moveTo>
                    <a:cubicBezTo>
                      <a:pt x="81" y="161"/>
                      <a:pt x="161" y="323"/>
                      <a:pt x="242" y="484"/>
                    </a:cubicBezTo>
                    <a:lnTo>
                      <a:pt x="19316" y="19599"/>
                    </a:lnTo>
                    <a:cubicBezTo>
                      <a:pt x="19478" y="19639"/>
                      <a:pt x="19639" y="19720"/>
                      <a:pt x="19800" y="1980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976" name="Google Shape;976;p37"/>
          <p:cNvGrpSpPr/>
          <p:nvPr/>
        </p:nvGrpSpPr>
        <p:grpSpPr>
          <a:xfrm>
            <a:off x="5969750" y="-1678600"/>
            <a:ext cx="3756875" cy="2788075"/>
            <a:chOff x="5969750" y="-1678600"/>
            <a:chExt cx="3756875" cy="2788075"/>
          </a:xfrm>
        </p:grpSpPr>
        <p:sp>
          <p:nvSpPr>
            <p:cNvPr id="977" name="Google Shape;977;p37"/>
            <p:cNvSpPr/>
            <p:nvPr/>
          </p:nvSpPr>
          <p:spPr>
            <a:xfrm>
              <a:off x="7844125" y="896475"/>
              <a:ext cx="1882500" cy="213000"/>
            </a:xfrm>
            <a:prstGeom prst="roundRect">
              <a:avLst>
                <a:gd name="adj" fmla="val 50000"/>
              </a:avLst>
            </a:prstGeom>
            <a:solidFill>
              <a:srgbClr val="516CEE">
                <a:alpha val="6075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978" name="Google Shape;978;p37"/>
            <p:cNvSpPr/>
            <p:nvPr/>
          </p:nvSpPr>
          <p:spPr>
            <a:xfrm rot="-5400000">
              <a:off x="5969750" y="-1678600"/>
              <a:ext cx="2325825" cy="2325825"/>
            </a:xfrm>
            <a:custGeom>
              <a:avLst/>
              <a:gdLst/>
              <a:ahLst/>
              <a:cxnLst/>
              <a:rect l="l" t="t" r="r" b="b"/>
              <a:pathLst>
                <a:path w="93033" h="93033" extrusionOk="0">
                  <a:moveTo>
                    <a:pt x="89685" y="61054"/>
                  </a:moveTo>
                  <a:lnTo>
                    <a:pt x="89685" y="63796"/>
                  </a:lnTo>
                  <a:lnTo>
                    <a:pt x="89927" y="63150"/>
                  </a:lnTo>
                  <a:lnTo>
                    <a:pt x="89927" y="61054"/>
                  </a:lnTo>
                  <a:lnTo>
                    <a:pt x="90693" y="61054"/>
                  </a:lnTo>
                  <a:cubicBezTo>
                    <a:pt x="90733" y="60973"/>
                    <a:pt x="90733" y="60892"/>
                    <a:pt x="90774" y="60812"/>
                  </a:cubicBezTo>
                  <a:lnTo>
                    <a:pt x="89927" y="60812"/>
                  </a:lnTo>
                  <a:lnTo>
                    <a:pt x="89927" y="56255"/>
                  </a:lnTo>
                  <a:lnTo>
                    <a:pt x="91984" y="56255"/>
                  </a:lnTo>
                  <a:cubicBezTo>
                    <a:pt x="92024" y="56174"/>
                    <a:pt x="92024" y="56093"/>
                    <a:pt x="92064" y="56013"/>
                  </a:cubicBezTo>
                  <a:lnTo>
                    <a:pt x="89927" y="56013"/>
                  </a:lnTo>
                  <a:lnTo>
                    <a:pt x="89927" y="51456"/>
                  </a:lnTo>
                  <a:lnTo>
                    <a:pt x="92750" y="51456"/>
                  </a:lnTo>
                  <a:cubicBezTo>
                    <a:pt x="92750" y="51375"/>
                    <a:pt x="92790" y="51295"/>
                    <a:pt x="92790" y="51174"/>
                  </a:cubicBezTo>
                  <a:lnTo>
                    <a:pt x="89927" y="51174"/>
                  </a:lnTo>
                  <a:lnTo>
                    <a:pt x="89927" y="46617"/>
                  </a:lnTo>
                  <a:lnTo>
                    <a:pt x="93032" y="46617"/>
                  </a:lnTo>
                  <a:lnTo>
                    <a:pt x="93032" y="46496"/>
                  </a:lnTo>
                  <a:lnTo>
                    <a:pt x="93032" y="46375"/>
                  </a:lnTo>
                  <a:lnTo>
                    <a:pt x="89927" y="46375"/>
                  </a:lnTo>
                  <a:lnTo>
                    <a:pt x="89927" y="41818"/>
                  </a:lnTo>
                  <a:lnTo>
                    <a:pt x="92790" y="41818"/>
                  </a:lnTo>
                  <a:cubicBezTo>
                    <a:pt x="92790" y="41737"/>
                    <a:pt x="92750" y="41657"/>
                    <a:pt x="92750" y="41576"/>
                  </a:cubicBezTo>
                  <a:lnTo>
                    <a:pt x="89927" y="41576"/>
                  </a:lnTo>
                  <a:lnTo>
                    <a:pt x="89927" y="36979"/>
                  </a:lnTo>
                  <a:lnTo>
                    <a:pt x="92064" y="36979"/>
                  </a:lnTo>
                  <a:cubicBezTo>
                    <a:pt x="92024" y="36898"/>
                    <a:pt x="92024" y="36818"/>
                    <a:pt x="91984" y="36737"/>
                  </a:cubicBezTo>
                  <a:lnTo>
                    <a:pt x="89927" y="36737"/>
                  </a:lnTo>
                  <a:lnTo>
                    <a:pt x="89927" y="32180"/>
                  </a:lnTo>
                  <a:lnTo>
                    <a:pt x="90774" y="32180"/>
                  </a:lnTo>
                  <a:cubicBezTo>
                    <a:pt x="90733" y="32099"/>
                    <a:pt x="90733" y="32019"/>
                    <a:pt x="90693" y="31938"/>
                  </a:cubicBezTo>
                  <a:lnTo>
                    <a:pt x="89927" y="31938"/>
                  </a:lnTo>
                  <a:lnTo>
                    <a:pt x="89927" y="29841"/>
                  </a:lnTo>
                  <a:lnTo>
                    <a:pt x="89685" y="29196"/>
                  </a:lnTo>
                  <a:lnTo>
                    <a:pt x="89685" y="31938"/>
                  </a:lnTo>
                  <a:lnTo>
                    <a:pt x="85128" y="31938"/>
                  </a:lnTo>
                  <a:lnTo>
                    <a:pt x="85128" y="27381"/>
                  </a:lnTo>
                  <a:lnTo>
                    <a:pt x="88919" y="27381"/>
                  </a:lnTo>
                  <a:cubicBezTo>
                    <a:pt x="88879" y="27301"/>
                    <a:pt x="88838" y="27220"/>
                    <a:pt x="88798" y="27139"/>
                  </a:cubicBezTo>
                  <a:lnTo>
                    <a:pt x="85128" y="27139"/>
                  </a:lnTo>
                  <a:lnTo>
                    <a:pt x="85128" y="22542"/>
                  </a:lnTo>
                  <a:lnTo>
                    <a:pt x="86378" y="22542"/>
                  </a:lnTo>
                  <a:cubicBezTo>
                    <a:pt x="86338" y="22462"/>
                    <a:pt x="86298" y="22381"/>
                    <a:pt x="86257" y="22300"/>
                  </a:cubicBezTo>
                  <a:lnTo>
                    <a:pt x="85128" y="22300"/>
                  </a:lnTo>
                  <a:lnTo>
                    <a:pt x="85128" y="20566"/>
                  </a:lnTo>
                  <a:cubicBezTo>
                    <a:pt x="85048" y="20445"/>
                    <a:pt x="84967" y="20324"/>
                    <a:pt x="84886" y="20203"/>
                  </a:cubicBezTo>
                  <a:lnTo>
                    <a:pt x="84886" y="22300"/>
                  </a:lnTo>
                  <a:lnTo>
                    <a:pt x="80329" y="22300"/>
                  </a:lnTo>
                  <a:lnTo>
                    <a:pt x="80329" y="17743"/>
                  </a:lnTo>
                  <a:lnTo>
                    <a:pt x="83072" y="17743"/>
                  </a:lnTo>
                  <a:lnTo>
                    <a:pt x="82870" y="17501"/>
                  </a:lnTo>
                  <a:lnTo>
                    <a:pt x="80329" y="17501"/>
                  </a:lnTo>
                  <a:lnTo>
                    <a:pt x="80329" y="14558"/>
                  </a:lnTo>
                  <a:lnTo>
                    <a:pt x="80087" y="14316"/>
                  </a:lnTo>
                  <a:lnTo>
                    <a:pt x="80087" y="17501"/>
                  </a:lnTo>
                  <a:lnTo>
                    <a:pt x="75490" y="17501"/>
                  </a:lnTo>
                  <a:lnTo>
                    <a:pt x="75490" y="12945"/>
                  </a:lnTo>
                  <a:lnTo>
                    <a:pt x="78716" y="12945"/>
                  </a:lnTo>
                  <a:lnTo>
                    <a:pt x="78434" y="12703"/>
                  </a:lnTo>
                  <a:lnTo>
                    <a:pt x="75490" y="12703"/>
                  </a:lnTo>
                  <a:lnTo>
                    <a:pt x="75490" y="10122"/>
                  </a:lnTo>
                  <a:lnTo>
                    <a:pt x="75248" y="9920"/>
                  </a:lnTo>
                  <a:lnTo>
                    <a:pt x="75248" y="12703"/>
                  </a:lnTo>
                  <a:lnTo>
                    <a:pt x="70691" y="12703"/>
                  </a:lnTo>
                  <a:lnTo>
                    <a:pt x="70691" y="8106"/>
                  </a:lnTo>
                  <a:lnTo>
                    <a:pt x="72788" y="8106"/>
                  </a:lnTo>
                  <a:cubicBezTo>
                    <a:pt x="72667" y="8025"/>
                    <a:pt x="72546" y="7944"/>
                    <a:pt x="72425" y="7864"/>
                  </a:cubicBezTo>
                  <a:lnTo>
                    <a:pt x="70691" y="7864"/>
                  </a:lnTo>
                  <a:lnTo>
                    <a:pt x="70691" y="6775"/>
                  </a:lnTo>
                  <a:cubicBezTo>
                    <a:pt x="70611" y="6694"/>
                    <a:pt x="70530" y="6654"/>
                    <a:pt x="70450" y="6613"/>
                  </a:cubicBezTo>
                  <a:lnTo>
                    <a:pt x="70450" y="7864"/>
                  </a:lnTo>
                  <a:lnTo>
                    <a:pt x="65893" y="7864"/>
                  </a:lnTo>
                  <a:lnTo>
                    <a:pt x="65893" y="4194"/>
                  </a:lnTo>
                  <a:cubicBezTo>
                    <a:pt x="65812" y="4154"/>
                    <a:pt x="65731" y="4113"/>
                    <a:pt x="65651" y="4073"/>
                  </a:cubicBezTo>
                  <a:lnTo>
                    <a:pt x="65651" y="7864"/>
                  </a:lnTo>
                  <a:lnTo>
                    <a:pt x="61054" y="7864"/>
                  </a:lnTo>
                  <a:lnTo>
                    <a:pt x="61054" y="3307"/>
                  </a:lnTo>
                  <a:lnTo>
                    <a:pt x="63796" y="3307"/>
                  </a:lnTo>
                  <a:lnTo>
                    <a:pt x="63191" y="3065"/>
                  </a:lnTo>
                  <a:lnTo>
                    <a:pt x="61054" y="3065"/>
                  </a:lnTo>
                  <a:lnTo>
                    <a:pt x="61054" y="2339"/>
                  </a:lnTo>
                  <a:cubicBezTo>
                    <a:pt x="60973" y="2299"/>
                    <a:pt x="60892" y="2258"/>
                    <a:pt x="60812" y="2258"/>
                  </a:cubicBezTo>
                  <a:lnTo>
                    <a:pt x="60812" y="3065"/>
                  </a:lnTo>
                  <a:lnTo>
                    <a:pt x="56255" y="3065"/>
                  </a:lnTo>
                  <a:lnTo>
                    <a:pt x="56255" y="1048"/>
                  </a:lnTo>
                  <a:cubicBezTo>
                    <a:pt x="56174" y="1008"/>
                    <a:pt x="56093" y="1008"/>
                    <a:pt x="56013" y="968"/>
                  </a:cubicBezTo>
                  <a:lnTo>
                    <a:pt x="56013" y="3065"/>
                  </a:lnTo>
                  <a:lnTo>
                    <a:pt x="51456" y="3065"/>
                  </a:lnTo>
                  <a:lnTo>
                    <a:pt x="51456" y="282"/>
                  </a:lnTo>
                  <a:cubicBezTo>
                    <a:pt x="51375" y="242"/>
                    <a:pt x="51295" y="242"/>
                    <a:pt x="51214" y="242"/>
                  </a:cubicBezTo>
                  <a:lnTo>
                    <a:pt x="51214" y="3065"/>
                  </a:lnTo>
                  <a:lnTo>
                    <a:pt x="46617" y="3065"/>
                  </a:lnTo>
                  <a:lnTo>
                    <a:pt x="46617" y="0"/>
                  </a:lnTo>
                  <a:lnTo>
                    <a:pt x="46496" y="0"/>
                  </a:lnTo>
                  <a:lnTo>
                    <a:pt x="46375" y="0"/>
                  </a:lnTo>
                  <a:lnTo>
                    <a:pt x="46375" y="3065"/>
                  </a:lnTo>
                  <a:lnTo>
                    <a:pt x="41818" y="3065"/>
                  </a:lnTo>
                  <a:lnTo>
                    <a:pt x="41818" y="242"/>
                  </a:lnTo>
                  <a:cubicBezTo>
                    <a:pt x="41737" y="242"/>
                    <a:pt x="41657" y="242"/>
                    <a:pt x="41576" y="242"/>
                  </a:cubicBezTo>
                  <a:lnTo>
                    <a:pt x="41576" y="3065"/>
                  </a:lnTo>
                  <a:lnTo>
                    <a:pt x="37019" y="3065"/>
                  </a:lnTo>
                  <a:lnTo>
                    <a:pt x="37019" y="968"/>
                  </a:lnTo>
                  <a:cubicBezTo>
                    <a:pt x="36939" y="1008"/>
                    <a:pt x="36858" y="1008"/>
                    <a:pt x="36777" y="1008"/>
                  </a:cubicBezTo>
                  <a:lnTo>
                    <a:pt x="36777" y="3065"/>
                  </a:lnTo>
                  <a:lnTo>
                    <a:pt x="32180" y="3065"/>
                  </a:lnTo>
                  <a:lnTo>
                    <a:pt x="32180" y="2258"/>
                  </a:lnTo>
                  <a:cubicBezTo>
                    <a:pt x="32099" y="2258"/>
                    <a:pt x="32019" y="2299"/>
                    <a:pt x="31938" y="2339"/>
                  </a:cubicBezTo>
                  <a:lnTo>
                    <a:pt x="31938" y="3065"/>
                  </a:lnTo>
                  <a:lnTo>
                    <a:pt x="29841" y="3065"/>
                  </a:lnTo>
                  <a:lnTo>
                    <a:pt x="29236" y="3307"/>
                  </a:lnTo>
                  <a:lnTo>
                    <a:pt x="31938" y="3307"/>
                  </a:lnTo>
                  <a:lnTo>
                    <a:pt x="31938" y="7904"/>
                  </a:lnTo>
                  <a:lnTo>
                    <a:pt x="27381" y="7904"/>
                  </a:lnTo>
                  <a:lnTo>
                    <a:pt x="27381" y="4113"/>
                  </a:lnTo>
                  <a:cubicBezTo>
                    <a:pt x="27301" y="4154"/>
                    <a:pt x="27220" y="4194"/>
                    <a:pt x="27139" y="4234"/>
                  </a:cubicBezTo>
                  <a:lnTo>
                    <a:pt x="27139" y="7904"/>
                  </a:lnTo>
                  <a:lnTo>
                    <a:pt x="22542" y="7904"/>
                  </a:lnTo>
                  <a:lnTo>
                    <a:pt x="22542" y="6613"/>
                  </a:lnTo>
                  <a:cubicBezTo>
                    <a:pt x="22462" y="6694"/>
                    <a:pt x="22381" y="6734"/>
                    <a:pt x="22300" y="6775"/>
                  </a:cubicBezTo>
                  <a:lnTo>
                    <a:pt x="22300" y="7904"/>
                  </a:lnTo>
                  <a:lnTo>
                    <a:pt x="20566" y="7904"/>
                  </a:lnTo>
                  <a:cubicBezTo>
                    <a:pt x="20445" y="7985"/>
                    <a:pt x="20324" y="8065"/>
                    <a:pt x="20203" y="8146"/>
                  </a:cubicBezTo>
                  <a:lnTo>
                    <a:pt x="22300" y="8146"/>
                  </a:lnTo>
                  <a:lnTo>
                    <a:pt x="22300" y="12703"/>
                  </a:lnTo>
                  <a:lnTo>
                    <a:pt x="17743" y="12703"/>
                  </a:lnTo>
                  <a:lnTo>
                    <a:pt x="17743" y="9961"/>
                  </a:lnTo>
                  <a:lnTo>
                    <a:pt x="17501" y="10162"/>
                  </a:lnTo>
                  <a:lnTo>
                    <a:pt x="17501" y="12703"/>
                  </a:lnTo>
                  <a:lnTo>
                    <a:pt x="14558" y="12703"/>
                  </a:lnTo>
                  <a:lnTo>
                    <a:pt x="14316" y="12945"/>
                  </a:lnTo>
                  <a:lnTo>
                    <a:pt x="17501" y="12945"/>
                  </a:lnTo>
                  <a:lnTo>
                    <a:pt x="17501" y="17542"/>
                  </a:lnTo>
                  <a:lnTo>
                    <a:pt x="12945" y="17542"/>
                  </a:lnTo>
                  <a:lnTo>
                    <a:pt x="12945" y="14316"/>
                  </a:lnTo>
                  <a:lnTo>
                    <a:pt x="12703" y="14598"/>
                  </a:lnTo>
                  <a:lnTo>
                    <a:pt x="12703" y="17542"/>
                  </a:lnTo>
                  <a:lnTo>
                    <a:pt x="10122" y="17542"/>
                  </a:lnTo>
                  <a:lnTo>
                    <a:pt x="9920" y="17784"/>
                  </a:lnTo>
                  <a:lnTo>
                    <a:pt x="12703" y="17784"/>
                  </a:lnTo>
                  <a:lnTo>
                    <a:pt x="12703" y="22341"/>
                  </a:lnTo>
                  <a:lnTo>
                    <a:pt x="8106" y="22341"/>
                  </a:lnTo>
                  <a:lnTo>
                    <a:pt x="8106" y="20244"/>
                  </a:lnTo>
                  <a:cubicBezTo>
                    <a:pt x="8025" y="20365"/>
                    <a:pt x="7944" y="20486"/>
                    <a:pt x="7864" y="20607"/>
                  </a:cubicBezTo>
                  <a:lnTo>
                    <a:pt x="7864" y="22341"/>
                  </a:lnTo>
                  <a:lnTo>
                    <a:pt x="6775" y="22341"/>
                  </a:lnTo>
                  <a:cubicBezTo>
                    <a:pt x="6694" y="22421"/>
                    <a:pt x="6654" y="22502"/>
                    <a:pt x="6613" y="22583"/>
                  </a:cubicBezTo>
                  <a:lnTo>
                    <a:pt x="7864" y="22583"/>
                  </a:lnTo>
                  <a:lnTo>
                    <a:pt x="7864" y="27139"/>
                  </a:lnTo>
                  <a:lnTo>
                    <a:pt x="4194" y="27139"/>
                  </a:lnTo>
                  <a:cubicBezTo>
                    <a:pt x="4154" y="27220"/>
                    <a:pt x="4113" y="27301"/>
                    <a:pt x="4073" y="27381"/>
                  </a:cubicBezTo>
                  <a:lnTo>
                    <a:pt x="7864" y="27381"/>
                  </a:lnTo>
                  <a:lnTo>
                    <a:pt x="7864" y="31978"/>
                  </a:lnTo>
                  <a:lnTo>
                    <a:pt x="3307" y="31978"/>
                  </a:lnTo>
                  <a:lnTo>
                    <a:pt x="3307" y="29236"/>
                  </a:lnTo>
                  <a:lnTo>
                    <a:pt x="3065" y="29841"/>
                  </a:lnTo>
                  <a:lnTo>
                    <a:pt x="3065" y="31978"/>
                  </a:lnTo>
                  <a:lnTo>
                    <a:pt x="2299" y="31978"/>
                  </a:lnTo>
                  <a:cubicBezTo>
                    <a:pt x="2299" y="32059"/>
                    <a:pt x="2258" y="32140"/>
                    <a:pt x="2218" y="32220"/>
                  </a:cubicBezTo>
                  <a:lnTo>
                    <a:pt x="3065" y="32220"/>
                  </a:lnTo>
                  <a:lnTo>
                    <a:pt x="3065" y="36777"/>
                  </a:lnTo>
                  <a:lnTo>
                    <a:pt x="1008" y="36777"/>
                  </a:lnTo>
                  <a:cubicBezTo>
                    <a:pt x="1008" y="36858"/>
                    <a:pt x="968" y="36939"/>
                    <a:pt x="968" y="37019"/>
                  </a:cubicBezTo>
                  <a:lnTo>
                    <a:pt x="3065" y="37019"/>
                  </a:lnTo>
                  <a:lnTo>
                    <a:pt x="3065" y="41576"/>
                  </a:lnTo>
                  <a:lnTo>
                    <a:pt x="242" y="41576"/>
                  </a:lnTo>
                  <a:cubicBezTo>
                    <a:pt x="242" y="41657"/>
                    <a:pt x="242" y="41737"/>
                    <a:pt x="242" y="41818"/>
                  </a:cubicBezTo>
                  <a:lnTo>
                    <a:pt x="3065" y="41818"/>
                  </a:lnTo>
                  <a:lnTo>
                    <a:pt x="3065" y="46415"/>
                  </a:lnTo>
                  <a:lnTo>
                    <a:pt x="0" y="46415"/>
                  </a:lnTo>
                  <a:lnTo>
                    <a:pt x="0" y="46536"/>
                  </a:lnTo>
                  <a:lnTo>
                    <a:pt x="0" y="46657"/>
                  </a:lnTo>
                  <a:lnTo>
                    <a:pt x="3065" y="46657"/>
                  </a:lnTo>
                  <a:lnTo>
                    <a:pt x="3065" y="51214"/>
                  </a:lnTo>
                  <a:lnTo>
                    <a:pt x="242" y="51214"/>
                  </a:lnTo>
                  <a:cubicBezTo>
                    <a:pt x="242" y="51295"/>
                    <a:pt x="242" y="51375"/>
                    <a:pt x="242" y="51456"/>
                  </a:cubicBezTo>
                  <a:lnTo>
                    <a:pt x="3065" y="51456"/>
                  </a:lnTo>
                  <a:lnTo>
                    <a:pt x="3065" y="56053"/>
                  </a:lnTo>
                  <a:lnTo>
                    <a:pt x="968" y="56053"/>
                  </a:lnTo>
                  <a:cubicBezTo>
                    <a:pt x="968" y="56134"/>
                    <a:pt x="1008" y="56174"/>
                    <a:pt x="1008" y="56295"/>
                  </a:cubicBezTo>
                  <a:lnTo>
                    <a:pt x="3065" y="56295"/>
                  </a:lnTo>
                  <a:lnTo>
                    <a:pt x="3065" y="60852"/>
                  </a:lnTo>
                  <a:lnTo>
                    <a:pt x="2218" y="60852"/>
                  </a:lnTo>
                  <a:cubicBezTo>
                    <a:pt x="2258" y="60933"/>
                    <a:pt x="2299" y="61013"/>
                    <a:pt x="2299" y="61094"/>
                  </a:cubicBezTo>
                  <a:lnTo>
                    <a:pt x="3065" y="61094"/>
                  </a:lnTo>
                  <a:lnTo>
                    <a:pt x="3065" y="63191"/>
                  </a:lnTo>
                  <a:lnTo>
                    <a:pt x="3307" y="63836"/>
                  </a:lnTo>
                  <a:lnTo>
                    <a:pt x="3307" y="61094"/>
                  </a:lnTo>
                  <a:lnTo>
                    <a:pt x="7864" y="61094"/>
                  </a:lnTo>
                  <a:lnTo>
                    <a:pt x="7864" y="65651"/>
                  </a:lnTo>
                  <a:lnTo>
                    <a:pt x="4073" y="65651"/>
                  </a:lnTo>
                  <a:cubicBezTo>
                    <a:pt x="4113" y="65731"/>
                    <a:pt x="4154" y="65812"/>
                    <a:pt x="4194" y="65893"/>
                  </a:cubicBezTo>
                  <a:lnTo>
                    <a:pt x="7864" y="65893"/>
                  </a:lnTo>
                  <a:lnTo>
                    <a:pt x="7864" y="70490"/>
                  </a:lnTo>
                  <a:lnTo>
                    <a:pt x="6613" y="70490"/>
                  </a:lnTo>
                  <a:cubicBezTo>
                    <a:pt x="6654" y="70570"/>
                    <a:pt x="6694" y="70651"/>
                    <a:pt x="6775" y="70732"/>
                  </a:cubicBezTo>
                  <a:lnTo>
                    <a:pt x="7864" y="70732"/>
                  </a:lnTo>
                  <a:lnTo>
                    <a:pt x="7864" y="72466"/>
                  </a:lnTo>
                  <a:cubicBezTo>
                    <a:pt x="7944" y="72587"/>
                    <a:pt x="8025" y="72708"/>
                    <a:pt x="8106" y="72829"/>
                  </a:cubicBezTo>
                  <a:lnTo>
                    <a:pt x="8106" y="70732"/>
                  </a:lnTo>
                  <a:lnTo>
                    <a:pt x="12703" y="70732"/>
                  </a:lnTo>
                  <a:lnTo>
                    <a:pt x="12703" y="75289"/>
                  </a:lnTo>
                  <a:lnTo>
                    <a:pt x="9920" y="75289"/>
                  </a:lnTo>
                  <a:lnTo>
                    <a:pt x="10122" y="75531"/>
                  </a:lnTo>
                  <a:lnTo>
                    <a:pt x="12703" y="75531"/>
                  </a:lnTo>
                  <a:lnTo>
                    <a:pt x="12703" y="78474"/>
                  </a:lnTo>
                  <a:lnTo>
                    <a:pt x="12945" y="78716"/>
                  </a:lnTo>
                  <a:lnTo>
                    <a:pt x="12945" y="75531"/>
                  </a:lnTo>
                  <a:lnTo>
                    <a:pt x="17501" y="75531"/>
                  </a:lnTo>
                  <a:lnTo>
                    <a:pt x="17501" y="80087"/>
                  </a:lnTo>
                  <a:lnTo>
                    <a:pt x="14316" y="80087"/>
                  </a:lnTo>
                  <a:lnTo>
                    <a:pt x="14558" y="80329"/>
                  </a:lnTo>
                  <a:lnTo>
                    <a:pt x="17501" y="80329"/>
                  </a:lnTo>
                  <a:lnTo>
                    <a:pt x="17501" y="82910"/>
                  </a:lnTo>
                  <a:lnTo>
                    <a:pt x="17743" y="83072"/>
                  </a:lnTo>
                  <a:lnTo>
                    <a:pt x="17743" y="80329"/>
                  </a:lnTo>
                  <a:lnTo>
                    <a:pt x="22300" y="80329"/>
                  </a:lnTo>
                  <a:lnTo>
                    <a:pt x="22300" y="84927"/>
                  </a:lnTo>
                  <a:lnTo>
                    <a:pt x="20203" y="84927"/>
                  </a:lnTo>
                  <a:cubicBezTo>
                    <a:pt x="20324" y="85007"/>
                    <a:pt x="20445" y="85088"/>
                    <a:pt x="20566" y="85168"/>
                  </a:cubicBezTo>
                  <a:lnTo>
                    <a:pt x="22300" y="85168"/>
                  </a:lnTo>
                  <a:lnTo>
                    <a:pt x="22300" y="86257"/>
                  </a:lnTo>
                  <a:cubicBezTo>
                    <a:pt x="22381" y="86338"/>
                    <a:pt x="22462" y="86378"/>
                    <a:pt x="22542" y="86419"/>
                  </a:cubicBezTo>
                  <a:lnTo>
                    <a:pt x="22542" y="85168"/>
                  </a:lnTo>
                  <a:lnTo>
                    <a:pt x="27139" y="85168"/>
                  </a:lnTo>
                  <a:lnTo>
                    <a:pt x="27139" y="88838"/>
                  </a:lnTo>
                  <a:cubicBezTo>
                    <a:pt x="27220" y="88878"/>
                    <a:pt x="27301" y="88919"/>
                    <a:pt x="27381" y="88959"/>
                  </a:cubicBezTo>
                  <a:lnTo>
                    <a:pt x="27381" y="85168"/>
                  </a:lnTo>
                  <a:lnTo>
                    <a:pt x="31938" y="85168"/>
                  </a:lnTo>
                  <a:lnTo>
                    <a:pt x="31938" y="89725"/>
                  </a:lnTo>
                  <a:lnTo>
                    <a:pt x="29236" y="89725"/>
                  </a:lnTo>
                  <a:lnTo>
                    <a:pt x="29841" y="89967"/>
                  </a:lnTo>
                  <a:lnTo>
                    <a:pt x="31938" y="89967"/>
                  </a:lnTo>
                  <a:lnTo>
                    <a:pt x="31938" y="90733"/>
                  </a:lnTo>
                  <a:cubicBezTo>
                    <a:pt x="32019" y="90733"/>
                    <a:pt x="32099" y="90774"/>
                    <a:pt x="32180" y="90814"/>
                  </a:cubicBezTo>
                  <a:lnTo>
                    <a:pt x="32180" y="89967"/>
                  </a:lnTo>
                  <a:lnTo>
                    <a:pt x="36777" y="89967"/>
                  </a:lnTo>
                  <a:lnTo>
                    <a:pt x="36777" y="92024"/>
                  </a:lnTo>
                  <a:cubicBezTo>
                    <a:pt x="36858" y="92024"/>
                    <a:pt x="36939" y="92064"/>
                    <a:pt x="37019" y="92064"/>
                  </a:cubicBezTo>
                  <a:lnTo>
                    <a:pt x="37019" y="89967"/>
                  </a:lnTo>
                  <a:lnTo>
                    <a:pt x="41576" y="89967"/>
                  </a:lnTo>
                  <a:lnTo>
                    <a:pt x="41576" y="92790"/>
                  </a:lnTo>
                  <a:cubicBezTo>
                    <a:pt x="41657" y="92790"/>
                    <a:pt x="41737" y="92790"/>
                    <a:pt x="41818" y="92790"/>
                  </a:cubicBezTo>
                  <a:lnTo>
                    <a:pt x="41818" y="89967"/>
                  </a:lnTo>
                  <a:lnTo>
                    <a:pt x="46375" y="89967"/>
                  </a:lnTo>
                  <a:lnTo>
                    <a:pt x="46375" y="93032"/>
                  </a:lnTo>
                  <a:lnTo>
                    <a:pt x="46496" y="93032"/>
                  </a:lnTo>
                  <a:lnTo>
                    <a:pt x="46617" y="93032"/>
                  </a:lnTo>
                  <a:lnTo>
                    <a:pt x="46617" y="89967"/>
                  </a:lnTo>
                  <a:lnTo>
                    <a:pt x="51214" y="89967"/>
                  </a:lnTo>
                  <a:lnTo>
                    <a:pt x="51214" y="92790"/>
                  </a:lnTo>
                  <a:cubicBezTo>
                    <a:pt x="51295" y="92790"/>
                    <a:pt x="51375" y="92790"/>
                    <a:pt x="51456" y="92790"/>
                  </a:cubicBezTo>
                  <a:lnTo>
                    <a:pt x="51456" y="89967"/>
                  </a:lnTo>
                  <a:lnTo>
                    <a:pt x="56013" y="89967"/>
                  </a:lnTo>
                  <a:lnTo>
                    <a:pt x="56013" y="92064"/>
                  </a:lnTo>
                  <a:cubicBezTo>
                    <a:pt x="56093" y="92064"/>
                    <a:pt x="56174" y="92024"/>
                    <a:pt x="56255" y="92024"/>
                  </a:cubicBezTo>
                  <a:lnTo>
                    <a:pt x="56255" y="89967"/>
                  </a:lnTo>
                  <a:lnTo>
                    <a:pt x="60812" y="89967"/>
                  </a:lnTo>
                  <a:lnTo>
                    <a:pt x="60812" y="90814"/>
                  </a:lnTo>
                  <a:cubicBezTo>
                    <a:pt x="60892" y="90774"/>
                    <a:pt x="60973" y="90733"/>
                    <a:pt x="61054" y="90733"/>
                  </a:cubicBezTo>
                  <a:lnTo>
                    <a:pt x="61054" y="89967"/>
                  </a:lnTo>
                  <a:lnTo>
                    <a:pt x="63191" y="89967"/>
                  </a:lnTo>
                  <a:lnTo>
                    <a:pt x="63796" y="89725"/>
                  </a:lnTo>
                  <a:lnTo>
                    <a:pt x="61054" y="89725"/>
                  </a:lnTo>
                  <a:lnTo>
                    <a:pt x="61054" y="85168"/>
                  </a:lnTo>
                  <a:lnTo>
                    <a:pt x="65651" y="85168"/>
                  </a:lnTo>
                  <a:lnTo>
                    <a:pt x="65651" y="88959"/>
                  </a:lnTo>
                  <a:cubicBezTo>
                    <a:pt x="65731" y="88919"/>
                    <a:pt x="65812" y="88878"/>
                    <a:pt x="65893" y="88838"/>
                  </a:cubicBezTo>
                  <a:lnTo>
                    <a:pt x="65893" y="85168"/>
                  </a:lnTo>
                  <a:lnTo>
                    <a:pt x="70450" y="85168"/>
                  </a:lnTo>
                  <a:lnTo>
                    <a:pt x="70450" y="86419"/>
                  </a:lnTo>
                  <a:cubicBezTo>
                    <a:pt x="70530" y="86378"/>
                    <a:pt x="70611" y="86338"/>
                    <a:pt x="70691" y="86257"/>
                  </a:cubicBezTo>
                  <a:lnTo>
                    <a:pt x="70691" y="85168"/>
                  </a:lnTo>
                  <a:lnTo>
                    <a:pt x="72425" y="85168"/>
                  </a:lnTo>
                  <a:cubicBezTo>
                    <a:pt x="72546" y="85088"/>
                    <a:pt x="72667" y="85007"/>
                    <a:pt x="72788" y="84927"/>
                  </a:cubicBezTo>
                  <a:lnTo>
                    <a:pt x="70691" y="84927"/>
                  </a:lnTo>
                  <a:lnTo>
                    <a:pt x="70691" y="80329"/>
                  </a:lnTo>
                  <a:lnTo>
                    <a:pt x="75248" y="80329"/>
                  </a:lnTo>
                  <a:lnTo>
                    <a:pt x="75248" y="83072"/>
                  </a:lnTo>
                  <a:lnTo>
                    <a:pt x="75490" y="82910"/>
                  </a:lnTo>
                  <a:lnTo>
                    <a:pt x="75490" y="80329"/>
                  </a:lnTo>
                  <a:lnTo>
                    <a:pt x="78434" y="80329"/>
                  </a:lnTo>
                  <a:lnTo>
                    <a:pt x="78716" y="80087"/>
                  </a:lnTo>
                  <a:lnTo>
                    <a:pt x="75490" y="80087"/>
                  </a:lnTo>
                  <a:lnTo>
                    <a:pt x="75490" y="75531"/>
                  </a:lnTo>
                  <a:lnTo>
                    <a:pt x="80087" y="75531"/>
                  </a:lnTo>
                  <a:lnTo>
                    <a:pt x="80087" y="78716"/>
                  </a:lnTo>
                  <a:lnTo>
                    <a:pt x="80329" y="78474"/>
                  </a:lnTo>
                  <a:lnTo>
                    <a:pt x="80329" y="75531"/>
                  </a:lnTo>
                  <a:lnTo>
                    <a:pt x="82870" y="75531"/>
                  </a:lnTo>
                  <a:lnTo>
                    <a:pt x="83072" y="75289"/>
                  </a:lnTo>
                  <a:lnTo>
                    <a:pt x="80329" y="75289"/>
                  </a:lnTo>
                  <a:lnTo>
                    <a:pt x="80329" y="70732"/>
                  </a:lnTo>
                  <a:lnTo>
                    <a:pt x="84886" y="70732"/>
                  </a:lnTo>
                  <a:lnTo>
                    <a:pt x="84886" y="72829"/>
                  </a:lnTo>
                  <a:cubicBezTo>
                    <a:pt x="84967" y="72708"/>
                    <a:pt x="85048" y="72587"/>
                    <a:pt x="85128" y="72466"/>
                  </a:cubicBezTo>
                  <a:lnTo>
                    <a:pt x="85128" y="70732"/>
                  </a:lnTo>
                  <a:lnTo>
                    <a:pt x="86257" y="70732"/>
                  </a:lnTo>
                  <a:cubicBezTo>
                    <a:pt x="86298" y="70651"/>
                    <a:pt x="86338" y="70570"/>
                    <a:pt x="86378" y="70490"/>
                  </a:cubicBezTo>
                  <a:lnTo>
                    <a:pt x="85128" y="70490"/>
                  </a:lnTo>
                  <a:lnTo>
                    <a:pt x="85128" y="65893"/>
                  </a:lnTo>
                  <a:lnTo>
                    <a:pt x="88798" y="65893"/>
                  </a:lnTo>
                  <a:cubicBezTo>
                    <a:pt x="88838" y="65812"/>
                    <a:pt x="88879" y="65731"/>
                    <a:pt x="88919" y="65651"/>
                  </a:cubicBezTo>
                  <a:lnTo>
                    <a:pt x="85128" y="65651"/>
                  </a:lnTo>
                  <a:lnTo>
                    <a:pt x="85128" y="61094"/>
                  </a:lnTo>
                  <a:lnTo>
                    <a:pt x="89685" y="61094"/>
                  </a:lnTo>
                  <a:close/>
                  <a:moveTo>
                    <a:pt x="85128" y="32180"/>
                  </a:moveTo>
                  <a:lnTo>
                    <a:pt x="89685" y="32180"/>
                  </a:lnTo>
                  <a:lnTo>
                    <a:pt x="89685" y="36777"/>
                  </a:lnTo>
                  <a:lnTo>
                    <a:pt x="85128" y="36777"/>
                  </a:lnTo>
                  <a:close/>
                  <a:moveTo>
                    <a:pt x="85128" y="37019"/>
                  </a:moveTo>
                  <a:lnTo>
                    <a:pt x="89685" y="37019"/>
                  </a:lnTo>
                  <a:lnTo>
                    <a:pt x="89685" y="41576"/>
                  </a:lnTo>
                  <a:lnTo>
                    <a:pt x="85128" y="41576"/>
                  </a:lnTo>
                  <a:close/>
                  <a:moveTo>
                    <a:pt x="85128" y="41818"/>
                  </a:moveTo>
                  <a:lnTo>
                    <a:pt x="89685" y="41818"/>
                  </a:lnTo>
                  <a:lnTo>
                    <a:pt x="89685" y="46375"/>
                  </a:lnTo>
                  <a:lnTo>
                    <a:pt x="85128" y="46375"/>
                  </a:lnTo>
                  <a:close/>
                  <a:moveTo>
                    <a:pt x="85128" y="46617"/>
                  </a:moveTo>
                  <a:lnTo>
                    <a:pt x="89685" y="46617"/>
                  </a:lnTo>
                  <a:lnTo>
                    <a:pt x="89685" y="51214"/>
                  </a:lnTo>
                  <a:lnTo>
                    <a:pt x="85128" y="51214"/>
                  </a:lnTo>
                  <a:close/>
                  <a:moveTo>
                    <a:pt x="85128" y="51456"/>
                  </a:moveTo>
                  <a:lnTo>
                    <a:pt x="89685" y="51456"/>
                  </a:lnTo>
                  <a:lnTo>
                    <a:pt x="89685" y="56013"/>
                  </a:lnTo>
                  <a:lnTo>
                    <a:pt x="85128" y="56013"/>
                  </a:lnTo>
                  <a:close/>
                  <a:moveTo>
                    <a:pt x="85128" y="56255"/>
                  </a:moveTo>
                  <a:lnTo>
                    <a:pt x="89685" y="56255"/>
                  </a:lnTo>
                  <a:lnTo>
                    <a:pt x="89685" y="60812"/>
                  </a:lnTo>
                  <a:lnTo>
                    <a:pt x="85128" y="60812"/>
                  </a:lnTo>
                  <a:close/>
                  <a:moveTo>
                    <a:pt x="7904" y="60812"/>
                  </a:moveTo>
                  <a:lnTo>
                    <a:pt x="3347" y="60812"/>
                  </a:lnTo>
                  <a:lnTo>
                    <a:pt x="3347" y="56255"/>
                  </a:lnTo>
                  <a:lnTo>
                    <a:pt x="7904" y="56255"/>
                  </a:lnTo>
                  <a:close/>
                  <a:moveTo>
                    <a:pt x="7904" y="56013"/>
                  </a:moveTo>
                  <a:lnTo>
                    <a:pt x="3347" y="56013"/>
                  </a:lnTo>
                  <a:lnTo>
                    <a:pt x="3347" y="51456"/>
                  </a:lnTo>
                  <a:lnTo>
                    <a:pt x="7904" y="51456"/>
                  </a:lnTo>
                  <a:close/>
                  <a:moveTo>
                    <a:pt x="7904" y="51214"/>
                  </a:moveTo>
                  <a:lnTo>
                    <a:pt x="3347" y="51214"/>
                  </a:lnTo>
                  <a:lnTo>
                    <a:pt x="3347" y="46617"/>
                  </a:lnTo>
                  <a:lnTo>
                    <a:pt x="7904" y="46617"/>
                  </a:lnTo>
                  <a:close/>
                  <a:moveTo>
                    <a:pt x="7904" y="46375"/>
                  </a:moveTo>
                  <a:lnTo>
                    <a:pt x="3347" y="46375"/>
                  </a:lnTo>
                  <a:lnTo>
                    <a:pt x="3347" y="41818"/>
                  </a:lnTo>
                  <a:lnTo>
                    <a:pt x="7904" y="41818"/>
                  </a:lnTo>
                  <a:close/>
                  <a:moveTo>
                    <a:pt x="7904" y="41576"/>
                  </a:moveTo>
                  <a:lnTo>
                    <a:pt x="3347" y="41576"/>
                  </a:lnTo>
                  <a:lnTo>
                    <a:pt x="3347" y="37019"/>
                  </a:lnTo>
                  <a:lnTo>
                    <a:pt x="7904" y="37019"/>
                  </a:lnTo>
                  <a:close/>
                  <a:moveTo>
                    <a:pt x="7904" y="36777"/>
                  </a:moveTo>
                  <a:lnTo>
                    <a:pt x="3347" y="36777"/>
                  </a:lnTo>
                  <a:lnTo>
                    <a:pt x="3347" y="32180"/>
                  </a:lnTo>
                  <a:lnTo>
                    <a:pt x="7904" y="32180"/>
                  </a:lnTo>
                  <a:close/>
                  <a:moveTo>
                    <a:pt x="12703" y="70449"/>
                  </a:moveTo>
                  <a:lnTo>
                    <a:pt x="8146" y="70449"/>
                  </a:lnTo>
                  <a:lnTo>
                    <a:pt x="8146" y="65893"/>
                  </a:lnTo>
                  <a:lnTo>
                    <a:pt x="12703" y="65893"/>
                  </a:lnTo>
                  <a:close/>
                  <a:moveTo>
                    <a:pt x="12703" y="65610"/>
                  </a:moveTo>
                  <a:lnTo>
                    <a:pt x="8146" y="65610"/>
                  </a:lnTo>
                  <a:lnTo>
                    <a:pt x="8146" y="61054"/>
                  </a:lnTo>
                  <a:lnTo>
                    <a:pt x="12703" y="61054"/>
                  </a:lnTo>
                  <a:close/>
                  <a:moveTo>
                    <a:pt x="12703" y="60812"/>
                  </a:moveTo>
                  <a:lnTo>
                    <a:pt x="8146" y="60812"/>
                  </a:lnTo>
                  <a:lnTo>
                    <a:pt x="8146" y="56255"/>
                  </a:lnTo>
                  <a:lnTo>
                    <a:pt x="12703" y="56255"/>
                  </a:lnTo>
                  <a:close/>
                  <a:moveTo>
                    <a:pt x="12703" y="56013"/>
                  </a:moveTo>
                  <a:lnTo>
                    <a:pt x="8146" y="56013"/>
                  </a:lnTo>
                  <a:lnTo>
                    <a:pt x="8146" y="51456"/>
                  </a:lnTo>
                  <a:lnTo>
                    <a:pt x="12703" y="51456"/>
                  </a:lnTo>
                  <a:close/>
                  <a:moveTo>
                    <a:pt x="12703" y="51174"/>
                  </a:moveTo>
                  <a:lnTo>
                    <a:pt x="8146" y="51174"/>
                  </a:lnTo>
                  <a:lnTo>
                    <a:pt x="8146" y="46617"/>
                  </a:lnTo>
                  <a:lnTo>
                    <a:pt x="12703" y="46617"/>
                  </a:lnTo>
                  <a:close/>
                  <a:moveTo>
                    <a:pt x="12703" y="46375"/>
                  </a:moveTo>
                  <a:lnTo>
                    <a:pt x="8146" y="46375"/>
                  </a:lnTo>
                  <a:lnTo>
                    <a:pt x="8146" y="41818"/>
                  </a:lnTo>
                  <a:lnTo>
                    <a:pt x="12703" y="41818"/>
                  </a:lnTo>
                  <a:close/>
                  <a:moveTo>
                    <a:pt x="12703" y="41576"/>
                  </a:moveTo>
                  <a:lnTo>
                    <a:pt x="8146" y="41576"/>
                  </a:lnTo>
                  <a:lnTo>
                    <a:pt x="8146" y="36979"/>
                  </a:lnTo>
                  <a:lnTo>
                    <a:pt x="12703" y="36979"/>
                  </a:lnTo>
                  <a:close/>
                  <a:moveTo>
                    <a:pt x="12703" y="36737"/>
                  </a:moveTo>
                  <a:lnTo>
                    <a:pt x="8146" y="36737"/>
                  </a:lnTo>
                  <a:lnTo>
                    <a:pt x="8146" y="32180"/>
                  </a:lnTo>
                  <a:lnTo>
                    <a:pt x="12703" y="32180"/>
                  </a:lnTo>
                  <a:close/>
                  <a:moveTo>
                    <a:pt x="12703" y="31938"/>
                  </a:moveTo>
                  <a:lnTo>
                    <a:pt x="8146" y="31938"/>
                  </a:lnTo>
                  <a:lnTo>
                    <a:pt x="8146" y="27381"/>
                  </a:lnTo>
                  <a:lnTo>
                    <a:pt x="12703" y="27381"/>
                  </a:lnTo>
                  <a:close/>
                  <a:moveTo>
                    <a:pt x="12703" y="27139"/>
                  </a:moveTo>
                  <a:lnTo>
                    <a:pt x="8146" y="27139"/>
                  </a:lnTo>
                  <a:lnTo>
                    <a:pt x="8146" y="22542"/>
                  </a:lnTo>
                  <a:lnTo>
                    <a:pt x="12703" y="22542"/>
                  </a:lnTo>
                  <a:close/>
                  <a:moveTo>
                    <a:pt x="17542" y="75248"/>
                  </a:moveTo>
                  <a:lnTo>
                    <a:pt x="12945" y="75248"/>
                  </a:lnTo>
                  <a:lnTo>
                    <a:pt x="12945" y="70651"/>
                  </a:lnTo>
                  <a:lnTo>
                    <a:pt x="17542" y="70651"/>
                  </a:lnTo>
                  <a:close/>
                  <a:moveTo>
                    <a:pt x="17542" y="70449"/>
                  </a:moveTo>
                  <a:lnTo>
                    <a:pt x="12945" y="70449"/>
                  </a:lnTo>
                  <a:lnTo>
                    <a:pt x="12945" y="65852"/>
                  </a:lnTo>
                  <a:lnTo>
                    <a:pt x="17542" y="65852"/>
                  </a:lnTo>
                  <a:close/>
                  <a:moveTo>
                    <a:pt x="17542" y="65610"/>
                  </a:moveTo>
                  <a:lnTo>
                    <a:pt x="12945" y="65610"/>
                  </a:lnTo>
                  <a:lnTo>
                    <a:pt x="12945" y="61054"/>
                  </a:lnTo>
                  <a:lnTo>
                    <a:pt x="17542" y="61054"/>
                  </a:lnTo>
                  <a:close/>
                  <a:moveTo>
                    <a:pt x="17542" y="60812"/>
                  </a:moveTo>
                  <a:lnTo>
                    <a:pt x="12945" y="60812"/>
                  </a:lnTo>
                  <a:lnTo>
                    <a:pt x="12945" y="56214"/>
                  </a:lnTo>
                  <a:lnTo>
                    <a:pt x="17542" y="56214"/>
                  </a:lnTo>
                  <a:close/>
                  <a:moveTo>
                    <a:pt x="17542" y="55972"/>
                  </a:moveTo>
                  <a:lnTo>
                    <a:pt x="12945" y="55972"/>
                  </a:lnTo>
                  <a:lnTo>
                    <a:pt x="12945" y="51416"/>
                  </a:lnTo>
                  <a:lnTo>
                    <a:pt x="17542" y="51416"/>
                  </a:lnTo>
                  <a:close/>
                  <a:moveTo>
                    <a:pt x="17542" y="51174"/>
                  </a:moveTo>
                  <a:lnTo>
                    <a:pt x="12945" y="51174"/>
                  </a:lnTo>
                  <a:lnTo>
                    <a:pt x="12945" y="46617"/>
                  </a:lnTo>
                  <a:lnTo>
                    <a:pt x="17542" y="46617"/>
                  </a:lnTo>
                  <a:close/>
                  <a:moveTo>
                    <a:pt x="17542" y="46375"/>
                  </a:moveTo>
                  <a:lnTo>
                    <a:pt x="12945" y="46375"/>
                  </a:lnTo>
                  <a:lnTo>
                    <a:pt x="12945" y="41778"/>
                  </a:lnTo>
                  <a:lnTo>
                    <a:pt x="17542" y="41778"/>
                  </a:lnTo>
                  <a:close/>
                  <a:moveTo>
                    <a:pt x="17542" y="41536"/>
                  </a:moveTo>
                  <a:lnTo>
                    <a:pt x="12945" y="41536"/>
                  </a:lnTo>
                  <a:lnTo>
                    <a:pt x="12945" y="36979"/>
                  </a:lnTo>
                  <a:lnTo>
                    <a:pt x="17542" y="36979"/>
                  </a:lnTo>
                  <a:close/>
                  <a:moveTo>
                    <a:pt x="17542" y="36737"/>
                  </a:moveTo>
                  <a:lnTo>
                    <a:pt x="12945" y="36737"/>
                  </a:lnTo>
                  <a:lnTo>
                    <a:pt x="12945" y="32180"/>
                  </a:lnTo>
                  <a:lnTo>
                    <a:pt x="17542" y="32180"/>
                  </a:lnTo>
                  <a:close/>
                  <a:moveTo>
                    <a:pt x="17542" y="31938"/>
                  </a:moveTo>
                  <a:lnTo>
                    <a:pt x="12945" y="31938"/>
                  </a:lnTo>
                  <a:lnTo>
                    <a:pt x="12945" y="27341"/>
                  </a:lnTo>
                  <a:lnTo>
                    <a:pt x="17542" y="27341"/>
                  </a:lnTo>
                  <a:close/>
                  <a:moveTo>
                    <a:pt x="17542" y="27099"/>
                  </a:moveTo>
                  <a:lnTo>
                    <a:pt x="12945" y="27099"/>
                  </a:lnTo>
                  <a:lnTo>
                    <a:pt x="12945" y="22542"/>
                  </a:lnTo>
                  <a:lnTo>
                    <a:pt x="17542" y="22542"/>
                  </a:lnTo>
                  <a:close/>
                  <a:moveTo>
                    <a:pt x="17542" y="22300"/>
                  </a:moveTo>
                  <a:lnTo>
                    <a:pt x="12945" y="22300"/>
                  </a:lnTo>
                  <a:lnTo>
                    <a:pt x="12945" y="17743"/>
                  </a:lnTo>
                  <a:lnTo>
                    <a:pt x="17542" y="17743"/>
                  </a:lnTo>
                  <a:close/>
                  <a:moveTo>
                    <a:pt x="22341" y="80047"/>
                  </a:moveTo>
                  <a:lnTo>
                    <a:pt x="17784" y="80047"/>
                  </a:lnTo>
                  <a:lnTo>
                    <a:pt x="17784" y="75450"/>
                  </a:lnTo>
                  <a:lnTo>
                    <a:pt x="22341" y="75450"/>
                  </a:lnTo>
                  <a:close/>
                  <a:moveTo>
                    <a:pt x="22341" y="75208"/>
                  </a:moveTo>
                  <a:lnTo>
                    <a:pt x="17784" y="75208"/>
                  </a:lnTo>
                  <a:lnTo>
                    <a:pt x="17784" y="70651"/>
                  </a:lnTo>
                  <a:lnTo>
                    <a:pt x="22341" y="70651"/>
                  </a:lnTo>
                  <a:close/>
                  <a:moveTo>
                    <a:pt x="22341" y="70409"/>
                  </a:moveTo>
                  <a:lnTo>
                    <a:pt x="17784" y="70409"/>
                  </a:lnTo>
                  <a:lnTo>
                    <a:pt x="17784" y="65852"/>
                  </a:lnTo>
                  <a:lnTo>
                    <a:pt x="22341" y="65852"/>
                  </a:lnTo>
                  <a:close/>
                  <a:moveTo>
                    <a:pt x="22341" y="65610"/>
                  </a:moveTo>
                  <a:lnTo>
                    <a:pt x="17784" y="65610"/>
                  </a:lnTo>
                  <a:lnTo>
                    <a:pt x="17784" y="61013"/>
                  </a:lnTo>
                  <a:lnTo>
                    <a:pt x="22341" y="61013"/>
                  </a:lnTo>
                  <a:close/>
                  <a:moveTo>
                    <a:pt x="22341" y="60771"/>
                  </a:moveTo>
                  <a:lnTo>
                    <a:pt x="17784" y="60771"/>
                  </a:lnTo>
                  <a:lnTo>
                    <a:pt x="17784" y="56214"/>
                  </a:lnTo>
                  <a:lnTo>
                    <a:pt x="22341" y="56214"/>
                  </a:lnTo>
                  <a:close/>
                  <a:moveTo>
                    <a:pt x="22341" y="55972"/>
                  </a:moveTo>
                  <a:lnTo>
                    <a:pt x="17784" y="55972"/>
                  </a:lnTo>
                  <a:lnTo>
                    <a:pt x="17784" y="51416"/>
                  </a:lnTo>
                  <a:lnTo>
                    <a:pt x="22341" y="51416"/>
                  </a:lnTo>
                  <a:close/>
                  <a:moveTo>
                    <a:pt x="22341" y="51174"/>
                  </a:moveTo>
                  <a:lnTo>
                    <a:pt x="17784" y="51174"/>
                  </a:lnTo>
                  <a:lnTo>
                    <a:pt x="17784" y="46577"/>
                  </a:lnTo>
                  <a:lnTo>
                    <a:pt x="22341" y="46577"/>
                  </a:lnTo>
                  <a:close/>
                  <a:moveTo>
                    <a:pt x="22341" y="46335"/>
                  </a:moveTo>
                  <a:lnTo>
                    <a:pt x="17784" y="46335"/>
                  </a:lnTo>
                  <a:lnTo>
                    <a:pt x="17784" y="41778"/>
                  </a:lnTo>
                  <a:lnTo>
                    <a:pt x="22341" y="41778"/>
                  </a:lnTo>
                  <a:close/>
                  <a:moveTo>
                    <a:pt x="22341" y="41536"/>
                  </a:moveTo>
                  <a:lnTo>
                    <a:pt x="17784" y="41536"/>
                  </a:lnTo>
                  <a:lnTo>
                    <a:pt x="17784" y="36939"/>
                  </a:lnTo>
                  <a:lnTo>
                    <a:pt x="22341" y="36939"/>
                  </a:lnTo>
                  <a:close/>
                  <a:moveTo>
                    <a:pt x="22341" y="36737"/>
                  </a:moveTo>
                  <a:lnTo>
                    <a:pt x="17784" y="36737"/>
                  </a:lnTo>
                  <a:lnTo>
                    <a:pt x="17784" y="32140"/>
                  </a:lnTo>
                  <a:lnTo>
                    <a:pt x="22341" y="32140"/>
                  </a:lnTo>
                  <a:close/>
                  <a:moveTo>
                    <a:pt x="22341" y="31898"/>
                  </a:moveTo>
                  <a:lnTo>
                    <a:pt x="17784" y="31898"/>
                  </a:lnTo>
                  <a:lnTo>
                    <a:pt x="17784" y="27341"/>
                  </a:lnTo>
                  <a:lnTo>
                    <a:pt x="22341" y="27341"/>
                  </a:lnTo>
                  <a:close/>
                  <a:moveTo>
                    <a:pt x="22341" y="27099"/>
                  </a:moveTo>
                  <a:lnTo>
                    <a:pt x="17784" y="27099"/>
                  </a:lnTo>
                  <a:lnTo>
                    <a:pt x="17784" y="22502"/>
                  </a:lnTo>
                  <a:lnTo>
                    <a:pt x="22341" y="22502"/>
                  </a:lnTo>
                  <a:close/>
                  <a:moveTo>
                    <a:pt x="22341" y="22260"/>
                  </a:moveTo>
                  <a:lnTo>
                    <a:pt x="17784" y="22260"/>
                  </a:lnTo>
                  <a:lnTo>
                    <a:pt x="17784" y="17703"/>
                  </a:lnTo>
                  <a:lnTo>
                    <a:pt x="22341" y="17703"/>
                  </a:lnTo>
                  <a:close/>
                  <a:moveTo>
                    <a:pt x="22341" y="17461"/>
                  </a:moveTo>
                  <a:lnTo>
                    <a:pt x="17784" y="17461"/>
                  </a:lnTo>
                  <a:lnTo>
                    <a:pt x="17784" y="12904"/>
                  </a:lnTo>
                  <a:lnTo>
                    <a:pt x="22341" y="12904"/>
                  </a:lnTo>
                  <a:close/>
                  <a:moveTo>
                    <a:pt x="27139" y="84846"/>
                  </a:moveTo>
                  <a:lnTo>
                    <a:pt x="22583" y="84846"/>
                  </a:lnTo>
                  <a:lnTo>
                    <a:pt x="22583" y="80249"/>
                  </a:lnTo>
                  <a:lnTo>
                    <a:pt x="27139" y="80249"/>
                  </a:lnTo>
                  <a:close/>
                  <a:moveTo>
                    <a:pt x="27139" y="80007"/>
                  </a:moveTo>
                  <a:lnTo>
                    <a:pt x="22583" y="80007"/>
                  </a:lnTo>
                  <a:lnTo>
                    <a:pt x="22583" y="75450"/>
                  </a:lnTo>
                  <a:lnTo>
                    <a:pt x="27139" y="75450"/>
                  </a:lnTo>
                  <a:close/>
                  <a:moveTo>
                    <a:pt x="27139" y="75208"/>
                  </a:moveTo>
                  <a:lnTo>
                    <a:pt x="22583" y="75208"/>
                  </a:lnTo>
                  <a:lnTo>
                    <a:pt x="22583" y="70611"/>
                  </a:lnTo>
                  <a:lnTo>
                    <a:pt x="27139" y="70611"/>
                  </a:lnTo>
                  <a:close/>
                  <a:moveTo>
                    <a:pt x="27139" y="70369"/>
                  </a:moveTo>
                  <a:lnTo>
                    <a:pt x="22583" y="70369"/>
                  </a:lnTo>
                  <a:lnTo>
                    <a:pt x="22583" y="65812"/>
                  </a:lnTo>
                  <a:lnTo>
                    <a:pt x="27139" y="65812"/>
                  </a:lnTo>
                  <a:close/>
                  <a:moveTo>
                    <a:pt x="27139" y="65570"/>
                  </a:moveTo>
                  <a:lnTo>
                    <a:pt x="22583" y="65570"/>
                  </a:lnTo>
                  <a:lnTo>
                    <a:pt x="22583" y="61013"/>
                  </a:lnTo>
                  <a:lnTo>
                    <a:pt x="27139" y="61013"/>
                  </a:lnTo>
                  <a:close/>
                  <a:moveTo>
                    <a:pt x="27139" y="60771"/>
                  </a:moveTo>
                  <a:lnTo>
                    <a:pt x="22583" y="60771"/>
                  </a:lnTo>
                  <a:lnTo>
                    <a:pt x="22583" y="56174"/>
                  </a:lnTo>
                  <a:lnTo>
                    <a:pt x="27139" y="56174"/>
                  </a:lnTo>
                  <a:close/>
                  <a:moveTo>
                    <a:pt x="27139" y="55932"/>
                  </a:moveTo>
                  <a:lnTo>
                    <a:pt x="22583" y="55932"/>
                  </a:lnTo>
                  <a:lnTo>
                    <a:pt x="22583" y="51375"/>
                  </a:lnTo>
                  <a:lnTo>
                    <a:pt x="27139" y="51375"/>
                  </a:lnTo>
                  <a:close/>
                  <a:moveTo>
                    <a:pt x="27139" y="51133"/>
                  </a:moveTo>
                  <a:lnTo>
                    <a:pt x="22583" y="51133"/>
                  </a:lnTo>
                  <a:lnTo>
                    <a:pt x="22583" y="46577"/>
                  </a:lnTo>
                  <a:lnTo>
                    <a:pt x="27139" y="46577"/>
                  </a:lnTo>
                  <a:close/>
                  <a:moveTo>
                    <a:pt x="27139" y="46335"/>
                  </a:moveTo>
                  <a:lnTo>
                    <a:pt x="22583" y="46335"/>
                  </a:lnTo>
                  <a:lnTo>
                    <a:pt x="22583" y="41737"/>
                  </a:lnTo>
                  <a:lnTo>
                    <a:pt x="27139" y="41737"/>
                  </a:lnTo>
                  <a:close/>
                  <a:moveTo>
                    <a:pt x="27139" y="41495"/>
                  </a:moveTo>
                  <a:lnTo>
                    <a:pt x="22583" y="41495"/>
                  </a:lnTo>
                  <a:lnTo>
                    <a:pt x="22583" y="36939"/>
                  </a:lnTo>
                  <a:lnTo>
                    <a:pt x="27139" y="36939"/>
                  </a:lnTo>
                  <a:close/>
                  <a:moveTo>
                    <a:pt x="27139" y="36697"/>
                  </a:moveTo>
                  <a:lnTo>
                    <a:pt x="22583" y="36697"/>
                  </a:lnTo>
                  <a:lnTo>
                    <a:pt x="22583" y="32140"/>
                  </a:lnTo>
                  <a:lnTo>
                    <a:pt x="27139" y="32140"/>
                  </a:lnTo>
                  <a:close/>
                  <a:moveTo>
                    <a:pt x="27139" y="31898"/>
                  </a:moveTo>
                  <a:lnTo>
                    <a:pt x="22583" y="31898"/>
                  </a:lnTo>
                  <a:lnTo>
                    <a:pt x="22583" y="27301"/>
                  </a:lnTo>
                  <a:lnTo>
                    <a:pt x="27139" y="27301"/>
                  </a:lnTo>
                  <a:close/>
                  <a:moveTo>
                    <a:pt x="27139" y="27059"/>
                  </a:moveTo>
                  <a:lnTo>
                    <a:pt x="22583" y="27059"/>
                  </a:lnTo>
                  <a:lnTo>
                    <a:pt x="22583" y="22502"/>
                  </a:lnTo>
                  <a:lnTo>
                    <a:pt x="27139" y="22502"/>
                  </a:lnTo>
                  <a:close/>
                  <a:moveTo>
                    <a:pt x="27139" y="22260"/>
                  </a:moveTo>
                  <a:lnTo>
                    <a:pt x="22583" y="22260"/>
                  </a:lnTo>
                  <a:lnTo>
                    <a:pt x="22583" y="17703"/>
                  </a:lnTo>
                  <a:lnTo>
                    <a:pt x="27139" y="17703"/>
                  </a:lnTo>
                  <a:close/>
                  <a:moveTo>
                    <a:pt x="27139" y="17461"/>
                  </a:moveTo>
                  <a:lnTo>
                    <a:pt x="22583" y="17461"/>
                  </a:lnTo>
                  <a:lnTo>
                    <a:pt x="22583" y="12864"/>
                  </a:lnTo>
                  <a:lnTo>
                    <a:pt x="27139" y="12864"/>
                  </a:lnTo>
                  <a:close/>
                  <a:moveTo>
                    <a:pt x="27139" y="12622"/>
                  </a:moveTo>
                  <a:lnTo>
                    <a:pt x="22583" y="12622"/>
                  </a:lnTo>
                  <a:lnTo>
                    <a:pt x="22583" y="8065"/>
                  </a:lnTo>
                  <a:lnTo>
                    <a:pt x="27139" y="8065"/>
                  </a:lnTo>
                  <a:close/>
                  <a:moveTo>
                    <a:pt x="31979" y="84806"/>
                  </a:moveTo>
                  <a:lnTo>
                    <a:pt x="27381" y="84806"/>
                  </a:lnTo>
                  <a:lnTo>
                    <a:pt x="27381" y="80249"/>
                  </a:lnTo>
                  <a:lnTo>
                    <a:pt x="31979" y="80249"/>
                  </a:lnTo>
                  <a:close/>
                  <a:moveTo>
                    <a:pt x="31979" y="80007"/>
                  </a:moveTo>
                  <a:lnTo>
                    <a:pt x="27381" y="80007"/>
                  </a:lnTo>
                  <a:lnTo>
                    <a:pt x="27381" y="75410"/>
                  </a:lnTo>
                  <a:lnTo>
                    <a:pt x="31979" y="75410"/>
                  </a:lnTo>
                  <a:close/>
                  <a:moveTo>
                    <a:pt x="31979" y="75168"/>
                  </a:moveTo>
                  <a:lnTo>
                    <a:pt x="27381" y="75168"/>
                  </a:lnTo>
                  <a:lnTo>
                    <a:pt x="27381" y="70611"/>
                  </a:lnTo>
                  <a:lnTo>
                    <a:pt x="31979" y="70611"/>
                  </a:lnTo>
                  <a:close/>
                  <a:moveTo>
                    <a:pt x="31979" y="70369"/>
                  </a:moveTo>
                  <a:lnTo>
                    <a:pt x="27381" y="70369"/>
                  </a:lnTo>
                  <a:lnTo>
                    <a:pt x="27381" y="65812"/>
                  </a:lnTo>
                  <a:lnTo>
                    <a:pt x="31979" y="65812"/>
                  </a:lnTo>
                  <a:close/>
                  <a:moveTo>
                    <a:pt x="31979" y="65570"/>
                  </a:moveTo>
                  <a:lnTo>
                    <a:pt x="27381" y="65570"/>
                  </a:lnTo>
                  <a:lnTo>
                    <a:pt x="27381" y="60973"/>
                  </a:lnTo>
                  <a:lnTo>
                    <a:pt x="31979" y="60973"/>
                  </a:lnTo>
                  <a:close/>
                  <a:moveTo>
                    <a:pt x="31979" y="60731"/>
                  </a:moveTo>
                  <a:lnTo>
                    <a:pt x="27381" y="60731"/>
                  </a:lnTo>
                  <a:lnTo>
                    <a:pt x="27381" y="56174"/>
                  </a:lnTo>
                  <a:lnTo>
                    <a:pt x="31979" y="56174"/>
                  </a:lnTo>
                  <a:close/>
                  <a:moveTo>
                    <a:pt x="31979" y="55932"/>
                  </a:moveTo>
                  <a:lnTo>
                    <a:pt x="27381" y="55932"/>
                  </a:lnTo>
                  <a:lnTo>
                    <a:pt x="27381" y="51375"/>
                  </a:lnTo>
                  <a:lnTo>
                    <a:pt x="31979" y="51375"/>
                  </a:lnTo>
                  <a:close/>
                  <a:moveTo>
                    <a:pt x="31979" y="51133"/>
                  </a:moveTo>
                  <a:lnTo>
                    <a:pt x="27381" y="51133"/>
                  </a:lnTo>
                  <a:lnTo>
                    <a:pt x="27381" y="46536"/>
                  </a:lnTo>
                  <a:lnTo>
                    <a:pt x="31979" y="46536"/>
                  </a:lnTo>
                  <a:close/>
                  <a:moveTo>
                    <a:pt x="31979" y="46294"/>
                  </a:moveTo>
                  <a:lnTo>
                    <a:pt x="27381" y="46294"/>
                  </a:lnTo>
                  <a:lnTo>
                    <a:pt x="27381" y="41737"/>
                  </a:lnTo>
                  <a:lnTo>
                    <a:pt x="31979" y="41737"/>
                  </a:lnTo>
                  <a:close/>
                  <a:moveTo>
                    <a:pt x="31979" y="41495"/>
                  </a:moveTo>
                  <a:lnTo>
                    <a:pt x="27381" y="41495"/>
                  </a:lnTo>
                  <a:lnTo>
                    <a:pt x="27381" y="36898"/>
                  </a:lnTo>
                  <a:lnTo>
                    <a:pt x="31979" y="36898"/>
                  </a:lnTo>
                  <a:close/>
                  <a:moveTo>
                    <a:pt x="31979" y="36656"/>
                  </a:moveTo>
                  <a:lnTo>
                    <a:pt x="27381" y="36656"/>
                  </a:lnTo>
                  <a:lnTo>
                    <a:pt x="27381" y="32099"/>
                  </a:lnTo>
                  <a:lnTo>
                    <a:pt x="31979" y="32099"/>
                  </a:lnTo>
                  <a:close/>
                  <a:moveTo>
                    <a:pt x="31979" y="31858"/>
                  </a:moveTo>
                  <a:lnTo>
                    <a:pt x="27381" y="31858"/>
                  </a:lnTo>
                  <a:lnTo>
                    <a:pt x="27381" y="27301"/>
                  </a:lnTo>
                  <a:lnTo>
                    <a:pt x="31979" y="27301"/>
                  </a:lnTo>
                  <a:close/>
                  <a:moveTo>
                    <a:pt x="31979" y="27059"/>
                  </a:moveTo>
                  <a:lnTo>
                    <a:pt x="27381" y="27059"/>
                  </a:lnTo>
                  <a:lnTo>
                    <a:pt x="27381" y="22462"/>
                  </a:lnTo>
                  <a:lnTo>
                    <a:pt x="31979" y="22462"/>
                  </a:lnTo>
                  <a:close/>
                  <a:moveTo>
                    <a:pt x="31979" y="22220"/>
                  </a:moveTo>
                  <a:lnTo>
                    <a:pt x="27381" y="22220"/>
                  </a:lnTo>
                  <a:lnTo>
                    <a:pt x="27381" y="17663"/>
                  </a:lnTo>
                  <a:lnTo>
                    <a:pt x="31979" y="17663"/>
                  </a:lnTo>
                  <a:close/>
                  <a:moveTo>
                    <a:pt x="31979" y="17421"/>
                  </a:moveTo>
                  <a:lnTo>
                    <a:pt x="27381" y="17421"/>
                  </a:lnTo>
                  <a:lnTo>
                    <a:pt x="27381" y="12864"/>
                  </a:lnTo>
                  <a:lnTo>
                    <a:pt x="31979" y="12864"/>
                  </a:lnTo>
                  <a:close/>
                  <a:moveTo>
                    <a:pt x="31979" y="12622"/>
                  </a:moveTo>
                  <a:lnTo>
                    <a:pt x="27381" y="12622"/>
                  </a:lnTo>
                  <a:lnTo>
                    <a:pt x="27381" y="8025"/>
                  </a:lnTo>
                  <a:lnTo>
                    <a:pt x="31979" y="8025"/>
                  </a:lnTo>
                  <a:close/>
                  <a:moveTo>
                    <a:pt x="36777" y="89604"/>
                  </a:moveTo>
                  <a:lnTo>
                    <a:pt x="32220" y="89604"/>
                  </a:lnTo>
                  <a:lnTo>
                    <a:pt x="32220" y="85007"/>
                  </a:lnTo>
                  <a:lnTo>
                    <a:pt x="36777" y="85007"/>
                  </a:lnTo>
                  <a:close/>
                  <a:moveTo>
                    <a:pt x="36777" y="84765"/>
                  </a:moveTo>
                  <a:lnTo>
                    <a:pt x="32220" y="84765"/>
                  </a:lnTo>
                  <a:lnTo>
                    <a:pt x="32220" y="80208"/>
                  </a:lnTo>
                  <a:lnTo>
                    <a:pt x="36777" y="80208"/>
                  </a:lnTo>
                  <a:close/>
                  <a:moveTo>
                    <a:pt x="36777" y="79966"/>
                  </a:moveTo>
                  <a:lnTo>
                    <a:pt x="32220" y="79966"/>
                  </a:lnTo>
                  <a:lnTo>
                    <a:pt x="32220" y="75410"/>
                  </a:lnTo>
                  <a:lnTo>
                    <a:pt x="36777" y="75410"/>
                  </a:lnTo>
                  <a:close/>
                  <a:moveTo>
                    <a:pt x="36777" y="75168"/>
                  </a:moveTo>
                  <a:lnTo>
                    <a:pt x="32220" y="75168"/>
                  </a:lnTo>
                  <a:lnTo>
                    <a:pt x="32220" y="70570"/>
                  </a:lnTo>
                  <a:lnTo>
                    <a:pt x="36777" y="70570"/>
                  </a:lnTo>
                  <a:close/>
                  <a:moveTo>
                    <a:pt x="36777" y="70329"/>
                  </a:moveTo>
                  <a:lnTo>
                    <a:pt x="32220" y="70329"/>
                  </a:lnTo>
                  <a:lnTo>
                    <a:pt x="32220" y="65772"/>
                  </a:lnTo>
                  <a:lnTo>
                    <a:pt x="36777" y="65772"/>
                  </a:lnTo>
                  <a:close/>
                  <a:moveTo>
                    <a:pt x="36777" y="65530"/>
                  </a:moveTo>
                  <a:lnTo>
                    <a:pt x="32220" y="65530"/>
                  </a:lnTo>
                  <a:lnTo>
                    <a:pt x="32220" y="60973"/>
                  </a:lnTo>
                  <a:lnTo>
                    <a:pt x="36777" y="60973"/>
                  </a:lnTo>
                  <a:close/>
                  <a:moveTo>
                    <a:pt x="36777" y="60731"/>
                  </a:moveTo>
                  <a:lnTo>
                    <a:pt x="32220" y="60731"/>
                  </a:lnTo>
                  <a:lnTo>
                    <a:pt x="32220" y="56134"/>
                  </a:lnTo>
                  <a:lnTo>
                    <a:pt x="36777" y="56134"/>
                  </a:lnTo>
                  <a:close/>
                  <a:moveTo>
                    <a:pt x="36777" y="55892"/>
                  </a:moveTo>
                  <a:lnTo>
                    <a:pt x="32220" y="55892"/>
                  </a:lnTo>
                  <a:lnTo>
                    <a:pt x="32220" y="51335"/>
                  </a:lnTo>
                  <a:lnTo>
                    <a:pt x="36777" y="51335"/>
                  </a:lnTo>
                  <a:close/>
                  <a:moveTo>
                    <a:pt x="36777" y="51093"/>
                  </a:moveTo>
                  <a:lnTo>
                    <a:pt x="32220" y="51093"/>
                  </a:lnTo>
                  <a:lnTo>
                    <a:pt x="32220" y="46536"/>
                  </a:lnTo>
                  <a:lnTo>
                    <a:pt x="36777" y="46536"/>
                  </a:lnTo>
                  <a:close/>
                  <a:moveTo>
                    <a:pt x="36777" y="46294"/>
                  </a:moveTo>
                  <a:lnTo>
                    <a:pt x="32220" y="46294"/>
                  </a:lnTo>
                  <a:lnTo>
                    <a:pt x="32220" y="41697"/>
                  </a:lnTo>
                  <a:lnTo>
                    <a:pt x="36777" y="41697"/>
                  </a:lnTo>
                  <a:close/>
                  <a:moveTo>
                    <a:pt x="36777" y="41455"/>
                  </a:moveTo>
                  <a:lnTo>
                    <a:pt x="32220" y="41455"/>
                  </a:lnTo>
                  <a:lnTo>
                    <a:pt x="32220" y="36898"/>
                  </a:lnTo>
                  <a:lnTo>
                    <a:pt x="36777" y="36898"/>
                  </a:lnTo>
                  <a:close/>
                  <a:moveTo>
                    <a:pt x="36777" y="36656"/>
                  </a:moveTo>
                  <a:lnTo>
                    <a:pt x="32220" y="36656"/>
                  </a:lnTo>
                  <a:lnTo>
                    <a:pt x="32220" y="32059"/>
                  </a:lnTo>
                  <a:lnTo>
                    <a:pt x="36777" y="32059"/>
                  </a:lnTo>
                  <a:close/>
                  <a:moveTo>
                    <a:pt x="36777" y="31817"/>
                  </a:moveTo>
                  <a:lnTo>
                    <a:pt x="32220" y="31817"/>
                  </a:lnTo>
                  <a:lnTo>
                    <a:pt x="32220" y="27260"/>
                  </a:lnTo>
                  <a:lnTo>
                    <a:pt x="36777" y="27260"/>
                  </a:lnTo>
                  <a:close/>
                  <a:moveTo>
                    <a:pt x="36777" y="27018"/>
                  </a:moveTo>
                  <a:lnTo>
                    <a:pt x="32220" y="27018"/>
                  </a:lnTo>
                  <a:lnTo>
                    <a:pt x="32220" y="22462"/>
                  </a:lnTo>
                  <a:lnTo>
                    <a:pt x="36777" y="22462"/>
                  </a:lnTo>
                  <a:close/>
                  <a:moveTo>
                    <a:pt x="36777" y="22220"/>
                  </a:moveTo>
                  <a:lnTo>
                    <a:pt x="32220" y="22220"/>
                  </a:lnTo>
                  <a:lnTo>
                    <a:pt x="32220" y="17622"/>
                  </a:lnTo>
                  <a:lnTo>
                    <a:pt x="36777" y="17622"/>
                  </a:lnTo>
                  <a:close/>
                  <a:moveTo>
                    <a:pt x="36777" y="17380"/>
                  </a:moveTo>
                  <a:lnTo>
                    <a:pt x="32220" y="17380"/>
                  </a:lnTo>
                  <a:lnTo>
                    <a:pt x="32220" y="12824"/>
                  </a:lnTo>
                  <a:lnTo>
                    <a:pt x="36777" y="12824"/>
                  </a:lnTo>
                  <a:close/>
                  <a:moveTo>
                    <a:pt x="36777" y="12582"/>
                  </a:moveTo>
                  <a:lnTo>
                    <a:pt x="32220" y="12582"/>
                  </a:lnTo>
                  <a:lnTo>
                    <a:pt x="32220" y="8025"/>
                  </a:lnTo>
                  <a:lnTo>
                    <a:pt x="36777" y="8025"/>
                  </a:lnTo>
                  <a:close/>
                  <a:moveTo>
                    <a:pt x="36777" y="7783"/>
                  </a:moveTo>
                  <a:lnTo>
                    <a:pt x="32220" y="7783"/>
                  </a:lnTo>
                  <a:lnTo>
                    <a:pt x="32220" y="3307"/>
                  </a:lnTo>
                  <a:lnTo>
                    <a:pt x="36777" y="3307"/>
                  </a:lnTo>
                  <a:lnTo>
                    <a:pt x="36777" y="7904"/>
                  </a:lnTo>
                  <a:close/>
                  <a:moveTo>
                    <a:pt x="41616" y="89564"/>
                  </a:moveTo>
                  <a:lnTo>
                    <a:pt x="37019" y="89564"/>
                  </a:lnTo>
                  <a:lnTo>
                    <a:pt x="37019" y="85007"/>
                  </a:lnTo>
                  <a:lnTo>
                    <a:pt x="41616" y="85007"/>
                  </a:lnTo>
                  <a:close/>
                  <a:moveTo>
                    <a:pt x="41616" y="84765"/>
                  </a:moveTo>
                  <a:lnTo>
                    <a:pt x="37019" y="84765"/>
                  </a:lnTo>
                  <a:lnTo>
                    <a:pt x="37019" y="80168"/>
                  </a:lnTo>
                  <a:lnTo>
                    <a:pt x="41616" y="80168"/>
                  </a:lnTo>
                  <a:close/>
                  <a:moveTo>
                    <a:pt x="41616" y="79926"/>
                  </a:moveTo>
                  <a:lnTo>
                    <a:pt x="37019" y="79926"/>
                  </a:lnTo>
                  <a:lnTo>
                    <a:pt x="37019" y="75369"/>
                  </a:lnTo>
                  <a:lnTo>
                    <a:pt x="41616" y="75369"/>
                  </a:lnTo>
                  <a:close/>
                  <a:moveTo>
                    <a:pt x="41616" y="75127"/>
                  </a:moveTo>
                  <a:lnTo>
                    <a:pt x="37019" y="75127"/>
                  </a:lnTo>
                  <a:lnTo>
                    <a:pt x="37019" y="70570"/>
                  </a:lnTo>
                  <a:lnTo>
                    <a:pt x="41616" y="70570"/>
                  </a:lnTo>
                  <a:close/>
                  <a:moveTo>
                    <a:pt x="41616" y="70329"/>
                  </a:moveTo>
                  <a:lnTo>
                    <a:pt x="37019" y="70329"/>
                  </a:lnTo>
                  <a:lnTo>
                    <a:pt x="37019" y="65731"/>
                  </a:lnTo>
                  <a:lnTo>
                    <a:pt x="41616" y="65731"/>
                  </a:lnTo>
                  <a:close/>
                  <a:moveTo>
                    <a:pt x="41616" y="65489"/>
                  </a:moveTo>
                  <a:lnTo>
                    <a:pt x="37019" y="65489"/>
                  </a:lnTo>
                  <a:lnTo>
                    <a:pt x="37019" y="60933"/>
                  </a:lnTo>
                  <a:lnTo>
                    <a:pt x="41616" y="60933"/>
                  </a:lnTo>
                  <a:close/>
                  <a:moveTo>
                    <a:pt x="41616" y="60691"/>
                  </a:moveTo>
                  <a:lnTo>
                    <a:pt x="37019" y="60691"/>
                  </a:lnTo>
                  <a:lnTo>
                    <a:pt x="37019" y="56134"/>
                  </a:lnTo>
                  <a:lnTo>
                    <a:pt x="41616" y="56134"/>
                  </a:lnTo>
                  <a:close/>
                  <a:moveTo>
                    <a:pt x="41616" y="55892"/>
                  </a:moveTo>
                  <a:lnTo>
                    <a:pt x="37019" y="55892"/>
                  </a:lnTo>
                  <a:lnTo>
                    <a:pt x="37019" y="51295"/>
                  </a:lnTo>
                  <a:lnTo>
                    <a:pt x="41616" y="51295"/>
                  </a:lnTo>
                  <a:close/>
                  <a:moveTo>
                    <a:pt x="41616" y="51053"/>
                  </a:moveTo>
                  <a:lnTo>
                    <a:pt x="37019" y="51053"/>
                  </a:lnTo>
                  <a:lnTo>
                    <a:pt x="37019" y="46496"/>
                  </a:lnTo>
                  <a:lnTo>
                    <a:pt x="41616" y="46496"/>
                  </a:lnTo>
                  <a:close/>
                  <a:moveTo>
                    <a:pt x="41616" y="46254"/>
                  </a:moveTo>
                  <a:lnTo>
                    <a:pt x="37019" y="46254"/>
                  </a:lnTo>
                  <a:lnTo>
                    <a:pt x="37019" y="41697"/>
                  </a:lnTo>
                  <a:lnTo>
                    <a:pt x="41616" y="41697"/>
                  </a:lnTo>
                  <a:close/>
                  <a:moveTo>
                    <a:pt x="41616" y="41455"/>
                  </a:moveTo>
                  <a:lnTo>
                    <a:pt x="37019" y="41455"/>
                  </a:lnTo>
                  <a:lnTo>
                    <a:pt x="37019" y="36858"/>
                  </a:lnTo>
                  <a:lnTo>
                    <a:pt x="41616" y="36858"/>
                  </a:lnTo>
                  <a:close/>
                  <a:moveTo>
                    <a:pt x="41616" y="36616"/>
                  </a:moveTo>
                  <a:lnTo>
                    <a:pt x="37019" y="36616"/>
                  </a:lnTo>
                  <a:lnTo>
                    <a:pt x="37019" y="32059"/>
                  </a:lnTo>
                  <a:lnTo>
                    <a:pt x="41616" y="32059"/>
                  </a:lnTo>
                  <a:close/>
                  <a:moveTo>
                    <a:pt x="41616" y="31817"/>
                  </a:moveTo>
                  <a:lnTo>
                    <a:pt x="37019" y="31817"/>
                  </a:lnTo>
                  <a:lnTo>
                    <a:pt x="37019" y="27220"/>
                  </a:lnTo>
                  <a:lnTo>
                    <a:pt x="41616" y="27220"/>
                  </a:lnTo>
                  <a:close/>
                  <a:moveTo>
                    <a:pt x="41616" y="26978"/>
                  </a:moveTo>
                  <a:lnTo>
                    <a:pt x="37019" y="26978"/>
                  </a:lnTo>
                  <a:lnTo>
                    <a:pt x="37019" y="22421"/>
                  </a:lnTo>
                  <a:lnTo>
                    <a:pt x="41616" y="22421"/>
                  </a:lnTo>
                  <a:close/>
                  <a:moveTo>
                    <a:pt x="41616" y="22179"/>
                  </a:moveTo>
                  <a:lnTo>
                    <a:pt x="37019" y="22179"/>
                  </a:lnTo>
                  <a:lnTo>
                    <a:pt x="37019" y="17622"/>
                  </a:lnTo>
                  <a:lnTo>
                    <a:pt x="41616" y="17622"/>
                  </a:lnTo>
                  <a:close/>
                  <a:moveTo>
                    <a:pt x="41616" y="17380"/>
                  </a:moveTo>
                  <a:lnTo>
                    <a:pt x="37019" y="17380"/>
                  </a:lnTo>
                  <a:lnTo>
                    <a:pt x="37019" y="12783"/>
                  </a:lnTo>
                  <a:lnTo>
                    <a:pt x="41616" y="12783"/>
                  </a:lnTo>
                  <a:close/>
                  <a:moveTo>
                    <a:pt x="41616" y="12541"/>
                  </a:moveTo>
                  <a:lnTo>
                    <a:pt x="37019" y="12541"/>
                  </a:lnTo>
                  <a:lnTo>
                    <a:pt x="37019" y="7985"/>
                  </a:lnTo>
                  <a:lnTo>
                    <a:pt x="41616" y="7985"/>
                  </a:lnTo>
                  <a:close/>
                  <a:moveTo>
                    <a:pt x="41616" y="7743"/>
                  </a:moveTo>
                  <a:lnTo>
                    <a:pt x="37019" y="7743"/>
                  </a:lnTo>
                  <a:lnTo>
                    <a:pt x="37019" y="3307"/>
                  </a:lnTo>
                  <a:lnTo>
                    <a:pt x="41616" y="3307"/>
                  </a:lnTo>
                  <a:lnTo>
                    <a:pt x="41616" y="7904"/>
                  </a:lnTo>
                  <a:close/>
                  <a:moveTo>
                    <a:pt x="46415" y="89564"/>
                  </a:moveTo>
                  <a:lnTo>
                    <a:pt x="41858" y="89564"/>
                  </a:lnTo>
                  <a:lnTo>
                    <a:pt x="41858" y="84967"/>
                  </a:lnTo>
                  <a:lnTo>
                    <a:pt x="46415" y="84967"/>
                  </a:lnTo>
                  <a:close/>
                  <a:moveTo>
                    <a:pt x="46415" y="84725"/>
                  </a:moveTo>
                  <a:lnTo>
                    <a:pt x="41858" y="84725"/>
                  </a:lnTo>
                  <a:lnTo>
                    <a:pt x="41858" y="80168"/>
                  </a:lnTo>
                  <a:lnTo>
                    <a:pt x="46415" y="80168"/>
                  </a:lnTo>
                  <a:close/>
                  <a:moveTo>
                    <a:pt x="46415" y="79926"/>
                  </a:moveTo>
                  <a:lnTo>
                    <a:pt x="41858" y="79926"/>
                  </a:lnTo>
                  <a:lnTo>
                    <a:pt x="41858" y="75329"/>
                  </a:lnTo>
                  <a:lnTo>
                    <a:pt x="46415" y="75329"/>
                  </a:lnTo>
                  <a:close/>
                  <a:moveTo>
                    <a:pt x="46415" y="75087"/>
                  </a:moveTo>
                  <a:lnTo>
                    <a:pt x="41858" y="75087"/>
                  </a:lnTo>
                  <a:lnTo>
                    <a:pt x="41858" y="70530"/>
                  </a:lnTo>
                  <a:lnTo>
                    <a:pt x="46415" y="70530"/>
                  </a:lnTo>
                  <a:close/>
                  <a:moveTo>
                    <a:pt x="46415" y="70288"/>
                  </a:moveTo>
                  <a:lnTo>
                    <a:pt x="41858" y="70288"/>
                  </a:lnTo>
                  <a:lnTo>
                    <a:pt x="41858" y="65731"/>
                  </a:lnTo>
                  <a:lnTo>
                    <a:pt x="46415" y="65731"/>
                  </a:lnTo>
                  <a:close/>
                  <a:moveTo>
                    <a:pt x="46415" y="65489"/>
                  </a:moveTo>
                  <a:lnTo>
                    <a:pt x="41858" y="65489"/>
                  </a:lnTo>
                  <a:lnTo>
                    <a:pt x="41858" y="60892"/>
                  </a:lnTo>
                  <a:lnTo>
                    <a:pt x="46415" y="60892"/>
                  </a:lnTo>
                  <a:close/>
                  <a:moveTo>
                    <a:pt x="46415" y="60650"/>
                  </a:moveTo>
                  <a:lnTo>
                    <a:pt x="41858" y="60650"/>
                  </a:lnTo>
                  <a:lnTo>
                    <a:pt x="41858" y="56093"/>
                  </a:lnTo>
                  <a:lnTo>
                    <a:pt x="46415" y="56093"/>
                  </a:lnTo>
                  <a:close/>
                  <a:moveTo>
                    <a:pt x="46415" y="55851"/>
                  </a:moveTo>
                  <a:lnTo>
                    <a:pt x="41858" y="55851"/>
                  </a:lnTo>
                  <a:lnTo>
                    <a:pt x="41858" y="51295"/>
                  </a:lnTo>
                  <a:lnTo>
                    <a:pt x="46415" y="51295"/>
                  </a:lnTo>
                  <a:close/>
                  <a:moveTo>
                    <a:pt x="46415" y="51053"/>
                  </a:moveTo>
                  <a:lnTo>
                    <a:pt x="41858" y="51053"/>
                  </a:lnTo>
                  <a:lnTo>
                    <a:pt x="41858" y="46456"/>
                  </a:lnTo>
                  <a:lnTo>
                    <a:pt x="46415" y="46456"/>
                  </a:lnTo>
                  <a:close/>
                  <a:moveTo>
                    <a:pt x="46415" y="46214"/>
                  </a:moveTo>
                  <a:lnTo>
                    <a:pt x="41858" y="46214"/>
                  </a:lnTo>
                  <a:lnTo>
                    <a:pt x="41858" y="41657"/>
                  </a:lnTo>
                  <a:lnTo>
                    <a:pt x="46415" y="41657"/>
                  </a:lnTo>
                  <a:close/>
                  <a:moveTo>
                    <a:pt x="46415" y="41415"/>
                  </a:moveTo>
                  <a:lnTo>
                    <a:pt x="41858" y="41415"/>
                  </a:lnTo>
                  <a:lnTo>
                    <a:pt x="41858" y="36858"/>
                  </a:lnTo>
                  <a:lnTo>
                    <a:pt x="46415" y="36858"/>
                  </a:lnTo>
                  <a:close/>
                  <a:moveTo>
                    <a:pt x="46415" y="36616"/>
                  </a:moveTo>
                  <a:lnTo>
                    <a:pt x="41858" y="36616"/>
                  </a:lnTo>
                  <a:lnTo>
                    <a:pt x="41858" y="32019"/>
                  </a:lnTo>
                  <a:lnTo>
                    <a:pt x="46415" y="32019"/>
                  </a:lnTo>
                  <a:close/>
                  <a:moveTo>
                    <a:pt x="46415" y="31777"/>
                  </a:moveTo>
                  <a:lnTo>
                    <a:pt x="41858" y="31777"/>
                  </a:lnTo>
                  <a:lnTo>
                    <a:pt x="41858" y="27220"/>
                  </a:lnTo>
                  <a:lnTo>
                    <a:pt x="46415" y="27220"/>
                  </a:lnTo>
                  <a:close/>
                  <a:moveTo>
                    <a:pt x="46415" y="26978"/>
                  </a:moveTo>
                  <a:lnTo>
                    <a:pt x="41858" y="26978"/>
                  </a:lnTo>
                  <a:lnTo>
                    <a:pt x="41858" y="22381"/>
                  </a:lnTo>
                  <a:lnTo>
                    <a:pt x="46415" y="22381"/>
                  </a:lnTo>
                  <a:close/>
                  <a:moveTo>
                    <a:pt x="46415" y="22139"/>
                  </a:moveTo>
                  <a:lnTo>
                    <a:pt x="41858" y="22139"/>
                  </a:lnTo>
                  <a:lnTo>
                    <a:pt x="41858" y="17582"/>
                  </a:lnTo>
                  <a:lnTo>
                    <a:pt x="46415" y="17582"/>
                  </a:lnTo>
                  <a:close/>
                  <a:moveTo>
                    <a:pt x="46415" y="17340"/>
                  </a:moveTo>
                  <a:lnTo>
                    <a:pt x="41858" y="17340"/>
                  </a:lnTo>
                  <a:lnTo>
                    <a:pt x="41858" y="12783"/>
                  </a:lnTo>
                  <a:lnTo>
                    <a:pt x="46415" y="12783"/>
                  </a:lnTo>
                  <a:close/>
                  <a:moveTo>
                    <a:pt x="46415" y="12541"/>
                  </a:moveTo>
                  <a:lnTo>
                    <a:pt x="41858" y="12541"/>
                  </a:lnTo>
                  <a:lnTo>
                    <a:pt x="41858" y="7944"/>
                  </a:lnTo>
                  <a:lnTo>
                    <a:pt x="46415" y="7944"/>
                  </a:lnTo>
                  <a:close/>
                  <a:moveTo>
                    <a:pt x="46415" y="7702"/>
                  </a:moveTo>
                  <a:lnTo>
                    <a:pt x="41858" y="7702"/>
                  </a:lnTo>
                  <a:lnTo>
                    <a:pt x="41858" y="3307"/>
                  </a:lnTo>
                  <a:lnTo>
                    <a:pt x="46415" y="3307"/>
                  </a:lnTo>
                  <a:lnTo>
                    <a:pt x="46415" y="7904"/>
                  </a:lnTo>
                  <a:close/>
                  <a:moveTo>
                    <a:pt x="51214" y="89524"/>
                  </a:moveTo>
                  <a:lnTo>
                    <a:pt x="46657" y="89524"/>
                  </a:lnTo>
                  <a:lnTo>
                    <a:pt x="46657" y="84967"/>
                  </a:lnTo>
                  <a:lnTo>
                    <a:pt x="51214" y="84967"/>
                  </a:lnTo>
                  <a:close/>
                  <a:moveTo>
                    <a:pt x="51214" y="84685"/>
                  </a:moveTo>
                  <a:lnTo>
                    <a:pt x="46657" y="84685"/>
                  </a:lnTo>
                  <a:lnTo>
                    <a:pt x="46657" y="80128"/>
                  </a:lnTo>
                  <a:lnTo>
                    <a:pt x="51214" y="80128"/>
                  </a:lnTo>
                  <a:close/>
                  <a:moveTo>
                    <a:pt x="51214" y="79886"/>
                  </a:moveTo>
                  <a:lnTo>
                    <a:pt x="46657" y="79886"/>
                  </a:lnTo>
                  <a:lnTo>
                    <a:pt x="46657" y="75329"/>
                  </a:lnTo>
                  <a:lnTo>
                    <a:pt x="51214" y="75329"/>
                  </a:lnTo>
                  <a:close/>
                  <a:moveTo>
                    <a:pt x="51214" y="75087"/>
                  </a:moveTo>
                  <a:lnTo>
                    <a:pt x="46657" y="75087"/>
                  </a:lnTo>
                  <a:lnTo>
                    <a:pt x="46657" y="70490"/>
                  </a:lnTo>
                  <a:lnTo>
                    <a:pt x="51214" y="70490"/>
                  </a:lnTo>
                  <a:close/>
                  <a:moveTo>
                    <a:pt x="51214" y="70248"/>
                  </a:moveTo>
                  <a:lnTo>
                    <a:pt x="46657" y="70248"/>
                  </a:lnTo>
                  <a:lnTo>
                    <a:pt x="46657" y="65691"/>
                  </a:lnTo>
                  <a:lnTo>
                    <a:pt x="51214" y="65691"/>
                  </a:lnTo>
                  <a:close/>
                  <a:moveTo>
                    <a:pt x="51214" y="65449"/>
                  </a:moveTo>
                  <a:lnTo>
                    <a:pt x="46657" y="65449"/>
                  </a:lnTo>
                  <a:lnTo>
                    <a:pt x="46657" y="60892"/>
                  </a:lnTo>
                  <a:lnTo>
                    <a:pt x="51214" y="60892"/>
                  </a:lnTo>
                  <a:close/>
                  <a:moveTo>
                    <a:pt x="51214" y="60650"/>
                  </a:moveTo>
                  <a:lnTo>
                    <a:pt x="46657" y="60650"/>
                  </a:lnTo>
                  <a:lnTo>
                    <a:pt x="46657" y="56053"/>
                  </a:lnTo>
                  <a:lnTo>
                    <a:pt x="51214" y="56053"/>
                  </a:lnTo>
                  <a:close/>
                  <a:moveTo>
                    <a:pt x="51214" y="55811"/>
                  </a:moveTo>
                  <a:lnTo>
                    <a:pt x="46657" y="55811"/>
                  </a:lnTo>
                  <a:lnTo>
                    <a:pt x="46657" y="51254"/>
                  </a:lnTo>
                  <a:lnTo>
                    <a:pt x="51214" y="51254"/>
                  </a:lnTo>
                  <a:close/>
                  <a:moveTo>
                    <a:pt x="51214" y="51012"/>
                  </a:moveTo>
                  <a:lnTo>
                    <a:pt x="46657" y="51012"/>
                  </a:lnTo>
                  <a:lnTo>
                    <a:pt x="46657" y="46456"/>
                  </a:lnTo>
                  <a:lnTo>
                    <a:pt x="51214" y="46456"/>
                  </a:lnTo>
                  <a:close/>
                  <a:moveTo>
                    <a:pt x="51214" y="46214"/>
                  </a:moveTo>
                  <a:lnTo>
                    <a:pt x="46657" y="46214"/>
                  </a:lnTo>
                  <a:lnTo>
                    <a:pt x="46657" y="41616"/>
                  </a:lnTo>
                  <a:lnTo>
                    <a:pt x="51214" y="41616"/>
                  </a:lnTo>
                  <a:close/>
                  <a:moveTo>
                    <a:pt x="51214" y="41374"/>
                  </a:moveTo>
                  <a:lnTo>
                    <a:pt x="46657" y="41374"/>
                  </a:lnTo>
                  <a:lnTo>
                    <a:pt x="46657" y="36818"/>
                  </a:lnTo>
                  <a:lnTo>
                    <a:pt x="51214" y="36818"/>
                  </a:lnTo>
                  <a:close/>
                  <a:moveTo>
                    <a:pt x="51214" y="36576"/>
                  </a:moveTo>
                  <a:lnTo>
                    <a:pt x="46657" y="36576"/>
                  </a:lnTo>
                  <a:lnTo>
                    <a:pt x="46657" y="32019"/>
                  </a:lnTo>
                  <a:lnTo>
                    <a:pt x="51214" y="32019"/>
                  </a:lnTo>
                  <a:close/>
                  <a:moveTo>
                    <a:pt x="51214" y="31777"/>
                  </a:moveTo>
                  <a:lnTo>
                    <a:pt x="46657" y="31777"/>
                  </a:lnTo>
                  <a:lnTo>
                    <a:pt x="46657" y="27180"/>
                  </a:lnTo>
                  <a:lnTo>
                    <a:pt x="51214" y="27180"/>
                  </a:lnTo>
                  <a:close/>
                  <a:moveTo>
                    <a:pt x="51214" y="26938"/>
                  </a:moveTo>
                  <a:lnTo>
                    <a:pt x="46657" y="26938"/>
                  </a:lnTo>
                  <a:lnTo>
                    <a:pt x="46657" y="22381"/>
                  </a:lnTo>
                  <a:lnTo>
                    <a:pt x="51214" y="22381"/>
                  </a:lnTo>
                  <a:close/>
                  <a:moveTo>
                    <a:pt x="51214" y="22139"/>
                  </a:moveTo>
                  <a:lnTo>
                    <a:pt x="46657" y="22139"/>
                  </a:lnTo>
                  <a:lnTo>
                    <a:pt x="46657" y="17582"/>
                  </a:lnTo>
                  <a:lnTo>
                    <a:pt x="51214" y="17582"/>
                  </a:lnTo>
                  <a:close/>
                  <a:moveTo>
                    <a:pt x="51214" y="17340"/>
                  </a:moveTo>
                  <a:lnTo>
                    <a:pt x="46657" y="17340"/>
                  </a:lnTo>
                  <a:lnTo>
                    <a:pt x="46657" y="12743"/>
                  </a:lnTo>
                  <a:lnTo>
                    <a:pt x="51214" y="12743"/>
                  </a:lnTo>
                  <a:close/>
                  <a:moveTo>
                    <a:pt x="51214" y="12501"/>
                  </a:moveTo>
                  <a:lnTo>
                    <a:pt x="46657" y="12501"/>
                  </a:lnTo>
                  <a:lnTo>
                    <a:pt x="46657" y="7944"/>
                  </a:lnTo>
                  <a:lnTo>
                    <a:pt x="51214" y="7944"/>
                  </a:lnTo>
                  <a:close/>
                  <a:moveTo>
                    <a:pt x="51214" y="7702"/>
                  </a:moveTo>
                  <a:lnTo>
                    <a:pt x="46657" y="7702"/>
                  </a:lnTo>
                  <a:lnTo>
                    <a:pt x="46657" y="3307"/>
                  </a:lnTo>
                  <a:lnTo>
                    <a:pt x="51214" y="3307"/>
                  </a:lnTo>
                  <a:lnTo>
                    <a:pt x="51214" y="7904"/>
                  </a:lnTo>
                  <a:close/>
                  <a:moveTo>
                    <a:pt x="56053" y="89483"/>
                  </a:moveTo>
                  <a:lnTo>
                    <a:pt x="51456" y="89483"/>
                  </a:lnTo>
                  <a:lnTo>
                    <a:pt x="51456" y="84927"/>
                  </a:lnTo>
                  <a:lnTo>
                    <a:pt x="56053" y="84927"/>
                  </a:lnTo>
                  <a:close/>
                  <a:moveTo>
                    <a:pt x="56053" y="84685"/>
                  </a:moveTo>
                  <a:lnTo>
                    <a:pt x="51456" y="84685"/>
                  </a:lnTo>
                  <a:lnTo>
                    <a:pt x="51456" y="80087"/>
                  </a:lnTo>
                  <a:lnTo>
                    <a:pt x="56053" y="80087"/>
                  </a:lnTo>
                  <a:close/>
                  <a:moveTo>
                    <a:pt x="56053" y="79845"/>
                  </a:moveTo>
                  <a:lnTo>
                    <a:pt x="51456" y="79845"/>
                  </a:lnTo>
                  <a:lnTo>
                    <a:pt x="51456" y="75289"/>
                  </a:lnTo>
                  <a:lnTo>
                    <a:pt x="56053" y="75289"/>
                  </a:lnTo>
                  <a:close/>
                  <a:moveTo>
                    <a:pt x="56053" y="75047"/>
                  </a:moveTo>
                  <a:lnTo>
                    <a:pt x="51456" y="75047"/>
                  </a:lnTo>
                  <a:lnTo>
                    <a:pt x="51456" y="70490"/>
                  </a:lnTo>
                  <a:lnTo>
                    <a:pt x="56053" y="70490"/>
                  </a:lnTo>
                  <a:close/>
                  <a:moveTo>
                    <a:pt x="56053" y="70248"/>
                  </a:moveTo>
                  <a:lnTo>
                    <a:pt x="51456" y="70248"/>
                  </a:lnTo>
                  <a:lnTo>
                    <a:pt x="51456" y="65651"/>
                  </a:lnTo>
                  <a:lnTo>
                    <a:pt x="56053" y="65651"/>
                  </a:lnTo>
                  <a:close/>
                  <a:moveTo>
                    <a:pt x="56053" y="65409"/>
                  </a:moveTo>
                  <a:lnTo>
                    <a:pt x="51456" y="65409"/>
                  </a:lnTo>
                  <a:lnTo>
                    <a:pt x="51456" y="60852"/>
                  </a:lnTo>
                  <a:lnTo>
                    <a:pt x="56053" y="60852"/>
                  </a:lnTo>
                  <a:close/>
                  <a:moveTo>
                    <a:pt x="56053" y="60610"/>
                  </a:moveTo>
                  <a:lnTo>
                    <a:pt x="51456" y="60610"/>
                  </a:lnTo>
                  <a:lnTo>
                    <a:pt x="51456" y="56053"/>
                  </a:lnTo>
                  <a:lnTo>
                    <a:pt x="56053" y="56053"/>
                  </a:lnTo>
                  <a:close/>
                  <a:moveTo>
                    <a:pt x="56053" y="55811"/>
                  </a:moveTo>
                  <a:lnTo>
                    <a:pt x="51456" y="55811"/>
                  </a:lnTo>
                  <a:lnTo>
                    <a:pt x="51456" y="51214"/>
                  </a:lnTo>
                  <a:lnTo>
                    <a:pt x="56053" y="51214"/>
                  </a:lnTo>
                  <a:close/>
                  <a:moveTo>
                    <a:pt x="56053" y="50972"/>
                  </a:moveTo>
                  <a:lnTo>
                    <a:pt x="51456" y="50972"/>
                  </a:lnTo>
                  <a:lnTo>
                    <a:pt x="51456" y="46415"/>
                  </a:lnTo>
                  <a:lnTo>
                    <a:pt x="56053" y="46415"/>
                  </a:lnTo>
                  <a:close/>
                  <a:moveTo>
                    <a:pt x="56053" y="46173"/>
                  </a:moveTo>
                  <a:lnTo>
                    <a:pt x="51456" y="46173"/>
                  </a:lnTo>
                  <a:lnTo>
                    <a:pt x="51456" y="41616"/>
                  </a:lnTo>
                  <a:lnTo>
                    <a:pt x="56053" y="41616"/>
                  </a:lnTo>
                  <a:close/>
                  <a:moveTo>
                    <a:pt x="56053" y="41374"/>
                  </a:moveTo>
                  <a:lnTo>
                    <a:pt x="51456" y="41374"/>
                  </a:lnTo>
                  <a:lnTo>
                    <a:pt x="51456" y="36777"/>
                  </a:lnTo>
                  <a:lnTo>
                    <a:pt x="56053" y="36777"/>
                  </a:lnTo>
                  <a:close/>
                  <a:moveTo>
                    <a:pt x="56053" y="36535"/>
                  </a:moveTo>
                  <a:lnTo>
                    <a:pt x="51456" y="36535"/>
                  </a:lnTo>
                  <a:lnTo>
                    <a:pt x="51456" y="31978"/>
                  </a:lnTo>
                  <a:lnTo>
                    <a:pt x="56053" y="31978"/>
                  </a:lnTo>
                  <a:close/>
                  <a:moveTo>
                    <a:pt x="56053" y="31737"/>
                  </a:moveTo>
                  <a:lnTo>
                    <a:pt x="51456" y="31737"/>
                  </a:lnTo>
                  <a:lnTo>
                    <a:pt x="51456" y="27180"/>
                  </a:lnTo>
                  <a:lnTo>
                    <a:pt x="56053" y="27180"/>
                  </a:lnTo>
                  <a:close/>
                  <a:moveTo>
                    <a:pt x="56053" y="26938"/>
                  </a:moveTo>
                  <a:lnTo>
                    <a:pt x="51456" y="26938"/>
                  </a:lnTo>
                  <a:lnTo>
                    <a:pt x="51456" y="22341"/>
                  </a:lnTo>
                  <a:lnTo>
                    <a:pt x="56053" y="22341"/>
                  </a:lnTo>
                  <a:close/>
                  <a:moveTo>
                    <a:pt x="56053" y="22099"/>
                  </a:moveTo>
                  <a:lnTo>
                    <a:pt x="51456" y="22099"/>
                  </a:lnTo>
                  <a:lnTo>
                    <a:pt x="51456" y="17542"/>
                  </a:lnTo>
                  <a:lnTo>
                    <a:pt x="56053" y="17542"/>
                  </a:lnTo>
                  <a:close/>
                  <a:moveTo>
                    <a:pt x="56053" y="17300"/>
                  </a:moveTo>
                  <a:lnTo>
                    <a:pt x="51456" y="17300"/>
                  </a:lnTo>
                  <a:lnTo>
                    <a:pt x="51456" y="12743"/>
                  </a:lnTo>
                  <a:lnTo>
                    <a:pt x="56053" y="12743"/>
                  </a:lnTo>
                  <a:close/>
                  <a:moveTo>
                    <a:pt x="56053" y="12501"/>
                  </a:moveTo>
                  <a:lnTo>
                    <a:pt x="51456" y="12501"/>
                  </a:lnTo>
                  <a:lnTo>
                    <a:pt x="51456" y="7904"/>
                  </a:lnTo>
                  <a:lnTo>
                    <a:pt x="56053" y="7904"/>
                  </a:lnTo>
                  <a:close/>
                  <a:moveTo>
                    <a:pt x="56053" y="7662"/>
                  </a:moveTo>
                  <a:lnTo>
                    <a:pt x="51456" y="7662"/>
                  </a:lnTo>
                  <a:lnTo>
                    <a:pt x="51456" y="3307"/>
                  </a:lnTo>
                  <a:lnTo>
                    <a:pt x="56053" y="3307"/>
                  </a:lnTo>
                  <a:lnTo>
                    <a:pt x="56053" y="7904"/>
                  </a:lnTo>
                  <a:close/>
                  <a:moveTo>
                    <a:pt x="60852" y="89483"/>
                  </a:moveTo>
                  <a:lnTo>
                    <a:pt x="56295" y="89483"/>
                  </a:lnTo>
                  <a:lnTo>
                    <a:pt x="56295" y="84886"/>
                  </a:lnTo>
                  <a:lnTo>
                    <a:pt x="60852" y="84886"/>
                  </a:lnTo>
                  <a:close/>
                  <a:moveTo>
                    <a:pt x="60852" y="84644"/>
                  </a:moveTo>
                  <a:lnTo>
                    <a:pt x="56295" y="84644"/>
                  </a:lnTo>
                  <a:lnTo>
                    <a:pt x="56295" y="80087"/>
                  </a:lnTo>
                  <a:lnTo>
                    <a:pt x="60852" y="80087"/>
                  </a:lnTo>
                  <a:close/>
                  <a:moveTo>
                    <a:pt x="60852" y="79845"/>
                  </a:moveTo>
                  <a:lnTo>
                    <a:pt x="56295" y="79845"/>
                  </a:lnTo>
                  <a:lnTo>
                    <a:pt x="56295" y="75248"/>
                  </a:lnTo>
                  <a:lnTo>
                    <a:pt x="60852" y="75248"/>
                  </a:lnTo>
                  <a:close/>
                  <a:moveTo>
                    <a:pt x="60852" y="75006"/>
                  </a:moveTo>
                  <a:lnTo>
                    <a:pt x="56295" y="75006"/>
                  </a:lnTo>
                  <a:lnTo>
                    <a:pt x="56295" y="70449"/>
                  </a:lnTo>
                  <a:lnTo>
                    <a:pt x="60852" y="70449"/>
                  </a:lnTo>
                  <a:close/>
                  <a:moveTo>
                    <a:pt x="60852" y="70208"/>
                  </a:moveTo>
                  <a:lnTo>
                    <a:pt x="56295" y="70208"/>
                  </a:lnTo>
                  <a:lnTo>
                    <a:pt x="56295" y="65651"/>
                  </a:lnTo>
                  <a:lnTo>
                    <a:pt x="60852" y="65651"/>
                  </a:lnTo>
                  <a:close/>
                  <a:moveTo>
                    <a:pt x="60852" y="65409"/>
                  </a:moveTo>
                  <a:lnTo>
                    <a:pt x="56295" y="65409"/>
                  </a:lnTo>
                  <a:lnTo>
                    <a:pt x="56295" y="60812"/>
                  </a:lnTo>
                  <a:lnTo>
                    <a:pt x="60852" y="60812"/>
                  </a:lnTo>
                  <a:close/>
                  <a:moveTo>
                    <a:pt x="60852" y="60570"/>
                  </a:moveTo>
                  <a:lnTo>
                    <a:pt x="56295" y="60570"/>
                  </a:lnTo>
                  <a:lnTo>
                    <a:pt x="56295" y="56013"/>
                  </a:lnTo>
                  <a:lnTo>
                    <a:pt x="60852" y="56013"/>
                  </a:lnTo>
                  <a:close/>
                  <a:moveTo>
                    <a:pt x="60852" y="55771"/>
                  </a:moveTo>
                  <a:lnTo>
                    <a:pt x="56295" y="55771"/>
                  </a:lnTo>
                  <a:lnTo>
                    <a:pt x="56295" y="51214"/>
                  </a:lnTo>
                  <a:lnTo>
                    <a:pt x="60852" y="51214"/>
                  </a:lnTo>
                  <a:close/>
                  <a:moveTo>
                    <a:pt x="60852" y="50972"/>
                  </a:moveTo>
                  <a:lnTo>
                    <a:pt x="56295" y="50972"/>
                  </a:lnTo>
                  <a:lnTo>
                    <a:pt x="56295" y="46375"/>
                  </a:lnTo>
                  <a:lnTo>
                    <a:pt x="60852" y="46375"/>
                  </a:lnTo>
                  <a:close/>
                  <a:moveTo>
                    <a:pt x="60852" y="46133"/>
                  </a:moveTo>
                  <a:lnTo>
                    <a:pt x="56295" y="46133"/>
                  </a:lnTo>
                  <a:lnTo>
                    <a:pt x="56295" y="41576"/>
                  </a:lnTo>
                  <a:lnTo>
                    <a:pt x="60852" y="41576"/>
                  </a:lnTo>
                  <a:close/>
                  <a:moveTo>
                    <a:pt x="60852" y="41334"/>
                  </a:moveTo>
                  <a:lnTo>
                    <a:pt x="56295" y="41334"/>
                  </a:lnTo>
                  <a:lnTo>
                    <a:pt x="56295" y="36777"/>
                  </a:lnTo>
                  <a:lnTo>
                    <a:pt x="60852" y="36777"/>
                  </a:lnTo>
                  <a:close/>
                  <a:moveTo>
                    <a:pt x="60852" y="36535"/>
                  </a:moveTo>
                  <a:lnTo>
                    <a:pt x="56295" y="36535"/>
                  </a:lnTo>
                  <a:lnTo>
                    <a:pt x="56295" y="31938"/>
                  </a:lnTo>
                  <a:lnTo>
                    <a:pt x="60852" y="31938"/>
                  </a:lnTo>
                  <a:close/>
                  <a:moveTo>
                    <a:pt x="60852" y="31696"/>
                  </a:moveTo>
                  <a:lnTo>
                    <a:pt x="56295" y="31696"/>
                  </a:lnTo>
                  <a:lnTo>
                    <a:pt x="56295" y="27139"/>
                  </a:lnTo>
                  <a:lnTo>
                    <a:pt x="60852" y="27139"/>
                  </a:lnTo>
                  <a:close/>
                  <a:moveTo>
                    <a:pt x="60852" y="26897"/>
                  </a:moveTo>
                  <a:lnTo>
                    <a:pt x="56295" y="26897"/>
                  </a:lnTo>
                  <a:lnTo>
                    <a:pt x="56295" y="22341"/>
                  </a:lnTo>
                  <a:lnTo>
                    <a:pt x="60852" y="22341"/>
                  </a:lnTo>
                  <a:close/>
                  <a:moveTo>
                    <a:pt x="60852" y="22099"/>
                  </a:moveTo>
                  <a:lnTo>
                    <a:pt x="56295" y="22099"/>
                  </a:lnTo>
                  <a:lnTo>
                    <a:pt x="56295" y="17501"/>
                  </a:lnTo>
                  <a:lnTo>
                    <a:pt x="60852" y="17501"/>
                  </a:lnTo>
                  <a:close/>
                  <a:moveTo>
                    <a:pt x="60852" y="17260"/>
                  </a:moveTo>
                  <a:lnTo>
                    <a:pt x="56295" y="17260"/>
                  </a:lnTo>
                  <a:lnTo>
                    <a:pt x="56295" y="12703"/>
                  </a:lnTo>
                  <a:lnTo>
                    <a:pt x="60852" y="12703"/>
                  </a:lnTo>
                  <a:close/>
                  <a:moveTo>
                    <a:pt x="60852" y="12461"/>
                  </a:moveTo>
                  <a:lnTo>
                    <a:pt x="56295" y="12461"/>
                  </a:lnTo>
                  <a:lnTo>
                    <a:pt x="56295" y="7904"/>
                  </a:lnTo>
                  <a:lnTo>
                    <a:pt x="60852" y="7904"/>
                  </a:lnTo>
                  <a:close/>
                  <a:moveTo>
                    <a:pt x="60852" y="7662"/>
                  </a:moveTo>
                  <a:lnTo>
                    <a:pt x="56295" y="7662"/>
                  </a:lnTo>
                  <a:lnTo>
                    <a:pt x="56295" y="3307"/>
                  </a:lnTo>
                  <a:lnTo>
                    <a:pt x="60852" y="3307"/>
                  </a:lnTo>
                  <a:lnTo>
                    <a:pt x="60852" y="7904"/>
                  </a:lnTo>
                  <a:close/>
                  <a:moveTo>
                    <a:pt x="65651" y="84644"/>
                  </a:moveTo>
                  <a:lnTo>
                    <a:pt x="61094" y="84644"/>
                  </a:lnTo>
                  <a:lnTo>
                    <a:pt x="61094" y="80047"/>
                  </a:lnTo>
                  <a:lnTo>
                    <a:pt x="65651" y="80047"/>
                  </a:lnTo>
                  <a:close/>
                  <a:moveTo>
                    <a:pt x="65651" y="79805"/>
                  </a:moveTo>
                  <a:lnTo>
                    <a:pt x="61094" y="79805"/>
                  </a:lnTo>
                  <a:lnTo>
                    <a:pt x="61094" y="75248"/>
                  </a:lnTo>
                  <a:lnTo>
                    <a:pt x="65651" y="75248"/>
                  </a:lnTo>
                  <a:close/>
                  <a:moveTo>
                    <a:pt x="65651" y="75006"/>
                  </a:moveTo>
                  <a:lnTo>
                    <a:pt x="61094" y="75006"/>
                  </a:lnTo>
                  <a:lnTo>
                    <a:pt x="61094" y="70449"/>
                  </a:lnTo>
                  <a:lnTo>
                    <a:pt x="65651" y="70449"/>
                  </a:lnTo>
                  <a:close/>
                  <a:moveTo>
                    <a:pt x="65651" y="70208"/>
                  </a:moveTo>
                  <a:lnTo>
                    <a:pt x="61094" y="70208"/>
                  </a:lnTo>
                  <a:lnTo>
                    <a:pt x="61094" y="65610"/>
                  </a:lnTo>
                  <a:lnTo>
                    <a:pt x="65651" y="65610"/>
                  </a:lnTo>
                  <a:close/>
                  <a:moveTo>
                    <a:pt x="65651" y="65368"/>
                  </a:moveTo>
                  <a:lnTo>
                    <a:pt x="61094" y="65368"/>
                  </a:lnTo>
                  <a:lnTo>
                    <a:pt x="61094" y="60812"/>
                  </a:lnTo>
                  <a:lnTo>
                    <a:pt x="65651" y="60812"/>
                  </a:lnTo>
                  <a:close/>
                  <a:moveTo>
                    <a:pt x="65651" y="60570"/>
                  </a:moveTo>
                  <a:lnTo>
                    <a:pt x="61094" y="60570"/>
                  </a:lnTo>
                  <a:lnTo>
                    <a:pt x="61094" y="56013"/>
                  </a:lnTo>
                  <a:lnTo>
                    <a:pt x="65651" y="56013"/>
                  </a:lnTo>
                  <a:close/>
                  <a:moveTo>
                    <a:pt x="65651" y="55771"/>
                  </a:moveTo>
                  <a:lnTo>
                    <a:pt x="61094" y="55771"/>
                  </a:lnTo>
                  <a:lnTo>
                    <a:pt x="61094" y="51174"/>
                  </a:lnTo>
                  <a:lnTo>
                    <a:pt x="65651" y="51174"/>
                  </a:lnTo>
                  <a:close/>
                  <a:moveTo>
                    <a:pt x="65651" y="50932"/>
                  </a:moveTo>
                  <a:lnTo>
                    <a:pt x="61094" y="50932"/>
                  </a:lnTo>
                  <a:lnTo>
                    <a:pt x="61094" y="46375"/>
                  </a:lnTo>
                  <a:lnTo>
                    <a:pt x="65651" y="46375"/>
                  </a:lnTo>
                  <a:close/>
                  <a:moveTo>
                    <a:pt x="65651" y="46133"/>
                  </a:moveTo>
                  <a:lnTo>
                    <a:pt x="61094" y="46133"/>
                  </a:lnTo>
                  <a:lnTo>
                    <a:pt x="61094" y="41536"/>
                  </a:lnTo>
                  <a:lnTo>
                    <a:pt x="65651" y="41536"/>
                  </a:lnTo>
                  <a:close/>
                  <a:moveTo>
                    <a:pt x="65651" y="41294"/>
                  </a:moveTo>
                  <a:lnTo>
                    <a:pt x="61094" y="41294"/>
                  </a:lnTo>
                  <a:lnTo>
                    <a:pt x="61094" y="36737"/>
                  </a:lnTo>
                  <a:lnTo>
                    <a:pt x="65651" y="36737"/>
                  </a:lnTo>
                  <a:close/>
                  <a:moveTo>
                    <a:pt x="65651" y="36495"/>
                  </a:moveTo>
                  <a:lnTo>
                    <a:pt x="61094" y="36495"/>
                  </a:lnTo>
                  <a:lnTo>
                    <a:pt x="61094" y="31938"/>
                  </a:lnTo>
                  <a:lnTo>
                    <a:pt x="65651" y="31938"/>
                  </a:lnTo>
                  <a:close/>
                  <a:moveTo>
                    <a:pt x="65651" y="31696"/>
                  </a:moveTo>
                  <a:lnTo>
                    <a:pt x="61094" y="31696"/>
                  </a:lnTo>
                  <a:lnTo>
                    <a:pt x="61094" y="27099"/>
                  </a:lnTo>
                  <a:lnTo>
                    <a:pt x="65651" y="27099"/>
                  </a:lnTo>
                  <a:close/>
                  <a:moveTo>
                    <a:pt x="65651" y="26857"/>
                  </a:moveTo>
                  <a:lnTo>
                    <a:pt x="61094" y="26857"/>
                  </a:lnTo>
                  <a:lnTo>
                    <a:pt x="61094" y="22300"/>
                  </a:lnTo>
                  <a:lnTo>
                    <a:pt x="65651" y="22300"/>
                  </a:lnTo>
                  <a:close/>
                  <a:moveTo>
                    <a:pt x="65651" y="22058"/>
                  </a:moveTo>
                  <a:lnTo>
                    <a:pt x="61094" y="22058"/>
                  </a:lnTo>
                  <a:lnTo>
                    <a:pt x="61094" y="17501"/>
                  </a:lnTo>
                  <a:lnTo>
                    <a:pt x="65651" y="17501"/>
                  </a:lnTo>
                  <a:close/>
                  <a:moveTo>
                    <a:pt x="65651" y="17260"/>
                  </a:moveTo>
                  <a:lnTo>
                    <a:pt x="61094" y="17260"/>
                  </a:lnTo>
                  <a:lnTo>
                    <a:pt x="61094" y="12662"/>
                  </a:lnTo>
                  <a:lnTo>
                    <a:pt x="65651" y="12662"/>
                  </a:lnTo>
                  <a:close/>
                  <a:moveTo>
                    <a:pt x="65651" y="12420"/>
                  </a:moveTo>
                  <a:lnTo>
                    <a:pt x="61094" y="12420"/>
                  </a:lnTo>
                  <a:lnTo>
                    <a:pt x="61094" y="7864"/>
                  </a:lnTo>
                  <a:lnTo>
                    <a:pt x="65651" y="7864"/>
                  </a:lnTo>
                  <a:close/>
                  <a:moveTo>
                    <a:pt x="70490" y="84604"/>
                  </a:moveTo>
                  <a:lnTo>
                    <a:pt x="65893" y="84604"/>
                  </a:lnTo>
                  <a:lnTo>
                    <a:pt x="65893" y="80047"/>
                  </a:lnTo>
                  <a:lnTo>
                    <a:pt x="70490" y="80047"/>
                  </a:lnTo>
                  <a:close/>
                  <a:moveTo>
                    <a:pt x="70490" y="79805"/>
                  </a:moveTo>
                  <a:lnTo>
                    <a:pt x="65893" y="79805"/>
                  </a:lnTo>
                  <a:lnTo>
                    <a:pt x="65893" y="75208"/>
                  </a:lnTo>
                  <a:lnTo>
                    <a:pt x="70490" y="75208"/>
                  </a:lnTo>
                  <a:close/>
                  <a:moveTo>
                    <a:pt x="70490" y="74966"/>
                  </a:moveTo>
                  <a:lnTo>
                    <a:pt x="65893" y="74966"/>
                  </a:lnTo>
                  <a:lnTo>
                    <a:pt x="65893" y="70409"/>
                  </a:lnTo>
                  <a:lnTo>
                    <a:pt x="70490" y="70409"/>
                  </a:lnTo>
                  <a:close/>
                  <a:moveTo>
                    <a:pt x="70490" y="70167"/>
                  </a:moveTo>
                  <a:lnTo>
                    <a:pt x="65893" y="70167"/>
                  </a:lnTo>
                  <a:lnTo>
                    <a:pt x="65893" y="65610"/>
                  </a:lnTo>
                  <a:lnTo>
                    <a:pt x="70490" y="65610"/>
                  </a:lnTo>
                  <a:close/>
                  <a:moveTo>
                    <a:pt x="70490" y="65368"/>
                  </a:moveTo>
                  <a:lnTo>
                    <a:pt x="65893" y="65368"/>
                  </a:lnTo>
                  <a:lnTo>
                    <a:pt x="65893" y="60771"/>
                  </a:lnTo>
                  <a:lnTo>
                    <a:pt x="70490" y="60771"/>
                  </a:lnTo>
                  <a:close/>
                  <a:moveTo>
                    <a:pt x="70490" y="60529"/>
                  </a:moveTo>
                  <a:lnTo>
                    <a:pt x="65893" y="60529"/>
                  </a:lnTo>
                  <a:lnTo>
                    <a:pt x="65893" y="55972"/>
                  </a:lnTo>
                  <a:lnTo>
                    <a:pt x="70490" y="55972"/>
                  </a:lnTo>
                  <a:close/>
                  <a:moveTo>
                    <a:pt x="70490" y="55730"/>
                  </a:moveTo>
                  <a:lnTo>
                    <a:pt x="65893" y="55730"/>
                  </a:lnTo>
                  <a:lnTo>
                    <a:pt x="65893" y="51174"/>
                  </a:lnTo>
                  <a:lnTo>
                    <a:pt x="70490" y="51174"/>
                  </a:lnTo>
                  <a:close/>
                  <a:moveTo>
                    <a:pt x="70490" y="50932"/>
                  </a:moveTo>
                  <a:lnTo>
                    <a:pt x="65893" y="50932"/>
                  </a:lnTo>
                  <a:lnTo>
                    <a:pt x="65893" y="46335"/>
                  </a:lnTo>
                  <a:lnTo>
                    <a:pt x="70490" y="46335"/>
                  </a:lnTo>
                  <a:close/>
                  <a:moveTo>
                    <a:pt x="70490" y="46093"/>
                  </a:moveTo>
                  <a:lnTo>
                    <a:pt x="65893" y="46093"/>
                  </a:lnTo>
                  <a:lnTo>
                    <a:pt x="65893" y="41536"/>
                  </a:lnTo>
                  <a:lnTo>
                    <a:pt x="70490" y="41536"/>
                  </a:lnTo>
                  <a:close/>
                  <a:moveTo>
                    <a:pt x="70490" y="41294"/>
                  </a:moveTo>
                  <a:lnTo>
                    <a:pt x="65893" y="41294"/>
                  </a:lnTo>
                  <a:lnTo>
                    <a:pt x="65893" y="36737"/>
                  </a:lnTo>
                  <a:lnTo>
                    <a:pt x="70490" y="36737"/>
                  </a:lnTo>
                  <a:close/>
                  <a:moveTo>
                    <a:pt x="70490" y="36495"/>
                  </a:moveTo>
                  <a:lnTo>
                    <a:pt x="65893" y="36495"/>
                  </a:lnTo>
                  <a:lnTo>
                    <a:pt x="65893" y="31898"/>
                  </a:lnTo>
                  <a:lnTo>
                    <a:pt x="70490" y="31898"/>
                  </a:lnTo>
                  <a:close/>
                  <a:moveTo>
                    <a:pt x="70490" y="31656"/>
                  </a:moveTo>
                  <a:lnTo>
                    <a:pt x="65893" y="31656"/>
                  </a:lnTo>
                  <a:lnTo>
                    <a:pt x="65893" y="27099"/>
                  </a:lnTo>
                  <a:lnTo>
                    <a:pt x="70490" y="27099"/>
                  </a:lnTo>
                  <a:close/>
                  <a:moveTo>
                    <a:pt x="70490" y="26857"/>
                  </a:moveTo>
                  <a:lnTo>
                    <a:pt x="65893" y="26857"/>
                  </a:lnTo>
                  <a:lnTo>
                    <a:pt x="65893" y="22260"/>
                  </a:lnTo>
                  <a:lnTo>
                    <a:pt x="70490" y="22260"/>
                  </a:lnTo>
                  <a:close/>
                  <a:moveTo>
                    <a:pt x="70490" y="22018"/>
                  </a:moveTo>
                  <a:lnTo>
                    <a:pt x="65893" y="22018"/>
                  </a:lnTo>
                  <a:lnTo>
                    <a:pt x="65893" y="17461"/>
                  </a:lnTo>
                  <a:lnTo>
                    <a:pt x="70490" y="17461"/>
                  </a:lnTo>
                  <a:close/>
                  <a:moveTo>
                    <a:pt x="70490" y="17219"/>
                  </a:moveTo>
                  <a:lnTo>
                    <a:pt x="65893" y="17219"/>
                  </a:lnTo>
                  <a:lnTo>
                    <a:pt x="65893" y="12662"/>
                  </a:lnTo>
                  <a:lnTo>
                    <a:pt x="70490" y="12662"/>
                  </a:lnTo>
                  <a:close/>
                  <a:moveTo>
                    <a:pt x="70490" y="12420"/>
                  </a:moveTo>
                  <a:lnTo>
                    <a:pt x="65893" y="12420"/>
                  </a:lnTo>
                  <a:lnTo>
                    <a:pt x="65893" y="7823"/>
                  </a:lnTo>
                  <a:lnTo>
                    <a:pt x="70490" y="7823"/>
                  </a:lnTo>
                  <a:close/>
                  <a:moveTo>
                    <a:pt x="75289" y="79765"/>
                  </a:moveTo>
                  <a:lnTo>
                    <a:pt x="70732" y="79765"/>
                  </a:lnTo>
                  <a:lnTo>
                    <a:pt x="70732" y="75208"/>
                  </a:lnTo>
                  <a:lnTo>
                    <a:pt x="75289" y="75208"/>
                  </a:lnTo>
                  <a:close/>
                  <a:moveTo>
                    <a:pt x="75289" y="74966"/>
                  </a:moveTo>
                  <a:lnTo>
                    <a:pt x="70732" y="74966"/>
                  </a:lnTo>
                  <a:lnTo>
                    <a:pt x="70732" y="70409"/>
                  </a:lnTo>
                  <a:lnTo>
                    <a:pt x="75289" y="70409"/>
                  </a:lnTo>
                  <a:close/>
                  <a:moveTo>
                    <a:pt x="75289" y="70167"/>
                  </a:moveTo>
                  <a:lnTo>
                    <a:pt x="70732" y="70167"/>
                  </a:lnTo>
                  <a:lnTo>
                    <a:pt x="70732" y="65570"/>
                  </a:lnTo>
                  <a:lnTo>
                    <a:pt x="75289" y="65570"/>
                  </a:lnTo>
                  <a:close/>
                  <a:moveTo>
                    <a:pt x="75289" y="65328"/>
                  </a:moveTo>
                  <a:lnTo>
                    <a:pt x="70732" y="65328"/>
                  </a:lnTo>
                  <a:lnTo>
                    <a:pt x="70732" y="60771"/>
                  </a:lnTo>
                  <a:lnTo>
                    <a:pt x="75289" y="60771"/>
                  </a:lnTo>
                  <a:close/>
                  <a:moveTo>
                    <a:pt x="75289" y="60529"/>
                  </a:moveTo>
                  <a:lnTo>
                    <a:pt x="70732" y="60529"/>
                  </a:lnTo>
                  <a:lnTo>
                    <a:pt x="70732" y="55972"/>
                  </a:lnTo>
                  <a:lnTo>
                    <a:pt x="75289" y="55972"/>
                  </a:lnTo>
                  <a:close/>
                  <a:moveTo>
                    <a:pt x="75289" y="55730"/>
                  </a:moveTo>
                  <a:lnTo>
                    <a:pt x="70732" y="55730"/>
                  </a:lnTo>
                  <a:lnTo>
                    <a:pt x="70732" y="51133"/>
                  </a:lnTo>
                  <a:lnTo>
                    <a:pt x="75289" y="51133"/>
                  </a:lnTo>
                  <a:close/>
                  <a:moveTo>
                    <a:pt x="75289" y="50891"/>
                  </a:moveTo>
                  <a:lnTo>
                    <a:pt x="70732" y="50891"/>
                  </a:lnTo>
                  <a:lnTo>
                    <a:pt x="70732" y="46335"/>
                  </a:lnTo>
                  <a:lnTo>
                    <a:pt x="75289" y="46335"/>
                  </a:lnTo>
                  <a:close/>
                  <a:moveTo>
                    <a:pt x="75289" y="46093"/>
                  </a:moveTo>
                  <a:lnTo>
                    <a:pt x="70732" y="46093"/>
                  </a:lnTo>
                  <a:lnTo>
                    <a:pt x="70732" y="41495"/>
                  </a:lnTo>
                  <a:lnTo>
                    <a:pt x="75289" y="41495"/>
                  </a:lnTo>
                  <a:close/>
                  <a:moveTo>
                    <a:pt x="75289" y="41253"/>
                  </a:moveTo>
                  <a:lnTo>
                    <a:pt x="70732" y="41253"/>
                  </a:lnTo>
                  <a:lnTo>
                    <a:pt x="70732" y="36697"/>
                  </a:lnTo>
                  <a:lnTo>
                    <a:pt x="75289" y="36697"/>
                  </a:lnTo>
                  <a:close/>
                  <a:moveTo>
                    <a:pt x="75289" y="36455"/>
                  </a:moveTo>
                  <a:lnTo>
                    <a:pt x="70732" y="36455"/>
                  </a:lnTo>
                  <a:lnTo>
                    <a:pt x="70732" y="31898"/>
                  </a:lnTo>
                  <a:lnTo>
                    <a:pt x="75289" y="31898"/>
                  </a:lnTo>
                  <a:close/>
                  <a:moveTo>
                    <a:pt x="75289" y="31656"/>
                  </a:moveTo>
                  <a:lnTo>
                    <a:pt x="70732" y="31656"/>
                  </a:lnTo>
                  <a:lnTo>
                    <a:pt x="70732" y="27059"/>
                  </a:lnTo>
                  <a:lnTo>
                    <a:pt x="75289" y="27059"/>
                  </a:lnTo>
                  <a:close/>
                  <a:moveTo>
                    <a:pt x="75289" y="26817"/>
                  </a:moveTo>
                  <a:lnTo>
                    <a:pt x="70732" y="26817"/>
                  </a:lnTo>
                  <a:lnTo>
                    <a:pt x="70732" y="22260"/>
                  </a:lnTo>
                  <a:lnTo>
                    <a:pt x="75289" y="22260"/>
                  </a:lnTo>
                  <a:close/>
                  <a:moveTo>
                    <a:pt x="75289" y="22018"/>
                  </a:moveTo>
                  <a:lnTo>
                    <a:pt x="70732" y="22018"/>
                  </a:lnTo>
                  <a:lnTo>
                    <a:pt x="70732" y="17461"/>
                  </a:lnTo>
                  <a:lnTo>
                    <a:pt x="75289" y="17461"/>
                  </a:lnTo>
                  <a:close/>
                  <a:moveTo>
                    <a:pt x="75289" y="17219"/>
                  </a:moveTo>
                  <a:lnTo>
                    <a:pt x="70732" y="17219"/>
                  </a:lnTo>
                  <a:lnTo>
                    <a:pt x="70732" y="12622"/>
                  </a:lnTo>
                  <a:lnTo>
                    <a:pt x="75289" y="12622"/>
                  </a:lnTo>
                  <a:close/>
                  <a:moveTo>
                    <a:pt x="80087" y="74926"/>
                  </a:moveTo>
                  <a:lnTo>
                    <a:pt x="75531" y="74926"/>
                  </a:lnTo>
                  <a:lnTo>
                    <a:pt x="75531" y="70369"/>
                  </a:lnTo>
                  <a:lnTo>
                    <a:pt x="80087" y="70369"/>
                  </a:lnTo>
                  <a:close/>
                  <a:moveTo>
                    <a:pt x="80087" y="70127"/>
                  </a:moveTo>
                  <a:lnTo>
                    <a:pt x="75531" y="70127"/>
                  </a:lnTo>
                  <a:lnTo>
                    <a:pt x="75531" y="65570"/>
                  </a:lnTo>
                  <a:lnTo>
                    <a:pt x="80087" y="65570"/>
                  </a:lnTo>
                  <a:close/>
                  <a:moveTo>
                    <a:pt x="80087" y="65328"/>
                  </a:moveTo>
                  <a:lnTo>
                    <a:pt x="75531" y="65328"/>
                  </a:lnTo>
                  <a:lnTo>
                    <a:pt x="75531" y="60731"/>
                  </a:lnTo>
                  <a:lnTo>
                    <a:pt x="80087" y="60731"/>
                  </a:lnTo>
                  <a:close/>
                  <a:moveTo>
                    <a:pt x="80087" y="60489"/>
                  </a:moveTo>
                  <a:lnTo>
                    <a:pt x="75531" y="60489"/>
                  </a:lnTo>
                  <a:lnTo>
                    <a:pt x="75531" y="55932"/>
                  </a:lnTo>
                  <a:lnTo>
                    <a:pt x="80087" y="55932"/>
                  </a:lnTo>
                  <a:close/>
                  <a:moveTo>
                    <a:pt x="80087" y="55690"/>
                  </a:moveTo>
                  <a:lnTo>
                    <a:pt x="75531" y="55690"/>
                  </a:lnTo>
                  <a:lnTo>
                    <a:pt x="75531" y="51133"/>
                  </a:lnTo>
                  <a:lnTo>
                    <a:pt x="80087" y="51133"/>
                  </a:lnTo>
                  <a:close/>
                  <a:moveTo>
                    <a:pt x="80087" y="50891"/>
                  </a:moveTo>
                  <a:lnTo>
                    <a:pt x="75531" y="50891"/>
                  </a:lnTo>
                  <a:lnTo>
                    <a:pt x="75531" y="46294"/>
                  </a:lnTo>
                  <a:lnTo>
                    <a:pt x="80087" y="46294"/>
                  </a:lnTo>
                  <a:close/>
                  <a:moveTo>
                    <a:pt x="80087" y="46052"/>
                  </a:moveTo>
                  <a:lnTo>
                    <a:pt x="75531" y="46052"/>
                  </a:lnTo>
                  <a:lnTo>
                    <a:pt x="75531" y="41495"/>
                  </a:lnTo>
                  <a:lnTo>
                    <a:pt x="80087" y="41495"/>
                  </a:lnTo>
                  <a:close/>
                  <a:moveTo>
                    <a:pt x="80087" y="41253"/>
                  </a:moveTo>
                  <a:lnTo>
                    <a:pt x="75531" y="41253"/>
                  </a:lnTo>
                  <a:lnTo>
                    <a:pt x="75531" y="36697"/>
                  </a:lnTo>
                  <a:lnTo>
                    <a:pt x="80087" y="36697"/>
                  </a:lnTo>
                  <a:close/>
                  <a:moveTo>
                    <a:pt x="80087" y="36455"/>
                  </a:moveTo>
                  <a:lnTo>
                    <a:pt x="75531" y="36455"/>
                  </a:lnTo>
                  <a:lnTo>
                    <a:pt x="75531" y="31858"/>
                  </a:lnTo>
                  <a:lnTo>
                    <a:pt x="80087" y="31858"/>
                  </a:lnTo>
                  <a:close/>
                  <a:moveTo>
                    <a:pt x="80087" y="31616"/>
                  </a:moveTo>
                  <a:lnTo>
                    <a:pt x="75531" y="31616"/>
                  </a:lnTo>
                  <a:lnTo>
                    <a:pt x="75531" y="27059"/>
                  </a:lnTo>
                  <a:lnTo>
                    <a:pt x="80087" y="27059"/>
                  </a:lnTo>
                  <a:close/>
                  <a:moveTo>
                    <a:pt x="80087" y="26817"/>
                  </a:moveTo>
                  <a:lnTo>
                    <a:pt x="75531" y="26817"/>
                  </a:lnTo>
                  <a:lnTo>
                    <a:pt x="75531" y="22260"/>
                  </a:lnTo>
                  <a:lnTo>
                    <a:pt x="80087" y="22260"/>
                  </a:lnTo>
                  <a:close/>
                  <a:moveTo>
                    <a:pt x="80087" y="22018"/>
                  </a:moveTo>
                  <a:lnTo>
                    <a:pt x="75531" y="22018"/>
                  </a:lnTo>
                  <a:lnTo>
                    <a:pt x="75531" y="17421"/>
                  </a:lnTo>
                  <a:lnTo>
                    <a:pt x="80087" y="17421"/>
                  </a:lnTo>
                  <a:close/>
                  <a:moveTo>
                    <a:pt x="84886" y="70127"/>
                  </a:moveTo>
                  <a:lnTo>
                    <a:pt x="80329" y="70127"/>
                  </a:lnTo>
                  <a:lnTo>
                    <a:pt x="80329" y="65530"/>
                  </a:lnTo>
                  <a:lnTo>
                    <a:pt x="84886" y="65530"/>
                  </a:lnTo>
                  <a:close/>
                  <a:moveTo>
                    <a:pt x="84886" y="65288"/>
                  </a:moveTo>
                  <a:lnTo>
                    <a:pt x="80329" y="65288"/>
                  </a:lnTo>
                  <a:lnTo>
                    <a:pt x="80329" y="60731"/>
                  </a:lnTo>
                  <a:lnTo>
                    <a:pt x="84886" y="60731"/>
                  </a:lnTo>
                  <a:close/>
                  <a:moveTo>
                    <a:pt x="84886" y="60489"/>
                  </a:moveTo>
                  <a:lnTo>
                    <a:pt x="80329" y="60489"/>
                  </a:lnTo>
                  <a:lnTo>
                    <a:pt x="80329" y="55932"/>
                  </a:lnTo>
                  <a:lnTo>
                    <a:pt x="84886" y="55932"/>
                  </a:lnTo>
                  <a:close/>
                  <a:moveTo>
                    <a:pt x="84886" y="55690"/>
                  </a:moveTo>
                  <a:lnTo>
                    <a:pt x="80329" y="55690"/>
                  </a:lnTo>
                  <a:lnTo>
                    <a:pt x="80329" y="51093"/>
                  </a:lnTo>
                  <a:lnTo>
                    <a:pt x="84886" y="51093"/>
                  </a:lnTo>
                  <a:close/>
                  <a:moveTo>
                    <a:pt x="84886" y="50851"/>
                  </a:moveTo>
                  <a:lnTo>
                    <a:pt x="80329" y="50851"/>
                  </a:lnTo>
                  <a:lnTo>
                    <a:pt x="80329" y="46294"/>
                  </a:lnTo>
                  <a:lnTo>
                    <a:pt x="84886" y="46294"/>
                  </a:lnTo>
                  <a:close/>
                  <a:moveTo>
                    <a:pt x="84886" y="46052"/>
                  </a:moveTo>
                  <a:lnTo>
                    <a:pt x="80329" y="46052"/>
                  </a:lnTo>
                  <a:lnTo>
                    <a:pt x="80329" y="41495"/>
                  </a:lnTo>
                  <a:lnTo>
                    <a:pt x="84886" y="41495"/>
                  </a:lnTo>
                  <a:close/>
                  <a:moveTo>
                    <a:pt x="84886" y="41253"/>
                  </a:moveTo>
                  <a:lnTo>
                    <a:pt x="80329" y="41253"/>
                  </a:lnTo>
                  <a:lnTo>
                    <a:pt x="80329" y="36656"/>
                  </a:lnTo>
                  <a:lnTo>
                    <a:pt x="84886" y="36656"/>
                  </a:lnTo>
                  <a:close/>
                  <a:moveTo>
                    <a:pt x="84886" y="36414"/>
                  </a:moveTo>
                  <a:lnTo>
                    <a:pt x="80329" y="36414"/>
                  </a:lnTo>
                  <a:lnTo>
                    <a:pt x="80329" y="31858"/>
                  </a:lnTo>
                  <a:lnTo>
                    <a:pt x="84886" y="31858"/>
                  </a:lnTo>
                  <a:close/>
                  <a:moveTo>
                    <a:pt x="84886" y="31616"/>
                  </a:moveTo>
                  <a:lnTo>
                    <a:pt x="80329" y="31616"/>
                  </a:lnTo>
                  <a:lnTo>
                    <a:pt x="80329" y="27018"/>
                  </a:lnTo>
                  <a:lnTo>
                    <a:pt x="84886" y="27018"/>
                  </a:lnTo>
                  <a:close/>
                  <a:moveTo>
                    <a:pt x="84886" y="26776"/>
                  </a:moveTo>
                  <a:lnTo>
                    <a:pt x="80329" y="26776"/>
                  </a:lnTo>
                  <a:lnTo>
                    <a:pt x="80329" y="22220"/>
                  </a:lnTo>
                  <a:lnTo>
                    <a:pt x="84886" y="2222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419336E4-2156-0CDA-6372-0E360C7F9409}"/>
              </a:ext>
            </a:extLst>
          </p:cNvPr>
          <p:cNvSpPr txBox="1"/>
          <p:nvPr/>
        </p:nvSpPr>
        <p:spPr>
          <a:xfrm>
            <a:off x="204688" y="664695"/>
            <a:ext cx="8191603" cy="3172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2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NAME:  MADALITSO MAJAWA  </a:t>
            </a:r>
          </a:p>
          <a:p>
            <a:pPr marL="0" marR="0"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200" b="1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NUMBER:                    2432520</a:t>
            </a:r>
          </a:p>
          <a:p>
            <a:pPr marL="0" marR="0"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2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SUBJECT NUMBER:                  LCH4010</a:t>
            </a:r>
          </a:p>
          <a:p>
            <a:pPr marL="0" marR="0"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200" b="1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LECTURE NAME:      HELEN PARSONS</a:t>
            </a:r>
            <a:endParaRPr lang="en-US" sz="1200" b="1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36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Psychology in Health and Social Care</a:t>
            </a:r>
            <a:endParaRPr lang="en-US" sz="36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0DDF828-6D06-EF6B-1D3F-8D7AFF27229A}"/>
              </a:ext>
            </a:extLst>
          </p:cNvPr>
          <p:cNvSpPr txBox="1"/>
          <p:nvPr/>
        </p:nvSpPr>
        <p:spPr>
          <a:xfrm>
            <a:off x="2861597" y="243840"/>
            <a:ext cx="3206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AGENDA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33C31D6-50FA-EAF8-351C-C9FA511959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7804408"/>
              </p:ext>
            </p:extLst>
          </p:nvPr>
        </p:nvGraphicFramePr>
        <p:xfrm>
          <a:off x="700089" y="841732"/>
          <a:ext cx="7372350" cy="3776750"/>
        </p:xfrm>
        <a:graphic>
          <a:graphicData uri="http://schemas.openxmlformats.org/drawingml/2006/table">
            <a:tbl>
              <a:tblPr firstRow="1" bandRow="1">
                <a:tableStyleId>{7FCD4CA4-2DB1-4342-AC2F-198933B7259D}</a:tableStyleId>
              </a:tblPr>
              <a:tblGrid>
                <a:gridCol w="6635114">
                  <a:extLst>
                    <a:ext uri="{9D8B030D-6E8A-4147-A177-3AD203B41FA5}">
                      <a16:colId xmlns:a16="http://schemas.microsoft.com/office/drawing/2014/main" val="3043516740"/>
                    </a:ext>
                  </a:extLst>
                </a:gridCol>
                <a:gridCol w="737236">
                  <a:extLst>
                    <a:ext uri="{9D8B030D-6E8A-4147-A177-3AD203B41FA5}">
                      <a16:colId xmlns:a16="http://schemas.microsoft.com/office/drawing/2014/main" val="81269151"/>
                    </a:ext>
                  </a:extLst>
                </a:gridCol>
              </a:tblGrid>
              <a:tr h="298983">
                <a:tc>
                  <a:txBody>
                    <a:bodyPr/>
                    <a:lstStyle/>
                    <a:p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3389925"/>
                  </a:ext>
                </a:extLst>
              </a:tr>
              <a:tr h="29898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b="0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Bowlby’s Attachment Theory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9963414"/>
                  </a:ext>
                </a:extLst>
              </a:tr>
              <a:tr h="31671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b="0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Early Experiences and Attachment Disruption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8887117"/>
                  </a:ext>
                </a:extLst>
              </a:tr>
              <a:tr h="31671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b="0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Emotional and Social Development in Adolescence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2916028"/>
                  </a:ext>
                </a:extLst>
              </a:tr>
              <a:tr h="31671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b="0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Biological Influences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930355"/>
                  </a:ext>
                </a:extLst>
              </a:tr>
              <a:tr h="31671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b="0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Environmental Influences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2586357"/>
                  </a:ext>
                </a:extLst>
              </a:tr>
              <a:tr h="31671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b="0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Applying Attachment Theory to Current Needs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6901889"/>
                  </a:ext>
                </a:extLst>
              </a:tr>
              <a:tr h="31671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b="0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Evidence-Based Support Strategies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4369570"/>
                  </a:ext>
                </a:extLst>
              </a:tr>
              <a:tr h="31671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b="0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Long-Term Lifespan Implications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2603980"/>
                  </a:ext>
                </a:extLst>
              </a:tr>
              <a:tr h="31671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b="0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Role of Health and Social Care Professionals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0521537"/>
                  </a:ext>
                </a:extLst>
              </a:tr>
              <a:tr h="31671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b="0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Conclusion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1075240"/>
                  </a:ext>
                </a:extLst>
              </a:tr>
              <a:tr h="31671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b="0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References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876431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Box 28">
            <a:extLst>
              <a:ext uri="{FF2B5EF4-FFF2-40B4-BE49-F238E27FC236}">
                <a16:creationId xmlns:a16="http://schemas.microsoft.com/office/drawing/2014/main" id="{F2688642-E465-E245-9300-40492C3694D1}"/>
              </a:ext>
            </a:extLst>
          </p:cNvPr>
          <p:cNvSpPr txBox="1"/>
          <p:nvPr/>
        </p:nvSpPr>
        <p:spPr>
          <a:xfrm>
            <a:off x="3800856" y="585903"/>
            <a:ext cx="5553456" cy="457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US" sz="18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US" sz="1800" b="1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F51B3C6-DD22-FA41-AA18-7919E81B61B6}"/>
              </a:ext>
            </a:extLst>
          </p:cNvPr>
          <p:cNvSpPr txBox="1"/>
          <p:nvPr/>
        </p:nvSpPr>
        <p:spPr>
          <a:xfrm>
            <a:off x="594360" y="1344254"/>
            <a:ext cx="4194810" cy="13305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Lifespan development justifies change throughout life (Wu, 2025).</a:t>
            </a:r>
          </a:p>
          <a:p>
            <a:pPr marL="342900" marR="0" lvl="0" indent="-342900" algn="just">
              <a:lnSpc>
                <a:spcPct val="150000"/>
              </a:lnSpc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The adolescent stage is a delicate stage of life.</a:t>
            </a:r>
          </a:p>
          <a:p>
            <a:pPr marL="342900" marR="0" lvl="0" indent="-342900" algn="just">
              <a:lnSpc>
                <a:spcPct val="150000"/>
              </a:lnSpc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Psychological theories lead to care </a:t>
            </a:r>
            <a:r>
              <a:rPr lang="en-US" sz="1100" kern="100" dirty="0" err="1">
                <a:solidFill>
                  <a:srgbClr val="000000"/>
                </a:solidFill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practise</a:t>
            </a:r>
            <a:r>
              <a:rPr lang="en-US" sz="1100" kern="100" dirty="0">
                <a:solidFill>
                  <a:srgbClr val="000000"/>
                </a:solidFill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Attachment has an effect on well-being throughout life.</a:t>
            </a:r>
          </a:p>
        </p:txBody>
      </p:sp>
      <p:pic>
        <p:nvPicPr>
          <p:cNvPr id="1026" name="Picture 2" descr="Lifespan Images - Free Download on Freepik">
            <a:extLst>
              <a:ext uri="{FF2B5EF4-FFF2-40B4-BE49-F238E27FC236}">
                <a16:creationId xmlns:a16="http://schemas.microsoft.com/office/drawing/2014/main" id="{A310C6DD-385D-509F-40E8-40C878F143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772" y="1406792"/>
            <a:ext cx="3416820" cy="1330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CE2548C-BC43-4E33-B462-D935FCA83A30}"/>
              </a:ext>
            </a:extLst>
          </p:cNvPr>
          <p:cNvSpPr txBox="1"/>
          <p:nvPr/>
        </p:nvSpPr>
        <p:spPr>
          <a:xfrm>
            <a:off x="3106674" y="409119"/>
            <a:ext cx="5285232" cy="457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US" sz="18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Bowlby’s Attachment Theory</a:t>
            </a:r>
            <a:endParaRPr lang="en-US" sz="1800" b="1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182B8C-B637-1395-4B13-2B60EE25975A}"/>
              </a:ext>
            </a:extLst>
          </p:cNvPr>
          <p:cNvSpPr txBox="1"/>
          <p:nvPr/>
        </p:nvSpPr>
        <p:spPr>
          <a:xfrm>
            <a:off x="277368" y="1188546"/>
            <a:ext cx="4928616" cy="20974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Attachment is the emotional attachment of the child and the caregiver.</a:t>
            </a: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Attachment of security is developed as a result of regular care.</a:t>
            </a: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Loss or inconsistency, which is associated with insecure attachment.</a:t>
            </a: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Relationships in the future are directed by internal working models.</a:t>
            </a: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Usefulness: Helps in emotional security</a:t>
            </a: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Limitations: High emphasis on early childhood experiences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93355022-261A-39F5-32A7-5DCAF4F342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9290" y="1098494"/>
            <a:ext cx="2526030" cy="2526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BE564BD-6024-A81C-C4A4-B6F778A221B4}"/>
              </a:ext>
            </a:extLst>
          </p:cNvPr>
          <p:cNvSpPr txBox="1"/>
          <p:nvPr/>
        </p:nvSpPr>
        <p:spPr>
          <a:xfrm>
            <a:off x="2286000" y="488367"/>
            <a:ext cx="5394960" cy="457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US" sz="18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Early Experiences and Attachment Disruption</a:t>
            </a:r>
            <a:endParaRPr lang="en-US" sz="1800" b="1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DDB97C6-E835-23C0-D74D-1A19698C5814}"/>
              </a:ext>
            </a:extLst>
          </p:cNvPr>
          <p:cNvSpPr txBox="1"/>
          <p:nvPr/>
        </p:nvSpPr>
        <p:spPr>
          <a:xfrm>
            <a:off x="477012" y="1290202"/>
            <a:ext cx="3900678" cy="13844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• The bereavement interferes with emotional security.</a:t>
            </a:r>
          </a:p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• Role reversal due to increased caregiving.</a:t>
            </a:r>
          </a:p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• Emotional needs may be unmet.</a:t>
            </a:r>
          </a:p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• Vulnerability towards insecure attachment becomes larger.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C0AE14A6-03C2-A7AC-6E44-7D69983ACB7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724"/>
          <a:stretch>
            <a:fillRect/>
          </a:stretch>
        </p:blipFill>
        <p:spPr bwMode="auto">
          <a:xfrm>
            <a:off x="4572000" y="1187332"/>
            <a:ext cx="4439603" cy="1921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5" name="Google Shape;1115;p42"/>
          <p:cNvSpPr/>
          <p:nvPr/>
        </p:nvSpPr>
        <p:spPr>
          <a:xfrm rot="10800000">
            <a:off x="5857425" y="-78300"/>
            <a:ext cx="3429000" cy="851400"/>
          </a:xfrm>
          <a:prstGeom prst="round1Rect">
            <a:avLst>
              <a:gd name="adj" fmla="val 16667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Maven Pro"/>
              <a:ea typeface="Maven Pro"/>
              <a:cs typeface="Maven Pro"/>
              <a:sym typeface="Maven Pro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9233DBF-07BC-0480-9985-4C4C0ACC51EE}"/>
              </a:ext>
            </a:extLst>
          </p:cNvPr>
          <p:cNvSpPr txBox="1"/>
          <p:nvPr/>
        </p:nvSpPr>
        <p:spPr>
          <a:xfrm>
            <a:off x="2015490" y="544224"/>
            <a:ext cx="5730240" cy="457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US" sz="18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Emotional and Social Development in Adolescence</a:t>
            </a:r>
            <a:endParaRPr lang="en-US" sz="1800" b="1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4FC0CFD-42D3-D1E9-79E2-88D3D51D610E}"/>
              </a:ext>
            </a:extLst>
          </p:cNvPr>
          <p:cNvSpPr txBox="1"/>
          <p:nvPr/>
        </p:nvSpPr>
        <p:spPr>
          <a:xfrm>
            <a:off x="512064" y="1301990"/>
            <a:ext cx="4162806" cy="13305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Adolescents require assistance, support, and autonomy (Beyers, </a:t>
            </a:r>
            <a:r>
              <a:rPr lang="en-US" sz="11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Soenens</a:t>
            </a: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and Vansteenkiste, 2025).</a:t>
            </a:r>
          </a:p>
          <a:p>
            <a:pPr marL="342900" marR="0" lvl="0" indent="-342900" algn="just">
              <a:lnSpc>
                <a:spcPct val="150000"/>
              </a:lnSpc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Caregiving imposes restrictions on peer interaction.</a:t>
            </a:r>
          </a:p>
          <a:p>
            <a:pPr marL="342900" marR="0" lvl="0" indent="-342900" algn="just">
              <a:lnSpc>
                <a:spcPct val="150000"/>
              </a:lnSpc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Emotional maturity can be imposed.</a:t>
            </a: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There is a tendency for the stress level to get higher.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EDBA04B3-6919-DA51-FF62-04E1BD1D62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0610" y="1301990"/>
            <a:ext cx="4011069" cy="1841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AF3291F-DC1F-0912-CD9C-EDC4CDE37791}"/>
              </a:ext>
            </a:extLst>
          </p:cNvPr>
          <p:cNvSpPr txBox="1"/>
          <p:nvPr/>
        </p:nvSpPr>
        <p:spPr>
          <a:xfrm>
            <a:off x="3271552" y="532014"/>
            <a:ext cx="4962144" cy="457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US" sz="18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Biological Influences</a:t>
            </a:r>
            <a:endParaRPr lang="en-US" sz="1800" b="1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BC0F062-70CA-AA17-63CA-F2544DAF635A}"/>
              </a:ext>
            </a:extLst>
          </p:cNvPr>
          <p:cNvSpPr txBox="1"/>
          <p:nvPr/>
        </p:nvSpPr>
        <p:spPr>
          <a:xfrm>
            <a:off x="660368" y="1422747"/>
            <a:ext cx="4962144" cy="5688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Adolescence is neurologically sensitive.</a:t>
            </a: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Chronic stress affects mental health.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9A415354-9D4D-BB5C-DF5C-BFA7DE8B88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6330" y="1237868"/>
            <a:ext cx="2994660" cy="1995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9">
          <a:extLst>
            <a:ext uri="{FF2B5EF4-FFF2-40B4-BE49-F238E27FC236}">
              <a16:creationId xmlns:a16="http://schemas.microsoft.com/office/drawing/2014/main" id="{17CA76FB-BB6B-BF91-C32C-A8341DE32D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C09DDC6-F6B3-B9B6-7B8B-27F433D45A31}"/>
              </a:ext>
            </a:extLst>
          </p:cNvPr>
          <p:cNvSpPr txBox="1"/>
          <p:nvPr/>
        </p:nvSpPr>
        <p:spPr>
          <a:xfrm>
            <a:off x="3271552" y="532014"/>
            <a:ext cx="4962144" cy="457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US" sz="1800" b="1" kern="1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Environmetal</a:t>
            </a:r>
            <a:r>
              <a:rPr lang="en-US" sz="18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Influences</a:t>
            </a:r>
            <a:endParaRPr lang="en-US" sz="1800" b="1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048C74A0-5DE0-074E-B4BC-BEE6F58970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6330" y="1237868"/>
            <a:ext cx="2994660" cy="1995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427F264-C99D-6B23-969C-B1F2BF3A1075}"/>
              </a:ext>
            </a:extLst>
          </p:cNvPr>
          <p:cNvSpPr txBox="1"/>
          <p:nvPr/>
        </p:nvSpPr>
        <p:spPr>
          <a:xfrm>
            <a:off x="550069" y="1454438"/>
            <a:ext cx="4957762" cy="5688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Stress has an impact on emotional control.</a:t>
            </a:r>
          </a:p>
          <a:p>
            <a:pPr marL="342900" marR="0" lvl="0" indent="-342900" algn="just">
              <a:lnSpc>
                <a:spcPct val="150000"/>
              </a:lnSpc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Pairs of Interaction environment and attachment.</a:t>
            </a:r>
          </a:p>
        </p:txBody>
      </p:sp>
    </p:spTree>
    <p:extLst>
      <p:ext uri="{BB962C8B-B14F-4D97-AF65-F5344CB8AC3E}">
        <p14:creationId xmlns:p14="http://schemas.microsoft.com/office/powerpoint/2010/main" val="25009789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7C7EAE7-FDCA-6E53-FE73-02E516CBA38C}"/>
              </a:ext>
            </a:extLst>
          </p:cNvPr>
          <p:cNvSpPr txBox="1"/>
          <p:nvPr/>
        </p:nvSpPr>
        <p:spPr>
          <a:xfrm>
            <a:off x="2356104" y="482271"/>
            <a:ext cx="5590032" cy="457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US" sz="18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Applying Attachment Theory to Current Needs</a:t>
            </a:r>
            <a:endParaRPr lang="en-US" sz="1800" b="1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0EA75E-CDB7-33C1-82AF-7BB5D7D63DB9}"/>
              </a:ext>
            </a:extLst>
          </p:cNvPr>
          <p:cNvSpPr txBox="1"/>
          <p:nvPr/>
        </p:nvSpPr>
        <p:spPr>
          <a:xfrm>
            <a:off x="537058" y="1128140"/>
            <a:ext cx="4447032" cy="22974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Patterns of attachment are modifiable.</a:t>
            </a:r>
          </a:p>
          <a:p>
            <a:pPr marL="342900" marR="0" lvl="0" indent="-342900" algn="just">
              <a:lnSpc>
                <a:spcPct val="150000"/>
              </a:lnSpc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Good relationships are retractable.</a:t>
            </a:r>
          </a:p>
          <a:p>
            <a:pPr marL="342900" marR="0" lvl="0" indent="-342900" algn="just">
              <a:lnSpc>
                <a:spcPct val="150000"/>
              </a:lnSpc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is important that it is supported by adults on a regular basis.</a:t>
            </a: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Resilience is facilitated under emotional safety.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</a:pPr>
            <a:r>
              <a:rPr lang="en-US" sz="1100" kern="100" dirty="0">
                <a:latin typeface="Arial" panose="020B0604020202020204" pitchFamily="34" charset="0"/>
                <a:cs typeface="Arial" panose="020B0604020202020204" pitchFamily="34" charset="0"/>
              </a:rPr>
              <a:t>Regular emotional support would allow Jenny to become tough and enhance emotional security.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</a:pPr>
            <a:r>
              <a:rPr lang="en-US" sz="1100" kern="100" dirty="0">
                <a:latin typeface="Arial" panose="020B0604020202020204" pitchFamily="34" charset="0"/>
                <a:cs typeface="Arial" panose="020B0604020202020204" pitchFamily="34" charset="0"/>
              </a:rPr>
              <a:t>Positive relationships would result in shaping Jenny and her future relationships and well-being in a positive way.</a:t>
            </a:r>
          </a:p>
        </p:txBody>
      </p:sp>
      <p:pic>
        <p:nvPicPr>
          <p:cNvPr id="6148" name="Picture 4" descr="Attachment Theory In Psychology Explained">
            <a:extLst>
              <a:ext uri="{FF2B5EF4-FFF2-40B4-BE49-F238E27FC236}">
                <a16:creationId xmlns:a16="http://schemas.microsoft.com/office/drawing/2014/main" id="{FB37BFE9-4169-405E-10C0-B70B4AAB7A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1526" y="1128140"/>
            <a:ext cx="2992374" cy="257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F3F4BB47-89A5-99D5-718B-4A5304DEA5B5}"/>
              </a:ext>
            </a:extLst>
          </p:cNvPr>
          <p:cNvSpPr txBox="1"/>
          <p:nvPr/>
        </p:nvSpPr>
        <p:spPr>
          <a:xfrm>
            <a:off x="2657856" y="579807"/>
            <a:ext cx="5413248" cy="457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US" sz="18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Evidence-Based Support Strategies</a:t>
            </a:r>
            <a:endParaRPr lang="en-US" sz="1800" b="1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1AB8F3A-1F81-6207-9B46-39363AFBAAEF}"/>
              </a:ext>
            </a:extLst>
          </p:cNvPr>
          <p:cNvSpPr txBox="1"/>
          <p:nvPr/>
        </p:nvSpPr>
        <p:spPr>
          <a:xfrm>
            <a:off x="1035177" y="1474145"/>
            <a:ext cx="5413248" cy="10774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Consistency is offered by the key worker.</a:t>
            </a:r>
          </a:p>
          <a:p>
            <a:pPr marL="342900" marR="0" lvl="0" indent="-342900" algn="just">
              <a:lnSpc>
                <a:spcPct val="150000"/>
              </a:lnSpc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Relief care reduces burden.</a:t>
            </a:r>
          </a:p>
          <a:p>
            <a:pPr marL="342900" marR="0" lvl="0" indent="-342900" algn="just">
              <a:lnSpc>
                <a:spcPct val="150000"/>
              </a:lnSpc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Counselling facilitates emotional processing.</a:t>
            </a: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Isolation is </a:t>
            </a:r>
            <a:r>
              <a:rPr lang="en-US" sz="11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minimised</a:t>
            </a: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by the peer groups.</a:t>
            </a:r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62CBBC60-59E1-FD8E-35BB-E104540121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6350" y="1225676"/>
            <a:ext cx="2724150" cy="2374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912ABDBF-0E1E-0BB5-2368-B25EA3029F6F}"/>
              </a:ext>
            </a:extLst>
          </p:cNvPr>
          <p:cNvSpPr txBox="1"/>
          <p:nvPr/>
        </p:nvSpPr>
        <p:spPr>
          <a:xfrm>
            <a:off x="3060192" y="494463"/>
            <a:ext cx="4925568" cy="457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US" sz="18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Long-Term Lifespan Implications</a:t>
            </a:r>
            <a:endParaRPr lang="en-US" sz="1800" b="1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7F0B73E-F16B-D002-C301-C54183E0A337}"/>
              </a:ext>
            </a:extLst>
          </p:cNvPr>
          <p:cNvSpPr txBox="1"/>
          <p:nvPr/>
        </p:nvSpPr>
        <p:spPr>
          <a:xfrm>
            <a:off x="371856" y="1368950"/>
            <a:ext cx="4925568" cy="82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Attachment affects the relationships in adults.</a:t>
            </a:r>
          </a:p>
          <a:p>
            <a:pPr marL="342900" marR="0" lvl="0" indent="-342900" algn="just">
              <a:lnSpc>
                <a:spcPct val="150000"/>
              </a:lnSpc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Affective designs can be persistent.</a:t>
            </a: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Early assistance in the form of encouragement works better.</a:t>
            </a:r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9C91239A-3C26-0F05-72E9-8B8A3AD9DDB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569"/>
          <a:stretch>
            <a:fillRect/>
          </a:stretch>
        </p:blipFill>
        <p:spPr bwMode="auto">
          <a:xfrm>
            <a:off x="4834890" y="952217"/>
            <a:ext cx="4017264" cy="1656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>
            <a:extLst>
              <a:ext uri="{FF2B5EF4-FFF2-40B4-BE49-F238E27FC236}">
                <a16:creationId xmlns:a16="http://schemas.microsoft.com/office/drawing/2014/main" id="{2E5F103E-F376-8A5A-34B3-9F8EDBC9C88F}"/>
              </a:ext>
            </a:extLst>
          </p:cNvPr>
          <p:cNvSpPr txBox="1"/>
          <p:nvPr/>
        </p:nvSpPr>
        <p:spPr>
          <a:xfrm>
            <a:off x="2417064" y="512751"/>
            <a:ext cx="5419344" cy="457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US" sz="18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Role of Health and Social Care Professionals</a:t>
            </a:r>
            <a:endParaRPr lang="en-US" sz="1800" b="1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8480EFB-EB5E-A6AE-0905-E8D27514CA82}"/>
              </a:ext>
            </a:extLst>
          </p:cNvPr>
          <p:cNvSpPr txBox="1"/>
          <p:nvPr/>
        </p:nvSpPr>
        <p:spPr>
          <a:xfrm>
            <a:off x="448818" y="1367599"/>
            <a:ext cx="5419344" cy="10774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relationship-based practice establishes trust.</a:t>
            </a:r>
          </a:p>
          <a:p>
            <a:pPr marL="342900" marR="0" lvl="0" indent="-342900" algn="just">
              <a:lnSpc>
                <a:spcPct val="150000"/>
              </a:lnSpc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Attachment is facilitated by consistency.</a:t>
            </a:r>
          </a:p>
          <a:p>
            <a:pPr marL="342900" marR="0" lvl="0" indent="-342900" algn="just">
              <a:lnSpc>
                <a:spcPct val="150000"/>
              </a:lnSpc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Multi-agency working implies holistic care.</a:t>
            </a: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advocacy safeguards young carers.</a:t>
            </a:r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63D9EC2C-A878-DC40-4BE9-29FDA4F698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4910" y="1253871"/>
            <a:ext cx="2548890" cy="2205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Box 28">
            <a:extLst>
              <a:ext uri="{FF2B5EF4-FFF2-40B4-BE49-F238E27FC236}">
                <a16:creationId xmlns:a16="http://schemas.microsoft.com/office/drawing/2014/main" id="{B7BDDA5F-4FAF-7B8E-C1C9-1BCBE1DF2284}"/>
              </a:ext>
            </a:extLst>
          </p:cNvPr>
          <p:cNvSpPr txBox="1"/>
          <p:nvPr/>
        </p:nvSpPr>
        <p:spPr>
          <a:xfrm>
            <a:off x="3864864" y="622479"/>
            <a:ext cx="5071872" cy="457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US" sz="18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US" sz="1800" b="1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8A4B782-6F60-8F5B-79DD-94AA980F8FBB}"/>
              </a:ext>
            </a:extLst>
          </p:cNvPr>
          <p:cNvSpPr txBox="1"/>
          <p:nvPr/>
        </p:nvSpPr>
        <p:spPr>
          <a:xfrm>
            <a:off x="658368" y="1225676"/>
            <a:ext cx="5071872" cy="10774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Attachment theory describes development.</a:t>
            </a:r>
          </a:p>
          <a:p>
            <a:pPr marL="342900" marR="0" lvl="0" indent="-342900" algn="just">
              <a:lnSpc>
                <a:spcPct val="150000"/>
              </a:lnSpc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Caregiving caused emotional insecurity.</a:t>
            </a:r>
          </a:p>
          <a:p>
            <a:pPr marL="342900" marR="0" lvl="0" indent="-342900" algn="just">
              <a:lnSpc>
                <a:spcPct val="150000"/>
              </a:lnSpc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Evidence-based support was proven to be effective.</a:t>
            </a: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</a:pPr>
            <a:r>
              <a:rPr lang="en-US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Safe relationships brought the desired results.</a:t>
            </a:r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DE81644C-5096-1241-54EB-AC966044E4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1225676"/>
            <a:ext cx="3117533" cy="2078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4BC2BCB-133F-D27D-D38E-AF9BB3F7C92E}"/>
              </a:ext>
            </a:extLst>
          </p:cNvPr>
          <p:cNvSpPr txBox="1"/>
          <p:nvPr/>
        </p:nvSpPr>
        <p:spPr>
          <a:xfrm>
            <a:off x="3956304" y="457887"/>
            <a:ext cx="5187696" cy="457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US" sz="18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US" sz="1800" b="1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96DCD2-3D1F-01CC-2F59-8A22E9DA7764}"/>
              </a:ext>
            </a:extLst>
          </p:cNvPr>
          <p:cNvSpPr txBox="1"/>
          <p:nvPr/>
        </p:nvSpPr>
        <p:spPr>
          <a:xfrm>
            <a:off x="719328" y="1074673"/>
            <a:ext cx="7290816" cy="29941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Barrett, E. (2025) </a:t>
            </a:r>
            <a:r>
              <a:rPr lang="en-US" sz="7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Shaped by Loss, Secured by Love: A Qualitative Hermeneutic Study on Childhood Sibling Loss and the Lifelong Pursuit of Relational Healing</a:t>
            </a:r>
            <a:r>
              <a:rPr lang="en-US" sz="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(Doctoral dissertation, The Chicago School of Professional Psychology).</a:t>
            </a:r>
            <a:endParaRPr lang="en-US" sz="7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Beyers, W., </a:t>
            </a:r>
            <a:r>
              <a:rPr lang="en-US" sz="7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Soenens</a:t>
            </a:r>
            <a:r>
              <a:rPr lang="en-US" sz="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B. and Vansteenkiste, M. (2025) Autonomy in adolescence: a conceptual, developmental and cross-cultural perspective. </a:t>
            </a:r>
            <a:r>
              <a:rPr lang="en-US" sz="7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European Journal of Developmental Psychology</a:t>
            </a:r>
            <a:r>
              <a:rPr lang="en-US" sz="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7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22</a:t>
            </a:r>
            <a:r>
              <a:rPr lang="en-US" sz="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(2), pp.121-141.</a:t>
            </a:r>
            <a:endParaRPr lang="en-US" sz="7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 Souza, M.C., Bastos, G.Q. and </a:t>
            </a:r>
            <a:r>
              <a:rPr lang="en-US" sz="7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Tokumaru</a:t>
            </a:r>
            <a:r>
              <a:rPr lang="en-US" sz="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R.S. (2025) Attachment Theory Applied to the Human-Dog Relationship. </a:t>
            </a:r>
            <a:r>
              <a:rPr lang="en-US" sz="7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Veterinary Behavior</a:t>
            </a:r>
            <a:r>
              <a:rPr lang="en-US" sz="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7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Magomedova, A. and Fatima, G. (2025) Mental health and well-being in the modern era: a comprehensive review of challenges and interventions. </a:t>
            </a:r>
            <a:r>
              <a:rPr lang="en-US" sz="700" i="1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Cureus</a:t>
            </a:r>
            <a:r>
              <a:rPr lang="en-US" sz="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7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17</a:t>
            </a:r>
            <a:r>
              <a:rPr lang="en-US" sz="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(1).</a:t>
            </a:r>
            <a:endParaRPr lang="en-US" sz="7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McGlone, F. and Rankin, L. (2025) A reappraisal of attachment theory: The role of affective touch. </a:t>
            </a:r>
            <a:r>
              <a:rPr lang="en-US" sz="7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Infant Behavior and Development</a:t>
            </a:r>
            <a:r>
              <a:rPr lang="en-US" sz="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p.102053.</a:t>
            </a:r>
            <a:endParaRPr lang="en-US" sz="7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Pandey, B. and Gupta, C. (2025) The Effect of Trauma and Level of Self-Esteem on the Attachment Style of Individuals. </a:t>
            </a:r>
            <a:r>
              <a:rPr lang="en-US" sz="7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Advance Research in Science and Social Science (JARSSC)</a:t>
            </a:r>
            <a:r>
              <a:rPr lang="en-US" sz="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7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</a:t>
            </a:r>
            <a:r>
              <a:rPr lang="en-US" sz="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(1), pp.79-113.</a:t>
            </a:r>
            <a:endParaRPr lang="en-US" sz="7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Santana-</a:t>
            </a:r>
            <a:r>
              <a:rPr lang="en-US" sz="7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Ferrándiz</a:t>
            </a:r>
            <a:r>
              <a:rPr lang="en-US" sz="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Ibáñez-Pérez, J. and Moret-Tatay, C. (2025) Empathy and Parental Sensitivity in Child Attachment and Socioemotional Development: A Systematic Review from Emotional, Genetic, and Neurobiological Perspectives. </a:t>
            </a:r>
            <a:r>
              <a:rPr lang="en-US" sz="7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Children</a:t>
            </a:r>
            <a:r>
              <a:rPr lang="en-US" sz="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7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12</a:t>
            </a:r>
            <a:r>
              <a:rPr lang="en-US" sz="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(4), p.465.</a:t>
            </a:r>
            <a:endParaRPr lang="en-US" sz="7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Shahi, D.C., Kumar, R. and Kiran, D.R. (2025) </a:t>
            </a:r>
            <a:r>
              <a:rPr lang="en-US" sz="7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Clinical Handbook for Trauma and Grief Management</a:t>
            </a:r>
            <a:r>
              <a:rPr lang="en-US" sz="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Deep Science Publishing.</a:t>
            </a:r>
            <a:endParaRPr lang="en-US" sz="7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Wu, R. (2025) Lifespan Development.</a:t>
            </a:r>
            <a:endParaRPr lang="en-US" sz="7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84" name="Google Shape;1284;p50"/>
          <p:cNvGrpSpPr/>
          <p:nvPr/>
        </p:nvGrpSpPr>
        <p:grpSpPr>
          <a:xfrm>
            <a:off x="5590800" y="2719450"/>
            <a:ext cx="3553225" cy="2424000"/>
            <a:chOff x="5590800" y="2719450"/>
            <a:chExt cx="3553225" cy="2424000"/>
          </a:xfrm>
        </p:grpSpPr>
        <p:sp>
          <p:nvSpPr>
            <p:cNvPr id="1285" name="Google Shape;1285;p50"/>
            <p:cNvSpPr/>
            <p:nvPr/>
          </p:nvSpPr>
          <p:spPr>
            <a:xfrm flipH="1">
              <a:off x="5590800" y="4176850"/>
              <a:ext cx="3553200" cy="966600"/>
            </a:xfrm>
            <a:prstGeom prst="round1Rect">
              <a:avLst>
                <a:gd name="adj" fmla="val 50000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1286" name="Google Shape;1286;p50"/>
            <p:cNvSpPr/>
            <p:nvPr/>
          </p:nvSpPr>
          <p:spPr>
            <a:xfrm>
              <a:off x="8421625" y="2719450"/>
              <a:ext cx="722400" cy="2421600"/>
            </a:xfrm>
            <a:prstGeom prst="rect">
              <a:avLst/>
            </a:prstGeom>
            <a:solidFill>
              <a:srgbClr val="63DBF5">
                <a:alpha val="689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sp>
        <p:nvSpPr>
          <p:cNvPr id="1287" name="Google Shape;1287;p50"/>
          <p:cNvSpPr/>
          <p:nvPr/>
        </p:nvSpPr>
        <p:spPr>
          <a:xfrm>
            <a:off x="7480375" y="539500"/>
            <a:ext cx="1882500" cy="213000"/>
          </a:xfrm>
          <a:prstGeom prst="roundRect">
            <a:avLst>
              <a:gd name="adj" fmla="val 50000"/>
            </a:avLst>
          </a:prstGeom>
          <a:solidFill>
            <a:srgbClr val="516CEE">
              <a:alpha val="60759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Maven Pro"/>
              <a:ea typeface="Maven Pro"/>
              <a:cs typeface="Maven Pro"/>
              <a:sym typeface="Maven Pro"/>
            </a:endParaRPr>
          </a:p>
        </p:txBody>
      </p:sp>
      <p:pic>
        <p:nvPicPr>
          <p:cNvPr id="11266" name="Picture 2">
            <a:extLst>
              <a:ext uri="{FF2B5EF4-FFF2-40B4-BE49-F238E27FC236}">
                <a16:creationId xmlns:a16="http://schemas.microsoft.com/office/drawing/2014/main" id="{327546C2-D216-5D5E-B368-9932D1D4CA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9370" y="1363469"/>
            <a:ext cx="3985260" cy="2084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Business Annual Report by Slidesgo">
  <a:themeElements>
    <a:clrScheme name="Simple Light">
      <a:dk1>
        <a:srgbClr val="00094A"/>
      </a:dk1>
      <a:lt1>
        <a:srgbClr val="00649F"/>
      </a:lt1>
      <a:dk2>
        <a:srgbClr val="FEFEFE"/>
      </a:dk2>
      <a:lt2>
        <a:srgbClr val="63DBF5"/>
      </a:lt2>
      <a:accent1>
        <a:srgbClr val="006DF5"/>
      </a:accent1>
      <a:accent2>
        <a:srgbClr val="516CEE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00094A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793</Words>
  <Application>Microsoft Office PowerPoint</Application>
  <PresentationFormat>On-screen Show (16:9)</PresentationFormat>
  <Paragraphs>94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Maven Pro</vt:lpstr>
      <vt:lpstr>Montserrat</vt:lpstr>
      <vt:lpstr>Symbol</vt:lpstr>
      <vt:lpstr>Arial</vt:lpstr>
      <vt:lpstr>Times New Roman</vt:lpstr>
      <vt:lpstr>Business Annual Report by Slidesgo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Madalitso Majawa (2432520)</cp:lastModifiedBy>
  <cp:revision>1</cp:revision>
  <dcterms:modified xsi:type="dcterms:W3CDTF">2026-02-16T07:05:25Z</dcterms:modified>
</cp:coreProperties>
</file>