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1"/>
  </p:sldMasterIdLst>
  <p:notesMasterIdLst>
    <p:notesMasterId r:id="rId17"/>
  </p:notesMasterIdLst>
  <p:sldIdLst>
    <p:sldId id="267" r:id="rId2"/>
    <p:sldId id="272" r:id="rId3"/>
    <p:sldId id="270" r:id="rId4"/>
    <p:sldId id="256" r:id="rId5"/>
    <p:sldId id="271" r:id="rId6"/>
    <p:sldId id="257" r:id="rId7"/>
    <p:sldId id="258" r:id="rId8"/>
    <p:sldId id="259" r:id="rId9"/>
    <p:sldId id="260" r:id="rId10"/>
    <p:sldId id="261" r:id="rId11"/>
    <p:sldId id="269" r:id="rId12"/>
    <p:sldId id="262" r:id="rId13"/>
    <p:sldId id="263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91DA72-480A-4FA0-9566-453D9A3C94BB}" v="575" dt="2026-07-04T16:53:21.5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4" d="100"/>
          <a:sy n="74" d="100"/>
        </p:scale>
        <p:origin x="3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ra Piredda" userId="6959e4fcf43304d5" providerId="LiveId" clId="{2597D43C-3071-4C63-A256-BAE580A69188}"/>
    <pc:docChg chg="undo redo custSel addSld delSld modSld sldOrd modMainMaster">
      <pc:chgData name="Clara Piredda" userId="6959e4fcf43304d5" providerId="LiveId" clId="{2597D43C-3071-4C63-A256-BAE580A69188}" dt="2026-07-05T09:17:42.615" v="12023" actId="1076"/>
      <pc:docMkLst>
        <pc:docMk/>
      </pc:docMkLst>
      <pc:sldChg chg="addSp delSp modSp new mod ord modTransition addAnim delAnim modAnim">
        <pc:chgData name="Clara Piredda" userId="6959e4fcf43304d5" providerId="LiveId" clId="{2597D43C-3071-4C63-A256-BAE580A69188}" dt="2026-07-04T16:53:21.525" v="11959"/>
        <pc:sldMkLst>
          <pc:docMk/>
          <pc:sldMk cId="2908804085" sldId="256"/>
        </pc:sldMkLst>
        <pc:spChg chg="mod">
          <ac:chgData name="Clara Piredda" userId="6959e4fcf43304d5" providerId="LiveId" clId="{2597D43C-3071-4C63-A256-BAE580A69188}" dt="2026-07-04T14:27:25.093" v="11947" actId="27636"/>
          <ac:spMkLst>
            <pc:docMk/>
            <pc:sldMk cId="2908804085" sldId="256"/>
            <ac:spMk id="2" creationId="{61A06427-7D7B-2475-23C0-1CBBB32BCDB5}"/>
          </ac:spMkLst>
        </pc:spChg>
        <pc:spChg chg="add mod">
          <ac:chgData name="Clara Piredda" userId="6959e4fcf43304d5" providerId="LiveId" clId="{2597D43C-3071-4C63-A256-BAE580A69188}" dt="2026-06-30T17:48:03.356" v="10872" actId="1076"/>
          <ac:spMkLst>
            <pc:docMk/>
            <pc:sldMk cId="2908804085" sldId="256"/>
            <ac:spMk id="5" creationId="{416AD7C2-2906-E3FB-0F6A-D2E707B1E0E5}"/>
          </ac:spMkLst>
        </pc:spChg>
        <pc:graphicFrameChg chg="add modGraphic">
          <ac:chgData name="Clara Piredda" userId="6959e4fcf43304d5" providerId="LiveId" clId="{2597D43C-3071-4C63-A256-BAE580A69188}" dt="2026-06-29T09:48:54.037" v="9665" actId="26606"/>
          <ac:graphicFrameMkLst>
            <pc:docMk/>
            <pc:sldMk cId="2908804085" sldId="256"/>
            <ac:graphicFrameMk id="10" creationId="{E0750C3D-A2D5-7C38-983D-7798391D381C}"/>
          </ac:graphicFrameMkLst>
        </pc:graphicFrame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2908804085" sldId="256"/>
            <ac:picMk id="6" creationId="{CAFE4EC5-8F94-267B-47CA-76CB80369C55}"/>
          </ac:picMkLst>
        </pc:picChg>
        <pc:picChg chg="add mod">
          <ac:chgData name="Clara Piredda" userId="6959e4fcf43304d5" providerId="LiveId" clId="{2597D43C-3071-4C63-A256-BAE580A69188}" dt="2026-06-27T14:56:33.447" v="7033" actId="1076"/>
          <ac:picMkLst>
            <pc:docMk/>
            <pc:sldMk cId="2908804085" sldId="256"/>
            <ac:picMk id="8" creationId="{35C84616-7730-17DF-A9A3-ACE1D9353F6A}"/>
          </ac:picMkLst>
        </pc:picChg>
      </pc:sldChg>
      <pc:sldChg chg="addSp delSp modSp new mod modTransition delAnim modAnim">
        <pc:chgData name="Clara Piredda" userId="6959e4fcf43304d5" providerId="LiveId" clId="{2597D43C-3071-4C63-A256-BAE580A69188}" dt="2026-07-04T16:53:21.525" v="11959"/>
        <pc:sldMkLst>
          <pc:docMk/>
          <pc:sldMk cId="316556347" sldId="257"/>
        </pc:sldMkLst>
        <pc:spChg chg="add mod">
          <ac:chgData name="Clara Piredda" userId="6959e4fcf43304d5" providerId="LiveId" clId="{2597D43C-3071-4C63-A256-BAE580A69188}" dt="2026-07-04T11:28:48.837" v="11726" actId="1076"/>
          <ac:spMkLst>
            <pc:docMk/>
            <pc:sldMk cId="316556347" sldId="257"/>
            <ac:spMk id="4" creationId="{8EDD70FA-F187-1DD7-6861-660A82D96C27}"/>
          </ac:spMkLst>
        </pc:spChg>
        <pc:graphicFrameChg chg="add mod modGraphic">
          <ac:chgData name="Clara Piredda" userId="6959e4fcf43304d5" providerId="LiveId" clId="{2597D43C-3071-4C63-A256-BAE580A69188}" dt="2026-07-04T14:27:43.032" v="11952" actId="404"/>
          <ac:graphicFrameMkLst>
            <pc:docMk/>
            <pc:sldMk cId="316556347" sldId="257"/>
            <ac:graphicFrameMk id="9" creationId="{2CB17049-7848-B354-FDE8-2CDC9F4B4D37}"/>
          </ac:graphicFrameMkLst>
        </pc:graphicFrame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316556347" sldId="257"/>
            <ac:picMk id="5" creationId="{0C007BE8-3924-D769-1614-2D4B63B0A070}"/>
          </ac:picMkLst>
        </pc:picChg>
      </pc:sldChg>
      <pc:sldChg chg="addSp delSp modSp new mod modTransition setBg modAnim">
        <pc:chgData name="Clara Piredda" userId="6959e4fcf43304d5" providerId="LiveId" clId="{2597D43C-3071-4C63-A256-BAE580A69188}" dt="2026-07-04T17:13:01.188" v="12018" actId="20577"/>
        <pc:sldMkLst>
          <pc:docMk/>
          <pc:sldMk cId="2619349055" sldId="258"/>
        </pc:sldMkLst>
        <pc:spChg chg="add">
          <ac:chgData name="Clara Piredda" userId="6959e4fcf43304d5" providerId="LiveId" clId="{2597D43C-3071-4C63-A256-BAE580A69188}" dt="2026-06-29T09:49:31.392" v="9674" actId="26606"/>
          <ac:spMkLst>
            <pc:docMk/>
            <pc:sldMk cId="2619349055" sldId="258"/>
            <ac:spMk id="69" creationId="{257363FD-7E77-4145-9483-331A807ADF0E}"/>
          </ac:spMkLst>
        </pc:spChg>
        <pc:graphicFrameChg chg="add del mod modGraphic">
          <ac:chgData name="Clara Piredda" userId="6959e4fcf43304d5" providerId="LiveId" clId="{2597D43C-3071-4C63-A256-BAE580A69188}" dt="2026-07-04T17:13:01.188" v="12018" actId="20577"/>
          <ac:graphicFrameMkLst>
            <pc:docMk/>
            <pc:sldMk cId="2619349055" sldId="258"/>
            <ac:graphicFrameMk id="5" creationId="{74F6F6CB-0996-243E-429F-8C6D6EB6DECB}"/>
          </ac:graphicFrameMkLst>
        </pc:graphicFrame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2619349055" sldId="258"/>
            <ac:picMk id="4" creationId="{8E9C7BF2-E08D-F180-3CCC-D720611ECA1C}"/>
          </ac:picMkLst>
        </pc:picChg>
      </pc:sldChg>
      <pc:sldChg chg="addSp delSp modSp new mod modTransition setBg modAnim">
        <pc:chgData name="Clara Piredda" userId="6959e4fcf43304d5" providerId="LiveId" clId="{2597D43C-3071-4C63-A256-BAE580A69188}" dt="2026-07-04T17:14:08.944" v="12019" actId="20577"/>
        <pc:sldMkLst>
          <pc:docMk/>
          <pc:sldMk cId="116932947" sldId="259"/>
        </pc:sldMkLst>
        <pc:spChg chg="mod">
          <ac:chgData name="Clara Piredda" userId="6959e4fcf43304d5" providerId="LiveId" clId="{2597D43C-3071-4C63-A256-BAE580A69188}" dt="2026-07-04T17:14:08.944" v="12019" actId="20577"/>
          <ac:spMkLst>
            <pc:docMk/>
            <pc:sldMk cId="116932947" sldId="259"/>
            <ac:spMk id="2" creationId="{D24961FC-351C-1D29-41AC-DAECC3102E5E}"/>
          </ac:spMkLst>
        </pc:spChg>
        <pc:spChg chg="add mod">
          <ac:chgData name="Clara Piredda" userId="6959e4fcf43304d5" providerId="LiveId" clId="{2597D43C-3071-4C63-A256-BAE580A69188}" dt="2026-07-04T11:29:46.030" v="11729" actId="1076"/>
          <ac:spMkLst>
            <pc:docMk/>
            <pc:sldMk cId="116932947" sldId="259"/>
            <ac:spMk id="15" creationId="{3C862462-1C55-F1E7-EDB4-FB2EF03DFF98}"/>
          </ac:spMkLst>
        </pc:spChg>
        <pc:spChg chg="add">
          <ac:chgData name="Clara Piredda" userId="6959e4fcf43304d5" providerId="LiveId" clId="{2597D43C-3071-4C63-A256-BAE580A69188}" dt="2026-06-28T19:03:03.944" v="7217" actId="26606"/>
          <ac:spMkLst>
            <pc:docMk/>
            <pc:sldMk cId="116932947" sldId="259"/>
            <ac:spMk id="27" creationId="{F541DB91-0B10-46D9-B34B-7BFF9602606D}"/>
          </ac:spMkLst>
        </pc:spChg>
        <pc:spChg chg="add">
          <ac:chgData name="Clara Piredda" userId="6959e4fcf43304d5" providerId="LiveId" clId="{2597D43C-3071-4C63-A256-BAE580A69188}" dt="2026-06-28T19:03:03.944" v="7217" actId="26606"/>
          <ac:spMkLst>
            <pc:docMk/>
            <pc:sldMk cId="116932947" sldId="259"/>
            <ac:spMk id="29" creationId="{9CF7FE1C-8BC5-4B0C-A2BC-93AB72C90FDD}"/>
          </ac:spMkLst>
        </pc:spChg>
        <pc:graphicFrameChg chg="add mod ord modGraphic">
          <ac:chgData name="Clara Piredda" userId="6959e4fcf43304d5" providerId="LiveId" clId="{2597D43C-3071-4C63-A256-BAE580A69188}" dt="2026-07-04T14:24:13.340" v="11911" actId="207"/>
          <ac:graphicFrameMkLst>
            <pc:docMk/>
            <pc:sldMk cId="116932947" sldId="259"/>
            <ac:graphicFrameMk id="14" creationId="{383003A3-06B0-8E87-F8B8-AF0C36F60B02}"/>
          </ac:graphicFrameMkLst>
        </pc:graphicFrame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116932947" sldId="259"/>
            <ac:picMk id="5" creationId="{B462B50B-24E7-9C0F-5630-552DB2BB104B}"/>
          </ac:picMkLst>
        </pc:picChg>
      </pc:sldChg>
      <pc:sldChg chg="addSp delSp modSp new mod modTransition">
        <pc:chgData name="Clara Piredda" userId="6959e4fcf43304d5" providerId="LiveId" clId="{2597D43C-3071-4C63-A256-BAE580A69188}" dt="2026-07-04T16:53:21.525" v="11959"/>
        <pc:sldMkLst>
          <pc:docMk/>
          <pc:sldMk cId="2963198216" sldId="260"/>
        </pc:sldMkLst>
        <pc:spChg chg="mod">
          <ac:chgData name="Clara Piredda" userId="6959e4fcf43304d5" providerId="LiveId" clId="{2597D43C-3071-4C63-A256-BAE580A69188}" dt="2026-07-04T14:24:42.362" v="11913" actId="113"/>
          <ac:spMkLst>
            <pc:docMk/>
            <pc:sldMk cId="2963198216" sldId="260"/>
            <ac:spMk id="2" creationId="{4705D29B-F6EE-505C-65EE-0D53475189EC}"/>
          </ac:spMkLst>
        </pc:spChg>
        <pc:spChg chg="del mod">
          <ac:chgData name="Clara Piredda" userId="6959e4fcf43304d5" providerId="LiveId" clId="{2597D43C-3071-4C63-A256-BAE580A69188}" dt="2026-07-04T10:50:18.573" v="11410" actId="21"/>
          <ac:spMkLst>
            <pc:docMk/>
            <pc:sldMk cId="2963198216" sldId="260"/>
            <ac:spMk id="3" creationId="{4E0F980F-6B2F-7257-F4F9-E4F9F2CFCCCA}"/>
          </ac:spMkLst>
        </pc:spChg>
        <pc:spChg chg="add mod">
          <ac:chgData name="Clara Piredda" userId="6959e4fcf43304d5" providerId="LiveId" clId="{2597D43C-3071-4C63-A256-BAE580A69188}" dt="2026-07-04T10:55:50.791" v="11507" actId="1076"/>
          <ac:spMkLst>
            <pc:docMk/>
            <pc:sldMk cId="2963198216" sldId="260"/>
            <ac:spMk id="5" creationId="{94ED8628-DDB8-9C68-F5A1-207FEAC70EE2}"/>
          </ac:spMkLst>
        </pc:spChg>
        <pc:spChg chg="add del mod">
          <ac:chgData name="Clara Piredda" userId="6959e4fcf43304d5" providerId="LiveId" clId="{2597D43C-3071-4C63-A256-BAE580A69188}" dt="2026-07-04T10:50:24.471" v="11412" actId="21"/>
          <ac:spMkLst>
            <pc:docMk/>
            <pc:sldMk cId="2963198216" sldId="260"/>
            <ac:spMk id="7" creationId="{5163AB61-9775-2A92-AF1B-D296F55610A2}"/>
          </ac:spMkLst>
        </pc:spChg>
        <pc:spChg chg="add mod">
          <ac:chgData name="Clara Piredda" userId="6959e4fcf43304d5" providerId="LiveId" clId="{2597D43C-3071-4C63-A256-BAE580A69188}" dt="2026-07-04T10:56:17.084" v="11511" actId="1076"/>
          <ac:spMkLst>
            <pc:docMk/>
            <pc:sldMk cId="2963198216" sldId="260"/>
            <ac:spMk id="8" creationId="{43426588-49D0-6EAB-C20F-5CDAC56DCF4C}"/>
          </ac:spMkLst>
        </pc:spChg>
        <pc:graphicFrameChg chg="add mod modGraphic">
          <ac:chgData name="Clara Piredda" userId="6959e4fcf43304d5" providerId="LiveId" clId="{2597D43C-3071-4C63-A256-BAE580A69188}" dt="2026-07-04T10:54:34.734" v="11499" actId="1076"/>
          <ac:graphicFrameMkLst>
            <pc:docMk/>
            <pc:sldMk cId="2963198216" sldId="260"/>
            <ac:graphicFrameMk id="4" creationId="{67E05CB4-5689-1CBE-416F-24738E142490}"/>
          </ac:graphicFrameMkLst>
        </pc:graphicFrameChg>
      </pc:sldChg>
      <pc:sldChg chg="addSp delSp modSp new mod modTransition setBg modNotesTx">
        <pc:chgData name="Clara Piredda" userId="6959e4fcf43304d5" providerId="LiveId" clId="{2597D43C-3071-4C63-A256-BAE580A69188}" dt="2026-07-04T16:53:21.525" v="11959"/>
        <pc:sldMkLst>
          <pc:docMk/>
          <pc:sldMk cId="1935706988" sldId="261"/>
        </pc:sldMkLst>
        <pc:spChg chg="mod">
          <ac:chgData name="Clara Piredda" userId="6959e4fcf43304d5" providerId="LiveId" clId="{2597D43C-3071-4C63-A256-BAE580A69188}" dt="2026-07-04T14:24:48.228" v="11914" actId="113"/>
          <ac:spMkLst>
            <pc:docMk/>
            <pc:sldMk cId="1935706988" sldId="261"/>
            <ac:spMk id="2" creationId="{4E485C77-AFA5-AD74-62A9-0D2AB4265330}"/>
          </ac:spMkLst>
        </pc:spChg>
        <pc:spChg chg="add">
          <ac:chgData name="Clara Piredda" userId="6959e4fcf43304d5" providerId="LiveId" clId="{2597D43C-3071-4C63-A256-BAE580A69188}" dt="2026-06-28T19:55:26.815" v="8388" actId="26606"/>
          <ac:spMkLst>
            <pc:docMk/>
            <pc:sldMk cId="1935706988" sldId="261"/>
            <ac:spMk id="55" creationId="{F0DCC097-1DB8-4B6D-85D0-6FBA0E1CA4BA}"/>
          </ac:spMkLst>
        </pc:spChg>
        <pc:spChg chg="add">
          <ac:chgData name="Clara Piredda" userId="6959e4fcf43304d5" providerId="LiveId" clId="{2597D43C-3071-4C63-A256-BAE580A69188}" dt="2026-06-28T19:55:26.815" v="8388" actId="26606"/>
          <ac:spMkLst>
            <pc:docMk/>
            <pc:sldMk cId="1935706988" sldId="261"/>
            <ac:spMk id="57" creationId="{E0B58608-23C8-4441-994D-C6823EEE1DB7}"/>
          </ac:spMkLst>
        </pc:spChg>
        <pc:graphicFrameChg chg="add mod modGraphic">
          <ac:chgData name="Clara Piredda" userId="6959e4fcf43304d5" providerId="LiveId" clId="{2597D43C-3071-4C63-A256-BAE580A69188}" dt="2026-07-04T14:26:05.017" v="11930" actId="1076"/>
          <ac:graphicFrameMkLst>
            <pc:docMk/>
            <pc:sldMk cId="1935706988" sldId="261"/>
            <ac:graphicFrameMk id="4" creationId="{0A87FB65-4E98-C695-85C1-4D1C3231C34F}"/>
          </ac:graphicFrameMkLst>
        </pc:graphicFrameChg>
      </pc:sldChg>
      <pc:sldChg chg="addSp delSp modSp new mod modTransition">
        <pc:chgData name="Clara Piredda" userId="6959e4fcf43304d5" providerId="LiveId" clId="{2597D43C-3071-4C63-A256-BAE580A69188}" dt="2026-07-05T09:17:42.615" v="12023" actId="1076"/>
        <pc:sldMkLst>
          <pc:docMk/>
          <pc:sldMk cId="402668061" sldId="262"/>
        </pc:sldMkLst>
        <pc:spChg chg="mod">
          <ac:chgData name="Clara Piredda" userId="6959e4fcf43304d5" providerId="LiveId" clId="{2597D43C-3071-4C63-A256-BAE580A69188}" dt="2026-07-05T09:17:42.615" v="12023" actId="1076"/>
          <ac:spMkLst>
            <pc:docMk/>
            <pc:sldMk cId="402668061" sldId="262"/>
            <ac:spMk id="2" creationId="{478A7EEC-655E-3801-AC8E-7BEA29D8899F}"/>
          </ac:spMkLst>
        </pc:spChg>
        <pc:graphicFrameChg chg="add mod ord modGraphic">
          <ac:chgData name="Clara Piredda" userId="6959e4fcf43304d5" providerId="LiveId" clId="{2597D43C-3071-4C63-A256-BAE580A69188}" dt="2026-07-05T09:17:32.788" v="12021" actId="1076"/>
          <ac:graphicFrameMkLst>
            <pc:docMk/>
            <pc:sldMk cId="402668061" sldId="262"/>
            <ac:graphicFrameMk id="4" creationId="{DD7285F6-4607-435F-B47E-753E99CD59C7}"/>
          </ac:graphicFrameMkLst>
        </pc:graphicFrameChg>
      </pc:sldChg>
      <pc:sldChg chg="addSp delSp modSp new mod modTransition">
        <pc:chgData name="Clara Piredda" userId="6959e4fcf43304d5" providerId="LiveId" clId="{2597D43C-3071-4C63-A256-BAE580A69188}" dt="2026-07-04T16:53:21.525" v="11959"/>
        <pc:sldMkLst>
          <pc:docMk/>
          <pc:sldMk cId="1004155833" sldId="263"/>
        </pc:sldMkLst>
        <pc:spChg chg="mod">
          <ac:chgData name="Clara Piredda" userId="6959e4fcf43304d5" providerId="LiveId" clId="{2597D43C-3071-4C63-A256-BAE580A69188}" dt="2026-07-04T14:26:52.279" v="11934" actId="113"/>
          <ac:spMkLst>
            <pc:docMk/>
            <pc:sldMk cId="1004155833" sldId="263"/>
            <ac:spMk id="2" creationId="{CDD5ADB8-BFF6-04A0-5F88-40261AE55092}"/>
          </ac:spMkLst>
        </pc:spChg>
        <pc:spChg chg="mod">
          <ac:chgData name="Clara Piredda" userId="6959e4fcf43304d5" providerId="LiveId" clId="{2597D43C-3071-4C63-A256-BAE580A69188}" dt="2026-07-04T14:44:10.168" v="11957" actId="1076"/>
          <ac:spMkLst>
            <pc:docMk/>
            <pc:sldMk cId="1004155833" sldId="263"/>
            <ac:spMk id="3" creationId="{AD71FF7B-90D6-C310-1D79-E58B827C23A6}"/>
          </ac:spMkLst>
        </pc:spChg>
        <pc:graphicFrameChg chg="add mod modGraphic">
          <ac:chgData name="Clara Piredda" userId="6959e4fcf43304d5" providerId="LiveId" clId="{2597D43C-3071-4C63-A256-BAE580A69188}" dt="2026-07-04T11:30:36.847" v="11731" actId="1076"/>
          <ac:graphicFrameMkLst>
            <pc:docMk/>
            <pc:sldMk cId="1004155833" sldId="263"/>
            <ac:graphicFrameMk id="5" creationId="{3C94ECB7-DB8A-5D3F-0BE8-F1806F0639B2}"/>
          </ac:graphicFrameMkLst>
        </pc:graphicFrameChg>
      </pc:sldChg>
      <pc:sldChg chg="addSp delSp modSp new mod modTransition setBg">
        <pc:chgData name="Clara Piredda" userId="6959e4fcf43304d5" providerId="LiveId" clId="{2597D43C-3071-4C63-A256-BAE580A69188}" dt="2026-07-04T16:53:21.525" v="11959"/>
        <pc:sldMkLst>
          <pc:docMk/>
          <pc:sldMk cId="93145528" sldId="264"/>
        </pc:sldMkLst>
        <pc:spChg chg="mod">
          <ac:chgData name="Clara Piredda" userId="6959e4fcf43304d5" providerId="LiveId" clId="{2597D43C-3071-4C63-A256-BAE580A69188}" dt="2026-07-04T14:26:59.237" v="11936" actId="113"/>
          <ac:spMkLst>
            <pc:docMk/>
            <pc:sldMk cId="93145528" sldId="264"/>
            <ac:spMk id="2" creationId="{10751754-2D56-9B57-0542-A6BA83B3D99B}"/>
          </ac:spMkLst>
        </pc:spChg>
        <pc:spChg chg="mod">
          <ac:chgData name="Clara Piredda" userId="6959e4fcf43304d5" providerId="LiveId" clId="{2597D43C-3071-4C63-A256-BAE580A69188}" dt="2026-07-04T11:07:48.142" v="11550" actId="20577"/>
          <ac:spMkLst>
            <pc:docMk/>
            <pc:sldMk cId="93145528" sldId="264"/>
            <ac:spMk id="3" creationId="{3E2827A2-7C4D-DF17-4D6D-AA90FD6551AD}"/>
          </ac:spMkLst>
        </pc:spChg>
        <pc:spChg chg="add">
          <ac:chgData name="Clara Piredda" userId="6959e4fcf43304d5" providerId="LiveId" clId="{2597D43C-3071-4C63-A256-BAE580A69188}" dt="2026-06-29T10:01:02.981" v="9691" actId="26606"/>
          <ac:spMkLst>
            <pc:docMk/>
            <pc:sldMk cId="93145528" sldId="264"/>
            <ac:spMk id="35" creationId="{17718681-A12E-49D6-9925-DD7C68176D61}"/>
          </ac:spMkLst>
        </pc:spChg>
        <pc:spChg chg="add">
          <ac:chgData name="Clara Piredda" userId="6959e4fcf43304d5" providerId="LiveId" clId="{2597D43C-3071-4C63-A256-BAE580A69188}" dt="2026-06-29T10:01:02.981" v="9691" actId="26606"/>
          <ac:spMkLst>
            <pc:docMk/>
            <pc:sldMk cId="93145528" sldId="264"/>
            <ac:spMk id="36" creationId="{FBD77573-9EF2-4C35-8285-A1CF6FBB0EA5}"/>
          </ac:spMkLst>
        </pc:spChg>
      </pc:sldChg>
      <pc:sldChg chg="addSp delSp modSp new mod modTransition">
        <pc:chgData name="Clara Piredda" userId="6959e4fcf43304d5" providerId="LiveId" clId="{2597D43C-3071-4C63-A256-BAE580A69188}" dt="2026-07-04T16:53:21.525" v="11959"/>
        <pc:sldMkLst>
          <pc:docMk/>
          <pc:sldMk cId="912292193" sldId="265"/>
        </pc:sldMkLst>
        <pc:spChg chg="mod">
          <ac:chgData name="Clara Piredda" userId="6959e4fcf43304d5" providerId="LiveId" clId="{2597D43C-3071-4C63-A256-BAE580A69188}" dt="2026-07-04T14:27:03.498" v="11937" actId="113"/>
          <ac:spMkLst>
            <pc:docMk/>
            <pc:sldMk cId="912292193" sldId="265"/>
            <ac:spMk id="2" creationId="{F9C8765F-73F0-233F-21AB-82D6BCEAB61E}"/>
          </ac:spMkLst>
        </pc:spChg>
        <pc:spChg chg="add mod">
          <ac:chgData name="Clara Piredda" userId="6959e4fcf43304d5" providerId="LiveId" clId="{2597D43C-3071-4C63-A256-BAE580A69188}" dt="2026-06-29T10:42:20.816" v="9724" actId="1076"/>
          <ac:spMkLst>
            <pc:docMk/>
            <pc:sldMk cId="912292193" sldId="265"/>
            <ac:spMk id="6" creationId="{D6179B83-56A4-85C0-AE43-787F4DD488C6}"/>
          </ac:spMkLst>
        </pc:spChg>
      </pc:sldChg>
      <pc:sldChg chg="addSp delSp modSp new mod ord modTransition setBg addAnim delAnim modAnim">
        <pc:chgData name="Clara Piredda" userId="6959e4fcf43304d5" providerId="LiveId" clId="{2597D43C-3071-4C63-A256-BAE580A69188}" dt="2026-07-04T16:53:21.525" v="11959"/>
        <pc:sldMkLst>
          <pc:docMk/>
          <pc:sldMk cId="367076973" sldId="267"/>
        </pc:sldMkLst>
        <pc:spChg chg="mod">
          <ac:chgData name="Clara Piredda" userId="6959e4fcf43304d5" providerId="LiveId" clId="{2597D43C-3071-4C63-A256-BAE580A69188}" dt="2026-06-28T18:43:00.738" v="7163" actId="26606"/>
          <ac:spMkLst>
            <pc:docMk/>
            <pc:sldMk cId="367076973" sldId="267"/>
            <ac:spMk id="3" creationId="{1E79E3E1-D1EB-8A59-7D00-6DAC63C2F4E7}"/>
          </ac:spMkLst>
        </pc:spChg>
        <pc:spChg chg="add">
          <ac:chgData name="Clara Piredda" userId="6959e4fcf43304d5" providerId="LiveId" clId="{2597D43C-3071-4C63-A256-BAE580A69188}" dt="2026-06-28T18:43:00.738" v="7163" actId="26606"/>
          <ac:spMkLst>
            <pc:docMk/>
            <pc:sldMk cId="367076973" sldId="267"/>
            <ac:spMk id="31" creationId="{17718681-A12E-49D6-9925-DD7C68176D61}"/>
          </ac:spMkLst>
        </pc:spChg>
        <pc:spChg chg="add">
          <ac:chgData name="Clara Piredda" userId="6959e4fcf43304d5" providerId="LiveId" clId="{2597D43C-3071-4C63-A256-BAE580A69188}" dt="2026-06-28T18:43:00.738" v="7163" actId="26606"/>
          <ac:spMkLst>
            <pc:docMk/>
            <pc:sldMk cId="367076973" sldId="267"/>
            <ac:spMk id="32" creationId="{FBD77573-9EF2-4C35-8285-A1CF6FBB0EA5}"/>
          </ac:spMkLst>
        </pc:sp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367076973" sldId="267"/>
            <ac:picMk id="5" creationId="{C14EAB31-4299-FB5B-EB96-573A84BC7E41}"/>
          </ac:picMkLst>
        </pc:picChg>
      </pc:sldChg>
      <pc:sldChg chg="addSp delSp modSp add mod modTransition setBg delDesignElem">
        <pc:chgData name="Clara Piredda" userId="6959e4fcf43304d5" providerId="LiveId" clId="{2597D43C-3071-4C63-A256-BAE580A69188}" dt="2026-07-04T16:53:21.525" v="11959"/>
        <pc:sldMkLst>
          <pc:docMk/>
          <pc:sldMk cId="2587714013" sldId="269"/>
        </pc:sldMkLst>
        <pc:spChg chg="add mod">
          <ac:chgData name="Clara Piredda" userId="6959e4fcf43304d5" providerId="LiveId" clId="{2597D43C-3071-4C63-A256-BAE580A69188}" dt="2026-07-04T11:03:48.944" v="11521" actId="20577"/>
          <ac:spMkLst>
            <pc:docMk/>
            <pc:sldMk cId="2587714013" sldId="269"/>
            <ac:spMk id="2" creationId="{4A9E1751-7059-1A98-90D1-FF237FBAEA48}"/>
          </ac:spMkLst>
        </pc:spChg>
        <pc:spChg chg="add mod">
          <ac:chgData name="Clara Piredda" userId="6959e4fcf43304d5" providerId="LiveId" clId="{2597D43C-3071-4C63-A256-BAE580A69188}" dt="2026-07-04T14:25:12.713" v="11926" actId="1076"/>
          <ac:spMkLst>
            <pc:docMk/>
            <pc:sldMk cId="2587714013" sldId="269"/>
            <ac:spMk id="3" creationId="{B8BC10C0-AE72-F591-482F-0F60540E5E7A}"/>
          </ac:spMkLst>
        </pc:spChg>
        <pc:graphicFrameChg chg="mod">
          <ac:chgData name="Clara Piredda" userId="6959e4fcf43304d5" providerId="LiveId" clId="{2597D43C-3071-4C63-A256-BAE580A69188}" dt="2026-07-04T11:43:43.986" v="11823" actId="1076"/>
          <ac:graphicFrameMkLst>
            <pc:docMk/>
            <pc:sldMk cId="2587714013" sldId="269"/>
            <ac:graphicFrameMk id="10" creationId="{F10D9E2B-69F9-24D2-DA2D-93C31594992B}"/>
          </ac:graphicFrameMkLst>
        </pc:graphicFrameChg>
      </pc:sldChg>
      <pc:sldChg chg="addSp delSp modSp new mod ord modTransition setBg delAnim modAnim setClrOvrMap delDesignElem modNotesTx">
        <pc:chgData name="Clara Piredda" userId="6959e4fcf43304d5" providerId="LiveId" clId="{2597D43C-3071-4C63-A256-BAE580A69188}" dt="2026-07-04T16:53:21.525" v="11959"/>
        <pc:sldMkLst>
          <pc:docMk/>
          <pc:sldMk cId="3800811956" sldId="270"/>
        </pc:sldMkLst>
        <pc:spChg chg="mod">
          <ac:chgData name="Clara Piredda" userId="6959e4fcf43304d5" providerId="LiveId" clId="{2597D43C-3071-4C63-A256-BAE580A69188}" dt="2026-07-04T14:27:16.740" v="11939" actId="113"/>
          <ac:spMkLst>
            <pc:docMk/>
            <pc:sldMk cId="3800811956" sldId="270"/>
            <ac:spMk id="2" creationId="{C885BB92-6AA0-7D6F-75A6-F6612420641E}"/>
          </ac:spMkLst>
        </pc:spChg>
        <pc:spChg chg="add">
          <ac:chgData name="Clara Piredda" userId="6959e4fcf43304d5" providerId="LiveId" clId="{2597D43C-3071-4C63-A256-BAE580A69188}" dt="2026-06-28T18:38:44.613" v="7138" actId="26606"/>
          <ac:spMkLst>
            <pc:docMk/>
            <pc:sldMk cId="3800811956" sldId="270"/>
            <ac:spMk id="46" creationId="{DCC231C8-C761-4B31-9B1C-C6D19248C6B3}"/>
          </ac:spMkLst>
        </pc:spChg>
        <pc:graphicFrameChg chg="add mod modGraphic">
          <ac:chgData name="Clara Piredda" userId="6959e4fcf43304d5" providerId="LiveId" clId="{2597D43C-3071-4C63-A256-BAE580A69188}" dt="2026-07-04T11:33:53.196" v="11732" actId="20577"/>
          <ac:graphicFrameMkLst>
            <pc:docMk/>
            <pc:sldMk cId="3800811956" sldId="270"/>
            <ac:graphicFrameMk id="15" creationId="{D423C125-035E-DAE0-4A65-B7614FE4AA12}"/>
          </ac:graphicFrameMkLst>
        </pc:graphicFrame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3800811956" sldId="270"/>
            <ac:picMk id="5" creationId="{67D59D24-3DC6-35E5-B857-EC9BF12E23C6}"/>
          </ac:picMkLst>
        </pc:picChg>
      </pc:sldChg>
      <pc:sldChg chg="addSp delSp modSp new mod modTransition setBg modAnim setClrOvrMap">
        <pc:chgData name="Clara Piredda" userId="6959e4fcf43304d5" providerId="LiveId" clId="{2597D43C-3071-4C63-A256-BAE580A69188}" dt="2026-07-04T16:53:21.525" v="11959"/>
        <pc:sldMkLst>
          <pc:docMk/>
          <pc:sldMk cId="1307314440" sldId="271"/>
        </pc:sldMkLst>
        <pc:spChg chg="add mod ord">
          <ac:chgData name="Clara Piredda" userId="6959e4fcf43304d5" providerId="LiveId" clId="{2597D43C-3071-4C63-A256-BAE580A69188}" dt="2026-07-04T14:10:21.129" v="11844" actId="1076"/>
          <ac:spMkLst>
            <pc:docMk/>
            <pc:sldMk cId="1307314440" sldId="271"/>
            <ac:spMk id="2" creationId="{87700C55-D612-5DE0-7C5C-DF6784160D86}"/>
          </ac:spMkLst>
        </pc:spChg>
        <pc:spChg chg="add mod">
          <ac:chgData name="Clara Piredda" userId="6959e4fcf43304d5" providerId="LiveId" clId="{2597D43C-3071-4C63-A256-BAE580A69188}" dt="2026-07-04T14:27:33.561" v="11949" actId="113"/>
          <ac:spMkLst>
            <pc:docMk/>
            <pc:sldMk cId="1307314440" sldId="271"/>
            <ac:spMk id="3" creationId="{A333679B-7A10-A375-0FE7-CDF853D14CC3}"/>
          </ac:spMkLst>
        </pc:spChg>
        <pc:spChg chg="add del">
          <ac:chgData name="Clara Piredda" userId="6959e4fcf43304d5" providerId="LiveId" clId="{2597D43C-3071-4C63-A256-BAE580A69188}" dt="2026-07-04T11:40:27.751" v="11740" actId="26606"/>
          <ac:spMkLst>
            <pc:docMk/>
            <pc:sldMk cId="1307314440" sldId="271"/>
            <ac:spMk id="32" creationId="{D1EA859B-E555-4109-94F3-6700E046E008}"/>
          </ac:spMkLst>
        </pc:spChg>
        <pc:spChg chg="add del">
          <ac:chgData name="Clara Piredda" userId="6959e4fcf43304d5" providerId="LiveId" clId="{2597D43C-3071-4C63-A256-BAE580A69188}" dt="2026-07-04T11:40:27.751" v="11740" actId="26606"/>
          <ac:spMkLst>
            <pc:docMk/>
            <pc:sldMk cId="1307314440" sldId="271"/>
            <ac:spMk id="33" creationId="{04812C46-200A-4DEB-A05E-3ED6C68C2387}"/>
          </ac:spMkLst>
        </pc:spChg>
        <pc:spChg chg="add del">
          <ac:chgData name="Clara Piredda" userId="6959e4fcf43304d5" providerId="LiveId" clId="{2597D43C-3071-4C63-A256-BAE580A69188}" dt="2026-07-04T11:40:19.354" v="11735" actId="26606"/>
          <ac:spMkLst>
            <pc:docMk/>
            <pc:sldMk cId="1307314440" sldId="271"/>
            <ac:spMk id="38" creationId="{C0763A76-9F1C-4FC5-82B7-DD475DA461B2}"/>
          </ac:spMkLst>
        </pc:spChg>
        <pc:spChg chg="add del">
          <ac:chgData name="Clara Piredda" userId="6959e4fcf43304d5" providerId="LiveId" clId="{2597D43C-3071-4C63-A256-BAE580A69188}" dt="2026-07-04T11:40:19.354" v="11735" actId="26606"/>
          <ac:spMkLst>
            <pc:docMk/>
            <pc:sldMk cId="1307314440" sldId="271"/>
            <ac:spMk id="40" creationId="{E81BF4F6-F2CF-4984-9D14-D6966D92F99F}"/>
          </ac:spMkLst>
        </pc:spChg>
        <pc:spChg chg="add del">
          <ac:chgData name="Clara Piredda" userId="6959e4fcf43304d5" providerId="LiveId" clId="{2597D43C-3071-4C63-A256-BAE580A69188}" dt="2026-07-04T11:40:23.091" v="11737" actId="26606"/>
          <ac:spMkLst>
            <pc:docMk/>
            <pc:sldMk cId="1307314440" sldId="271"/>
            <ac:spMk id="42" creationId="{6CB927A4-E432-4310-9CD5-E89FF5063179}"/>
          </ac:spMkLst>
        </pc:spChg>
        <pc:spChg chg="add del">
          <ac:chgData name="Clara Piredda" userId="6959e4fcf43304d5" providerId="LiveId" clId="{2597D43C-3071-4C63-A256-BAE580A69188}" dt="2026-07-04T11:40:23.091" v="11737" actId="26606"/>
          <ac:spMkLst>
            <pc:docMk/>
            <pc:sldMk cId="1307314440" sldId="271"/>
            <ac:spMk id="43" creationId="{327D73B4-9F5C-4A64-A179-51B9500CB8B5}"/>
          </ac:spMkLst>
        </pc:spChg>
        <pc:spChg chg="add del">
          <ac:chgData name="Clara Piredda" userId="6959e4fcf43304d5" providerId="LiveId" clId="{2597D43C-3071-4C63-A256-BAE580A69188}" dt="2026-07-04T11:40:23.091" v="11737" actId="26606"/>
          <ac:spMkLst>
            <pc:docMk/>
            <pc:sldMk cId="1307314440" sldId="271"/>
            <ac:spMk id="44" creationId="{1453BF6C-B012-48B7-B4E8-6D7AC7C27D02}"/>
          </ac:spMkLst>
        </pc:spChg>
        <pc:spChg chg="add del">
          <ac:chgData name="Clara Piredda" userId="6959e4fcf43304d5" providerId="LiveId" clId="{2597D43C-3071-4C63-A256-BAE580A69188}" dt="2026-07-04T11:40:23.091" v="11737" actId="26606"/>
          <ac:spMkLst>
            <pc:docMk/>
            <pc:sldMk cId="1307314440" sldId="271"/>
            <ac:spMk id="45" creationId="{C1F06963-6374-4B48-844F-071A9BAAAE02}"/>
          </ac:spMkLst>
        </pc:spChg>
        <pc:spChg chg="add del">
          <ac:chgData name="Clara Piredda" userId="6959e4fcf43304d5" providerId="LiveId" clId="{2597D43C-3071-4C63-A256-BAE580A69188}" dt="2026-07-04T11:40:23.091" v="11737" actId="26606"/>
          <ac:spMkLst>
            <pc:docMk/>
            <pc:sldMk cId="1307314440" sldId="271"/>
            <ac:spMk id="46" creationId="{E3020543-B24B-4EC4-8FFC-8DD88EEA91A8}"/>
          </ac:spMkLst>
        </pc:spChg>
        <pc:spChg chg="add del">
          <ac:chgData name="Clara Piredda" userId="6959e4fcf43304d5" providerId="LiveId" clId="{2597D43C-3071-4C63-A256-BAE580A69188}" dt="2026-07-04T11:40:27.735" v="11739" actId="26606"/>
          <ac:spMkLst>
            <pc:docMk/>
            <pc:sldMk cId="1307314440" sldId="271"/>
            <ac:spMk id="50" creationId="{5C8908E2-EE49-44D2-9428-A28D2312A8D5}"/>
          </ac:spMkLst>
        </pc:spChg>
        <pc:spChg chg="add del">
          <ac:chgData name="Clara Piredda" userId="6959e4fcf43304d5" providerId="LiveId" clId="{2597D43C-3071-4C63-A256-BAE580A69188}" dt="2026-07-04T11:40:27.735" v="11739" actId="26606"/>
          <ac:spMkLst>
            <pc:docMk/>
            <pc:sldMk cId="1307314440" sldId="271"/>
            <ac:spMk id="53" creationId="{8B88B599-C539-4F18-A32A-40207EC6E21A}"/>
          </ac:spMkLst>
        </pc:spChg>
        <pc:spChg chg="add del">
          <ac:chgData name="Clara Piredda" userId="6959e4fcf43304d5" providerId="LiveId" clId="{2597D43C-3071-4C63-A256-BAE580A69188}" dt="2026-07-04T11:40:27.735" v="11739" actId="26606"/>
          <ac:spMkLst>
            <pc:docMk/>
            <pc:sldMk cId="1307314440" sldId="271"/>
            <ac:spMk id="54" creationId="{ED888B23-07FA-482A-96DF-47E31AF1A603}"/>
          </ac:spMkLst>
        </pc:spChg>
        <pc:spChg chg="add">
          <ac:chgData name="Clara Piredda" userId="6959e4fcf43304d5" providerId="LiveId" clId="{2597D43C-3071-4C63-A256-BAE580A69188}" dt="2026-07-04T11:40:27.751" v="11740" actId="26606"/>
          <ac:spMkLst>
            <pc:docMk/>
            <pc:sldMk cId="1307314440" sldId="271"/>
            <ac:spMk id="56" creationId="{C0763A76-9F1C-4FC5-82B7-DD475DA461B2}"/>
          </ac:spMkLst>
        </pc:spChg>
        <pc:spChg chg="add">
          <ac:chgData name="Clara Piredda" userId="6959e4fcf43304d5" providerId="LiveId" clId="{2597D43C-3071-4C63-A256-BAE580A69188}" dt="2026-07-04T11:40:27.751" v="11740" actId="26606"/>
          <ac:spMkLst>
            <pc:docMk/>
            <pc:sldMk cId="1307314440" sldId="271"/>
            <ac:spMk id="57" creationId="{E81BF4F6-F2CF-4984-9D14-D6966D92F99F}"/>
          </ac:spMkLst>
        </pc:spChg>
        <pc:grpChg chg="add del">
          <ac:chgData name="Clara Piredda" userId="6959e4fcf43304d5" providerId="LiveId" clId="{2597D43C-3071-4C63-A256-BAE580A69188}" dt="2026-07-04T11:40:27.735" v="11739" actId="26606"/>
          <ac:grpSpMkLst>
            <pc:docMk/>
            <pc:sldMk cId="1307314440" sldId="271"/>
            <ac:grpSpMk id="51" creationId="{B29018A0-5DE6-4CC9-AB25-675616AF7225}"/>
          </ac:grpSpMkLst>
        </pc:grpChg>
        <pc:picChg chg="add mod ord">
          <ac:chgData name="Clara Piredda" userId="6959e4fcf43304d5" providerId="LiveId" clId="{2597D43C-3071-4C63-A256-BAE580A69188}" dt="2026-07-04T14:09:38.430" v="11840" actId="1076"/>
          <ac:picMkLst>
            <pc:docMk/>
            <pc:sldMk cId="1307314440" sldId="271"/>
            <ac:picMk id="6" creationId="{3BE523DC-A00A-FD5B-6900-8D0FC1D616E7}"/>
          </ac:picMkLst>
        </pc:pic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1307314440" sldId="271"/>
            <ac:picMk id="7" creationId="{D7BBA20C-57E7-9C7E-C1C7-30C5DA1C4EB1}"/>
          </ac:picMkLst>
        </pc:picChg>
      </pc:sldChg>
      <pc:sldChg chg="addSp delSp modSp new mod modTransition setBg modAnim">
        <pc:chgData name="Clara Piredda" userId="6959e4fcf43304d5" providerId="LiveId" clId="{2597D43C-3071-4C63-A256-BAE580A69188}" dt="2026-07-04T16:53:21.525" v="11959"/>
        <pc:sldMkLst>
          <pc:docMk/>
          <pc:sldMk cId="1472187791" sldId="272"/>
        </pc:sldMkLst>
        <pc:spChg chg="mod">
          <ac:chgData name="Clara Piredda" userId="6959e4fcf43304d5" providerId="LiveId" clId="{2597D43C-3071-4C63-A256-BAE580A69188}" dt="2026-07-04T14:27:12.118" v="11938" actId="113"/>
          <ac:spMkLst>
            <pc:docMk/>
            <pc:sldMk cId="1472187791" sldId="272"/>
            <ac:spMk id="2" creationId="{856E6422-E479-9624-265E-EB42A98D11F9}"/>
          </ac:spMkLst>
        </pc:spChg>
        <pc:spChg chg="add">
          <ac:chgData name="Clara Piredda" userId="6959e4fcf43304d5" providerId="LiveId" clId="{2597D43C-3071-4C63-A256-BAE580A69188}" dt="2026-06-28T18:37:19.161" v="7121" actId="26606"/>
          <ac:spMkLst>
            <pc:docMk/>
            <pc:sldMk cId="1472187791" sldId="272"/>
            <ac:spMk id="11" creationId="{06DA9DF9-31F7-4056-B42E-878CC92417B8}"/>
          </ac:spMkLst>
        </pc:spChg>
        <pc:picChg chg="add mod">
          <ac:chgData name="Clara Piredda" userId="6959e4fcf43304d5" providerId="LiveId" clId="{2597D43C-3071-4C63-A256-BAE580A69188}" dt="2026-06-28T18:37:19.161" v="7121" actId="26606"/>
          <ac:picMkLst>
            <pc:docMk/>
            <pc:sldMk cId="1472187791" sldId="272"/>
            <ac:picMk id="6" creationId="{06CE98B4-3906-769A-B815-7ED5B9BBDD52}"/>
          </ac:picMkLst>
        </pc:picChg>
        <pc:picChg chg="add del mod">
          <ac:chgData name="Clara Piredda" userId="6959e4fcf43304d5" providerId="LiveId" clId="{2597D43C-3071-4C63-A256-BAE580A69188}" dt="2026-07-04T16:53:21.525" v="11959"/>
          <ac:picMkLst>
            <pc:docMk/>
            <pc:sldMk cId="1472187791" sldId="272"/>
            <ac:picMk id="8" creationId="{2ADD2912-3DFB-57B1-DF43-611C88EBE480}"/>
          </ac:picMkLst>
        </pc:picChg>
      </pc:sldChg>
      <pc:sldMasterChg chg="setBg modSldLayout">
        <pc:chgData name="Clara Piredda" userId="6959e4fcf43304d5" providerId="LiveId" clId="{2597D43C-3071-4C63-A256-BAE580A69188}" dt="2026-06-30T17:47:47.469" v="10871"/>
        <pc:sldMasterMkLst>
          <pc:docMk/>
          <pc:sldMasterMk cId="854923350" sldId="2147483982"/>
        </pc:sldMasterMkLst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041961625" sldId="2147483983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226166220" sldId="2147483984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649076598" sldId="2147483985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4033437760" sldId="2147483986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686794645" sldId="2147483987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972543775" sldId="2147483988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487684776" sldId="2147483989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3356583517" sldId="2147483990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12158963" sldId="2147483991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128387521" sldId="2147483992"/>
          </pc:sldLayoutMkLst>
        </pc:sldLayoutChg>
        <pc:sldLayoutChg chg="setBg">
          <pc:chgData name="Clara Piredda" userId="6959e4fcf43304d5" providerId="LiveId" clId="{2597D43C-3071-4C63-A256-BAE580A69188}" dt="2026-06-30T17:47:47.469" v="10871"/>
          <pc:sldLayoutMkLst>
            <pc:docMk/>
            <pc:sldMasterMk cId="854923350" sldId="2147483982"/>
            <pc:sldLayoutMk cId="2784219817" sldId="2147483993"/>
          </pc:sldLayoutMkLst>
        </pc:sldLayoutChg>
      </pc:sldMasterChg>
    </pc:docChg>
  </pc:docChgLst>
</pc:chgInfo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AC202-D71C-46B6-ABEF-71F8413F2597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5F87423-D281-4C95-86E0-8CC012226C79}">
      <dgm:prSet custT="1"/>
      <dgm:spPr/>
      <dgm:t>
        <a:bodyPr/>
        <a:lstStyle/>
        <a:p>
          <a:r>
            <a:rPr lang="en-GB" sz="2400" dirty="0"/>
            <a:t>I will examine how early attachment affects psychological development, apply the theory to Isaac’s case, consider biological and environmental influences, evaluate strengths and limitations, and suggest support through multi-agency working.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260DA7-630F-406E-B330-A2C7DFCE8ECD}" type="parTrans" cxnId="{E3D42103-6429-4C48-AF44-38EBAD30483C}">
      <dgm:prSet/>
      <dgm:spPr/>
      <dgm:t>
        <a:bodyPr/>
        <a:lstStyle/>
        <a:p>
          <a:endParaRPr lang="en-US"/>
        </a:p>
      </dgm:t>
    </dgm:pt>
    <dgm:pt modelId="{64DADA98-984C-4574-82DD-0FBAF509B8B3}" type="sibTrans" cxnId="{E3D42103-6429-4C48-AF44-38EBAD30483C}">
      <dgm:prSet/>
      <dgm:spPr/>
      <dgm:t>
        <a:bodyPr/>
        <a:lstStyle/>
        <a:p>
          <a:endParaRPr lang="en-US"/>
        </a:p>
      </dgm:t>
    </dgm:pt>
    <dgm:pt modelId="{71AF2D5F-1C14-4258-A049-820A7AD10684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This presentation will examine Isaac's case using John Bowlby's Attachment Theory. 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7A96F5-B1DC-40C4-BC4D-84B8A9DCE9CB}" type="sibTrans" cxnId="{7ECBAE10-05AB-431F-AA7E-2D67B1C848D2}">
      <dgm:prSet/>
      <dgm:spPr/>
      <dgm:t>
        <a:bodyPr/>
        <a:lstStyle/>
        <a:p>
          <a:endParaRPr lang="en-US"/>
        </a:p>
      </dgm:t>
    </dgm:pt>
    <dgm:pt modelId="{CDFCEF61-D412-46DA-B34F-E46656161A0A}" type="parTrans" cxnId="{7ECBAE10-05AB-431F-AA7E-2D67B1C848D2}">
      <dgm:prSet/>
      <dgm:spPr/>
      <dgm:t>
        <a:bodyPr/>
        <a:lstStyle/>
        <a:p>
          <a:endParaRPr lang="en-US"/>
        </a:p>
      </dgm:t>
    </dgm:pt>
    <dgm:pt modelId="{2A18D153-69D1-46D1-AF55-25BA3BF1B0EB}" type="pres">
      <dgm:prSet presAssocID="{E26AC202-D71C-46B6-ABEF-71F8413F2597}" presName="vert0" presStyleCnt="0">
        <dgm:presLayoutVars>
          <dgm:dir/>
          <dgm:animOne val="branch"/>
          <dgm:animLvl val="lvl"/>
        </dgm:presLayoutVars>
      </dgm:prSet>
      <dgm:spPr/>
    </dgm:pt>
    <dgm:pt modelId="{8E71D1CB-2EC5-4C58-8AFA-5239A6E268E4}" type="pres">
      <dgm:prSet presAssocID="{71AF2D5F-1C14-4258-A049-820A7AD10684}" presName="thickLine" presStyleLbl="alignNode1" presStyleIdx="0" presStyleCnt="2"/>
      <dgm:spPr/>
    </dgm:pt>
    <dgm:pt modelId="{F6BF5E81-840D-42B6-9E58-0F1D29FAEC59}" type="pres">
      <dgm:prSet presAssocID="{71AF2D5F-1C14-4258-A049-820A7AD10684}" presName="horz1" presStyleCnt="0"/>
      <dgm:spPr/>
    </dgm:pt>
    <dgm:pt modelId="{5D85F8A2-7950-473A-B9A1-7A5F6E6233C3}" type="pres">
      <dgm:prSet presAssocID="{71AF2D5F-1C14-4258-A049-820A7AD10684}" presName="tx1" presStyleLbl="revTx" presStyleIdx="0" presStyleCnt="2"/>
      <dgm:spPr/>
    </dgm:pt>
    <dgm:pt modelId="{D25150A1-11E2-475C-BE50-0C460B963D98}" type="pres">
      <dgm:prSet presAssocID="{71AF2D5F-1C14-4258-A049-820A7AD10684}" presName="vert1" presStyleCnt="0"/>
      <dgm:spPr/>
    </dgm:pt>
    <dgm:pt modelId="{E6E3DC69-2BD5-485F-86CB-842BFCE25BF6}" type="pres">
      <dgm:prSet presAssocID="{65F87423-D281-4C95-86E0-8CC012226C79}" presName="thickLine" presStyleLbl="alignNode1" presStyleIdx="1" presStyleCnt="2"/>
      <dgm:spPr/>
    </dgm:pt>
    <dgm:pt modelId="{EB454B54-DB7D-4986-B5C1-874C0C2BD0BB}" type="pres">
      <dgm:prSet presAssocID="{65F87423-D281-4C95-86E0-8CC012226C79}" presName="horz1" presStyleCnt="0"/>
      <dgm:spPr/>
    </dgm:pt>
    <dgm:pt modelId="{6C437B2C-656C-4384-956C-4CE054541BA2}" type="pres">
      <dgm:prSet presAssocID="{65F87423-D281-4C95-86E0-8CC012226C79}" presName="tx1" presStyleLbl="revTx" presStyleIdx="1" presStyleCnt="2"/>
      <dgm:spPr/>
    </dgm:pt>
    <dgm:pt modelId="{AB7B3F8A-83AE-4B09-9483-E55BDDEF4BEA}" type="pres">
      <dgm:prSet presAssocID="{65F87423-D281-4C95-86E0-8CC012226C79}" presName="vert1" presStyleCnt="0"/>
      <dgm:spPr/>
    </dgm:pt>
  </dgm:ptLst>
  <dgm:cxnLst>
    <dgm:cxn modelId="{E3D42103-6429-4C48-AF44-38EBAD30483C}" srcId="{E26AC202-D71C-46B6-ABEF-71F8413F2597}" destId="{65F87423-D281-4C95-86E0-8CC012226C79}" srcOrd="1" destOrd="0" parTransId="{2C260DA7-630F-406E-B330-A2C7DFCE8ECD}" sibTransId="{64DADA98-984C-4574-82DD-0FBAF509B8B3}"/>
    <dgm:cxn modelId="{35497004-896C-49A6-8325-7755E03B587A}" type="presOf" srcId="{E26AC202-D71C-46B6-ABEF-71F8413F2597}" destId="{2A18D153-69D1-46D1-AF55-25BA3BF1B0EB}" srcOrd="0" destOrd="0" presId="urn:microsoft.com/office/officeart/2008/layout/LinedList"/>
    <dgm:cxn modelId="{7ECBAE10-05AB-431F-AA7E-2D67B1C848D2}" srcId="{E26AC202-D71C-46B6-ABEF-71F8413F2597}" destId="{71AF2D5F-1C14-4258-A049-820A7AD10684}" srcOrd="0" destOrd="0" parTransId="{CDFCEF61-D412-46DA-B34F-E46656161A0A}" sibTransId="{867A96F5-B1DC-40C4-BC4D-84B8A9DCE9CB}"/>
    <dgm:cxn modelId="{AFD0BABC-B4F4-4A20-A2C1-A37486672404}" type="presOf" srcId="{71AF2D5F-1C14-4258-A049-820A7AD10684}" destId="{5D85F8A2-7950-473A-B9A1-7A5F6E6233C3}" srcOrd="0" destOrd="0" presId="urn:microsoft.com/office/officeart/2008/layout/LinedList"/>
    <dgm:cxn modelId="{57E50FC0-0A50-43F1-9418-1C7075AAB764}" type="presOf" srcId="{65F87423-D281-4C95-86E0-8CC012226C79}" destId="{6C437B2C-656C-4384-956C-4CE054541BA2}" srcOrd="0" destOrd="0" presId="urn:microsoft.com/office/officeart/2008/layout/LinedList"/>
    <dgm:cxn modelId="{00CE4E59-5D5D-4B25-B211-1BE4A3479190}" type="presParOf" srcId="{2A18D153-69D1-46D1-AF55-25BA3BF1B0EB}" destId="{8E71D1CB-2EC5-4C58-8AFA-5239A6E268E4}" srcOrd="0" destOrd="0" presId="urn:microsoft.com/office/officeart/2008/layout/LinedList"/>
    <dgm:cxn modelId="{9EA3DEC5-209C-4087-92BA-B847397A2DCD}" type="presParOf" srcId="{2A18D153-69D1-46D1-AF55-25BA3BF1B0EB}" destId="{F6BF5E81-840D-42B6-9E58-0F1D29FAEC59}" srcOrd="1" destOrd="0" presId="urn:microsoft.com/office/officeart/2008/layout/LinedList"/>
    <dgm:cxn modelId="{77ADB0E4-69A3-4683-9A3C-C14099382273}" type="presParOf" srcId="{F6BF5E81-840D-42B6-9E58-0F1D29FAEC59}" destId="{5D85F8A2-7950-473A-B9A1-7A5F6E6233C3}" srcOrd="0" destOrd="0" presId="urn:microsoft.com/office/officeart/2008/layout/LinedList"/>
    <dgm:cxn modelId="{62F0C7FF-8AE1-4359-B3F8-C89C032123EA}" type="presParOf" srcId="{F6BF5E81-840D-42B6-9E58-0F1D29FAEC59}" destId="{D25150A1-11E2-475C-BE50-0C460B963D98}" srcOrd="1" destOrd="0" presId="urn:microsoft.com/office/officeart/2008/layout/LinedList"/>
    <dgm:cxn modelId="{37D511BD-9C2C-4B3D-9C13-FD2CC99A0529}" type="presParOf" srcId="{2A18D153-69D1-46D1-AF55-25BA3BF1B0EB}" destId="{E6E3DC69-2BD5-485F-86CB-842BFCE25BF6}" srcOrd="2" destOrd="0" presId="urn:microsoft.com/office/officeart/2008/layout/LinedList"/>
    <dgm:cxn modelId="{2F83E1F4-E52B-40AC-8A50-D13D6A193307}" type="presParOf" srcId="{2A18D153-69D1-46D1-AF55-25BA3BF1B0EB}" destId="{EB454B54-DB7D-4986-B5C1-874C0C2BD0BB}" srcOrd="3" destOrd="0" presId="urn:microsoft.com/office/officeart/2008/layout/LinedList"/>
    <dgm:cxn modelId="{6E9373D7-3604-4F2B-8805-3A744BBAB1F1}" type="presParOf" srcId="{EB454B54-DB7D-4986-B5C1-874C0C2BD0BB}" destId="{6C437B2C-656C-4384-956C-4CE054541BA2}" srcOrd="0" destOrd="0" presId="urn:microsoft.com/office/officeart/2008/layout/LinedList"/>
    <dgm:cxn modelId="{39A390B1-9D7A-4172-9C0F-3B286FD27A01}" type="presParOf" srcId="{EB454B54-DB7D-4986-B5C1-874C0C2BD0BB}" destId="{AB7B3F8A-83AE-4B09-9483-E55BDDEF4BE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AE947E-311C-44BC-AFA7-1CBA8083065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384FA0-22FE-4127-AF88-3442DF4F95DF}">
      <dgm:prSet/>
      <dgm:spPr/>
      <dgm:t>
        <a:bodyPr/>
        <a:lstStyle/>
        <a:p>
          <a:r>
            <a:rPr lang="en-GB"/>
            <a:t>Isaac is a 4-year-old at a Children’s Centre in London. </a:t>
          </a:r>
          <a:endParaRPr lang="en-US"/>
        </a:p>
      </dgm:t>
    </dgm:pt>
    <dgm:pt modelId="{31DB0333-904D-4900-B857-6EAD4FEFF03E}" type="parTrans" cxnId="{CB9EA081-572C-42B3-BDE1-247CCBA20468}">
      <dgm:prSet/>
      <dgm:spPr/>
      <dgm:t>
        <a:bodyPr/>
        <a:lstStyle/>
        <a:p>
          <a:endParaRPr lang="en-US"/>
        </a:p>
      </dgm:t>
    </dgm:pt>
    <dgm:pt modelId="{A4EEF2EA-7640-4005-92B4-8E7960306675}" type="sibTrans" cxnId="{CB9EA081-572C-42B3-BDE1-247CCBA20468}">
      <dgm:prSet/>
      <dgm:spPr/>
      <dgm:t>
        <a:bodyPr/>
        <a:lstStyle/>
        <a:p>
          <a:endParaRPr lang="en-US"/>
        </a:p>
      </dgm:t>
    </dgm:pt>
    <dgm:pt modelId="{7E44F71A-8405-4C8C-B1E0-872F5C79EB20}">
      <dgm:prSet/>
      <dgm:spPr/>
      <dgm:t>
        <a:bodyPr/>
        <a:lstStyle/>
        <a:p>
          <a:r>
            <a:rPr lang="en-GB"/>
            <a:t>His mother has postnatal depression, which may affect her ability to provide consistent support.</a:t>
          </a:r>
          <a:endParaRPr lang="en-US"/>
        </a:p>
      </dgm:t>
    </dgm:pt>
    <dgm:pt modelId="{807E43F1-71AA-41BA-BDC7-12487199D571}" type="parTrans" cxnId="{5B4E53EF-DDB5-4177-8CA2-814CF9C655FD}">
      <dgm:prSet/>
      <dgm:spPr/>
      <dgm:t>
        <a:bodyPr/>
        <a:lstStyle/>
        <a:p>
          <a:endParaRPr lang="en-US"/>
        </a:p>
      </dgm:t>
    </dgm:pt>
    <dgm:pt modelId="{AA583F8F-770D-431B-BBFA-54C40E44DF8B}" type="sibTrans" cxnId="{5B4E53EF-DDB5-4177-8CA2-814CF9C655FD}">
      <dgm:prSet/>
      <dgm:spPr/>
      <dgm:t>
        <a:bodyPr/>
        <a:lstStyle/>
        <a:p>
          <a:endParaRPr lang="en-US"/>
        </a:p>
      </dgm:t>
    </dgm:pt>
    <dgm:pt modelId="{A181F895-38BE-4414-B7D8-E7ACF3F83354}">
      <dgm:prSet/>
      <dgm:spPr/>
      <dgm:t>
        <a:bodyPr/>
        <a:lstStyle/>
        <a:p>
          <a:r>
            <a:rPr lang="en-GB"/>
            <a:t>The family has recently moved and has limited social support, disrupting childcare. </a:t>
          </a:r>
          <a:endParaRPr lang="en-US"/>
        </a:p>
      </dgm:t>
    </dgm:pt>
    <dgm:pt modelId="{EAD057CF-F293-4A2C-9B0E-581F69F9E889}" type="parTrans" cxnId="{5CB019B6-D35F-4AA0-8B7F-79BF69FD1360}">
      <dgm:prSet/>
      <dgm:spPr/>
      <dgm:t>
        <a:bodyPr/>
        <a:lstStyle/>
        <a:p>
          <a:endParaRPr lang="en-US"/>
        </a:p>
      </dgm:t>
    </dgm:pt>
    <dgm:pt modelId="{12BD5855-7A9D-438E-8FB7-BE9E1F7AE6C8}" type="sibTrans" cxnId="{5CB019B6-D35F-4AA0-8B7F-79BF69FD1360}">
      <dgm:prSet/>
      <dgm:spPr/>
      <dgm:t>
        <a:bodyPr/>
        <a:lstStyle/>
        <a:p>
          <a:endParaRPr lang="en-US"/>
        </a:p>
      </dgm:t>
    </dgm:pt>
    <dgm:pt modelId="{B343835D-09E1-4F8B-AAB8-719FCE6471EE}">
      <dgm:prSet/>
      <dgm:spPr/>
      <dgm:t>
        <a:bodyPr/>
        <a:lstStyle/>
        <a:p>
          <a:r>
            <a:rPr lang="en-GB"/>
            <a:t>These factors may impact Isaac’s emotional wellbeing, security, and development.</a:t>
          </a:r>
          <a:endParaRPr lang="en-US"/>
        </a:p>
      </dgm:t>
    </dgm:pt>
    <dgm:pt modelId="{03075AD6-E961-4A15-BD79-ACC95590AEDA}" type="parTrans" cxnId="{5FB63715-4871-448C-89EB-FADB31038949}">
      <dgm:prSet/>
      <dgm:spPr/>
      <dgm:t>
        <a:bodyPr/>
        <a:lstStyle/>
        <a:p>
          <a:endParaRPr lang="en-US"/>
        </a:p>
      </dgm:t>
    </dgm:pt>
    <dgm:pt modelId="{B6A56A71-0FDA-4F6B-8364-1C032CA2139A}" type="sibTrans" cxnId="{5FB63715-4871-448C-89EB-FADB31038949}">
      <dgm:prSet/>
      <dgm:spPr/>
      <dgm:t>
        <a:bodyPr/>
        <a:lstStyle/>
        <a:p>
          <a:endParaRPr lang="en-US"/>
        </a:p>
      </dgm:t>
    </dgm:pt>
    <dgm:pt modelId="{2F6E3392-8491-42B9-A250-3B7F0548E84B}" type="pres">
      <dgm:prSet presAssocID="{4BAE947E-311C-44BC-AFA7-1CBA80830658}" presName="vert0" presStyleCnt="0">
        <dgm:presLayoutVars>
          <dgm:dir/>
          <dgm:animOne val="branch"/>
          <dgm:animLvl val="lvl"/>
        </dgm:presLayoutVars>
      </dgm:prSet>
      <dgm:spPr/>
    </dgm:pt>
    <dgm:pt modelId="{8A634616-3BB7-42EC-A33C-EA89855CA46A}" type="pres">
      <dgm:prSet presAssocID="{01384FA0-22FE-4127-AF88-3442DF4F95DF}" presName="thickLine" presStyleLbl="alignNode1" presStyleIdx="0" presStyleCnt="4"/>
      <dgm:spPr/>
    </dgm:pt>
    <dgm:pt modelId="{710BC7D2-636B-49A2-AE0A-B8C35872A554}" type="pres">
      <dgm:prSet presAssocID="{01384FA0-22FE-4127-AF88-3442DF4F95DF}" presName="horz1" presStyleCnt="0"/>
      <dgm:spPr/>
    </dgm:pt>
    <dgm:pt modelId="{A145C2FF-27D3-42A5-9880-67283B093CA7}" type="pres">
      <dgm:prSet presAssocID="{01384FA0-22FE-4127-AF88-3442DF4F95DF}" presName="tx1" presStyleLbl="revTx" presStyleIdx="0" presStyleCnt="4"/>
      <dgm:spPr/>
    </dgm:pt>
    <dgm:pt modelId="{5996606C-8696-4D5F-A873-0BC1F41A361E}" type="pres">
      <dgm:prSet presAssocID="{01384FA0-22FE-4127-AF88-3442DF4F95DF}" presName="vert1" presStyleCnt="0"/>
      <dgm:spPr/>
    </dgm:pt>
    <dgm:pt modelId="{5BFCA976-ACC7-4946-8BAB-B65FE331A8E5}" type="pres">
      <dgm:prSet presAssocID="{7E44F71A-8405-4C8C-B1E0-872F5C79EB20}" presName="thickLine" presStyleLbl="alignNode1" presStyleIdx="1" presStyleCnt="4"/>
      <dgm:spPr/>
    </dgm:pt>
    <dgm:pt modelId="{1B20B77A-685C-4153-B88D-B670C518E7E9}" type="pres">
      <dgm:prSet presAssocID="{7E44F71A-8405-4C8C-B1E0-872F5C79EB20}" presName="horz1" presStyleCnt="0"/>
      <dgm:spPr/>
    </dgm:pt>
    <dgm:pt modelId="{05B60E7E-ACF7-43EE-BC0E-123B00B64F63}" type="pres">
      <dgm:prSet presAssocID="{7E44F71A-8405-4C8C-B1E0-872F5C79EB20}" presName="tx1" presStyleLbl="revTx" presStyleIdx="1" presStyleCnt="4"/>
      <dgm:spPr/>
    </dgm:pt>
    <dgm:pt modelId="{F48DC52D-8F76-4A93-8352-37B5A2BA3EDA}" type="pres">
      <dgm:prSet presAssocID="{7E44F71A-8405-4C8C-B1E0-872F5C79EB20}" presName="vert1" presStyleCnt="0"/>
      <dgm:spPr/>
    </dgm:pt>
    <dgm:pt modelId="{B924EEAF-48F0-414F-AD04-4535E2D1711F}" type="pres">
      <dgm:prSet presAssocID="{A181F895-38BE-4414-B7D8-E7ACF3F83354}" presName="thickLine" presStyleLbl="alignNode1" presStyleIdx="2" presStyleCnt="4"/>
      <dgm:spPr/>
    </dgm:pt>
    <dgm:pt modelId="{DDEB4D0F-09CD-48A3-9A25-F9AFC4431EBE}" type="pres">
      <dgm:prSet presAssocID="{A181F895-38BE-4414-B7D8-E7ACF3F83354}" presName="horz1" presStyleCnt="0"/>
      <dgm:spPr/>
    </dgm:pt>
    <dgm:pt modelId="{36D455AA-D3EB-45A6-852E-1B84B28780AF}" type="pres">
      <dgm:prSet presAssocID="{A181F895-38BE-4414-B7D8-E7ACF3F83354}" presName="tx1" presStyleLbl="revTx" presStyleIdx="2" presStyleCnt="4"/>
      <dgm:spPr/>
    </dgm:pt>
    <dgm:pt modelId="{8B0F5E71-3F1F-41D9-850D-7FAF6F4B76DE}" type="pres">
      <dgm:prSet presAssocID="{A181F895-38BE-4414-B7D8-E7ACF3F83354}" presName="vert1" presStyleCnt="0"/>
      <dgm:spPr/>
    </dgm:pt>
    <dgm:pt modelId="{5C5668C1-5211-4364-9910-1DC154EF914D}" type="pres">
      <dgm:prSet presAssocID="{B343835D-09E1-4F8B-AAB8-719FCE6471EE}" presName="thickLine" presStyleLbl="alignNode1" presStyleIdx="3" presStyleCnt="4"/>
      <dgm:spPr/>
    </dgm:pt>
    <dgm:pt modelId="{D3003BCD-E582-41AE-97EE-B7EAC871E12F}" type="pres">
      <dgm:prSet presAssocID="{B343835D-09E1-4F8B-AAB8-719FCE6471EE}" presName="horz1" presStyleCnt="0"/>
      <dgm:spPr/>
    </dgm:pt>
    <dgm:pt modelId="{69BEEC8B-9CB2-4631-9CBF-6801D51AE830}" type="pres">
      <dgm:prSet presAssocID="{B343835D-09E1-4F8B-AAB8-719FCE6471EE}" presName="tx1" presStyleLbl="revTx" presStyleIdx="3" presStyleCnt="4"/>
      <dgm:spPr/>
    </dgm:pt>
    <dgm:pt modelId="{080E74D8-C713-41A8-8BCB-2B4A03053493}" type="pres">
      <dgm:prSet presAssocID="{B343835D-09E1-4F8B-AAB8-719FCE6471EE}" presName="vert1" presStyleCnt="0"/>
      <dgm:spPr/>
    </dgm:pt>
  </dgm:ptLst>
  <dgm:cxnLst>
    <dgm:cxn modelId="{5FB63715-4871-448C-89EB-FADB31038949}" srcId="{4BAE947E-311C-44BC-AFA7-1CBA80830658}" destId="{B343835D-09E1-4F8B-AAB8-719FCE6471EE}" srcOrd="3" destOrd="0" parTransId="{03075AD6-E961-4A15-BD79-ACC95590AEDA}" sibTransId="{B6A56A71-0FDA-4F6B-8364-1C032CA2139A}"/>
    <dgm:cxn modelId="{A2DD972F-518A-46E8-B007-259E89847B6A}" type="presOf" srcId="{B343835D-09E1-4F8B-AAB8-719FCE6471EE}" destId="{69BEEC8B-9CB2-4631-9CBF-6801D51AE830}" srcOrd="0" destOrd="0" presId="urn:microsoft.com/office/officeart/2008/layout/LinedList"/>
    <dgm:cxn modelId="{D17A5943-AF95-495B-8358-DDA2F90E2C69}" type="presOf" srcId="{01384FA0-22FE-4127-AF88-3442DF4F95DF}" destId="{A145C2FF-27D3-42A5-9880-67283B093CA7}" srcOrd="0" destOrd="0" presId="urn:microsoft.com/office/officeart/2008/layout/LinedList"/>
    <dgm:cxn modelId="{9596CA7C-125A-44EB-A8DE-B9958305DA48}" type="presOf" srcId="{7E44F71A-8405-4C8C-B1E0-872F5C79EB20}" destId="{05B60E7E-ACF7-43EE-BC0E-123B00B64F63}" srcOrd="0" destOrd="0" presId="urn:microsoft.com/office/officeart/2008/layout/LinedList"/>
    <dgm:cxn modelId="{CB9EA081-572C-42B3-BDE1-247CCBA20468}" srcId="{4BAE947E-311C-44BC-AFA7-1CBA80830658}" destId="{01384FA0-22FE-4127-AF88-3442DF4F95DF}" srcOrd="0" destOrd="0" parTransId="{31DB0333-904D-4900-B857-6EAD4FEFF03E}" sibTransId="{A4EEF2EA-7640-4005-92B4-8E7960306675}"/>
    <dgm:cxn modelId="{5CB019B6-D35F-4AA0-8B7F-79BF69FD1360}" srcId="{4BAE947E-311C-44BC-AFA7-1CBA80830658}" destId="{A181F895-38BE-4414-B7D8-E7ACF3F83354}" srcOrd="2" destOrd="0" parTransId="{EAD057CF-F293-4A2C-9B0E-581F69F9E889}" sibTransId="{12BD5855-7A9D-438E-8FB7-BE9E1F7AE6C8}"/>
    <dgm:cxn modelId="{B96FB8D6-1CD1-495B-BB1A-77501113EFF1}" type="presOf" srcId="{A181F895-38BE-4414-B7D8-E7ACF3F83354}" destId="{36D455AA-D3EB-45A6-852E-1B84B28780AF}" srcOrd="0" destOrd="0" presId="urn:microsoft.com/office/officeart/2008/layout/LinedList"/>
    <dgm:cxn modelId="{4375B2EB-EB0F-446F-B328-CC77174523C6}" type="presOf" srcId="{4BAE947E-311C-44BC-AFA7-1CBA80830658}" destId="{2F6E3392-8491-42B9-A250-3B7F0548E84B}" srcOrd="0" destOrd="0" presId="urn:microsoft.com/office/officeart/2008/layout/LinedList"/>
    <dgm:cxn modelId="{5B4E53EF-DDB5-4177-8CA2-814CF9C655FD}" srcId="{4BAE947E-311C-44BC-AFA7-1CBA80830658}" destId="{7E44F71A-8405-4C8C-B1E0-872F5C79EB20}" srcOrd="1" destOrd="0" parTransId="{807E43F1-71AA-41BA-BDC7-12487199D571}" sibTransId="{AA583F8F-770D-431B-BBFA-54C40E44DF8B}"/>
    <dgm:cxn modelId="{9E0F50F7-89E3-42DF-AF6D-A0AF153BF3A5}" type="presParOf" srcId="{2F6E3392-8491-42B9-A250-3B7F0548E84B}" destId="{8A634616-3BB7-42EC-A33C-EA89855CA46A}" srcOrd="0" destOrd="0" presId="urn:microsoft.com/office/officeart/2008/layout/LinedList"/>
    <dgm:cxn modelId="{E6624192-39D3-4711-8C96-35F783CADF89}" type="presParOf" srcId="{2F6E3392-8491-42B9-A250-3B7F0548E84B}" destId="{710BC7D2-636B-49A2-AE0A-B8C35872A554}" srcOrd="1" destOrd="0" presId="urn:microsoft.com/office/officeart/2008/layout/LinedList"/>
    <dgm:cxn modelId="{860DF8EF-15AB-4931-89E6-1D47290212B8}" type="presParOf" srcId="{710BC7D2-636B-49A2-AE0A-B8C35872A554}" destId="{A145C2FF-27D3-42A5-9880-67283B093CA7}" srcOrd="0" destOrd="0" presId="urn:microsoft.com/office/officeart/2008/layout/LinedList"/>
    <dgm:cxn modelId="{2BB47F45-05A3-4D5D-B21E-483C448F40AD}" type="presParOf" srcId="{710BC7D2-636B-49A2-AE0A-B8C35872A554}" destId="{5996606C-8696-4D5F-A873-0BC1F41A361E}" srcOrd="1" destOrd="0" presId="urn:microsoft.com/office/officeart/2008/layout/LinedList"/>
    <dgm:cxn modelId="{BAE329D3-8BC6-4EB0-ADA1-89AE03B4CB68}" type="presParOf" srcId="{2F6E3392-8491-42B9-A250-3B7F0548E84B}" destId="{5BFCA976-ACC7-4946-8BAB-B65FE331A8E5}" srcOrd="2" destOrd="0" presId="urn:microsoft.com/office/officeart/2008/layout/LinedList"/>
    <dgm:cxn modelId="{0D99E793-DA8E-4F2D-A081-7AF8A679FB4F}" type="presParOf" srcId="{2F6E3392-8491-42B9-A250-3B7F0548E84B}" destId="{1B20B77A-685C-4153-B88D-B670C518E7E9}" srcOrd="3" destOrd="0" presId="urn:microsoft.com/office/officeart/2008/layout/LinedList"/>
    <dgm:cxn modelId="{28723150-67C9-4275-A72D-456866EE11BE}" type="presParOf" srcId="{1B20B77A-685C-4153-B88D-B670C518E7E9}" destId="{05B60E7E-ACF7-43EE-BC0E-123B00B64F63}" srcOrd="0" destOrd="0" presId="urn:microsoft.com/office/officeart/2008/layout/LinedList"/>
    <dgm:cxn modelId="{515E56BF-7F79-4B9E-8E36-078EB66B475C}" type="presParOf" srcId="{1B20B77A-685C-4153-B88D-B670C518E7E9}" destId="{F48DC52D-8F76-4A93-8352-37B5A2BA3EDA}" srcOrd="1" destOrd="0" presId="urn:microsoft.com/office/officeart/2008/layout/LinedList"/>
    <dgm:cxn modelId="{EC80D5CD-C70C-4514-97DC-A26F759D9672}" type="presParOf" srcId="{2F6E3392-8491-42B9-A250-3B7F0548E84B}" destId="{B924EEAF-48F0-414F-AD04-4535E2D1711F}" srcOrd="4" destOrd="0" presId="urn:microsoft.com/office/officeart/2008/layout/LinedList"/>
    <dgm:cxn modelId="{DBD902AF-5527-448E-9C4A-A04D2D1647B5}" type="presParOf" srcId="{2F6E3392-8491-42B9-A250-3B7F0548E84B}" destId="{DDEB4D0F-09CD-48A3-9A25-F9AFC4431EBE}" srcOrd="5" destOrd="0" presId="urn:microsoft.com/office/officeart/2008/layout/LinedList"/>
    <dgm:cxn modelId="{7B7EF2F0-D8D6-4BED-8F19-E1B64AB5C31C}" type="presParOf" srcId="{DDEB4D0F-09CD-48A3-9A25-F9AFC4431EBE}" destId="{36D455AA-D3EB-45A6-852E-1B84B28780AF}" srcOrd="0" destOrd="0" presId="urn:microsoft.com/office/officeart/2008/layout/LinedList"/>
    <dgm:cxn modelId="{323B1781-8B0F-44B5-8B8E-76FA0D8BAF14}" type="presParOf" srcId="{DDEB4D0F-09CD-48A3-9A25-F9AFC4431EBE}" destId="{8B0F5E71-3F1F-41D9-850D-7FAF6F4B76DE}" srcOrd="1" destOrd="0" presId="urn:microsoft.com/office/officeart/2008/layout/LinedList"/>
    <dgm:cxn modelId="{23207F08-B92D-43BF-9C65-8890E8591B8F}" type="presParOf" srcId="{2F6E3392-8491-42B9-A250-3B7F0548E84B}" destId="{5C5668C1-5211-4364-9910-1DC154EF914D}" srcOrd="6" destOrd="0" presId="urn:microsoft.com/office/officeart/2008/layout/LinedList"/>
    <dgm:cxn modelId="{C00EE4A3-8199-4093-BA17-F18AC128E9D5}" type="presParOf" srcId="{2F6E3392-8491-42B9-A250-3B7F0548E84B}" destId="{D3003BCD-E582-41AE-97EE-B7EAC871E12F}" srcOrd="7" destOrd="0" presId="urn:microsoft.com/office/officeart/2008/layout/LinedList"/>
    <dgm:cxn modelId="{7693F687-A980-4535-B653-FF9DE1D61469}" type="presParOf" srcId="{D3003BCD-E582-41AE-97EE-B7EAC871E12F}" destId="{69BEEC8B-9CB2-4631-9CBF-6801D51AE830}" srcOrd="0" destOrd="0" presId="urn:microsoft.com/office/officeart/2008/layout/LinedList"/>
    <dgm:cxn modelId="{A05C29D4-2850-462A-BA4E-077A21462631}" type="presParOf" srcId="{D3003BCD-E582-41AE-97EE-B7EAC871E12F}" destId="{080E74D8-C713-41A8-8BCB-2B4A030534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C3222F-64BA-4CAA-A4B6-ED5C4EED8610}" type="doc">
      <dgm:prSet loTypeId="urn:microsoft.com/office/officeart/2005/8/layout/radial4" loCatId="relationship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4D32BC6-23F9-4A41-B1A0-5BDD5AC3C53A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</a:rPr>
            <a:t>Relevance of Bowlby's theory applied to Isaac’s case</a:t>
          </a:r>
        </a:p>
      </dgm:t>
    </dgm:pt>
    <dgm:pt modelId="{9114561B-3225-430B-93C8-44BEC39C965E}" type="parTrans" cxnId="{D848CB72-8E07-4577-8238-3B990F9AAAA0}">
      <dgm:prSet/>
      <dgm:spPr/>
      <dgm:t>
        <a:bodyPr/>
        <a:lstStyle/>
        <a:p>
          <a:endParaRPr lang="en-GB"/>
        </a:p>
      </dgm:t>
    </dgm:pt>
    <dgm:pt modelId="{9C7256C6-9F37-4D53-863E-2FC6369DFBEC}" type="sibTrans" cxnId="{D848CB72-8E07-4577-8238-3B990F9AAAA0}">
      <dgm:prSet/>
      <dgm:spPr/>
      <dgm:t>
        <a:bodyPr/>
        <a:lstStyle/>
        <a:p>
          <a:endParaRPr lang="en-GB"/>
        </a:p>
      </dgm:t>
    </dgm:pt>
    <dgm:pt modelId="{9F8E1A86-B648-4CB6-9A93-4F6AEF2E447E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Separation Distress</a:t>
          </a:r>
        </a:p>
        <a:p>
          <a:r>
            <a:rPr lang="en-GB" sz="1800" dirty="0">
              <a:solidFill>
                <a:schemeClr val="tx1"/>
              </a:solidFill>
            </a:rPr>
            <a:t>Isaac becomes distressed when separated from his mother, suggesting separation distress.</a:t>
          </a:r>
          <a:endParaRPr lang="en-GB" sz="1800" b="1" dirty="0">
            <a:solidFill>
              <a:schemeClr val="tx1"/>
            </a:solidFill>
          </a:endParaRPr>
        </a:p>
      </dgm:t>
    </dgm:pt>
    <dgm:pt modelId="{858BBD3E-ABAD-4129-90C9-7D1D0DD5C734}" type="parTrans" cxnId="{02E4477E-9396-4E54-8D0E-96A378341179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83B065EE-0A16-420C-8F54-C340FDE90D8A}" type="sibTrans" cxnId="{02E4477E-9396-4E54-8D0E-96A378341179}">
      <dgm:prSet/>
      <dgm:spPr/>
      <dgm:t>
        <a:bodyPr/>
        <a:lstStyle/>
        <a:p>
          <a:endParaRPr lang="en-GB"/>
        </a:p>
      </dgm:t>
    </dgm:pt>
    <dgm:pt modelId="{5C4A28BE-EFCE-4DA7-BA75-EA6B068A4087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Safe Haven</a:t>
          </a:r>
        </a:p>
        <a:p>
          <a:r>
            <a:rPr lang="en-GB" sz="1800" dirty="0">
              <a:solidFill>
                <a:schemeClr val="tx1"/>
              </a:solidFill>
            </a:rPr>
            <a:t>Isaac's clingy behaviour suggests he seeks comfort and reassurance from his caregiver when feeling anxious.</a:t>
          </a:r>
          <a:endParaRPr lang="en-GB" sz="1800" b="1" dirty="0">
            <a:solidFill>
              <a:schemeClr val="tx1"/>
            </a:solidFill>
          </a:endParaRPr>
        </a:p>
      </dgm:t>
    </dgm:pt>
    <dgm:pt modelId="{72C756EE-CBC5-4841-BDC8-F449DE4EF376}" type="parTrans" cxnId="{E9B26D12-C011-4203-9647-3D6C99E7F63E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1F2BB331-0DCE-4DDF-B82F-79D706643431}" type="sibTrans" cxnId="{E9B26D12-C011-4203-9647-3D6C99E7F63E}">
      <dgm:prSet/>
      <dgm:spPr/>
      <dgm:t>
        <a:bodyPr/>
        <a:lstStyle/>
        <a:p>
          <a:endParaRPr lang="en-GB"/>
        </a:p>
      </dgm:t>
    </dgm:pt>
    <dgm:pt modelId="{2A55536F-2A44-4D49-AACA-B1ACFBEA8B2A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pPr>
            <a:buNone/>
          </a:pPr>
          <a:r>
            <a:rPr lang="en-GB" b="1" dirty="0">
              <a:solidFill>
                <a:schemeClr val="tx1"/>
              </a:solidFill>
            </a:rPr>
            <a:t>Separation Distress</a:t>
          </a:r>
        </a:p>
        <a:p>
          <a:pPr>
            <a:buNone/>
          </a:pPr>
          <a:r>
            <a:rPr lang="en-GB" dirty="0">
              <a:solidFill>
                <a:schemeClr val="tx1"/>
              </a:solidFill>
            </a:rPr>
            <a:t>Attachment insecurity may be affecting Isaac's emotions, relationships, and response to separation.</a:t>
          </a:r>
        </a:p>
      </dgm:t>
    </dgm:pt>
    <dgm:pt modelId="{6EBA5FD5-9BAE-4848-9C28-8D49B7723AC7}" type="parTrans" cxnId="{3AF3F7E3-67E3-42F6-96DC-653997484F9B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4B5B792B-C057-4E9B-8BA8-9E2EB7DA3A92}" type="sibTrans" cxnId="{3AF3F7E3-67E3-42F6-96DC-653997484F9B}">
      <dgm:prSet/>
      <dgm:spPr/>
      <dgm:t>
        <a:bodyPr/>
        <a:lstStyle/>
        <a:p>
          <a:endParaRPr lang="en-GB"/>
        </a:p>
      </dgm:t>
    </dgm:pt>
    <dgm:pt modelId="{56C7969C-046A-4B5D-938E-16A5C22FED65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Secure Base</a:t>
          </a:r>
        </a:p>
        <a:p>
          <a:r>
            <a:rPr lang="en-GB" sz="1600" dirty="0">
              <a:solidFill>
                <a:schemeClr val="tx1"/>
              </a:solidFill>
            </a:rPr>
            <a:t>Isaac appears to lack a secure base, as he withdraws during free play and lacks confidence to explore and interact with other kids independently.</a:t>
          </a:r>
        </a:p>
      </dgm:t>
    </dgm:pt>
    <dgm:pt modelId="{41BECAC8-F3A2-4577-87AC-A5D4A6E22D1D}" type="parTrans" cxnId="{9760C162-EA2A-41B9-A77E-CA004EFFB9E6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10017731-E58C-4F14-AE96-0FFA945E1EE2}" type="sibTrans" cxnId="{9760C162-EA2A-41B9-A77E-CA004EFFB9E6}">
      <dgm:prSet/>
      <dgm:spPr/>
      <dgm:t>
        <a:bodyPr/>
        <a:lstStyle/>
        <a:p>
          <a:endParaRPr lang="en-GB"/>
        </a:p>
      </dgm:t>
    </dgm:pt>
    <dgm:pt modelId="{4C274E98-8946-4045-8BE2-687A315DC3DA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600" b="1" dirty="0">
              <a:solidFill>
                <a:schemeClr val="tx1"/>
              </a:solidFill>
            </a:rPr>
            <a:t>Proximity maintenance</a:t>
          </a:r>
        </a:p>
        <a:p>
          <a:r>
            <a:rPr lang="en-GB" sz="1800" dirty="0">
              <a:solidFill>
                <a:schemeClr val="tx1"/>
              </a:solidFill>
            </a:rPr>
            <a:t> </a:t>
          </a:r>
          <a:r>
            <a:rPr lang="en-GB" sz="1600" dirty="0">
              <a:solidFill>
                <a:schemeClr val="tx1"/>
              </a:solidFill>
            </a:rPr>
            <a:t>Recent changes and instability increased Isaac's need to stay close to his caregiver for reassurance and security.</a:t>
          </a:r>
          <a:endParaRPr lang="en-GB" sz="1600" b="1" dirty="0">
            <a:solidFill>
              <a:schemeClr val="tx1"/>
            </a:solidFill>
          </a:endParaRPr>
        </a:p>
      </dgm:t>
    </dgm:pt>
    <dgm:pt modelId="{7BD12747-E455-430E-B299-4037DD97C01C}" type="parTrans" cxnId="{BA44A668-3624-4869-BEFC-E82AD9F288B1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FB92A0AD-D558-4E22-B721-A3DE19DF1269}" type="sibTrans" cxnId="{BA44A668-3624-4869-BEFC-E82AD9F288B1}">
      <dgm:prSet/>
      <dgm:spPr/>
      <dgm:t>
        <a:bodyPr/>
        <a:lstStyle/>
        <a:p>
          <a:endParaRPr lang="en-GB"/>
        </a:p>
      </dgm:t>
    </dgm:pt>
    <dgm:pt modelId="{C49482AA-9A3F-4346-BDF3-6246D9403A64}" type="pres">
      <dgm:prSet presAssocID="{35C3222F-64BA-4CAA-A4B6-ED5C4EED861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1AB6842-4FBD-4FAE-B1D9-A5C870EE6EB7}" type="pres">
      <dgm:prSet presAssocID="{94D32BC6-23F9-4A41-B1A0-5BDD5AC3C53A}" presName="centerShape" presStyleLbl="node0" presStyleIdx="0" presStyleCnt="1"/>
      <dgm:spPr/>
    </dgm:pt>
    <dgm:pt modelId="{55244171-07A6-4678-80BD-25F3AD262A2F}" type="pres">
      <dgm:prSet presAssocID="{858BBD3E-ABAD-4129-90C9-7D1D0DD5C734}" presName="parTrans" presStyleLbl="bgSibTrans2D1" presStyleIdx="0" presStyleCnt="5"/>
      <dgm:spPr/>
    </dgm:pt>
    <dgm:pt modelId="{831E7FD1-1AFC-44FA-ABC5-72C4846802CA}" type="pres">
      <dgm:prSet presAssocID="{9F8E1A86-B648-4CB6-9A93-4F6AEF2E447E}" presName="node" presStyleLbl="node1" presStyleIdx="0" presStyleCnt="5">
        <dgm:presLayoutVars>
          <dgm:bulletEnabled val="1"/>
        </dgm:presLayoutVars>
      </dgm:prSet>
      <dgm:spPr/>
    </dgm:pt>
    <dgm:pt modelId="{D924337A-F92F-4AC4-9CF6-1B8E64AA1621}" type="pres">
      <dgm:prSet presAssocID="{72C756EE-CBC5-4841-BDC8-F449DE4EF376}" presName="parTrans" presStyleLbl="bgSibTrans2D1" presStyleIdx="1" presStyleCnt="5"/>
      <dgm:spPr/>
    </dgm:pt>
    <dgm:pt modelId="{04CB2AC8-811B-47AB-A60C-6BA0109E46F5}" type="pres">
      <dgm:prSet presAssocID="{5C4A28BE-EFCE-4DA7-BA75-EA6B068A4087}" presName="node" presStyleLbl="node1" presStyleIdx="1" presStyleCnt="5">
        <dgm:presLayoutVars>
          <dgm:bulletEnabled val="1"/>
        </dgm:presLayoutVars>
      </dgm:prSet>
      <dgm:spPr/>
    </dgm:pt>
    <dgm:pt modelId="{3E5EC2F6-F35A-4221-A5AC-54F3237E2B94}" type="pres">
      <dgm:prSet presAssocID="{6EBA5FD5-9BAE-4848-9C28-8D49B7723AC7}" presName="parTrans" presStyleLbl="bgSibTrans2D1" presStyleIdx="2" presStyleCnt="5"/>
      <dgm:spPr/>
    </dgm:pt>
    <dgm:pt modelId="{DEF9A8EB-1734-42A6-AD6A-95C854FD2E8C}" type="pres">
      <dgm:prSet presAssocID="{2A55536F-2A44-4D49-AACA-B1ACFBEA8B2A}" presName="node" presStyleLbl="node1" presStyleIdx="2" presStyleCnt="5">
        <dgm:presLayoutVars>
          <dgm:bulletEnabled val="1"/>
        </dgm:presLayoutVars>
      </dgm:prSet>
      <dgm:spPr/>
    </dgm:pt>
    <dgm:pt modelId="{B3D239C4-5719-469C-AF1D-DC6C84C468D0}" type="pres">
      <dgm:prSet presAssocID="{7BD12747-E455-430E-B299-4037DD97C01C}" presName="parTrans" presStyleLbl="bgSibTrans2D1" presStyleIdx="3" presStyleCnt="5"/>
      <dgm:spPr/>
    </dgm:pt>
    <dgm:pt modelId="{F8857E19-367B-49B3-8B48-7DD92D81BAD0}" type="pres">
      <dgm:prSet presAssocID="{4C274E98-8946-4045-8BE2-687A315DC3DA}" presName="node" presStyleLbl="node1" presStyleIdx="3" presStyleCnt="5">
        <dgm:presLayoutVars>
          <dgm:bulletEnabled val="1"/>
        </dgm:presLayoutVars>
      </dgm:prSet>
      <dgm:spPr/>
    </dgm:pt>
    <dgm:pt modelId="{38C43373-1628-41D1-94F2-AF54CC8DB388}" type="pres">
      <dgm:prSet presAssocID="{41BECAC8-F3A2-4577-87AC-A5D4A6E22D1D}" presName="parTrans" presStyleLbl="bgSibTrans2D1" presStyleIdx="4" presStyleCnt="5"/>
      <dgm:spPr/>
    </dgm:pt>
    <dgm:pt modelId="{5F1C6427-60D6-433F-BADA-CDECA94933B5}" type="pres">
      <dgm:prSet presAssocID="{56C7969C-046A-4B5D-938E-16A5C22FED65}" presName="node" presStyleLbl="node1" presStyleIdx="4" presStyleCnt="5" custRadScaleRad="100002" custRadScaleInc="-1007">
        <dgm:presLayoutVars>
          <dgm:bulletEnabled val="1"/>
        </dgm:presLayoutVars>
      </dgm:prSet>
      <dgm:spPr/>
    </dgm:pt>
  </dgm:ptLst>
  <dgm:cxnLst>
    <dgm:cxn modelId="{E9B26D12-C011-4203-9647-3D6C99E7F63E}" srcId="{94D32BC6-23F9-4A41-B1A0-5BDD5AC3C53A}" destId="{5C4A28BE-EFCE-4DA7-BA75-EA6B068A4087}" srcOrd="1" destOrd="0" parTransId="{72C756EE-CBC5-4841-BDC8-F449DE4EF376}" sibTransId="{1F2BB331-0DCE-4DDF-B82F-79D706643431}"/>
    <dgm:cxn modelId="{DD5DA81E-26C0-468C-8ACB-B08E5B694662}" type="presOf" srcId="{35C3222F-64BA-4CAA-A4B6-ED5C4EED8610}" destId="{C49482AA-9A3F-4346-BDF3-6246D9403A64}" srcOrd="0" destOrd="0" presId="urn:microsoft.com/office/officeart/2005/8/layout/radial4"/>
    <dgm:cxn modelId="{9760C162-EA2A-41B9-A77E-CA004EFFB9E6}" srcId="{94D32BC6-23F9-4A41-B1A0-5BDD5AC3C53A}" destId="{56C7969C-046A-4B5D-938E-16A5C22FED65}" srcOrd="4" destOrd="0" parTransId="{41BECAC8-F3A2-4577-87AC-A5D4A6E22D1D}" sibTransId="{10017731-E58C-4F14-AE96-0FFA945E1EE2}"/>
    <dgm:cxn modelId="{BA44A668-3624-4869-BEFC-E82AD9F288B1}" srcId="{94D32BC6-23F9-4A41-B1A0-5BDD5AC3C53A}" destId="{4C274E98-8946-4045-8BE2-687A315DC3DA}" srcOrd="3" destOrd="0" parTransId="{7BD12747-E455-430E-B299-4037DD97C01C}" sibTransId="{FB92A0AD-D558-4E22-B721-A3DE19DF1269}"/>
    <dgm:cxn modelId="{80ABBE50-CFF7-47AF-8C9C-C60A94FAAD38}" type="presOf" srcId="{5C4A28BE-EFCE-4DA7-BA75-EA6B068A4087}" destId="{04CB2AC8-811B-47AB-A60C-6BA0109E46F5}" srcOrd="0" destOrd="0" presId="urn:microsoft.com/office/officeart/2005/8/layout/radial4"/>
    <dgm:cxn modelId="{D848CB72-8E07-4577-8238-3B990F9AAAA0}" srcId="{35C3222F-64BA-4CAA-A4B6-ED5C4EED8610}" destId="{94D32BC6-23F9-4A41-B1A0-5BDD5AC3C53A}" srcOrd="0" destOrd="0" parTransId="{9114561B-3225-430B-93C8-44BEC39C965E}" sibTransId="{9C7256C6-9F37-4D53-863E-2FC6369DFBEC}"/>
    <dgm:cxn modelId="{02E4477E-9396-4E54-8D0E-96A378341179}" srcId="{94D32BC6-23F9-4A41-B1A0-5BDD5AC3C53A}" destId="{9F8E1A86-B648-4CB6-9A93-4F6AEF2E447E}" srcOrd="0" destOrd="0" parTransId="{858BBD3E-ABAD-4129-90C9-7D1D0DD5C734}" sibTransId="{83B065EE-0A16-420C-8F54-C340FDE90D8A}"/>
    <dgm:cxn modelId="{DB877E80-3D0F-45C7-A5EB-0D81FE64946C}" type="presOf" srcId="{858BBD3E-ABAD-4129-90C9-7D1D0DD5C734}" destId="{55244171-07A6-4678-80BD-25F3AD262A2F}" srcOrd="0" destOrd="0" presId="urn:microsoft.com/office/officeart/2005/8/layout/radial4"/>
    <dgm:cxn modelId="{2E679D82-FFF1-4F14-86B2-432BF985D32D}" type="presOf" srcId="{2A55536F-2A44-4D49-AACA-B1ACFBEA8B2A}" destId="{DEF9A8EB-1734-42A6-AD6A-95C854FD2E8C}" srcOrd="0" destOrd="0" presId="urn:microsoft.com/office/officeart/2005/8/layout/radial4"/>
    <dgm:cxn modelId="{657A7789-6095-4B1B-AE4D-D02747F5D71A}" type="presOf" srcId="{41BECAC8-F3A2-4577-87AC-A5D4A6E22D1D}" destId="{38C43373-1628-41D1-94F2-AF54CC8DB388}" srcOrd="0" destOrd="0" presId="urn:microsoft.com/office/officeart/2005/8/layout/radial4"/>
    <dgm:cxn modelId="{379A9A8C-F989-4626-9E87-9669EA6EF27E}" type="presOf" srcId="{4C274E98-8946-4045-8BE2-687A315DC3DA}" destId="{F8857E19-367B-49B3-8B48-7DD92D81BAD0}" srcOrd="0" destOrd="0" presId="urn:microsoft.com/office/officeart/2005/8/layout/radial4"/>
    <dgm:cxn modelId="{065E60A4-1239-4F63-BD88-2309AF89E371}" type="presOf" srcId="{6EBA5FD5-9BAE-4848-9C28-8D49B7723AC7}" destId="{3E5EC2F6-F35A-4221-A5AC-54F3237E2B94}" srcOrd="0" destOrd="0" presId="urn:microsoft.com/office/officeart/2005/8/layout/radial4"/>
    <dgm:cxn modelId="{09BDFBA4-B54C-4819-8734-17313EAE1954}" type="presOf" srcId="{7BD12747-E455-430E-B299-4037DD97C01C}" destId="{B3D239C4-5719-469C-AF1D-DC6C84C468D0}" srcOrd="0" destOrd="0" presId="urn:microsoft.com/office/officeart/2005/8/layout/radial4"/>
    <dgm:cxn modelId="{630307AE-A97A-4726-8DB1-03D48C678DD0}" type="presOf" srcId="{72C756EE-CBC5-4841-BDC8-F449DE4EF376}" destId="{D924337A-F92F-4AC4-9CF6-1B8E64AA1621}" srcOrd="0" destOrd="0" presId="urn:microsoft.com/office/officeart/2005/8/layout/radial4"/>
    <dgm:cxn modelId="{6536E4B2-C1BB-4CE9-9D4E-C32B84A214D6}" type="presOf" srcId="{56C7969C-046A-4B5D-938E-16A5C22FED65}" destId="{5F1C6427-60D6-433F-BADA-CDECA94933B5}" srcOrd="0" destOrd="0" presId="urn:microsoft.com/office/officeart/2005/8/layout/radial4"/>
    <dgm:cxn modelId="{651362BB-4EB5-4EA5-A11A-D5DBB23972AD}" type="presOf" srcId="{9F8E1A86-B648-4CB6-9A93-4F6AEF2E447E}" destId="{831E7FD1-1AFC-44FA-ABC5-72C4846802CA}" srcOrd="0" destOrd="0" presId="urn:microsoft.com/office/officeart/2005/8/layout/radial4"/>
    <dgm:cxn modelId="{9CBAAFD2-13FE-46A0-B075-242A2904CA43}" type="presOf" srcId="{94D32BC6-23F9-4A41-B1A0-5BDD5AC3C53A}" destId="{01AB6842-4FBD-4FAE-B1D9-A5C870EE6EB7}" srcOrd="0" destOrd="0" presId="urn:microsoft.com/office/officeart/2005/8/layout/radial4"/>
    <dgm:cxn modelId="{3AF3F7E3-67E3-42F6-96DC-653997484F9B}" srcId="{94D32BC6-23F9-4A41-B1A0-5BDD5AC3C53A}" destId="{2A55536F-2A44-4D49-AACA-B1ACFBEA8B2A}" srcOrd="2" destOrd="0" parTransId="{6EBA5FD5-9BAE-4848-9C28-8D49B7723AC7}" sibTransId="{4B5B792B-C057-4E9B-8BA8-9E2EB7DA3A92}"/>
    <dgm:cxn modelId="{E8356380-A7B2-4798-8502-6A2700B1B998}" type="presParOf" srcId="{C49482AA-9A3F-4346-BDF3-6246D9403A64}" destId="{01AB6842-4FBD-4FAE-B1D9-A5C870EE6EB7}" srcOrd="0" destOrd="0" presId="urn:microsoft.com/office/officeart/2005/8/layout/radial4"/>
    <dgm:cxn modelId="{A0D837AE-78D4-4469-AF38-988D57D5DE07}" type="presParOf" srcId="{C49482AA-9A3F-4346-BDF3-6246D9403A64}" destId="{55244171-07A6-4678-80BD-25F3AD262A2F}" srcOrd="1" destOrd="0" presId="urn:microsoft.com/office/officeart/2005/8/layout/radial4"/>
    <dgm:cxn modelId="{FC8E9480-A208-42AA-A39A-D9DD37F9C074}" type="presParOf" srcId="{C49482AA-9A3F-4346-BDF3-6246D9403A64}" destId="{831E7FD1-1AFC-44FA-ABC5-72C4846802CA}" srcOrd="2" destOrd="0" presId="urn:microsoft.com/office/officeart/2005/8/layout/radial4"/>
    <dgm:cxn modelId="{1D27F747-C14A-4594-AB17-91FDE26FD902}" type="presParOf" srcId="{C49482AA-9A3F-4346-BDF3-6246D9403A64}" destId="{D924337A-F92F-4AC4-9CF6-1B8E64AA1621}" srcOrd="3" destOrd="0" presId="urn:microsoft.com/office/officeart/2005/8/layout/radial4"/>
    <dgm:cxn modelId="{006567CE-2060-44C4-90FA-34330ABC9D52}" type="presParOf" srcId="{C49482AA-9A3F-4346-BDF3-6246D9403A64}" destId="{04CB2AC8-811B-47AB-A60C-6BA0109E46F5}" srcOrd="4" destOrd="0" presId="urn:microsoft.com/office/officeart/2005/8/layout/radial4"/>
    <dgm:cxn modelId="{B6632988-F862-4D3E-938F-094B84B159C3}" type="presParOf" srcId="{C49482AA-9A3F-4346-BDF3-6246D9403A64}" destId="{3E5EC2F6-F35A-4221-A5AC-54F3237E2B94}" srcOrd="5" destOrd="0" presId="urn:microsoft.com/office/officeart/2005/8/layout/radial4"/>
    <dgm:cxn modelId="{085BCE8F-2433-4964-8B35-965836FFEF9E}" type="presParOf" srcId="{C49482AA-9A3F-4346-BDF3-6246D9403A64}" destId="{DEF9A8EB-1734-42A6-AD6A-95C854FD2E8C}" srcOrd="6" destOrd="0" presId="urn:microsoft.com/office/officeart/2005/8/layout/radial4"/>
    <dgm:cxn modelId="{CF0CDD8C-C8AD-43DF-876B-BD4B6F7773E1}" type="presParOf" srcId="{C49482AA-9A3F-4346-BDF3-6246D9403A64}" destId="{B3D239C4-5719-469C-AF1D-DC6C84C468D0}" srcOrd="7" destOrd="0" presId="urn:microsoft.com/office/officeart/2005/8/layout/radial4"/>
    <dgm:cxn modelId="{513D36D1-DE8D-4432-9E45-6005177E85DA}" type="presParOf" srcId="{C49482AA-9A3F-4346-BDF3-6246D9403A64}" destId="{F8857E19-367B-49B3-8B48-7DD92D81BAD0}" srcOrd="8" destOrd="0" presId="urn:microsoft.com/office/officeart/2005/8/layout/radial4"/>
    <dgm:cxn modelId="{755B9AF3-48D1-4DDA-903C-081B3A1B3DC8}" type="presParOf" srcId="{C49482AA-9A3F-4346-BDF3-6246D9403A64}" destId="{38C43373-1628-41D1-94F2-AF54CC8DB388}" srcOrd="9" destOrd="0" presId="urn:microsoft.com/office/officeart/2005/8/layout/radial4"/>
    <dgm:cxn modelId="{AEFCAE20-F32F-455F-9CEE-4D5980916240}" type="presParOf" srcId="{C49482AA-9A3F-4346-BDF3-6246D9403A64}" destId="{5F1C6427-60D6-433F-BADA-CDECA94933B5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61C12D-95B8-45D9-9A8B-0F415C8E4011}" type="doc">
      <dgm:prSet loTypeId="urn:microsoft.com/office/officeart/2005/8/layout/matrix1" loCatId="matrix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42A18786-D63A-4723-8291-F685445DE147}">
      <dgm:prSet phldrT="[Text]" phldr="0"/>
      <dgm:spPr>
        <a:solidFill>
          <a:schemeClr val="tx2">
            <a:lumMod val="10000"/>
            <a:lumOff val="90000"/>
          </a:schemeClr>
        </a:solidFill>
      </dgm:spPr>
      <dgm:t>
        <a:bodyPr/>
        <a:lstStyle/>
        <a:p>
          <a:r>
            <a:rPr lang="en-GB"/>
            <a:t>PIES AREAS AFFECTED</a:t>
          </a:r>
        </a:p>
      </dgm:t>
    </dgm:pt>
    <dgm:pt modelId="{F09B8B49-2BE6-45BC-BBB9-9F0E869549FB}" type="parTrans" cxnId="{87076ADC-F2A9-476B-B2B9-CF1E9DF714EE}">
      <dgm:prSet/>
      <dgm:spPr/>
      <dgm:t>
        <a:bodyPr/>
        <a:lstStyle/>
        <a:p>
          <a:endParaRPr lang="en-GB"/>
        </a:p>
      </dgm:t>
    </dgm:pt>
    <dgm:pt modelId="{0606AEDF-4B6E-4ED1-9FDF-F5D6AF0C1EB3}" type="sibTrans" cxnId="{87076ADC-F2A9-476B-B2B9-CF1E9DF714EE}">
      <dgm:prSet/>
      <dgm:spPr/>
      <dgm:t>
        <a:bodyPr/>
        <a:lstStyle/>
        <a:p>
          <a:endParaRPr lang="en-GB"/>
        </a:p>
      </dgm:t>
    </dgm:pt>
    <dgm:pt modelId="{1F7BDD65-98B1-4D11-9EC5-5F3CE7BAE11D}">
      <dgm:prSet custT="1"/>
      <dgm:spPr/>
      <dgm:t>
        <a:bodyPr/>
        <a:lstStyle/>
        <a:p>
          <a:r>
            <a:rPr lang="en-GB" sz="2000" b="1" i="0"/>
            <a:t>Physical:</a:t>
          </a:r>
          <a:r>
            <a:rPr lang="en-GB" sz="2000" b="0" i="0"/>
            <a:t> Disrupted routines and sleep difficulties may affect health and wellbeing.</a:t>
          </a:r>
          <a:endParaRPr lang="en-GB" sz="2000"/>
        </a:p>
      </dgm:t>
    </dgm:pt>
    <dgm:pt modelId="{F9731F4E-5A5C-4A9A-AE90-0218330BC9BA}" type="parTrans" cxnId="{38F0A491-8D62-46EB-A732-860B839AE722}">
      <dgm:prSet/>
      <dgm:spPr/>
      <dgm:t>
        <a:bodyPr/>
        <a:lstStyle/>
        <a:p>
          <a:endParaRPr lang="en-GB"/>
        </a:p>
      </dgm:t>
    </dgm:pt>
    <dgm:pt modelId="{103BC632-3126-4A9B-9101-92BF0D7B348E}" type="sibTrans" cxnId="{38F0A491-8D62-46EB-A732-860B839AE722}">
      <dgm:prSet/>
      <dgm:spPr/>
      <dgm:t>
        <a:bodyPr/>
        <a:lstStyle/>
        <a:p>
          <a:endParaRPr lang="en-GB"/>
        </a:p>
      </dgm:t>
    </dgm:pt>
    <dgm:pt modelId="{63C38B09-7515-43C5-94B7-0ACA342A6EF5}">
      <dgm:prSet phldrT="[Text]" phldr="1"/>
      <dgm:spPr/>
      <dgm:t>
        <a:bodyPr/>
        <a:lstStyle/>
        <a:p>
          <a:endParaRPr lang="en-GB"/>
        </a:p>
      </dgm:t>
    </dgm:pt>
    <dgm:pt modelId="{87010621-AFC7-41E5-9C8C-C56E73003EC3}" type="parTrans" cxnId="{46828824-7931-463C-9E70-19BAC50249F3}">
      <dgm:prSet/>
      <dgm:spPr/>
      <dgm:t>
        <a:bodyPr/>
        <a:lstStyle/>
        <a:p>
          <a:endParaRPr lang="en-GB"/>
        </a:p>
      </dgm:t>
    </dgm:pt>
    <dgm:pt modelId="{AE860012-469C-4785-A811-2851E065703A}" type="sibTrans" cxnId="{46828824-7931-463C-9E70-19BAC50249F3}">
      <dgm:prSet/>
      <dgm:spPr/>
      <dgm:t>
        <a:bodyPr/>
        <a:lstStyle/>
        <a:p>
          <a:endParaRPr lang="en-GB"/>
        </a:p>
      </dgm:t>
    </dgm:pt>
    <dgm:pt modelId="{BB637A57-C00F-4F85-9202-F4428026C7C1}">
      <dgm:prSet phldrT="[Text]" phldr="1"/>
      <dgm:spPr/>
      <dgm:t>
        <a:bodyPr/>
        <a:lstStyle/>
        <a:p>
          <a:endParaRPr lang="en-GB"/>
        </a:p>
      </dgm:t>
    </dgm:pt>
    <dgm:pt modelId="{7DC671B8-28E7-48D6-9805-8867C289B4FC}" type="parTrans" cxnId="{5334D17E-1717-4AD5-9B48-44891E933984}">
      <dgm:prSet/>
      <dgm:spPr/>
      <dgm:t>
        <a:bodyPr/>
        <a:lstStyle/>
        <a:p>
          <a:endParaRPr lang="en-GB"/>
        </a:p>
      </dgm:t>
    </dgm:pt>
    <dgm:pt modelId="{0E873108-BAFB-4CC3-A5A5-44C7C4869226}" type="sibTrans" cxnId="{5334D17E-1717-4AD5-9B48-44891E933984}">
      <dgm:prSet/>
      <dgm:spPr/>
      <dgm:t>
        <a:bodyPr/>
        <a:lstStyle/>
        <a:p>
          <a:endParaRPr lang="en-GB"/>
        </a:p>
      </dgm:t>
    </dgm:pt>
    <dgm:pt modelId="{0E6BD574-FC83-4F9D-B14D-4AF61E2B0C9F}">
      <dgm:prSet phldrT="[Text]" phldr="1"/>
      <dgm:spPr/>
      <dgm:t>
        <a:bodyPr/>
        <a:lstStyle/>
        <a:p>
          <a:endParaRPr lang="en-GB"/>
        </a:p>
      </dgm:t>
    </dgm:pt>
    <dgm:pt modelId="{D224AC55-DF2B-4190-9B79-10783725FC7A}" type="parTrans" cxnId="{379FE64D-D6D7-49A1-BFBE-97BD36C646E8}">
      <dgm:prSet/>
      <dgm:spPr/>
      <dgm:t>
        <a:bodyPr/>
        <a:lstStyle/>
        <a:p>
          <a:endParaRPr lang="en-GB"/>
        </a:p>
      </dgm:t>
    </dgm:pt>
    <dgm:pt modelId="{DFE94839-DBB2-4353-BC23-0DDA0661F2C1}" type="sibTrans" cxnId="{379FE64D-D6D7-49A1-BFBE-97BD36C646E8}">
      <dgm:prSet/>
      <dgm:spPr/>
      <dgm:t>
        <a:bodyPr/>
        <a:lstStyle/>
        <a:p>
          <a:endParaRPr lang="en-GB"/>
        </a:p>
      </dgm:t>
    </dgm:pt>
    <dgm:pt modelId="{D3674F74-2BEE-4414-BAAD-9AC92664E724}">
      <dgm:prSet custT="1"/>
      <dgm:spPr/>
      <dgm:t>
        <a:bodyPr/>
        <a:lstStyle/>
        <a:p>
          <a:pPr>
            <a:buNone/>
          </a:pPr>
          <a:endParaRPr lang="en-GB" sz="2000" b="1" i="0"/>
        </a:p>
        <a:p>
          <a:pPr>
            <a:buNone/>
          </a:pPr>
          <a:r>
            <a:rPr lang="en-GB" sz="2000" b="1" i="0"/>
            <a:t>Intellectual:</a:t>
          </a:r>
          <a:r>
            <a:rPr lang="en-GB" sz="2000" b="0" i="0"/>
            <a:t> Stress and changing childcare arrangements may impact learning, concentration, and language development.</a:t>
          </a:r>
        </a:p>
      </dgm:t>
    </dgm:pt>
    <dgm:pt modelId="{B56CA362-0579-43D1-B3A6-FD350F921A1D}" type="parTrans" cxnId="{E20B2D7D-F69B-4677-8AA8-E2D9ED084E04}">
      <dgm:prSet/>
      <dgm:spPr/>
      <dgm:t>
        <a:bodyPr/>
        <a:lstStyle/>
        <a:p>
          <a:endParaRPr lang="en-GB"/>
        </a:p>
      </dgm:t>
    </dgm:pt>
    <dgm:pt modelId="{682E7B3C-E28E-40AE-9492-83318C51FA69}" type="sibTrans" cxnId="{E20B2D7D-F69B-4677-8AA8-E2D9ED084E04}">
      <dgm:prSet/>
      <dgm:spPr/>
      <dgm:t>
        <a:bodyPr/>
        <a:lstStyle/>
        <a:p>
          <a:endParaRPr lang="en-GB"/>
        </a:p>
      </dgm:t>
    </dgm:pt>
    <dgm:pt modelId="{43C993AC-9F04-49F1-949B-39134FEEB80A}">
      <dgm:prSet/>
      <dgm:spPr/>
      <dgm:t>
        <a:bodyPr/>
        <a:lstStyle/>
        <a:p>
          <a:pPr>
            <a:buNone/>
          </a:pPr>
          <a:endParaRPr lang="en-GB"/>
        </a:p>
      </dgm:t>
    </dgm:pt>
    <dgm:pt modelId="{B293FE47-0F2E-4698-B6F9-C2370E536F62}" type="parTrans" cxnId="{98B5E604-325A-4E96-A7F6-2D8933D69A08}">
      <dgm:prSet/>
      <dgm:spPr/>
      <dgm:t>
        <a:bodyPr/>
        <a:lstStyle/>
        <a:p>
          <a:endParaRPr lang="en-GB"/>
        </a:p>
      </dgm:t>
    </dgm:pt>
    <dgm:pt modelId="{DC812606-5DBE-4ADB-A258-98837EE1633E}" type="sibTrans" cxnId="{98B5E604-325A-4E96-A7F6-2D8933D69A08}">
      <dgm:prSet/>
      <dgm:spPr/>
      <dgm:t>
        <a:bodyPr/>
        <a:lstStyle/>
        <a:p>
          <a:endParaRPr lang="en-GB"/>
        </a:p>
      </dgm:t>
    </dgm:pt>
    <dgm:pt modelId="{D15ECF37-883C-40EA-9698-1E9E6BAE06CA}">
      <dgm:prSet/>
      <dgm:spPr/>
      <dgm:t>
        <a:bodyPr/>
        <a:lstStyle/>
        <a:p>
          <a:pPr>
            <a:buNone/>
          </a:pPr>
          <a:endParaRPr lang="en-GB"/>
        </a:p>
      </dgm:t>
    </dgm:pt>
    <dgm:pt modelId="{EFEEA329-B2DE-4801-AD8C-E894BB7E09F3}" type="parTrans" cxnId="{BFE0FF70-7940-465F-A680-AAE7608D19AD}">
      <dgm:prSet/>
      <dgm:spPr/>
      <dgm:t>
        <a:bodyPr/>
        <a:lstStyle/>
        <a:p>
          <a:endParaRPr lang="en-GB"/>
        </a:p>
      </dgm:t>
    </dgm:pt>
    <dgm:pt modelId="{CC87BB1D-A4F0-435E-B13D-65E06FD37D95}" type="sibTrans" cxnId="{BFE0FF70-7940-465F-A680-AAE7608D19AD}">
      <dgm:prSet/>
      <dgm:spPr/>
      <dgm:t>
        <a:bodyPr/>
        <a:lstStyle/>
        <a:p>
          <a:endParaRPr lang="en-GB"/>
        </a:p>
      </dgm:t>
    </dgm:pt>
    <dgm:pt modelId="{16D5AA6C-DAE8-4E05-B8E5-1E293BA8E590}">
      <dgm:prSet/>
      <dgm:spPr/>
      <dgm:t>
        <a:bodyPr/>
        <a:lstStyle/>
        <a:p>
          <a:endParaRPr lang="en-GB"/>
        </a:p>
      </dgm:t>
    </dgm:pt>
    <dgm:pt modelId="{A99B3C96-923D-41DE-8636-A573CC384EDD}" type="parTrans" cxnId="{7CE07C9E-C4D1-4B5F-91F9-863867748E51}">
      <dgm:prSet/>
      <dgm:spPr/>
      <dgm:t>
        <a:bodyPr/>
        <a:lstStyle/>
        <a:p>
          <a:endParaRPr lang="en-GB"/>
        </a:p>
      </dgm:t>
    </dgm:pt>
    <dgm:pt modelId="{C7C0A595-CCA0-4167-92C4-AB62CFC8AF9A}" type="sibTrans" cxnId="{7CE07C9E-C4D1-4B5F-91F9-863867748E51}">
      <dgm:prSet/>
      <dgm:spPr/>
      <dgm:t>
        <a:bodyPr/>
        <a:lstStyle/>
        <a:p>
          <a:endParaRPr lang="en-GB"/>
        </a:p>
      </dgm:t>
    </dgm:pt>
    <dgm:pt modelId="{86CA60BD-27AE-445C-96F6-6D6EA4A89715}">
      <dgm:prSet/>
      <dgm:spPr/>
      <dgm:t>
        <a:bodyPr/>
        <a:lstStyle/>
        <a:p>
          <a:pPr>
            <a:buNone/>
          </a:pPr>
          <a:endParaRPr lang="en-GB"/>
        </a:p>
      </dgm:t>
    </dgm:pt>
    <dgm:pt modelId="{98E30B10-70CF-42E2-A4E7-0B716C3C7B3D}" type="parTrans" cxnId="{3C29146D-17C8-4E4D-A395-4C38913E3E1E}">
      <dgm:prSet/>
      <dgm:spPr/>
      <dgm:t>
        <a:bodyPr/>
        <a:lstStyle/>
        <a:p>
          <a:endParaRPr lang="en-GB"/>
        </a:p>
      </dgm:t>
    </dgm:pt>
    <dgm:pt modelId="{8C4F3D72-CDA0-42D8-A7AC-996B96EA44DD}" type="sibTrans" cxnId="{3C29146D-17C8-4E4D-A395-4C38913E3E1E}">
      <dgm:prSet/>
      <dgm:spPr/>
      <dgm:t>
        <a:bodyPr/>
        <a:lstStyle/>
        <a:p>
          <a:endParaRPr lang="en-GB"/>
        </a:p>
      </dgm:t>
    </dgm:pt>
    <dgm:pt modelId="{54E4F611-4C0D-4638-AB27-3120DEA97A7D}">
      <dgm:prSet/>
      <dgm:spPr/>
      <dgm:t>
        <a:bodyPr/>
        <a:lstStyle/>
        <a:p>
          <a:endParaRPr lang="en-GB"/>
        </a:p>
      </dgm:t>
    </dgm:pt>
    <dgm:pt modelId="{156955CD-8248-4868-BA81-5FC58D0D2587}" type="parTrans" cxnId="{F9D1FAF2-08A5-4084-B39F-22B6A6AF4120}">
      <dgm:prSet/>
      <dgm:spPr/>
      <dgm:t>
        <a:bodyPr/>
        <a:lstStyle/>
        <a:p>
          <a:endParaRPr lang="en-GB"/>
        </a:p>
      </dgm:t>
    </dgm:pt>
    <dgm:pt modelId="{50EBBCB9-2BFB-4942-B389-12D430A28FC4}" type="sibTrans" cxnId="{F9D1FAF2-08A5-4084-B39F-22B6A6AF4120}">
      <dgm:prSet/>
      <dgm:spPr/>
      <dgm:t>
        <a:bodyPr/>
        <a:lstStyle/>
        <a:p>
          <a:endParaRPr lang="en-GB"/>
        </a:p>
      </dgm:t>
    </dgm:pt>
    <dgm:pt modelId="{B021564F-A9BA-4336-82CD-4980CB4D09F7}">
      <dgm:prSet/>
      <dgm:spPr/>
      <dgm:t>
        <a:bodyPr/>
        <a:lstStyle/>
        <a:p>
          <a:pPr>
            <a:buNone/>
          </a:pPr>
          <a:endParaRPr lang="en-GB"/>
        </a:p>
      </dgm:t>
    </dgm:pt>
    <dgm:pt modelId="{D85F1256-3B63-46A5-92A8-CA22AC2920CB}" type="parTrans" cxnId="{B552D602-4D46-45A1-A006-49110E1CE4F6}">
      <dgm:prSet/>
      <dgm:spPr/>
      <dgm:t>
        <a:bodyPr/>
        <a:lstStyle/>
        <a:p>
          <a:endParaRPr lang="en-GB"/>
        </a:p>
      </dgm:t>
    </dgm:pt>
    <dgm:pt modelId="{88B18C6E-5C9C-4F0B-83C7-1394949297A6}" type="sibTrans" cxnId="{B552D602-4D46-45A1-A006-49110E1CE4F6}">
      <dgm:prSet/>
      <dgm:spPr/>
      <dgm:t>
        <a:bodyPr/>
        <a:lstStyle/>
        <a:p>
          <a:endParaRPr lang="en-GB"/>
        </a:p>
      </dgm:t>
    </dgm:pt>
    <dgm:pt modelId="{6708C8BB-7352-411A-9A97-13ACB8861214}">
      <dgm:prSet/>
      <dgm:spPr/>
      <dgm:t>
        <a:bodyPr/>
        <a:lstStyle/>
        <a:p>
          <a:pPr>
            <a:buNone/>
          </a:pPr>
          <a:endParaRPr lang="en-GB"/>
        </a:p>
      </dgm:t>
    </dgm:pt>
    <dgm:pt modelId="{536AD3B9-FEDC-4937-A517-72A7EEF270E5}" type="parTrans" cxnId="{380065D2-F383-45DB-9FCC-B8550B13FA58}">
      <dgm:prSet/>
      <dgm:spPr/>
      <dgm:t>
        <a:bodyPr/>
        <a:lstStyle/>
        <a:p>
          <a:endParaRPr lang="en-GB"/>
        </a:p>
      </dgm:t>
    </dgm:pt>
    <dgm:pt modelId="{D2F4D476-ADCD-4148-9C03-88044085B575}" type="sibTrans" cxnId="{380065D2-F383-45DB-9FCC-B8550B13FA58}">
      <dgm:prSet/>
      <dgm:spPr/>
      <dgm:t>
        <a:bodyPr/>
        <a:lstStyle/>
        <a:p>
          <a:endParaRPr lang="en-GB"/>
        </a:p>
      </dgm:t>
    </dgm:pt>
    <dgm:pt modelId="{BAF701C2-73A5-4C6B-98D3-C97689B4E3B3}">
      <dgm:prSet/>
      <dgm:spPr/>
      <dgm:t>
        <a:bodyPr/>
        <a:lstStyle/>
        <a:p>
          <a:pPr>
            <a:buNone/>
          </a:pPr>
          <a:endParaRPr lang="en-GB"/>
        </a:p>
      </dgm:t>
    </dgm:pt>
    <dgm:pt modelId="{C22E0D35-3AB5-41E5-BD61-D1A59F061318}" type="parTrans" cxnId="{DA0DF50D-590E-4D15-96EC-ADD7C79518B2}">
      <dgm:prSet/>
      <dgm:spPr/>
      <dgm:t>
        <a:bodyPr/>
        <a:lstStyle/>
        <a:p>
          <a:endParaRPr lang="en-GB"/>
        </a:p>
      </dgm:t>
    </dgm:pt>
    <dgm:pt modelId="{8B7B9BAA-2850-471B-BEB4-DDF8FA299DDC}" type="sibTrans" cxnId="{DA0DF50D-590E-4D15-96EC-ADD7C79518B2}">
      <dgm:prSet/>
      <dgm:spPr/>
      <dgm:t>
        <a:bodyPr/>
        <a:lstStyle/>
        <a:p>
          <a:endParaRPr lang="en-GB"/>
        </a:p>
      </dgm:t>
    </dgm:pt>
    <dgm:pt modelId="{D2F06B9E-FAF6-42A0-9B9E-CE548AB4C840}">
      <dgm:prSet custT="1"/>
      <dgm:spPr/>
      <dgm:t>
        <a:bodyPr/>
        <a:lstStyle/>
        <a:p>
          <a:r>
            <a:rPr lang="en-GB" sz="2000" b="1" i="0"/>
            <a:t>Emotional:</a:t>
          </a:r>
          <a:r>
            <a:rPr lang="en-GB" sz="2000" b="0" i="0"/>
            <a:t> Maternal depression, limited support, and relocation may increase anxiety, insecurity, and difficulties in regulating emotions</a:t>
          </a:r>
          <a:endParaRPr lang="en-GB" sz="2000"/>
        </a:p>
      </dgm:t>
    </dgm:pt>
    <dgm:pt modelId="{3CD5FFB7-7033-472A-93FD-0FB9A6A93C9F}" type="parTrans" cxnId="{E67F397B-AD4D-4B38-82BF-59010466A23D}">
      <dgm:prSet/>
      <dgm:spPr/>
      <dgm:t>
        <a:bodyPr/>
        <a:lstStyle/>
        <a:p>
          <a:endParaRPr lang="en-GB"/>
        </a:p>
      </dgm:t>
    </dgm:pt>
    <dgm:pt modelId="{6683E4C1-7D6D-4D99-AF3B-6443B0B567D7}" type="sibTrans" cxnId="{E67F397B-AD4D-4B38-82BF-59010466A23D}">
      <dgm:prSet/>
      <dgm:spPr/>
      <dgm:t>
        <a:bodyPr/>
        <a:lstStyle/>
        <a:p>
          <a:endParaRPr lang="en-GB"/>
        </a:p>
      </dgm:t>
    </dgm:pt>
    <dgm:pt modelId="{9B979464-E744-49DD-B3CD-7930C3164442}">
      <dgm:prSet/>
      <dgm:spPr/>
      <dgm:t>
        <a:bodyPr/>
        <a:lstStyle/>
        <a:p>
          <a:endParaRPr lang="en-GB"/>
        </a:p>
      </dgm:t>
    </dgm:pt>
    <dgm:pt modelId="{4648F98E-FA2F-4A0E-884E-3114938C8DF5}" type="parTrans" cxnId="{3BEF63BC-2F38-4370-899F-744D4535C51B}">
      <dgm:prSet/>
      <dgm:spPr/>
      <dgm:t>
        <a:bodyPr/>
        <a:lstStyle/>
        <a:p>
          <a:endParaRPr lang="en-GB"/>
        </a:p>
      </dgm:t>
    </dgm:pt>
    <dgm:pt modelId="{A9008CF0-BA6F-43E8-9CA4-C29D60DD75CF}" type="sibTrans" cxnId="{3BEF63BC-2F38-4370-899F-744D4535C51B}">
      <dgm:prSet/>
      <dgm:spPr/>
      <dgm:t>
        <a:bodyPr/>
        <a:lstStyle/>
        <a:p>
          <a:endParaRPr lang="en-GB"/>
        </a:p>
      </dgm:t>
    </dgm:pt>
    <dgm:pt modelId="{41107A31-DE28-4891-AACC-A54A7CD180EA}">
      <dgm:prSet/>
      <dgm:spPr/>
      <dgm:t>
        <a:bodyPr/>
        <a:lstStyle/>
        <a:p>
          <a:pPr>
            <a:buNone/>
          </a:pPr>
          <a:endParaRPr lang="en-GB"/>
        </a:p>
      </dgm:t>
    </dgm:pt>
    <dgm:pt modelId="{13F100A3-2A2E-4E19-9870-8FF53643BED8}" type="parTrans" cxnId="{FD8453A8-025B-4F40-A9AC-5D7258EA45AA}">
      <dgm:prSet/>
      <dgm:spPr/>
      <dgm:t>
        <a:bodyPr/>
        <a:lstStyle/>
        <a:p>
          <a:endParaRPr lang="en-GB"/>
        </a:p>
      </dgm:t>
    </dgm:pt>
    <dgm:pt modelId="{2ED12FBA-5EBE-4F58-8D61-1312833C6598}" type="sibTrans" cxnId="{FD8453A8-025B-4F40-A9AC-5D7258EA45AA}">
      <dgm:prSet/>
      <dgm:spPr/>
      <dgm:t>
        <a:bodyPr/>
        <a:lstStyle/>
        <a:p>
          <a:endParaRPr lang="en-GB"/>
        </a:p>
      </dgm:t>
    </dgm:pt>
    <dgm:pt modelId="{AFB8DB1E-453C-494D-B391-5A76A7235ECC}">
      <dgm:prSet/>
      <dgm:spPr/>
      <dgm:t>
        <a:bodyPr/>
        <a:lstStyle/>
        <a:p>
          <a:pPr>
            <a:buNone/>
          </a:pPr>
          <a:endParaRPr lang="en-GB"/>
        </a:p>
      </dgm:t>
    </dgm:pt>
    <dgm:pt modelId="{1595AECC-AA2F-4410-AFBB-1B2AC2248DD9}" type="parTrans" cxnId="{D5B1E1B9-306E-466B-870C-A621AA52D534}">
      <dgm:prSet/>
      <dgm:spPr/>
      <dgm:t>
        <a:bodyPr/>
        <a:lstStyle/>
        <a:p>
          <a:endParaRPr lang="en-GB"/>
        </a:p>
      </dgm:t>
    </dgm:pt>
    <dgm:pt modelId="{0271909E-6D78-4613-A1BD-9552F2BB38AB}" type="sibTrans" cxnId="{D5B1E1B9-306E-466B-870C-A621AA52D534}">
      <dgm:prSet/>
      <dgm:spPr/>
      <dgm:t>
        <a:bodyPr/>
        <a:lstStyle/>
        <a:p>
          <a:endParaRPr lang="en-GB"/>
        </a:p>
      </dgm:t>
    </dgm:pt>
    <dgm:pt modelId="{1407C697-598F-4C81-B31E-4D0139E3ED0B}">
      <dgm:prSet/>
      <dgm:spPr/>
      <dgm:t>
        <a:bodyPr/>
        <a:lstStyle/>
        <a:p>
          <a:endParaRPr lang="en-GB"/>
        </a:p>
      </dgm:t>
    </dgm:pt>
    <dgm:pt modelId="{E11275E5-2671-4BAD-9317-C8FDAFDDEB6B}" type="parTrans" cxnId="{91FA8833-17C5-4708-8E47-F0F8D09A9BC0}">
      <dgm:prSet/>
      <dgm:spPr/>
      <dgm:t>
        <a:bodyPr/>
        <a:lstStyle/>
        <a:p>
          <a:endParaRPr lang="en-GB"/>
        </a:p>
      </dgm:t>
    </dgm:pt>
    <dgm:pt modelId="{10E2F21F-2399-4C4B-A3AB-A0313C7E327F}" type="sibTrans" cxnId="{91FA8833-17C5-4708-8E47-F0F8D09A9BC0}">
      <dgm:prSet/>
      <dgm:spPr/>
      <dgm:t>
        <a:bodyPr/>
        <a:lstStyle/>
        <a:p>
          <a:endParaRPr lang="en-GB"/>
        </a:p>
      </dgm:t>
    </dgm:pt>
    <dgm:pt modelId="{B74C09B4-F043-4909-8DAB-C4E9258A0DD5}">
      <dgm:prSet/>
      <dgm:spPr/>
      <dgm:t>
        <a:bodyPr/>
        <a:lstStyle/>
        <a:p>
          <a:pPr>
            <a:buNone/>
          </a:pPr>
          <a:endParaRPr lang="en-GB"/>
        </a:p>
      </dgm:t>
    </dgm:pt>
    <dgm:pt modelId="{D3937FC6-CBBA-4C31-906C-966A34BC407E}" type="parTrans" cxnId="{1D88A423-9CD6-486F-A759-3255CB071CB0}">
      <dgm:prSet/>
      <dgm:spPr/>
      <dgm:t>
        <a:bodyPr/>
        <a:lstStyle/>
        <a:p>
          <a:endParaRPr lang="en-GB"/>
        </a:p>
      </dgm:t>
    </dgm:pt>
    <dgm:pt modelId="{B7144324-75FC-4FE0-A915-6B91AF9876A3}" type="sibTrans" cxnId="{1D88A423-9CD6-486F-A759-3255CB071CB0}">
      <dgm:prSet/>
      <dgm:spPr/>
      <dgm:t>
        <a:bodyPr/>
        <a:lstStyle/>
        <a:p>
          <a:endParaRPr lang="en-GB"/>
        </a:p>
      </dgm:t>
    </dgm:pt>
    <dgm:pt modelId="{E8C1BC0F-65E3-4990-9E66-1D89D48C249A}">
      <dgm:prSet/>
      <dgm:spPr/>
      <dgm:t>
        <a:bodyPr/>
        <a:lstStyle/>
        <a:p>
          <a:pPr>
            <a:buNone/>
          </a:pPr>
          <a:endParaRPr lang="en-GB"/>
        </a:p>
      </dgm:t>
    </dgm:pt>
    <dgm:pt modelId="{2D8B639D-20FF-49C4-9306-FDEA4FEBEA24}" type="parTrans" cxnId="{9411614C-C361-4541-B3E5-9043A48FB4DF}">
      <dgm:prSet/>
      <dgm:spPr/>
      <dgm:t>
        <a:bodyPr/>
        <a:lstStyle/>
        <a:p>
          <a:endParaRPr lang="en-GB"/>
        </a:p>
      </dgm:t>
    </dgm:pt>
    <dgm:pt modelId="{7AAF878E-E2D8-43FF-8E82-752BEAC3EE67}" type="sibTrans" cxnId="{9411614C-C361-4541-B3E5-9043A48FB4DF}">
      <dgm:prSet/>
      <dgm:spPr/>
      <dgm:t>
        <a:bodyPr/>
        <a:lstStyle/>
        <a:p>
          <a:endParaRPr lang="en-GB"/>
        </a:p>
      </dgm:t>
    </dgm:pt>
    <dgm:pt modelId="{191C5659-EF07-4241-966F-52F5E708AE20}">
      <dgm:prSet custT="1"/>
      <dgm:spPr/>
      <dgm:t>
        <a:bodyPr/>
        <a:lstStyle/>
        <a:p>
          <a:pPr>
            <a:buNone/>
          </a:pPr>
          <a:r>
            <a:rPr lang="en-GB" sz="2000" b="1" i="0"/>
            <a:t>Social:</a:t>
          </a:r>
          <a:r>
            <a:rPr lang="en-GB" sz="2000" b="0" i="0"/>
            <a:t> Moving to a new area and disrupted childcare may reduce opportunities to build confidence, friendships and develop social skills.</a:t>
          </a:r>
        </a:p>
      </dgm:t>
    </dgm:pt>
    <dgm:pt modelId="{D1E7207B-CA35-4B3C-8F82-FF18692DF3DD}" type="parTrans" cxnId="{18785D9A-20B7-4CEE-A89C-CD91F43ED72D}">
      <dgm:prSet/>
      <dgm:spPr/>
      <dgm:t>
        <a:bodyPr/>
        <a:lstStyle/>
        <a:p>
          <a:endParaRPr lang="en-GB"/>
        </a:p>
      </dgm:t>
    </dgm:pt>
    <dgm:pt modelId="{F2C40416-4482-43F1-B867-7912867540D1}" type="sibTrans" cxnId="{18785D9A-20B7-4CEE-A89C-CD91F43ED72D}">
      <dgm:prSet/>
      <dgm:spPr/>
      <dgm:t>
        <a:bodyPr/>
        <a:lstStyle/>
        <a:p>
          <a:endParaRPr lang="en-GB"/>
        </a:p>
      </dgm:t>
    </dgm:pt>
    <dgm:pt modelId="{9292C5F8-C559-476B-AE33-686842AC7DA8}">
      <dgm:prSet/>
      <dgm:spPr/>
      <dgm:t>
        <a:bodyPr/>
        <a:lstStyle/>
        <a:p>
          <a:pPr>
            <a:buNone/>
          </a:pPr>
          <a:endParaRPr lang="en-GB"/>
        </a:p>
      </dgm:t>
    </dgm:pt>
    <dgm:pt modelId="{33C221E3-CF28-4680-BB70-BAD52B4A0912}" type="parTrans" cxnId="{F10AA027-BC53-4BBA-B431-CA2420A12E8B}">
      <dgm:prSet/>
      <dgm:spPr/>
      <dgm:t>
        <a:bodyPr/>
        <a:lstStyle/>
        <a:p>
          <a:endParaRPr lang="en-GB"/>
        </a:p>
      </dgm:t>
    </dgm:pt>
    <dgm:pt modelId="{60C58F92-CC7E-442C-A79C-8C67A1544C6F}" type="sibTrans" cxnId="{F10AA027-BC53-4BBA-B431-CA2420A12E8B}">
      <dgm:prSet/>
      <dgm:spPr/>
      <dgm:t>
        <a:bodyPr/>
        <a:lstStyle/>
        <a:p>
          <a:endParaRPr lang="en-GB"/>
        </a:p>
      </dgm:t>
    </dgm:pt>
    <dgm:pt modelId="{39BE4673-35BE-4403-AC67-48DE643BF47C}">
      <dgm:prSet/>
      <dgm:spPr/>
      <dgm:t>
        <a:bodyPr/>
        <a:lstStyle/>
        <a:p>
          <a:pPr>
            <a:buNone/>
          </a:pPr>
          <a:endParaRPr lang="en-GB"/>
        </a:p>
      </dgm:t>
    </dgm:pt>
    <dgm:pt modelId="{E49C8371-B206-4A22-B0FD-03686175F488}" type="parTrans" cxnId="{D9C8EFF3-2D16-4011-B7EA-1D6B6D7AA78F}">
      <dgm:prSet/>
      <dgm:spPr/>
      <dgm:t>
        <a:bodyPr/>
        <a:lstStyle/>
        <a:p>
          <a:endParaRPr lang="en-GB"/>
        </a:p>
      </dgm:t>
    </dgm:pt>
    <dgm:pt modelId="{CC90F629-A349-41A4-BFC8-C5DA1B16111E}" type="sibTrans" cxnId="{D9C8EFF3-2D16-4011-B7EA-1D6B6D7AA78F}">
      <dgm:prSet/>
      <dgm:spPr/>
      <dgm:t>
        <a:bodyPr/>
        <a:lstStyle/>
        <a:p>
          <a:endParaRPr lang="en-GB"/>
        </a:p>
      </dgm:t>
    </dgm:pt>
    <dgm:pt modelId="{8C5268C6-301B-4DD5-A22D-BF2BE9A6FB90}">
      <dgm:prSet/>
      <dgm:spPr/>
      <dgm:t>
        <a:bodyPr/>
        <a:lstStyle/>
        <a:p>
          <a:pPr>
            <a:buNone/>
          </a:pPr>
          <a:endParaRPr lang="en-GB"/>
        </a:p>
      </dgm:t>
    </dgm:pt>
    <dgm:pt modelId="{F1D4EB86-0BC1-4B42-BEBB-31AF79BF7491}" type="parTrans" cxnId="{8B980B79-6F9B-4297-9326-33BC3D0B6556}">
      <dgm:prSet/>
      <dgm:spPr/>
      <dgm:t>
        <a:bodyPr/>
        <a:lstStyle/>
        <a:p>
          <a:endParaRPr lang="en-GB"/>
        </a:p>
      </dgm:t>
    </dgm:pt>
    <dgm:pt modelId="{76090E33-B846-440A-AD72-3157F16EB8C7}" type="sibTrans" cxnId="{8B980B79-6F9B-4297-9326-33BC3D0B6556}">
      <dgm:prSet/>
      <dgm:spPr/>
      <dgm:t>
        <a:bodyPr/>
        <a:lstStyle/>
        <a:p>
          <a:endParaRPr lang="en-GB"/>
        </a:p>
      </dgm:t>
    </dgm:pt>
    <dgm:pt modelId="{1C88E660-B351-4DC7-9DDE-4EFFFB23D577}">
      <dgm:prSet/>
      <dgm:spPr/>
      <dgm:t>
        <a:bodyPr/>
        <a:lstStyle/>
        <a:p>
          <a:pPr>
            <a:buNone/>
          </a:pPr>
          <a:endParaRPr lang="en-GB"/>
        </a:p>
      </dgm:t>
    </dgm:pt>
    <dgm:pt modelId="{03730E87-3F80-4FC0-BAD8-AE4005F4822C}" type="parTrans" cxnId="{637A1557-3D39-4AFE-B9BB-516432D39158}">
      <dgm:prSet/>
      <dgm:spPr/>
      <dgm:t>
        <a:bodyPr/>
        <a:lstStyle/>
        <a:p>
          <a:endParaRPr lang="en-GB"/>
        </a:p>
      </dgm:t>
    </dgm:pt>
    <dgm:pt modelId="{582D5964-B295-4F4B-8A0E-9911D20B12CE}" type="sibTrans" cxnId="{637A1557-3D39-4AFE-B9BB-516432D39158}">
      <dgm:prSet/>
      <dgm:spPr/>
      <dgm:t>
        <a:bodyPr/>
        <a:lstStyle/>
        <a:p>
          <a:endParaRPr lang="en-GB"/>
        </a:p>
      </dgm:t>
    </dgm:pt>
    <dgm:pt modelId="{5A317497-0EE8-47AF-9097-09508F09B23A}" type="pres">
      <dgm:prSet presAssocID="{A261C12D-95B8-45D9-9A8B-0F415C8E4011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A0B2271-7981-49A2-9582-CA216997E665}" type="pres">
      <dgm:prSet presAssocID="{A261C12D-95B8-45D9-9A8B-0F415C8E4011}" presName="matrix" presStyleCnt="0"/>
      <dgm:spPr/>
    </dgm:pt>
    <dgm:pt modelId="{F9B1BC5A-4980-4A05-AE48-701399B6BE62}" type="pres">
      <dgm:prSet presAssocID="{A261C12D-95B8-45D9-9A8B-0F415C8E4011}" presName="tile1" presStyleLbl="node1" presStyleIdx="0" presStyleCnt="4"/>
      <dgm:spPr/>
    </dgm:pt>
    <dgm:pt modelId="{902D4B87-1E96-4D6F-B170-4F026FCA529F}" type="pres">
      <dgm:prSet presAssocID="{A261C12D-95B8-45D9-9A8B-0F415C8E401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41F620-D36C-42A8-95BC-4DA1500C7CFE}" type="pres">
      <dgm:prSet presAssocID="{A261C12D-95B8-45D9-9A8B-0F415C8E4011}" presName="tile2" presStyleLbl="node1" presStyleIdx="1" presStyleCnt="4"/>
      <dgm:spPr/>
    </dgm:pt>
    <dgm:pt modelId="{58B00013-D31F-4D67-B51A-F36B97C2C512}" type="pres">
      <dgm:prSet presAssocID="{A261C12D-95B8-45D9-9A8B-0F415C8E401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A3C1512-DD7F-4404-A2EE-BE96270F698D}" type="pres">
      <dgm:prSet presAssocID="{A261C12D-95B8-45D9-9A8B-0F415C8E4011}" presName="tile3" presStyleLbl="node1" presStyleIdx="2" presStyleCnt="4"/>
      <dgm:spPr/>
    </dgm:pt>
    <dgm:pt modelId="{C4D473AE-3164-420B-8181-93D696631374}" type="pres">
      <dgm:prSet presAssocID="{A261C12D-95B8-45D9-9A8B-0F415C8E401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AC68441-1338-436A-8A4F-5703C12F6013}" type="pres">
      <dgm:prSet presAssocID="{A261C12D-95B8-45D9-9A8B-0F415C8E4011}" presName="tile4" presStyleLbl="node1" presStyleIdx="3" presStyleCnt="4"/>
      <dgm:spPr/>
    </dgm:pt>
    <dgm:pt modelId="{1E8269DF-06D4-4425-B3E2-EB6341AE2BFA}" type="pres">
      <dgm:prSet presAssocID="{A261C12D-95B8-45D9-9A8B-0F415C8E401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F7AE426-7EBD-4995-AC1B-6FCB75413B25}" type="pres">
      <dgm:prSet presAssocID="{A261C12D-95B8-45D9-9A8B-0F415C8E4011}" presName="centerTile" presStyleLbl="fgShp" presStyleIdx="0" presStyleCnt="1" custScaleX="119924" custScaleY="117724">
        <dgm:presLayoutVars>
          <dgm:chMax val="0"/>
          <dgm:chPref val="0"/>
        </dgm:presLayoutVars>
      </dgm:prSet>
      <dgm:spPr/>
    </dgm:pt>
  </dgm:ptLst>
  <dgm:cxnLst>
    <dgm:cxn modelId="{7BEFEA01-DED6-48D6-B943-84A3B3A50785}" type="presOf" srcId="{D3674F74-2BEE-4414-BAAD-9AC92664E724}" destId="{DB41F620-D36C-42A8-95BC-4DA1500C7CFE}" srcOrd="0" destOrd="0" presId="urn:microsoft.com/office/officeart/2005/8/layout/matrix1"/>
    <dgm:cxn modelId="{B552D602-4D46-45A1-A006-49110E1CE4F6}" srcId="{16D5AA6C-DAE8-4E05-B8E5-1E293BA8E590}" destId="{B021564F-A9BA-4336-82CD-4980CB4D09F7}" srcOrd="3" destOrd="0" parTransId="{D85F1256-3B63-46A5-92A8-CA22AC2920CB}" sibTransId="{88B18C6E-5C9C-4F0B-83C7-1394949297A6}"/>
    <dgm:cxn modelId="{98B5E604-325A-4E96-A7F6-2D8933D69A08}" srcId="{16D5AA6C-DAE8-4E05-B8E5-1E293BA8E590}" destId="{43C993AC-9F04-49F1-949B-39134FEEB80A}" srcOrd="5" destOrd="0" parTransId="{B293FE47-0F2E-4698-B6F9-C2370E536F62}" sibTransId="{DC812606-5DBE-4ADB-A258-98837EE1633E}"/>
    <dgm:cxn modelId="{DA0DF50D-590E-4D15-96EC-ADD7C79518B2}" srcId="{16D5AA6C-DAE8-4E05-B8E5-1E293BA8E590}" destId="{BAF701C2-73A5-4C6B-98D3-C97689B4E3B3}" srcOrd="2" destOrd="0" parTransId="{C22E0D35-3AB5-41E5-BD61-D1A59F061318}" sibTransId="{8B7B9BAA-2850-471B-BEB4-DDF8FA299DDC}"/>
    <dgm:cxn modelId="{20C71811-7FAD-4DBB-846C-3FA3CCD5215D}" type="presOf" srcId="{191C5659-EF07-4241-966F-52F5E708AE20}" destId="{7AC68441-1338-436A-8A4F-5703C12F6013}" srcOrd="0" destOrd="0" presId="urn:microsoft.com/office/officeart/2005/8/layout/matrix1"/>
    <dgm:cxn modelId="{3DDB8B12-0A56-4D67-B48E-E40752D891AD}" type="presOf" srcId="{42A18786-D63A-4723-8291-F685445DE147}" destId="{BF7AE426-7EBD-4995-AC1B-6FCB75413B25}" srcOrd="0" destOrd="0" presId="urn:microsoft.com/office/officeart/2005/8/layout/matrix1"/>
    <dgm:cxn modelId="{1D88A423-9CD6-486F-A759-3255CB071CB0}" srcId="{42A18786-D63A-4723-8291-F685445DE147}" destId="{B74C09B4-F043-4909-8DAB-C4E9258A0DD5}" srcOrd="9" destOrd="0" parTransId="{D3937FC6-CBBA-4C31-906C-966A34BC407E}" sibTransId="{B7144324-75FC-4FE0-A915-6B91AF9876A3}"/>
    <dgm:cxn modelId="{46828824-7931-463C-9E70-19BAC50249F3}" srcId="{16D5AA6C-DAE8-4E05-B8E5-1E293BA8E590}" destId="{63C38B09-7515-43C5-94B7-0ACA342A6EF5}" srcOrd="7" destOrd="0" parTransId="{87010621-AFC7-41E5-9C8C-C56E73003EC3}" sibTransId="{AE860012-469C-4785-A811-2851E065703A}"/>
    <dgm:cxn modelId="{F10AA027-BC53-4BBA-B431-CA2420A12E8B}" srcId="{42A18786-D63A-4723-8291-F685445DE147}" destId="{9292C5F8-C559-476B-AE33-686842AC7DA8}" srcOrd="6" destOrd="0" parTransId="{33C221E3-CF28-4680-BB70-BAD52B4A0912}" sibTransId="{60C58F92-CC7E-442C-A79C-8C67A1544C6F}"/>
    <dgm:cxn modelId="{91FA8833-17C5-4708-8E47-F0F8D09A9BC0}" srcId="{42A18786-D63A-4723-8291-F685445DE147}" destId="{1407C697-598F-4C81-B31E-4D0139E3ED0B}" srcOrd="8" destOrd="0" parTransId="{E11275E5-2671-4BAD-9317-C8FDAFDDEB6B}" sibTransId="{10E2F21F-2399-4C4B-A3AB-A0313C7E327F}"/>
    <dgm:cxn modelId="{142A065C-FB47-4926-9F5C-00BD0AA1F10D}" type="presOf" srcId="{1F7BDD65-98B1-4D11-9EC5-5F3CE7BAE11D}" destId="{F9B1BC5A-4980-4A05-AE48-701399B6BE62}" srcOrd="0" destOrd="0" presId="urn:microsoft.com/office/officeart/2005/8/layout/matrix1"/>
    <dgm:cxn modelId="{B7078544-ECD6-4AC5-9770-8A911BBC99ED}" type="presOf" srcId="{D2F06B9E-FAF6-42A0-9B9E-CE548AB4C840}" destId="{C4D473AE-3164-420B-8181-93D696631374}" srcOrd="1" destOrd="0" presId="urn:microsoft.com/office/officeart/2005/8/layout/matrix1"/>
    <dgm:cxn modelId="{7F7A0148-A084-494B-B260-9E5325DEC187}" type="presOf" srcId="{191C5659-EF07-4241-966F-52F5E708AE20}" destId="{1E8269DF-06D4-4425-B3E2-EB6341AE2BFA}" srcOrd="1" destOrd="0" presId="urn:microsoft.com/office/officeart/2005/8/layout/matrix1"/>
    <dgm:cxn modelId="{9411614C-C361-4541-B3E5-9043A48FB4DF}" srcId="{42A18786-D63A-4723-8291-F685445DE147}" destId="{E8C1BC0F-65E3-4990-9E66-1D89D48C249A}" srcOrd="10" destOrd="0" parTransId="{2D8B639D-20FF-49C4-9306-FDEA4FEBEA24}" sibTransId="{7AAF878E-E2D8-43FF-8E82-752BEAC3EE67}"/>
    <dgm:cxn modelId="{3C29146D-17C8-4E4D-A395-4C38913E3E1E}" srcId="{16D5AA6C-DAE8-4E05-B8E5-1E293BA8E590}" destId="{86CA60BD-27AE-445C-96F6-6D6EA4A89715}" srcOrd="4" destOrd="0" parTransId="{98E30B10-70CF-42E2-A4E7-0B716C3C7B3D}" sibTransId="{8C4F3D72-CDA0-42D8-A7AC-996B96EA44DD}"/>
    <dgm:cxn modelId="{379FE64D-D6D7-49A1-BFBE-97BD36C646E8}" srcId="{16D5AA6C-DAE8-4E05-B8E5-1E293BA8E590}" destId="{0E6BD574-FC83-4F9D-B14D-4AF61E2B0C9F}" srcOrd="9" destOrd="0" parTransId="{D224AC55-DF2B-4190-9B79-10783725FC7A}" sibTransId="{DFE94839-DBB2-4353-BC23-0DDA0661F2C1}"/>
    <dgm:cxn modelId="{FE20F850-1715-4BCE-A4C9-E1D80069524C}" type="presOf" srcId="{D3674F74-2BEE-4414-BAAD-9AC92664E724}" destId="{58B00013-D31F-4D67-B51A-F36B97C2C512}" srcOrd="1" destOrd="0" presId="urn:microsoft.com/office/officeart/2005/8/layout/matrix1"/>
    <dgm:cxn modelId="{BFE0FF70-7940-465F-A680-AAE7608D19AD}" srcId="{16D5AA6C-DAE8-4E05-B8E5-1E293BA8E590}" destId="{D15ECF37-883C-40EA-9698-1E9E6BAE06CA}" srcOrd="6" destOrd="0" parTransId="{EFEEA329-B2DE-4801-AD8C-E894BB7E09F3}" sibTransId="{CC87BB1D-A4F0-435E-B13D-65E06FD37D95}"/>
    <dgm:cxn modelId="{637A1557-3D39-4AFE-B9BB-516432D39158}" srcId="{42A18786-D63A-4723-8291-F685445DE147}" destId="{1C88E660-B351-4DC7-9DDE-4EFFFB23D577}" srcOrd="5" destOrd="0" parTransId="{03730E87-3F80-4FC0-BAD8-AE4005F4822C}" sibTransId="{582D5964-B295-4F4B-8A0E-9911D20B12CE}"/>
    <dgm:cxn modelId="{8B980B79-6F9B-4297-9326-33BC3D0B6556}" srcId="{42A18786-D63A-4723-8291-F685445DE147}" destId="{8C5268C6-301B-4DD5-A22D-BF2BE9A6FB90}" srcOrd="4" destOrd="0" parTransId="{F1D4EB86-0BC1-4B42-BEBB-31AF79BF7491}" sibTransId="{76090E33-B846-440A-AD72-3157F16EB8C7}"/>
    <dgm:cxn modelId="{E67F397B-AD4D-4B38-82BF-59010466A23D}" srcId="{42A18786-D63A-4723-8291-F685445DE147}" destId="{D2F06B9E-FAF6-42A0-9B9E-CE548AB4C840}" srcOrd="2" destOrd="0" parTransId="{3CD5FFB7-7033-472A-93FD-0FB9A6A93C9F}" sibTransId="{6683E4C1-7D6D-4D99-AF3B-6443B0B567D7}"/>
    <dgm:cxn modelId="{E20B2D7D-F69B-4677-8AA8-E2D9ED084E04}" srcId="{42A18786-D63A-4723-8291-F685445DE147}" destId="{D3674F74-2BEE-4414-BAAD-9AC92664E724}" srcOrd="1" destOrd="0" parTransId="{B56CA362-0579-43D1-B3A6-FD350F921A1D}" sibTransId="{682E7B3C-E28E-40AE-9492-83318C51FA69}"/>
    <dgm:cxn modelId="{5334D17E-1717-4AD5-9B48-44891E933984}" srcId="{16D5AA6C-DAE8-4E05-B8E5-1E293BA8E590}" destId="{BB637A57-C00F-4F85-9202-F4428026C7C1}" srcOrd="8" destOrd="0" parTransId="{7DC671B8-28E7-48D6-9805-8867C289B4FC}" sibTransId="{0E873108-BAFB-4CC3-A5A5-44C7C4869226}"/>
    <dgm:cxn modelId="{64C1207F-DA62-420D-B6A6-950CD4CFDFAB}" type="presOf" srcId="{1F7BDD65-98B1-4D11-9EC5-5F3CE7BAE11D}" destId="{902D4B87-1E96-4D6F-B170-4F026FCA529F}" srcOrd="1" destOrd="0" presId="urn:microsoft.com/office/officeart/2005/8/layout/matrix1"/>
    <dgm:cxn modelId="{38F0A491-8D62-46EB-A732-860B839AE722}" srcId="{42A18786-D63A-4723-8291-F685445DE147}" destId="{1F7BDD65-98B1-4D11-9EC5-5F3CE7BAE11D}" srcOrd="0" destOrd="0" parTransId="{F9731F4E-5A5C-4A9A-AE90-0218330BC9BA}" sibTransId="{103BC632-3126-4A9B-9101-92BF0D7B348E}"/>
    <dgm:cxn modelId="{18785D9A-20B7-4CEE-A89C-CD91F43ED72D}" srcId="{42A18786-D63A-4723-8291-F685445DE147}" destId="{191C5659-EF07-4241-966F-52F5E708AE20}" srcOrd="3" destOrd="0" parTransId="{D1E7207B-CA35-4B3C-8F82-FF18692DF3DD}" sibTransId="{F2C40416-4482-43F1-B867-7912867540D1}"/>
    <dgm:cxn modelId="{7CE07C9E-C4D1-4B5F-91F9-863867748E51}" srcId="{A261C12D-95B8-45D9-9A8B-0F415C8E4011}" destId="{16D5AA6C-DAE8-4E05-B8E5-1E293BA8E590}" srcOrd="1" destOrd="0" parTransId="{A99B3C96-923D-41DE-8636-A573CC384EDD}" sibTransId="{C7C0A595-CCA0-4167-92C4-AB62CFC8AF9A}"/>
    <dgm:cxn modelId="{FD8453A8-025B-4F40-A9AC-5D7258EA45AA}" srcId="{42A18786-D63A-4723-8291-F685445DE147}" destId="{41107A31-DE28-4891-AACC-A54A7CD180EA}" srcOrd="12" destOrd="0" parTransId="{13F100A3-2A2E-4E19-9870-8FF53643BED8}" sibTransId="{2ED12FBA-5EBE-4F58-8D61-1312833C6598}"/>
    <dgm:cxn modelId="{D5B1E1B9-306E-466B-870C-A621AA52D534}" srcId="{42A18786-D63A-4723-8291-F685445DE147}" destId="{AFB8DB1E-453C-494D-B391-5A76A7235ECC}" srcOrd="13" destOrd="0" parTransId="{1595AECC-AA2F-4410-AFBB-1B2AC2248DD9}" sibTransId="{0271909E-6D78-4613-A1BD-9552F2BB38AB}"/>
    <dgm:cxn modelId="{3BEF63BC-2F38-4370-899F-744D4535C51B}" srcId="{42A18786-D63A-4723-8291-F685445DE147}" destId="{9B979464-E744-49DD-B3CD-7930C3164442}" srcOrd="11" destOrd="0" parTransId="{4648F98E-FA2F-4A0E-884E-3114938C8DF5}" sibTransId="{A9008CF0-BA6F-43E8-9CA4-C29D60DD75CF}"/>
    <dgm:cxn modelId="{AE56BEC9-A99B-40E3-A8EA-0E2B0B9552CD}" type="presOf" srcId="{A261C12D-95B8-45D9-9A8B-0F415C8E4011}" destId="{5A317497-0EE8-47AF-9097-09508F09B23A}" srcOrd="0" destOrd="0" presId="urn:microsoft.com/office/officeart/2005/8/layout/matrix1"/>
    <dgm:cxn modelId="{380065D2-F383-45DB-9FCC-B8550B13FA58}" srcId="{16D5AA6C-DAE8-4E05-B8E5-1E293BA8E590}" destId="{6708C8BB-7352-411A-9A97-13ACB8861214}" srcOrd="1" destOrd="0" parTransId="{536AD3B9-FEDC-4937-A517-72A7EEF270E5}" sibTransId="{D2F4D476-ADCD-4148-9C03-88044085B575}"/>
    <dgm:cxn modelId="{87076ADC-F2A9-476B-B2B9-CF1E9DF714EE}" srcId="{A261C12D-95B8-45D9-9A8B-0F415C8E4011}" destId="{42A18786-D63A-4723-8291-F685445DE147}" srcOrd="0" destOrd="0" parTransId="{F09B8B49-2BE6-45BC-BBB9-9F0E869549FB}" sibTransId="{0606AEDF-4B6E-4ED1-9FDF-F5D6AF0C1EB3}"/>
    <dgm:cxn modelId="{3C66B9ED-3BD5-41C0-B9B1-F7DD7E51D223}" type="presOf" srcId="{D2F06B9E-FAF6-42A0-9B9E-CE548AB4C840}" destId="{7A3C1512-DD7F-4404-A2EE-BE96270F698D}" srcOrd="0" destOrd="0" presId="urn:microsoft.com/office/officeart/2005/8/layout/matrix1"/>
    <dgm:cxn modelId="{F9D1FAF2-08A5-4084-B39F-22B6A6AF4120}" srcId="{16D5AA6C-DAE8-4E05-B8E5-1E293BA8E590}" destId="{54E4F611-4C0D-4638-AB27-3120DEA97A7D}" srcOrd="0" destOrd="0" parTransId="{156955CD-8248-4868-BA81-5FC58D0D2587}" sibTransId="{50EBBCB9-2BFB-4942-B389-12D430A28FC4}"/>
    <dgm:cxn modelId="{D9C8EFF3-2D16-4011-B7EA-1D6B6D7AA78F}" srcId="{42A18786-D63A-4723-8291-F685445DE147}" destId="{39BE4673-35BE-4403-AC67-48DE643BF47C}" srcOrd="7" destOrd="0" parTransId="{E49C8371-B206-4A22-B0FD-03686175F488}" sibTransId="{CC90F629-A349-41A4-BFC8-C5DA1B16111E}"/>
    <dgm:cxn modelId="{6322842A-8145-4D29-89F6-7E5195E1C175}" type="presParOf" srcId="{5A317497-0EE8-47AF-9097-09508F09B23A}" destId="{9A0B2271-7981-49A2-9582-CA216997E665}" srcOrd="0" destOrd="0" presId="urn:microsoft.com/office/officeart/2005/8/layout/matrix1"/>
    <dgm:cxn modelId="{B437707F-B524-4F48-A3D8-4C92CAA53140}" type="presParOf" srcId="{9A0B2271-7981-49A2-9582-CA216997E665}" destId="{F9B1BC5A-4980-4A05-AE48-701399B6BE62}" srcOrd="0" destOrd="0" presId="urn:microsoft.com/office/officeart/2005/8/layout/matrix1"/>
    <dgm:cxn modelId="{59142900-6C70-4A8C-9B2F-63BEA5BA0081}" type="presParOf" srcId="{9A0B2271-7981-49A2-9582-CA216997E665}" destId="{902D4B87-1E96-4D6F-B170-4F026FCA529F}" srcOrd="1" destOrd="0" presId="urn:microsoft.com/office/officeart/2005/8/layout/matrix1"/>
    <dgm:cxn modelId="{8F2A2305-6BB3-44A9-A4A7-9D58588E09AA}" type="presParOf" srcId="{9A0B2271-7981-49A2-9582-CA216997E665}" destId="{DB41F620-D36C-42A8-95BC-4DA1500C7CFE}" srcOrd="2" destOrd="0" presId="urn:microsoft.com/office/officeart/2005/8/layout/matrix1"/>
    <dgm:cxn modelId="{C52CBFCB-BBC5-431E-8719-E4B7D43E7A65}" type="presParOf" srcId="{9A0B2271-7981-49A2-9582-CA216997E665}" destId="{58B00013-D31F-4D67-B51A-F36B97C2C512}" srcOrd="3" destOrd="0" presId="urn:microsoft.com/office/officeart/2005/8/layout/matrix1"/>
    <dgm:cxn modelId="{899A321E-9856-4FAA-834E-EDA398D125C2}" type="presParOf" srcId="{9A0B2271-7981-49A2-9582-CA216997E665}" destId="{7A3C1512-DD7F-4404-A2EE-BE96270F698D}" srcOrd="4" destOrd="0" presId="urn:microsoft.com/office/officeart/2005/8/layout/matrix1"/>
    <dgm:cxn modelId="{41AD8FC7-EFB6-456F-A850-C58156CDB2DE}" type="presParOf" srcId="{9A0B2271-7981-49A2-9582-CA216997E665}" destId="{C4D473AE-3164-420B-8181-93D696631374}" srcOrd="5" destOrd="0" presId="urn:microsoft.com/office/officeart/2005/8/layout/matrix1"/>
    <dgm:cxn modelId="{A933CA80-09CA-41A0-97E1-FF5C0A2B17F8}" type="presParOf" srcId="{9A0B2271-7981-49A2-9582-CA216997E665}" destId="{7AC68441-1338-436A-8A4F-5703C12F6013}" srcOrd="6" destOrd="0" presId="urn:microsoft.com/office/officeart/2005/8/layout/matrix1"/>
    <dgm:cxn modelId="{03ED2E8A-5CC0-4E30-8C87-05D9D161C909}" type="presParOf" srcId="{9A0B2271-7981-49A2-9582-CA216997E665}" destId="{1E8269DF-06D4-4425-B3E2-EB6341AE2BFA}" srcOrd="7" destOrd="0" presId="urn:microsoft.com/office/officeart/2005/8/layout/matrix1"/>
    <dgm:cxn modelId="{497C60DD-60A9-45CA-AFE3-0E9668B65E9A}" type="presParOf" srcId="{5A317497-0EE8-47AF-9097-09508F09B23A}" destId="{BF7AE426-7EBD-4995-AC1B-6FCB75413B2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39D866D-7893-42BA-A109-7D81DD5FD8D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0C70F26-760F-4F89-87F2-3E42C9DF4F7B}">
      <dgm:prSet custT="1"/>
      <dgm:spPr/>
      <dgm:t>
        <a:bodyPr/>
        <a:lstStyle/>
        <a:p>
          <a:r>
            <a:rPr lang="en-GB" sz="2000" dirty="0"/>
            <a:t>Multi-agency working brings together professionals from different services to share their knowledge and work together to better understand and support the child and their family's needs (Dixon et al., 2022).</a:t>
          </a:r>
          <a:endParaRPr lang="en-US" sz="2000" dirty="0"/>
        </a:p>
      </dgm:t>
    </dgm:pt>
    <dgm:pt modelId="{92E35424-23AB-4707-825C-AC1E566FD2EC}" type="parTrans" cxnId="{AF42EB9A-C4A5-4AB6-88FB-22ED73289B75}">
      <dgm:prSet/>
      <dgm:spPr/>
      <dgm:t>
        <a:bodyPr/>
        <a:lstStyle/>
        <a:p>
          <a:endParaRPr lang="en-US"/>
        </a:p>
      </dgm:t>
    </dgm:pt>
    <dgm:pt modelId="{DF7B5590-63CC-4DAE-90A3-D1CD40EA7444}" type="sibTrans" cxnId="{AF42EB9A-C4A5-4AB6-88FB-22ED73289B75}">
      <dgm:prSet/>
      <dgm:spPr/>
      <dgm:t>
        <a:bodyPr/>
        <a:lstStyle/>
        <a:p>
          <a:endParaRPr lang="en-US"/>
        </a:p>
      </dgm:t>
    </dgm:pt>
    <dgm:pt modelId="{F9A3A1A4-D2D3-4906-8F41-080788F3DAD2}">
      <dgm:prSet custT="1"/>
      <dgm:spPr/>
      <dgm:t>
        <a:bodyPr/>
        <a:lstStyle/>
        <a:p>
          <a:r>
            <a:rPr lang="en-GB" sz="2000" dirty="0"/>
            <a:t>Multi-agency working ensures holistic support for the family, improves communication between professionals, enables early intervention reducing the risk of errors and promotes positive outcomes for Isaac’s development and wellbeing.</a:t>
          </a:r>
          <a:endParaRPr lang="en-US" sz="2000" dirty="0"/>
        </a:p>
      </dgm:t>
    </dgm:pt>
    <dgm:pt modelId="{1F56A2E1-D7B5-4AE1-921C-54C570FBB12C}" type="parTrans" cxnId="{6ED58B5C-162D-4042-A54E-F7EF498A9DBE}">
      <dgm:prSet/>
      <dgm:spPr/>
      <dgm:t>
        <a:bodyPr/>
        <a:lstStyle/>
        <a:p>
          <a:endParaRPr lang="en-US"/>
        </a:p>
      </dgm:t>
    </dgm:pt>
    <dgm:pt modelId="{2F776A67-4410-48D5-AEDB-8C1CCC575BAE}" type="sibTrans" cxnId="{6ED58B5C-162D-4042-A54E-F7EF498A9DBE}">
      <dgm:prSet/>
      <dgm:spPr/>
      <dgm:t>
        <a:bodyPr/>
        <a:lstStyle/>
        <a:p>
          <a:endParaRPr lang="en-US"/>
        </a:p>
      </dgm:t>
    </dgm:pt>
    <dgm:pt modelId="{3621CA2D-E976-40AB-AE0B-C6AE8E047202}" type="pres">
      <dgm:prSet presAssocID="{639D866D-7893-42BA-A109-7D81DD5FD8DC}" presName="root" presStyleCnt="0">
        <dgm:presLayoutVars>
          <dgm:dir/>
          <dgm:resizeHandles val="exact"/>
        </dgm:presLayoutVars>
      </dgm:prSet>
      <dgm:spPr/>
    </dgm:pt>
    <dgm:pt modelId="{D4A924DA-A483-4DAC-963E-F2409279F764}" type="pres">
      <dgm:prSet presAssocID="{B0C70F26-760F-4F89-87F2-3E42C9DF4F7B}" presName="compNode" presStyleCnt="0"/>
      <dgm:spPr/>
    </dgm:pt>
    <dgm:pt modelId="{5488203B-74AA-4BEE-B6EB-B2426F57D480}" type="pres">
      <dgm:prSet presAssocID="{B0C70F26-760F-4F89-87F2-3E42C9DF4F7B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45BD42CE-43B8-4731-855F-33228CBAF555}" type="pres">
      <dgm:prSet presAssocID="{B0C70F26-760F-4F89-87F2-3E42C9DF4F7B}" presName="spaceRect" presStyleCnt="0"/>
      <dgm:spPr/>
    </dgm:pt>
    <dgm:pt modelId="{A2F87B34-2543-4A0B-B568-68C2B16138B4}" type="pres">
      <dgm:prSet presAssocID="{B0C70F26-760F-4F89-87F2-3E42C9DF4F7B}" presName="textRect" presStyleLbl="revTx" presStyleIdx="0" presStyleCnt="2">
        <dgm:presLayoutVars>
          <dgm:chMax val="1"/>
          <dgm:chPref val="1"/>
        </dgm:presLayoutVars>
      </dgm:prSet>
      <dgm:spPr/>
    </dgm:pt>
    <dgm:pt modelId="{F8FAC95E-ACD9-4F21-9777-75022DC40954}" type="pres">
      <dgm:prSet presAssocID="{DF7B5590-63CC-4DAE-90A3-D1CD40EA7444}" presName="sibTrans" presStyleCnt="0"/>
      <dgm:spPr/>
    </dgm:pt>
    <dgm:pt modelId="{73363C7D-2C97-4B24-A61A-58B6B8249E4F}" type="pres">
      <dgm:prSet presAssocID="{F9A3A1A4-D2D3-4906-8F41-080788F3DAD2}" presName="compNode" presStyleCnt="0"/>
      <dgm:spPr/>
    </dgm:pt>
    <dgm:pt modelId="{3B7DDBF9-9311-418D-8C5F-63F5409F19BF}" type="pres">
      <dgm:prSet presAssocID="{F9A3A1A4-D2D3-4906-8F41-080788F3DAD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4C86042-888A-46C8-82D4-67321306FE9B}" type="pres">
      <dgm:prSet presAssocID="{F9A3A1A4-D2D3-4906-8F41-080788F3DAD2}" presName="spaceRect" presStyleCnt="0"/>
      <dgm:spPr/>
    </dgm:pt>
    <dgm:pt modelId="{7E71F1BE-323A-449F-9AF9-9B395DB64124}" type="pres">
      <dgm:prSet presAssocID="{F9A3A1A4-D2D3-4906-8F41-080788F3DAD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1FCB323-C2E6-4E16-B365-A9D7FCFEEB96}" type="presOf" srcId="{B0C70F26-760F-4F89-87F2-3E42C9DF4F7B}" destId="{A2F87B34-2543-4A0B-B568-68C2B16138B4}" srcOrd="0" destOrd="0" presId="urn:microsoft.com/office/officeart/2018/2/layout/IconLabelList"/>
    <dgm:cxn modelId="{6ED58B5C-162D-4042-A54E-F7EF498A9DBE}" srcId="{639D866D-7893-42BA-A109-7D81DD5FD8DC}" destId="{F9A3A1A4-D2D3-4906-8F41-080788F3DAD2}" srcOrd="1" destOrd="0" parTransId="{1F56A2E1-D7B5-4AE1-921C-54C570FBB12C}" sibTransId="{2F776A67-4410-48D5-AEDB-8C1CCC575BAE}"/>
    <dgm:cxn modelId="{D66FF176-BD00-4337-BAF1-5D2D40A79FC6}" type="presOf" srcId="{F9A3A1A4-D2D3-4906-8F41-080788F3DAD2}" destId="{7E71F1BE-323A-449F-9AF9-9B395DB64124}" srcOrd="0" destOrd="0" presId="urn:microsoft.com/office/officeart/2018/2/layout/IconLabelList"/>
    <dgm:cxn modelId="{AF42EB9A-C4A5-4AB6-88FB-22ED73289B75}" srcId="{639D866D-7893-42BA-A109-7D81DD5FD8DC}" destId="{B0C70F26-760F-4F89-87F2-3E42C9DF4F7B}" srcOrd="0" destOrd="0" parTransId="{92E35424-23AB-4707-825C-AC1E566FD2EC}" sibTransId="{DF7B5590-63CC-4DAE-90A3-D1CD40EA7444}"/>
    <dgm:cxn modelId="{99347BE6-238E-463B-A5D8-DF5C7578B5C0}" type="presOf" srcId="{639D866D-7893-42BA-A109-7D81DD5FD8DC}" destId="{3621CA2D-E976-40AB-AE0B-C6AE8E047202}" srcOrd="0" destOrd="0" presId="urn:microsoft.com/office/officeart/2018/2/layout/IconLabelList"/>
    <dgm:cxn modelId="{448330A1-2236-40A7-BB01-79EC104A3564}" type="presParOf" srcId="{3621CA2D-E976-40AB-AE0B-C6AE8E047202}" destId="{D4A924DA-A483-4DAC-963E-F2409279F764}" srcOrd="0" destOrd="0" presId="urn:microsoft.com/office/officeart/2018/2/layout/IconLabelList"/>
    <dgm:cxn modelId="{51E39B9F-EFF5-4237-AB42-C5B7DB37FECC}" type="presParOf" srcId="{D4A924DA-A483-4DAC-963E-F2409279F764}" destId="{5488203B-74AA-4BEE-B6EB-B2426F57D480}" srcOrd="0" destOrd="0" presId="urn:microsoft.com/office/officeart/2018/2/layout/IconLabelList"/>
    <dgm:cxn modelId="{3EEEEBCD-959D-4752-AF92-3A7A9A72237E}" type="presParOf" srcId="{D4A924DA-A483-4DAC-963E-F2409279F764}" destId="{45BD42CE-43B8-4731-855F-33228CBAF555}" srcOrd="1" destOrd="0" presId="urn:microsoft.com/office/officeart/2018/2/layout/IconLabelList"/>
    <dgm:cxn modelId="{61D68C25-51F6-42AF-AB7D-8AE7564A3DA4}" type="presParOf" srcId="{D4A924DA-A483-4DAC-963E-F2409279F764}" destId="{A2F87B34-2543-4A0B-B568-68C2B16138B4}" srcOrd="2" destOrd="0" presId="urn:microsoft.com/office/officeart/2018/2/layout/IconLabelList"/>
    <dgm:cxn modelId="{03F8EFFA-FF41-4C86-AE38-47A367E12F63}" type="presParOf" srcId="{3621CA2D-E976-40AB-AE0B-C6AE8E047202}" destId="{F8FAC95E-ACD9-4F21-9777-75022DC40954}" srcOrd="1" destOrd="0" presId="urn:microsoft.com/office/officeart/2018/2/layout/IconLabelList"/>
    <dgm:cxn modelId="{B794F94F-56A8-4FAF-805B-0B1162B1818A}" type="presParOf" srcId="{3621CA2D-E976-40AB-AE0B-C6AE8E047202}" destId="{73363C7D-2C97-4B24-A61A-58B6B8249E4F}" srcOrd="2" destOrd="0" presId="urn:microsoft.com/office/officeart/2018/2/layout/IconLabelList"/>
    <dgm:cxn modelId="{1490255B-A654-48F8-8625-DDBF95355549}" type="presParOf" srcId="{73363C7D-2C97-4B24-A61A-58B6B8249E4F}" destId="{3B7DDBF9-9311-418D-8C5F-63F5409F19BF}" srcOrd="0" destOrd="0" presId="urn:microsoft.com/office/officeart/2018/2/layout/IconLabelList"/>
    <dgm:cxn modelId="{7AE5323A-754D-45A4-B29C-076ABDF392EF}" type="presParOf" srcId="{73363C7D-2C97-4B24-A61A-58B6B8249E4F}" destId="{F4C86042-888A-46C8-82D4-67321306FE9B}" srcOrd="1" destOrd="0" presId="urn:microsoft.com/office/officeart/2018/2/layout/IconLabelList"/>
    <dgm:cxn modelId="{AE905CF6-CF42-4A4C-8719-91D327516BB5}" type="presParOf" srcId="{73363C7D-2C97-4B24-A61A-58B6B8249E4F}" destId="{7E71F1BE-323A-449F-9AF9-9B395DB6412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1D1CB-2EC5-4C58-8AFA-5239A6E268E4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5F8A2-7950-473A-B9A1-7A5F6E6233C3}">
      <dsp:nvSpPr>
        <dsp:cNvPr id="0" name=""/>
        <dsp:cNvSpPr/>
      </dsp:nvSpPr>
      <dsp:spPr>
        <a:xfrm>
          <a:off x="0" y="0"/>
          <a:ext cx="6263640" cy="275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This presentation will examine Isaac's case using John Bowlby's Attachment Theory. 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263640" cy="2752343"/>
      </dsp:txXfrm>
    </dsp:sp>
    <dsp:sp modelId="{E6E3DC69-2BD5-485F-86CB-842BFCE25BF6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37B2C-656C-4384-956C-4CE054541BA2}">
      <dsp:nvSpPr>
        <dsp:cNvPr id="0" name=""/>
        <dsp:cNvSpPr/>
      </dsp:nvSpPr>
      <dsp:spPr>
        <a:xfrm>
          <a:off x="0" y="2752343"/>
          <a:ext cx="6263640" cy="275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 will examine how early attachment affects psychological development, apply the theory to Isaac’s case, consider biological and environmental influences, evaluate strengths and limitations, and suggest support through multi-agency working.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52343"/>
        <a:ext cx="6263640" cy="27523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634616-3BB7-42EC-A33C-EA89855CA46A}">
      <dsp:nvSpPr>
        <dsp:cNvPr id="0" name=""/>
        <dsp:cNvSpPr/>
      </dsp:nvSpPr>
      <dsp:spPr>
        <a:xfrm>
          <a:off x="0" y="0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C2FF-27D3-42A5-9880-67283B093CA7}">
      <dsp:nvSpPr>
        <dsp:cNvPr id="0" name=""/>
        <dsp:cNvSpPr/>
      </dsp:nvSpPr>
      <dsp:spPr>
        <a:xfrm>
          <a:off x="0" y="0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Isaac is a 4-year-old at a Children’s Centre in London. </a:t>
          </a:r>
          <a:endParaRPr lang="en-US" sz="2300" kern="1200"/>
        </a:p>
      </dsp:txBody>
      <dsp:txXfrm>
        <a:off x="0" y="0"/>
        <a:ext cx="6415309" cy="1009437"/>
      </dsp:txXfrm>
    </dsp:sp>
    <dsp:sp modelId="{5BFCA976-ACC7-4946-8BAB-B65FE331A8E5}">
      <dsp:nvSpPr>
        <dsp:cNvPr id="0" name=""/>
        <dsp:cNvSpPr/>
      </dsp:nvSpPr>
      <dsp:spPr>
        <a:xfrm>
          <a:off x="0" y="1009437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60E7E-ACF7-43EE-BC0E-123B00B64F63}">
      <dsp:nvSpPr>
        <dsp:cNvPr id="0" name=""/>
        <dsp:cNvSpPr/>
      </dsp:nvSpPr>
      <dsp:spPr>
        <a:xfrm>
          <a:off x="0" y="1009437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His mother has postnatal depression, which may affect her ability to provide consistent support.</a:t>
          </a:r>
          <a:endParaRPr lang="en-US" sz="2300" kern="1200"/>
        </a:p>
      </dsp:txBody>
      <dsp:txXfrm>
        <a:off x="0" y="1009437"/>
        <a:ext cx="6415309" cy="1009437"/>
      </dsp:txXfrm>
    </dsp:sp>
    <dsp:sp modelId="{B924EEAF-48F0-414F-AD04-4535E2D1711F}">
      <dsp:nvSpPr>
        <dsp:cNvPr id="0" name=""/>
        <dsp:cNvSpPr/>
      </dsp:nvSpPr>
      <dsp:spPr>
        <a:xfrm>
          <a:off x="0" y="2018874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D455AA-D3EB-45A6-852E-1B84B28780AF}">
      <dsp:nvSpPr>
        <dsp:cNvPr id="0" name=""/>
        <dsp:cNvSpPr/>
      </dsp:nvSpPr>
      <dsp:spPr>
        <a:xfrm>
          <a:off x="0" y="2018874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family has recently moved and has limited social support, disrupting childcare. </a:t>
          </a:r>
          <a:endParaRPr lang="en-US" sz="2300" kern="1200"/>
        </a:p>
      </dsp:txBody>
      <dsp:txXfrm>
        <a:off x="0" y="2018874"/>
        <a:ext cx="6415309" cy="1009437"/>
      </dsp:txXfrm>
    </dsp:sp>
    <dsp:sp modelId="{5C5668C1-5211-4364-9910-1DC154EF914D}">
      <dsp:nvSpPr>
        <dsp:cNvPr id="0" name=""/>
        <dsp:cNvSpPr/>
      </dsp:nvSpPr>
      <dsp:spPr>
        <a:xfrm>
          <a:off x="0" y="3028311"/>
          <a:ext cx="64153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EEC8B-9CB2-4631-9CBF-6801D51AE830}">
      <dsp:nvSpPr>
        <dsp:cNvPr id="0" name=""/>
        <dsp:cNvSpPr/>
      </dsp:nvSpPr>
      <dsp:spPr>
        <a:xfrm>
          <a:off x="0" y="3028311"/>
          <a:ext cx="6415309" cy="1009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These factors may impact Isaac’s emotional wellbeing, security, and development.</a:t>
          </a:r>
          <a:endParaRPr lang="en-US" sz="2300" kern="1200"/>
        </a:p>
      </dsp:txBody>
      <dsp:txXfrm>
        <a:off x="0" y="3028311"/>
        <a:ext cx="6415309" cy="10094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B6842-4FBD-4FAE-B1D9-A5C870EE6EB7}">
      <dsp:nvSpPr>
        <dsp:cNvPr id="0" name=""/>
        <dsp:cNvSpPr/>
      </dsp:nvSpPr>
      <dsp:spPr>
        <a:xfrm>
          <a:off x="4765119" y="3589939"/>
          <a:ext cx="2661761" cy="2661761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tx1"/>
              </a:solidFill>
            </a:rPr>
            <a:t>Relevance of Bowlby's theory applied to Isaac’s case</a:t>
          </a:r>
        </a:p>
      </dsp:txBody>
      <dsp:txXfrm>
        <a:off x="5154925" y="3979745"/>
        <a:ext cx="1882149" cy="1882149"/>
      </dsp:txXfrm>
    </dsp:sp>
    <dsp:sp modelId="{55244171-07A6-4678-80BD-25F3AD262A2F}">
      <dsp:nvSpPr>
        <dsp:cNvPr id="0" name=""/>
        <dsp:cNvSpPr/>
      </dsp:nvSpPr>
      <dsp:spPr>
        <a:xfrm rot="10800000">
          <a:off x="2187948" y="4541519"/>
          <a:ext cx="2435426" cy="758601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31E7FD1-1AFC-44FA-ABC5-72C4846802CA}">
      <dsp:nvSpPr>
        <dsp:cNvPr id="0" name=""/>
        <dsp:cNvSpPr/>
      </dsp:nvSpPr>
      <dsp:spPr>
        <a:xfrm>
          <a:off x="923611" y="3909350"/>
          <a:ext cx="2528673" cy="2022938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Separation Distress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Isaac becomes distressed when separated from his mother, suggesting separation distress.</a:t>
          </a:r>
          <a:endParaRPr lang="en-GB" sz="1800" b="1" kern="1200" dirty="0">
            <a:solidFill>
              <a:schemeClr val="tx1"/>
            </a:solidFill>
          </a:endParaRPr>
        </a:p>
      </dsp:txBody>
      <dsp:txXfrm>
        <a:off x="982861" y="3968600"/>
        <a:ext cx="2410173" cy="1904438"/>
      </dsp:txXfrm>
    </dsp:sp>
    <dsp:sp modelId="{D924337A-F92F-4AC4-9CF6-1B8E64AA1621}">
      <dsp:nvSpPr>
        <dsp:cNvPr id="0" name=""/>
        <dsp:cNvSpPr/>
      </dsp:nvSpPr>
      <dsp:spPr>
        <a:xfrm rot="13500000">
          <a:off x="2975930" y="2639162"/>
          <a:ext cx="2435426" cy="758601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4CB2AC8-811B-47AB-A60C-6BA0109E46F5}">
      <dsp:nvSpPr>
        <dsp:cNvPr id="0" name=""/>
        <dsp:cNvSpPr/>
      </dsp:nvSpPr>
      <dsp:spPr>
        <a:xfrm>
          <a:off x="2068253" y="1145941"/>
          <a:ext cx="2528673" cy="2022938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Safe Haven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Isaac's clingy behaviour suggests he seeks comfort and reassurance from his caregiver when feeling anxious.</a:t>
          </a:r>
          <a:endParaRPr lang="en-GB" sz="1800" b="1" kern="1200" dirty="0">
            <a:solidFill>
              <a:schemeClr val="tx1"/>
            </a:solidFill>
          </a:endParaRPr>
        </a:p>
      </dsp:txBody>
      <dsp:txXfrm>
        <a:off x="2127503" y="1205191"/>
        <a:ext cx="2410173" cy="1904438"/>
      </dsp:txXfrm>
    </dsp:sp>
    <dsp:sp modelId="{3E5EC2F6-F35A-4221-A5AC-54F3237E2B94}">
      <dsp:nvSpPr>
        <dsp:cNvPr id="0" name=""/>
        <dsp:cNvSpPr/>
      </dsp:nvSpPr>
      <dsp:spPr>
        <a:xfrm rot="16200000">
          <a:off x="4878286" y="1851180"/>
          <a:ext cx="2435426" cy="758601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EF9A8EB-1734-42A6-AD6A-95C854FD2E8C}">
      <dsp:nvSpPr>
        <dsp:cNvPr id="0" name=""/>
        <dsp:cNvSpPr/>
      </dsp:nvSpPr>
      <dsp:spPr>
        <a:xfrm>
          <a:off x="4831663" y="1299"/>
          <a:ext cx="2528673" cy="2022938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Separation Distress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Attachment insecurity may be affecting Isaac's emotions, relationships, and response to separation.</a:t>
          </a:r>
        </a:p>
      </dsp:txBody>
      <dsp:txXfrm>
        <a:off x="4890913" y="60549"/>
        <a:ext cx="2410173" cy="1904438"/>
      </dsp:txXfrm>
    </dsp:sp>
    <dsp:sp modelId="{B3D239C4-5719-469C-AF1D-DC6C84C468D0}">
      <dsp:nvSpPr>
        <dsp:cNvPr id="0" name=""/>
        <dsp:cNvSpPr/>
      </dsp:nvSpPr>
      <dsp:spPr>
        <a:xfrm rot="18900000">
          <a:off x="6780643" y="2639162"/>
          <a:ext cx="2435426" cy="758601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8857E19-367B-49B3-8B48-7DD92D81BAD0}">
      <dsp:nvSpPr>
        <dsp:cNvPr id="0" name=""/>
        <dsp:cNvSpPr/>
      </dsp:nvSpPr>
      <dsp:spPr>
        <a:xfrm>
          <a:off x="7595073" y="1145941"/>
          <a:ext cx="2528673" cy="2022938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Proximity maintenance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 </a:t>
          </a:r>
          <a:r>
            <a:rPr lang="en-GB" sz="1600" kern="1200" dirty="0">
              <a:solidFill>
                <a:schemeClr val="tx1"/>
              </a:solidFill>
            </a:rPr>
            <a:t>Recent changes and instability increased Isaac's need to stay close to his caregiver for reassurance and security.</a:t>
          </a:r>
          <a:endParaRPr lang="en-GB" sz="1600" b="1" kern="1200" dirty="0">
            <a:solidFill>
              <a:schemeClr val="tx1"/>
            </a:solidFill>
          </a:endParaRPr>
        </a:p>
      </dsp:txBody>
      <dsp:txXfrm>
        <a:off x="7654323" y="1205191"/>
        <a:ext cx="2410173" cy="1904438"/>
      </dsp:txXfrm>
    </dsp:sp>
    <dsp:sp modelId="{38C43373-1628-41D1-94F2-AF54CC8DB388}">
      <dsp:nvSpPr>
        <dsp:cNvPr id="0" name=""/>
        <dsp:cNvSpPr/>
      </dsp:nvSpPr>
      <dsp:spPr>
        <a:xfrm rot="21578249">
          <a:off x="7568575" y="4524496"/>
          <a:ext cx="2435500" cy="758601"/>
        </a:xfrm>
        <a:prstGeom prst="leftArrow">
          <a:avLst>
            <a:gd name="adj1" fmla="val 60000"/>
            <a:gd name="adj2" fmla="val 50000"/>
          </a:avLst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F1C6427-60D6-433F-BADA-CDECA94933B5}">
      <dsp:nvSpPr>
        <dsp:cNvPr id="0" name=""/>
        <dsp:cNvSpPr/>
      </dsp:nvSpPr>
      <dsp:spPr>
        <a:xfrm>
          <a:off x="8739714" y="3884623"/>
          <a:ext cx="2528673" cy="2022938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Secure Base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Isaac appears to lack a secure base, as he withdraws during free play and lacks confidence to explore and interact with other kids independently.</a:t>
          </a:r>
        </a:p>
      </dsp:txBody>
      <dsp:txXfrm>
        <a:off x="8798964" y="3943873"/>
        <a:ext cx="2410173" cy="19044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1BC5A-4980-4A05-AE48-701399B6BE62}">
      <dsp:nvSpPr>
        <dsp:cNvPr id="0" name=""/>
        <dsp:cNvSpPr/>
      </dsp:nvSpPr>
      <dsp:spPr>
        <a:xfrm rot="16200000">
          <a:off x="1217055" y="-1217055"/>
          <a:ext cx="2342540" cy="4776651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Physical:</a:t>
          </a:r>
          <a:r>
            <a:rPr lang="en-GB" sz="2000" b="0" i="0" kern="1200"/>
            <a:t> Disrupted routines and sleep difficulties may affect health and wellbeing.</a:t>
          </a:r>
          <a:endParaRPr lang="en-GB" sz="2000" kern="1200"/>
        </a:p>
      </dsp:txBody>
      <dsp:txXfrm rot="5400000">
        <a:off x="0" y="0"/>
        <a:ext cx="4776651" cy="1756905"/>
      </dsp:txXfrm>
    </dsp:sp>
    <dsp:sp modelId="{DB41F620-D36C-42A8-95BC-4DA1500C7CFE}">
      <dsp:nvSpPr>
        <dsp:cNvPr id="0" name=""/>
        <dsp:cNvSpPr/>
      </dsp:nvSpPr>
      <dsp:spPr>
        <a:xfrm>
          <a:off x="4776651" y="0"/>
          <a:ext cx="4776651" cy="2342540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i="0" kern="120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Intellectual:</a:t>
          </a:r>
          <a:r>
            <a:rPr lang="en-GB" sz="2000" b="0" i="0" kern="1200"/>
            <a:t> Stress and changing childcare arrangements may impact learning, concentration, and language development.</a:t>
          </a:r>
        </a:p>
      </dsp:txBody>
      <dsp:txXfrm>
        <a:off x="4776651" y="0"/>
        <a:ext cx="4776651" cy="1756905"/>
      </dsp:txXfrm>
    </dsp:sp>
    <dsp:sp modelId="{7A3C1512-DD7F-4404-A2EE-BE96270F698D}">
      <dsp:nvSpPr>
        <dsp:cNvPr id="0" name=""/>
        <dsp:cNvSpPr/>
      </dsp:nvSpPr>
      <dsp:spPr>
        <a:xfrm rot="10800000">
          <a:off x="0" y="2342540"/>
          <a:ext cx="4776651" cy="2342540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Emotional:</a:t>
          </a:r>
          <a:r>
            <a:rPr lang="en-GB" sz="2000" b="0" i="0" kern="1200"/>
            <a:t> Maternal depression, limited support, and relocation may increase anxiety, insecurity, and difficulties in regulating emotions</a:t>
          </a:r>
          <a:endParaRPr lang="en-GB" sz="2000" kern="1200"/>
        </a:p>
      </dsp:txBody>
      <dsp:txXfrm rot="10800000">
        <a:off x="0" y="2928175"/>
        <a:ext cx="4776651" cy="1756905"/>
      </dsp:txXfrm>
    </dsp:sp>
    <dsp:sp modelId="{7AC68441-1338-436A-8A4F-5703C12F6013}">
      <dsp:nvSpPr>
        <dsp:cNvPr id="0" name=""/>
        <dsp:cNvSpPr/>
      </dsp:nvSpPr>
      <dsp:spPr>
        <a:xfrm rot="5400000">
          <a:off x="5993706" y="1125484"/>
          <a:ext cx="2342540" cy="4776651"/>
        </a:xfrm>
        <a:prstGeom prst="round1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Social:</a:t>
          </a:r>
          <a:r>
            <a:rPr lang="en-GB" sz="2000" b="0" i="0" kern="1200"/>
            <a:t> Moving to a new area and disrupted childcare may reduce opportunities to build confidence, friendships and develop social skills.</a:t>
          </a:r>
        </a:p>
      </dsp:txBody>
      <dsp:txXfrm rot="-5400000">
        <a:off x="4776651" y="2928174"/>
        <a:ext cx="4776651" cy="1756905"/>
      </dsp:txXfrm>
    </dsp:sp>
    <dsp:sp modelId="{BF7AE426-7EBD-4995-AC1B-6FCB75413B25}">
      <dsp:nvSpPr>
        <dsp:cNvPr id="0" name=""/>
        <dsp:cNvSpPr/>
      </dsp:nvSpPr>
      <dsp:spPr>
        <a:xfrm>
          <a:off x="3058145" y="1653107"/>
          <a:ext cx="3437010" cy="1378865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PIES AREAS AFFECTED</a:t>
          </a:r>
        </a:p>
      </dsp:txBody>
      <dsp:txXfrm>
        <a:off x="3125456" y="1720418"/>
        <a:ext cx="3302388" cy="12442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8203B-74AA-4BEE-B6EB-B2426F57D480}">
      <dsp:nvSpPr>
        <dsp:cNvPr id="0" name=""/>
        <dsp:cNvSpPr/>
      </dsp:nvSpPr>
      <dsp:spPr>
        <a:xfrm>
          <a:off x="2433599" y="734895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87B34-2543-4A0B-B568-68C2B16138B4}">
      <dsp:nvSpPr>
        <dsp:cNvPr id="0" name=""/>
        <dsp:cNvSpPr/>
      </dsp:nvSpPr>
      <dsp:spPr>
        <a:xfrm>
          <a:off x="1245599" y="3367958"/>
          <a:ext cx="4320000" cy="1960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Multi-agency working brings together professionals from different services to share their knowledge and work together to better understand and support the child and their family's needs (Dixon et al., 2022).</a:t>
          </a:r>
          <a:endParaRPr lang="en-US" sz="2000" kern="1200" dirty="0"/>
        </a:p>
      </dsp:txBody>
      <dsp:txXfrm>
        <a:off x="1245599" y="3367958"/>
        <a:ext cx="4320000" cy="1960488"/>
      </dsp:txXfrm>
    </dsp:sp>
    <dsp:sp modelId="{3B7DDBF9-9311-418D-8C5F-63F5409F19BF}">
      <dsp:nvSpPr>
        <dsp:cNvPr id="0" name=""/>
        <dsp:cNvSpPr/>
      </dsp:nvSpPr>
      <dsp:spPr>
        <a:xfrm>
          <a:off x="7509600" y="734895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1F1BE-323A-449F-9AF9-9B395DB64124}">
      <dsp:nvSpPr>
        <dsp:cNvPr id="0" name=""/>
        <dsp:cNvSpPr/>
      </dsp:nvSpPr>
      <dsp:spPr>
        <a:xfrm>
          <a:off x="6321600" y="3367958"/>
          <a:ext cx="4320000" cy="1960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Multi-agency working ensures holistic support for the family, improves communication between professionals, enables early intervention reducing the risk of errors and promotes positive outcomes for Isaac’s development and wellbeing.</a:t>
          </a:r>
          <a:endParaRPr lang="en-US" sz="2000" kern="1200" dirty="0"/>
        </a:p>
      </dsp:txBody>
      <dsp:txXfrm>
        <a:off x="6321600" y="3367958"/>
        <a:ext cx="4320000" cy="1960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79F77A-BAAB-443F-947F-89835A11B390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C1572-7B5F-4429-8D58-20EA6AE30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436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69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1302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231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/>
              <a:t>Isaac is experiencing separation distress, social withdrawal, and reduced independence. </a:t>
            </a:r>
          </a:p>
          <a:p>
            <a:r>
              <a:rPr lang="en-GB" sz="1200"/>
              <a:t>His mother is experiencing postnatal depression, which may limit her ability to provide consistent emotional and practical support.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296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Nursery staff and psychology support in a professional way providing psychological and emotional support leading to improved emotional regulation</a:t>
            </a:r>
          </a:p>
          <a:p>
            <a:r>
              <a:rPr lang="en-GB" err="1"/>
              <a:t>GP,Health</a:t>
            </a:r>
            <a:r>
              <a:rPr lang="en-GB"/>
              <a:t> advisors and mental health team support family including support for the mother and referral services leading to improved parental wellbeing and caregiving capacity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776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4C1572-7B5F-4429-8D58-20EA6AE30CC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54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2B077-4505-9D7F-6809-717CFD8D15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D5CF1B-A6BD-8097-7229-97D140336D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FCF7B-737E-269D-63FD-6C87B4FD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BD9FE-4273-F58E-8F9F-59C4C77BF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9CF82-1F13-576C-E5F1-198D14FB4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961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FFA51-F3DE-B0E5-BE99-1CFB01D39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5A3EB-4D2D-4D7D-549C-5E85C6DDC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6C05F-B525-FA92-9E83-A42727AF5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6AE90-ACA9-C00E-BDC7-438608E2F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E1519-EC7D-DCCF-F06E-727B715BB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166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5DA47-1ECA-A4B0-6AFA-76045A4CC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7E1B4-BD8C-DA78-E22C-CF73ABA50C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98E85-55C9-8F1C-0CC6-31D93E8FF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6AB12-E17B-FEA1-8D81-4C153F771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B6C76-59FA-C977-C65F-A37F00710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76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1AF3C-5753-54C4-75ED-D90E8A161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F065B-1F2E-574F-1710-7B40E46E1F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CAF004-2381-A57A-DD00-B71033CFF0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854D9D-4B17-6445-E55D-B10BDEDBB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61E5C-65F7-5275-9423-B7839AEB9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7CB321-DB12-D29C-E2D4-C8574C688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437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91D21-659E-9521-142A-A04931357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C963D-38AC-8E44-3927-5785316151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05F55-BF02-3CE6-B4AC-B3D8CBDE17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692D7C-300E-584F-4AAE-A187516034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EAB527-5BBB-8D8D-3F09-183375FEF6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625809-6C37-5103-5B64-0114F357A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E65A38-D798-FD02-F301-BBF223BFF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E4842E-ACD0-2A46-9A3A-D5C26228A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794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2C380-29CF-2890-7E08-0342AC7EA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B4A6AB-EDF6-743B-BC17-CF4873748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04CE8D-04E2-2D67-FF3B-27A734203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CEE3EC-C9C5-06B7-F855-82B50A34A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543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DF6F2C-5F57-AE0C-2327-4D5B9239C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F52B8B-19A1-2321-DDEE-0AE07C815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9F1A60-0487-13A5-795C-A92A7582B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684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0E6A9-1948-B230-D301-29B5CF28C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E1F47-37F4-FC40-38BD-0B84243A1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6E8F8C-066F-2241-8499-3B6902A168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F3D16D-E9E7-0B7D-B23F-B55378718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D19F6-BE30-8796-AF33-ACBC8A369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724648-16B1-6699-6733-35B353551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58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A0463-B450-D9BE-A9B1-EF90E93C7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438175-B54C-275D-11E1-EF61047586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70EDAE-BE37-6064-9F97-AA481A5522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13FFB2-F772-AF28-CA44-4CAA77EF2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2594F1-9257-97D8-4E31-04960F71F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447EE-9632-25B6-6DFE-D957C9AF2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8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E71A3-79A3-67FD-4004-3381FD861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B5C698-A4D3-A856-8958-C4698255B9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30AD8-1743-46DE-D13B-6BF94B6D0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CABF7-8566-4799-CD12-38FB93C07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59C11-0FAF-3F85-4BF9-E4F3EBBF3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87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1E39C9-96D7-5737-CA08-E9DB911A49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DC61AC-B482-4D9B-598C-8270DAE91F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B25F0-7CED-28D6-329E-249E36B92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E5A09-32A6-971F-E5E7-5ED216C70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83927-82C3-AC24-1732-9D6D5B68B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19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740BFD-A1C6-5BAD-DD65-D43C1D78D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4461-4E99-0E78-6CDC-7E241AC0B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E4E9A3-F539-028E-B8B9-12F56772C0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09F727-2855-4AF3-B0A8-D08D07565321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96B51-D8F7-A139-D93B-58FA2086D3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4C47B-7461-5692-470A-C65118AB65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68A5FF-88A1-4083-9F3B-228031E978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923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9E3E1-D1EB-8A59-7D00-6DAC63C2F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nl-NL" sz="2000" b="1" dirty="0"/>
              <a:t>Module name</a:t>
            </a:r>
            <a:r>
              <a:rPr lang="nl-NL" sz="2000" dirty="0"/>
              <a:t>: Psychology in Health and Social Care</a:t>
            </a:r>
          </a:p>
          <a:p>
            <a:pPr marL="0" indent="0">
              <a:buNone/>
            </a:pPr>
            <a:r>
              <a:rPr lang="en-GB" sz="2000" b="1" dirty="0"/>
              <a:t>Module code</a:t>
            </a:r>
            <a:r>
              <a:rPr lang="en-GB" sz="2000" dirty="0"/>
              <a:t>: LCHS4010</a:t>
            </a:r>
          </a:p>
          <a:p>
            <a:pPr marL="0" indent="0">
              <a:buNone/>
            </a:pPr>
            <a:r>
              <a:rPr lang="nl-NL" sz="2000" b="1" dirty="0"/>
              <a:t>Student name</a:t>
            </a:r>
            <a:r>
              <a:rPr lang="nl-NL" sz="2000" dirty="0"/>
              <a:t>: Clara Piredda</a:t>
            </a:r>
            <a:endParaRPr lang="en-GB" sz="2000" dirty="0"/>
          </a:p>
          <a:p>
            <a:pPr marL="0" indent="0">
              <a:buNone/>
            </a:pPr>
            <a:r>
              <a:rPr lang="nl-NL" sz="2000" b="1" dirty="0"/>
              <a:t>Student ID</a:t>
            </a:r>
            <a:r>
              <a:rPr lang="nl-NL" sz="2000" dirty="0"/>
              <a:t>: 2512886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Lecturer’s name</a:t>
            </a:r>
            <a:r>
              <a:rPr lang="en-GB" sz="2000" dirty="0"/>
              <a:t>: Peace Ukachukwu</a:t>
            </a:r>
          </a:p>
        </p:txBody>
      </p:sp>
    </p:spTree>
    <p:extLst>
      <p:ext uri="{BB962C8B-B14F-4D97-AF65-F5344CB8AC3E}">
        <p14:creationId xmlns:p14="http://schemas.microsoft.com/office/powerpoint/2010/main" val="36707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6E6422-E479-9624-265E-EB42A98D11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/>
              <a:t>Isaac’s Case and Bowlby’s Attachment Theory</a:t>
            </a:r>
          </a:p>
        </p:txBody>
      </p:sp>
      <p:pic>
        <p:nvPicPr>
          <p:cNvPr id="6" name="Picture 5" descr="Smiling woman and walking toddler">
            <a:extLst>
              <a:ext uri="{FF2B5EF4-FFF2-40B4-BE49-F238E27FC236}">
                <a16:creationId xmlns:a16="http://schemas.microsoft.com/office/drawing/2014/main" id="{06CE98B4-3906-769A-B815-7ED5B9BBDD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323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72187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5BB92-6AA0-7D6F-75A6-F66124206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4800" b="1" dirty="0"/>
              <a:t>Introduction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423C125-035E-DAE0-4A65-B7614FE4AA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394899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081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06427-7D7B-2475-23C0-1CBBB32BC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629" y="441879"/>
            <a:ext cx="3342559" cy="1049235"/>
          </a:xfrm>
        </p:spPr>
        <p:txBody>
          <a:bodyPr>
            <a:normAutofit/>
          </a:bodyPr>
          <a:lstStyle/>
          <a:p>
            <a:r>
              <a:rPr lang="en-GB" dirty="0"/>
              <a:t>Isaac’s Profile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E0750C3D-A2D5-7C38-983D-7798391D38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3256257"/>
              </p:ext>
            </p:extLst>
          </p:nvPr>
        </p:nvGraphicFramePr>
        <p:xfrm>
          <a:off x="554979" y="1853754"/>
          <a:ext cx="6415309" cy="4037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16AD7C2-2906-E3FB-0F6A-D2E707B1E0E5}"/>
              </a:ext>
            </a:extLst>
          </p:cNvPr>
          <p:cNvSpPr txBox="1"/>
          <p:nvPr/>
        </p:nvSpPr>
        <p:spPr>
          <a:xfrm>
            <a:off x="6739127" y="2859594"/>
            <a:ext cx="5305837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CONCERNS</a:t>
            </a:r>
          </a:p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Isolating from other Children</a:t>
            </a:r>
          </a:p>
          <a:p>
            <a:pPr algn="ctr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Difficulties Sleeping</a:t>
            </a:r>
          </a:p>
          <a:p>
            <a:endParaRPr lang="en-GB"/>
          </a:p>
        </p:txBody>
      </p:sp>
      <p:pic>
        <p:nvPicPr>
          <p:cNvPr id="8" name="Picture 7" descr="Red alert button">
            <a:extLst>
              <a:ext uri="{FF2B5EF4-FFF2-40B4-BE49-F238E27FC236}">
                <a16:creationId xmlns:a16="http://schemas.microsoft.com/office/drawing/2014/main" id="{35C84616-7730-17DF-A9A3-ACE1D9353F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0526" y="1305114"/>
            <a:ext cx="1463040" cy="109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804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333679B-7A10-A375-0FE7-CDF853D14CC3}"/>
              </a:ext>
            </a:extLst>
          </p:cNvPr>
          <p:cNvSpPr txBox="1">
            <a:spLocks/>
          </p:cNvSpPr>
          <p:nvPr/>
        </p:nvSpPr>
        <p:spPr>
          <a:xfrm>
            <a:off x="3044811" y="-219456"/>
            <a:ext cx="6435951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5400" kern="1200" spc="-12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dirty="0">
                <a:solidFill>
                  <a:schemeClr val="tx1"/>
                </a:solidFill>
              </a:rPr>
              <a:t>Bowlby’s Attachment Theory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7700C55-D612-5DE0-7C5C-DF6784160D86}"/>
              </a:ext>
            </a:extLst>
          </p:cNvPr>
          <p:cNvSpPr txBox="1">
            <a:spLocks/>
          </p:cNvSpPr>
          <p:nvPr/>
        </p:nvSpPr>
        <p:spPr>
          <a:xfrm>
            <a:off x="963099" y="950976"/>
            <a:ext cx="5806431" cy="5660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t">
              <a:lnSpc>
                <a:spcPct val="90000"/>
              </a:lnSpc>
              <a:buNone/>
            </a:pPr>
            <a:r>
              <a:rPr lang="en-US" sz="2800" dirty="0">
                <a:solidFill>
                  <a:schemeClr val="tx1"/>
                </a:solidFill>
              </a:rPr>
              <a:t>John Bowlby (1969) was a British psychologist who developed the Attachment Theory.</a:t>
            </a:r>
          </a:p>
          <a:p>
            <a:pPr marL="0" indent="0" fontAlgn="t">
              <a:lnSpc>
                <a:spcPct val="90000"/>
              </a:lnSpc>
              <a:buNone/>
            </a:pPr>
            <a:r>
              <a:rPr lang="en-US" sz="2800" dirty="0">
                <a:solidFill>
                  <a:schemeClr val="tx1"/>
                </a:solidFill>
              </a:rPr>
              <a:t>He believed that the relationship between a child and their main caregiver is very important for emotional development. </a:t>
            </a:r>
          </a:p>
          <a:p>
            <a:pPr marL="0" indent="0" fontAlgn="t">
              <a:lnSpc>
                <a:spcPct val="90000"/>
              </a:lnSpc>
              <a:buNone/>
            </a:pPr>
            <a:r>
              <a:rPr lang="en-US" sz="2800" dirty="0">
                <a:solidFill>
                  <a:schemeClr val="tx1"/>
                </a:solidFill>
              </a:rPr>
              <a:t>Bowlby explained that children are naturally born to form strong attachments, which help them feel safe, confident and able to explore the world around them (McLeod, 2025).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E523DC-A00A-FD5B-6900-8D0FC1D616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1" r="6131"/>
          <a:stretch>
            <a:fillRect/>
          </a:stretch>
        </p:blipFill>
        <p:spPr>
          <a:xfrm>
            <a:off x="7307985" y="1142999"/>
            <a:ext cx="4345558" cy="488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314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DD70FA-F187-1DD7-6861-660A82D96C27}"/>
              </a:ext>
            </a:extLst>
          </p:cNvPr>
          <p:cNvSpPr txBox="1"/>
          <p:nvPr/>
        </p:nvSpPr>
        <p:spPr>
          <a:xfrm>
            <a:off x="367098" y="5259897"/>
            <a:ext cx="1117392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2000" dirty="0"/>
              <a:t>A secure attachment helps children feel safe while also giving them the confidence to explore and learn about the world (Pass, 2025).</a:t>
            </a:r>
          </a:p>
          <a:p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CB17049-7848-B354-FDE8-2CDC9F4B4D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4044916"/>
              </p:ext>
            </p:extLst>
          </p:nvPr>
        </p:nvGraphicFramePr>
        <p:xfrm>
          <a:off x="465477" y="420624"/>
          <a:ext cx="11261045" cy="463487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11261045">
                  <a:extLst>
                    <a:ext uri="{9D8B030D-6E8A-4147-A177-3AD203B41FA5}">
                      <a16:colId xmlns:a16="http://schemas.microsoft.com/office/drawing/2014/main" val="3455693535"/>
                    </a:ext>
                  </a:extLst>
                </a:gridCol>
              </a:tblGrid>
              <a:tr h="83131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/>
                        <a:t>                           </a:t>
                      </a:r>
                      <a:r>
                        <a:rPr lang="en-GB" sz="3200" dirty="0"/>
                        <a:t>Key Features of Bowlby's Attachment Theory</a:t>
                      </a:r>
                      <a:endParaRPr lang="en-GB" sz="24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4627784"/>
                  </a:ext>
                </a:extLst>
              </a:tr>
              <a:tr h="72742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Proximity maintenance: </a:t>
                      </a:r>
                      <a:r>
                        <a:rPr lang="en-GB" sz="2000" dirty="0"/>
                        <a:t>The child wants to stay close to their caregiver.</a:t>
                      </a:r>
                      <a:endParaRPr lang="en-GB" sz="2000" b="0" dirty="0"/>
                    </a:p>
                    <a:p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5159347"/>
                  </a:ext>
                </a:extLst>
              </a:tr>
              <a:tr h="10436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Safe Haven: </a:t>
                      </a:r>
                      <a:r>
                        <a:rPr lang="en-GB" sz="2000" b="0" dirty="0"/>
                        <a:t>The caregiver provides comfort, protection and emotional regulation when the child is distressed.</a:t>
                      </a:r>
                    </a:p>
                    <a:p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42332"/>
                  </a:ext>
                </a:extLst>
              </a:tr>
              <a:tr h="98874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Secure base: </a:t>
                      </a:r>
                      <a:r>
                        <a:rPr lang="en-GB" sz="2000" dirty="0"/>
                        <a:t>The caregiver helps the child feel safe to explore and try new things.</a:t>
                      </a:r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012758"/>
                  </a:ext>
                </a:extLst>
              </a:tr>
              <a:tr h="10436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Separation distress: </a:t>
                      </a:r>
                      <a:r>
                        <a:rPr lang="en-GB" sz="2000" b="0" dirty="0"/>
                        <a:t>The distress that may occur when the attachment figure is absent or perceived as inaccessible.</a:t>
                      </a:r>
                    </a:p>
                    <a:p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24158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556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6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4F6F6CB-0996-243E-429F-8C6D6EB6DE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7761140"/>
              </p:ext>
            </p:extLst>
          </p:nvPr>
        </p:nvGraphicFramePr>
        <p:xfrm>
          <a:off x="0" y="92279"/>
          <a:ext cx="12192000" cy="62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9349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961FC-351C-1D29-41AC-DAECC3102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012" y="-584998"/>
            <a:ext cx="5827643" cy="14334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Isaac’s </a:t>
            </a: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Development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862462-1C55-F1E7-EDB4-FB2EF03DFF98}"/>
              </a:ext>
            </a:extLst>
          </p:cNvPr>
          <p:cNvSpPr txBox="1"/>
          <p:nvPr/>
        </p:nvSpPr>
        <p:spPr>
          <a:xfrm>
            <a:off x="446967" y="5704274"/>
            <a:ext cx="11295017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Isaac’s mother might have reduced ability to provide consistent support. </a:t>
            </a:r>
            <a:r>
              <a:rPr lang="en-GB" sz="2000" dirty="0" err="1"/>
              <a:t>Saharoy</a:t>
            </a:r>
            <a:r>
              <a:rPr lang="en-GB" sz="2000" dirty="0"/>
              <a:t> et al. (2023) state that the postnatal period is crucial for mothers and infants, with maternal care playing a key role in physical, emotional, and psychological wellbeing.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383003A3-06B0-8E87-F8B8-AF0C36F60B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366944"/>
              </p:ext>
            </p:extLst>
          </p:nvPr>
        </p:nvGraphicFramePr>
        <p:xfrm>
          <a:off x="1158241" y="848435"/>
          <a:ext cx="9553302" cy="4685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9329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5D29B-F6EE-505C-65EE-0D5347518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0863" y="-112080"/>
            <a:ext cx="5560695" cy="1051560"/>
          </a:xfrm>
        </p:spPr>
        <p:txBody>
          <a:bodyPr/>
          <a:lstStyle/>
          <a:p>
            <a:r>
              <a:rPr lang="en-GB" b="1" dirty="0"/>
              <a:t>Nature and Nurture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ED8628-DDB8-9C68-F5A1-207FEAC70EE2}"/>
              </a:ext>
            </a:extLst>
          </p:cNvPr>
          <p:cNvSpPr txBox="1"/>
          <p:nvPr/>
        </p:nvSpPr>
        <p:spPr>
          <a:xfrm>
            <a:off x="139541" y="4946451"/>
            <a:ext cx="119129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cs typeface="Arial" panose="020B0604020202020204" pitchFamily="34" charset="0"/>
              </a:rPr>
              <a:t>Although Biology may influence Isaac's temperament, environmental experiences appear to have a greater impact on his current behaviour.</a:t>
            </a:r>
          </a:p>
          <a:p>
            <a:endParaRPr lang="en-GB" dirty="0"/>
          </a:p>
          <a:p>
            <a:r>
              <a:rPr lang="en-GB" dirty="0"/>
              <a:t>John Bowlby (1969) argued that attachment is both biological and environmental: infants are born needing a primary caregiver for survival, but the quality of care they receive shapes how secure that attachment becomes.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7E05CB4-5689-1CBE-416F-24738E1424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3589567"/>
              </p:ext>
            </p:extLst>
          </p:nvPr>
        </p:nvGraphicFramePr>
        <p:xfrm>
          <a:off x="618458" y="844087"/>
          <a:ext cx="10361168" cy="402336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5180584">
                  <a:extLst>
                    <a:ext uri="{9D8B030D-6E8A-4147-A177-3AD203B41FA5}">
                      <a16:colId xmlns:a16="http://schemas.microsoft.com/office/drawing/2014/main" val="855044170"/>
                    </a:ext>
                  </a:extLst>
                </a:gridCol>
                <a:gridCol w="5180584">
                  <a:extLst>
                    <a:ext uri="{9D8B030D-6E8A-4147-A177-3AD203B41FA5}">
                      <a16:colId xmlns:a16="http://schemas.microsoft.com/office/drawing/2014/main" val="2380901456"/>
                    </a:ext>
                  </a:extLst>
                </a:gridCol>
              </a:tblGrid>
              <a:tr h="490483">
                <a:tc>
                  <a:txBody>
                    <a:bodyPr/>
                    <a:lstStyle/>
                    <a:p>
                      <a:r>
                        <a:rPr lang="en-GB" sz="1800" dirty="0"/>
                        <a:t>Nature</a:t>
                      </a:r>
                    </a:p>
                    <a:p>
                      <a:endParaRPr lang="en-GB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latin typeface="Aptos" panose="020B0004020202020204" pitchFamily="34" charset="0"/>
                          <a:cs typeface="Arial" panose="020B0604020202020204" pitchFamily="34" charset="0"/>
                        </a:rPr>
                        <a:t>Psychologists who support the nature perspective believe that genetics influence personality, behaviour, and the risk of developing mental health conditions.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Nurture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latin typeface="Aptos" panose="020B0004020202020204" pitchFamily="34" charset="0"/>
                          <a:cs typeface="Arial" panose="020B0604020202020204" pitchFamily="34" charset="0"/>
                        </a:rPr>
                        <a:t>Psychologists who support the nurture perspective believe that environmental factors, such as upbringing, education, and socioeconomic status, shape personality, behaviour, and mental health (Fletcher, 2024).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3465775"/>
                  </a:ext>
                </a:extLst>
              </a:tr>
              <a:tr h="11211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Isaac may naturally have a more anxious temperament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dirty="0"/>
                        <a:t>Factors influencing Isaac’s development 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Mother’s Postnatal Depression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Recent relocation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Inconsistent childcare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Limited social support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479532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43426588-49D0-6EAB-C20F-5CDAC56DCF4C}"/>
              </a:ext>
            </a:extLst>
          </p:cNvPr>
          <p:cNvSpPr/>
          <p:nvPr/>
        </p:nvSpPr>
        <p:spPr>
          <a:xfrm>
            <a:off x="69770" y="5744610"/>
            <a:ext cx="11912917" cy="719799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198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85C77-AFA5-AD74-62A9-0D2AB4265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80757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 Plan and Multi-Agency Working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A87FB65-4E98-C695-85C1-4D1C3231C3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8332645"/>
              </p:ext>
            </p:extLst>
          </p:nvPr>
        </p:nvGraphicFramePr>
        <p:xfrm>
          <a:off x="343050" y="1058058"/>
          <a:ext cx="11505900" cy="5598774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2377210">
                  <a:extLst>
                    <a:ext uri="{9D8B030D-6E8A-4147-A177-3AD203B41FA5}">
                      <a16:colId xmlns:a16="http://schemas.microsoft.com/office/drawing/2014/main" val="1463776715"/>
                    </a:ext>
                  </a:extLst>
                </a:gridCol>
                <a:gridCol w="2091918">
                  <a:extLst>
                    <a:ext uri="{9D8B030D-6E8A-4147-A177-3AD203B41FA5}">
                      <a16:colId xmlns:a16="http://schemas.microsoft.com/office/drawing/2014/main" val="1124639061"/>
                    </a:ext>
                  </a:extLst>
                </a:gridCol>
                <a:gridCol w="4155988">
                  <a:extLst>
                    <a:ext uri="{9D8B030D-6E8A-4147-A177-3AD203B41FA5}">
                      <a16:colId xmlns:a16="http://schemas.microsoft.com/office/drawing/2014/main" val="545400261"/>
                    </a:ext>
                  </a:extLst>
                </a:gridCol>
                <a:gridCol w="2880784">
                  <a:extLst>
                    <a:ext uri="{9D8B030D-6E8A-4147-A177-3AD203B41FA5}">
                      <a16:colId xmlns:a16="http://schemas.microsoft.com/office/drawing/2014/main" val="3310535814"/>
                    </a:ext>
                  </a:extLst>
                </a:gridCol>
              </a:tblGrid>
              <a:tr h="6439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Professional Involved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Need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Action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Outcome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extLst>
                  <a:ext uri="{0D108BD9-81ED-4DB2-BD59-A6C34878D82A}">
                    <a16:rowId xmlns:a16="http://schemas.microsoft.com/office/drawing/2014/main" val="786738358"/>
                  </a:ext>
                </a:extLst>
              </a:tr>
              <a:tr h="9580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Nursery Staff, Child Psychologist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Emotional wellbeing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Observe and provide emotional/ psychological support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Improved emotional regulation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034290"/>
                  </a:ext>
                </a:extLst>
              </a:tr>
              <a:tr h="9580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Mother and Health Visitor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Attachment difficulties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Encourage consistent routines and responsive caregiving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Stronger sense of security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extLst>
                  <a:ext uri="{0D108BD9-81ED-4DB2-BD59-A6C34878D82A}">
                    <a16:rowId xmlns:a16="http://schemas.microsoft.com/office/drawing/2014/main" val="1761163018"/>
                  </a:ext>
                </a:extLst>
              </a:tr>
              <a:tr h="9580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Early Years Practitioner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Social development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Increase opportunities for group play and social interaction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Improved communication and confidence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extLst>
                  <a:ext uri="{0D108BD9-81ED-4DB2-BD59-A6C34878D82A}">
                    <a16:rowId xmlns:a16="http://schemas.microsoft.com/office/drawing/2014/main" val="116150294"/>
                  </a:ext>
                </a:extLst>
              </a:tr>
              <a:tr h="11226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</a:rPr>
                        <a:t>GP, Health Visitor, Mental Health Team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Family support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Offer parenting support and mental health services for mother, referral to specialistic services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Improved parental wellbeing and caregiving capacity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3260144"/>
                  </a:ext>
                </a:extLst>
              </a:tr>
              <a:tr h="9580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</a:rPr>
                        <a:t>Multi-Agency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Monitoring progress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</a:rPr>
                        <a:t>Regular reviews of child's development and family circumstances</a:t>
                      </a:r>
                      <a:endParaRPr lang="en-GB" sz="14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</a:rPr>
                        <a:t>Needs identified and addressed promptly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2091" marR="89439" marT="20597" marB="154480" anchor="ctr"/>
                </a:tc>
                <a:extLst>
                  <a:ext uri="{0D108BD9-81ED-4DB2-BD59-A6C34878D82A}">
                    <a16:rowId xmlns:a16="http://schemas.microsoft.com/office/drawing/2014/main" val="5883600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7069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F10D9E2B-69F9-24D2-DA2D-93C3159499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5967458"/>
              </p:ext>
            </p:extLst>
          </p:nvPr>
        </p:nvGraphicFramePr>
        <p:xfrm>
          <a:off x="86187" y="794658"/>
          <a:ext cx="11887200" cy="60633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8BC10C0-AE72-F591-482F-0F60540E5E7A}"/>
              </a:ext>
            </a:extLst>
          </p:cNvPr>
          <p:cNvSpPr txBox="1"/>
          <p:nvPr/>
        </p:nvSpPr>
        <p:spPr>
          <a:xfrm>
            <a:off x="3453831" y="365413"/>
            <a:ext cx="6979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Multi-Agency Working</a:t>
            </a:r>
          </a:p>
        </p:txBody>
      </p:sp>
    </p:spTree>
    <p:extLst>
      <p:ext uri="{BB962C8B-B14F-4D97-AF65-F5344CB8AC3E}">
        <p14:creationId xmlns:p14="http://schemas.microsoft.com/office/powerpoint/2010/main" val="25877140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A7EEC-655E-3801-AC8E-7BEA29D88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438" y="0"/>
            <a:ext cx="10198548" cy="1031142"/>
          </a:xfrm>
        </p:spPr>
        <p:txBody>
          <a:bodyPr>
            <a:normAutofit/>
          </a:bodyPr>
          <a:lstStyle/>
          <a:p>
            <a:r>
              <a:rPr lang="en-GB" b="1" dirty="0"/>
              <a:t>Critical Evaluation of Bowlby’s Theory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7285F6-4607-435F-B47E-753E99CD59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1686915"/>
              </p:ext>
            </p:extLst>
          </p:nvPr>
        </p:nvGraphicFramePr>
        <p:xfrm>
          <a:off x="640013" y="942784"/>
          <a:ext cx="10911973" cy="5670975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5521071">
                  <a:extLst>
                    <a:ext uri="{9D8B030D-6E8A-4147-A177-3AD203B41FA5}">
                      <a16:colId xmlns:a16="http://schemas.microsoft.com/office/drawing/2014/main" val="2677435343"/>
                    </a:ext>
                  </a:extLst>
                </a:gridCol>
                <a:gridCol w="5390902">
                  <a:extLst>
                    <a:ext uri="{9D8B030D-6E8A-4147-A177-3AD203B41FA5}">
                      <a16:colId xmlns:a16="http://schemas.microsoft.com/office/drawing/2014/main" val="3485376919"/>
                    </a:ext>
                  </a:extLst>
                </a:gridCol>
              </a:tblGrid>
              <a:tr h="397935">
                <a:tc>
                  <a:txBody>
                    <a:bodyPr/>
                    <a:lstStyle/>
                    <a:p>
                      <a:r>
                        <a:rPr lang="en-GB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8891279"/>
                  </a:ext>
                </a:extLst>
              </a:tr>
              <a:tr h="5034202">
                <a:tc>
                  <a:txBody>
                    <a:bodyPr/>
                    <a:lstStyle/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b="1" dirty="0"/>
                        <a:t>Research Support: </a:t>
                      </a:r>
                      <a:r>
                        <a:rPr lang="en-GB" sz="2000" b="0" dirty="0"/>
                        <a:t>I</a:t>
                      </a:r>
                      <a:r>
                        <a:rPr lang="en-GB" sz="2000" dirty="0"/>
                        <a:t>nsecure and secure attachment styles were identified by Mary Ainsworth through the Strange Situation Study.</a:t>
                      </a: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dirty="0"/>
                        <a:t>This supported Bowlby's theory that early attachment is crucial for emotional and social development </a:t>
                      </a:r>
                      <a:r>
                        <a:rPr lang="en-GB" sz="2000" b="0" dirty="0"/>
                        <a:t>(Ainsworth et al., 1978). </a:t>
                      </a: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b="1" dirty="0"/>
                        <a:t>Biological Basis:</a:t>
                      </a:r>
                      <a:r>
                        <a:rPr lang="en-GB" sz="2000" dirty="0"/>
                        <a:t> Bowlby believed attachment is innate. </a:t>
                      </a: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dirty="0"/>
                        <a:t>His animal studies proved that babies naturally stay close to their primary caregivers for security and surviving.</a:t>
                      </a: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  <a:p>
                      <a:pPr fontAlgn="t">
                        <a:lnSpc>
                          <a:spcPct val="100000"/>
                        </a:lnSpc>
                        <a:buNone/>
                      </a:pPr>
                      <a:r>
                        <a:rPr lang="en-GB" sz="2000" b="1" dirty="0"/>
                        <a:t>Improved Childcare: </a:t>
                      </a:r>
                      <a:r>
                        <a:rPr lang="en-GB" sz="2000" b="0" dirty="0"/>
                        <a:t>Bowlby’s theory transformed childcare, hospital and adoption practices by involving caregivers and minimising separations between  children and caregivers.</a:t>
                      </a:r>
                      <a:endParaRPr lang="en-GB" sz="20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</a:rPr>
                        <a:t>Modern families</a:t>
                      </a:r>
                      <a:r>
                        <a:rPr lang="en-GB" sz="2000" dirty="0">
                          <a:effectLst/>
                        </a:rPr>
                        <a:t> are diverse, so focusing only on a motherly figure excludes the many caregivers who may support a child.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b="1" dirty="0">
                          <a:effectLst/>
                        </a:rPr>
                        <a:t>Social and environmental factors</a:t>
                      </a:r>
                      <a:r>
                        <a:rPr lang="en-GB" sz="2000" dirty="0">
                          <a:effectLst/>
                        </a:rPr>
                        <a:t> also influence development, and the model does not fully consider these wider influences.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b="1" dirty="0">
                          <a:effectLst/>
                        </a:rPr>
                        <a:t>Cultural beliefs</a:t>
                      </a:r>
                      <a:r>
                        <a:rPr lang="en-GB" sz="2000" dirty="0">
                          <a:effectLst/>
                        </a:rPr>
                        <a:t> shape attachment patterns, meaning one attachment model cannot apply to every child.</a:t>
                      </a:r>
                    </a:p>
                    <a:p>
                      <a:endParaRPr lang="en-GB" sz="2000" dirty="0"/>
                    </a:p>
                    <a:p>
                      <a:r>
                        <a:rPr lang="en-GB" sz="2000" b="1" dirty="0">
                          <a:effectLst/>
                        </a:rPr>
                        <a:t>Support models</a:t>
                      </a:r>
                      <a:r>
                        <a:rPr lang="en-GB" sz="2000" dirty="0">
                          <a:effectLst/>
                        </a:rPr>
                        <a:t> need to be updated to reflect the diversity and modernity of today’s families and contexts.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847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668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5ADB8-BFF6-04A0-5F88-40261AE55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584" y="248481"/>
            <a:ext cx="8264707" cy="1225021"/>
          </a:xfrm>
        </p:spPr>
        <p:txBody>
          <a:bodyPr/>
          <a:lstStyle/>
          <a:p>
            <a:r>
              <a:rPr lang="en-GB" b="1" dirty="0"/>
              <a:t>London’s Diverse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1FF7B-90D6-C310-1D79-E58B827C2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0769"/>
            <a:ext cx="10515600" cy="13147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Early childhood is an important stage of development.</a:t>
            </a:r>
          </a:p>
          <a:p>
            <a:pPr marL="0" indent="0">
              <a:buNone/>
            </a:pPr>
            <a:r>
              <a:rPr lang="en-GB" sz="2000" dirty="0"/>
              <a:t>A child's culture, including their values, beliefs, and traditions, helps shape how they think, learn, behave, and interact with others (Ang, 2025).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C94ECB7-DB8A-5D3F-0BE8-F1806F0639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578702"/>
              </p:ext>
            </p:extLst>
          </p:nvPr>
        </p:nvGraphicFramePr>
        <p:xfrm>
          <a:off x="838200" y="2935520"/>
          <a:ext cx="10515600" cy="2976880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72050605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4844136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Advantages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Disadvantages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30869456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Cultural Exposure: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Improves social skills and emotional resilience.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Relocation Stress: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Causes emotional anxiety and routine disruption.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24764453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Developmental Boost: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Stimulates cognitive and language growth.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Weaker Support Network: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Loss of extended family impacts stability.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40927665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Specialist Access: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Better early intervention services in London.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>
                          <a:solidFill>
                            <a:srgbClr val="1F1F1F"/>
                          </a:solidFill>
                          <a:effectLst/>
                        </a:rPr>
                        <a:t>Financial Strain:</a:t>
                      </a:r>
                      <a:r>
                        <a:rPr lang="en-GB">
                          <a:solidFill>
                            <a:srgbClr val="1F1F1F"/>
                          </a:solidFill>
                          <a:effectLst/>
                        </a:rPr>
                        <a:t> May limit consistent care and resources.</a:t>
                      </a: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19026638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endParaRPr lang="en-GB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tc>
                  <a:txBody>
                    <a:bodyPr/>
                    <a:lstStyle/>
                    <a:p>
                      <a:pPr marL="0" marR="0" rtl="0">
                        <a:spcAft>
                          <a:spcPts val="2400"/>
                        </a:spcAft>
                        <a:buNone/>
                      </a:pP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• </a:t>
                      </a:r>
                      <a:r>
                        <a:rPr lang="en-GB" b="1" dirty="0">
                          <a:solidFill>
                            <a:srgbClr val="1F1F1F"/>
                          </a:solidFill>
                          <a:effectLst/>
                        </a:rPr>
                        <a:t>Barriers:</a:t>
                      </a:r>
                      <a:r>
                        <a:rPr lang="en-GB" dirty="0">
                          <a:solidFill>
                            <a:srgbClr val="1F1F1F"/>
                          </a:solidFill>
                          <a:effectLst/>
                        </a:rPr>
                        <a:t> Potential language/cultural gaps in services.</a:t>
                      </a:r>
                      <a:endParaRPr lang="en-GB" dirty="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76200" marR="76200" marT="50800" marB="50800" anchor="ctr"/>
                </a:tc>
                <a:extLst>
                  <a:ext uri="{0D108BD9-81ED-4DB2-BD59-A6C34878D82A}">
                    <a16:rowId xmlns:a16="http://schemas.microsoft.com/office/drawing/2014/main" val="12246449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41558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51754-2D56-9B57-0542-A6BA83B3D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827A2-7C4D-DF17-4D6D-AA90FD65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7029" y="713313"/>
            <a:ext cx="573677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Children’s emotional, social and cognitive development is shaped in early relationships by their primary caregivers in Bowlby’s Attachment theory</a:t>
            </a:r>
          </a:p>
          <a:p>
            <a:pPr marL="0" indent="0">
              <a:buNone/>
            </a:pPr>
            <a:r>
              <a:rPr lang="en-GB" sz="2000" dirty="0"/>
              <a:t>In Isaac's case, his mother's postnatal depression, recent relocation and limited support may have affected his sense of security and emotional wellbeing. </a:t>
            </a:r>
          </a:p>
          <a:p>
            <a:pPr marL="0" indent="0">
              <a:buNone/>
            </a:pPr>
            <a:r>
              <a:rPr lang="en-GB" sz="2000" dirty="0"/>
              <a:t>Multi-agency working can improve Isaac’s attachment, support his development, and help both Isaac and his family.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45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8765F-73F0-233F-21AB-82D6BCEAB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19" y="-177123"/>
            <a:ext cx="10772775" cy="1658198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6179B83-56A4-85C0-AE43-787F4DD48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18" y="1288869"/>
            <a:ext cx="11464563" cy="495517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490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Patterns of attachment: A psychological study of the strange situation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Hillsdale, NJ: Lawrence Erlbaum Associates.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Ang, L. (2025)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Cultural diversity and the social and emotional development of young children in early childhood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Centre for Early Childhood. Available at: https://centreforearlychildhood.org/news-insights/guest-essays/cultural-diversity-and-the-social-and-emotional-development-of-young-children-in-early-childhood (Accessed: 21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Attachment and loss. Volume 1: Attachment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London: Hogarth Press.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Dixon, S., Kendall, B., Driscoll, J. and Pope, C. (2022) 'Supporting the "multi" in multi-agency working: learning with and from each other could enable multi-agency safeguarding',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, 72(722), pp. 438–439. Available at: https://doi.org/10.3399/bjgp22X720617 (Accessed: 23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Fletcher, J. (2024)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Nature vs. nurture: Differences and examples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Psych Central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Available at: https://psychcentral.com/health/nature-versus-nurture (Accessed: 21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McLeod, S. (2025)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John Bowlby's attachment theory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Available at: https://www.simplypsychology.org/bowlby.html (Accessed: 20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Pass, J.C. (2025)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Attachment theory explained: Bowlby, Ainsworth, and the four attachment styles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4900" i="1">
                <a:latin typeface="Arial" panose="020B0604020202020204" pitchFamily="34" charset="0"/>
                <a:cs typeface="Arial" panose="020B0604020202020204" pitchFamily="34" charset="0"/>
              </a:rPr>
              <a:t>Simply Put Psych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. Available at: https://simplyputpsych.co.uk/psych-101-1/attachment-theory-an-in-depth-exploration (Accessed: 20 June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900" err="1">
                <a:latin typeface="Arial" panose="020B0604020202020204" pitchFamily="34" charset="0"/>
                <a:cs typeface="Arial" panose="020B0604020202020204" pitchFamily="34" charset="0"/>
              </a:rPr>
              <a:t>Saharoy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, R., Potdukhe, A., Wanjari, M. and </a:t>
            </a:r>
            <a:r>
              <a:rPr lang="en-GB" sz="4900" err="1">
                <a:latin typeface="Arial" panose="020B0604020202020204" pitchFamily="34" charset="0"/>
                <a:cs typeface="Arial" panose="020B0604020202020204" pitchFamily="34" charset="0"/>
              </a:rPr>
              <a:t>Taksande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, A.B. (2023) 'Postpartum depression and maternal care: exploring the complex effects on mothers and infants', </a:t>
            </a:r>
            <a:r>
              <a:rPr lang="en-GB" sz="4900" i="1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4900">
                <a:latin typeface="Arial" panose="020B0604020202020204" pitchFamily="34" charset="0"/>
                <a:cs typeface="Arial" panose="020B0604020202020204" pitchFamily="34" charset="0"/>
              </a:rPr>
              <a:t>, 15(7), e41381. Available at: https://pmc.ncbi.nlm.nih.gov/articles/PMC10400812/ (Accessed: 20 June 2026).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921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</TotalTime>
  <Words>1688</Words>
  <Application>Microsoft Office PowerPoint</Application>
  <PresentationFormat>Widescreen</PresentationFormat>
  <Paragraphs>144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Google Sans Text</vt:lpstr>
      <vt:lpstr>Segoe UI</vt:lpstr>
      <vt:lpstr>Office Theme</vt:lpstr>
      <vt:lpstr>PowerPoint Presentation</vt:lpstr>
      <vt:lpstr>Isaac’s Case and Bowlby’s Attachment Theory</vt:lpstr>
      <vt:lpstr>Introduction</vt:lpstr>
      <vt:lpstr>Isaac’s Profile</vt:lpstr>
      <vt:lpstr>PowerPoint Presentation</vt:lpstr>
      <vt:lpstr>PowerPoint Presentation</vt:lpstr>
      <vt:lpstr>PowerPoint Presentation</vt:lpstr>
      <vt:lpstr> Isaac’s Development </vt:lpstr>
      <vt:lpstr>Nature and Nurture</vt:lpstr>
      <vt:lpstr>Support Plan and Multi-Agency Working</vt:lpstr>
      <vt:lpstr>PowerPoint Presentation</vt:lpstr>
      <vt:lpstr>Critical Evaluation of Bowlby’s Theory</vt:lpstr>
      <vt:lpstr>London’s Diverse Communities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Clara Piredda</dc:creator>
  <cp:lastModifiedBy>Clara Piredda</cp:lastModifiedBy>
  <cp:revision>1</cp:revision>
  <dcterms:created xsi:type="dcterms:W3CDTF">2026-06-13T15:38:13Z</dcterms:created>
  <dcterms:modified xsi:type="dcterms:W3CDTF">2026-07-05T09:17:46Z</dcterms:modified>
</cp:coreProperties>
</file>