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59"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AD34F3E2-661F-407F-BA4B-28A14946E05D}" type="datetimeFigureOut">
              <a:rPr lang="en-GB" smtClean="0"/>
              <a:t>11/12/2017</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AF88558-1746-419C-8605-BCC3657A301E}" type="slidenum">
              <a:rPr lang="en-GB" smtClean="0"/>
              <a:t>‹#›</a:t>
            </a:fld>
            <a:endParaRPr lang="en-GB"/>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34680630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34F3E2-661F-407F-BA4B-28A14946E05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88558-1746-419C-8605-BCC3657A301E}" type="slidenum">
              <a:rPr lang="en-GB" smtClean="0"/>
              <a:t>‹#›</a:t>
            </a:fld>
            <a:endParaRPr lang="en-GB"/>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40597435"/>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D34F3E2-661F-407F-BA4B-28A14946E05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88558-1746-419C-8605-BCC3657A301E}" type="slidenum">
              <a:rPr lang="en-GB" smtClean="0"/>
              <a:t>‹#›</a:t>
            </a:fld>
            <a:endParaRPr lang="en-GB"/>
          </a:p>
        </p:txBody>
      </p:sp>
    </p:spTree>
    <p:extLst>
      <p:ext uri="{BB962C8B-B14F-4D97-AF65-F5344CB8AC3E}">
        <p14:creationId xmlns:p14="http://schemas.microsoft.com/office/powerpoint/2010/main" val="245732262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D34F3E2-661F-407F-BA4B-28A14946E05D}"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88558-1746-419C-8605-BCC3657A301E}"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642769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D34F3E2-661F-407F-BA4B-28A14946E05D}" type="datetimeFigureOut">
              <a:rPr lang="en-GB" smtClean="0"/>
              <a:t>11/12/2017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F88558-1746-419C-8605-BCC3657A301E}" type="slidenum">
              <a:rPr lang="en-GB" smtClean="0"/>
              <a:t>‹#›</a:t>
            </a:fld>
            <a:endParaRPr lang="en-GB"/>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9924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D34F3E2-661F-407F-BA4B-28A14946E05D}" type="datetimeFigureOut">
              <a:rPr lang="en-GB" smtClean="0"/>
              <a:t>11/12/2017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F88558-1746-419C-8605-BCC3657A301E}" type="slidenum">
              <a:rPr lang="en-GB" smtClean="0"/>
              <a:t>‹#›</a:t>
            </a:fld>
            <a:endParaRPr lang="en-GB"/>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13215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34F3E2-661F-407F-BA4B-28A14946E05D}" type="datetimeFigureOut">
              <a:rPr lang="en-GB" smtClean="0"/>
              <a:t>11/12/2017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F88558-1746-419C-8605-BCC3657A301E}" type="slidenum">
              <a:rPr lang="en-GB" smtClean="0"/>
              <a:t>‹#›</a:t>
            </a:fld>
            <a:endParaRPr lang="en-GB"/>
          </a:p>
        </p:txBody>
      </p:sp>
    </p:spTree>
    <p:extLst>
      <p:ext uri="{BB962C8B-B14F-4D97-AF65-F5344CB8AC3E}">
        <p14:creationId xmlns:p14="http://schemas.microsoft.com/office/powerpoint/2010/main" val="295409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D34F3E2-661F-407F-BA4B-28A14946E05D}"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88558-1746-419C-8605-BCC3657A301E}" type="slidenum">
              <a:rPr lang="en-GB" smtClean="0"/>
              <a:t>‹#›</a:t>
            </a:fld>
            <a:endParaRPr lang="en-GB"/>
          </a:p>
        </p:txBody>
      </p:sp>
    </p:spTree>
    <p:extLst>
      <p:ext uri="{BB962C8B-B14F-4D97-AF65-F5344CB8AC3E}">
        <p14:creationId xmlns:p14="http://schemas.microsoft.com/office/powerpoint/2010/main" val="166412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D34F3E2-661F-407F-BA4B-28A14946E05D}"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88558-1746-419C-8605-BCC3657A301E}" type="slidenum">
              <a:rPr lang="en-GB" smtClean="0"/>
              <a:t>‹#›</a:t>
            </a:fld>
            <a:endParaRPr lang="en-GB"/>
          </a:p>
        </p:txBody>
      </p:sp>
    </p:spTree>
    <p:extLst>
      <p:ext uri="{BB962C8B-B14F-4D97-AF65-F5344CB8AC3E}">
        <p14:creationId xmlns:p14="http://schemas.microsoft.com/office/powerpoint/2010/main" val="836576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34F3E2-661F-407F-BA4B-28A14946E05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88558-1746-419C-8605-BCC3657A301E}" type="slidenum">
              <a:rPr lang="en-GB" smtClean="0"/>
              <a:t>‹#›</a:t>
            </a:fld>
            <a:endParaRPr lang="en-GB"/>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26544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D34F3E2-661F-407F-BA4B-28A14946E05D}"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88558-1746-419C-8605-BCC3657A301E}" type="slidenum">
              <a:rPr lang="en-GB" smtClean="0"/>
              <a:t>‹#›</a:t>
            </a:fld>
            <a:endParaRPr lang="en-GB"/>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91602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AD34F3E2-661F-407F-BA4B-28A14946E05D}" type="datetimeFigureOut">
              <a:rPr lang="en-GB" smtClean="0"/>
              <a:t>11/12/2017</a:t>
            </a:fld>
            <a:endParaRPr lang="en-GB"/>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6AF88558-1746-419C-8605-BCC3657A301E}" type="slidenum">
              <a:rPr lang="en-GB" smtClean="0"/>
              <a:t>‹#›</a:t>
            </a:fld>
            <a:endParaRPr lang="en-GB"/>
          </a:p>
        </p:txBody>
      </p:sp>
    </p:spTree>
    <p:extLst>
      <p:ext uri="{BB962C8B-B14F-4D97-AF65-F5344CB8AC3E}">
        <p14:creationId xmlns:p14="http://schemas.microsoft.com/office/powerpoint/2010/main" val="30531766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Poster Presentation</a:t>
            </a:r>
            <a:endParaRPr lang="en-GB" dirty="0"/>
          </a:p>
        </p:txBody>
      </p:sp>
      <p:sp>
        <p:nvSpPr>
          <p:cNvPr id="3" name="Subtitle 2"/>
          <p:cNvSpPr>
            <a:spLocks noGrp="1"/>
          </p:cNvSpPr>
          <p:nvPr>
            <p:ph type="subTitle" idx="1"/>
          </p:nvPr>
        </p:nvSpPr>
        <p:spPr/>
        <p:txBody>
          <a:bodyPr/>
          <a:lstStyle/>
          <a:p>
            <a:r>
              <a:rPr lang="en-GB" dirty="0" smtClean="0"/>
              <a:t>Academic and Industry Skills</a:t>
            </a:r>
            <a:endParaRPr lang="en-GB" dirty="0"/>
          </a:p>
        </p:txBody>
      </p:sp>
    </p:spTree>
    <p:extLst>
      <p:ext uri="{BB962C8B-B14F-4D97-AF65-F5344CB8AC3E}">
        <p14:creationId xmlns:p14="http://schemas.microsoft.com/office/powerpoint/2010/main" val="711720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 begin with, in your pairs/groups you should have decided which two articles you are using</a:t>
            </a:r>
          </a:p>
          <a:p>
            <a:r>
              <a:rPr lang="en-GB" dirty="0" smtClean="0"/>
              <a:t>Compare </a:t>
            </a:r>
            <a:r>
              <a:rPr lang="en-GB" dirty="0"/>
              <a:t>and contrast </a:t>
            </a:r>
            <a:r>
              <a:rPr lang="en-GB" dirty="0" smtClean="0"/>
              <a:t>the two articles </a:t>
            </a:r>
          </a:p>
          <a:p>
            <a:r>
              <a:rPr lang="en-GB" dirty="0" smtClean="0"/>
              <a:t>Present </a:t>
            </a:r>
            <a:r>
              <a:rPr lang="en-GB" dirty="0"/>
              <a:t>your discussion in </a:t>
            </a:r>
            <a:r>
              <a:rPr lang="en-GB" dirty="0" smtClean="0"/>
              <a:t>a report format.  (1,500 words)</a:t>
            </a:r>
          </a:p>
          <a:p>
            <a:r>
              <a:rPr lang="en-GB" dirty="0" smtClean="0"/>
              <a:t>Use the template available on Moodle.  </a:t>
            </a:r>
          </a:p>
          <a:p>
            <a:r>
              <a:rPr lang="en-GB" dirty="0" smtClean="0"/>
              <a:t>This element must be written individually.</a:t>
            </a:r>
          </a:p>
          <a:p>
            <a:endParaRPr lang="en-GB" dirty="0"/>
          </a:p>
          <a:p>
            <a:endParaRPr lang="en-GB" dirty="0"/>
          </a:p>
        </p:txBody>
      </p:sp>
      <p:sp>
        <p:nvSpPr>
          <p:cNvPr id="3" name="Title 2"/>
          <p:cNvSpPr>
            <a:spLocks noGrp="1"/>
          </p:cNvSpPr>
          <p:nvPr>
            <p:ph type="title"/>
          </p:nvPr>
        </p:nvSpPr>
        <p:spPr/>
        <p:txBody>
          <a:bodyPr/>
          <a:lstStyle/>
          <a:p>
            <a:r>
              <a:rPr lang="en-GB" dirty="0" smtClean="0"/>
              <a:t>Poster Creation</a:t>
            </a:r>
            <a:endParaRPr lang="en-GB" dirty="0"/>
          </a:p>
        </p:txBody>
      </p:sp>
    </p:spTree>
    <p:extLst>
      <p:ext uri="{BB962C8B-B14F-4D97-AF65-F5344CB8AC3E}">
        <p14:creationId xmlns:p14="http://schemas.microsoft.com/office/powerpoint/2010/main" val="309119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Each of you should be planning your report, and undertaking appropriate research </a:t>
            </a:r>
          </a:p>
          <a:p>
            <a:r>
              <a:rPr lang="en-GB" dirty="0" smtClean="0"/>
              <a:t>Look at the key points discussed in each article;  What are the similarities?  What are the differences?  </a:t>
            </a:r>
            <a:endParaRPr lang="en-GB" dirty="0"/>
          </a:p>
        </p:txBody>
      </p:sp>
      <p:sp>
        <p:nvSpPr>
          <p:cNvPr id="3" name="Title 2"/>
          <p:cNvSpPr>
            <a:spLocks noGrp="1"/>
          </p:cNvSpPr>
          <p:nvPr>
            <p:ph type="title"/>
          </p:nvPr>
        </p:nvSpPr>
        <p:spPr/>
        <p:txBody>
          <a:bodyPr/>
          <a:lstStyle/>
          <a:p>
            <a:r>
              <a:rPr lang="en-GB" dirty="0" smtClean="0"/>
              <a:t>Individual element</a:t>
            </a:r>
            <a:endParaRPr lang="en-GB" dirty="0"/>
          </a:p>
        </p:txBody>
      </p:sp>
    </p:spTree>
    <p:extLst>
      <p:ext uri="{BB962C8B-B14F-4D97-AF65-F5344CB8AC3E}">
        <p14:creationId xmlns:p14="http://schemas.microsoft.com/office/powerpoint/2010/main" val="556092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Read all of the major subheadings of the article first. Write them down on a piece of paper to help you remember later. If there are no subheadings then find the 'topic sentences' in each paragraph and jot them down to get the main ideas of the paper. </a:t>
            </a:r>
          </a:p>
          <a:p>
            <a:r>
              <a:rPr lang="en-GB" dirty="0" smtClean="0"/>
              <a:t>If </a:t>
            </a:r>
            <a:r>
              <a:rPr lang="en-GB" dirty="0"/>
              <a:t>there is an 'abstract', also read this to get a general idea of what the article is about Concentrate on </a:t>
            </a:r>
            <a:r>
              <a:rPr lang="en-GB" dirty="0" smtClean="0"/>
              <a:t>content</a:t>
            </a:r>
            <a:endParaRPr lang="en-GB" dirty="0"/>
          </a:p>
          <a:p>
            <a:r>
              <a:rPr lang="en-GB" dirty="0"/>
              <a:t>You should never read an article or book chapter from beginning to end like a novel - you do NOT want to be surprised by the ending. You should know the ending, and concentrate on the arguments and logical reasoning of the writer as you are reading the article. </a:t>
            </a:r>
          </a:p>
          <a:p>
            <a:endParaRPr lang="en-GB" dirty="0"/>
          </a:p>
          <a:p>
            <a:endParaRPr lang="en-GB" dirty="0"/>
          </a:p>
        </p:txBody>
      </p:sp>
    </p:spTree>
    <p:extLst>
      <p:ext uri="{BB962C8B-B14F-4D97-AF65-F5344CB8AC3E}">
        <p14:creationId xmlns:p14="http://schemas.microsoft.com/office/powerpoint/2010/main" val="491263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Identify what the main objectives or research questions of the article are and write them down. There are usually only 1-3 main objectives in any single writing. </a:t>
            </a:r>
          </a:p>
          <a:p>
            <a:r>
              <a:rPr lang="en-GB" dirty="0"/>
              <a:t>These should be easy to find in all works of writing, but often they are not. </a:t>
            </a:r>
          </a:p>
          <a:p>
            <a:r>
              <a:rPr lang="en-GB" dirty="0"/>
              <a:t>In general, you can often find these at the end of an introduction, or sometimes at the very beginning of the introduction. </a:t>
            </a:r>
          </a:p>
          <a:p>
            <a:r>
              <a:rPr lang="en-GB" dirty="0"/>
              <a:t>If you cannot find what the main objectives of the article are in the introduction, then jump to the end of the article and try to find what the main conclusions are, and whether they restate the main objectives of the article. </a:t>
            </a:r>
          </a:p>
          <a:p>
            <a:endParaRPr lang="en-GB" dirty="0"/>
          </a:p>
        </p:txBody>
      </p:sp>
    </p:spTree>
    <p:extLst>
      <p:ext uri="{BB962C8B-B14F-4D97-AF65-F5344CB8AC3E}">
        <p14:creationId xmlns:p14="http://schemas.microsoft.com/office/powerpoint/2010/main" val="3840244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After you have figured out what the main 'questions' or objectives are of the article, then skip to the end and identify what the main conclusions are, and write these down. </a:t>
            </a:r>
          </a:p>
          <a:p>
            <a:r>
              <a:rPr lang="en-GB" dirty="0"/>
              <a:t>Again, these are not always easy to find and you may have to read more than just the last paragraph. </a:t>
            </a:r>
            <a:endParaRPr lang="en-GB" dirty="0" smtClean="0"/>
          </a:p>
          <a:p>
            <a:r>
              <a:rPr lang="en-GB" dirty="0"/>
              <a:t>Be sure to read and understand ALL figures, tables and graphs. Most often, this is where the most important information is found! </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995751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You should never finish reading unless you can answer the following questions: </a:t>
            </a:r>
          </a:p>
          <a:p>
            <a:pPr marL="0" indent="0">
              <a:buNone/>
            </a:pPr>
            <a:r>
              <a:rPr lang="en-GB" dirty="0"/>
              <a:t>	'What was the main point of this article/chapter/paper?'; </a:t>
            </a:r>
          </a:p>
          <a:p>
            <a:pPr marL="0" indent="0">
              <a:buNone/>
            </a:pPr>
            <a:r>
              <a:rPr lang="en-GB" dirty="0"/>
              <a:t>	'What were their main lines of reasoning and the evidence that 	they used?'; and </a:t>
            </a:r>
          </a:p>
          <a:p>
            <a:pPr marL="0" indent="0">
              <a:buNone/>
            </a:pPr>
            <a:r>
              <a:rPr lang="en-GB" dirty="0"/>
              <a:t>	'What were their main conclusions?'. </a:t>
            </a:r>
          </a:p>
          <a:p>
            <a:pPr marL="0" indent="0">
              <a:buNone/>
            </a:pPr>
            <a:r>
              <a:rPr lang="en-GB" dirty="0"/>
              <a:t>If you cannot answer these questions, then re-do the </a:t>
            </a:r>
            <a:r>
              <a:rPr lang="en-GB" dirty="0" smtClean="0"/>
              <a:t>steps </a:t>
            </a:r>
            <a:r>
              <a:rPr lang="en-GB" dirty="0"/>
              <a:t>until you can. </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704520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a:t>
            </a:r>
            <a:r>
              <a:rPr lang="en-GB" dirty="0" smtClean="0"/>
              <a:t>pairs/groups, </a:t>
            </a:r>
            <a:r>
              <a:rPr lang="en-GB" dirty="0"/>
              <a:t>you should produce a poster which synthesises your findings from task one. </a:t>
            </a:r>
            <a:endParaRPr lang="en-GB" dirty="0" smtClean="0"/>
          </a:p>
          <a:p>
            <a:r>
              <a:rPr lang="en-GB" dirty="0" smtClean="0"/>
              <a:t>You </a:t>
            </a:r>
            <a:r>
              <a:rPr lang="en-GB" dirty="0"/>
              <a:t>will have the opportunity to present your ideas for formative and peer assessment. </a:t>
            </a:r>
            <a:endParaRPr lang="en-GB" dirty="0" smtClean="0"/>
          </a:p>
        </p:txBody>
      </p:sp>
    </p:spTree>
    <p:extLst>
      <p:ext uri="{BB962C8B-B14F-4D97-AF65-F5344CB8AC3E}">
        <p14:creationId xmlns:p14="http://schemas.microsoft.com/office/powerpoint/2010/main" val="748111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Your poster should read from top left to bottom right, liking you are reading a page</a:t>
            </a:r>
          </a:p>
          <a:p>
            <a:r>
              <a:rPr lang="en-GB" dirty="0" smtClean="0"/>
              <a:t>It is important to maintain a good contrast between the background colour and the text colour</a:t>
            </a:r>
          </a:p>
          <a:p>
            <a:r>
              <a:rPr lang="en-GB" dirty="0" smtClean="0"/>
              <a:t>Images from the web are generally low resolution (72 dpi) and are not proper quality for inclusion in your poster</a:t>
            </a:r>
          </a:p>
          <a:p>
            <a:r>
              <a:rPr lang="en-GB" dirty="0" smtClean="0"/>
              <a:t>Do not enlarge images after they have been inserted into PowerPoint</a:t>
            </a:r>
            <a:endParaRPr lang="en-GB" dirty="0"/>
          </a:p>
        </p:txBody>
      </p:sp>
      <p:sp>
        <p:nvSpPr>
          <p:cNvPr id="3" name="Title 2"/>
          <p:cNvSpPr>
            <a:spLocks noGrp="1"/>
          </p:cNvSpPr>
          <p:nvPr>
            <p:ph type="title"/>
          </p:nvPr>
        </p:nvSpPr>
        <p:spPr/>
        <p:txBody>
          <a:bodyPr/>
          <a:lstStyle/>
          <a:p>
            <a:r>
              <a:rPr lang="en-GB" dirty="0" smtClean="0"/>
              <a:t>Poster Creation using PowerPoint</a:t>
            </a:r>
            <a:endParaRPr lang="en-GB" dirty="0"/>
          </a:p>
        </p:txBody>
      </p:sp>
    </p:spTree>
    <p:extLst>
      <p:ext uri="{BB962C8B-B14F-4D97-AF65-F5344CB8AC3E}">
        <p14:creationId xmlns:p14="http://schemas.microsoft.com/office/powerpoint/2010/main" val="147865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Once your Poster is complete, you need to save it as a </a:t>
            </a:r>
            <a:r>
              <a:rPr lang="en-GB" smtClean="0"/>
              <a:t>PDF </a:t>
            </a:r>
            <a:endParaRPr lang="en-GB"/>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58557542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Appendix</Template>
  <TotalTime>25</TotalTime>
  <Words>547</Words>
  <Application>Microsoft Office PowerPoint</Application>
  <PresentationFormat>Widescreen</PresentationFormat>
  <Paragraphs>34</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Book Antiqua</vt:lpstr>
      <vt:lpstr>Wingdings</vt:lpstr>
      <vt:lpstr>Hardcover</vt:lpstr>
      <vt:lpstr>Poster Presentation</vt:lpstr>
      <vt:lpstr>Poster Creation</vt:lpstr>
      <vt:lpstr>Individual element</vt:lpstr>
      <vt:lpstr>PowerPoint Presentation</vt:lpstr>
      <vt:lpstr>PowerPoint Presentation</vt:lpstr>
      <vt:lpstr>PowerPoint Presentation</vt:lpstr>
      <vt:lpstr>PowerPoint Presentation</vt:lpstr>
      <vt:lpstr>PowerPoint Presentation</vt:lpstr>
      <vt:lpstr>Poster Creation using PowerPoint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Presentation</dc:title>
  <dc:creator>Marie Pitson</dc:creator>
  <cp:lastModifiedBy>Marie Pitson</cp:lastModifiedBy>
  <cp:revision>3</cp:revision>
  <dcterms:created xsi:type="dcterms:W3CDTF">2017-12-11T09:13:18Z</dcterms:created>
  <dcterms:modified xsi:type="dcterms:W3CDTF">2017-12-11T09:38:29Z</dcterms:modified>
</cp:coreProperties>
</file>