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4"/>
  </p:sldMasterIdLst>
  <p:sldIdLst>
    <p:sldId id="256" r:id="rId5"/>
  </p:sldIdLst>
  <p:sldSz cx="18288000" cy="10287000"/>
  <p:notesSz cx="6858000" cy="9144000"/>
  <p:embeddedFontLst>
    <p:embeddedFont>
      <p:font typeface="DM Sans Bold" charset="0"/>
      <p:regular r:id="rId6"/>
      <p:bold r:id="rId7"/>
    </p:embeddedFont>
    <p:embeddedFont>
      <p:font typeface="Gotham" panose="020B0604020202020204" charset="0"/>
      <p:regular r:id="rId8"/>
    </p:embeddedFont>
    <p:embeddedFont>
      <p:font typeface="Gotham Bold" panose="020B0604020202020204" charset="0"/>
      <p:regular r:id="rId9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61BF73"/>
    <a:srgbClr val="51D64A"/>
    <a:srgbClr val="9BDA46"/>
    <a:srgbClr val="70B093"/>
    <a:srgbClr val="5FC19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8576788-DAF7-5A3F-13D4-8635FF01568B}" v="46" dt="2025-10-24T08:15:58.472"/>
    <p1510:client id="{CB7CF505-ADF4-40E6-A4A5-B227B3A1BEE0}" v="37" dt="2025-10-24T10:50:35.565"/>
    <p1510:client id="{D0EAFD74-AF43-BB26-E005-DD7392AEAD48}" v="5" dt="2025-10-24T09:06:27.82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53" d="100"/>
          <a:sy n="53" d="100"/>
        </p:scale>
        <p:origin x="66" y="75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font" Target="fonts/font3.fntdata"/><Relationship Id="rId13" Type="http://schemas.openxmlformats.org/officeDocument/2006/relationships/tableStyles" Target="tableStyles.xml"/><Relationship Id="rId3" Type="http://schemas.openxmlformats.org/officeDocument/2006/relationships/customXml" Target="../customXml/item3.xml"/><Relationship Id="rId7" Type="http://schemas.openxmlformats.org/officeDocument/2006/relationships/font" Target="fonts/font2.fntdata"/><Relationship Id="rId12" Type="http://schemas.openxmlformats.org/officeDocument/2006/relationships/theme" Target="theme/theme1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font" Target="fonts/font1.fntdata"/><Relationship Id="rId11" Type="http://schemas.openxmlformats.org/officeDocument/2006/relationships/viewProps" Target="viewProps.xml"/><Relationship Id="rId5" Type="http://schemas.openxmlformats.org/officeDocument/2006/relationships/slide" Target="slides/slide1.xml"/><Relationship Id="rId15" Type="http://schemas.microsoft.com/office/2015/10/relationships/revisionInfo" Target="revisionInfo.xml"/><Relationship Id="rId10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font" Target="fonts/font4.fntdata"/><Relationship Id="rId14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Hafiz Mohammed (2514761)" userId="S::2514761@student.uwtsd.ac.uk::fd15703b-8b2f-44e4-8f33-21cf6764f53b" providerId="AD" clId="Web-{B8576788-DAF7-5A3F-13D4-8635FF01568B}"/>
    <pc:docChg chg="modSld">
      <pc:chgData name="Hafiz Mohammed (2514761)" userId="S::2514761@student.uwtsd.ac.uk::fd15703b-8b2f-44e4-8f33-21cf6764f53b" providerId="AD" clId="Web-{B8576788-DAF7-5A3F-13D4-8635FF01568B}" dt="2025-10-24T08:15:53.488" v="22" actId="20577"/>
      <pc:docMkLst>
        <pc:docMk/>
      </pc:docMkLst>
      <pc:sldChg chg="modSp">
        <pc:chgData name="Hafiz Mohammed (2514761)" userId="S::2514761@student.uwtsd.ac.uk::fd15703b-8b2f-44e4-8f33-21cf6764f53b" providerId="AD" clId="Web-{B8576788-DAF7-5A3F-13D4-8635FF01568B}" dt="2025-10-24T08:15:53.488" v="22" actId="20577"/>
        <pc:sldMkLst>
          <pc:docMk/>
          <pc:sldMk cId="0" sldId="256"/>
        </pc:sldMkLst>
        <pc:spChg chg="mod">
          <ac:chgData name="Hafiz Mohammed (2514761)" userId="S::2514761@student.uwtsd.ac.uk::fd15703b-8b2f-44e4-8f33-21cf6764f53b" providerId="AD" clId="Web-{B8576788-DAF7-5A3F-13D4-8635FF01568B}" dt="2025-10-24T08:13:52.704" v="15" actId="20577"/>
          <ac:spMkLst>
            <pc:docMk/>
            <pc:sldMk cId="0" sldId="256"/>
            <ac:spMk id="36" creationId="{00000000-0000-0000-0000-000000000000}"/>
          </ac:spMkLst>
        </pc:spChg>
        <pc:spChg chg="mod">
          <ac:chgData name="Hafiz Mohammed (2514761)" userId="S::2514761@student.uwtsd.ac.uk::fd15703b-8b2f-44e4-8f33-21cf6764f53b" providerId="AD" clId="Web-{B8576788-DAF7-5A3F-13D4-8635FF01568B}" dt="2025-10-24T08:11:56.435" v="6" actId="20577"/>
          <ac:spMkLst>
            <pc:docMk/>
            <pc:sldMk cId="0" sldId="256"/>
            <ac:spMk id="37" creationId="{00000000-0000-0000-0000-000000000000}"/>
          </ac:spMkLst>
        </pc:spChg>
        <pc:spChg chg="mod">
          <ac:chgData name="Hafiz Mohammed (2514761)" userId="S::2514761@student.uwtsd.ac.uk::fd15703b-8b2f-44e4-8f33-21cf6764f53b" providerId="AD" clId="Web-{B8576788-DAF7-5A3F-13D4-8635FF01568B}" dt="2025-10-24T08:15:53.488" v="22" actId="20577"/>
          <ac:spMkLst>
            <pc:docMk/>
            <pc:sldMk cId="0" sldId="256"/>
            <ac:spMk id="38" creationId="{00000000-0000-0000-0000-000000000000}"/>
          </ac:spMkLst>
        </pc:spChg>
        <pc:spChg chg="mod">
          <ac:chgData name="Hafiz Mohammed (2514761)" userId="S::2514761@student.uwtsd.ac.uk::fd15703b-8b2f-44e4-8f33-21cf6764f53b" providerId="AD" clId="Web-{B8576788-DAF7-5A3F-13D4-8635FF01568B}" dt="2025-10-24T08:12:21.342" v="9" actId="20577"/>
          <ac:spMkLst>
            <pc:docMk/>
            <pc:sldMk cId="0" sldId="256"/>
            <ac:spMk id="39" creationId="{00000000-0000-0000-0000-000000000000}"/>
          </ac:spMkLst>
        </pc:spChg>
        <pc:spChg chg="mod">
          <ac:chgData name="Hafiz Mohammed (2514761)" userId="S::2514761@student.uwtsd.ac.uk::fd15703b-8b2f-44e4-8f33-21cf6764f53b" providerId="AD" clId="Web-{B8576788-DAF7-5A3F-13D4-8635FF01568B}" dt="2025-10-24T08:12:39.467" v="10" actId="20577"/>
          <ac:spMkLst>
            <pc:docMk/>
            <pc:sldMk cId="0" sldId="256"/>
            <ac:spMk id="40" creationId="{00000000-0000-0000-0000-000000000000}"/>
          </ac:spMkLst>
        </pc:spChg>
        <pc:spChg chg="mod">
          <ac:chgData name="Hafiz Mohammed (2514761)" userId="S::2514761@student.uwtsd.ac.uk::fd15703b-8b2f-44e4-8f33-21cf6764f53b" providerId="AD" clId="Web-{B8576788-DAF7-5A3F-13D4-8635FF01568B}" dt="2025-10-24T08:13:07.531" v="14" actId="14100"/>
          <ac:spMkLst>
            <pc:docMk/>
            <pc:sldMk cId="0" sldId="256"/>
            <ac:spMk id="51" creationId="{00000000-0000-0000-0000-000000000000}"/>
          </ac:spMkLst>
        </pc:spChg>
      </pc:sldChg>
    </pc:docChg>
  </pc:docChgLst>
  <pc:docChgLst>
    <pc:chgData name="Hafiz Mohammed (2514761)" userId="S::2514761@student.uwtsd.ac.uk::fd15703b-8b2f-44e4-8f33-21cf6764f53b" providerId="AD" clId="Web-{D0EAFD74-AF43-BB26-E005-DD7392AEAD48}"/>
    <pc:docChg chg="modSld">
      <pc:chgData name="Hafiz Mohammed (2514761)" userId="S::2514761@student.uwtsd.ac.uk::fd15703b-8b2f-44e4-8f33-21cf6764f53b" providerId="AD" clId="Web-{D0EAFD74-AF43-BB26-E005-DD7392AEAD48}" dt="2025-10-24T09:06:27.829" v="3" actId="1076"/>
      <pc:docMkLst>
        <pc:docMk/>
      </pc:docMkLst>
      <pc:sldChg chg="modSp">
        <pc:chgData name="Hafiz Mohammed (2514761)" userId="S::2514761@student.uwtsd.ac.uk::fd15703b-8b2f-44e4-8f33-21cf6764f53b" providerId="AD" clId="Web-{D0EAFD74-AF43-BB26-E005-DD7392AEAD48}" dt="2025-10-24T09:06:27.829" v="3" actId="1076"/>
        <pc:sldMkLst>
          <pc:docMk/>
          <pc:sldMk cId="0" sldId="256"/>
        </pc:sldMkLst>
        <pc:spChg chg="mod">
          <ac:chgData name="Hafiz Mohammed (2514761)" userId="S::2514761@student.uwtsd.ac.uk::fd15703b-8b2f-44e4-8f33-21cf6764f53b" providerId="AD" clId="Web-{D0EAFD74-AF43-BB26-E005-DD7392AEAD48}" dt="2025-10-24T09:06:27.829" v="3" actId="1076"/>
          <ac:spMkLst>
            <pc:docMk/>
            <pc:sldMk cId="0" sldId="256"/>
            <ac:spMk id="37" creationId="{00000000-0000-0000-0000-000000000000}"/>
          </ac:spMkLst>
        </pc:spChg>
      </pc:sldChg>
    </pc:docChg>
  </pc:docChgLst>
  <pc:docChgLst>
    <pc:chgData name="Hafiz Mohammed (2514761)" userId="fd15703b-8b2f-44e4-8f33-21cf6764f53b" providerId="ADAL" clId="{CB7CF505-ADF4-40E6-A4A5-B227B3A1BEE0}"/>
    <pc:docChg chg="undo custSel modSld">
      <pc:chgData name="Hafiz Mohammed (2514761)" userId="fd15703b-8b2f-44e4-8f33-21cf6764f53b" providerId="ADAL" clId="{CB7CF505-ADF4-40E6-A4A5-B227B3A1BEE0}" dt="2025-10-24T10:51:17.294" v="272" actId="1076"/>
      <pc:docMkLst>
        <pc:docMk/>
      </pc:docMkLst>
      <pc:sldChg chg="addSp delSp modSp mod setBg">
        <pc:chgData name="Hafiz Mohammed (2514761)" userId="fd15703b-8b2f-44e4-8f33-21cf6764f53b" providerId="ADAL" clId="{CB7CF505-ADF4-40E6-A4A5-B227B3A1BEE0}" dt="2025-10-24T10:51:17.294" v="272" actId="1076"/>
        <pc:sldMkLst>
          <pc:docMk/>
          <pc:sldMk cId="0" sldId="256"/>
        </pc:sldMkLst>
        <pc:spChg chg="mod">
          <ac:chgData name="Hafiz Mohammed (2514761)" userId="fd15703b-8b2f-44e4-8f33-21cf6764f53b" providerId="ADAL" clId="{CB7CF505-ADF4-40E6-A4A5-B227B3A1BEE0}" dt="2025-10-24T09:10:38.959" v="132" actId="14100"/>
          <ac:spMkLst>
            <pc:docMk/>
            <pc:sldMk cId="0" sldId="256"/>
            <ac:spMk id="2" creationId="{00000000-0000-0000-0000-000000000000}"/>
          </ac:spMkLst>
        </pc:spChg>
        <pc:spChg chg="mod">
          <ac:chgData name="Hafiz Mohammed (2514761)" userId="fd15703b-8b2f-44e4-8f33-21cf6764f53b" providerId="ADAL" clId="{CB7CF505-ADF4-40E6-A4A5-B227B3A1BEE0}" dt="2025-10-24T10:50:15.285" v="261" actId="1076"/>
          <ac:spMkLst>
            <pc:docMk/>
            <pc:sldMk cId="0" sldId="256"/>
            <ac:spMk id="23" creationId="{00000000-0000-0000-0000-000000000000}"/>
          </ac:spMkLst>
        </pc:spChg>
        <pc:spChg chg="mod">
          <ac:chgData name="Hafiz Mohammed (2514761)" userId="fd15703b-8b2f-44e4-8f33-21cf6764f53b" providerId="ADAL" clId="{CB7CF505-ADF4-40E6-A4A5-B227B3A1BEE0}" dt="2025-10-24T09:03:57.169" v="128" actId="1076"/>
          <ac:spMkLst>
            <pc:docMk/>
            <pc:sldMk cId="0" sldId="256"/>
            <ac:spMk id="24" creationId="{00000000-0000-0000-0000-000000000000}"/>
          </ac:spMkLst>
        </pc:spChg>
        <pc:spChg chg="mod">
          <ac:chgData name="Hafiz Mohammed (2514761)" userId="fd15703b-8b2f-44e4-8f33-21cf6764f53b" providerId="ADAL" clId="{CB7CF505-ADF4-40E6-A4A5-B227B3A1BEE0}" dt="2025-10-24T08:42:26.531" v="68" actId="1076"/>
          <ac:spMkLst>
            <pc:docMk/>
            <pc:sldMk cId="0" sldId="256"/>
            <ac:spMk id="25" creationId="{00000000-0000-0000-0000-000000000000}"/>
          </ac:spMkLst>
        </pc:spChg>
        <pc:spChg chg="mod">
          <ac:chgData name="Hafiz Mohammed (2514761)" userId="fd15703b-8b2f-44e4-8f33-21cf6764f53b" providerId="ADAL" clId="{CB7CF505-ADF4-40E6-A4A5-B227B3A1BEE0}" dt="2025-10-24T09:04:11.500" v="129" actId="1076"/>
          <ac:spMkLst>
            <pc:docMk/>
            <pc:sldMk cId="0" sldId="256"/>
            <ac:spMk id="26" creationId="{00000000-0000-0000-0000-000000000000}"/>
          </ac:spMkLst>
        </pc:spChg>
        <pc:spChg chg="mod">
          <ac:chgData name="Hafiz Mohammed (2514761)" userId="fd15703b-8b2f-44e4-8f33-21cf6764f53b" providerId="ADAL" clId="{CB7CF505-ADF4-40E6-A4A5-B227B3A1BEE0}" dt="2025-10-24T09:03:49.461" v="127" actId="1076"/>
          <ac:spMkLst>
            <pc:docMk/>
            <pc:sldMk cId="0" sldId="256"/>
            <ac:spMk id="27" creationId="{00000000-0000-0000-0000-000000000000}"/>
          </ac:spMkLst>
        </pc:spChg>
        <pc:spChg chg="mod">
          <ac:chgData name="Hafiz Mohammed (2514761)" userId="fd15703b-8b2f-44e4-8f33-21cf6764f53b" providerId="ADAL" clId="{CB7CF505-ADF4-40E6-A4A5-B227B3A1BEE0}" dt="2025-10-24T09:03:34.489" v="126" actId="1076"/>
          <ac:spMkLst>
            <pc:docMk/>
            <pc:sldMk cId="0" sldId="256"/>
            <ac:spMk id="28" creationId="{00000000-0000-0000-0000-000000000000}"/>
          </ac:spMkLst>
        </pc:spChg>
        <pc:spChg chg="mod">
          <ac:chgData name="Hafiz Mohammed (2514761)" userId="fd15703b-8b2f-44e4-8f33-21cf6764f53b" providerId="ADAL" clId="{CB7CF505-ADF4-40E6-A4A5-B227B3A1BEE0}" dt="2025-10-24T10:48:28.987" v="259" actId="692"/>
          <ac:spMkLst>
            <pc:docMk/>
            <pc:sldMk cId="0" sldId="256"/>
            <ac:spMk id="29" creationId="{00000000-0000-0000-0000-000000000000}"/>
          </ac:spMkLst>
        </pc:spChg>
        <pc:spChg chg="mod">
          <ac:chgData name="Hafiz Mohammed (2514761)" userId="fd15703b-8b2f-44e4-8f33-21cf6764f53b" providerId="ADAL" clId="{CB7CF505-ADF4-40E6-A4A5-B227B3A1BEE0}" dt="2025-10-24T09:20:07.537" v="192" actId="115"/>
          <ac:spMkLst>
            <pc:docMk/>
            <pc:sldMk cId="0" sldId="256"/>
            <ac:spMk id="31" creationId="{00000000-0000-0000-0000-000000000000}"/>
          </ac:spMkLst>
        </pc:spChg>
        <pc:spChg chg="mod">
          <ac:chgData name="Hafiz Mohammed (2514761)" userId="fd15703b-8b2f-44e4-8f33-21cf6764f53b" providerId="ADAL" clId="{CB7CF505-ADF4-40E6-A4A5-B227B3A1BEE0}" dt="2025-10-24T09:19:34.173" v="187" actId="115"/>
          <ac:spMkLst>
            <pc:docMk/>
            <pc:sldMk cId="0" sldId="256"/>
            <ac:spMk id="32" creationId="{00000000-0000-0000-0000-000000000000}"/>
          </ac:spMkLst>
        </pc:spChg>
        <pc:spChg chg="mod">
          <ac:chgData name="Hafiz Mohammed (2514761)" userId="fd15703b-8b2f-44e4-8f33-21cf6764f53b" providerId="ADAL" clId="{CB7CF505-ADF4-40E6-A4A5-B227B3A1BEE0}" dt="2025-10-24T09:19:07.531" v="184" actId="115"/>
          <ac:spMkLst>
            <pc:docMk/>
            <pc:sldMk cId="0" sldId="256"/>
            <ac:spMk id="33" creationId="{00000000-0000-0000-0000-000000000000}"/>
          </ac:spMkLst>
        </pc:spChg>
        <pc:spChg chg="mod">
          <ac:chgData name="Hafiz Mohammed (2514761)" userId="fd15703b-8b2f-44e4-8f33-21cf6764f53b" providerId="ADAL" clId="{CB7CF505-ADF4-40E6-A4A5-B227B3A1BEE0}" dt="2025-10-24T09:19:42.713" v="188" actId="115"/>
          <ac:spMkLst>
            <pc:docMk/>
            <pc:sldMk cId="0" sldId="256"/>
            <ac:spMk id="34" creationId="{00000000-0000-0000-0000-000000000000}"/>
          </ac:spMkLst>
        </pc:spChg>
        <pc:spChg chg="mod">
          <ac:chgData name="Hafiz Mohammed (2514761)" userId="fd15703b-8b2f-44e4-8f33-21cf6764f53b" providerId="ADAL" clId="{CB7CF505-ADF4-40E6-A4A5-B227B3A1BEE0}" dt="2025-10-24T09:18:42" v="180" actId="115"/>
          <ac:spMkLst>
            <pc:docMk/>
            <pc:sldMk cId="0" sldId="256"/>
            <ac:spMk id="35" creationId="{00000000-0000-0000-0000-000000000000}"/>
          </ac:spMkLst>
        </pc:spChg>
        <pc:spChg chg="mod">
          <ac:chgData name="Hafiz Mohammed (2514761)" userId="fd15703b-8b2f-44e4-8f33-21cf6764f53b" providerId="ADAL" clId="{CB7CF505-ADF4-40E6-A4A5-B227B3A1BEE0}" dt="2025-10-24T09:20:13.036" v="193" actId="1076"/>
          <ac:spMkLst>
            <pc:docMk/>
            <pc:sldMk cId="0" sldId="256"/>
            <ac:spMk id="36" creationId="{00000000-0000-0000-0000-000000000000}"/>
          </ac:spMkLst>
        </pc:spChg>
        <pc:spChg chg="mod">
          <ac:chgData name="Hafiz Mohammed (2514761)" userId="fd15703b-8b2f-44e4-8f33-21cf6764f53b" providerId="ADAL" clId="{CB7CF505-ADF4-40E6-A4A5-B227B3A1BEE0}" dt="2025-10-24T09:16:45.491" v="171" actId="20577"/>
          <ac:spMkLst>
            <pc:docMk/>
            <pc:sldMk cId="0" sldId="256"/>
            <ac:spMk id="37" creationId="{00000000-0000-0000-0000-000000000000}"/>
          </ac:spMkLst>
        </pc:spChg>
        <pc:spChg chg="mod">
          <ac:chgData name="Hafiz Mohammed (2514761)" userId="fd15703b-8b2f-44e4-8f33-21cf6764f53b" providerId="ADAL" clId="{CB7CF505-ADF4-40E6-A4A5-B227B3A1BEE0}" dt="2025-10-24T09:35:35.570" v="220" actId="20577"/>
          <ac:spMkLst>
            <pc:docMk/>
            <pc:sldMk cId="0" sldId="256"/>
            <ac:spMk id="38" creationId="{00000000-0000-0000-0000-000000000000}"/>
          </ac:spMkLst>
        </pc:spChg>
        <pc:spChg chg="mod">
          <ac:chgData name="Hafiz Mohammed (2514761)" userId="fd15703b-8b2f-44e4-8f33-21cf6764f53b" providerId="ADAL" clId="{CB7CF505-ADF4-40E6-A4A5-B227B3A1BEE0}" dt="2025-10-24T08:51:48.097" v="113" actId="14100"/>
          <ac:spMkLst>
            <pc:docMk/>
            <pc:sldMk cId="0" sldId="256"/>
            <ac:spMk id="39" creationId="{00000000-0000-0000-0000-000000000000}"/>
          </ac:spMkLst>
        </pc:spChg>
        <pc:spChg chg="mod">
          <ac:chgData name="Hafiz Mohammed (2514761)" userId="fd15703b-8b2f-44e4-8f33-21cf6764f53b" providerId="ADAL" clId="{CB7CF505-ADF4-40E6-A4A5-B227B3A1BEE0}" dt="2025-10-24T09:19:03.521" v="183" actId="1076"/>
          <ac:spMkLst>
            <pc:docMk/>
            <pc:sldMk cId="0" sldId="256"/>
            <ac:spMk id="40" creationId="{00000000-0000-0000-0000-000000000000}"/>
          </ac:spMkLst>
        </pc:spChg>
        <pc:spChg chg="mod">
          <ac:chgData name="Hafiz Mohammed (2514761)" userId="fd15703b-8b2f-44e4-8f33-21cf6764f53b" providerId="ADAL" clId="{CB7CF505-ADF4-40E6-A4A5-B227B3A1BEE0}" dt="2025-10-24T10:50:57.647" v="270" actId="20577"/>
          <ac:spMkLst>
            <pc:docMk/>
            <pc:sldMk cId="0" sldId="256"/>
            <ac:spMk id="51" creationId="{00000000-0000-0000-0000-000000000000}"/>
          </ac:spMkLst>
        </pc:spChg>
        <pc:spChg chg="mod">
          <ac:chgData name="Hafiz Mohammed (2514761)" userId="fd15703b-8b2f-44e4-8f33-21cf6764f53b" providerId="ADAL" clId="{CB7CF505-ADF4-40E6-A4A5-B227B3A1BEE0}" dt="2025-10-24T09:19:21.967" v="185" actId="115"/>
          <ac:spMkLst>
            <pc:docMk/>
            <pc:sldMk cId="0" sldId="256"/>
            <ac:spMk id="52" creationId="{00000000-0000-0000-0000-000000000000}"/>
          </ac:spMkLst>
        </pc:spChg>
        <pc:spChg chg="mod">
          <ac:chgData name="Hafiz Mohammed (2514761)" userId="fd15703b-8b2f-44e4-8f33-21cf6764f53b" providerId="ADAL" clId="{CB7CF505-ADF4-40E6-A4A5-B227B3A1BEE0}" dt="2025-10-24T08:49:10.441" v="104" actId="1076"/>
          <ac:spMkLst>
            <pc:docMk/>
            <pc:sldMk cId="0" sldId="256"/>
            <ac:spMk id="53" creationId="{135C9D4E-26D1-111A-90F5-6184264FE29D}"/>
          </ac:spMkLst>
        </pc:spChg>
        <pc:spChg chg="add mod">
          <ac:chgData name="Hafiz Mohammed (2514761)" userId="fd15703b-8b2f-44e4-8f33-21cf6764f53b" providerId="ADAL" clId="{CB7CF505-ADF4-40E6-A4A5-B227B3A1BEE0}" dt="2025-10-24T08:24:01.837" v="8" actId="1076"/>
          <ac:spMkLst>
            <pc:docMk/>
            <pc:sldMk cId="0" sldId="256"/>
            <ac:spMk id="54" creationId="{37E194DD-54F9-B401-59D7-B70C99A9F274}"/>
          </ac:spMkLst>
        </pc:spChg>
        <pc:spChg chg="add mod">
          <ac:chgData name="Hafiz Mohammed (2514761)" userId="fd15703b-8b2f-44e4-8f33-21cf6764f53b" providerId="ADAL" clId="{CB7CF505-ADF4-40E6-A4A5-B227B3A1BEE0}" dt="2025-10-24T10:51:17.294" v="272" actId="1076"/>
          <ac:spMkLst>
            <pc:docMk/>
            <pc:sldMk cId="0" sldId="256"/>
            <ac:spMk id="54" creationId="{9D9F2B4B-EE8F-AD4D-CEB4-C2EF2CF7B0D8}"/>
          </ac:spMkLst>
        </pc:spChg>
        <pc:spChg chg="add del mod">
          <ac:chgData name="Hafiz Mohammed (2514761)" userId="fd15703b-8b2f-44e4-8f33-21cf6764f53b" providerId="ADAL" clId="{CB7CF505-ADF4-40E6-A4A5-B227B3A1BEE0}" dt="2025-10-24T10:50:49.564" v="267" actId="478"/>
          <ac:spMkLst>
            <pc:docMk/>
            <pc:sldMk cId="0" sldId="256"/>
            <ac:spMk id="55" creationId="{2BC665F6-E3B0-2711-B677-04CF04C9A21B}"/>
          </ac:spMkLst>
        </pc:spChg>
        <pc:spChg chg="add del mod">
          <ac:chgData name="Hafiz Mohammed (2514761)" userId="fd15703b-8b2f-44e4-8f33-21cf6764f53b" providerId="ADAL" clId="{CB7CF505-ADF4-40E6-A4A5-B227B3A1BEE0}" dt="2025-10-24T10:50:52.266" v="268" actId="478"/>
          <ac:spMkLst>
            <pc:docMk/>
            <pc:sldMk cId="0" sldId="256"/>
            <ac:spMk id="56" creationId="{8048884F-07D9-04A4-6A2F-2EBBBEE40AB2}"/>
          </ac:spMkLst>
        </pc:spChg>
        <pc:grpChg chg="mod">
          <ac:chgData name="Hafiz Mohammed (2514761)" userId="fd15703b-8b2f-44e4-8f33-21cf6764f53b" providerId="ADAL" clId="{CB7CF505-ADF4-40E6-A4A5-B227B3A1BEE0}" dt="2025-10-24T09:19:55.889" v="190" actId="1076"/>
          <ac:grpSpMkLst>
            <pc:docMk/>
            <pc:sldMk cId="0" sldId="256"/>
            <ac:grpSpMk id="3" creationId="{00000000-0000-0000-0000-000000000000}"/>
          </ac:grpSpMkLst>
        </pc:grpChg>
        <pc:grpChg chg="mod">
          <ac:chgData name="Hafiz Mohammed (2514761)" userId="fd15703b-8b2f-44e4-8f33-21cf6764f53b" providerId="ADAL" clId="{CB7CF505-ADF4-40E6-A4A5-B227B3A1BEE0}" dt="2025-10-24T09:18:02.469" v="176" actId="1076"/>
          <ac:grpSpMkLst>
            <pc:docMk/>
            <pc:sldMk cId="0" sldId="256"/>
            <ac:grpSpMk id="15" creationId="{00000000-0000-0000-0000-000000000000}"/>
          </ac:grpSpMkLst>
        </pc:grpChg>
        <pc:picChg chg="add del mod">
          <ac:chgData name="Hafiz Mohammed (2514761)" userId="fd15703b-8b2f-44e4-8f33-21cf6764f53b" providerId="ADAL" clId="{CB7CF505-ADF4-40E6-A4A5-B227B3A1BEE0}" dt="2025-10-24T08:43:34.633" v="78" actId="478"/>
          <ac:picMkLst>
            <pc:docMk/>
            <pc:sldMk cId="0" sldId="256"/>
            <ac:picMk id="56" creationId="{4C604046-304C-3C99-71A7-50D7F8FB8810}"/>
          </ac:picMkLst>
        </pc:picChg>
        <pc:picChg chg="add del mod">
          <ac:chgData name="Hafiz Mohammed (2514761)" userId="fd15703b-8b2f-44e4-8f33-21cf6764f53b" providerId="ADAL" clId="{CB7CF505-ADF4-40E6-A4A5-B227B3A1BEE0}" dt="2025-10-24T08:26:11.797" v="19" actId="478"/>
          <ac:picMkLst>
            <pc:docMk/>
            <pc:sldMk cId="0" sldId="256"/>
            <ac:picMk id="58" creationId="{6E9E2B03-FCD6-0594-8655-268426DA14D6}"/>
          </ac:picMkLst>
        </pc:picChg>
        <pc:picChg chg="add del mod">
          <ac:chgData name="Hafiz Mohammed (2514761)" userId="fd15703b-8b2f-44e4-8f33-21cf6764f53b" providerId="ADAL" clId="{CB7CF505-ADF4-40E6-A4A5-B227B3A1BEE0}" dt="2025-10-24T08:26:20.107" v="23" actId="478"/>
          <ac:picMkLst>
            <pc:docMk/>
            <pc:sldMk cId="0" sldId="256"/>
            <ac:picMk id="60" creationId="{365F68B1-87C9-A80C-0D82-3E80C3FBEC0F}"/>
          </ac:picMkLst>
        </pc:picChg>
        <pc:picChg chg="add del mod">
          <ac:chgData name="Hafiz Mohammed (2514761)" userId="fd15703b-8b2f-44e4-8f33-21cf6764f53b" providerId="ADAL" clId="{CB7CF505-ADF4-40E6-A4A5-B227B3A1BEE0}" dt="2025-10-24T08:26:26.837" v="27" actId="478"/>
          <ac:picMkLst>
            <pc:docMk/>
            <pc:sldMk cId="0" sldId="256"/>
            <ac:picMk id="62" creationId="{45FFD99A-D489-E5D7-362E-91E1EC977AEC}"/>
          </ac:picMkLst>
        </pc:picChg>
        <pc:picChg chg="add mod modCrop">
          <ac:chgData name="Hafiz Mohammed (2514761)" userId="fd15703b-8b2f-44e4-8f33-21cf6764f53b" providerId="ADAL" clId="{CB7CF505-ADF4-40E6-A4A5-B227B3A1BEE0}" dt="2025-10-24T10:35:50.063" v="221" actId="1076"/>
          <ac:picMkLst>
            <pc:docMk/>
            <pc:sldMk cId="0" sldId="256"/>
            <ac:picMk id="64" creationId="{6AA2FC06-4017-C944-8D6F-2D7A8A8190B2}"/>
          </ac:picMkLst>
        </pc:picChg>
        <pc:picChg chg="add mod">
          <ac:chgData name="Hafiz Mohammed (2514761)" userId="fd15703b-8b2f-44e4-8f33-21cf6764f53b" providerId="ADAL" clId="{CB7CF505-ADF4-40E6-A4A5-B227B3A1BEE0}" dt="2025-10-24T10:35:54.834" v="222" actId="1076"/>
          <ac:picMkLst>
            <pc:docMk/>
            <pc:sldMk cId="0" sldId="256"/>
            <ac:picMk id="66" creationId="{CA3B4FE8-A12B-C538-A47C-98632C41ABDE}"/>
          </ac:picMkLst>
        </pc:picChg>
        <pc:picChg chg="add mod modCrop">
          <ac:chgData name="Hafiz Mohammed (2514761)" userId="fd15703b-8b2f-44e4-8f33-21cf6764f53b" providerId="ADAL" clId="{CB7CF505-ADF4-40E6-A4A5-B227B3A1BEE0}" dt="2025-10-24T09:15:33.799" v="144" actId="732"/>
          <ac:picMkLst>
            <pc:docMk/>
            <pc:sldMk cId="0" sldId="256"/>
            <ac:picMk id="68" creationId="{E5691B49-AB50-1BBB-E0EE-F52F0051FA81}"/>
          </ac:picMkLst>
        </pc:picChg>
      </pc:sldChg>
    </pc:docChg>
  </pc:docChgLst>
  <pc:docChgLst>
    <pc:chgData name="Hafiz Mohammed (2514761)" userId="fd15703b-8b2f-44e4-8f33-21cf6764f53b" providerId="ADAL" clId="{65789E4B-DBB7-4C7C-9546-2C2F7BD5AF9A}"/>
    <pc:docChg chg="undo custSel modSld">
      <pc:chgData name="Hafiz Mohammed (2514761)" userId="fd15703b-8b2f-44e4-8f33-21cf6764f53b" providerId="ADAL" clId="{65789E4B-DBB7-4C7C-9546-2C2F7BD5AF9A}" dt="2025-10-17T11:45:41.539" v="45" actId="1076"/>
      <pc:docMkLst>
        <pc:docMk/>
      </pc:docMkLst>
      <pc:sldChg chg="addSp delSp modSp mod">
        <pc:chgData name="Hafiz Mohammed (2514761)" userId="fd15703b-8b2f-44e4-8f33-21cf6764f53b" providerId="ADAL" clId="{65789E4B-DBB7-4C7C-9546-2C2F7BD5AF9A}" dt="2025-10-17T11:45:41.539" v="45" actId="1076"/>
        <pc:sldMkLst>
          <pc:docMk/>
          <pc:sldMk cId="0" sldId="256"/>
        </pc:sldMkLst>
        <pc:spChg chg="mod">
          <ac:chgData name="Hafiz Mohammed (2514761)" userId="fd15703b-8b2f-44e4-8f33-21cf6764f53b" providerId="ADAL" clId="{65789E4B-DBB7-4C7C-9546-2C2F7BD5AF9A}" dt="2025-10-17T11:39:32.306" v="23" actId="14100"/>
          <ac:spMkLst>
            <pc:docMk/>
            <pc:sldMk cId="0" sldId="256"/>
            <ac:spMk id="2" creationId="{00000000-0000-0000-0000-000000000000}"/>
          </ac:spMkLst>
        </pc:spChg>
        <pc:spChg chg="mod">
          <ac:chgData name="Hafiz Mohammed (2514761)" userId="fd15703b-8b2f-44e4-8f33-21cf6764f53b" providerId="ADAL" clId="{65789E4B-DBB7-4C7C-9546-2C2F7BD5AF9A}" dt="2025-10-17T11:29:34.974" v="7" actId="1076"/>
          <ac:spMkLst>
            <pc:docMk/>
            <pc:sldMk cId="0" sldId="256"/>
            <ac:spMk id="18" creationId="{00000000-0000-0000-0000-000000000000}"/>
          </ac:spMkLst>
        </pc:spChg>
        <pc:spChg chg="mod">
          <ac:chgData name="Hafiz Mohammed (2514761)" userId="fd15703b-8b2f-44e4-8f33-21cf6764f53b" providerId="ADAL" clId="{65789E4B-DBB7-4C7C-9546-2C2F7BD5AF9A}" dt="2025-10-17T11:38:32.578" v="17" actId="1076"/>
          <ac:spMkLst>
            <pc:docMk/>
            <pc:sldMk cId="0" sldId="256"/>
            <ac:spMk id="23" creationId="{00000000-0000-0000-0000-000000000000}"/>
          </ac:spMkLst>
        </pc:spChg>
        <pc:spChg chg="mod">
          <ac:chgData name="Hafiz Mohammed (2514761)" userId="fd15703b-8b2f-44e4-8f33-21cf6764f53b" providerId="ADAL" clId="{65789E4B-DBB7-4C7C-9546-2C2F7BD5AF9A}" dt="2025-10-17T11:29:45.598" v="9" actId="1076"/>
          <ac:spMkLst>
            <pc:docMk/>
            <pc:sldMk cId="0" sldId="256"/>
            <ac:spMk id="24" creationId="{00000000-0000-0000-0000-000000000000}"/>
          </ac:spMkLst>
        </pc:spChg>
        <pc:spChg chg="mod">
          <ac:chgData name="Hafiz Mohammed (2514761)" userId="fd15703b-8b2f-44e4-8f33-21cf6764f53b" providerId="ADAL" clId="{65789E4B-DBB7-4C7C-9546-2C2F7BD5AF9A}" dt="2025-10-17T11:45:38.331" v="44" actId="1076"/>
          <ac:spMkLst>
            <pc:docMk/>
            <pc:sldMk cId="0" sldId="256"/>
            <ac:spMk id="27" creationId="{00000000-0000-0000-0000-000000000000}"/>
          </ac:spMkLst>
        </pc:spChg>
        <pc:spChg chg="mod">
          <ac:chgData name="Hafiz Mohammed (2514761)" userId="fd15703b-8b2f-44e4-8f33-21cf6764f53b" providerId="ADAL" clId="{65789E4B-DBB7-4C7C-9546-2C2F7BD5AF9A}" dt="2025-10-17T11:45:41.539" v="45" actId="1076"/>
          <ac:spMkLst>
            <pc:docMk/>
            <pc:sldMk cId="0" sldId="256"/>
            <ac:spMk id="28" creationId="{00000000-0000-0000-0000-000000000000}"/>
          </ac:spMkLst>
        </pc:spChg>
        <pc:spChg chg="mod">
          <ac:chgData name="Hafiz Mohammed (2514761)" userId="fd15703b-8b2f-44e4-8f33-21cf6764f53b" providerId="ADAL" clId="{65789E4B-DBB7-4C7C-9546-2C2F7BD5AF9A}" dt="2025-10-17T11:25:32.332" v="0" actId="1076"/>
          <ac:spMkLst>
            <pc:docMk/>
            <pc:sldMk cId="0" sldId="256"/>
            <ac:spMk id="29" creationId="{00000000-0000-0000-0000-000000000000}"/>
          </ac:spMkLst>
        </pc:spChg>
        <pc:spChg chg="mod">
          <ac:chgData name="Hafiz Mohammed (2514761)" userId="fd15703b-8b2f-44e4-8f33-21cf6764f53b" providerId="ADAL" clId="{65789E4B-DBB7-4C7C-9546-2C2F7BD5AF9A}" dt="2025-10-17T11:25:47.353" v="2" actId="1076"/>
          <ac:spMkLst>
            <pc:docMk/>
            <pc:sldMk cId="0" sldId="256"/>
            <ac:spMk id="30" creationId="{00000000-0000-0000-0000-000000000000}"/>
          </ac:spMkLst>
        </pc:spChg>
        <pc:spChg chg="mod">
          <ac:chgData name="Hafiz Mohammed (2514761)" userId="fd15703b-8b2f-44e4-8f33-21cf6764f53b" providerId="ADAL" clId="{65789E4B-DBB7-4C7C-9546-2C2F7BD5AF9A}" dt="2025-10-17T11:29:30.173" v="6" actId="1076"/>
          <ac:spMkLst>
            <pc:docMk/>
            <pc:sldMk cId="0" sldId="256"/>
            <ac:spMk id="31" creationId="{00000000-0000-0000-0000-000000000000}"/>
          </ac:spMkLst>
        </pc:spChg>
        <pc:spChg chg="mod">
          <ac:chgData name="Hafiz Mohammed (2514761)" userId="fd15703b-8b2f-44e4-8f33-21cf6764f53b" providerId="ADAL" clId="{65789E4B-DBB7-4C7C-9546-2C2F7BD5AF9A}" dt="2025-10-17T11:40:07.142" v="24" actId="1076"/>
          <ac:spMkLst>
            <pc:docMk/>
            <pc:sldMk cId="0" sldId="256"/>
            <ac:spMk id="32" creationId="{00000000-0000-0000-0000-000000000000}"/>
          </ac:spMkLst>
        </pc:spChg>
        <pc:spChg chg="mod">
          <ac:chgData name="Hafiz Mohammed (2514761)" userId="fd15703b-8b2f-44e4-8f33-21cf6764f53b" providerId="ADAL" clId="{65789E4B-DBB7-4C7C-9546-2C2F7BD5AF9A}" dt="2025-10-17T11:42:30.103" v="39" actId="20577"/>
          <ac:spMkLst>
            <pc:docMk/>
            <pc:sldMk cId="0" sldId="256"/>
            <ac:spMk id="36" creationId="{00000000-0000-0000-0000-000000000000}"/>
          </ac:spMkLst>
        </pc:spChg>
        <pc:spChg chg="mod">
          <ac:chgData name="Hafiz Mohammed (2514761)" userId="fd15703b-8b2f-44e4-8f33-21cf6764f53b" providerId="ADAL" clId="{65789E4B-DBB7-4C7C-9546-2C2F7BD5AF9A}" dt="2025-10-17T11:29:39.366" v="8" actId="1076"/>
          <ac:spMkLst>
            <pc:docMk/>
            <pc:sldMk cId="0" sldId="256"/>
            <ac:spMk id="41" creationId="{00000000-0000-0000-0000-000000000000}"/>
          </ac:spMkLst>
        </pc:spChg>
        <pc:spChg chg="mod">
          <ac:chgData name="Hafiz Mohammed (2514761)" userId="fd15703b-8b2f-44e4-8f33-21cf6764f53b" providerId="ADAL" clId="{65789E4B-DBB7-4C7C-9546-2C2F7BD5AF9A}" dt="2025-10-17T11:44:39.708" v="41" actId="1076"/>
          <ac:spMkLst>
            <pc:docMk/>
            <pc:sldMk cId="0" sldId="256"/>
            <ac:spMk id="51" creationId="{00000000-0000-0000-0000-000000000000}"/>
          </ac:spMkLst>
        </pc:spChg>
        <pc:spChg chg="add del mod">
          <ac:chgData name="Hafiz Mohammed (2514761)" userId="fd15703b-8b2f-44e4-8f33-21cf6764f53b" providerId="ADAL" clId="{65789E4B-DBB7-4C7C-9546-2C2F7BD5AF9A}" dt="2025-10-17T11:42:30.745" v="40" actId="20577"/>
          <ac:spMkLst>
            <pc:docMk/>
            <pc:sldMk cId="0" sldId="256"/>
            <ac:spMk id="53" creationId="{135C9D4E-26D1-111A-90F5-6184264FE29D}"/>
          </ac:spMkLst>
        </pc:spChg>
        <pc:grpChg chg="mod">
          <ac:chgData name="Hafiz Mohammed (2514761)" userId="fd15703b-8b2f-44e4-8f33-21cf6764f53b" providerId="ADAL" clId="{65789E4B-DBB7-4C7C-9546-2C2F7BD5AF9A}" dt="2025-10-17T11:29:21.440" v="4" actId="1076"/>
          <ac:grpSpMkLst>
            <pc:docMk/>
            <pc:sldMk cId="0" sldId="256"/>
            <ac:grpSpMk id="3" creationId="{00000000-0000-0000-0000-000000000000}"/>
          </ac:grpSpMkLst>
        </pc:grpChg>
      </pc:sldChg>
    </pc:docChg>
  </pc:docChgLst>
  <pc:docChgLst>
    <pc:chgData name="Hafiz Mohammed (2514761)" userId="fd15703b-8b2f-44e4-8f33-21cf6764f53b" providerId="ADAL" clId="{8796F983-17D4-4F91-BECE-43DBF7568734}"/>
    <pc:docChg chg="undo custSel modSld">
      <pc:chgData name="Hafiz Mohammed (2514761)" userId="fd15703b-8b2f-44e4-8f33-21cf6764f53b" providerId="ADAL" clId="{8796F983-17D4-4F91-BECE-43DBF7568734}" dt="2025-10-17T15:18:09.958" v="435" actId="20577"/>
      <pc:docMkLst>
        <pc:docMk/>
      </pc:docMkLst>
      <pc:sldChg chg="modSp mod">
        <pc:chgData name="Hafiz Mohammed (2514761)" userId="fd15703b-8b2f-44e4-8f33-21cf6764f53b" providerId="ADAL" clId="{8796F983-17D4-4F91-BECE-43DBF7568734}" dt="2025-10-17T15:18:09.958" v="435" actId="20577"/>
        <pc:sldMkLst>
          <pc:docMk/>
          <pc:sldMk cId="0" sldId="256"/>
        </pc:sldMkLst>
        <pc:spChg chg="mod">
          <ac:chgData name="Hafiz Mohammed (2514761)" userId="fd15703b-8b2f-44e4-8f33-21cf6764f53b" providerId="ADAL" clId="{8796F983-17D4-4F91-BECE-43DBF7568734}" dt="2025-10-17T14:58:46.984" v="175" actId="14100"/>
          <ac:spMkLst>
            <pc:docMk/>
            <pc:sldMk cId="0" sldId="256"/>
            <ac:spMk id="2" creationId="{00000000-0000-0000-0000-000000000000}"/>
          </ac:spMkLst>
        </pc:spChg>
        <pc:spChg chg="mod">
          <ac:chgData name="Hafiz Mohammed (2514761)" userId="fd15703b-8b2f-44e4-8f33-21cf6764f53b" providerId="ADAL" clId="{8796F983-17D4-4F91-BECE-43DBF7568734}" dt="2025-10-17T15:18:09.958" v="435" actId="20577"/>
          <ac:spMkLst>
            <pc:docMk/>
            <pc:sldMk cId="0" sldId="256"/>
            <ac:spMk id="36" creationId="{00000000-0000-0000-0000-000000000000}"/>
          </ac:spMkLst>
        </pc:spChg>
        <pc:spChg chg="mod">
          <ac:chgData name="Hafiz Mohammed (2514761)" userId="fd15703b-8b2f-44e4-8f33-21cf6764f53b" providerId="ADAL" clId="{8796F983-17D4-4F91-BECE-43DBF7568734}" dt="2025-10-17T15:15:55.380" v="274" actId="1076"/>
          <ac:spMkLst>
            <pc:docMk/>
            <pc:sldMk cId="0" sldId="256"/>
            <ac:spMk id="37" creationId="{00000000-0000-0000-0000-000000000000}"/>
          </ac:spMkLst>
        </pc:spChg>
        <pc:spChg chg="mod">
          <ac:chgData name="Hafiz Mohammed (2514761)" userId="fd15703b-8b2f-44e4-8f33-21cf6764f53b" providerId="ADAL" clId="{8796F983-17D4-4F91-BECE-43DBF7568734}" dt="2025-10-17T15:02:08.410" v="263" actId="20577"/>
          <ac:spMkLst>
            <pc:docMk/>
            <pc:sldMk cId="0" sldId="256"/>
            <ac:spMk id="39" creationId="{00000000-0000-0000-0000-000000000000}"/>
          </ac:spMkLst>
        </pc:spChg>
        <pc:spChg chg="mod">
          <ac:chgData name="Hafiz Mohammed (2514761)" userId="fd15703b-8b2f-44e4-8f33-21cf6764f53b" providerId="ADAL" clId="{8796F983-17D4-4F91-BECE-43DBF7568734}" dt="2025-10-17T15:14:22.761" v="273" actId="20577"/>
          <ac:spMkLst>
            <pc:docMk/>
            <pc:sldMk cId="0" sldId="256"/>
            <ac:spMk id="51" creationId="{00000000-0000-0000-0000-000000000000}"/>
          </ac:spMkLst>
        </pc:spChg>
        <pc:spChg chg="mod">
          <ac:chgData name="Hafiz Mohammed (2514761)" userId="fd15703b-8b2f-44e4-8f33-21cf6764f53b" providerId="ADAL" clId="{8796F983-17D4-4F91-BECE-43DBF7568734}" dt="2025-10-17T15:01:33.026" v="262" actId="20577"/>
          <ac:spMkLst>
            <pc:docMk/>
            <pc:sldMk cId="0" sldId="256"/>
            <ac:spMk id="53" creationId="{135C9D4E-26D1-111A-90F5-6184264FE29D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10/24/2025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10/24/2025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10/24/2025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10/24/2025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10/24/2025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10/24/2025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10/24/2025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10/24/2025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10/24/2025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10/24/2025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10/24/2025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10/24/2025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13" Type="http://schemas.openxmlformats.org/officeDocument/2006/relationships/image" Target="../media/image12.svg"/><Relationship Id="rId18" Type="http://schemas.openxmlformats.org/officeDocument/2006/relationships/image" Target="../media/image17.png"/><Relationship Id="rId26" Type="http://schemas.openxmlformats.org/officeDocument/2006/relationships/image" Target="../media/image25.jpeg"/><Relationship Id="rId3" Type="http://schemas.openxmlformats.org/officeDocument/2006/relationships/image" Target="../media/image2.svg"/><Relationship Id="rId21" Type="http://schemas.openxmlformats.org/officeDocument/2006/relationships/image" Target="../media/image20.svg"/><Relationship Id="rId7" Type="http://schemas.openxmlformats.org/officeDocument/2006/relationships/image" Target="../media/image6.svg"/><Relationship Id="rId12" Type="http://schemas.openxmlformats.org/officeDocument/2006/relationships/image" Target="../media/image11.png"/><Relationship Id="rId17" Type="http://schemas.openxmlformats.org/officeDocument/2006/relationships/image" Target="../media/image16.svg"/><Relationship Id="rId25" Type="http://schemas.openxmlformats.org/officeDocument/2006/relationships/image" Target="../media/image24.jpeg"/><Relationship Id="rId2" Type="http://schemas.openxmlformats.org/officeDocument/2006/relationships/image" Target="../media/image1.png"/><Relationship Id="rId16" Type="http://schemas.openxmlformats.org/officeDocument/2006/relationships/image" Target="../media/image15.png"/><Relationship Id="rId20" Type="http://schemas.openxmlformats.org/officeDocument/2006/relationships/image" Target="../media/image1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11" Type="http://schemas.openxmlformats.org/officeDocument/2006/relationships/image" Target="../media/image10.svg"/><Relationship Id="rId24" Type="http://schemas.openxmlformats.org/officeDocument/2006/relationships/image" Target="../media/image23.jpeg"/><Relationship Id="rId5" Type="http://schemas.openxmlformats.org/officeDocument/2006/relationships/image" Target="../media/image4.svg"/><Relationship Id="rId15" Type="http://schemas.openxmlformats.org/officeDocument/2006/relationships/image" Target="../media/image14.svg"/><Relationship Id="rId23" Type="http://schemas.openxmlformats.org/officeDocument/2006/relationships/image" Target="../media/image22.svg"/><Relationship Id="rId10" Type="http://schemas.openxmlformats.org/officeDocument/2006/relationships/image" Target="../media/image9.png"/><Relationship Id="rId19" Type="http://schemas.openxmlformats.org/officeDocument/2006/relationships/image" Target="../media/image18.svg"/><Relationship Id="rId4" Type="http://schemas.openxmlformats.org/officeDocument/2006/relationships/image" Target="../media/image3.png"/><Relationship Id="rId9" Type="http://schemas.openxmlformats.org/officeDocument/2006/relationships/image" Target="../media/image8.svg"/><Relationship Id="rId14" Type="http://schemas.openxmlformats.org/officeDocument/2006/relationships/image" Target="../media/image13.png"/><Relationship Id="rId22" Type="http://schemas.openxmlformats.org/officeDocument/2006/relationships/image" Target="../media/image2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-90748" y="7350402"/>
            <a:ext cx="2910148" cy="3460361"/>
          </a:xfrm>
          <a:custGeom>
            <a:avLst/>
            <a:gdLst/>
            <a:ahLst/>
            <a:cxnLst/>
            <a:rect l="l" t="t" r="r" b="b"/>
            <a:pathLst>
              <a:path w="6186120" h="6174873">
                <a:moveTo>
                  <a:pt x="0" y="0"/>
                </a:moveTo>
                <a:lnTo>
                  <a:pt x="6186120" y="0"/>
                </a:lnTo>
                <a:lnTo>
                  <a:pt x="6186120" y="6174873"/>
                </a:lnTo>
                <a:lnTo>
                  <a:pt x="0" y="6174873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55000"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3" name="Group 3"/>
          <p:cNvGrpSpPr/>
          <p:nvPr/>
        </p:nvGrpSpPr>
        <p:grpSpPr>
          <a:xfrm>
            <a:off x="292092" y="3651559"/>
            <a:ext cx="2900423" cy="5429024"/>
            <a:chOff x="0" y="0"/>
            <a:chExt cx="802447" cy="1502023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802447" cy="1502023"/>
            </a:xfrm>
            <a:custGeom>
              <a:avLst/>
              <a:gdLst/>
              <a:ahLst/>
              <a:cxnLst/>
              <a:rect l="l" t="t" r="r" b="b"/>
              <a:pathLst>
                <a:path w="802447" h="1502023">
                  <a:moveTo>
                    <a:pt x="266924" y="0"/>
                  </a:moveTo>
                  <a:lnTo>
                    <a:pt x="535523" y="0"/>
                  </a:lnTo>
                  <a:cubicBezTo>
                    <a:pt x="606315" y="0"/>
                    <a:pt x="674209" y="28122"/>
                    <a:pt x="724266" y="78180"/>
                  </a:cubicBezTo>
                  <a:cubicBezTo>
                    <a:pt x="774324" y="128238"/>
                    <a:pt x="802447" y="196131"/>
                    <a:pt x="802447" y="266924"/>
                  </a:cubicBezTo>
                  <a:lnTo>
                    <a:pt x="802447" y="1235099"/>
                  </a:lnTo>
                  <a:cubicBezTo>
                    <a:pt x="802447" y="1305892"/>
                    <a:pt x="774324" y="1373785"/>
                    <a:pt x="724266" y="1423843"/>
                  </a:cubicBezTo>
                  <a:cubicBezTo>
                    <a:pt x="674209" y="1473901"/>
                    <a:pt x="606315" y="1502023"/>
                    <a:pt x="535523" y="1502023"/>
                  </a:cubicBezTo>
                  <a:lnTo>
                    <a:pt x="266924" y="1502023"/>
                  </a:lnTo>
                  <a:cubicBezTo>
                    <a:pt x="196131" y="1502023"/>
                    <a:pt x="128238" y="1473901"/>
                    <a:pt x="78180" y="1423843"/>
                  </a:cubicBezTo>
                  <a:cubicBezTo>
                    <a:pt x="28122" y="1373785"/>
                    <a:pt x="0" y="1305892"/>
                    <a:pt x="0" y="1235099"/>
                  </a:cubicBezTo>
                  <a:lnTo>
                    <a:pt x="0" y="266924"/>
                  </a:lnTo>
                  <a:cubicBezTo>
                    <a:pt x="0" y="196131"/>
                    <a:pt x="28122" y="128238"/>
                    <a:pt x="78180" y="78180"/>
                  </a:cubicBezTo>
                  <a:cubicBezTo>
                    <a:pt x="128238" y="28122"/>
                    <a:pt x="196131" y="0"/>
                    <a:pt x="266924" y="0"/>
                  </a:cubicBezTo>
                  <a:close/>
                </a:path>
              </a:pathLst>
            </a:custGeom>
            <a:solidFill>
              <a:srgbClr val="EE6363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0" y="19050"/>
              <a:ext cx="802447" cy="148297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078"/>
                </a:lnSpc>
              </a:pPr>
              <a:endParaRPr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6159561" y="3731475"/>
            <a:ext cx="2900423" cy="5429024"/>
            <a:chOff x="0" y="0"/>
            <a:chExt cx="802447" cy="1502023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802447" cy="1502023"/>
            </a:xfrm>
            <a:custGeom>
              <a:avLst/>
              <a:gdLst/>
              <a:ahLst/>
              <a:cxnLst/>
              <a:rect l="l" t="t" r="r" b="b"/>
              <a:pathLst>
                <a:path w="802447" h="1502023">
                  <a:moveTo>
                    <a:pt x="266924" y="0"/>
                  </a:moveTo>
                  <a:lnTo>
                    <a:pt x="535523" y="0"/>
                  </a:lnTo>
                  <a:cubicBezTo>
                    <a:pt x="606315" y="0"/>
                    <a:pt x="674209" y="28122"/>
                    <a:pt x="724266" y="78180"/>
                  </a:cubicBezTo>
                  <a:cubicBezTo>
                    <a:pt x="774324" y="128238"/>
                    <a:pt x="802447" y="196131"/>
                    <a:pt x="802447" y="266924"/>
                  </a:cubicBezTo>
                  <a:lnTo>
                    <a:pt x="802447" y="1235099"/>
                  </a:lnTo>
                  <a:cubicBezTo>
                    <a:pt x="802447" y="1305892"/>
                    <a:pt x="774324" y="1373785"/>
                    <a:pt x="724266" y="1423843"/>
                  </a:cubicBezTo>
                  <a:cubicBezTo>
                    <a:pt x="674209" y="1473901"/>
                    <a:pt x="606315" y="1502023"/>
                    <a:pt x="535523" y="1502023"/>
                  </a:cubicBezTo>
                  <a:lnTo>
                    <a:pt x="266924" y="1502023"/>
                  </a:lnTo>
                  <a:cubicBezTo>
                    <a:pt x="196131" y="1502023"/>
                    <a:pt x="128238" y="1473901"/>
                    <a:pt x="78180" y="1423843"/>
                  </a:cubicBezTo>
                  <a:cubicBezTo>
                    <a:pt x="28122" y="1373785"/>
                    <a:pt x="0" y="1305892"/>
                    <a:pt x="0" y="1235099"/>
                  </a:cubicBezTo>
                  <a:lnTo>
                    <a:pt x="0" y="266924"/>
                  </a:lnTo>
                  <a:cubicBezTo>
                    <a:pt x="0" y="196131"/>
                    <a:pt x="28122" y="128238"/>
                    <a:pt x="78180" y="78180"/>
                  </a:cubicBezTo>
                  <a:cubicBezTo>
                    <a:pt x="128238" y="28122"/>
                    <a:pt x="196131" y="0"/>
                    <a:pt x="266924" y="0"/>
                  </a:cubicBezTo>
                  <a:close/>
                </a:path>
              </a:pathLst>
            </a:custGeom>
            <a:solidFill>
              <a:srgbClr val="FFC158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0" y="19050"/>
              <a:ext cx="802447" cy="148297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078"/>
                </a:lnSpc>
              </a:pPr>
              <a:endParaRPr/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12019720" y="3937920"/>
            <a:ext cx="2900423" cy="5429024"/>
            <a:chOff x="0" y="0"/>
            <a:chExt cx="802447" cy="1502023"/>
          </a:xfrm>
        </p:grpSpPr>
        <p:sp>
          <p:nvSpPr>
            <p:cNvPr id="10" name="Freeform 10"/>
            <p:cNvSpPr/>
            <p:nvPr/>
          </p:nvSpPr>
          <p:spPr>
            <a:xfrm>
              <a:off x="0" y="0"/>
              <a:ext cx="802447" cy="1502023"/>
            </a:xfrm>
            <a:custGeom>
              <a:avLst/>
              <a:gdLst/>
              <a:ahLst/>
              <a:cxnLst/>
              <a:rect l="l" t="t" r="r" b="b"/>
              <a:pathLst>
                <a:path w="802447" h="1502023">
                  <a:moveTo>
                    <a:pt x="266924" y="0"/>
                  </a:moveTo>
                  <a:lnTo>
                    <a:pt x="535523" y="0"/>
                  </a:lnTo>
                  <a:cubicBezTo>
                    <a:pt x="606315" y="0"/>
                    <a:pt x="674209" y="28122"/>
                    <a:pt x="724266" y="78180"/>
                  </a:cubicBezTo>
                  <a:cubicBezTo>
                    <a:pt x="774324" y="128238"/>
                    <a:pt x="802447" y="196131"/>
                    <a:pt x="802447" y="266924"/>
                  </a:cubicBezTo>
                  <a:lnTo>
                    <a:pt x="802447" y="1235099"/>
                  </a:lnTo>
                  <a:cubicBezTo>
                    <a:pt x="802447" y="1305892"/>
                    <a:pt x="774324" y="1373785"/>
                    <a:pt x="724266" y="1423843"/>
                  </a:cubicBezTo>
                  <a:cubicBezTo>
                    <a:pt x="674209" y="1473901"/>
                    <a:pt x="606315" y="1502023"/>
                    <a:pt x="535523" y="1502023"/>
                  </a:cubicBezTo>
                  <a:lnTo>
                    <a:pt x="266924" y="1502023"/>
                  </a:lnTo>
                  <a:cubicBezTo>
                    <a:pt x="196131" y="1502023"/>
                    <a:pt x="128238" y="1473901"/>
                    <a:pt x="78180" y="1423843"/>
                  </a:cubicBezTo>
                  <a:cubicBezTo>
                    <a:pt x="28122" y="1373785"/>
                    <a:pt x="0" y="1305892"/>
                    <a:pt x="0" y="1235099"/>
                  </a:cubicBezTo>
                  <a:lnTo>
                    <a:pt x="0" y="266924"/>
                  </a:lnTo>
                  <a:cubicBezTo>
                    <a:pt x="0" y="196131"/>
                    <a:pt x="28122" y="128238"/>
                    <a:pt x="78180" y="78180"/>
                  </a:cubicBezTo>
                  <a:cubicBezTo>
                    <a:pt x="128238" y="28122"/>
                    <a:pt x="196131" y="0"/>
                    <a:pt x="266924" y="0"/>
                  </a:cubicBezTo>
                  <a:close/>
                </a:path>
              </a:pathLst>
            </a:custGeom>
            <a:solidFill>
              <a:srgbClr val="363178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0" y="19050"/>
              <a:ext cx="802447" cy="148297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078"/>
                </a:lnSpc>
              </a:pPr>
              <a:endParaRPr/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3233732" y="2790100"/>
            <a:ext cx="2900423" cy="5429024"/>
            <a:chOff x="0" y="0"/>
            <a:chExt cx="802447" cy="1502023"/>
          </a:xfrm>
        </p:grpSpPr>
        <p:sp>
          <p:nvSpPr>
            <p:cNvPr id="13" name="Freeform 13"/>
            <p:cNvSpPr/>
            <p:nvPr/>
          </p:nvSpPr>
          <p:spPr>
            <a:xfrm>
              <a:off x="0" y="0"/>
              <a:ext cx="802447" cy="1502023"/>
            </a:xfrm>
            <a:custGeom>
              <a:avLst/>
              <a:gdLst/>
              <a:ahLst/>
              <a:cxnLst/>
              <a:rect l="l" t="t" r="r" b="b"/>
              <a:pathLst>
                <a:path w="802447" h="1502023">
                  <a:moveTo>
                    <a:pt x="266924" y="0"/>
                  </a:moveTo>
                  <a:lnTo>
                    <a:pt x="535523" y="0"/>
                  </a:lnTo>
                  <a:cubicBezTo>
                    <a:pt x="606315" y="0"/>
                    <a:pt x="674209" y="28122"/>
                    <a:pt x="724266" y="78180"/>
                  </a:cubicBezTo>
                  <a:cubicBezTo>
                    <a:pt x="774324" y="128238"/>
                    <a:pt x="802447" y="196131"/>
                    <a:pt x="802447" y="266924"/>
                  </a:cubicBezTo>
                  <a:lnTo>
                    <a:pt x="802447" y="1235099"/>
                  </a:lnTo>
                  <a:cubicBezTo>
                    <a:pt x="802447" y="1305892"/>
                    <a:pt x="774324" y="1373785"/>
                    <a:pt x="724266" y="1423843"/>
                  </a:cubicBezTo>
                  <a:cubicBezTo>
                    <a:pt x="674209" y="1473901"/>
                    <a:pt x="606315" y="1502023"/>
                    <a:pt x="535523" y="1502023"/>
                  </a:cubicBezTo>
                  <a:lnTo>
                    <a:pt x="266924" y="1502023"/>
                  </a:lnTo>
                  <a:cubicBezTo>
                    <a:pt x="196131" y="1502023"/>
                    <a:pt x="128238" y="1473901"/>
                    <a:pt x="78180" y="1423843"/>
                  </a:cubicBezTo>
                  <a:cubicBezTo>
                    <a:pt x="28122" y="1373785"/>
                    <a:pt x="0" y="1305892"/>
                    <a:pt x="0" y="1235099"/>
                  </a:cubicBezTo>
                  <a:lnTo>
                    <a:pt x="0" y="266924"/>
                  </a:lnTo>
                  <a:cubicBezTo>
                    <a:pt x="0" y="196131"/>
                    <a:pt x="28122" y="128238"/>
                    <a:pt x="78180" y="78180"/>
                  </a:cubicBezTo>
                  <a:cubicBezTo>
                    <a:pt x="128238" y="28122"/>
                    <a:pt x="196131" y="0"/>
                    <a:pt x="266924" y="0"/>
                  </a:cubicBezTo>
                  <a:close/>
                </a:path>
              </a:pathLst>
            </a:custGeom>
            <a:solidFill>
              <a:srgbClr val="6E64EC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0" y="19050"/>
              <a:ext cx="802447" cy="148297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078"/>
                </a:lnSpc>
              </a:pPr>
              <a:endParaRPr/>
            </a:p>
          </p:txBody>
        </p:sp>
      </p:grpSp>
      <p:grpSp>
        <p:nvGrpSpPr>
          <p:cNvPr id="15" name="Group 15"/>
          <p:cNvGrpSpPr/>
          <p:nvPr/>
        </p:nvGrpSpPr>
        <p:grpSpPr>
          <a:xfrm>
            <a:off x="9090722" y="2936342"/>
            <a:ext cx="2900423" cy="5429024"/>
            <a:chOff x="0" y="0"/>
            <a:chExt cx="802447" cy="1502023"/>
          </a:xfrm>
        </p:grpSpPr>
        <p:sp>
          <p:nvSpPr>
            <p:cNvPr id="16" name="Freeform 16"/>
            <p:cNvSpPr/>
            <p:nvPr/>
          </p:nvSpPr>
          <p:spPr>
            <a:xfrm>
              <a:off x="0" y="0"/>
              <a:ext cx="802447" cy="1502023"/>
            </a:xfrm>
            <a:custGeom>
              <a:avLst/>
              <a:gdLst/>
              <a:ahLst/>
              <a:cxnLst/>
              <a:rect l="l" t="t" r="r" b="b"/>
              <a:pathLst>
                <a:path w="802447" h="1502023">
                  <a:moveTo>
                    <a:pt x="266924" y="0"/>
                  </a:moveTo>
                  <a:lnTo>
                    <a:pt x="535523" y="0"/>
                  </a:lnTo>
                  <a:cubicBezTo>
                    <a:pt x="606315" y="0"/>
                    <a:pt x="674209" y="28122"/>
                    <a:pt x="724266" y="78180"/>
                  </a:cubicBezTo>
                  <a:cubicBezTo>
                    <a:pt x="774324" y="128238"/>
                    <a:pt x="802447" y="196131"/>
                    <a:pt x="802447" y="266924"/>
                  </a:cubicBezTo>
                  <a:lnTo>
                    <a:pt x="802447" y="1235099"/>
                  </a:lnTo>
                  <a:cubicBezTo>
                    <a:pt x="802447" y="1305892"/>
                    <a:pt x="774324" y="1373785"/>
                    <a:pt x="724266" y="1423843"/>
                  </a:cubicBezTo>
                  <a:cubicBezTo>
                    <a:pt x="674209" y="1473901"/>
                    <a:pt x="606315" y="1502023"/>
                    <a:pt x="535523" y="1502023"/>
                  </a:cubicBezTo>
                  <a:lnTo>
                    <a:pt x="266924" y="1502023"/>
                  </a:lnTo>
                  <a:cubicBezTo>
                    <a:pt x="196131" y="1502023"/>
                    <a:pt x="128238" y="1473901"/>
                    <a:pt x="78180" y="1423843"/>
                  </a:cubicBezTo>
                  <a:cubicBezTo>
                    <a:pt x="28122" y="1373785"/>
                    <a:pt x="0" y="1305892"/>
                    <a:pt x="0" y="1235099"/>
                  </a:cubicBezTo>
                  <a:lnTo>
                    <a:pt x="0" y="266924"/>
                  </a:lnTo>
                  <a:cubicBezTo>
                    <a:pt x="0" y="196131"/>
                    <a:pt x="28122" y="128238"/>
                    <a:pt x="78180" y="78180"/>
                  </a:cubicBezTo>
                  <a:cubicBezTo>
                    <a:pt x="128238" y="28122"/>
                    <a:pt x="196131" y="0"/>
                    <a:pt x="266924" y="0"/>
                  </a:cubicBezTo>
                  <a:close/>
                </a:path>
              </a:pathLst>
            </a:custGeom>
            <a:solidFill>
              <a:srgbClr val="59D2EC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0" y="19050"/>
              <a:ext cx="802447" cy="148297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078"/>
                </a:lnSpc>
              </a:pPr>
              <a:endParaRPr/>
            </a:p>
          </p:txBody>
        </p:sp>
      </p:grpSp>
      <p:sp>
        <p:nvSpPr>
          <p:cNvPr id="18" name="Freeform 18"/>
          <p:cNvSpPr/>
          <p:nvPr/>
        </p:nvSpPr>
        <p:spPr>
          <a:xfrm>
            <a:off x="275257" y="3641370"/>
            <a:ext cx="1732477" cy="1030036"/>
          </a:xfrm>
          <a:custGeom>
            <a:avLst/>
            <a:gdLst/>
            <a:ahLst/>
            <a:cxnLst/>
            <a:rect l="l" t="t" r="r" b="b"/>
            <a:pathLst>
              <a:path w="1732477" h="1030036">
                <a:moveTo>
                  <a:pt x="0" y="0"/>
                </a:moveTo>
                <a:lnTo>
                  <a:pt x="1732477" y="0"/>
                </a:lnTo>
                <a:lnTo>
                  <a:pt x="1732477" y="1030036"/>
                </a:lnTo>
                <a:lnTo>
                  <a:pt x="0" y="1030036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9" name="Freeform 19"/>
          <p:cNvSpPr/>
          <p:nvPr/>
        </p:nvSpPr>
        <p:spPr>
          <a:xfrm>
            <a:off x="6089257" y="3754200"/>
            <a:ext cx="1732477" cy="1030036"/>
          </a:xfrm>
          <a:custGeom>
            <a:avLst/>
            <a:gdLst/>
            <a:ahLst/>
            <a:cxnLst/>
            <a:rect l="l" t="t" r="r" b="b"/>
            <a:pathLst>
              <a:path w="1732477" h="1030036">
                <a:moveTo>
                  <a:pt x="0" y="0"/>
                </a:moveTo>
                <a:lnTo>
                  <a:pt x="1732477" y="0"/>
                </a:lnTo>
                <a:lnTo>
                  <a:pt x="1732477" y="1030036"/>
                </a:lnTo>
                <a:lnTo>
                  <a:pt x="0" y="1030036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0" name="Freeform 20"/>
          <p:cNvSpPr/>
          <p:nvPr/>
        </p:nvSpPr>
        <p:spPr>
          <a:xfrm>
            <a:off x="12019720" y="3937920"/>
            <a:ext cx="1732477" cy="1030036"/>
          </a:xfrm>
          <a:custGeom>
            <a:avLst/>
            <a:gdLst/>
            <a:ahLst/>
            <a:cxnLst/>
            <a:rect l="l" t="t" r="r" b="b"/>
            <a:pathLst>
              <a:path w="1732477" h="1030036">
                <a:moveTo>
                  <a:pt x="0" y="0"/>
                </a:moveTo>
                <a:lnTo>
                  <a:pt x="1732477" y="0"/>
                </a:lnTo>
                <a:lnTo>
                  <a:pt x="1732477" y="1030037"/>
                </a:lnTo>
                <a:lnTo>
                  <a:pt x="0" y="1030037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1" name="Freeform 21"/>
          <p:cNvSpPr/>
          <p:nvPr/>
        </p:nvSpPr>
        <p:spPr>
          <a:xfrm>
            <a:off x="3207884" y="2787330"/>
            <a:ext cx="1732477" cy="1030036"/>
          </a:xfrm>
          <a:custGeom>
            <a:avLst/>
            <a:gdLst/>
            <a:ahLst/>
            <a:cxnLst/>
            <a:rect l="l" t="t" r="r" b="b"/>
            <a:pathLst>
              <a:path w="1732477" h="1030036">
                <a:moveTo>
                  <a:pt x="0" y="0"/>
                </a:moveTo>
                <a:lnTo>
                  <a:pt x="1732477" y="0"/>
                </a:lnTo>
                <a:lnTo>
                  <a:pt x="1732477" y="1030037"/>
                </a:lnTo>
                <a:lnTo>
                  <a:pt x="0" y="1030037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2" name="Freeform 22"/>
          <p:cNvSpPr/>
          <p:nvPr/>
        </p:nvSpPr>
        <p:spPr>
          <a:xfrm>
            <a:off x="9021884" y="2956798"/>
            <a:ext cx="1732477" cy="1030036"/>
          </a:xfrm>
          <a:custGeom>
            <a:avLst/>
            <a:gdLst/>
            <a:ahLst/>
            <a:cxnLst/>
            <a:rect l="l" t="t" r="r" b="b"/>
            <a:pathLst>
              <a:path w="1732477" h="1030036">
                <a:moveTo>
                  <a:pt x="0" y="0"/>
                </a:moveTo>
                <a:lnTo>
                  <a:pt x="1732477" y="0"/>
                </a:lnTo>
                <a:lnTo>
                  <a:pt x="1732477" y="1030036"/>
                </a:lnTo>
                <a:lnTo>
                  <a:pt x="0" y="1030036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extLs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3" name="Freeform 23"/>
          <p:cNvSpPr/>
          <p:nvPr/>
        </p:nvSpPr>
        <p:spPr>
          <a:xfrm>
            <a:off x="14405379" y="-381570"/>
            <a:ext cx="3987100" cy="2901394"/>
          </a:xfrm>
          <a:custGeom>
            <a:avLst/>
            <a:gdLst/>
            <a:ahLst/>
            <a:cxnLst/>
            <a:rect l="l" t="t" r="r" b="b"/>
            <a:pathLst>
              <a:path w="6186120" h="6174873">
                <a:moveTo>
                  <a:pt x="0" y="0"/>
                </a:moveTo>
                <a:lnTo>
                  <a:pt x="6186120" y="0"/>
                </a:lnTo>
                <a:lnTo>
                  <a:pt x="6186120" y="6174872"/>
                </a:lnTo>
                <a:lnTo>
                  <a:pt x="0" y="6174872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55000"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4" name="Freeform 24"/>
          <p:cNvSpPr/>
          <p:nvPr/>
        </p:nvSpPr>
        <p:spPr>
          <a:xfrm>
            <a:off x="2272428" y="3420262"/>
            <a:ext cx="819647" cy="387469"/>
          </a:xfrm>
          <a:custGeom>
            <a:avLst/>
            <a:gdLst/>
            <a:ahLst/>
            <a:cxnLst/>
            <a:rect l="l" t="t" r="r" b="b"/>
            <a:pathLst>
              <a:path w="819647" h="387469">
                <a:moveTo>
                  <a:pt x="0" y="0"/>
                </a:moveTo>
                <a:lnTo>
                  <a:pt x="819646" y="0"/>
                </a:lnTo>
                <a:lnTo>
                  <a:pt x="819646" y="387469"/>
                </a:lnTo>
                <a:lnTo>
                  <a:pt x="0" y="387469"/>
                </a:lnTo>
                <a:lnTo>
                  <a:pt x="0" y="0"/>
                </a:lnTo>
                <a:close/>
              </a:path>
            </a:pathLst>
          </a:custGeom>
          <a:blipFill>
            <a:blip r:embed="rId14">
              <a:extLst>
                <a:ext uri="{96DAC541-7B7A-43D3-8B79-37D633B846F1}">
                  <asvg:svgBlip xmlns:asvg="http://schemas.microsoft.com/office/drawing/2016/SVG/main" r:embed="rId1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5" name="Freeform 25"/>
          <p:cNvSpPr/>
          <p:nvPr/>
        </p:nvSpPr>
        <p:spPr>
          <a:xfrm>
            <a:off x="8171531" y="3562108"/>
            <a:ext cx="819647" cy="387469"/>
          </a:xfrm>
          <a:custGeom>
            <a:avLst/>
            <a:gdLst/>
            <a:ahLst/>
            <a:cxnLst/>
            <a:rect l="l" t="t" r="r" b="b"/>
            <a:pathLst>
              <a:path w="819647" h="387469">
                <a:moveTo>
                  <a:pt x="0" y="0"/>
                </a:moveTo>
                <a:lnTo>
                  <a:pt x="819647" y="0"/>
                </a:lnTo>
                <a:lnTo>
                  <a:pt x="819647" y="387470"/>
                </a:lnTo>
                <a:lnTo>
                  <a:pt x="0" y="387470"/>
                </a:lnTo>
                <a:lnTo>
                  <a:pt x="0" y="0"/>
                </a:lnTo>
                <a:close/>
              </a:path>
            </a:pathLst>
          </a:custGeom>
          <a:blipFill>
            <a:blip r:embed="rId16">
              <a:extLst>
                <a:ext uri="{96DAC541-7B7A-43D3-8B79-37D633B846F1}">
                  <asvg:svgBlip xmlns:asvg="http://schemas.microsoft.com/office/drawing/2016/SVG/main" r:embed="rId1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6" name="Freeform 26"/>
          <p:cNvSpPr/>
          <p:nvPr/>
        </p:nvSpPr>
        <p:spPr>
          <a:xfrm>
            <a:off x="13977168" y="3690673"/>
            <a:ext cx="819647" cy="387469"/>
          </a:xfrm>
          <a:custGeom>
            <a:avLst/>
            <a:gdLst/>
            <a:ahLst/>
            <a:cxnLst/>
            <a:rect l="l" t="t" r="r" b="b"/>
            <a:pathLst>
              <a:path w="819647" h="387469">
                <a:moveTo>
                  <a:pt x="0" y="0"/>
                </a:moveTo>
                <a:lnTo>
                  <a:pt x="819646" y="0"/>
                </a:lnTo>
                <a:lnTo>
                  <a:pt x="819646" y="387470"/>
                </a:lnTo>
                <a:lnTo>
                  <a:pt x="0" y="387470"/>
                </a:lnTo>
                <a:lnTo>
                  <a:pt x="0" y="0"/>
                </a:lnTo>
                <a:close/>
              </a:path>
            </a:pathLst>
          </a:custGeom>
          <a:blipFill>
            <a:blip r:embed="rId18">
              <a:extLst>
                <a:ext uri="{96DAC541-7B7A-43D3-8B79-37D633B846F1}">
                  <asvg:svgBlip xmlns:asvg="http://schemas.microsoft.com/office/drawing/2016/SVG/main" r:embed="rId1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7" name="Freeform 27"/>
          <p:cNvSpPr/>
          <p:nvPr/>
        </p:nvSpPr>
        <p:spPr>
          <a:xfrm>
            <a:off x="5124156" y="8071379"/>
            <a:ext cx="819647" cy="387469"/>
          </a:xfrm>
          <a:custGeom>
            <a:avLst/>
            <a:gdLst/>
            <a:ahLst/>
            <a:cxnLst/>
            <a:rect l="l" t="t" r="r" b="b"/>
            <a:pathLst>
              <a:path w="819647" h="387469">
                <a:moveTo>
                  <a:pt x="0" y="0"/>
                </a:moveTo>
                <a:lnTo>
                  <a:pt x="819646" y="0"/>
                </a:lnTo>
                <a:lnTo>
                  <a:pt x="819646" y="387469"/>
                </a:lnTo>
                <a:lnTo>
                  <a:pt x="0" y="387469"/>
                </a:lnTo>
                <a:lnTo>
                  <a:pt x="0" y="0"/>
                </a:lnTo>
                <a:close/>
              </a:path>
            </a:pathLst>
          </a:custGeom>
          <a:blipFill>
            <a:blip r:embed="rId20">
              <a:extLst>
                <a:ext uri="{96DAC541-7B7A-43D3-8B79-37D633B846F1}">
                  <asvg:svgBlip xmlns:asvg="http://schemas.microsoft.com/office/drawing/2016/SVG/main" r:embed="rId21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8" name="Freeform 28"/>
          <p:cNvSpPr/>
          <p:nvPr/>
        </p:nvSpPr>
        <p:spPr>
          <a:xfrm>
            <a:off x="11099174" y="8193567"/>
            <a:ext cx="819647" cy="387469"/>
          </a:xfrm>
          <a:custGeom>
            <a:avLst/>
            <a:gdLst/>
            <a:ahLst/>
            <a:cxnLst/>
            <a:rect l="l" t="t" r="r" b="b"/>
            <a:pathLst>
              <a:path w="819647" h="387469">
                <a:moveTo>
                  <a:pt x="0" y="0"/>
                </a:moveTo>
                <a:lnTo>
                  <a:pt x="819646" y="0"/>
                </a:lnTo>
                <a:lnTo>
                  <a:pt x="819646" y="387470"/>
                </a:lnTo>
                <a:lnTo>
                  <a:pt x="0" y="387470"/>
                </a:lnTo>
                <a:lnTo>
                  <a:pt x="0" y="0"/>
                </a:lnTo>
                <a:close/>
              </a:path>
            </a:pathLst>
          </a:custGeom>
          <a:blipFill>
            <a:blip r:embed="rId22">
              <a:extLst>
                <a:ext uri="{96DAC541-7B7A-43D3-8B79-37D633B846F1}">
                  <asvg:svgBlip xmlns:asvg="http://schemas.microsoft.com/office/drawing/2016/SVG/main" r:embed="rId2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9" name="TextBox 29"/>
          <p:cNvSpPr txBox="1"/>
          <p:nvPr/>
        </p:nvSpPr>
        <p:spPr>
          <a:xfrm>
            <a:off x="747921" y="368441"/>
            <a:ext cx="16109775" cy="93961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227"/>
              </a:lnSpc>
            </a:pPr>
            <a:r>
              <a:rPr lang="en-US" sz="8030" b="1" spc="-457" dirty="0">
                <a:ln>
                  <a:solidFill>
                    <a:schemeClr val="tx1"/>
                  </a:solidFill>
                </a:ln>
                <a:solidFill>
                  <a:srgbClr val="363178"/>
                </a:solidFill>
                <a:latin typeface="Gotham Bold"/>
                <a:ea typeface="Gotham Bold"/>
                <a:cs typeface="Gotham Bold"/>
                <a:sym typeface="Gotham Bold"/>
              </a:rPr>
              <a:t>Creating a chart in Microsoft Excel 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5258438" y="1221198"/>
            <a:ext cx="7771124" cy="4411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531"/>
              </a:lnSpc>
            </a:pPr>
            <a:r>
              <a:rPr lang="en-US" sz="2655" spc="-217">
                <a:solidFill>
                  <a:srgbClr val="363178"/>
                </a:solidFill>
                <a:latin typeface="Gotham"/>
                <a:ea typeface="Gotham"/>
                <a:cs typeface="Gotham"/>
                <a:sym typeface="Gotham"/>
              </a:rPr>
              <a:t>A Step-by-Step Guide by Hafiz Mohammed (2514761)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25448" y="4838570"/>
            <a:ext cx="2226220" cy="53860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078"/>
              </a:lnSpc>
            </a:pPr>
            <a:r>
              <a:rPr lang="en-US" sz="2000" b="1" u="sng" spc="-150">
                <a:solidFill>
                  <a:srgbClr val="FFFFFF"/>
                </a:solidFill>
                <a:latin typeface="Gotham Bold"/>
                <a:ea typeface="Gotham Bold"/>
                <a:cs typeface="Gotham Bold"/>
                <a:sym typeface="Gotham Bold"/>
              </a:rPr>
              <a:t>Enter your data</a:t>
            </a:r>
          </a:p>
          <a:p>
            <a:pPr algn="l">
              <a:lnSpc>
                <a:spcPts val="2078"/>
              </a:lnSpc>
              <a:spcBef>
                <a:spcPct val="0"/>
              </a:spcBef>
            </a:pPr>
            <a:endParaRPr lang="en-US" sz="1839" b="1" spc="-150">
              <a:solidFill>
                <a:srgbClr val="FFFFFF"/>
              </a:solidFill>
              <a:latin typeface="Gotham Bold"/>
              <a:ea typeface="Gotham Bold"/>
              <a:cs typeface="Gotham Bold"/>
              <a:sym typeface="Gotham Bold"/>
            </a:endParaRPr>
          </a:p>
        </p:txBody>
      </p:sp>
      <p:sp>
        <p:nvSpPr>
          <p:cNvPr id="32" name="TextBox 32"/>
          <p:cNvSpPr txBox="1"/>
          <p:nvPr/>
        </p:nvSpPr>
        <p:spPr>
          <a:xfrm>
            <a:off x="6290811" y="4833121"/>
            <a:ext cx="2376242" cy="26930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2078"/>
              </a:lnSpc>
              <a:spcBef>
                <a:spcPct val="0"/>
              </a:spcBef>
            </a:pPr>
            <a:r>
              <a:rPr lang="en-US" sz="2000" b="1" u="sng" spc="-150">
                <a:solidFill>
                  <a:schemeClr val="bg1"/>
                </a:solidFill>
                <a:latin typeface="Gotham Bold"/>
                <a:ea typeface="Gotham Bold"/>
                <a:cs typeface="Gotham Bold"/>
                <a:sym typeface="Gotham Bold"/>
              </a:rPr>
              <a:t>Insert the chart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12128722" y="5193638"/>
            <a:ext cx="2585022" cy="53899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2078"/>
              </a:lnSpc>
              <a:spcBef>
                <a:spcPct val="0"/>
              </a:spcBef>
            </a:pPr>
            <a:r>
              <a:rPr lang="en-US" sz="2000" b="1" u="sng" spc="-150">
                <a:solidFill>
                  <a:srgbClr val="FFFFFF"/>
                </a:solidFill>
                <a:latin typeface="Gotham Bold"/>
                <a:ea typeface="Gotham Bold"/>
                <a:cs typeface="Gotham Bold"/>
                <a:sym typeface="Gotham Bold"/>
              </a:rPr>
              <a:t>Present Findings and Insights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3488180" y="4300538"/>
            <a:ext cx="2226220" cy="26968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078"/>
              </a:lnSpc>
              <a:spcBef>
                <a:spcPct val="0"/>
              </a:spcBef>
            </a:pPr>
            <a:r>
              <a:rPr lang="en-US" sz="2000" b="1" u="sng" spc="-150">
                <a:solidFill>
                  <a:schemeClr val="bg1"/>
                </a:solidFill>
                <a:latin typeface="Gotham Bold"/>
                <a:ea typeface="Gotham Bold"/>
                <a:cs typeface="Gotham Bold"/>
                <a:sym typeface="Gotham Bold"/>
              </a:rPr>
              <a:t>Select the Data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9292466" y="4277613"/>
            <a:ext cx="2492609" cy="53860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2078"/>
              </a:lnSpc>
            </a:pPr>
            <a:r>
              <a:rPr lang="en-US" sz="2000" b="1" u="sng" spc="-150" err="1">
                <a:solidFill>
                  <a:schemeClr val="bg1"/>
                </a:solidFill>
                <a:latin typeface="Gotham Bold"/>
                <a:ea typeface="Gotham Bold"/>
                <a:cs typeface="Gotham Bold"/>
                <a:sym typeface="Gotham Bold"/>
              </a:rPr>
              <a:t>Customise</a:t>
            </a:r>
            <a:r>
              <a:rPr lang="en-US" sz="2000" b="1" u="sng" spc="-150">
                <a:solidFill>
                  <a:schemeClr val="bg1"/>
                </a:solidFill>
                <a:latin typeface="Gotham Bold"/>
                <a:ea typeface="Gotham Bold"/>
                <a:cs typeface="Gotham Bold"/>
                <a:sym typeface="Gotham Bold"/>
              </a:rPr>
              <a:t> your chart</a:t>
            </a:r>
          </a:p>
          <a:p>
            <a:pPr algn="l">
              <a:lnSpc>
                <a:spcPts val="2078"/>
              </a:lnSpc>
              <a:spcBef>
                <a:spcPct val="0"/>
              </a:spcBef>
            </a:pPr>
            <a:endParaRPr lang="en-US" sz="1839" b="1" spc="-150">
              <a:solidFill>
                <a:srgbClr val="363178"/>
              </a:solidFill>
              <a:latin typeface="Gotham Bold"/>
              <a:ea typeface="Gotham Bold"/>
              <a:cs typeface="Gotham Bold"/>
              <a:sym typeface="Gotham Bold"/>
            </a:endParaRPr>
          </a:p>
        </p:txBody>
      </p:sp>
      <p:sp>
        <p:nvSpPr>
          <p:cNvPr id="36" name="TextBox 36"/>
          <p:cNvSpPr txBox="1"/>
          <p:nvPr/>
        </p:nvSpPr>
        <p:spPr>
          <a:xfrm>
            <a:off x="388559" y="4967773"/>
            <a:ext cx="2646953" cy="454893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endParaRPr lang="en-AU" sz="200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AU" sz="16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Make sure each column or row has descriptive headings and consistent formatting to help Excel correctly </a:t>
            </a:r>
            <a:r>
              <a:rPr lang="en-GB" sz="16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recognise</a:t>
            </a:r>
            <a:r>
              <a:rPr lang="en-AU" sz="16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and </a:t>
            </a:r>
            <a:r>
              <a:rPr lang="en-GB" sz="16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organise </a:t>
            </a:r>
            <a:r>
              <a:rPr lang="en-AU" sz="16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your information.</a:t>
            </a:r>
            <a:r>
              <a:rPr lang="en-GB" sz="16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endParaRPr lang="en-GB" sz="160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After adding data, make sure to click on ‘classic ribbon’ to ensure all options available to you as described in the next steps. (TOP RIGHT HAND CORNER)</a:t>
            </a:r>
            <a:endParaRPr lang="en-AU" sz="160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br>
              <a:rPr lang="en-AU" sz="1600"/>
            </a:br>
            <a:endParaRPr lang="en-AU" sz="1600"/>
          </a:p>
          <a:p>
            <a:pPr algn="l">
              <a:lnSpc>
                <a:spcPts val="2239"/>
              </a:lnSpc>
            </a:pPr>
            <a:endParaRPr lang="en-US" sz="1599" spc="-131">
              <a:solidFill>
                <a:srgbClr val="FFFFFF"/>
              </a:solidFill>
              <a:latin typeface="Gotham"/>
              <a:ea typeface="Gotham"/>
              <a:cs typeface="Gotham"/>
              <a:sym typeface="Gotham"/>
            </a:endParaRPr>
          </a:p>
          <a:p>
            <a:pPr algn="l">
              <a:lnSpc>
                <a:spcPts val="2239"/>
              </a:lnSpc>
            </a:pPr>
            <a:endParaRPr lang="en-US" sz="1599" spc="-131">
              <a:solidFill>
                <a:srgbClr val="FFFFFF"/>
              </a:solidFill>
              <a:latin typeface="Gotham"/>
              <a:ea typeface="Gotham"/>
              <a:cs typeface="Gotham"/>
              <a:sym typeface="Gotham"/>
            </a:endParaRPr>
          </a:p>
        </p:txBody>
      </p:sp>
      <p:sp>
        <p:nvSpPr>
          <p:cNvPr id="37" name="TextBox 37"/>
          <p:cNvSpPr txBox="1"/>
          <p:nvPr/>
        </p:nvSpPr>
        <p:spPr>
          <a:xfrm>
            <a:off x="3291955" y="4676860"/>
            <a:ext cx="2743033" cy="223061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r>
              <a:rPr lang="en-US" sz="1600" spc="-131">
                <a:solidFill>
                  <a:schemeClr val="bg1"/>
                </a:solidFill>
                <a:latin typeface="Arial" panose="020B0604020202020204" pitchFamily="34" charset="0"/>
                <a:ea typeface="Gotham"/>
                <a:cs typeface="Arial" panose="020B0604020202020204" pitchFamily="34" charset="0"/>
                <a:sym typeface="Gotham"/>
              </a:rPr>
              <a:t>Highlight the cells you want to include in your chart (including headers).</a:t>
            </a:r>
            <a:endParaRPr lang="en-GB" sz="1600" spc="-131">
              <a:solidFill>
                <a:schemeClr val="bg1"/>
              </a:solidFill>
              <a:latin typeface="Arial" panose="020B0604020202020204" pitchFamily="34" charset="0"/>
              <a:ea typeface="Gotham"/>
              <a:cs typeface="Arial" panose="020B0604020202020204" pitchFamily="34" charset="0"/>
            </a:endParaRPr>
          </a:p>
          <a:p>
            <a:endParaRPr lang="en-AU" sz="160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AU" sz="16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Double-check that all relevant values and labels are selected so your chart accurately represents the dataset you want to display.</a:t>
            </a:r>
          </a:p>
          <a:p>
            <a:pPr algn="l">
              <a:lnSpc>
                <a:spcPts val="2239"/>
              </a:lnSpc>
            </a:pPr>
            <a:endParaRPr lang="en-US" sz="1599" spc="-131">
              <a:solidFill>
                <a:srgbClr val="FFFFFF"/>
              </a:solidFill>
              <a:latin typeface="Gotham"/>
              <a:ea typeface="Gotham"/>
              <a:cs typeface="Gotham"/>
              <a:sym typeface="Gotham"/>
            </a:endParaRPr>
          </a:p>
        </p:txBody>
      </p:sp>
      <p:sp>
        <p:nvSpPr>
          <p:cNvPr id="38" name="TextBox 38"/>
          <p:cNvSpPr txBox="1"/>
          <p:nvPr/>
        </p:nvSpPr>
        <p:spPr>
          <a:xfrm>
            <a:off x="6036323" y="5107250"/>
            <a:ext cx="2857019" cy="336425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360000" lvl="1" indent="-172720" algn="l">
              <a:lnSpc>
                <a:spcPts val="2239"/>
              </a:lnSpc>
              <a:buFont typeface="Arial"/>
              <a:buChar char="•"/>
            </a:pPr>
            <a:r>
              <a:rPr lang="en-US" sz="1600" spc="-131">
                <a:solidFill>
                  <a:schemeClr val="bg1"/>
                </a:solidFill>
                <a:latin typeface="Arial" panose="020B0604020202020204" pitchFamily="34" charset="0"/>
                <a:ea typeface="Gotham"/>
                <a:cs typeface="Arial" panose="020B0604020202020204" pitchFamily="34" charset="0"/>
                <a:sym typeface="Gotham"/>
              </a:rPr>
              <a:t>Go to the Insert tab on the ribbon. </a:t>
            </a:r>
            <a:endParaRPr lang="en-US" sz="1600" spc="-131">
              <a:solidFill>
                <a:schemeClr val="bg1"/>
              </a:solidFill>
              <a:latin typeface="Arial" panose="020B0604020202020204" pitchFamily="34" charset="0"/>
              <a:ea typeface="Gotham"/>
              <a:cs typeface="Arial" panose="020B0604020202020204" pitchFamily="34" charset="0"/>
            </a:endParaRPr>
          </a:p>
          <a:p>
            <a:pPr marL="360000" lvl="1" indent="-172720">
              <a:lnSpc>
                <a:spcPts val="2239"/>
              </a:lnSpc>
              <a:buFont typeface="Arial"/>
              <a:buChar char="•"/>
            </a:pPr>
            <a:r>
              <a:rPr lang="en-US" sz="1600" spc="-131">
                <a:solidFill>
                  <a:schemeClr val="bg1"/>
                </a:solidFill>
                <a:latin typeface="Arial" panose="020B0604020202020204" pitchFamily="34" charset="0"/>
                <a:ea typeface="Gotham"/>
                <a:cs typeface="Arial" panose="020B0604020202020204" pitchFamily="34" charset="0"/>
                <a:sym typeface="Gotham"/>
              </a:rPr>
              <a:t>In the insert Groups, choose the chart type you want and click insert:</a:t>
            </a:r>
            <a:endParaRPr lang="en-US" sz="1600" spc="-131">
              <a:solidFill>
                <a:schemeClr val="bg1"/>
              </a:solidFill>
              <a:latin typeface="Arial" panose="020B0604020202020204" pitchFamily="34" charset="0"/>
              <a:ea typeface="Gotham"/>
              <a:cs typeface="Arial" panose="020B0604020202020204" pitchFamily="34" charset="0"/>
            </a:endParaRPr>
          </a:p>
          <a:p>
            <a:pPr marL="360000" lvl="1" indent="-172720" algn="l">
              <a:lnSpc>
                <a:spcPts val="2239"/>
              </a:lnSpc>
              <a:buFont typeface="Arial"/>
              <a:buChar char="•"/>
            </a:pPr>
            <a:r>
              <a:rPr lang="en-US" sz="1600" spc="-131">
                <a:solidFill>
                  <a:schemeClr val="bg1"/>
                </a:solidFill>
                <a:latin typeface="Arial" panose="020B0604020202020204" pitchFamily="34" charset="0"/>
                <a:ea typeface="Gotham"/>
                <a:cs typeface="Arial" panose="020B0604020202020204" pitchFamily="34" charset="0"/>
                <a:sym typeface="Gotham"/>
              </a:rPr>
              <a:t>📊 Column / Bar Chart – compare categories</a:t>
            </a:r>
            <a:endParaRPr lang="en-US" sz="1600" spc="-131">
              <a:solidFill>
                <a:schemeClr val="bg1"/>
              </a:solidFill>
              <a:latin typeface="Arial" panose="020B0604020202020204" pitchFamily="34" charset="0"/>
              <a:ea typeface="Gotham"/>
              <a:cs typeface="Arial" panose="020B0604020202020204" pitchFamily="34" charset="0"/>
            </a:endParaRPr>
          </a:p>
          <a:p>
            <a:pPr marL="360000" lvl="1" indent="-172720" algn="l">
              <a:lnSpc>
                <a:spcPts val="2239"/>
              </a:lnSpc>
              <a:buFont typeface="Arial"/>
              <a:buChar char="•"/>
            </a:pPr>
            <a:r>
              <a:rPr lang="en-US" sz="1600" spc="-131">
                <a:solidFill>
                  <a:schemeClr val="bg1"/>
                </a:solidFill>
                <a:latin typeface="Arial" panose="020B0604020202020204" pitchFamily="34" charset="0"/>
                <a:ea typeface="Gotham"/>
                <a:cs typeface="Arial" panose="020B0604020202020204" pitchFamily="34" charset="0"/>
                <a:sym typeface="Gotham"/>
              </a:rPr>
              <a:t>📈 Line Chart – show trends over time</a:t>
            </a:r>
            <a:endParaRPr lang="en-US" sz="1600" spc="-131">
              <a:solidFill>
                <a:schemeClr val="bg1"/>
              </a:solidFill>
              <a:latin typeface="Arial" panose="020B0604020202020204" pitchFamily="34" charset="0"/>
              <a:ea typeface="Gotham"/>
              <a:cs typeface="Arial" panose="020B0604020202020204" pitchFamily="34" charset="0"/>
            </a:endParaRPr>
          </a:p>
          <a:p>
            <a:pPr marL="360000" lvl="1" indent="-172720" algn="l">
              <a:lnSpc>
                <a:spcPts val="2239"/>
              </a:lnSpc>
              <a:buFont typeface="Arial"/>
              <a:buChar char="•"/>
            </a:pPr>
            <a:r>
              <a:rPr lang="en-US" sz="1600" spc="-131">
                <a:solidFill>
                  <a:schemeClr val="bg1"/>
                </a:solidFill>
                <a:latin typeface="Arial" panose="020B0604020202020204" pitchFamily="34" charset="0"/>
                <a:ea typeface="Gotham"/>
                <a:cs typeface="Arial" panose="020B0604020202020204" pitchFamily="34" charset="0"/>
                <a:sym typeface="Gotham"/>
              </a:rPr>
              <a:t>🥧 Pie Chart – show proportions</a:t>
            </a:r>
            <a:endParaRPr lang="en-US" sz="1600" spc="-131">
              <a:solidFill>
                <a:schemeClr val="bg1"/>
              </a:solidFill>
              <a:latin typeface="Arial" panose="020B0604020202020204" pitchFamily="34" charset="0"/>
              <a:ea typeface="Gotham"/>
              <a:cs typeface="Arial" panose="020B0604020202020204" pitchFamily="34" charset="0"/>
            </a:endParaRPr>
          </a:p>
          <a:p>
            <a:pPr marL="360000" lvl="1" indent="-172720" algn="l">
              <a:lnSpc>
                <a:spcPts val="2239"/>
              </a:lnSpc>
              <a:buFont typeface="Arial"/>
              <a:buChar char="•"/>
            </a:pPr>
            <a:r>
              <a:rPr lang="en-US" sz="1600" spc="-131">
                <a:solidFill>
                  <a:schemeClr val="bg1"/>
                </a:solidFill>
                <a:latin typeface="Arial" panose="020B0604020202020204" pitchFamily="34" charset="0"/>
                <a:ea typeface="Gotham"/>
                <a:cs typeface="Arial" panose="020B0604020202020204" pitchFamily="34" charset="0"/>
                <a:sym typeface="Gotham"/>
              </a:rPr>
              <a:t>📉 Scatter Chart – show relationships between variables</a:t>
            </a:r>
            <a:endParaRPr lang="en-US" sz="1600" spc="-131">
              <a:solidFill>
                <a:schemeClr val="bg1"/>
              </a:solidFill>
              <a:latin typeface="Arial" panose="020B0604020202020204" pitchFamily="34" charset="0"/>
              <a:ea typeface="Gotham"/>
              <a:cs typeface="Arial" panose="020B0604020202020204" pitchFamily="34" charset="0"/>
            </a:endParaRPr>
          </a:p>
          <a:p>
            <a:pPr algn="l">
              <a:lnSpc>
                <a:spcPts val="2239"/>
              </a:lnSpc>
            </a:pPr>
            <a:endParaRPr lang="en-US" sz="1599" spc="-131">
              <a:solidFill>
                <a:srgbClr val="363178"/>
              </a:solidFill>
              <a:latin typeface="Gotham"/>
              <a:ea typeface="Gotham"/>
              <a:cs typeface="Gotham"/>
              <a:sym typeface="Gotham"/>
            </a:endParaRPr>
          </a:p>
        </p:txBody>
      </p:sp>
      <p:sp>
        <p:nvSpPr>
          <p:cNvPr id="39" name="TextBox 39"/>
          <p:cNvSpPr txBox="1"/>
          <p:nvPr/>
        </p:nvSpPr>
        <p:spPr>
          <a:xfrm>
            <a:off x="8985862" y="4662205"/>
            <a:ext cx="2834742" cy="195848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344805" lvl="1" indent="-172720" algn="l">
              <a:lnSpc>
                <a:spcPts val="2239"/>
              </a:lnSpc>
              <a:buFont typeface="Arial"/>
              <a:buChar char="•"/>
            </a:pPr>
            <a:r>
              <a:rPr lang="en-US" sz="1600" spc="-131">
                <a:solidFill>
                  <a:schemeClr val="bg1"/>
                </a:solidFill>
                <a:latin typeface="Arial" panose="020B0604020202020204" pitchFamily="34" charset="0"/>
                <a:ea typeface="Gotham"/>
                <a:cs typeface="Arial" panose="020B0604020202020204" pitchFamily="34" charset="0"/>
                <a:sym typeface="Gotham"/>
              </a:rPr>
              <a:t>Once the chart appears, you can:</a:t>
            </a:r>
            <a:endParaRPr lang="en-US" sz="1600" spc="-131">
              <a:solidFill>
                <a:schemeClr val="bg1"/>
              </a:solidFill>
              <a:latin typeface="Arial" panose="020B0604020202020204" pitchFamily="34" charset="0"/>
              <a:ea typeface="Gotham"/>
              <a:cs typeface="Arial" panose="020B0604020202020204" pitchFamily="34" charset="0"/>
            </a:endParaRPr>
          </a:p>
          <a:p>
            <a:pPr marL="344805" lvl="1" indent="-172720" algn="l">
              <a:lnSpc>
                <a:spcPts val="2239"/>
              </a:lnSpc>
              <a:buFont typeface="Arial"/>
              <a:buChar char="•"/>
            </a:pPr>
            <a:r>
              <a:rPr lang="en-US" sz="1600" spc="-131">
                <a:solidFill>
                  <a:schemeClr val="bg1"/>
                </a:solidFill>
                <a:latin typeface="Arial" panose="020B0604020202020204" pitchFamily="34" charset="0"/>
                <a:ea typeface="Gotham"/>
                <a:cs typeface="Arial" panose="020B0604020202020204" pitchFamily="34" charset="0"/>
                <a:sym typeface="Gotham"/>
              </a:rPr>
              <a:t>Change Chart Title (click to edit)</a:t>
            </a:r>
            <a:endParaRPr lang="en-US" sz="1600" spc="-131">
              <a:solidFill>
                <a:schemeClr val="bg1"/>
              </a:solidFill>
              <a:latin typeface="Arial" panose="020B0604020202020204" pitchFamily="34" charset="0"/>
              <a:ea typeface="Gotham"/>
              <a:cs typeface="Arial" panose="020B0604020202020204" pitchFamily="34" charset="0"/>
            </a:endParaRPr>
          </a:p>
          <a:p>
            <a:pPr marL="344805" lvl="1" indent="-172720" algn="l">
              <a:lnSpc>
                <a:spcPts val="2239"/>
              </a:lnSpc>
              <a:buFont typeface="Arial"/>
              <a:buChar char="•"/>
            </a:pPr>
            <a:r>
              <a:rPr lang="en-US" sz="1600" spc="-131">
                <a:solidFill>
                  <a:schemeClr val="bg1"/>
                </a:solidFill>
                <a:latin typeface="Arial" panose="020B0604020202020204" pitchFamily="34" charset="0"/>
                <a:ea typeface="Gotham"/>
                <a:cs typeface="Arial" panose="020B0604020202020204" pitchFamily="34" charset="0"/>
                <a:sym typeface="Gotham"/>
              </a:rPr>
              <a:t>Add Data Labels</a:t>
            </a:r>
            <a:endParaRPr lang="en-US" sz="1600" spc="-131">
              <a:solidFill>
                <a:schemeClr val="bg1"/>
              </a:solidFill>
              <a:latin typeface="Arial" panose="020B0604020202020204" pitchFamily="34" charset="0"/>
              <a:ea typeface="Gotham"/>
              <a:cs typeface="Arial" panose="020B0604020202020204" pitchFamily="34" charset="0"/>
            </a:endParaRPr>
          </a:p>
          <a:p>
            <a:pPr marL="344805" lvl="1" indent="-172720" algn="l">
              <a:lnSpc>
                <a:spcPts val="2239"/>
              </a:lnSpc>
              <a:buFont typeface="Arial"/>
              <a:buChar char="•"/>
            </a:pPr>
            <a:r>
              <a:rPr lang="en-US" sz="1600" spc="-131">
                <a:solidFill>
                  <a:schemeClr val="bg1"/>
                </a:solidFill>
                <a:latin typeface="Arial" panose="020B0604020202020204" pitchFamily="34" charset="0"/>
                <a:ea typeface="Gotham"/>
                <a:cs typeface="Arial" panose="020B0604020202020204" pitchFamily="34" charset="0"/>
                <a:sym typeface="Gotham"/>
              </a:rPr>
              <a:t>Adjust Chart Styles and </a:t>
            </a:r>
            <a:r>
              <a:rPr lang="en-GB" sz="1600" spc="-131">
                <a:solidFill>
                  <a:schemeClr val="bg1"/>
                </a:solidFill>
                <a:latin typeface="Arial" panose="020B0604020202020204" pitchFamily="34" charset="0"/>
                <a:ea typeface="Gotham"/>
                <a:cs typeface="Arial" panose="020B0604020202020204" pitchFamily="34" charset="0"/>
                <a:sym typeface="Gotham"/>
              </a:rPr>
              <a:t>Colour’s</a:t>
            </a:r>
            <a:endParaRPr lang="en-US" sz="1600" spc="-131">
              <a:solidFill>
                <a:schemeClr val="bg1"/>
              </a:solidFill>
              <a:latin typeface="Arial" panose="020B0604020202020204" pitchFamily="34" charset="0"/>
              <a:ea typeface="Gotham"/>
              <a:cs typeface="Arial" panose="020B0604020202020204" pitchFamily="34" charset="0"/>
            </a:endParaRPr>
          </a:p>
          <a:p>
            <a:pPr marL="344805" lvl="1" indent="-172720" algn="l">
              <a:lnSpc>
                <a:spcPts val="2239"/>
              </a:lnSpc>
              <a:buFont typeface="Arial"/>
              <a:buChar char="•"/>
            </a:pPr>
            <a:r>
              <a:rPr lang="en-US" sz="1600" spc="-131">
                <a:solidFill>
                  <a:schemeClr val="bg1"/>
                </a:solidFill>
                <a:latin typeface="Arial" panose="020B0604020202020204" pitchFamily="34" charset="0"/>
                <a:ea typeface="Gotham"/>
                <a:cs typeface="Arial" panose="020B0604020202020204" pitchFamily="34" charset="0"/>
                <a:sym typeface="Gotham"/>
              </a:rPr>
              <a:t>Use Chart Elements (the + button) to add axes, legends, etc.</a:t>
            </a:r>
            <a:endParaRPr lang="en-US" sz="1600" spc="-131">
              <a:solidFill>
                <a:schemeClr val="bg1"/>
              </a:solidFill>
              <a:latin typeface="Arial" panose="020B0604020202020204" pitchFamily="34" charset="0"/>
              <a:ea typeface="Gotham"/>
              <a:cs typeface="Arial" panose="020B0604020202020204" pitchFamily="34" charset="0"/>
            </a:endParaRPr>
          </a:p>
          <a:p>
            <a:pPr algn="l">
              <a:lnSpc>
                <a:spcPts val="2239"/>
              </a:lnSpc>
            </a:pPr>
            <a:endParaRPr lang="en-US" sz="1599" spc="-131">
              <a:solidFill>
                <a:srgbClr val="363178"/>
              </a:solidFill>
              <a:latin typeface="Gotham"/>
              <a:ea typeface="Gotham"/>
              <a:cs typeface="Gotham"/>
              <a:sym typeface="Gotham"/>
            </a:endParaRPr>
          </a:p>
        </p:txBody>
      </p:sp>
      <p:sp>
        <p:nvSpPr>
          <p:cNvPr id="40" name="TextBox 40"/>
          <p:cNvSpPr txBox="1"/>
          <p:nvPr/>
        </p:nvSpPr>
        <p:spPr>
          <a:xfrm>
            <a:off x="12139413" y="5899414"/>
            <a:ext cx="2493919" cy="111209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344805" lvl="1" indent="-172720" algn="l">
              <a:lnSpc>
                <a:spcPts val="2239"/>
              </a:lnSpc>
              <a:buFont typeface="Arial"/>
              <a:buChar char="•"/>
            </a:pPr>
            <a:r>
              <a:rPr lang="en-US" sz="1600" spc="-131">
                <a:solidFill>
                  <a:srgbClr val="FFFFFF"/>
                </a:solidFill>
                <a:latin typeface="Arial" panose="020B0604020202020204" pitchFamily="34" charset="0"/>
                <a:ea typeface="Gotham"/>
                <a:cs typeface="Arial" panose="020B0604020202020204" pitchFamily="34" charset="0"/>
                <a:sym typeface="Gotham"/>
              </a:rPr>
              <a:t>Click and drag the chart to reposition it.</a:t>
            </a:r>
            <a:endParaRPr lang="en-US" sz="1600" spc="-131">
              <a:solidFill>
                <a:srgbClr val="FFFFFF"/>
              </a:solidFill>
              <a:latin typeface="Arial" panose="020B0604020202020204" pitchFamily="34" charset="0"/>
              <a:ea typeface="Gotham"/>
              <a:cs typeface="Arial" panose="020B0604020202020204" pitchFamily="34" charset="0"/>
            </a:endParaRPr>
          </a:p>
          <a:p>
            <a:pPr marL="344805" lvl="1" indent="-172720" algn="l">
              <a:lnSpc>
                <a:spcPts val="2239"/>
              </a:lnSpc>
              <a:buFont typeface="Arial"/>
              <a:buChar char="•"/>
            </a:pPr>
            <a:r>
              <a:rPr lang="en-US" sz="1600" spc="-131">
                <a:solidFill>
                  <a:srgbClr val="FFFFFF"/>
                </a:solidFill>
                <a:latin typeface="Arial" panose="020B0604020202020204" pitchFamily="34" charset="0"/>
                <a:ea typeface="Gotham"/>
                <a:cs typeface="Arial" panose="020B0604020202020204" pitchFamily="34" charset="0"/>
                <a:sym typeface="Gotham"/>
              </a:rPr>
              <a:t>Drag the corners to resize it.</a:t>
            </a:r>
            <a:endParaRPr lang="en-US" sz="1600" spc="-131">
              <a:solidFill>
                <a:srgbClr val="FFFFFF"/>
              </a:solidFill>
              <a:latin typeface="Arial" panose="020B0604020202020204" pitchFamily="34" charset="0"/>
              <a:ea typeface="Gotham"/>
              <a:cs typeface="Arial" panose="020B0604020202020204" pitchFamily="34" charset="0"/>
            </a:endParaRPr>
          </a:p>
          <a:p>
            <a:pPr algn="l">
              <a:lnSpc>
                <a:spcPts val="2239"/>
              </a:lnSpc>
            </a:pPr>
            <a:endParaRPr lang="en-US" sz="1599" spc="-131">
              <a:solidFill>
                <a:srgbClr val="FFFFFF"/>
              </a:solidFill>
              <a:latin typeface="Gotham"/>
              <a:ea typeface="Gotham"/>
              <a:cs typeface="Gotham"/>
              <a:sym typeface="Gotham"/>
            </a:endParaRPr>
          </a:p>
        </p:txBody>
      </p:sp>
      <p:sp>
        <p:nvSpPr>
          <p:cNvPr id="41" name="TextBox 41"/>
          <p:cNvSpPr txBox="1"/>
          <p:nvPr/>
        </p:nvSpPr>
        <p:spPr>
          <a:xfrm>
            <a:off x="383704" y="3947883"/>
            <a:ext cx="1302114" cy="4058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045"/>
              </a:lnSpc>
            </a:pPr>
            <a:r>
              <a:rPr lang="en-US" sz="3140" b="1" spc="-263">
                <a:solidFill>
                  <a:srgbClr val="FFFFFF"/>
                </a:solidFill>
                <a:latin typeface="DM Sans Bold"/>
                <a:ea typeface="DM Sans Bold"/>
                <a:cs typeface="DM Sans Bold"/>
                <a:sym typeface="DM Sans Bold"/>
              </a:rPr>
              <a:t>Step 1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6355471" y="4031188"/>
            <a:ext cx="1340656" cy="4058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045"/>
              </a:lnSpc>
            </a:pPr>
            <a:r>
              <a:rPr lang="en-US" sz="3140" b="1" spc="-263">
                <a:solidFill>
                  <a:srgbClr val="363178"/>
                </a:solidFill>
                <a:latin typeface="DM Sans Bold"/>
                <a:ea typeface="DM Sans Bold"/>
                <a:cs typeface="DM Sans Bold"/>
                <a:sym typeface="DM Sans Bold"/>
              </a:rPr>
              <a:t>Step 3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12331802" y="4232458"/>
            <a:ext cx="1108312" cy="4058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045"/>
              </a:lnSpc>
            </a:pPr>
            <a:r>
              <a:rPr lang="en-US" sz="3140" b="1" spc="-263">
                <a:solidFill>
                  <a:srgbClr val="FFFFFF"/>
                </a:solidFill>
                <a:latin typeface="DM Sans Bold"/>
                <a:ea typeface="DM Sans Bold"/>
                <a:cs typeface="DM Sans Bold"/>
                <a:sym typeface="DM Sans Bold"/>
              </a:rPr>
              <a:t>Step 5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3364177" y="3086570"/>
            <a:ext cx="1319766" cy="4058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045"/>
              </a:lnSpc>
            </a:pPr>
            <a:r>
              <a:rPr lang="en-US" sz="3140" b="1" spc="-263">
                <a:solidFill>
                  <a:srgbClr val="FFFFFF"/>
                </a:solidFill>
                <a:latin typeface="DM Sans Bold"/>
                <a:ea typeface="DM Sans Bold"/>
                <a:cs typeface="DM Sans Bold"/>
                <a:sym typeface="DM Sans Bold"/>
              </a:rPr>
              <a:t>Step 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9059984" y="3265279"/>
            <a:ext cx="1439989" cy="4058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045"/>
              </a:lnSpc>
            </a:pPr>
            <a:r>
              <a:rPr lang="en-US" sz="3140" b="1" spc="-263">
                <a:solidFill>
                  <a:srgbClr val="363178"/>
                </a:solidFill>
                <a:latin typeface="DM Sans Bold"/>
                <a:ea typeface="DM Sans Bold"/>
                <a:cs typeface="DM Sans Bold"/>
                <a:sym typeface="DM Sans Bold"/>
              </a:rPr>
              <a:t>Step 4</a:t>
            </a:r>
          </a:p>
        </p:txBody>
      </p:sp>
      <p:grpSp>
        <p:nvGrpSpPr>
          <p:cNvPr id="46" name="Group 46"/>
          <p:cNvGrpSpPr/>
          <p:nvPr/>
        </p:nvGrpSpPr>
        <p:grpSpPr>
          <a:xfrm>
            <a:off x="14948718" y="3019895"/>
            <a:ext cx="2900423" cy="5429024"/>
            <a:chOff x="0" y="0"/>
            <a:chExt cx="802447" cy="1502023"/>
          </a:xfrm>
        </p:grpSpPr>
        <p:sp>
          <p:nvSpPr>
            <p:cNvPr id="47" name="Freeform 47"/>
            <p:cNvSpPr/>
            <p:nvPr/>
          </p:nvSpPr>
          <p:spPr>
            <a:xfrm>
              <a:off x="0" y="0"/>
              <a:ext cx="802447" cy="1502023"/>
            </a:xfrm>
            <a:custGeom>
              <a:avLst/>
              <a:gdLst/>
              <a:ahLst/>
              <a:cxnLst/>
              <a:rect l="l" t="t" r="r" b="b"/>
              <a:pathLst>
                <a:path w="802447" h="1502023">
                  <a:moveTo>
                    <a:pt x="266924" y="0"/>
                  </a:moveTo>
                  <a:lnTo>
                    <a:pt x="535523" y="0"/>
                  </a:lnTo>
                  <a:cubicBezTo>
                    <a:pt x="606315" y="0"/>
                    <a:pt x="674209" y="28122"/>
                    <a:pt x="724266" y="78180"/>
                  </a:cubicBezTo>
                  <a:cubicBezTo>
                    <a:pt x="774324" y="128238"/>
                    <a:pt x="802447" y="196131"/>
                    <a:pt x="802447" y="266924"/>
                  </a:cubicBezTo>
                  <a:lnTo>
                    <a:pt x="802447" y="1235099"/>
                  </a:lnTo>
                  <a:cubicBezTo>
                    <a:pt x="802447" y="1305892"/>
                    <a:pt x="774324" y="1373785"/>
                    <a:pt x="724266" y="1423843"/>
                  </a:cubicBezTo>
                  <a:cubicBezTo>
                    <a:pt x="674209" y="1473901"/>
                    <a:pt x="606315" y="1502023"/>
                    <a:pt x="535523" y="1502023"/>
                  </a:cubicBezTo>
                  <a:lnTo>
                    <a:pt x="266924" y="1502023"/>
                  </a:lnTo>
                  <a:cubicBezTo>
                    <a:pt x="196131" y="1502023"/>
                    <a:pt x="128238" y="1473901"/>
                    <a:pt x="78180" y="1423843"/>
                  </a:cubicBezTo>
                  <a:cubicBezTo>
                    <a:pt x="28122" y="1373785"/>
                    <a:pt x="0" y="1305892"/>
                    <a:pt x="0" y="1235099"/>
                  </a:cubicBezTo>
                  <a:lnTo>
                    <a:pt x="0" y="266924"/>
                  </a:lnTo>
                  <a:cubicBezTo>
                    <a:pt x="0" y="196131"/>
                    <a:pt x="28122" y="128238"/>
                    <a:pt x="78180" y="78180"/>
                  </a:cubicBezTo>
                  <a:cubicBezTo>
                    <a:pt x="128238" y="28122"/>
                    <a:pt x="196131" y="0"/>
                    <a:pt x="266924" y="0"/>
                  </a:cubicBezTo>
                  <a:close/>
                </a:path>
              </a:pathLst>
            </a:custGeom>
            <a:solidFill>
              <a:srgbClr val="EE6363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8" name="TextBox 48"/>
            <p:cNvSpPr txBox="1"/>
            <p:nvPr/>
          </p:nvSpPr>
          <p:spPr>
            <a:xfrm>
              <a:off x="0" y="19050"/>
              <a:ext cx="802447" cy="148297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078"/>
                </a:lnSpc>
              </a:pPr>
              <a:endParaRPr/>
            </a:p>
          </p:txBody>
        </p:sp>
      </p:grpSp>
      <p:sp>
        <p:nvSpPr>
          <p:cNvPr id="49" name="Freeform 49"/>
          <p:cNvSpPr/>
          <p:nvPr/>
        </p:nvSpPr>
        <p:spPr>
          <a:xfrm>
            <a:off x="14948718" y="3041476"/>
            <a:ext cx="1732477" cy="1030036"/>
          </a:xfrm>
          <a:custGeom>
            <a:avLst/>
            <a:gdLst/>
            <a:ahLst/>
            <a:cxnLst/>
            <a:rect l="l" t="t" r="r" b="b"/>
            <a:pathLst>
              <a:path w="1732477" h="1030036">
                <a:moveTo>
                  <a:pt x="0" y="0"/>
                </a:moveTo>
                <a:lnTo>
                  <a:pt x="1732477" y="0"/>
                </a:lnTo>
                <a:lnTo>
                  <a:pt x="1732477" y="1030037"/>
                </a:lnTo>
                <a:lnTo>
                  <a:pt x="0" y="1030037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0" name="TextBox 50"/>
          <p:cNvSpPr txBox="1"/>
          <p:nvPr/>
        </p:nvSpPr>
        <p:spPr>
          <a:xfrm>
            <a:off x="15096815" y="3360529"/>
            <a:ext cx="1302114" cy="40588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045"/>
              </a:lnSpc>
            </a:pPr>
            <a:r>
              <a:rPr lang="en-US" sz="3140" b="1" spc="-263">
                <a:solidFill>
                  <a:srgbClr val="FFFFFF"/>
                </a:solidFill>
                <a:latin typeface="DM Sans Bold"/>
                <a:ea typeface="DM Sans Bold"/>
                <a:cs typeface="DM Sans Bold"/>
                <a:sym typeface="DM Sans Bold"/>
              </a:rPr>
              <a:t>Step 6</a:t>
            </a:r>
          </a:p>
        </p:txBody>
      </p:sp>
      <p:sp>
        <p:nvSpPr>
          <p:cNvPr id="51" name="TextBox 51"/>
          <p:cNvSpPr txBox="1"/>
          <p:nvPr/>
        </p:nvSpPr>
        <p:spPr>
          <a:xfrm>
            <a:off x="14920143" y="4929755"/>
            <a:ext cx="2665449" cy="280487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344805" lvl="1" indent="-172720" algn="l">
              <a:lnSpc>
                <a:spcPts val="2239"/>
              </a:lnSpc>
              <a:buFont typeface="Arial"/>
              <a:buChar char="•"/>
            </a:pPr>
            <a:r>
              <a:rPr lang="en-US" sz="1600" spc="-131" dirty="0">
                <a:solidFill>
                  <a:schemeClr val="bg1"/>
                </a:solidFill>
                <a:latin typeface="Arial" panose="020B0604020202020204" pitchFamily="34" charset="0"/>
                <a:ea typeface="Gotham"/>
                <a:cs typeface="Arial" panose="020B0604020202020204" pitchFamily="34" charset="0"/>
                <a:sym typeface="Gotham"/>
              </a:rPr>
              <a:t>Right-click your chart → Select Data → add or remove series.</a:t>
            </a:r>
            <a:endParaRPr lang="en-US" sz="1600" spc="-131" dirty="0">
              <a:solidFill>
                <a:schemeClr val="bg1"/>
              </a:solidFill>
              <a:latin typeface="Arial" panose="020B0604020202020204" pitchFamily="34" charset="0"/>
              <a:ea typeface="Gotham"/>
              <a:cs typeface="Arial" panose="020B0604020202020204" pitchFamily="34" charset="0"/>
            </a:endParaRPr>
          </a:p>
          <a:p>
            <a:pPr marL="344805" lvl="1" indent="-172720" algn="l">
              <a:lnSpc>
                <a:spcPts val="2239"/>
              </a:lnSpc>
              <a:buFont typeface="Arial"/>
              <a:buChar char="•"/>
            </a:pPr>
            <a:r>
              <a:rPr lang="en-US" sz="1600" spc="-131" dirty="0">
                <a:solidFill>
                  <a:schemeClr val="bg1"/>
                </a:solidFill>
                <a:latin typeface="Arial" panose="020B0604020202020204" pitchFamily="34" charset="0"/>
                <a:ea typeface="Gotham"/>
                <a:cs typeface="Arial" panose="020B0604020202020204" pitchFamily="34" charset="0"/>
                <a:sym typeface="Gotham"/>
              </a:rPr>
              <a:t>Use the Chart Design and Format tabs for advanced </a:t>
            </a:r>
            <a:r>
              <a:rPr lang="en-US" sz="1600" spc="-131" dirty="0" err="1">
                <a:solidFill>
                  <a:schemeClr val="bg1"/>
                </a:solidFill>
                <a:latin typeface="Arial" panose="020B0604020202020204" pitchFamily="34" charset="0"/>
                <a:ea typeface="Gotham"/>
                <a:cs typeface="Arial" panose="020B0604020202020204" pitchFamily="34" charset="0"/>
                <a:sym typeface="Gotham"/>
              </a:rPr>
              <a:t>customisation</a:t>
            </a:r>
            <a:r>
              <a:rPr lang="en-GB" sz="1600" spc="-131" dirty="0">
                <a:solidFill>
                  <a:schemeClr val="bg1"/>
                </a:solidFill>
                <a:latin typeface="Arial" panose="020B0604020202020204" pitchFamily="34" charset="0"/>
                <a:ea typeface="Gotham"/>
                <a:cs typeface="Arial" panose="020B0604020202020204" pitchFamily="34" charset="0"/>
                <a:sym typeface="Gotham"/>
              </a:rPr>
              <a:t>, </a:t>
            </a:r>
            <a:r>
              <a:rPr lang="en-AU" sz="1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such as changing colours, styles, or fine-tuning specific visual elements.</a:t>
            </a:r>
            <a:endParaRPr lang="en-AU" sz="1600" dirty="0">
              <a:solidFill>
                <a:schemeClr val="bg1"/>
              </a:solidFill>
              <a:latin typeface="Arial" panose="020B0604020202020204" pitchFamily="34" charset="0"/>
              <a:ea typeface="Calibri"/>
              <a:cs typeface="Arial" panose="020B0604020202020204" pitchFamily="34" charset="0"/>
            </a:endParaRPr>
          </a:p>
          <a:p>
            <a:pPr marL="344805" lvl="1" indent="-172720" algn="l">
              <a:lnSpc>
                <a:spcPts val="2239"/>
              </a:lnSpc>
              <a:buFont typeface="Arial"/>
              <a:buChar char="•"/>
            </a:pPr>
            <a:endParaRPr lang="en-US" sz="1600" spc="-131" dirty="0">
              <a:solidFill>
                <a:srgbClr val="FFFFFF"/>
              </a:solidFill>
              <a:latin typeface="Gotham"/>
              <a:ea typeface="Gotham"/>
              <a:cs typeface="Gotham"/>
            </a:endParaRPr>
          </a:p>
          <a:p>
            <a:pPr algn="l">
              <a:lnSpc>
                <a:spcPts val="2239"/>
              </a:lnSpc>
            </a:pPr>
            <a:endParaRPr lang="en-US" sz="1599" spc="-131" dirty="0">
              <a:solidFill>
                <a:srgbClr val="FFFFFF"/>
              </a:solidFill>
              <a:latin typeface="Gotham"/>
              <a:ea typeface="Gotham"/>
              <a:cs typeface="Gotham"/>
              <a:sym typeface="Gotham"/>
            </a:endParaRPr>
          </a:p>
        </p:txBody>
      </p:sp>
      <p:sp>
        <p:nvSpPr>
          <p:cNvPr id="52" name="TextBox 52"/>
          <p:cNvSpPr txBox="1"/>
          <p:nvPr/>
        </p:nvSpPr>
        <p:spPr>
          <a:xfrm>
            <a:off x="15186843" y="4490939"/>
            <a:ext cx="2025797" cy="26968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078"/>
              </a:lnSpc>
              <a:spcBef>
                <a:spcPct val="0"/>
              </a:spcBef>
            </a:pPr>
            <a:r>
              <a:rPr lang="en-US" sz="2000" b="1" u="sng" spc="-150">
                <a:solidFill>
                  <a:srgbClr val="FFFFFF"/>
                </a:solidFill>
                <a:latin typeface="Gotham Bold"/>
                <a:ea typeface="Gotham Bold"/>
                <a:cs typeface="Gotham Bold"/>
                <a:sym typeface="Gotham Bold"/>
              </a:rPr>
              <a:t>Optional</a:t>
            </a:r>
            <a:r>
              <a:rPr lang="en-US" sz="1839" b="1" u="sng" spc="-150">
                <a:solidFill>
                  <a:srgbClr val="FFFFFF"/>
                </a:solidFill>
                <a:latin typeface="Gotham Bold"/>
                <a:ea typeface="Gotham Bold"/>
                <a:cs typeface="Gotham Bold"/>
                <a:sym typeface="Gotham Bold"/>
              </a:rPr>
              <a:t> </a:t>
            </a:r>
          </a:p>
        </p:txBody>
      </p:sp>
      <p:sp>
        <p:nvSpPr>
          <p:cNvPr id="53" name="TextBox 52">
            <a:extLst>
              <a:ext uri="{FF2B5EF4-FFF2-40B4-BE49-F238E27FC236}">
                <a16:creationId xmlns:a16="http://schemas.microsoft.com/office/drawing/2014/main" id="{135C9D4E-26D1-111A-90F5-6184264FE29D}"/>
              </a:ext>
            </a:extLst>
          </p:cNvPr>
          <p:cNvSpPr txBox="1"/>
          <p:nvPr/>
        </p:nvSpPr>
        <p:spPr>
          <a:xfrm>
            <a:off x="1307953" y="1757532"/>
            <a:ext cx="14904549" cy="707886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Creating a chart in Microsoft Excel is an effective way to present data visually and make information easier to understand. To begin, open a blank worksheet </a:t>
            </a:r>
          </a:p>
        </p:txBody>
      </p:sp>
      <p:pic>
        <p:nvPicPr>
          <p:cNvPr id="64" name="Picture 63" descr="A screenshot of a computer&#10;&#10;Description automatically generated">
            <a:extLst>
              <a:ext uri="{FF2B5EF4-FFF2-40B4-BE49-F238E27FC236}">
                <a16:creationId xmlns:a16="http://schemas.microsoft.com/office/drawing/2014/main" id="{6AA2FC06-4017-C944-8D6F-2D7A8A8190B2}"/>
              </a:ext>
            </a:extLst>
          </p:cNvPr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9373"/>
          <a:stretch/>
        </p:blipFill>
        <p:spPr>
          <a:xfrm>
            <a:off x="5049523" y="2353914"/>
            <a:ext cx="3337123" cy="1351401"/>
          </a:xfrm>
          <a:prstGeom prst="rect">
            <a:avLst/>
          </a:prstGeom>
          <a:scene3d>
            <a:camera prst="obliqueTopLeft"/>
            <a:lightRig rig="threePt" dir="t"/>
          </a:scene3d>
        </p:spPr>
      </p:pic>
      <p:pic>
        <p:nvPicPr>
          <p:cNvPr id="66" name="Picture 65" descr="A screenshot of a computer&#10;&#10;Description automatically generated">
            <a:extLst>
              <a:ext uri="{FF2B5EF4-FFF2-40B4-BE49-F238E27FC236}">
                <a16:creationId xmlns:a16="http://schemas.microsoft.com/office/drawing/2014/main" id="{CA3B4FE8-A12B-C538-A47C-98632C41ABDE}"/>
              </a:ext>
            </a:extLst>
          </p:cNvPr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23951" y="8193567"/>
            <a:ext cx="3606105" cy="1692240"/>
          </a:xfrm>
          <a:prstGeom prst="rect">
            <a:avLst/>
          </a:prstGeom>
          <a:scene3d>
            <a:camera prst="obliqueTopLeft"/>
            <a:lightRig rig="threePt" dir="t"/>
          </a:scene3d>
        </p:spPr>
      </p:pic>
      <p:pic>
        <p:nvPicPr>
          <p:cNvPr id="68" name="Picture 67" descr="A screen shot of a computer&#10;&#10;Description automatically generated">
            <a:extLst>
              <a:ext uri="{FF2B5EF4-FFF2-40B4-BE49-F238E27FC236}">
                <a16:creationId xmlns:a16="http://schemas.microsoft.com/office/drawing/2014/main" id="{E5691B49-AB50-1BBB-E0EE-F52F0051FA81}"/>
              </a:ext>
            </a:extLst>
          </p:cNvPr>
          <p:cNvPicPr>
            <a:picLocks noChangeAspect="1"/>
          </p:cNvPicPr>
          <p:nvPr/>
        </p:nvPicPr>
        <p:blipFill>
          <a:blip r:embed="rId2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242" t="6372" r="9111" b="3712"/>
          <a:stretch/>
        </p:blipFill>
        <p:spPr>
          <a:xfrm>
            <a:off x="2166583" y="8365366"/>
            <a:ext cx="1125371" cy="1502534"/>
          </a:xfrm>
          <a:prstGeom prst="rect">
            <a:avLst/>
          </a:prstGeom>
          <a:scene3d>
            <a:camera prst="obliqueTopLeft"/>
            <a:lightRig rig="threePt" dir="t"/>
          </a:scene3d>
        </p:spPr>
      </p:pic>
      <p:sp>
        <p:nvSpPr>
          <p:cNvPr id="54" name="Freeform 23">
            <a:extLst>
              <a:ext uri="{FF2B5EF4-FFF2-40B4-BE49-F238E27FC236}">
                <a16:creationId xmlns:a16="http://schemas.microsoft.com/office/drawing/2014/main" id="{9D9F2B4B-EE8F-AD4D-CEB4-C2EF2CF7B0D8}"/>
              </a:ext>
            </a:extLst>
          </p:cNvPr>
          <p:cNvSpPr/>
          <p:nvPr/>
        </p:nvSpPr>
        <p:spPr>
          <a:xfrm>
            <a:off x="15723817" y="7266288"/>
            <a:ext cx="3987100" cy="2901394"/>
          </a:xfrm>
          <a:custGeom>
            <a:avLst/>
            <a:gdLst/>
            <a:ahLst/>
            <a:cxnLst/>
            <a:rect l="l" t="t" r="r" b="b"/>
            <a:pathLst>
              <a:path w="6186120" h="6174873">
                <a:moveTo>
                  <a:pt x="0" y="0"/>
                </a:moveTo>
                <a:lnTo>
                  <a:pt x="6186120" y="0"/>
                </a:lnTo>
                <a:lnTo>
                  <a:pt x="6186120" y="6174872"/>
                </a:lnTo>
                <a:lnTo>
                  <a:pt x="0" y="6174872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55000"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3ef5847a-e696-4fee-a2c0-6c3f87568321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388A3138619E1D4F8EE743C5DD485012" ma:contentTypeVersion="8" ma:contentTypeDescription="Create a new document." ma:contentTypeScope="" ma:versionID="d9010be17f2b0821aeffb0d00216e85c">
  <xsd:schema xmlns:xsd="http://www.w3.org/2001/XMLSchema" xmlns:xs="http://www.w3.org/2001/XMLSchema" xmlns:p="http://schemas.microsoft.com/office/2006/metadata/properties" xmlns:ns3="3ef5847a-e696-4fee-a2c0-6c3f87568321" targetNamespace="http://schemas.microsoft.com/office/2006/metadata/properties" ma:root="true" ma:fieldsID="b943049391a951ff985b9d1533a188be" ns3:_="">
    <xsd:import namespace="3ef5847a-e696-4fee-a2c0-6c3f87568321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_activity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GenerationTime" minOccurs="0"/>
                <xsd:element ref="ns3:MediaServiceEventHashCode" minOccurs="0"/>
                <xsd:element ref="ns3:MediaServiceSystem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ef5847a-e696-4fee-a2c0-6c3f87568321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_activity" ma:index="9" nillable="true" ma:displayName="_activity" ma:hidden="true" ma:internalName="_activity">
      <xsd:simpleType>
        <xsd:restriction base="dms:Note"/>
      </xsd:simpleType>
    </xsd:element>
    <xsd:element name="MediaServiceMetadata" ma:index="10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1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2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4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SystemTags" ma:index="15" nillable="true" ma:displayName="MediaServiceSystemTags" ma:hidden="true" ma:internalName="MediaServiceSystemTags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4B767E19-4792-45FC-980B-7B19E885E416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B24E1B47-36F2-4EF1-B30D-CE8CB06EC713}">
  <ds:schemaRefs>
    <ds:schemaRef ds:uri="3ef5847a-e696-4fee-a2c0-6c3f87568321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F501F4A3-C362-430E-ADA0-C8850DC4BED5}">
  <ds:schemaRefs>
    <ds:schemaRef ds:uri="3ef5847a-e696-4fee-a2c0-6c3f87568321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0/xmlns/"/>
    <ds:schemaRef ds:uri="http://www.w3.org/2001/XMLSchem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23</TotalTime>
  <Words>309</Words>
  <Application>Microsoft Office PowerPoint</Application>
  <PresentationFormat>Custom</PresentationFormat>
  <Paragraphs>38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7" baseType="lpstr">
      <vt:lpstr>Gotham Bold</vt:lpstr>
      <vt:lpstr>DM Sans Bold</vt:lpstr>
      <vt:lpstr>Arial</vt:lpstr>
      <vt:lpstr>Calibri</vt:lpstr>
      <vt:lpstr>Gotham</vt:lpstr>
      <vt:lpstr>Office Theme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Colorful Geometric Bold Market Research Process Brainstorm</dc:title>
  <cp:lastModifiedBy>Hafiz Mohammed (2514761)</cp:lastModifiedBy>
  <cp:revision>1</cp:revision>
  <dcterms:created xsi:type="dcterms:W3CDTF">2006-08-16T00:00:00Z</dcterms:created>
  <dcterms:modified xsi:type="dcterms:W3CDTF">2025-10-24T10:51:25Z</dcterms:modified>
  <dc:identifier>DAG2CpN24Yw</dc:identifier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0x010100388A3138619E1D4F8EE743C5DD485012</vt:lpwstr>
  </property>
</Properties>
</file>