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9BF4D9E-E60F-4D10-B96F-807297056091}" v="39" dt="2026-07-17T12:08:10.6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laviu Stefan" userId="9992bea343fe0de3" providerId="LiveId" clId="{FFFFDB8B-FA19-43AC-AF39-7C68275AFB34}"/>
    <pc:docChg chg="undo redo custSel addSld delSld modSld">
      <pc:chgData name="Flaviu Stefan" userId="9992bea343fe0de3" providerId="LiveId" clId="{FFFFDB8B-FA19-43AC-AF39-7C68275AFB34}" dt="2026-07-17T12:28:25.801" v="1474" actId="20577"/>
      <pc:docMkLst>
        <pc:docMk/>
      </pc:docMkLst>
      <pc:sldChg chg="addSp delSp modSp new mod modMedia setBg addAnim delAnim">
        <pc:chgData name="Flaviu Stefan" userId="9992bea343fe0de3" providerId="LiveId" clId="{FFFFDB8B-FA19-43AC-AF39-7C68275AFB34}" dt="2026-07-17T12:17:40.711" v="1361"/>
        <pc:sldMkLst>
          <pc:docMk/>
          <pc:sldMk cId="2851249771" sldId="256"/>
        </pc:sldMkLst>
        <pc:spChg chg="mod">
          <ac:chgData name="Flaviu Stefan" userId="9992bea343fe0de3" providerId="LiveId" clId="{FFFFDB8B-FA19-43AC-AF39-7C68275AFB34}" dt="2026-07-17T12:17:40.704" v="1359" actId="26606"/>
          <ac:spMkLst>
            <pc:docMk/>
            <pc:sldMk cId="2851249771" sldId="256"/>
            <ac:spMk id="2" creationId="{5294ED27-BBC5-2800-78B7-75FE38EB0DA9}"/>
          </ac:spMkLst>
        </pc:spChg>
        <pc:spChg chg="mod">
          <ac:chgData name="Flaviu Stefan" userId="9992bea343fe0de3" providerId="LiveId" clId="{FFFFDB8B-FA19-43AC-AF39-7C68275AFB34}" dt="2026-07-17T12:17:40.704" v="1359" actId="26606"/>
          <ac:spMkLst>
            <pc:docMk/>
            <pc:sldMk cId="2851249771" sldId="256"/>
            <ac:spMk id="3" creationId="{F7B62D59-F899-CFCA-7423-9E23AC23288E}"/>
          </ac:spMkLst>
        </pc:spChg>
        <pc:spChg chg="add del">
          <ac:chgData name="Flaviu Stefan" userId="9992bea343fe0de3" providerId="LiveId" clId="{FFFFDB8B-FA19-43AC-AF39-7C68275AFB34}" dt="2026-07-17T12:17:39.651" v="1354" actId="26606"/>
          <ac:spMkLst>
            <pc:docMk/>
            <pc:sldMk cId="2851249771" sldId="256"/>
            <ac:spMk id="6" creationId="{E0AE394F-AFF1-4485-AF1F-7387A2F041AA}"/>
          </ac:spMkLst>
        </pc:spChg>
        <pc:spChg chg="add del">
          <ac:chgData name="Flaviu Stefan" userId="9992bea343fe0de3" providerId="LiveId" clId="{FFFFDB8B-FA19-43AC-AF39-7C68275AFB34}" dt="2026-07-17T12:17:39.651" v="1354" actId="26606"/>
          <ac:spMkLst>
            <pc:docMk/>
            <pc:sldMk cId="2851249771" sldId="256"/>
            <ac:spMk id="8" creationId="{5683D043-25BB-4AC9-8130-641179672614}"/>
          </ac:spMkLst>
        </pc:spChg>
        <pc:spChg chg="add del">
          <ac:chgData name="Flaviu Stefan" userId="9992bea343fe0de3" providerId="LiveId" clId="{FFFFDB8B-FA19-43AC-AF39-7C68275AFB34}" dt="2026-07-17T12:17:22.079" v="1350" actId="26606"/>
          <ac:spMkLst>
            <pc:docMk/>
            <pc:sldMk cId="2851249771" sldId="256"/>
            <ac:spMk id="9" creationId="{9B7AD9F6-8CE7-4299-8FC6-328F4DCD3FF9}"/>
          </ac:spMkLst>
        </pc:spChg>
        <pc:spChg chg="add del">
          <ac:chgData name="Flaviu Stefan" userId="9992bea343fe0de3" providerId="LiveId" clId="{FFFFDB8B-FA19-43AC-AF39-7C68275AFB34}" dt="2026-07-17T12:17:22.079" v="1350" actId="26606"/>
          <ac:spMkLst>
            <pc:docMk/>
            <pc:sldMk cId="2851249771" sldId="256"/>
            <ac:spMk id="11" creationId="{F49775AF-8896-43EE-92C6-83497D6DC56F}"/>
          </ac:spMkLst>
        </pc:spChg>
        <pc:spChg chg="add del">
          <ac:chgData name="Flaviu Stefan" userId="9992bea343fe0de3" providerId="LiveId" clId="{FFFFDB8B-FA19-43AC-AF39-7C68275AFB34}" dt="2026-07-17T12:17:39.651" v="1354" actId="26606"/>
          <ac:spMkLst>
            <pc:docMk/>
            <pc:sldMk cId="2851249771" sldId="256"/>
            <ac:spMk id="13" creationId="{AA61CCAC-6875-474C-8E9E-F57ABF078C2B}"/>
          </ac:spMkLst>
        </pc:spChg>
        <pc:spChg chg="add del">
          <ac:chgData name="Flaviu Stefan" userId="9992bea343fe0de3" providerId="LiveId" clId="{FFFFDB8B-FA19-43AC-AF39-7C68275AFB34}" dt="2026-07-17T12:17:40.698" v="1358" actId="26606"/>
          <ac:spMkLst>
            <pc:docMk/>
            <pc:sldMk cId="2851249771" sldId="256"/>
            <ac:spMk id="15" creationId="{9B7AD9F6-8CE7-4299-8FC6-328F4DCD3FF9}"/>
          </ac:spMkLst>
        </pc:spChg>
        <pc:spChg chg="add del">
          <ac:chgData name="Flaviu Stefan" userId="9992bea343fe0de3" providerId="LiveId" clId="{FFFFDB8B-FA19-43AC-AF39-7C68275AFB34}" dt="2026-07-17T12:17:40.698" v="1358" actId="26606"/>
          <ac:spMkLst>
            <pc:docMk/>
            <pc:sldMk cId="2851249771" sldId="256"/>
            <ac:spMk id="17" creationId="{F49775AF-8896-43EE-92C6-83497D6DC56F}"/>
          </ac:spMkLst>
        </pc:spChg>
        <pc:spChg chg="add">
          <ac:chgData name="Flaviu Stefan" userId="9992bea343fe0de3" providerId="LiveId" clId="{FFFFDB8B-FA19-43AC-AF39-7C68275AFB34}" dt="2026-07-17T12:17:40.704" v="1359" actId="26606"/>
          <ac:spMkLst>
            <pc:docMk/>
            <pc:sldMk cId="2851249771" sldId="256"/>
            <ac:spMk id="19" creationId="{32E62931-8EB4-42BB-BAAB-D8757BE66D8E}"/>
          </ac:spMkLst>
        </pc:spChg>
        <pc:picChg chg="add del">
          <ac:chgData name="Flaviu Stefan" userId="9992bea343fe0de3" providerId="LiveId" clId="{FFFFDB8B-FA19-43AC-AF39-7C68275AFB34}" dt="2026-07-17T12:17:22.079" v="1350" actId="26606"/>
          <ac:picMkLst>
            <pc:docMk/>
            <pc:sldMk cId="2851249771" sldId="256"/>
            <ac:picMk id="5" creationId="{E8889605-4E15-55E3-F64F-E92F8A219BAD}"/>
          </ac:picMkLst>
        </pc:picChg>
        <pc:picChg chg="add del mod">
          <ac:chgData name="Flaviu Stefan" userId="9992bea343fe0de3" providerId="LiveId" clId="{FFFFDB8B-FA19-43AC-AF39-7C68275AFB34}" dt="2026-07-17T12:17:39.651" v="1354" actId="26606"/>
          <ac:picMkLst>
            <pc:docMk/>
            <pc:sldMk cId="2851249771" sldId="256"/>
            <ac:picMk id="7" creationId="{71FC011E-3466-8A7F-D40E-5B77D42634ED}"/>
          </ac:picMkLst>
        </pc:picChg>
        <pc:picChg chg="add del">
          <ac:chgData name="Flaviu Stefan" userId="9992bea343fe0de3" providerId="LiveId" clId="{FFFFDB8B-FA19-43AC-AF39-7C68275AFB34}" dt="2026-07-17T12:17:40.698" v="1358" actId="26606"/>
          <ac:picMkLst>
            <pc:docMk/>
            <pc:sldMk cId="2851249771" sldId="256"/>
            <ac:picMk id="16" creationId="{2E564727-8B61-A41C-85D9-9F67F65D4905}"/>
          </ac:picMkLst>
        </pc:picChg>
        <pc:picChg chg="add">
          <ac:chgData name="Flaviu Stefan" userId="9992bea343fe0de3" providerId="LiveId" clId="{FFFFDB8B-FA19-43AC-AF39-7C68275AFB34}" dt="2026-07-17T12:17:40.704" v="1359" actId="26606"/>
          <ac:picMkLst>
            <pc:docMk/>
            <pc:sldMk cId="2851249771" sldId="256"/>
            <ac:picMk id="20" creationId="{CE1D6574-5B55-28E0-8EBE-AA0B90F14206}"/>
          </ac:picMkLst>
        </pc:picChg>
      </pc:sldChg>
      <pc:sldChg chg="addSp delSp modSp new mod setBg">
        <pc:chgData name="Flaviu Stefan" userId="9992bea343fe0de3" providerId="LiveId" clId="{FFFFDB8B-FA19-43AC-AF39-7C68275AFB34}" dt="2026-07-17T12:17:51.764" v="1362" actId="26606"/>
        <pc:sldMkLst>
          <pc:docMk/>
          <pc:sldMk cId="2063822254" sldId="257"/>
        </pc:sldMkLst>
        <pc:spChg chg="mod">
          <ac:chgData name="Flaviu Stefan" userId="9992bea343fe0de3" providerId="LiveId" clId="{FFFFDB8B-FA19-43AC-AF39-7C68275AFB34}" dt="2026-07-17T12:17:51.764" v="1362" actId="26606"/>
          <ac:spMkLst>
            <pc:docMk/>
            <pc:sldMk cId="2063822254" sldId="257"/>
            <ac:spMk id="2" creationId="{0BF78C56-4B59-139B-241A-2C863D19D0FD}"/>
          </ac:spMkLst>
        </pc:spChg>
        <pc:spChg chg="add del mod">
          <ac:chgData name="Flaviu Stefan" userId="9992bea343fe0de3" providerId="LiveId" clId="{FFFFDB8B-FA19-43AC-AF39-7C68275AFB34}" dt="2026-07-17T12:17:51.764" v="1362" actId="26606"/>
          <ac:spMkLst>
            <pc:docMk/>
            <pc:sldMk cId="2063822254" sldId="257"/>
            <ac:spMk id="3" creationId="{3DEBCE89-97A5-8046-3524-10E319EE372E}"/>
          </ac:spMkLst>
        </pc:spChg>
        <pc:spChg chg="add del mod">
          <ac:chgData name="Flaviu Stefan" userId="9992bea343fe0de3" providerId="LiveId" clId="{FFFFDB8B-FA19-43AC-AF39-7C68275AFB34}" dt="2026-07-17T09:40:28.686" v="92" actId="767"/>
          <ac:spMkLst>
            <pc:docMk/>
            <pc:sldMk cId="2063822254" sldId="257"/>
            <ac:spMk id="4" creationId="{9FD1F12D-B5F9-59BA-2EF7-B39C7B9E1799}"/>
          </ac:spMkLst>
        </pc:spChg>
        <pc:spChg chg="add">
          <ac:chgData name="Flaviu Stefan" userId="9992bea343fe0de3" providerId="LiveId" clId="{FFFFDB8B-FA19-43AC-AF39-7C68275AFB34}" dt="2026-07-17T12:17:51.764" v="1362" actId="26606"/>
          <ac:spMkLst>
            <pc:docMk/>
            <pc:sldMk cId="2063822254" sldId="257"/>
            <ac:spMk id="9" creationId="{BACC6370-2D7E-4714-9D71-7542949D7D5D}"/>
          </ac:spMkLst>
        </pc:spChg>
        <pc:spChg chg="add">
          <ac:chgData name="Flaviu Stefan" userId="9992bea343fe0de3" providerId="LiveId" clId="{FFFFDB8B-FA19-43AC-AF39-7C68275AFB34}" dt="2026-07-17T12:17:51.764" v="1362" actId="26606"/>
          <ac:spMkLst>
            <pc:docMk/>
            <pc:sldMk cId="2063822254" sldId="257"/>
            <ac:spMk id="11" creationId="{F68B3F68-107C-434F-AA38-110D5EA91B85}"/>
          </ac:spMkLst>
        </pc:spChg>
        <pc:spChg chg="add">
          <ac:chgData name="Flaviu Stefan" userId="9992bea343fe0de3" providerId="LiveId" clId="{FFFFDB8B-FA19-43AC-AF39-7C68275AFB34}" dt="2026-07-17T12:17:51.764" v="1362" actId="26606"/>
          <ac:spMkLst>
            <pc:docMk/>
            <pc:sldMk cId="2063822254" sldId="257"/>
            <ac:spMk id="13" creationId="{AAD0DBB9-1A4B-4391-81D4-CB19F9AB918A}"/>
          </ac:spMkLst>
        </pc:spChg>
        <pc:spChg chg="add">
          <ac:chgData name="Flaviu Stefan" userId="9992bea343fe0de3" providerId="LiveId" clId="{FFFFDB8B-FA19-43AC-AF39-7C68275AFB34}" dt="2026-07-17T12:17:51.764" v="1362" actId="26606"/>
          <ac:spMkLst>
            <pc:docMk/>
            <pc:sldMk cId="2063822254" sldId="257"/>
            <ac:spMk id="15" creationId="{063BBA22-50EA-4C4D-BE05-F1CE4E63AA56}"/>
          </ac:spMkLst>
        </pc:spChg>
        <pc:graphicFrameChg chg="add del">
          <ac:chgData name="Flaviu Stefan" userId="9992bea343fe0de3" providerId="LiveId" clId="{FFFFDB8B-FA19-43AC-AF39-7C68275AFB34}" dt="2026-07-17T12:17:21.804" v="1349" actId="26606"/>
          <ac:graphicFrameMkLst>
            <pc:docMk/>
            <pc:sldMk cId="2063822254" sldId="257"/>
            <ac:graphicFrameMk id="5" creationId="{14D703ED-4590-F74C-5CB0-DE19B0EAF4C3}"/>
          </ac:graphicFrameMkLst>
        </pc:graphicFrameChg>
        <pc:graphicFrameChg chg="add">
          <ac:chgData name="Flaviu Stefan" userId="9992bea343fe0de3" providerId="LiveId" clId="{FFFFDB8B-FA19-43AC-AF39-7C68275AFB34}" dt="2026-07-17T12:17:51.764" v="1362" actId="26606"/>
          <ac:graphicFrameMkLst>
            <pc:docMk/>
            <pc:sldMk cId="2063822254" sldId="257"/>
            <ac:graphicFrameMk id="7" creationId="{E5C04D5C-CAEE-A008-8FC7-077DCEA6DB21}"/>
          </ac:graphicFrameMkLst>
        </pc:graphicFrameChg>
        <pc:picChg chg="add del">
          <ac:chgData name="Flaviu Stefan" userId="9992bea343fe0de3" providerId="LiveId" clId="{FFFFDB8B-FA19-43AC-AF39-7C68275AFB34}" dt="2026-07-17T12:17:21.804" v="1349" actId="26606"/>
          <ac:picMkLst>
            <pc:docMk/>
            <pc:sldMk cId="2063822254" sldId="257"/>
            <ac:picMk id="6" creationId="{1E51AFA9-4A8E-8A74-660D-98532975446A}"/>
          </ac:picMkLst>
        </pc:picChg>
      </pc:sldChg>
      <pc:sldChg chg="addSp delSp modSp new mod setBg modClrScheme setClrOvrMap chgLayout">
        <pc:chgData name="Flaviu Stefan" userId="9992bea343fe0de3" providerId="LiveId" clId="{FFFFDB8B-FA19-43AC-AF39-7C68275AFB34}" dt="2026-07-17T12:19:28.510" v="1369" actId="26606"/>
        <pc:sldMkLst>
          <pc:docMk/>
          <pc:sldMk cId="1990081404" sldId="258"/>
        </pc:sldMkLst>
        <pc:spChg chg="mod ord">
          <ac:chgData name="Flaviu Stefan" userId="9992bea343fe0de3" providerId="LiveId" clId="{FFFFDB8B-FA19-43AC-AF39-7C68275AFB34}" dt="2026-07-17T12:19:28.510" v="1369" actId="26606"/>
          <ac:spMkLst>
            <pc:docMk/>
            <pc:sldMk cId="1990081404" sldId="258"/>
            <ac:spMk id="2" creationId="{A00F9A7C-8F92-3259-0960-C497B3F8A492}"/>
          </ac:spMkLst>
        </pc:spChg>
        <pc:spChg chg="add del mod ord">
          <ac:chgData name="Flaviu Stefan" userId="9992bea343fe0de3" providerId="LiveId" clId="{FFFFDB8B-FA19-43AC-AF39-7C68275AFB34}" dt="2026-07-17T12:19:28.510" v="1369" actId="26606"/>
          <ac:spMkLst>
            <pc:docMk/>
            <pc:sldMk cId="1990081404" sldId="258"/>
            <ac:spMk id="3" creationId="{67952EC4-E915-35DD-0C63-7AF59164A714}"/>
          </ac:spMkLst>
        </pc:spChg>
        <pc:spChg chg="add mod ord">
          <ac:chgData name="Flaviu Stefan" userId="9992bea343fe0de3" providerId="LiveId" clId="{FFFFDB8B-FA19-43AC-AF39-7C68275AFB34}" dt="2026-07-17T12:19:28.510" v="1369" actId="26606"/>
          <ac:spMkLst>
            <pc:docMk/>
            <pc:sldMk cId="1990081404" sldId="258"/>
            <ac:spMk id="4" creationId="{5D46F0A4-A711-65FD-C7A4-A8A3F5F8BB80}"/>
          </ac:spMkLst>
        </pc:spChg>
        <pc:spChg chg="add">
          <ac:chgData name="Flaviu Stefan" userId="9992bea343fe0de3" providerId="LiveId" clId="{FFFFDB8B-FA19-43AC-AF39-7C68275AFB34}" dt="2026-07-17T12:19:28.510" v="1369" actId="26606"/>
          <ac:spMkLst>
            <pc:docMk/>
            <pc:sldMk cId="1990081404" sldId="258"/>
            <ac:spMk id="9" creationId="{10F24D38-B79E-44B4-830E-043F45D96DC2}"/>
          </ac:spMkLst>
        </pc:spChg>
        <pc:graphicFrameChg chg="add del">
          <ac:chgData name="Flaviu Stefan" userId="9992bea343fe0de3" providerId="LiveId" clId="{FFFFDB8B-FA19-43AC-AF39-7C68275AFB34}" dt="2026-07-17T12:18:21.361" v="1364" actId="26606"/>
          <ac:graphicFrameMkLst>
            <pc:docMk/>
            <pc:sldMk cId="1990081404" sldId="258"/>
            <ac:graphicFrameMk id="6" creationId="{676C9594-7F2A-366E-4318-3703369D20F4}"/>
          </ac:graphicFrameMkLst>
        </pc:graphicFrameChg>
        <pc:graphicFrameChg chg="add del">
          <ac:chgData name="Flaviu Stefan" userId="9992bea343fe0de3" providerId="LiveId" clId="{FFFFDB8B-FA19-43AC-AF39-7C68275AFB34}" dt="2026-07-17T12:19:24.107" v="1368" actId="26606"/>
          <ac:graphicFrameMkLst>
            <pc:docMk/>
            <pc:sldMk cId="1990081404" sldId="258"/>
            <ac:graphicFrameMk id="7" creationId="{676C9594-7F2A-366E-4318-3703369D20F4}"/>
          </ac:graphicFrameMkLst>
        </pc:graphicFrameChg>
        <pc:cxnChg chg="add">
          <ac:chgData name="Flaviu Stefan" userId="9992bea343fe0de3" providerId="LiveId" clId="{FFFFDB8B-FA19-43AC-AF39-7C68275AFB34}" dt="2026-07-17T12:19:28.510" v="1369" actId="26606"/>
          <ac:cxnSpMkLst>
            <pc:docMk/>
            <pc:sldMk cId="1990081404" sldId="258"/>
            <ac:cxnSpMk id="11" creationId="{FC469874-256B-45B3-A79C-7591B4BA1ECC}"/>
          </ac:cxnSpMkLst>
        </pc:cxnChg>
      </pc:sldChg>
      <pc:sldChg chg="addSp delSp modSp new mod setBg setClrOvrMap">
        <pc:chgData name="Flaviu Stefan" userId="9992bea343fe0de3" providerId="LiveId" clId="{FFFFDB8B-FA19-43AC-AF39-7C68275AFB34}" dt="2026-07-17T12:19:33.016" v="1370" actId="26606"/>
        <pc:sldMkLst>
          <pc:docMk/>
          <pc:sldMk cId="3544022345" sldId="259"/>
        </pc:sldMkLst>
        <pc:spChg chg="mod">
          <ac:chgData name="Flaviu Stefan" userId="9992bea343fe0de3" providerId="LiveId" clId="{FFFFDB8B-FA19-43AC-AF39-7C68275AFB34}" dt="2026-07-17T12:19:33.016" v="1370" actId="26606"/>
          <ac:spMkLst>
            <pc:docMk/>
            <pc:sldMk cId="3544022345" sldId="259"/>
            <ac:spMk id="2" creationId="{CE1FB92C-BDCA-A893-B21D-A48D5BF643BF}"/>
          </ac:spMkLst>
        </pc:spChg>
        <pc:spChg chg="mod">
          <ac:chgData name="Flaviu Stefan" userId="9992bea343fe0de3" providerId="LiveId" clId="{FFFFDB8B-FA19-43AC-AF39-7C68275AFB34}" dt="2026-07-17T12:19:33.016" v="1370" actId="26606"/>
          <ac:spMkLst>
            <pc:docMk/>
            <pc:sldMk cId="3544022345" sldId="259"/>
            <ac:spMk id="3" creationId="{A5E6F371-F3DD-01F4-1184-6505AD1294A2}"/>
          </ac:spMkLst>
        </pc:spChg>
        <pc:spChg chg="mod">
          <ac:chgData name="Flaviu Stefan" userId="9992bea343fe0de3" providerId="LiveId" clId="{FFFFDB8B-FA19-43AC-AF39-7C68275AFB34}" dt="2026-07-17T12:19:33.016" v="1370" actId="26606"/>
          <ac:spMkLst>
            <pc:docMk/>
            <pc:sldMk cId="3544022345" sldId="259"/>
            <ac:spMk id="4" creationId="{A5F3823F-22E7-4338-6A45-ACE96C75C193}"/>
          </ac:spMkLst>
        </pc:spChg>
        <pc:spChg chg="add del">
          <ac:chgData name="Flaviu Stefan" userId="9992bea343fe0de3" providerId="LiveId" clId="{FFFFDB8B-FA19-43AC-AF39-7C68275AFB34}" dt="2026-07-17T12:19:22.354" v="1367" actId="26606"/>
          <ac:spMkLst>
            <pc:docMk/>
            <pc:sldMk cId="3544022345" sldId="259"/>
            <ac:spMk id="6" creationId="{10F24D38-B79E-44B4-830E-043F45D96DC2}"/>
          </ac:spMkLst>
        </pc:spChg>
        <pc:spChg chg="add">
          <ac:chgData name="Flaviu Stefan" userId="9992bea343fe0de3" providerId="LiveId" clId="{FFFFDB8B-FA19-43AC-AF39-7C68275AFB34}" dt="2026-07-17T12:19:33.016" v="1370" actId="26606"/>
          <ac:spMkLst>
            <pc:docMk/>
            <pc:sldMk cId="3544022345" sldId="259"/>
            <ac:spMk id="8" creationId="{10F24D38-B79E-44B4-830E-043F45D96DC2}"/>
          </ac:spMkLst>
        </pc:spChg>
        <pc:spChg chg="add del">
          <ac:chgData name="Flaviu Stefan" userId="9992bea343fe0de3" providerId="LiveId" clId="{FFFFDB8B-FA19-43AC-AF39-7C68275AFB34}" dt="2026-07-17T12:16:41.746" v="1342" actId="26606"/>
          <ac:spMkLst>
            <pc:docMk/>
            <pc:sldMk cId="3544022345" sldId="259"/>
            <ac:spMk id="9" creationId="{428D436F-9ACD-4C92-AFC8-C934C527A6A4}"/>
          </ac:spMkLst>
        </pc:spChg>
        <pc:spChg chg="add del">
          <ac:chgData name="Flaviu Stefan" userId="9992bea343fe0de3" providerId="LiveId" clId="{FFFFDB8B-FA19-43AC-AF39-7C68275AFB34}" dt="2026-07-17T12:16:41.746" v="1342" actId="26606"/>
          <ac:spMkLst>
            <pc:docMk/>
            <pc:sldMk cId="3544022345" sldId="259"/>
            <ac:spMk id="11" creationId="{090538E0-A884-4E60-A6AB-77D830E2FCED}"/>
          </ac:spMkLst>
        </pc:spChg>
        <pc:spChg chg="add del">
          <ac:chgData name="Flaviu Stefan" userId="9992bea343fe0de3" providerId="LiveId" clId="{FFFFDB8B-FA19-43AC-AF39-7C68275AFB34}" dt="2026-07-17T12:16:41.746" v="1342" actId="26606"/>
          <ac:spMkLst>
            <pc:docMk/>
            <pc:sldMk cId="3544022345" sldId="259"/>
            <ac:spMk id="13" creationId="{DB0D7DD0-1C67-4D4C-9E06-678233DB8468}"/>
          </ac:spMkLst>
        </pc:spChg>
        <pc:spChg chg="add del">
          <ac:chgData name="Flaviu Stefan" userId="9992bea343fe0de3" providerId="LiveId" clId="{FFFFDB8B-FA19-43AC-AF39-7C68275AFB34}" dt="2026-07-17T12:17:01.046" v="1344" actId="26606"/>
          <ac:spMkLst>
            <pc:docMk/>
            <pc:sldMk cId="3544022345" sldId="259"/>
            <ac:spMk id="15" creationId="{10F24D38-B79E-44B4-830E-043F45D96DC2}"/>
          </ac:spMkLst>
        </pc:spChg>
        <pc:spChg chg="add del">
          <ac:chgData name="Flaviu Stefan" userId="9992bea343fe0de3" providerId="LiveId" clId="{FFFFDB8B-FA19-43AC-AF39-7C68275AFB34}" dt="2026-07-17T12:17:13.962" v="1346" actId="26606"/>
          <ac:spMkLst>
            <pc:docMk/>
            <pc:sldMk cId="3544022345" sldId="259"/>
            <ac:spMk id="18" creationId="{2A6B319F-86FE-4754-878E-06F0804D882B}"/>
          </ac:spMkLst>
        </pc:spChg>
        <pc:spChg chg="add del">
          <ac:chgData name="Flaviu Stefan" userId="9992bea343fe0de3" providerId="LiveId" clId="{FFFFDB8B-FA19-43AC-AF39-7C68275AFB34}" dt="2026-07-17T12:17:13.962" v="1346" actId="26606"/>
          <ac:spMkLst>
            <pc:docMk/>
            <pc:sldMk cId="3544022345" sldId="259"/>
            <ac:spMk id="19" creationId="{DCF7D1B5-3477-499F-ACC5-2C8B07F4EDB3}"/>
          </ac:spMkLst>
        </pc:spChg>
        <pc:spChg chg="add del">
          <ac:chgData name="Flaviu Stefan" userId="9992bea343fe0de3" providerId="LiveId" clId="{FFFFDB8B-FA19-43AC-AF39-7C68275AFB34}" dt="2026-07-17T12:17:21.343" v="1348" actId="26606"/>
          <ac:spMkLst>
            <pc:docMk/>
            <pc:sldMk cId="3544022345" sldId="259"/>
            <ac:spMk id="21" creationId="{4FFBEE45-F140-49D5-85EA-C78C24340B23}"/>
          </ac:spMkLst>
        </pc:spChg>
        <pc:cxnChg chg="add del">
          <ac:chgData name="Flaviu Stefan" userId="9992bea343fe0de3" providerId="LiveId" clId="{FFFFDB8B-FA19-43AC-AF39-7C68275AFB34}" dt="2026-07-17T12:19:22.354" v="1367" actId="26606"/>
          <ac:cxnSpMkLst>
            <pc:docMk/>
            <pc:sldMk cId="3544022345" sldId="259"/>
            <ac:cxnSpMk id="7" creationId="{FC469874-256B-45B3-A79C-7591B4BA1ECC}"/>
          </ac:cxnSpMkLst>
        </pc:cxnChg>
        <pc:cxnChg chg="add">
          <ac:chgData name="Flaviu Stefan" userId="9992bea343fe0de3" providerId="LiveId" clId="{FFFFDB8B-FA19-43AC-AF39-7C68275AFB34}" dt="2026-07-17T12:19:33.016" v="1370" actId="26606"/>
          <ac:cxnSpMkLst>
            <pc:docMk/>
            <pc:sldMk cId="3544022345" sldId="259"/>
            <ac:cxnSpMk id="10" creationId="{FC469874-256B-45B3-A79C-7591B4BA1ECC}"/>
          </ac:cxnSpMkLst>
        </pc:cxnChg>
        <pc:cxnChg chg="add del">
          <ac:chgData name="Flaviu Stefan" userId="9992bea343fe0de3" providerId="LiveId" clId="{FFFFDB8B-FA19-43AC-AF39-7C68275AFB34}" dt="2026-07-17T12:17:01.046" v="1344" actId="26606"/>
          <ac:cxnSpMkLst>
            <pc:docMk/>
            <pc:sldMk cId="3544022345" sldId="259"/>
            <ac:cxnSpMk id="16" creationId="{FC469874-256B-45B3-A79C-7591B4BA1ECC}"/>
          </ac:cxnSpMkLst>
        </pc:cxnChg>
      </pc:sldChg>
      <pc:sldChg chg="addSp modSp new mod setBg setClrOvrMap">
        <pc:chgData name="Flaviu Stefan" userId="9992bea343fe0de3" providerId="LiveId" clId="{FFFFDB8B-FA19-43AC-AF39-7C68275AFB34}" dt="2026-07-17T12:19:35.563" v="1371" actId="26606"/>
        <pc:sldMkLst>
          <pc:docMk/>
          <pc:sldMk cId="4282680855" sldId="260"/>
        </pc:sldMkLst>
        <pc:spChg chg="mod">
          <ac:chgData name="Flaviu Stefan" userId="9992bea343fe0de3" providerId="LiveId" clId="{FFFFDB8B-FA19-43AC-AF39-7C68275AFB34}" dt="2026-07-17T12:19:35.563" v="1371" actId="26606"/>
          <ac:spMkLst>
            <pc:docMk/>
            <pc:sldMk cId="4282680855" sldId="260"/>
            <ac:spMk id="2" creationId="{0F9C4E6C-306B-2F2A-7725-87E09B12C0D3}"/>
          </ac:spMkLst>
        </pc:spChg>
        <pc:spChg chg="mod">
          <ac:chgData name="Flaviu Stefan" userId="9992bea343fe0de3" providerId="LiveId" clId="{FFFFDB8B-FA19-43AC-AF39-7C68275AFB34}" dt="2026-07-17T12:19:35.563" v="1371" actId="26606"/>
          <ac:spMkLst>
            <pc:docMk/>
            <pc:sldMk cId="4282680855" sldId="260"/>
            <ac:spMk id="3" creationId="{2312BDD2-53CD-35C9-A129-C4A0140D521E}"/>
          </ac:spMkLst>
        </pc:spChg>
        <pc:spChg chg="mod">
          <ac:chgData name="Flaviu Stefan" userId="9992bea343fe0de3" providerId="LiveId" clId="{FFFFDB8B-FA19-43AC-AF39-7C68275AFB34}" dt="2026-07-17T12:19:35.563" v="1371" actId="26606"/>
          <ac:spMkLst>
            <pc:docMk/>
            <pc:sldMk cId="4282680855" sldId="260"/>
            <ac:spMk id="4" creationId="{52C0E182-BFDD-EA0D-C5FB-2D98066009F3}"/>
          </ac:spMkLst>
        </pc:spChg>
        <pc:spChg chg="add">
          <ac:chgData name="Flaviu Stefan" userId="9992bea343fe0de3" providerId="LiveId" clId="{FFFFDB8B-FA19-43AC-AF39-7C68275AFB34}" dt="2026-07-17T12:19:35.563" v="1371" actId="26606"/>
          <ac:spMkLst>
            <pc:docMk/>
            <pc:sldMk cId="4282680855" sldId="260"/>
            <ac:spMk id="9" creationId="{10F24D38-B79E-44B4-830E-043F45D96DC2}"/>
          </ac:spMkLst>
        </pc:spChg>
        <pc:cxnChg chg="add">
          <ac:chgData name="Flaviu Stefan" userId="9992bea343fe0de3" providerId="LiveId" clId="{FFFFDB8B-FA19-43AC-AF39-7C68275AFB34}" dt="2026-07-17T12:19:35.563" v="1371" actId="26606"/>
          <ac:cxnSpMkLst>
            <pc:docMk/>
            <pc:sldMk cId="4282680855" sldId="260"/>
            <ac:cxnSpMk id="11" creationId="{FC469874-256B-45B3-A79C-7591B4BA1ECC}"/>
          </ac:cxnSpMkLst>
        </pc:cxnChg>
      </pc:sldChg>
      <pc:sldChg chg="addSp modSp new mod setBg setClrOvrMap">
        <pc:chgData name="Flaviu Stefan" userId="9992bea343fe0de3" providerId="LiveId" clId="{FFFFDB8B-FA19-43AC-AF39-7C68275AFB34}" dt="2026-07-17T12:28:25.801" v="1474" actId="20577"/>
        <pc:sldMkLst>
          <pc:docMk/>
          <pc:sldMk cId="682337017" sldId="261"/>
        </pc:sldMkLst>
        <pc:spChg chg="mod">
          <ac:chgData name="Flaviu Stefan" userId="9992bea343fe0de3" providerId="LiveId" clId="{FFFFDB8B-FA19-43AC-AF39-7C68275AFB34}" dt="2026-07-17T12:19:49.060" v="1372" actId="26606"/>
          <ac:spMkLst>
            <pc:docMk/>
            <pc:sldMk cId="682337017" sldId="261"/>
            <ac:spMk id="2" creationId="{633160EF-D71C-843A-ABED-09358A8CFF05}"/>
          </ac:spMkLst>
        </pc:spChg>
        <pc:spChg chg="mod">
          <ac:chgData name="Flaviu Stefan" userId="9992bea343fe0de3" providerId="LiveId" clId="{FFFFDB8B-FA19-43AC-AF39-7C68275AFB34}" dt="2026-07-17T12:19:49.060" v="1372" actId="26606"/>
          <ac:spMkLst>
            <pc:docMk/>
            <pc:sldMk cId="682337017" sldId="261"/>
            <ac:spMk id="3" creationId="{EEA03E52-F8FB-DC58-28A4-4769B9B96321}"/>
          </ac:spMkLst>
        </pc:spChg>
        <pc:spChg chg="mod">
          <ac:chgData name="Flaviu Stefan" userId="9992bea343fe0de3" providerId="LiveId" clId="{FFFFDB8B-FA19-43AC-AF39-7C68275AFB34}" dt="2026-07-17T12:28:25.801" v="1474" actId="20577"/>
          <ac:spMkLst>
            <pc:docMk/>
            <pc:sldMk cId="682337017" sldId="261"/>
            <ac:spMk id="4" creationId="{132A795D-0658-F51D-396F-82AB8367E3F3}"/>
          </ac:spMkLst>
        </pc:spChg>
        <pc:spChg chg="add">
          <ac:chgData name="Flaviu Stefan" userId="9992bea343fe0de3" providerId="LiveId" clId="{FFFFDB8B-FA19-43AC-AF39-7C68275AFB34}" dt="2026-07-17T12:19:49.060" v="1372" actId="26606"/>
          <ac:spMkLst>
            <pc:docMk/>
            <pc:sldMk cId="682337017" sldId="261"/>
            <ac:spMk id="9" creationId="{10F24D38-B79E-44B4-830E-043F45D96DC2}"/>
          </ac:spMkLst>
        </pc:spChg>
        <pc:cxnChg chg="add">
          <ac:chgData name="Flaviu Stefan" userId="9992bea343fe0de3" providerId="LiveId" clId="{FFFFDB8B-FA19-43AC-AF39-7C68275AFB34}" dt="2026-07-17T12:19:49.060" v="1372" actId="26606"/>
          <ac:cxnSpMkLst>
            <pc:docMk/>
            <pc:sldMk cId="682337017" sldId="261"/>
            <ac:cxnSpMk id="11" creationId="{FC469874-256B-45B3-A79C-7591B4BA1ECC}"/>
          </ac:cxnSpMkLst>
        </pc:cxnChg>
      </pc:sldChg>
      <pc:sldChg chg="addSp modSp new mod setBg setClrOvrMap">
        <pc:chgData name="Flaviu Stefan" userId="9992bea343fe0de3" providerId="LiveId" clId="{FFFFDB8B-FA19-43AC-AF39-7C68275AFB34}" dt="2026-07-17T12:19:51.375" v="1373" actId="26606"/>
        <pc:sldMkLst>
          <pc:docMk/>
          <pc:sldMk cId="2070410709" sldId="262"/>
        </pc:sldMkLst>
        <pc:spChg chg="mod">
          <ac:chgData name="Flaviu Stefan" userId="9992bea343fe0de3" providerId="LiveId" clId="{FFFFDB8B-FA19-43AC-AF39-7C68275AFB34}" dt="2026-07-17T12:19:51.375" v="1373" actId="26606"/>
          <ac:spMkLst>
            <pc:docMk/>
            <pc:sldMk cId="2070410709" sldId="262"/>
            <ac:spMk id="2" creationId="{AF6B37AA-65AB-DFAE-9A9C-55E761B61DE7}"/>
          </ac:spMkLst>
        </pc:spChg>
        <pc:spChg chg="mod">
          <ac:chgData name="Flaviu Stefan" userId="9992bea343fe0de3" providerId="LiveId" clId="{FFFFDB8B-FA19-43AC-AF39-7C68275AFB34}" dt="2026-07-17T12:19:51.375" v="1373" actId="26606"/>
          <ac:spMkLst>
            <pc:docMk/>
            <pc:sldMk cId="2070410709" sldId="262"/>
            <ac:spMk id="3" creationId="{FC555492-963D-68B2-3C84-586241F36A40}"/>
          </ac:spMkLst>
        </pc:spChg>
        <pc:spChg chg="mod">
          <ac:chgData name="Flaviu Stefan" userId="9992bea343fe0de3" providerId="LiveId" clId="{FFFFDB8B-FA19-43AC-AF39-7C68275AFB34}" dt="2026-07-17T12:19:51.375" v="1373" actId="26606"/>
          <ac:spMkLst>
            <pc:docMk/>
            <pc:sldMk cId="2070410709" sldId="262"/>
            <ac:spMk id="4" creationId="{C6D3BA38-051D-475A-1118-BB0AE9B55E9D}"/>
          </ac:spMkLst>
        </pc:spChg>
        <pc:spChg chg="add">
          <ac:chgData name="Flaviu Stefan" userId="9992bea343fe0de3" providerId="LiveId" clId="{FFFFDB8B-FA19-43AC-AF39-7C68275AFB34}" dt="2026-07-17T12:19:51.375" v="1373" actId="26606"/>
          <ac:spMkLst>
            <pc:docMk/>
            <pc:sldMk cId="2070410709" sldId="262"/>
            <ac:spMk id="9" creationId="{10F24D38-B79E-44B4-830E-043F45D96DC2}"/>
          </ac:spMkLst>
        </pc:spChg>
        <pc:cxnChg chg="add">
          <ac:chgData name="Flaviu Stefan" userId="9992bea343fe0de3" providerId="LiveId" clId="{FFFFDB8B-FA19-43AC-AF39-7C68275AFB34}" dt="2026-07-17T12:19:51.375" v="1373" actId="26606"/>
          <ac:cxnSpMkLst>
            <pc:docMk/>
            <pc:sldMk cId="2070410709" sldId="262"/>
            <ac:cxnSpMk id="11" creationId="{FC469874-256B-45B3-A79C-7591B4BA1ECC}"/>
          </ac:cxnSpMkLst>
        </pc:cxnChg>
      </pc:sldChg>
      <pc:sldChg chg="addSp modSp new mod setBg setClrOvrMap">
        <pc:chgData name="Flaviu Stefan" userId="9992bea343fe0de3" providerId="LiveId" clId="{FFFFDB8B-FA19-43AC-AF39-7C68275AFB34}" dt="2026-07-17T12:19:54.986" v="1374" actId="26606"/>
        <pc:sldMkLst>
          <pc:docMk/>
          <pc:sldMk cId="4013517156" sldId="263"/>
        </pc:sldMkLst>
        <pc:spChg chg="mod">
          <ac:chgData name="Flaviu Stefan" userId="9992bea343fe0de3" providerId="LiveId" clId="{FFFFDB8B-FA19-43AC-AF39-7C68275AFB34}" dt="2026-07-17T12:19:54.986" v="1374" actId="26606"/>
          <ac:spMkLst>
            <pc:docMk/>
            <pc:sldMk cId="4013517156" sldId="263"/>
            <ac:spMk id="2" creationId="{E927F376-94D6-C6F8-1C63-47B4265D183C}"/>
          </ac:spMkLst>
        </pc:spChg>
        <pc:spChg chg="mod">
          <ac:chgData name="Flaviu Stefan" userId="9992bea343fe0de3" providerId="LiveId" clId="{FFFFDB8B-FA19-43AC-AF39-7C68275AFB34}" dt="2026-07-17T12:19:54.986" v="1374" actId="26606"/>
          <ac:spMkLst>
            <pc:docMk/>
            <pc:sldMk cId="4013517156" sldId="263"/>
            <ac:spMk id="3" creationId="{49B877B9-3B19-FDB2-8E3F-366E03E43EBE}"/>
          </ac:spMkLst>
        </pc:spChg>
        <pc:spChg chg="mod">
          <ac:chgData name="Flaviu Stefan" userId="9992bea343fe0de3" providerId="LiveId" clId="{FFFFDB8B-FA19-43AC-AF39-7C68275AFB34}" dt="2026-07-17T12:19:54.986" v="1374" actId="26606"/>
          <ac:spMkLst>
            <pc:docMk/>
            <pc:sldMk cId="4013517156" sldId="263"/>
            <ac:spMk id="4" creationId="{83A2F7CF-7120-BBAD-0846-8EA945BF2B7B}"/>
          </ac:spMkLst>
        </pc:spChg>
        <pc:spChg chg="add">
          <ac:chgData name="Flaviu Stefan" userId="9992bea343fe0de3" providerId="LiveId" clId="{FFFFDB8B-FA19-43AC-AF39-7C68275AFB34}" dt="2026-07-17T12:19:54.986" v="1374" actId="26606"/>
          <ac:spMkLst>
            <pc:docMk/>
            <pc:sldMk cId="4013517156" sldId="263"/>
            <ac:spMk id="9" creationId="{10F24D38-B79E-44B4-830E-043F45D96DC2}"/>
          </ac:spMkLst>
        </pc:spChg>
        <pc:cxnChg chg="add">
          <ac:chgData name="Flaviu Stefan" userId="9992bea343fe0de3" providerId="LiveId" clId="{FFFFDB8B-FA19-43AC-AF39-7C68275AFB34}" dt="2026-07-17T12:19:54.986" v="1374" actId="26606"/>
          <ac:cxnSpMkLst>
            <pc:docMk/>
            <pc:sldMk cId="4013517156" sldId="263"/>
            <ac:cxnSpMk id="11" creationId="{FC469874-256B-45B3-A79C-7591B4BA1ECC}"/>
          </ac:cxnSpMkLst>
        </pc:cxnChg>
      </pc:sldChg>
      <pc:sldChg chg="addSp modSp new mod setBg setClrOvrMap">
        <pc:chgData name="Flaviu Stefan" userId="9992bea343fe0de3" providerId="LiveId" clId="{FFFFDB8B-FA19-43AC-AF39-7C68275AFB34}" dt="2026-07-17T12:19:57.850" v="1375" actId="26606"/>
        <pc:sldMkLst>
          <pc:docMk/>
          <pc:sldMk cId="165886817" sldId="264"/>
        </pc:sldMkLst>
        <pc:spChg chg="mod">
          <ac:chgData name="Flaviu Stefan" userId="9992bea343fe0de3" providerId="LiveId" clId="{FFFFDB8B-FA19-43AC-AF39-7C68275AFB34}" dt="2026-07-17T12:19:57.850" v="1375" actId="26606"/>
          <ac:spMkLst>
            <pc:docMk/>
            <pc:sldMk cId="165886817" sldId="264"/>
            <ac:spMk id="2" creationId="{8D6C0BC8-82D1-127B-5892-9A46AB710E03}"/>
          </ac:spMkLst>
        </pc:spChg>
        <pc:spChg chg="mod">
          <ac:chgData name="Flaviu Stefan" userId="9992bea343fe0de3" providerId="LiveId" clId="{FFFFDB8B-FA19-43AC-AF39-7C68275AFB34}" dt="2026-07-17T12:19:57.850" v="1375" actId="26606"/>
          <ac:spMkLst>
            <pc:docMk/>
            <pc:sldMk cId="165886817" sldId="264"/>
            <ac:spMk id="3" creationId="{878007E4-37B4-4A48-E9E9-86DFDB0269D0}"/>
          </ac:spMkLst>
        </pc:spChg>
        <pc:spChg chg="mod">
          <ac:chgData name="Flaviu Stefan" userId="9992bea343fe0de3" providerId="LiveId" clId="{FFFFDB8B-FA19-43AC-AF39-7C68275AFB34}" dt="2026-07-17T12:19:57.850" v="1375" actId="26606"/>
          <ac:spMkLst>
            <pc:docMk/>
            <pc:sldMk cId="165886817" sldId="264"/>
            <ac:spMk id="4" creationId="{ACABE756-C9CD-0964-755F-063573E6A53B}"/>
          </ac:spMkLst>
        </pc:spChg>
        <pc:spChg chg="add">
          <ac:chgData name="Flaviu Stefan" userId="9992bea343fe0de3" providerId="LiveId" clId="{FFFFDB8B-FA19-43AC-AF39-7C68275AFB34}" dt="2026-07-17T12:19:57.850" v="1375" actId="26606"/>
          <ac:spMkLst>
            <pc:docMk/>
            <pc:sldMk cId="165886817" sldId="264"/>
            <ac:spMk id="9" creationId="{10F24D38-B79E-44B4-830E-043F45D96DC2}"/>
          </ac:spMkLst>
        </pc:spChg>
        <pc:cxnChg chg="add">
          <ac:chgData name="Flaviu Stefan" userId="9992bea343fe0de3" providerId="LiveId" clId="{FFFFDB8B-FA19-43AC-AF39-7C68275AFB34}" dt="2026-07-17T12:19:57.850" v="1375" actId="26606"/>
          <ac:cxnSpMkLst>
            <pc:docMk/>
            <pc:sldMk cId="165886817" sldId="264"/>
            <ac:cxnSpMk id="11" creationId="{FC469874-256B-45B3-A79C-7591B4BA1ECC}"/>
          </ac:cxnSpMkLst>
        </pc:cxnChg>
      </pc:sldChg>
      <pc:sldChg chg="addSp modSp new mod setBg setClrOvrMap">
        <pc:chgData name="Flaviu Stefan" userId="9992bea343fe0de3" providerId="LiveId" clId="{FFFFDB8B-FA19-43AC-AF39-7C68275AFB34}" dt="2026-07-17T12:26:59.680" v="1385" actId="20577"/>
        <pc:sldMkLst>
          <pc:docMk/>
          <pc:sldMk cId="1842726837" sldId="265"/>
        </pc:sldMkLst>
        <pc:spChg chg="mod">
          <ac:chgData name="Flaviu Stefan" userId="9992bea343fe0de3" providerId="LiveId" clId="{FFFFDB8B-FA19-43AC-AF39-7C68275AFB34}" dt="2026-07-17T12:20:00.602" v="1376" actId="26606"/>
          <ac:spMkLst>
            <pc:docMk/>
            <pc:sldMk cId="1842726837" sldId="265"/>
            <ac:spMk id="2" creationId="{65E13A60-B96D-AB43-CDA7-FAC069880165}"/>
          </ac:spMkLst>
        </pc:spChg>
        <pc:spChg chg="mod">
          <ac:chgData name="Flaviu Stefan" userId="9992bea343fe0de3" providerId="LiveId" clId="{FFFFDB8B-FA19-43AC-AF39-7C68275AFB34}" dt="2026-07-17T12:20:00.602" v="1376" actId="26606"/>
          <ac:spMkLst>
            <pc:docMk/>
            <pc:sldMk cId="1842726837" sldId="265"/>
            <ac:spMk id="3" creationId="{1FE72FAA-387E-5EA9-F12A-2201591FA22A}"/>
          </ac:spMkLst>
        </pc:spChg>
        <pc:spChg chg="mod">
          <ac:chgData name="Flaviu Stefan" userId="9992bea343fe0de3" providerId="LiveId" clId="{FFFFDB8B-FA19-43AC-AF39-7C68275AFB34}" dt="2026-07-17T12:26:59.680" v="1385" actId="20577"/>
          <ac:spMkLst>
            <pc:docMk/>
            <pc:sldMk cId="1842726837" sldId="265"/>
            <ac:spMk id="4" creationId="{3640280A-F43A-54EB-DA7C-8F2FD384708C}"/>
          </ac:spMkLst>
        </pc:spChg>
        <pc:spChg chg="add">
          <ac:chgData name="Flaviu Stefan" userId="9992bea343fe0de3" providerId="LiveId" clId="{FFFFDB8B-FA19-43AC-AF39-7C68275AFB34}" dt="2026-07-17T12:20:00.602" v="1376" actId="26606"/>
          <ac:spMkLst>
            <pc:docMk/>
            <pc:sldMk cId="1842726837" sldId="265"/>
            <ac:spMk id="9" creationId="{10F24D38-B79E-44B4-830E-043F45D96DC2}"/>
          </ac:spMkLst>
        </pc:spChg>
        <pc:cxnChg chg="add">
          <ac:chgData name="Flaviu Stefan" userId="9992bea343fe0de3" providerId="LiveId" clId="{FFFFDB8B-FA19-43AC-AF39-7C68275AFB34}" dt="2026-07-17T12:20:00.602" v="1376" actId="26606"/>
          <ac:cxnSpMkLst>
            <pc:docMk/>
            <pc:sldMk cId="1842726837" sldId="265"/>
            <ac:cxnSpMk id="11" creationId="{FC469874-256B-45B3-A79C-7591B4BA1ECC}"/>
          </ac:cxnSpMkLst>
        </pc:cxnChg>
      </pc:sldChg>
      <pc:sldChg chg="addSp modSp new mod setBg setClrOvrMap">
        <pc:chgData name="Flaviu Stefan" userId="9992bea343fe0de3" providerId="LiveId" clId="{FFFFDB8B-FA19-43AC-AF39-7C68275AFB34}" dt="2026-07-17T12:20:03.998" v="1377" actId="26606"/>
        <pc:sldMkLst>
          <pc:docMk/>
          <pc:sldMk cId="1072845593" sldId="266"/>
        </pc:sldMkLst>
        <pc:spChg chg="mod">
          <ac:chgData name="Flaviu Stefan" userId="9992bea343fe0de3" providerId="LiveId" clId="{FFFFDB8B-FA19-43AC-AF39-7C68275AFB34}" dt="2026-07-17T12:20:03.998" v="1377" actId="26606"/>
          <ac:spMkLst>
            <pc:docMk/>
            <pc:sldMk cId="1072845593" sldId="266"/>
            <ac:spMk id="2" creationId="{B584C19E-F680-6CB7-8CA6-8C234D9693D9}"/>
          </ac:spMkLst>
        </pc:spChg>
        <pc:spChg chg="mod">
          <ac:chgData name="Flaviu Stefan" userId="9992bea343fe0de3" providerId="LiveId" clId="{FFFFDB8B-FA19-43AC-AF39-7C68275AFB34}" dt="2026-07-17T12:20:03.998" v="1377" actId="26606"/>
          <ac:spMkLst>
            <pc:docMk/>
            <pc:sldMk cId="1072845593" sldId="266"/>
            <ac:spMk id="3" creationId="{6E7BFB5B-8EA8-06BD-2CAC-A3B7C9DD9128}"/>
          </ac:spMkLst>
        </pc:spChg>
        <pc:spChg chg="mod">
          <ac:chgData name="Flaviu Stefan" userId="9992bea343fe0de3" providerId="LiveId" clId="{FFFFDB8B-FA19-43AC-AF39-7C68275AFB34}" dt="2026-07-17T12:20:03.998" v="1377" actId="26606"/>
          <ac:spMkLst>
            <pc:docMk/>
            <pc:sldMk cId="1072845593" sldId="266"/>
            <ac:spMk id="4" creationId="{EC6F165D-B3A3-ADD0-9C95-E767C7406CCB}"/>
          </ac:spMkLst>
        </pc:spChg>
        <pc:spChg chg="add">
          <ac:chgData name="Flaviu Stefan" userId="9992bea343fe0de3" providerId="LiveId" clId="{FFFFDB8B-FA19-43AC-AF39-7C68275AFB34}" dt="2026-07-17T12:20:03.998" v="1377" actId="26606"/>
          <ac:spMkLst>
            <pc:docMk/>
            <pc:sldMk cId="1072845593" sldId="266"/>
            <ac:spMk id="9" creationId="{10F24D38-B79E-44B4-830E-043F45D96DC2}"/>
          </ac:spMkLst>
        </pc:spChg>
        <pc:cxnChg chg="add">
          <ac:chgData name="Flaviu Stefan" userId="9992bea343fe0de3" providerId="LiveId" clId="{FFFFDB8B-FA19-43AC-AF39-7C68275AFB34}" dt="2026-07-17T12:20:03.998" v="1377" actId="26606"/>
          <ac:cxnSpMkLst>
            <pc:docMk/>
            <pc:sldMk cId="1072845593" sldId="266"/>
            <ac:cxnSpMk id="11" creationId="{FC469874-256B-45B3-A79C-7591B4BA1ECC}"/>
          </ac:cxnSpMkLst>
        </pc:cxnChg>
      </pc:sldChg>
      <pc:sldChg chg="addSp modSp new mod setBg setClrOvrMap">
        <pc:chgData name="Flaviu Stefan" userId="9992bea343fe0de3" providerId="LiveId" clId="{FFFFDB8B-FA19-43AC-AF39-7C68275AFB34}" dt="2026-07-17T12:20:06.731" v="1378" actId="26606"/>
        <pc:sldMkLst>
          <pc:docMk/>
          <pc:sldMk cId="2470698419" sldId="267"/>
        </pc:sldMkLst>
        <pc:spChg chg="mod">
          <ac:chgData name="Flaviu Stefan" userId="9992bea343fe0de3" providerId="LiveId" clId="{FFFFDB8B-FA19-43AC-AF39-7C68275AFB34}" dt="2026-07-17T12:20:06.731" v="1378" actId="26606"/>
          <ac:spMkLst>
            <pc:docMk/>
            <pc:sldMk cId="2470698419" sldId="267"/>
            <ac:spMk id="2" creationId="{8240B45C-C9BC-5820-B4A0-5F9133543593}"/>
          </ac:spMkLst>
        </pc:spChg>
        <pc:spChg chg="mod">
          <ac:chgData name="Flaviu Stefan" userId="9992bea343fe0de3" providerId="LiveId" clId="{FFFFDB8B-FA19-43AC-AF39-7C68275AFB34}" dt="2026-07-17T12:20:06.731" v="1378" actId="26606"/>
          <ac:spMkLst>
            <pc:docMk/>
            <pc:sldMk cId="2470698419" sldId="267"/>
            <ac:spMk id="3" creationId="{1FA0E24B-ACC1-A4CB-507A-1505C66CBCC4}"/>
          </ac:spMkLst>
        </pc:spChg>
        <pc:spChg chg="mod">
          <ac:chgData name="Flaviu Stefan" userId="9992bea343fe0de3" providerId="LiveId" clId="{FFFFDB8B-FA19-43AC-AF39-7C68275AFB34}" dt="2026-07-17T12:20:06.731" v="1378" actId="26606"/>
          <ac:spMkLst>
            <pc:docMk/>
            <pc:sldMk cId="2470698419" sldId="267"/>
            <ac:spMk id="4" creationId="{C19D76FB-8FBC-A0FF-3DF3-747377110272}"/>
          </ac:spMkLst>
        </pc:spChg>
        <pc:spChg chg="add">
          <ac:chgData name="Flaviu Stefan" userId="9992bea343fe0de3" providerId="LiveId" clId="{FFFFDB8B-FA19-43AC-AF39-7C68275AFB34}" dt="2026-07-17T12:20:06.731" v="1378" actId="26606"/>
          <ac:spMkLst>
            <pc:docMk/>
            <pc:sldMk cId="2470698419" sldId="267"/>
            <ac:spMk id="9" creationId="{10F24D38-B79E-44B4-830E-043F45D96DC2}"/>
          </ac:spMkLst>
        </pc:spChg>
        <pc:cxnChg chg="add">
          <ac:chgData name="Flaviu Stefan" userId="9992bea343fe0de3" providerId="LiveId" clId="{FFFFDB8B-FA19-43AC-AF39-7C68275AFB34}" dt="2026-07-17T12:20:06.731" v="1378" actId="26606"/>
          <ac:cxnSpMkLst>
            <pc:docMk/>
            <pc:sldMk cId="2470698419" sldId="267"/>
            <ac:cxnSpMk id="11" creationId="{FC469874-256B-45B3-A79C-7591B4BA1ECC}"/>
          </ac:cxnSpMkLst>
        </pc:cxnChg>
      </pc:sldChg>
      <pc:sldChg chg="addSp modSp new mod setBg setClrOvrMap">
        <pc:chgData name="Flaviu Stefan" userId="9992bea343fe0de3" providerId="LiveId" clId="{FFFFDB8B-FA19-43AC-AF39-7C68275AFB34}" dt="2026-07-17T12:20:10.586" v="1379" actId="26606"/>
        <pc:sldMkLst>
          <pc:docMk/>
          <pc:sldMk cId="248536191" sldId="268"/>
        </pc:sldMkLst>
        <pc:spChg chg="mod">
          <ac:chgData name="Flaviu Stefan" userId="9992bea343fe0de3" providerId="LiveId" clId="{FFFFDB8B-FA19-43AC-AF39-7C68275AFB34}" dt="2026-07-17T12:20:10.586" v="1379" actId="26606"/>
          <ac:spMkLst>
            <pc:docMk/>
            <pc:sldMk cId="248536191" sldId="268"/>
            <ac:spMk id="2" creationId="{FCDA1AB4-6809-02BD-BBA1-5138ABEA6A0B}"/>
          </ac:spMkLst>
        </pc:spChg>
        <pc:spChg chg="mod">
          <ac:chgData name="Flaviu Stefan" userId="9992bea343fe0de3" providerId="LiveId" clId="{FFFFDB8B-FA19-43AC-AF39-7C68275AFB34}" dt="2026-07-17T12:20:10.586" v="1379" actId="26606"/>
          <ac:spMkLst>
            <pc:docMk/>
            <pc:sldMk cId="248536191" sldId="268"/>
            <ac:spMk id="3" creationId="{6C72FE44-D08E-92D7-8A23-01344B508210}"/>
          </ac:spMkLst>
        </pc:spChg>
        <pc:spChg chg="mod">
          <ac:chgData name="Flaviu Stefan" userId="9992bea343fe0de3" providerId="LiveId" clId="{FFFFDB8B-FA19-43AC-AF39-7C68275AFB34}" dt="2026-07-17T12:20:10.586" v="1379" actId="26606"/>
          <ac:spMkLst>
            <pc:docMk/>
            <pc:sldMk cId="248536191" sldId="268"/>
            <ac:spMk id="4" creationId="{BF6A9ACB-046D-6239-41FE-D776BCA11969}"/>
          </ac:spMkLst>
        </pc:spChg>
        <pc:spChg chg="add">
          <ac:chgData name="Flaviu Stefan" userId="9992bea343fe0de3" providerId="LiveId" clId="{FFFFDB8B-FA19-43AC-AF39-7C68275AFB34}" dt="2026-07-17T12:20:10.586" v="1379" actId="26606"/>
          <ac:spMkLst>
            <pc:docMk/>
            <pc:sldMk cId="248536191" sldId="268"/>
            <ac:spMk id="9" creationId="{10F24D38-B79E-44B4-830E-043F45D96DC2}"/>
          </ac:spMkLst>
        </pc:spChg>
        <pc:cxnChg chg="add">
          <ac:chgData name="Flaviu Stefan" userId="9992bea343fe0de3" providerId="LiveId" clId="{FFFFDB8B-FA19-43AC-AF39-7C68275AFB34}" dt="2026-07-17T12:20:10.586" v="1379" actId="26606"/>
          <ac:cxnSpMkLst>
            <pc:docMk/>
            <pc:sldMk cId="248536191" sldId="268"/>
            <ac:cxnSpMk id="11" creationId="{FC469874-256B-45B3-A79C-7591B4BA1ECC}"/>
          </ac:cxnSpMkLst>
        </pc:cxnChg>
      </pc:sldChg>
      <pc:sldChg chg="addSp modSp new mod setBg setClrOvrMap">
        <pc:chgData name="Flaviu Stefan" userId="9992bea343fe0de3" providerId="LiveId" clId="{FFFFDB8B-FA19-43AC-AF39-7C68275AFB34}" dt="2026-07-17T12:20:13.607" v="1380" actId="26606"/>
        <pc:sldMkLst>
          <pc:docMk/>
          <pc:sldMk cId="4084306030" sldId="269"/>
        </pc:sldMkLst>
        <pc:spChg chg="mod">
          <ac:chgData name="Flaviu Stefan" userId="9992bea343fe0de3" providerId="LiveId" clId="{FFFFDB8B-FA19-43AC-AF39-7C68275AFB34}" dt="2026-07-17T12:20:13.607" v="1380" actId="26606"/>
          <ac:spMkLst>
            <pc:docMk/>
            <pc:sldMk cId="4084306030" sldId="269"/>
            <ac:spMk id="2" creationId="{17B391DF-5B9B-35A0-76B9-50348ADF3BBE}"/>
          </ac:spMkLst>
        </pc:spChg>
        <pc:spChg chg="mod">
          <ac:chgData name="Flaviu Stefan" userId="9992bea343fe0de3" providerId="LiveId" clId="{FFFFDB8B-FA19-43AC-AF39-7C68275AFB34}" dt="2026-07-17T12:20:13.607" v="1380" actId="26606"/>
          <ac:spMkLst>
            <pc:docMk/>
            <pc:sldMk cId="4084306030" sldId="269"/>
            <ac:spMk id="3" creationId="{371344B1-EF0D-B266-0CE6-B0A5A0A1406B}"/>
          </ac:spMkLst>
        </pc:spChg>
        <pc:spChg chg="mod">
          <ac:chgData name="Flaviu Stefan" userId="9992bea343fe0de3" providerId="LiveId" clId="{FFFFDB8B-FA19-43AC-AF39-7C68275AFB34}" dt="2026-07-17T12:20:13.607" v="1380" actId="26606"/>
          <ac:spMkLst>
            <pc:docMk/>
            <pc:sldMk cId="4084306030" sldId="269"/>
            <ac:spMk id="4" creationId="{E9DDF2AC-BCF7-5DA5-BDB4-E7D859922C61}"/>
          </ac:spMkLst>
        </pc:spChg>
        <pc:spChg chg="add">
          <ac:chgData name="Flaviu Stefan" userId="9992bea343fe0de3" providerId="LiveId" clId="{FFFFDB8B-FA19-43AC-AF39-7C68275AFB34}" dt="2026-07-17T12:20:13.607" v="1380" actId="26606"/>
          <ac:spMkLst>
            <pc:docMk/>
            <pc:sldMk cId="4084306030" sldId="269"/>
            <ac:spMk id="9" creationId="{10F24D38-B79E-44B4-830E-043F45D96DC2}"/>
          </ac:spMkLst>
        </pc:spChg>
        <pc:cxnChg chg="add">
          <ac:chgData name="Flaviu Stefan" userId="9992bea343fe0de3" providerId="LiveId" clId="{FFFFDB8B-FA19-43AC-AF39-7C68275AFB34}" dt="2026-07-17T12:20:13.607" v="1380" actId="26606"/>
          <ac:cxnSpMkLst>
            <pc:docMk/>
            <pc:sldMk cId="4084306030" sldId="269"/>
            <ac:cxnSpMk id="11" creationId="{FC469874-256B-45B3-A79C-7591B4BA1ECC}"/>
          </ac:cxnSpMkLst>
        </pc:cxnChg>
      </pc:sldChg>
      <pc:sldChg chg="addSp delSp modSp new mod setBg">
        <pc:chgData name="Flaviu Stefan" userId="9992bea343fe0de3" providerId="LiveId" clId="{FFFFDB8B-FA19-43AC-AF39-7C68275AFB34}" dt="2026-07-17T12:20:39.658" v="1382" actId="26606"/>
        <pc:sldMkLst>
          <pc:docMk/>
          <pc:sldMk cId="1771459415" sldId="270"/>
        </pc:sldMkLst>
        <pc:spChg chg="mod">
          <ac:chgData name="Flaviu Stefan" userId="9992bea343fe0de3" providerId="LiveId" clId="{FFFFDB8B-FA19-43AC-AF39-7C68275AFB34}" dt="2026-07-17T12:20:39.658" v="1382" actId="26606"/>
          <ac:spMkLst>
            <pc:docMk/>
            <pc:sldMk cId="1771459415" sldId="270"/>
            <ac:spMk id="2" creationId="{968069C1-CA69-1095-B521-4605E86AFB4E}"/>
          </ac:spMkLst>
        </pc:spChg>
        <pc:spChg chg="del mod">
          <ac:chgData name="Flaviu Stefan" userId="9992bea343fe0de3" providerId="LiveId" clId="{FFFFDB8B-FA19-43AC-AF39-7C68275AFB34}" dt="2026-07-17T12:20:39.658" v="1382" actId="26606"/>
          <ac:spMkLst>
            <pc:docMk/>
            <pc:sldMk cId="1771459415" sldId="270"/>
            <ac:spMk id="3" creationId="{3EBA67B0-9021-56E9-D23B-C04BE5E20938}"/>
          </ac:spMkLst>
        </pc:spChg>
        <pc:spChg chg="add">
          <ac:chgData name="Flaviu Stefan" userId="9992bea343fe0de3" providerId="LiveId" clId="{FFFFDB8B-FA19-43AC-AF39-7C68275AFB34}" dt="2026-07-17T12:20:39.658" v="1382" actId="26606"/>
          <ac:spMkLst>
            <pc:docMk/>
            <pc:sldMk cId="1771459415" sldId="270"/>
            <ac:spMk id="9" creationId="{BACC6370-2D7E-4714-9D71-7542949D7D5D}"/>
          </ac:spMkLst>
        </pc:spChg>
        <pc:spChg chg="add">
          <ac:chgData name="Flaviu Stefan" userId="9992bea343fe0de3" providerId="LiveId" clId="{FFFFDB8B-FA19-43AC-AF39-7C68275AFB34}" dt="2026-07-17T12:20:39.658" v="1382" actId="26606"/>
          <ac:spMkLst>
            <pc:docMk/>
            <pc:sldMk cId="1771459415" sldId="270"/>
            <ac:spMk id="11" creationId="{F68B3F68-107C-434F-AA38-110D5EA91B85}"/>
          </ac:spMkLst>
        </pc:spChg>
        <pc:spChg chg="add">
          <ac:chgData name="Flaviu Stefan" userId="9992bea343fe0de3" providerId="LiveId" clId="{FFFFDB8B-FA19-43AC-AF39-7C68275AFB34}" dt="2026-07-17T12:20:39.658" v="1382" actId="26606"/>
          <ac:spMkLst>
            <pc:docMk/>
            <pc:sldMk cId="1771459415" sldId="270"/>
            <ac:spMk id="13" creationId="{AAD0DBB9-1A4B-4391-81D4-CB19F9AB918A}"/>
          </ac:spMkLst>
        </pc:spChg>
        <pc:spChg chg="add">
          <ac:chgData name="Flaviu Stefan" userId="9992bea343fe0de3" providerId="LiveId" clId="{FFFFDB8B-FA19-43AC-AF39-7C68275AFB34}" dt="2026-07-17T12:20:39.658" v="1382" actId="26606"/>
          <ac:spMkLst>
            <pc:docMk/>
            <pc:sldMk cId="1771459415" sldId="270"/>
            <ac:spMk id="15" creationId="{063BBA22-50EA-4C4D-BE05-F1CE4E63AA56}"/>
          </ac:spMkLst>
        </pc:spChg>
        <pc:graphicFrameChg chg="add">
          <ac:chgData name="Flaviu Stefan" userId="9992bea343fe0de3" providerId="LiveId" clId="{FFFFDB8B-FA19-43AC-AF39-7C68275AFB34}" dt="2026-07-17T12:20:39.658" v="1382" actId="26606"/>
          <ac:graphicFrameMkLst>
            <pc:docMk/>
            <pc:sldMk cId="1771459415" sldId="270"/>
            <ac:graphicFrameMk id="5" creationId="{F78CC553-7308-E00E-3938-CD8D978476C3}"/>
          </ac:graphicFrameMkLst>
        </pc:graphicFrameChg>
      </pc:sldChg>
      <pc:sldChg chg="new del">
        <pc:chgData name="Flaviu Stefan" userId="9992bea343fe0de3" providerId="LiveId" clId="{FFFFDB8B-FA19-43AC-AF39-7C68275AFB34}" dt="2026-07-17T12:03:31.726" v="966" actId="2696"/>
        <pc:sldMkLst>
          <pc:docMk/>
          <pc:sldMk cId="208601283" sldId="271"/>
        </pc:sldMkLst>
      </pc:sldChg>
      <pc:sldChg chg="addSp modSp new mod setBg setClrOvrMap">
        <pc:chgData name="Flaviu Stefan" userId="9992bea343fe0de3" providerId="LiveId" clId="{FFFFDB8B-FA19-43AC-AF39-7C68275AFB34}" dt="2026-07-17T12:20:23.859" v="1381" actId="26606"/>
        <pc:sldMkLst>
          <pc:docMk/>
          <pc:sldMk cId="3130504137" sldId="271"/>
        </pc:sldMkLst>
        <pc:spChg chg="mod">
          <ac:chgData name="Flaviu Stefan" userId="9992bea343fe0de3" providerId="LiveId" clId="{FFFFDB8B-FA19-43AC-AF39-7C68275AFB34}" dt="2026-07-17T12:20:23.859" v="1381" actId="26606"/>
          <ac:spMkLst>
            <pc:docMk/>
            <pc:sldMk cId="3130504137" sldId="271"/>
            <ac:spMk id="2" creationId="{2931F2AC-945A-87ED-3A1E-69951F142C0A}"/>
          </ac:spMkLst>
        </pc:spChg>
        <pc:spChg chg="mod">
          <ac:chgData name="Flaviu Stefan" userId="9992bea343fe0de3" providerId="LiveId" clId="{FFFFDB8B-FA19-43AC-AF39-7C68275AFB34}" dt="2026-07-17T12:20:23.859" v="1381" actId="26606"/>
          <ac:spMkLst>
            <pc:docMk/>
            <pc:sldMk cId="3130504137" sldId="271"/>
            <ac:spMk id="3" creationId="{BABA3F82-8503-96A8-B169-86944BC63F08}"/>
          </ac:spMkLst>
        </pc:spChg>
        <pc:spChg chg="mod">
          <ac:chgData name="Flaviu Stefan" userId="9992bea343fe0de3" providerId="LiveId" clId="{FFFFDB8B-FA19-43AC-AF39-7C68275AFB34}" dt="2026-07-17T12:20:23.859" v="1381" actId="26606"/>
          <ac:spMkLst>
            <pc:docMk/>
            <pc:sldMk cId="3130504137" sldId="271"/>
            <ac:spMk id="4" creationId="{E7E0CEAA-652A-767A-59F7-1AA5EDD1DE76}"/>
          </ac:spMkLst>
        </pc:spChg>
        <pc:spChg chg="add">
          <ac:chgData name="Flaviu Stefan" userId="9992bea343fe0de3" providerId="LiveId" clId="{FFFFDB8B-FA19-43AC-AF39-7C68275AFB34}" dt="2026-07-17T12:20:23.859" v="1381" actId="26606"/>
          <ac:spMkLst>
            <pc:docMk/>
            <pc:sldMk cId="3130504137" sldId="271"/>
            <ac:spMk id="9" creationId="{10F24D38-B79E-44B4-830E-043F45D96DC2}"/>
          </ac:spMkLst>
        </pc:spChg>
        <pc:cxnChg chg="add">
          <ac:chgData name="Flaviu Stefan" userId="9992bea343fe0de3" providerId="LiveId" clId="{FFFFDB8B-FA19-43AC-AF39-7C68275AFB34}" dt="2026-07-17T12:20:23.859" v="1381" actId="26606"/>
          <ac:cxnSpMkLst>
            <pc:docMk/>
            <pc:sldMk cId="3130504137" sldId="271"/>
            <ac:cxnSpMk id="11" creationId="{FC469874-256B-45B3-A79C-7591B4BA1ECC}"/>
          </ac:cxnSpMkLst>
        </pc:cxnChg>
      </pc:sldChg>
      <pc:sldChg chg="addSp modSp new mod setBg">
        <pc:chgData name="Flaviu Stefan" userId="9992bea343fe0de3" providerId="LiveId" clId="{FFFFDB8B-FA19-43AC-AF39-7C68275AFB34}" dt="2026-07-17T12:21:04.078" v="1383" actId="26606"/>
        <pc:sldMkLst>
          <pc:docMk/>
          <pc:sldMk cId="2960644447" sldId="272"/>
        </pc:sldMkLst>
        <pc:spChg chg="mod">
          <ac:chgData name="Flaviu Stefan" userId="9992bea343fe0de3" providerId="LiveId" clId="{FFFFDB8B-FA19-43AC-AF39-7C68275AFB34}" dt="2026-07-17T12:21:04.078" v="1383" actId="26606"/>
          <ac:spMkLst>
            <pc:docMk/>
            <pc:sldMk cId="2960644447" sldId="272"/>
            <ac:spMk id="2" creationId="{901B0331-E019-2369-BD8B-563A13670765}"/>
          </ac:spMkLst>
        </pc:spChg>
        <pc:spChg chg="add">
          <ac:chgData name="Flaviu Stefan" userId="9992bea343fe0de3" providerId="LiveId" clId="{FFFFDB8B-FA19-43AC-AF39-7C68275AFB34}" dt="2026-07-17T12:21:04.078" v="1383" actId="26606"/>
          <ac:spMkLst>
            <pc:docMk/>
            <pc:sldMk cId="2960644447" sldId="272"/>
            <ac:spMk id="7" creationId="{6F5A5072-7B47-4D32-B52A-4EBBF590B8A5}"/>
          </ac:spMkLst>
        </pc:spChg>
        <pc:spChg chg="add">
          <ac:chgData name="Flaviu Stefan" userId="9992bea343fe0de3" providerId="LiveId" clId="{FFFFDB8B-FA19-43AC-AF39-7C68275AFB34}" dt="2026-07-17T12:21:04.078" v="1383" actId="26606"/>
          <ac:spMkLst>
            <pc:docMk/>
            <pc:sldMk cId="2960644447" sldId="272"/>
            <ac:spMk id="9" creationId="{9715DAF0-AE1B-46C9-8A6B-DB2AA05AB91D}"/>
          </ac:spMkLst>
        </pc:spChg>
        <pc:spChg chg="add">
          <ac:chgData name="Flaviu Stefan" userId="9992bea343fe0de3" providerId="LiveId" clId="{FFFFDB8B-FA19-43AC-AF39-7C68275AFB34}" dt="2026-07-17T12:21:04.078" v="1383" actId="26606"/>
          <ac:spMkLst>
            <pc:docMk/>
            <pc:sldMk cId="2960644447" sldId="272"/>
            <ac:spMk id="11" creationId="{6016219D-510E-4184-9090-6D5578A87BD1}"/>
          </ac:spMkLst>
        </pc:spChg>
        <pc:spChg chg="add">
          <ac:chgData name="Flaviu Stefan" userId="9992bea343fe0de3" providerId="LiveId" clId="{FFFFDB8B-FA19-43AC-AF39-7C68275AFB34}" dt="2026-07-17T12:21:04.078" v="1383" actId="26606"/>
          <ac:spMkLst>
            <pc:docMk/>
            <pc:sldMk cId="2960644447" sldId="272"/>
            <ac:spMk id="13" creationId="{AFF4A713-7B75-4B21-90D7-5AB19547C728}"/>
          </ac:spMkLst>
        </pc:spChg>
        <pc:spChg chg="add">
          <ac:chgData name="Flaviu Stefan" userId="9992bea343fe0de3" providerId="LiveId" clId="{FFFFDB8B-FA19-43AC-AF39-7C68275AFB34}" dt="2026-07-17T12:21:04.078" v="1383" actId="26606"/>
          <ac:spMkLst>
            <pc:docMk/>
            <pc:sldMk cId="2960644447" sldId="272"/>
            <ac:spMk id="15" creationId="{DC631C0B-6DA6-4E57-8231-CE32B3434A7E}"/>
          </ac:spMkLst>
        </pc:spChg>
        <pc:spChg chg="add">
          <ac:chgData name="Flaviu Stefan" userId="9992bea343fe0de3" providerId="LiveId" clId="{FFFFDB8B-FA19-43AC-AF39-7C68275AFB34}" dt="2026-07-17T12:21:04.078" v="1383" actId="26606"/>
          <ac:spMkLst>
            <pc:docMk/>
            <pc:sldMk cId="2960644447" sldId="272"/>
            <ac:spMk id="17" creationId="{C29501E6-A978-4A61-9689-9085AF97A53A}"/>
          </ac:spMkLst>
        </pc:spChg>
      </pc:sldChg>
      <pc:sldChg chg="addSp modSp new mod setBg">
        <pc:chgData name="Flaviu Stefan" userId="9992bea343fe0de3" providerId="LiveId" clId="{FFFFDB8B-FA19-43AC-AF39-7C68275AFB34}" dt="2026-07-17T12:21:08.186" v="1384" actId="26606"/>
        <pc:sldMkLst>
          <pc:docMk/>
          <pc:sldMk cId="3587247467" sldId="273"/>
        </pc:sldMkLst>
        <pc:spChg chg="mod">
          <ac:chgData name="Flaviu Stefan" userId="9992bea343fe0de3" providerId="LiveId" clId="{FFFFDB8B-FA19-43AC-AF39-7C68275AFB34}" dt="2026-07-17T12:21:08.186" v="1384" actId="26606"/>
          <ac:spMkLst>
            <pc:docMk/>
            <pc:sldMk cId="3587247467" sldId="273"/>
            <ac:spMk id="2" creationId="{D3BA19D2-774A-0A1C-A1EE-C452151D4CE7}"/>
          </ac:spMkLst>
        </pc:spChg>
        <pc:spChg chg="mod">
          <ac:chgData name="Flaviu Stefan" userId="9992bea343fe0de3" providerId="LiveId" clId="{FFFFDB8B-FA19-43AC-AF39-7C68275AFB34}" dt="2026-07-17T12:21:08.186" v="1384" actId="26606"/>
          <ac:spMkLst>
            <pc:docMk/>
            <pc:sldMk cId="3587247467" sldId="273"/>
            <ac:spMk id="3" creationId="{8F58FCB7-AD26-4006-0F63-3F91EDBD7967}"/>
          </ac:spMkLst>
        </pc:spChg>
        <pc:spChg chg="add">
          <ac:chgData name="Flaviu Stefan" userId="9992bea343fe0de3" providerId="LiveId" clId="{FFFFDB8B-FA19-43AC-AF39-7C68275AFB34}" dt="2026-07-17T12:21:08.186" v="1384" actId="26606"/>
          <ac:spMkLst>
            <pc:docMk/>
            <pc:sldMk cId="3587247467" sldId="273"/>
            <ac:spMk id="8" creationId="{1B15ED52-F352-441B-82BF-E0EA34836D08}"/>
          </ac:spMkLst>
        </pc:spChg>
        <pc:spChg chg="add">
          <ac:chgData name="Flaviu Stefan" userId="9992bea343fe0de3" providerId="LiveId" clId="{FFFFDB8B-FA19-43AC-AF39-7C68275AFB34}" dt="2026-07-17T12:21:08.186" v="1384" actId="26606"/>
          <ac:spMkLst>
            <pc:docMk/>
            <pc:sldMk cId="3587247467" sldId="273"/>
            <ac:spMk id="10" creationId="{3B2E3793-BFE6-45A2-9B7B-E18844431C99}"/>
          </ac:spMkLst>
        </pc:spChg>
        <pc:spChg chg="add">
          <ac:chgData name="Flaviu Stefan" userId="9992bea343fe0de3" providerId="LiveId" clId="{FFFFDB8B-FA19-43AC-AF39-7C68275AFB34}" dt="2026-07-17T12:21:08.186" v="1384" actId="26606"/>
          <ac:spMkLst>
            <pc:docMk/>
            <pc:sldMk cId="3587247467" sldId="273"/>
            <ac:spMk id="12" creationId="{BC4C4868-CB8F-4AF9-9CDB-8108F2C19B67}"/>
          </ac:spMkLst>
        </pc:spChg>
        <pc:spChg chg="add">
          <ac:chgData name="Flaviu Stefan" userId="9992bea343fe0de3" providerId="LiveId" clId="{FFFFDB8B-FA19-43AC-AF39-7C68275AFB34}" dt="2026-07-17T12:21:08.186" v="1384" actId="26606"/>
          <ac:spMkLst>
            <pc:docMk/>
            <pc:sldMk cId="3587247467" sldId="273"/>
            <ac:spMk id="14" creationId="{375E0459-6403-40CD-989D-56A4407CA12E}"/>
          </ac:spMkLst>
        </pc:spChg>
        <pc:spChg chg="add">
          <ac:chgData name="Flaviu Stefan" userId="9992bea343fe0de3" providerId="LiveId" clId="{FFFFDB8B-FA19-43AC-AF39-7C68275AFB34}" dt="2026-07-17T12:21:08.186" v="1384" actId="26606"/>
          <ac:spMkLst>
            <pc:docMk/>
            <pc:sldMk cId="3587247467" sldId="273"/>
            <ac:spMk id="16" creationId="{53E5B1A8-3AC9-4BD1-9BBC-78CA94F2D1BA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6" Type="http://schemas.openxmlformats.org/officeDocument/2006/relationships/image" Target="../media/image6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6" Type="http://schemas.openxmlformats.org/officeDocument/2006/relationships/image" Target="../media/image6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BADB12-28F4-4C91-B846-358DBC7E65A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3A7F80AA-A92D-4986-B47F-C398B80C73A8}">
      <dgm:prSet/>
      <dgm:spPr/>
      <dgm:t>
        <a:bodyPr/>
        <a:lstStyle/>
        <a:p>
          <a:r>
            <a:rPr lang="en-GB"/>
            <a:t>This presentation examines:</a:t>
          </a:r>
          <a:endParaRPr lang="en-US"/>
        </a:p>
      </dgm:t>
    </dgm:pt>
    <dgm:pt modelId="{CADA7773-8A82-4189-895E-2EC4568001C3}" type="parTrans" cxnId="{C0C3D2CF-2F56-4A53-868D-F46C340E072A}">
      <dgm:prSet/>
      <dgm:spPr/>
      <dgm:t>
        <a:bodyPr/>
        <a:lstStyle/>
        <a:p>
          <a:endParaRPr lang="en-US"/>
        </a:p>
      </dgm:t>
    </dgm:pt>
    <dgm:pt modelId="{B42B31A2-AF4F-49F1-9909-EDCB7F2D9E78}" type="sibTrans" cxnId="{C0C3D2CF-2F56-4A53-868D-F46C340E072A}">
      <dgm:prSet/>
      <dgm:spPr/>
      <dgm:t>
        <a:bodyPr/>
        <a:lstStyle/>
        <a:p>
          <a:endParaRPr lang="en-US"/>
        </a:p>
      </dgm:t>
    </dgm:pt>
    <dgm:pt modelId="{26D41E84-F3F5-4E18-B740-7D29CAE124B7}">
      <dgm:prSet/>
      <dgm:spPr/>
      <dgm:t>
        <a:bodyPr/>
        <a:lstStyle/>
        <a:p>
          <a:r>
            <a:rPr lang="en-GB"/>
            <a:t>Emotional Intelligence (EI) </a:t>
          </a:r>
          <a:endParaRPr lang="en-US"/>
        </a:p>
      </dgm:t>
    </dgm:pt>
    <dgm:pt modelId="{6189A5FE-A5BB-42E5-ACEC-D3A5DEA4149F}" type="parTrans" cxnId="{C66186AD-9AB7-4E23-8AE2-2AF079DEAC4F}">
      <dgm:prSet/>
      <dgm:spPr/>
      <dgm:t>
        <a:bodyPr/>
        <a:lstStyle/>
        <a:p>
          <a:endParaRPr lang="en-US"/>
        </a:p>
      </dgm:t>
    </dgm:pt>
    <dgm:pt modelId="{60A3AA4A-4803-4808-A2E2-DFE613D12629}" type="sibTrans" cxnId="{C66186AD-9AB7-4E23-8AE2-2AF079DEAC4F}">
      <dgm:prSet/>
      <dgm:spPr/>
      <dgm:t>
        <a:bodyPr/>
        <a:lstStyle/>
        <a:p>
          <a:endParaRPr lang="en-US"/>
        </a:p>
      </dgm:t>
    </dgm:pt>
    <dgm:pt modelId="{ED151C82-5887-41DC-911D-E87D6A51C4B2}">
      <dgm:prSet/>
      <dgm:spPr/>
      <dgm:t>
        <a:bodyPr/>
        <a:lstStyle/>
        <a:p>
          <a:r>
            <a:rPr lang="en-GB"/>
            <a:t>Cultural Intelligence (CQ) </a:t>
          </a:r>
          <a:endParaRPr lang="en-US"/>
        </a:p>
      </dgm:t>
    </dgm:pt>
    <dgm:pt modelId="{2E0176EA-347C-441D-9699-624A96AC2C1C}" type="parTrans" cxnId="{5C446110-1BBC-4327-A135-B47C40601A97}">
      <dgm:prSet/>
      <dgm:spPr/>
      <dgm:t>
        <a:bodyPr/>
        <a:lstStyle/>
        <a:p>
          <a:endParaRPr lang="en-US"/>
        </a:p>
      </dgm:t>
    </dgm:pt>
    <dgm:pt modelId="{D12E14AD-C313-4D82-ACFB-219F5834D913}" type="sibTrans" cxnId="{5C446110-1BBC-4327-A135-B47C40601A97}">
      <dgm:prSet/>
      <dgm:spPr/>
      <dgm:t>
        <a:bodyPr/>
        <a:lstStyle/>
        <a:p>
          <a:endParaRPr lang="en-US"/>
        </a:p>
      </dgm:t>
    </dgm:pt>
    <dgm:pt modelId="{CE025765-311A-4A22-9895-FE966FF58CCC}">
      <dgm:prSet/>
      <dgm:spPr/>
      <dgm:t>
        <a:bodyPr/>
        <a:lstStyle/>
        <a:p>
          <a:r>
            <a:rPr lang="en-GB"/>
            <a:t>Their importance in leadership </a:t>
          </a:r>
          <a:endParaRPr lang="en-US"/>
        </a:p>
      </dgm:t>
    </dgm:pt>
    <dgm:pt modelId="{8C530A89-7271-4AEE-BC31-A25C7D6D7253}" type="parTrans" cxnId="{5D74D528-5483-45FE-84AB-0D3E49DF23AB}">
      <dgm:prSet/>
      <dgm:spPr/>
      <dgm:t>
        <a:bodyPr/>
        <a:lstStyle/>
        <a:p>
          <a:endParaRPr lang="en-US"/>
        </a:p>
      </dgm:t>
    </dgm:pt>
    <dgm:pt modelId="{9950770A-9119-4168-8F11-9FC422C2D6B4}" type="sibTrans" cxnId="{5D74D528-5483-45FE-84AB-0D3E49DF23AB}">
      <dgm:prSet/>
      <dgm:spPr/>
      <dgm:t>
        <a:bodyPr/>
        <a:lstStyle/>
        <a:p>
          <a:endParaRPr lang="en-US"/>
        </a:p>
      </dgm:t>
    </dgm:pt>
    <dgm:pt modelId="{4C9813E3-5741-40C8-BEDB-EA05E0DFC7C2}">
      <dgm:prSet/>
      <dgm:spPr/>
      <dgm:t>
        <a:bodyPr/>
        <a:lstStyle/>
        <a:p>
          <a:r>
            <a:rPr lang="en-GB"/>
            <a:t>Critical evaluation using leadership theories </a:t>
          </a:r>
          <a:endParaRPr lang="en-US"/>
        </a:p>
      </dgm:t>
    </dgm:pt>
    <dgm:pt modelId="{38A1B595-36C5-434F-B5F1-D39E999630D7}" type="parTrans" cxnId="{93C7CD79-427D-49C2-B79D-E591645A9E47}">
      <dgm:prSet/>
      <dgm:spPr/>
      <dgm:t>
        <a:bodyPr/>
        <a:lstStyle/>
        <a:p>
          <a:endParaRPr lang="en-US"/>
        </a:p>
      </dgm:t>
    </dgm:pt>
    <dgm:pt modelId="{2DC46CC5-ACF3-42DA-A4B7-D1A6CF3F2AE4}" type="sibTrans" cxnId="{93C7CD79-427D-49C2-B79D-E591645A9E47}">
      <dgm:prSet/>
      <dgm:spPr/>
      <dgm:t>
        <a:bodyPr/>
        <a:lstStyle/>
        <a:p>
          <a:endParaRPr lang="en-US"/>
        </a:p>
      </dgm:t>
    </dgm:pt>
    <dgm:pt modelId="{50C882AB-3748-4CAD-947B-6FCE2CAFA3A8}">
      <dgm:prSet/>
      <dgm:spPr/>
      <dgm:t>
        <a:bodyPr/>
        <a:lstStyle/>
        <a:p>
          <a:r>
            <a:rPr lang="en-GB"/>
            <a:t>Application through business examples</a:t>
          </a:r>
          <a:endParaRPr lang="en-US"/>
        </a:p>
      </dgm:t>
    </dgm:pt>
    <dgm:pt modelId="{FF022DBF-6369-45CE-9987-316C8F671B45}" type="parTrans" cxnId="{A974C757-E893-4104-B108-FC3A83552F05}">
      <dgm:prSet/>
      <dgm:spPr/>
      <dgm:t>
        <a:bodyPr/>
        <a:lstStyle/>
        <a:p>
          <a:endParaRPr lang="en-US"/>
        </a:p>
      </dgm:t>
    </dgm:pt>
    <dgm:pt modelId="{E93BF4E7-BB0B-430C-9BE1-3BCC1FEEF5B6}" type="sibTrans" cxnId="{A974C757-E893-4104-B108-FC3A83552F05}">
      <dgm:prSet/>
      <dgm:spPr/>
      <dgm:t>
        <a:bodyPr/>
        <a:lstStyle/>
        <a:p>
          <a:endParaRPr lang="en-US"/>
        </a:p>
      </dgm:t>
    </dgm:pt>
    <dgm:pt modelId="{D9B6674E-DB89-4B59-B47C-92AF2D1F22DA}" type="pres">
      <dgm:prSet presAssocID="{D8BADB12-28F4-4C91-B846-358DBC7E65A2}" presName="root" presStyleCnt="0">
        <dgm:presLayoutVars>
          <dgm:dir/>
          <dgm:resizeHandles val="exact"/>
        </dgm:presLayoutVars>
      </dgm:prSet>
      <dgm:spPr/>
    </dgm:pt>
    <dgm:pt modelId="{486D27AB-929B-49AE-9AB0-88B59976FF7E}" type="pres">
      <dgm:prSet presAssocID="{3A7F80AA-A92D-4986-B47F-C398B80C73A8}" presName="compNode" presStyleCnt="0"/>
      <dgm:spPr/>
    </dgm:pt>
    <dgm:pt modelId="{53620EEB-619E-40B6-B0AE-344D446C5C87}" type="pres">
      <dgm:prSet presAssocID="{3A7F80AA-A92D-4986-B47F-C398B80C73A8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105B3CD5-D03A-44EE-B300-421CACA87DBD}" type="pres">
      <dgm:prSet presAssocID="{3A7F80AA-A92D-4986-B47F-C398B80C73A8}" presName="spaceRect" presStyleCnt="0"/>
      <dgm:spPr/>
    </dgm:pt>
    <dgm:pt modelId="{6DB85511-7277-4EE4-9032-2DDBD597BF30}" type="pres">
      <dgm:prSet presAssocID="{3A7F80AA-A92D-4986-B47F-C398B80C73A8}" presName="textRect" presStyleLbl="revTx" presStyleIdx="0" presStyleCnt="6">
        <dgm:presLayoutVars>
          <dgm:chMax val="1"/>
          <dgm:chPref val="1"/>
        </dgm:presLayoutVars>
      </dgm:prSet>
      <dgm:spPr/>
    </dgm:pt>
    <dgm:pt modelId="{B6B8BCC9-47B9-487D-9A7F-8613F54729F6}" type="pres">
      <dgm:prSet presAssocID="{B42B31A2-AF4F-49F1-9909-EDCB7F2D9E78}" presName="sibTrans" presStyleCnt="0"/>
      <dgm:spPr/>
    </dgm:pt>
    <dgm:pt modelId="{5B0938F7-1DD7-41B8-BFAA-C8BEB228424E}" type="pres">
      <dgm:prSet presAssocID="{26D41E84-F3F5-4E18-B740-7D29CAE124B7}" presName="compNode" presStyleCnt="0"/>
      <dgm:spPr/>
    </dgm:pt>
    <dgm:pt modelId="{0AB22996-CB8E-4B4D-B412-77C777E4D5DB}" type="pres">
      <dgm:prSet presAssocID="{26D41E84-F3F5-4E18-B740-7D29CAE124B7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unny Face Outline"/>
        </a:ext>
      </dgm:extLst>
    </dgm:pt>
    <dgm:pt modelId="{F5D0C717-0EAD-471E-A491-86A81F819AE3}" type="pres">
      <dgm:prSet presAssocID="{26D41E84-F3F5-4E18-B740-7D29CAE124B7}" presName="spaceRect" presStyleCnt="0"/>
      <dgm:spPr/>
    </dgm:pt>
    <dgm:pt modelId="{0E506AF3-560B-4E6E-8A28-A7837CB14E3A}" type="pres">
      <dgm:prSet presAssocID="{26D41E84-F3F5-4E18-B740-7D29CAE124B7}" presName="textRect" presStyleLbl="revTx" presStyleIdx="1" presStyleCnt="6">
        <dgm:presLayoutVars>
          <dgm:chMax val="1"/>
          <dgm:chPref val="1"/>
        </dgm:presLayoutVars>
      </dgm:prSet>
      <dgm:spPr/>
    </dgm:pt>
    <dgm:pt modelId="{137E0136-FA1E-4B8D-97A1-7BCBD414E8B8}" type="pres">
      <dgm:prSet presAssocID="{60A3AA4A-4803-4808-A2E2-DFE613D12629}" presName="sibTrans" presStyleCnt="0"/>
      <dgm:spPr/>
    </dgm:pt>
    <dgm:pt modelId="{783C7961-8290-40EE-8B80-E3BC323563B1}" type="pres">
      <dgm:prSet presAssocID="{ED151C82-5887-41DC-911D-E87D6A51C4B2}" presName="compNode" presStyleCnt="0"/>
      <dgm:spPr/>
    </dgm:pt>
    <dgm:pt modelId="{FCC12077-A23B-46D6-B934-8F02B07F42F8}" type="pres">
      <dgm:prSet presAssocID="{ED151C82-5887-41DC-911D-E87D6A51C4B2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036453C3-53DF-4319-9C84-1B076BB3E92E}" type="pres">
      <dgm:prSet presAssocID="{ED151C82-5887-41DC-911D-E87D6A51C4B2}" presName="spaceRect" presStyleCnt="0"/>
      <dgm:spPr/>
    </dgm:pt>
    <dgm:pt modelId="{A635C959-C132-4044-8F73-92071306B955}" type="pres">
      <dgm:prSet presAssocID="{ED151C82-5887-41DC-911D-E87D6A51C4B2}" presName="textRect" presStyleLbl="revTx" presStyleIdx="2" presStyleCnt="6">
        <dgm:presLayoutVars>
          <dgm:chMax val="1"/>
          <dgm:chPref val="1"/>
        </dgm:presLayoutVars>
      </dgm:prSet>
      <dgm:spPr/>
    </dgm:pt>
    <dgm:pt modelId="{4EBE8EED-3B53-4F9E-826D-44747A162426}" type="pres">
      <dgm:prSet presAssocID="{D12E14AD-C313-4D82-ACFB-219F5834D913}" presName="sibTrans" presStyleCnt="0"/>
      <dgm:spPr/>
    </dgm:pt>
    <dgm:pt modelId="{087C91E3-8945-4BDB-806A-0AD20AD74D17}" type="pres">
      <dgm:prSet presAssocID="{CE025765-311A-4A22-9895-FE966FF58CCC}" presName="compNode" presStyleCnt="0"/>
      <dgm:spPr/>
    </dgm:pt>
    <dgm:pt modelId="{02904669-BD05-4239-99A6-08B0A4093768}" type="pres">
      <dgm:prSet presAssocID="{CE025765-311A-4A22-9895-FE966FF58CCC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51447E42-16E9-40F1-8E51-172108CC5DC3}" type="pres">
      <dgm:prSet presAssocID="{CE025765-311A-4A22-9895-FE966FF58CCC}" presName="spaceRect" presStyleCnt="0"/>
      <dgm:spPr/>
    </dgm:pt>
    <dgm:pt modelId="{9A4A0FD8-DE9E-4A80-9355-66D7163E08F5}" type="pres">
      <dgm:prSet presAssocID="{CE025765-311A-4A22-9895-FE966FF58CCC}" presName="textRect" presStyleLbl="revTx" presStyleIdx="3" presStyleCnt="6">
        <dgm:presLayoutVars>
          <dgm:chMax val="1"/>
          <dgm:chPref val="1"/>
        </dgm:presLayoutVars>
      </dgm:prSet>
      <dgm:spPr/>
    </dgm:pt>
    <dgm:pt modelId="{514F7143-442F-4BB2-941A-0F46B2CA6583}" type="pres">
      <dgm:prSet presAssocID="{9950770A-9119-4168-8F11-9FC422C2D6B4}" presName="sibTrans" presStyleCnt="0"/>
      <dgm:spPr/>
    </dgm:pt>
    <dgm:pt modelId="{768C64C4-BA2B-4764-94DA-4157379A0AF1}" type="pres">
      <dgm:prSet presAssocID="{4C9813E3-5741-40C8-BEDB-EA05E0DFC7C2}" presName="compNode" presStyleCnt="0"/>
      <dgm:spPr/>
    </dgm:pt>
    <dgm:pt modelId="{CAA10E88-6EAF-4905-8DAE-D740F3545409}" type="pres">
      <dgm:prSet presAssocID="{4C9813E3-5741-40C8-BEDB-EA05E0DFC7C2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FA39323-74D6-47F8-A3BD-30EFC287C14F}" type="pres">
      <dgm:prSet presAssocID="{4C9813E3-5741-40C8-BEDB-EA05E0DFC7C2}" presName="spaceRect" presStyleCnt="0"/>
      <dgm:spPr/>
    </dgm:pt>
    <dgm:pt modelId="{0F5A7CFA-6BB4-4D61-BE3A-CF555DE8C236}" type="pres">
      <dgm:prSet presAssocID="{4C9813E3-5741-40C8-BEDB-EA05E0DFC7C2}" presName="textRect" presStyleLbl="revTx" presStyleIdx="4" presStyleCnt="6">
        <dgm:presLayoutVars>
          <dgm:chMax val="1"/>
          <dgm:chPref val="1"/>
        </dgm:presLayoutVars>
      </dgm:prSet>
      <dgm:spPr/>
    </dgm:pt>
    <dgm:pt modelId="{8523A231-8002-4957-BD71-B50CC203DD10}" type="pres">
      <dgm:prSet presAssocID="{2DC46CC5-ACF3-42DA-A4B7-D1A6CF3F2AE4}" presName="sibTrans" presStyleCnt="0"/>
      <dgm:spPr/>
    </dgm:pt>
    <dgm:pt modelId="{357FC14A-2F65-49CB-AC52-38A59B0B91CC}" type="pres">
      <dgm:prSet presAssocID="{50C882AB-3748-4CAD-947B-6FCE2CAFA3A8}" presName="compNode" presStyleCnt="0"/>
      <dgm:spPr/>
    </dgm:pt>
    <dgm:pt modelId="{8CF36D59-828B-4445-8BFF-334F42A1ECA0}" type="pres">
      <dgm:prSet presAssocID="{50C882AB-3748-4CAD-947B-6FCE2CAFA3A8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1F6B802-9322-4107-B44A-8CB8377C93F1}" type="pres">
      <dgm:prSet presAssocID="{50C882AB-3748-4CAD-947B-6FCE2CAFA3A8}" presName="spaceRect" presStyleCnt="0"/>
      <dgm:spPr/>
    </dgm:pt>
    <dgm:pt modelId="{3272A1BA-AA76-429C-9982-B4A7B775C3E1}" type="pres">
      <dgm:prSet presAssocID="{50C882AB-3748-4CAD-947B-6FCE2CAFA3A8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07B0C502-AC69-4BEB-8AF1-40B94173E24E}" type="presOf" srcId="{4C9813E3-5741-40C8-BEDB-EA05E0DFC7C2}" destId="{0F5A7CFA-6BB4-4D61-BE3A-CF555DE8C236}" srcOrd="0" destOrd="0" presId="urn:microsoft.com/office/officeart/2018/2/layout/IconLabelList"/>
    <dgm:cxn modelId="{79A47104-8A13-4D1F-8CC8-6001CA3CD315}" type="presOf" srcId="{26D41E84-F3F5-4E18-B740-7D29CAE124B7}" destId="{0E506AF3-560B-4E6E-8A28-A7837CB14E3A}" srcOrd="0" destOrd="0" presId="urn:microsoft.com/office/officeart/2018/2/layout/IconLabelList"/>
    <dgm:cxn modelId="{5C446110-1BBC-4327-A135-B47C40601A97}" srcId="{D8BADB12-28F4-4C91-B846-358DBC7E65A2}" destId="{ED151C82-5887-41DC-911D-E87D6A51C4B2}" srcOrd="2" destOrd="0" parTransId="{2E0176EA-347C-441D-9699-624A96AC2C1C}" sibTransId="{D12E14AD-C313-4D82-ACFB-219F5834D913}"/>
    <dgm:cxn modelId="{67AC0619-E098-4976-8FCB-E33F009675B5}" type="presOf" srcId="{CE025765-311A-4A22-9895-FE966FF58CCC}" destId="{9A4A0FD8-DE9E-4A80-9355-66D7163E08F5}" srcOrd="0" destOrd="0" presId="urn:microsoft.com/office/officeart/2018/2/layout/IconLabelList"/>
    <dgm:cxn modelId="{5D74D528-5483-45FE-84AB-0D3E49DF23AB}" srcId="{D8BADB12-28F4-4C91-B846-358DBC7E65A2}" destId="{CE025765-311A-4A22-9895-FE966FF58CCC}" srcOrd="3" destOrd="0" parTransId="{8C530A89-7271-4AEE-BC31-A25C7D6D7253}" sibTransId="{9950770A-9119-4168-8F11-9FC422C2D6B4}"/>
    <dgm:cxn modelId="{F9923C72-F37C-4590-B458-342223B1419B}" type="presOf" srcId="{3A7F80AA-A92D-4986-B47F-C398B80C73A8}" destId="{6DB85511-7277-4EE4-9032-2DDBD597BF30}" srcOrd="0" destOrd="0" presId="urn:microsoft.com/office/officeart/2018/2/layout/IconLabelList"/>
    <dgm:cxn modelId="{869A4A52-2FC7-40F3-A7E9-B11B265D4102}" type="presOf" srcId="{D8BADB12-28F4-4C91-B846-358DBC7E65A2}" destId="{D9B6674E-DB89-4B59-B47C-92AF2D1F22DA}" srcOrd="0" destOrd="0" presId="urn:microsoft.com/office/officeart/2018/2/layout/IconLabelList"/>
    <dgm:cxn modelId="{A974C757-E893-4104-B108-FC3A83552F05}" srcId="{D8BADB12-28F4-4C91-B846-358DBC7E65A2}" destId="{50C882AB-3748-4CAD-947B-6FCE2CAFA3A8}" srcOrd="5" destOrd="0" parTransId="{FF022DBF-6369-45CE-9987-316C8F671B45}" sibTransId="{E93BF4E7-BB0B-430C-9BE1-3BCC1FEEF5B6}"/>
    <dgm:cxn modelId="{93C7CD79-427D-49C2-B79D-E591645A9E47}" srcId="{D8BADB12-28F4-4C91-B846-358DBC7E65A2}" destId="{4C9813E3-5741-40C8-BEDB-EA05E0DFC7C2}" srcOrd="4" destOrd="0" parTransId="{38A1B595-36C5-434F-B5F1-D39E999630D7}" sibTransId="{2DC46CC5-ACF3-42DA-A4B7-D1A6CF3F2AE4}"/>
    <dgm:cxn modelId="{C66186AD-9AB7-4E23-8AE2-2AF079DEAC4F}" srcId="{D8BADB12-28F4-4C91-B846-358DBC7E65A2}" destId="{26D41E84-F3F5-4E18-B740-7D29CAE124B7}" srcOrd="1" destOrd="0" parTransId="{6189A5FE-A5BB-42E5-ACEC-D3A5DEA4149F}" sibTransId="{60A3AA4A-4803-4808-A2E2-DFE613D12629}"/>
    <dgm:cxn modelId="{877A21AE-EE85-4C1D-84AB-72A32BE5704D}" type="presOf" srcId="{50C882AB-3748-4CAD-947B-6FCE2CAFA3A8}" destId="{3272A1BA-AA76-429C-9982-B4A7B775C3E1}" srcOrd="0" destOrd="0" presId="urn:microsoft.com/office/officeart/2018/2/layout/IconLabelList"/>
    <dgm:cxn modelId="{C0C3D2CF-2F56-4A53-868D-F46C340E072A}" srcId="{D8BADB12-28F4-4C91-B846-358DBC7E65A2}" destId="{3A7F80AA-A92D-4986-B47F-C398B80C73A8}" srcOrd="0" destOrd="0" parTransId="{CADA7773-8A82-4189-895E-2EC4568001C3}" sibTransId="{B42B31A2-AF4F-49F1-9909-EDCB7F2D9E78}"/>
    <dgm:cxn modelId="{1057F3DB-324F-42E6-B10D-279310D93313}" type="presOf" srcId="{ED151C82-5887-41DC-911D-E87D6A51C4B2}" destId="{A635C959-C132-4044-8F73-92071306B955}" srcOrd="0" destOrd="0" presId="urn:microsoft.com/office/officeart/2018/2/layout/IconLabelList"/>
    <dgm:cxn modelId="{3BBA9CBE-67B0-45EB-A6DD-524DEA28EAF6}" type="presParOf" srcId="{D9B6674E-DB89-4B59-B47C-92AF2D1F22DA}" destId="{486D27AB-929B-49AE-9AB0-88B59976FF7E}" srcOrd="0" destOrd="0" presId="urn:microsoft.com/office/officeart/2018/2/layout/IconLabelList"/>
    <dgm:cxn modelId="{822CB51A-475B-4C73-92F2-5ACA4DFE941D}" type="presParOf" srcId="{486D27AB-929B-49AE-9AB0-88B59976FF7E}" destId="{53620EEB-619E-40B6-B0AE-344D446C5C87}" srcOrd="0" destOrd="0" presId="urn:microsoft.com/office/officeart/2018/2/layout/IconLabelList"/>
    <dgm:cxn modelId="{FD98D862-1C67-43FC-BCD6-C6788E7FA3EB}" type="presParOf" srcId="{486D27AB-929B-49AE-9AB0-88B59976FF7E}" destId="{105B3CD5-D03A-44EE-B300-421CACA87DBD}" srcOrd="1" destOrd="0" presId="urn:microsoft.com/office/officeart/2018/2/layout/IconLabelList"/>
    <dgm:cxn modelId="{F66D360F-A200-49F5-BAB7-BAA1F2FBAEB4}" type="presParOf" srcId="{486D27AB-929B-49AE-9AB0-88B59976FF7E}" destId="{6DB85511-7277-4EE4-9032-2DDBD597BF30}" srcOrd="2" destOrd="0" presId="urn:microsoft.com/office/officeart/2018/2/layout/IconLabelList"/>
    <dgm:cxn modelId="{ECE64382-3B51-476C-A906-4B8A30BE6A21}" type="presParOf" srcId="{D9B6674E-DB89-4B59-B47C-92AF2D1F22DA}" destId="{B6B8BCC9-47B9-487D-9A7F-8613F54729F6}" srcOrd="1" destOrd="0" presId="urn:microsoft.com/office/officeart/2018/2/layout/IconLabelList"/>
    <dgm:cxn modelId="{FE9404EC-774D-4C58-B6BE-122379450253}" type="presParOf" srcId="{D9B6674E-DB89-4B59-B47C-92AF2D1F22DA}" destId="{5B0938F7-1DD7-41B8-BFAA-C8BEB228424E}" srcOrd="2" destOrd="0" presId="urn:microsoft.com/office/officeart/2018/2/layout/IconLabelList"/>
    <dgm:cxn modelId="{F81B13CE-8042-48C6-B63F-DD2E36500436}" type="presParOf" srcId="{5B0938F7-1DD7-41B8-BFAA-C8BEB228424E}" destId="{0AB22996-CB8E-4B4D-B412-77C777E4D5DB}" srcOrd="0" destOrd="0" presId="urn:microsoft.com/office/officeart/2018/2/layout/IconLabelList"/>
    <dgm:cxn modelId="{3F2088E1-3DE6-4518-806A-7D29F5B54755}" type="presParOf" srcId="{5B0938F7-1DD7-41B8-BFAA-C8BEB228424E}" destId="{F5D0C717-0EAD-471E-A491-86A81F819AE3}" srcOrd="1" destOrd="0" presId="urn:microsoft.com/office/officeart/2018/2/layout/IconLabelList"/>
    <dgm:cxn modelId="{AAFBB172-1198-4274-B06A-11BB8C323203}" type="presParOf" srcId="{5B0938F7-1DD7-41B8-BFAA-C8BEB228424E}" destId="{0E506AF3-560B-4E6E-8A28-A7837CB14E3A}" srcOrd="2" destOrd="0" presId="urn:microsoft.com/office/officeart/2018/2/layout/IconLabelList"/>
    <dgm:cxn modelId="{86CE5C7E-BF28-43ED-B843-B4EA1560EAE9}" type="presParOf" srcId="{D9B6674E-DB89-4B59-B47C-92AF2D1F22DA}" destId="{137E0136-FA1E-4B8D-97A1-7BCBD414E8B8}" srcOrd="3" destOrd="0" presId="urn:microsoft.com/office/officeart/2018/2/layout/IconLabelList"/>
    <dgm:cxn modelId="{381E0C31-A0FC-4FD2-A285-730A46963DD5}" type="presParOf" srcId="{D9B6674E-DB89-4B59-B47C-92AF2D1F22DA}" destId="{783C7961-8290-40EE-8B80-E3BC323563B1}" srcOrd="4" destOrd="0" presId="urn:microsoft.com/office/officeart/2018/2/layout/IconLabelList"/>
    <dgm:cxn modelId="{CEC2EDE3-C873-4A09-955A-CF6AF329C823}" type="presParOf" srcId="{783C7961-8290-40EE-8B80-E3BC323563B1}" destId="{FCC12077-A23B-46D6-B934-8F02B07F42F8}" srcOrd="0" destOrd="0" presId="urn:microsoft.com/office/officeart/2018/2/layout/IconLabelList"/>
    <dgm:cxn modelId="{17843404-0564-43A7-AD42-A7DEA455BB1E}" type="presParOf" srcId="{783C7961-8290-40EE-8B80-E3BC323563B1}" destId="{036453C3-53DF-4319-9C84-1B076BB3E92E}" srcOrd="1" destOrd="0" presId="urn:microsoft.com/office/officeart/2018/2/layout/IconLabelList"/>
    <dgm:cxn modelId="{8669F13A-3A51-4A85-BB16-2298AF9BDEA7}" type="presParOf" srcId="{783C7961-8290-40EE-8B80-E3BC323563B1}" destId="{A635C959-C132-4044-8F73-92071306B955}" srcOrd="2" destOrd="0" presId="urn:microsoft.com/office/officeart/2018/2/layout/IconLabelList"/>
    <dgm:cxn modelId="{C5BE46A4-5884-4513-8AE6-27DEDCC304A6}" type="presParOf" srcId="{D9B6674E-DB89-4B59-B47C-92AF2D1F22DA}" destId="{4EBE8EED-3B53-4F9E-826D-44747A162426}" srcOrd="5" destOrd="0" presId="urn:microsoft.com/office/officeart/2018/2/layout/IconLabelList"/>
    <dgm:cxn modelId="{06A8234A-5C88-44C9-80D7-12E8CF4E7342}" type="presParOf" srcId="{D9B6674E-DB89-4B59-B47C-92AF2D1F22DA}" destId="{087C91E3-8945-4BDB-806A-0AD20AD74D17}" srcOrd="6" destOrd="0" presId="urn:microsoft.com/office/officeart/2018/2/layout/IconLabelList"/>
    <dgm:cxn modelId="{872F7A63-987D-48B2-AB67-EC91594D9BE3}" type="presParOf" srcId="{087C91E3-8945-4BDB-806A-0AD20AD74D17}" destId="{02904669-BD05-4239-99A6-08B0A4093768}" srcOrd="0" destOrd="0" presId="urn:microsoft.com/office/officeart/2018/2/layout/IconLabelList"/>
    <dgm:cxn modelId="{33B1436E-5298-476E-B9FB-5181E026224F}" type="presParOf" srcId="{087C91E3-8945-4BDB-806A-0AD20AD74D17}" destId="{51447E42-16E9-40F1-8E51-172108CC5DC3}" srcOrd="1" destOrd="0" presId="urn:microsoft.com/office/officeart/2018/2/layout/IconLabelList"/>
    <dgm:cxn modelId="{2D03E0A1-ECD7-4140-81A2-829E34D3C7F9}" type="presParOf" srcId="{087C91E3-8945-4BDB-806A-0AD20AD74D17}" destId="{9A4A0FD8-DE9E-4A80-9355-66D7163E08F5}" srcOrd="2" destOrd="0" presId="urn:microsoft.com/office/officeart/2018/2/layout/IconLabelList"/>
    <dgm:cxn modelId="{C904BF9B-715A-44C3-A9DE-28F3153FC51F}" type="presParOf" srcId="{D9B6674E-DB89-4B59-B47C-92AF2D1F22DA}" destId="{514F7143-442F-4BB2-941A-0F46B2CA6583}" srcOrd="7" destOrd="0" presId="urn:microsoft.com/office/officeart/2018/2/layout/IconLabelList"/>
    <dgm:cxn modelId="{F974D940-4B43-4C8D-BFFF-3B953888B827}" type="presParOf" srcId="{D9B6674E-DB89-4B59-B47C-92AF2D1F22DA}" destId="{768C64C4-BA2B-4764-94DA-4157379A0AF1}" srcOrd="8" destOrd="0" presId="urn:microsoft.com/office/officeart/2018/2/layout/IconLabelList"/>
    <dgm:cxn modelId="{DC216F41-2F50-4DBF-9842-F0184607682B}" type="presParOf" srcId="{768C64C4-BA2B-4764-94DA-4157379A0AF1}" destId="{CAA10E88-6EAF-4905-8DAE-D740F3545409}" srcOrd="0" destOrd="0" presId="urn:microsoft.com/office/officeart/2018/2/layout/IconLabelList"/>
    <dgm:cxn modelId="{798A7C1D-1633-46E6-A3F4-7CE05F1B410F}" type="presParOf" srcId="{768C64C4-BA2B-4764-94DA-4157379A0AF1}" destId="{4FA39323-74D6-47F8-A3BD-30EFC287C14F}" srcOrd="1" destOrd="0" presId="urn:microsoft.com/office/officeart/2018/2/layout/IconLabelList"/>
    <dgm:cxn modelId="{41AFE71C-AB18-4A3D-A947-292964284209}" type="presParOf" srcId="{768C64C4-BA2B-4764-94DA-4157379A0AF1}" destId="{0F5A7CFA-6BB4-4D61-BE3A-CF555DE8C236}" srcOrd="2" destOrd="0" presId="urn:microsoft.com/office/officeart/2018/2/layout/IconLabelList"/>
    <dgm:cxn modelId="{65545EBB-7A11-4533-8B71-7D889480B6B7}" type="presParOf" srcId="{D9B6674E-DB89-4B59-B47C-92AF2D1F22DA}" destId="{8523A231-8002-4957-BD71-B50CC203DD10}" srcOrd="9" destOrd="0" presId="urn:microsoft.com/office/officeart/2018/2/layout/IconLabelList"/>
    <dgm:cxn modelId="{9119F91E-6412-4387-9BAD-5D930AF3E4C0}" type="presParOf" srcId="{D9B6674E-DB89-4B59-B47C-92AF2D1F22DA}" destId="{357FC14A-2F65-49CB-AC52-38A59B0B91CC}" srcOrd="10" destOrd="0" presId="urn:microsoft.com/office/officeart/2018/2/layout/IconLabelList"/>
    <dgm:cxn modelId="{6B1E1E5B-EF93-4CEA-8083-1F35BEB5CF00}" type="presParOf" srcId="{357FC14A-2F65-49CB-AC52-38A59B0B91CC}" destId="{8CF36D59-828B-4445-8BFF-334F42A1ECA0}" srcOrd="0" destOrd="0" presId="urn:microsoft.com/office/officeart/2018/2/layout/IconLabelList"/>
    <dgm:cxn modelId="{E97C1C2C-F825-4917-84E5-287602EE1FB4}" type="presParOf" srcId="{357FC14A-2F65-49CB-AC52-38A59B0B91CC}" destId="{81F6B802-9322-4107-B44A-8CB8377C93F1}" srcOrd="1" destOrd="0" presId="urn:microsoft.com/office/officeart/2018/2/layout/IconLabelList"/>
    <dgm:cxn modelId="{77F35045-FA11-47BA-9C7D-5BA0C523F326}" type="presParOf" srcId="{357FC14A-2F65-49CB-AC52-38A59B0B91CC}" destId="{3272A1BA-AA76-429C-9982-B4A7B775C3E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4781EF5-424A-4ACB-96F3-6354C5DCC50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E0FB4001-DDD5-429A-BA76-148491EE8620}">
      <dgm:prSet/>
      <dgm:spPr/>
      <dgm:t>
        <a:bodyPr/>
        <a:lstStyle/>
        <a:p>
          <a:r>
            <a:rPr lang="en-GB"/>
            <a:t>Organisations should:</a:t>
          </a:r>
          <a:endParaRPr lang="en-US"/>
        </a:p>
      </dgm:t>
    </dgm:pt>
    <dgm:pt modelId="{0B0F3FF5-A27F-42F0-A7BE-7D9A83F3BA5E}" type="parTrans" cxnId="{1938D728-1F0A-418D-936E-A6249C6384A7}">
      <dgm:prSet/>
      <dgm:spPr/>
      <dgm:t>
        <a:bodyPr/>
        <a:lstStyle/>
        <a:p>
          <a:endParaRPr lang="en-US"/>
        </a:p>
      </dgm:t>
    </dgm:pt>
    <dgm:pt modelId="{467206FE-570C-4338-8D67-13FAEB6A8EE0}" type="sibTrans" cxnId="{1938D728-1F0A-418D-936E-A6249C6384A7}">
      <dgm:prSet/>
      <dgm:spPr/>
      <dgm:t>
        <a:bodyPr/>
        <a:lstStyle/>
        <a:p>
          <a:endParaRPr lang="en-US"/>
        </a:p>
      </dgm:t>
    </dgm:pt>
    <dgm:pt modelId="{E77A20A3-1313-4E06-97F1-76D47A4E45D9}">
      <dgm:prSet/>
      <dgm:spPr/>
      <dgm:t>
        <a:bodyPr/>
        <a:lstStyle/>
        <a:p>
          <a:r>
            <a:rPr lang="en-GB"/>
            <a:t>Recruit for EI and CQ </a:t>
          </a:r>
          <a:endParaRPr lang="en-US"/>
        </a:p>
      </dgm:t>
    </dgm:pt>
    <dgm:pt modelId="{37364818-228F-4A48-A070-0BE68E205221}" type="parTrans" cxnId="{431273B5-9A61-4A0F-9822-C2CFB046E84E}">
      <dgm:prSet/>
      <dgm:spPr/>
      <dgm:t>
        <a:bodyPr/>
        <a:lstStyle/>
        <a:p>
          <a:endParaRPr lang="en-US"/>
        </a:p>
      </dgm:t>
    </dgm:pt>
    <dgm:pt modelId="{FF579C65-5756-48F3-B3CA-68A7121390B2}" type="sibTrans" cxnId="{431273B5-9A61-4A0F-9822-C2CFB046E84E}">
      <dgm:prSet/>
      <dgm:spPr/>
      <dgm:t>
        <a:bodyPr/>
        <a:lstStyle/>
        <a:p>
          <a:endParaRPr lang="en-US"/>
        </a:p>
      </dgm:t>
    </dgm:pt>
    <dgm:pt modelId="{3381BF01-98F2-40D5-BC9F-9E920B2F3936}">
      <dgm:prSet/>
      <dgm:spPr/>
      <dgm:t>
        <a:bodyPr/>
        <a:lstStyle/>
        <a:p>
          <a:r>
            <a:rPr lang="en-GB"/>
            <a:t>Provide leadership coaching </a:t>
          </a:r>
          <a:endParaRPr lang="en-US"/>
        </a:p>
      </dgm:t>
    </dgm:pt>
    <dgm:pt modelId="{BC8FED81-D8D7-4289-926A-59ADFAC095A8}" type="parTrans" cxnId="{6D5D132B-0976-4A73-B169-BD16CA5E5AFC}">
      <dgm:prSet/>
      <dgm:spPr/>
      <dgm:t>
        <a:bodyPr/>
        <a:lstStyle/>
        <a:p>
          <a:endParaRPr lang="en-US"/>
        </a:p>
      </dgm:t>
    </dgm:pt>
    <dgm:pt modelId="{464AE3D0-675C-4D63-A035-1B38369CD60C}" type="sibTrans" cxnId="{6D5D132B-0976-4A73-B169-BD16CA5E5AFC}">
      <dgm:prSet/>
      <dgm:spPr/>
      <dgm:t>
        <a:bodyPr/>
        <a:lstStyle/>
        <a:p>
          <a:endParaRPr lang="en-US"/>
        </a:p>
      </dgm:t>
    </dgm:pt>
    <dgm:pt modelId="{ED02D913-0200-46FD-AB9D-318B8E2FFCF4}">
      <dgm:prSet/>
      <dgm:spPr/>
      <dgm:t>
        <a:bodyPr/>
        <a:lstStyle/>
        <a:p>
          <a:r>
            <a:rPr lang="en-GB"/>
            <a:t>Develop intercultural training </a:t>
          </a:r>
          <a:endParaRPr lang="en-US"/>
        </a:p>
      </dgm:t>
    </dgm:pt>
    <dgm:pt modelId="{11BC2904-1E18-4AF2-8431-E4933F5B9A3D}" type="parTrans" cxnId="{078FC0B5-601B-4DEA-9697-8965C0C98E43}">
      <dgm:prSet/>
      <dgm:spPr/>
      <dgm:t>
        <a:bodyPr/>
        <a:lstStyle/>
        <a:p>
          <a:endParaRPr lang="en-US"/>
        </a:p>
      </dgm:t>
    </dgm:pt>
    <dgm:pt modelId="{8D389670-AC0B-467A-B713-AE88DCCA4949}" type="sibTrans" cxnId="{078FC0B5-601B-4DEA-9697-8965C0C98E43}">
      <dgm:prSet/>
      <dgm:spPr/>
      <dgm:t>
        <a:bodyPr/>
        <a:lstStyle/>
        <a:p>
          <a:endParaRPr lang="en-US"/>
        </a:p>
      </dgm:t>
    </dgm:pt>
    <dgm:pt modelId="{332ADBAD-ED16-492E-86D9-646E5B982403}">
      <dgm:prSet/>
      <dgm:spPr/>
      <dgm:t>
        <a:bodyPr/>
        <a:lstStyle/>
        <a:p>
          <a:r>
            <a:rPr lang="en-GB"/>
            <a:t>Encourage inclusive leadership </a:t>
          </a:r>
          <a:endParaRPr lang="en-US"/>
        </a:p>
      </dgm:t>
    </dgm:pt>
    <dgm:pt modelId="{B4768A02-5BE9-475C-8C0D-C732FED290E1}" type="parTrans" cxnId="{2A7A15F0-2E41-4B1B-8E7D-3F703E9085D3}">
      <dgm:prSet/>
      <dgm:spPr/>
      <dgm:t>
        <a:bodyPr/>
        <a:lstStyle/>
        <a:p>
          <a:endParaRPr lang="en-US"/>
        </a:p>
      </dgm:t>
    </dgm:pt>
    <dgm:pt modelId="{AC7E7FE6-292E-4ABE-8612-29C2D9E44778}" type="sibTrans" cxnId="{2A7A15F0-2E41-4B1B-8E7D-3F703E9085D3}">
      <dgm:prSet/>
      <dgm:spPr/>
      <dgm:t>
        <a:bodyPr/>
        <a:lstStyle/>
        <a:p>
          <a:endParaRPr lang="en-US"/>
        </a:p>
      </dgm:t>
    </dgm:pt>
    <dgm:pt modelId="{F9FBBFD4-3A5A-46DF-A831-68AF2D16BBC7}">
      <dgm:prSet/>
      <dgm:spPr/>
      <dgm:t>
        <a:bodyPr/>
        <a:lstStyle/>
        <a:p>
          <a:r>
            <a:rPr lang="en-GB"/>
            <a:t>Measure leadership behaviours rather than technical performance alone</a:t>
          </a:r>
          <a:endParaRPr lang="en-US"/>
        </a:p>
      </dgm:t>
    </dgm:pt>
    <dgm:pt modelId="{C72A32EC-F584-4D7F-8AD0-71AA98E60BC0}" type="parTrans" cxnId="{B0D96DBB-A604-47AE-A792-0A394657536E}">
      <dgm:prSet/>
      <dgm:spPr/>
      <dgm:t>
        <a:bodyPr/>
        <a:lstStyle/>
        <a:p>
          <a:endParaRPr lang="en-US"/>
        </a:p>
      </dgm:t>
    </dgm:pt>
    <dgm:pt modelId="{0865CF45-7C48-44A0-9FA6-F2F0BD2898AF}" type="sibTrans" cxnId="{B0D96DBB-A604-47AE-A792-0A394657536E}">
      <dgm:prSet/>
      <dgm:spPr/>
      <dgm:t>
        <a:bodyPr/>
        <a:lstStyle/>
        <a:p>
          <a:endParaRPr lang="en-US"/>
        </a:p>
      </dgm:t>
    </dgm:pt>
    <dgm:pt modelId="{3B0C828C-AB8C-4302-B0F8-2F568531FB1C}" type="pres">
      <dgm:prSet presAssocID="{64781EF5-424A-4ACB-96F3-6354C5DCC503}" presName="root" presStyleCnt="0">
        <dgm:presLayoutVars>
          <dgm:dir/>
          <dgm:resizeHandles val="exact"/>
        </dgm:presLayoutVars>
      </dgm:prSet>
      <dgm:spPr/>
    </dgm:pt>
    <dgm:pt modelId="{0A4927DB-7CD6-490C-BD41-DD93605426E1}" type="pres">
      <dgm:prSet presAssocID="{E0FB4001-DDD5-429A-BA76-148491EE8620}" presName="compNode" presStyleCnt="0"/>
      <dgm:spPr/>
    </dgm:pt>
    <dgm:pt modelId="{67F5E924-5A05-449A-A9ED-B61034103CB0}" type="pres">
      <dgm:prSet presAssocID="{E0FB4001-DDD5-429A-BA76-148491EE8620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C6D319D8-3F29-4283-951D-F5D0295837D8}" type="pres">
      <dgm:prSet presAssocID="{E0FB4001-DDD5-429A-BA76-148491EE8620}" presName="spaceRect" presStyleCnt="0"/>
      <dgm:spPr/>
    </dgm:pt>
    <dgm:pt modelId="{1057AAA5-E351-4D61-ADBC-233F84A12323}" type="pres">
      <dgm:prSet presAssocID="{E0FB4001-DDD5-429A-BA76-148491EE8620}" presName="textRect" presStyleLbl="revTx" presStyleIdx="0" presStyleCnt="6">
        <dgm:presLayoutVars>
          <dgm:chMax val="1"/>
          <dgm:chPref val="1"/>
        </dgm:presLayoutVars>
      </dgm:prSet>
      <dgm:spPr/>
    </dgm:pt>
    <dgm:pt modelId="{DDF555CB-DBE4-4AF4-8A7F-27D3D3049626}" type="pres">
      <dgm:prSet presAssocID="{467206FE-570C-4338-8D67-13FAEB6A8EE0}" presName="sibTrans" presStyleCnt="0"/>
      <dgm:spPr/>
    </dgm:pt>
    <dgm:pt modelId="{505E0F1A-3EF7-49FD-A737-604E3D844F38}" type="pres">
      <dgm:prSet presAssocID="{E77A20A3-1313-4E06-97F1-76D47A4E45D9}" presName="compNode" presStyleCnt="0"/>
      <dgm:spPr/>
    </dgm:pt>
    <dgm:pt modelId="{6617C96A-D670-45A6-AFD4-7C1B7C7A4443}" type="pres">
      <dgm:prSet presAssocID="{E77A20A3-1313-4E06-97F1-76D47A4E45D9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01CE25EB-7F3C-4E2C-846C-46216A921574}" type="pres">
      <dgm:prSet presAssocID="{E77A20A3-1313-4E06-97F1-76D47A4E45D9}" presName="spaceRect" presStyleCnt="0"/>
      <dgm:spPr/>
    </dgm:pt>
    <dgm:pt modelId="{798773C5-1D88-4F24-8C38-887E4BB26531}" type="pres">
      <dgm:prSet presAssocID="{E77A20A3-1313-4E06-97F1-76D47A4E45D9}" presName="textRect" presStyleLbl="revTx" presStyleIdx="1" presStyleCnt="6">
        <dgm:presLayoutVars>
          <dgm:chMax val="1"/>
          <dgm:chPref val="1"/>
        </dgm:presLayoutVars>
      </dgm:prSet>
      <dgm:spPr/>
    </dgm:pt>
    <dgm:pt modelId="{7EDECCC3-0D6A-4485-99AF-CEE77C98E2EF}" type="pres">
      <dgm:prSet presAssocID="{FF579C65-5756-48F3-B3CA-68A7121390B2}" presName="sibTrans" presStyleCnt="0"/>
      <dgm:spPr/>
    </dgm:pt>
    <dgm:pt modelId="{2ED969D0-D7E6-419F-BCF6-FCF4A4784094}" type="pres">
      <dgm:prSet presAssocID="{3381BF01-98F2-40D5-BC9F-9E920B2F3936}" presName="compNode" presStyleCnt="0"/>
      <dgm:spPr/>
    </dgm:pt>
    <dgm:pt modelId="{F1FA522B-FAC2-4922-91FE-FCB113514977}" type="pres">
      <dgm:prSet presAssocID="{3381BF01-98F2-40D5-BC9F-9E920B2F3936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53B06E79-DBBC-4B04-B2B5-B014A586D81C}" type="pres">
      <dgm:prSet presAssocID="{3381BF01-98F2-40D5-BC9F-9E920B2F3936}" presName="spaceRect" presStyleCnt="0"/>
      <dgm:spPr/>
    </dgm:pt>
    <dgm:pt modelId="{18EF101F-3690-424C-B067-D0D03B268708}" type="pres">
      <dgm:prSet presAssocID="{3381BF01-98F2-40D5-BC9F-9E920B2F3936}" presName="textRect" presStyleLbl="revTx" presStyleIdx="2" presStyleCnt="6">
        <dgm:presLayoutVars>
          <dgm:chMax val="1"/>
          <dgm:chPref val="1"/>
        </dgm:presLayoutVars>
      </dgm:prSet>
      <dgm:spPr/>
    </dgm:pt>
    <dgm:pt modelId="{B40959C2-9122-4B7D-A3DD-94F41C47E2BF}" type="pres">
      <dgm:prSet presAssocID="{464AE3D0-675C-4D63-A035-1B38369CD60C}" presName="sibTrans" presStyleCnt="0"/>
      <dgm:spPr/>
    </dgm:pt>
    <dgm:pt modelId="{A70F11F8-38F5-4928-BBF0-5021E1CB0668}" type="pres">
      <dgm:prSet presAssocID="{ED02D913-0200-46FD-AB9D-318B8E2FFCF4}" presName="compNode" presStyleCnt="0"/>
      <dgm:spPr/>
    </dgm:pt>
    <dgm:pt modelId="{C5B920CD-12F1-4413-9332-59DC1C808647}" type="pres">
      <dgm:prSet presAssocID="{ED02D913-0200-46FD-AB9D-318B8E2FFCF4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77FC1A69-BC39-47E3-BE21-5242B65A2F39}" type="pres">
      <dgm:prSet presAssocID="{ED02D913-0200-46FD-AB9D-318B8E2FFCF4}" presName="spaceRect" presStyleCnt="0"/>
      <dgm:spPr/>
    </dgm:pt>
    <dgm:pt modelId="{102835C1-D3BA-40D9-A857-8C52561285BE}" type="pres">
      <dgm:prSet presAssocID="{ED02D913-0200-46FD-AB9D-318B8E2FFCF4}" presName="textRect" presStyleLbl="revTx" presStyleIdx="3" presStyleCnt="6">
        <dgm:presLayoutVars>
          <dgm:chMax val="1"/>
          <dgm:chPref val="1"/>
        </dgm:presLayoutVars>
      </dgm:prSet>
      <dgm:spPr/>
    </dgm:pt>
    <dgm:pt modelId="{64CC94CA-9BE8-400C-9BE1-7ABCB70BF49E}" type="pres">
      <dgm:prSet presAssocID="{8D389670-AC0B-467A-B713-AE88DCCA4949}" presName="sibTrans" presStyleCnt="0"/>
      <dgm:spPr/>
    </dgm:pt>
    <dgm:pt modelId="{486C8C36-D03C-4E69-8CE9-E2F0855A9D5A}" type="pres">
      <dgm:prSet presAssocID="{332ADBAD-ED16-492E-86D9-646E5B982403}" presName="compNode" presStyleCnt="0"/>
      <dgm:spPr/>
    </dgm:pt>
    <dgm:pt modelId="{3C0F8E11-4812-465C-ADB4-934DE444650F}" type="pres">
      <dgm:prSet presAssocID="{332ADBAD-ED16-492E-86D9-646E5B982403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88867555-47F9-4E70-A312-444A3D3A412B}" type="pres">
      <dgm:prSet presAssocID="{332ADBAD-ED16-492E-86D9-646E5B982403}" presName="spaceRect" presStyleCnt="0"/>
      <dgm:spPr/>
    </dgm:pt>
    <dgm:pt modelId="{CB556100-681A-438E-900A-88CD6A1C268F}" type="pres">
      <dgm:prSet presAssocID="{332ADBAD-ED16-492E-86D9-646E5B982403}" presName="textRect" presStyleLbl="revTx" presStyleIdx="4" presStyleCnt="6">
        <dgm:presLayoutVars>
          <dgm:chMax val="1"/>
          <dgm:chPref val="1"/>
        </dgm:presLayoutVars>
      </dgm:prSet>
      <dgm:spPr/>
    </dgm:pt>
    <dgm:pt modelId="{197D7869-6367-410C-B75A-F149446F170F}" type="pres">
      <dgm:prSet presAssocID="{AC7E7FE6-292E-4ABE-8612-29C2D9E44778}" presName="sibTrans" presStyleCnt="0"/>
      <dgm:spPr/>
    </dgm:pt>
    <dgm:pt modelId="{A05CECAF-CFF9-4EFF-ADB1-54C13805CE9B}" type="pres">
      <dgm:prSet presAssocID="{F9FBBFD4-3A5A-46DF-A831-68AF2D16BBC7}" presName="compNode" presStyleCnt="0"/>
      <dgm:spPr/>
    </dgm:pt>
    <dgm:pt modelId="{9174C0C5-C499-4052-A3D0-75675CB5A160}" type="pres">
      <dgm:prSet presAssocID="{F9FBBFD4-3A5A-46DF-A831-68AF2D16BBC7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5D2D303-1550-4702-95DD-999FDD124D94}" type="pres">
      <dgm:prSet presAssocID="{F9FBBFD4-3A5A-46DF-A831-68AF2D16BBC7}" presName="spaceRect" presStyleCnt="0"/>
      <dgm:spPr/>
    </dgm:pt>
    <dgm:pt modelId="{39A6A932-6ABA-47F6-BD5B-D31728B06794}" type="pres">
      <dgm:prSet presAssocID="{F9FBBFD4-3A5A-46DF-A831-68AF2D16BBC7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1938D728-1F0A-418D-936E-A6249C6384A7}" srcId="{64781EF5-424A-4ACB-96F3-6354C5DCC503}" destId="{E0FB4001-DDD5-429A-BA76-148491EE8620}" srcOrd="0" destOrd="0" parTransId="{0B0F3FF5-A27F-42F0-A7BE-7D9A83F3BA5E}" sibTransId="{467206FE-570C-4338-8D67-13FAEB6A8EE0}"/>
    <dgm:cxn modelId="{6D5D132B-0976-4A73-B169-BD16CA5E5AFC}" srcId="{64781EF5-424A-4ACB-96F3-6354C5DCC503}" destId="{3381BF01-98F2-40D5-BC9F-9E920B2F3936}" srcOrd="2" destOrd="0" parTransId="{BC8FED81-D8D7-4289-926A-59ADFAC095A8}" sibTransId="{464AE3D0-675C-4D63-A035-1B38369CD60C}"/>
    <dgm:cxn modelId="{BBAB8A44-0FA4-47C3-975B-792016ACCA21}" type="presOf" srcId="{E0FB4001-DDD5-429A-BA76-148491EE8620}" destId="{1057AAA5-E351-4D61-ADBC-233F84A12323}" srcOrd="0" destOrd="0" presId="urn:microsoft.com/office/officeart/2018/2/layout/IconLabelList"/>
    <dgm:cxn modelId="{306CF377-DA8A-40BE-9CF5-6AA72D77D7DB}" type="presOf" srcId="{E77A20A3-1313-4E06-97F1-76D47A4E45D9}" destId="{798773C5-1D88-4F24-8C38-887E4BB26531}" srcOrd="0" destOrd="0" presId="urn:microsoft.com/office/officeart/2018/2/layout/IconLabelList"/>
    <dgm:cxn modelId="{184E27B2-C98B-40F1-9537-8CA9384CDF1F}" type="presOf" srcId="{64781EF5-424A-4ACB-96F3-6354C5DCC503}" destId="{3B0C828C-AB8C-4302-B0F8-2F568531FB1C}" srcOrd="0" destOrd="0" presId="urn:microsoft.com/office/officeart/2018/2/layout/IconLabelList"/>
    <dgm:cxn modelId="{27BF89B3-36DE-46A2-9DF7-AB239D9239DC}" type="presOf" srcId="{ED02D913-0200-46FD-AB9D-318B8E2FFCF4}" destId="{102835C1-D3BA-40D9-A857-8C52561285BE}" srcOrd="0" destOrd="0" presId="urn:microsoft.com/office/officeart/2018/2/layout/IconLabelList"/>
    <dgm:cxn modelId="{431273B5-9A61-4A0F-9822-C2CFB046E84E}" srcId="{64781EF5-424A-4ACB-96F3-6354C5DCC503}" destId="{E77A20A3-1313-4E06-97F1-76D47A4E45D9}" srcOrd="1" destOrd="0" parTransId="{37364818-228F-4A48-A070-0BE68E205221}" sibTransId="{FF579C65-5756-48F3-B3CA-68A7121390B2}"/>
    <dgm:cxn modelId="{078FC0B5-601B-4DEA-9697-8965C0C98E43}" srcId="{64781EF5-424A-4ACB-96F3-6354C5DCC503}" destId="{ED02D913-0200-46FD-AB9D-318B8E2FFCF4}" srcOrd="3" destOrd="0" parTransId="{11BC2904-1E18-4AF2-8431-E4933F5B9A3D}" sibTransId="{8D389670-AC0B-467A-B713-AE88DCCA4949}"/>
    <dgm:cxn modelId="{B0D96DBB-A604-47AE-A792-0A394657536E}" srcId="{64781EF5-424A-4ACB-96F3-6354C5DCC503}" destId="{F9FBBFD4-3A5A-46DF-A831-68AF2D16BBC7}" srcOrd="5" destOrd="0" parTransId="{C72A32EC-F584-4D7F-8AD0-71AA98E60BC0}" sibTransId="{0865CF45-7C48-44A0-9FA6-F2F0BD2898AF}"/>
    <dgm:cxn modelId="{51BC1CBE-3C37-4CA9-B9CF-1B840EFDB406}" type="presOf" srcId="{3381BF01-98F2-40D5-BC9F-9E920B2F3936}" destId="{18EF101F-3690-424C-B067-D0D03B268708}" srcOrd="0" destOrd="0" presId="urn:microsoft.com/office/officeart/2018/2/layout/IconLabelList"/>
    <dgm:cxn modelId="{90E0A6D1-0BFF-4F62-A232-ED06EE77E4B9}" type="presOf" srcId="{332ADBAD-ED16-492E-86D9-646E5B982403}" destId="{CB556100-681A-438E-900A-88CD6A1C268F}" srcOrd="0" destOrd="0" presId="urn:microsoft.com/office/officeart/2018/2/layout/IconLabelList"/>
    <dgm:cxn modelId="{29FACED5-F598-4663-B2F5-77DB5AE8D570}" type="presOf" srcId="{F9FBBFD4-3A5A-46DF-A831-68AF2D16BBC7}" destId="{39A6A932-6ABA-47F6-BD5B-D31728B06794}" srcOrd="0" destOrd="0" presId="urn:microsoft.com/office/officeart/2018/2/layout/IconLabelList"/>
    <dgm:cxn modelId="{2A7A15F0-2E41-4B1B-8E7D-3F703E9085D3}" srcId="{64781EF5-424A-4ACB-96F3-6354C5DCC503}" destId="{332ADBAD-ED16-492E-86D9-646E5B982403}" srcOrd="4" destOrd="0" parTransId="{B4768A02-5BE9-475C-8C0D-C732FED290E1}" sibTransId="{AC7E7FE6-292E-4ABE-8612-29C2D9E44778}"/>
    <dgm:cxn modelId="{B74AF2F8-7D84-481C-9C0A-F84B3EBB2A7D}" type="presParOf" srcId="{3B0C828C-AB8C-4302-B0F8-2F568531FB1C}" destId="{0A4927DB-7CD6-490C-BD41-DD93605426E1}" srcOrd="0" destOrd="0" presId="urn:microsoft.com/office/officeart/2018/2/layout/IconLabelList"/>
    <dgm:cxn modelId="{D0BCBD24-C840-46AA-8FDB-AD728E91D1E2}" type="presParOf" srcId="{0A4927DB-7CD6-490C-BD41-DD93605426E1}" destId="{67F5E924-5A05-449A-A9ED-B61034103CB0}" srcOrd="0" destOrd="0" presId="urn:microsoft.com/office/officeart/2018/2/layout/IconLabelList"/>
    <dgm:cxn modelId="{C9556EAB-B41E-49C6-965A-AED1B48F26AB}" type="presParOf" srcId="{0A4927DB-7CD6-490C-BD41-DD93605426E1}" destId="{C6D319D8-3F29-4283-951D-F5D0295837D8}" srcOrd="1" destOrd="0" presId="urn:microsoft.com/office/officeart/2018/2/layout/IconLabelList"/>
    <dgm:cxn modelId="{A896C186-A2C4-4B73-9A01-6E1EC80B70D5}" type="presParOf" srcId="{0A4927DB-7CD6-490C-BD41-DD93605426E1}" destId="{1057AAA5-E351-4D61-ADBC-233F84A12323}" srcOrd="2" destOrd="0" presId="urn:microsoft.com/office/officeart/2018/2/layout/IconLabelList"/>
    <dgm:cxn modelId="{3ED2E04F-7ACC-4271-B2AB-7CEF3230D6D1}" type="presParOf" srcId="{3B0C828C-AB8C-4302-B0F8-2F568531FB1C}" destId="{DDF555CB-DBE4-4AF4-8A7F-27D3D3049626}" srcOrd="1" destOrd="0" presId="urn:microsoft.com/office/officeart/2018/2/layout/IconLabelList"/>
    <dgm:cxn modelId="{8CFDDC80-764A-443F-AF32-9E3AA99FA95E}" type="presParOf" srcId="{3B0C828C-AB8C-4302-B0F8-2F568531FB1C}" destId="{505E0F1A-3EF7-49FD-A737-604E3D844F38}" srcOrd="2" destOrd="0" presId="urn:microsoft.com/office/officeart/2018/2/layout/IconLabelList"/>
    <dgm:cxn modelId="{B3FDEF35-B70C-483A-9E69-509744A02553}" type="presParOf" srcId="{505E0F1A-3EF7-49FD-A737-604E3D844F38}" destId="{6617C96A-D670-45A6-AFD4-7C1B7C7A4443}" srcOrd="0" destOrd="0" presId="urn:microsoft.com/office/officeart/2018/2/layout/IconLabelList"/>
    <dgm:cxn modelId="{41AEA686-5CC5-4EEC-94ED-93CA6BA7F011}" type="presParOf" srcId="{505E0F1A-3EF7-49FD-A737-604E3D844F38}" destId="{01CE25EB-7F3C-4E2C-846C-46216A921574}" srcOrd="1" destOrd="0" presId="urn:microsoft.com/office/officeart/2018/2/layout/IconLabelList"/>
    <dgm:cxn modelId="{C90BF38D-1712-48A4-B011-CF58D2C6B254}" type="presParOf" srcId="{505E0F1A-3EF7-49FD-A737-604E3D844F38}" destId="{798773C5-1D88-4F24-8C38-887E4BB26531}" srcOrd="2" destOrd="0" presId="urn:microsoft.com/office/officeart/2018/2/layout/IconLabelList"/>
    <dgm:cxn modelId="{84A4890D-B24E-4E80-A98B-2666A7462110}" type="presParOf" srcId="{3B0C828C-AB8C-4302-B0F8-2F568531FB1C}" destId="{7EDECCC3-0D6A-4485-99AF-CEE77C98E2EF}" srcOrd="3" destOrd="0" presId="urn:microsoft.com/office/officeart/2018/2/layout/IconLabelList"/>
    <dgm:cxn modelId="{12DD3DAE-CAA3-451B-A068-BC763F6A6106}" type="presParOf" srcId="{3B0C828C-AB8C-4302-B0F8-2F568531FB1C}" destId="{2ED969D0-D7E6-419F-BCF6-FCF4A4784094}" srcOrd="4" destOrd="0" presId="urn:microsoft.com/office/officeart/2018/2/layout/IconLabelList"/>
    <dgm:cxn modelId="{E9750298-62D9-4AF2-AC9C-A216264D69E9}" type="presParOf" srcId="{2ED969D0-D7E6-419F-BCF6-FCF4A4784094}" destId="{F1FA522B-FAC2-4922-91FE-FCB113514977}" srcOrd="0" destOrd="0" presId="urn:microsoft.com/office/officeart/2018/2/layout/IconLabelList"/>
    <dgm:cxn modelId="{9DD5B52B-1E4F-446B-A263-73DFA88B5107}" type="presParOf" srcId="{2ED969D0-D7E6-419F-BCF6-FCF4A4784094}" destId="{53B06E79-DBBC-4B04-B2B5-B014A586D81C}" srcOrd="1" destOrd="0" presId="urn:microsoft.com/office/officeart/2018/2/layout/IconLabelList"/>
    <dgm:cxn modelId="{D5B55B52-C1AE-472F-8798-C54105E23DC0}" type="presParOf" srcId="{2ED969D0-D7E6-419F-BCF6-FCF4A4784094}" destId="{18EF101F-3690-424C-B067-D0D03B268708}" srcOrd="2" destOrd="0" presId="urn:microsoft.com/office/officeart/2018/2/layout/IconLabelList"/>
    <dgm:cxn modelId="{EDE1DBFF-2CDF-4276-8876-66866BEC58A5}" type="presParOf" srcId="{3B0C828C-AB8C-4302-B0F8-2F568531FB1C}" destId="{B40959C2-9122-4B7D-A3DD-94F41C47E2BF}" srcOrd="5" destOrd="0" presId="urn:microsoft.com/office/officeart/2018/2/layout/IconLabelList"/>
    <dgm:cxn modelId="{E9B3FA05-C8D9-4518-81B0-44E286B6C892}" type="presParOf" srcId="{3B0C828C-AB8C-4302-B0F8-2F568531FB1C}" destId="{A70F11F8-38F5-4928-BBF0-5021E1CB0668}" srcOrd="6" destOrd="0" presId="urn:microsoft.com/office/officeart/2018/2/layout/IconLabelList"/>
    <dgm:cxn modelId="{B0EBB2B4-D9EE-4014-A466-81304271BE1F}" type="presParOf" srcId="{A70F11F8-38F5-4928-BBF0-5021E1CB0668}" destId="{C5B920CD-12F1-4413-9332-59DC1C808647}" srcOrd="0" destOrd="0" presId="urn:microsoft.com/office/officeart/2018/2/layout/IconLabelList"/>
    <dgm:cxn modelId="{956CDD75-39ED-47F9-88C7-AE5B76E22FAA}" type="presParOf" srcId="{A70F11F8-38F5-4928-BBF0-5021E1CB0668}" destId="{77FC1A69-BC39-47E3-BE21-5242B65A2F39}" srcOrd="1" destOrd="0" presId="urn:microsoft.com/office/officeart/2018/2/layout/IconLabelList"/>
    <dgm:cxn modelId="{719F1D8F-E5D5-4117-A3B1-75B06E952CE2}" type="presParOf" srcId="{A70F11F8-38F5-4928-BBF0-5021E1CB0668}" destId="{102835C1-D3BA-40D9-A857-8C52561285BE}" srcOrd="2" destOrd="0" presId="urn:microsoft.com/office/officeart/2018/2/layout/IconLabelList"/>
    <dgm:cxn modelId="{63C0A954-565E-4332-81DA-E273EF352075}" type="presParOf" srcId="{3B0C828C-AB8C-4302-B0F8-2F568531FB1C}" destId="{64CC94CA-9BE8-400C-9BE1-7ABCB70BF49E}" srcOrd="7" destOrd="0" presId="urn:microsoft.com/office/officeart/2018/2/layout/IconLabelList"/>
    <dgm:cxn modelId="{FB34FE4E-42A7-424D-9DD9-D4F470CBCAB1}" type="presParOf" srcId="{3B0C828C-AB8C-4302-B0F8-2F568531FB1C}" destId="{486C8C36-D03C-4E69-8CE9-E2F0855A9D5A}" srcOrd="8" destOrd="0" presId="urn:microsoft.com/office/officeart/2018/2/layout/IconLabelList"/>
    <dgm:cxn modelId="{14CC4B62-D364-4A06-B806-E68FB60EEB30}" type="presParOf" srcId="{486C8C36-D03C-4E69-8CE9-E2F0855A9D5A}" destId="{3C0F8E11-4812-465C-ADB4-934DE444650F}" srcOrd="0" destOrd="0" presId="urn:microsoft.com/office/officeart/2018/2/layout/IconLabelList"/>
    <dgm:cxn modelId="{D0116131-EABB-45B4-850D-FB442E2C54C6}" type="presParOf" srcId="{486C8C36-D03C-4E69-8CE9-E2F0855A9D5A}" destId="{88867555-47F9-4E70-A312-444A3D3A412B}" srcOrd="1" destOrd="0" presId="urn:microsoft.com/office/officeart/2018/2/layout/IconLabelList"/>
    <dgm:cxn modelId="{CF3BD494-8386-4388-ADC7-C2C0C63C0301}" type="presParOf" srcId="{486C8C36-D03C-4E69-8CE9-E2F0855A9D5A}" destId="{CB556100-681A-438E-900A-88CD6A1C268F}" srcOrd="2" destOrd="0" presId="urn:microsoft.com/office/officeart/2018/2/layout/IconLabelList"/>
    <dgm:cxn modelId="{72320132-AF0E-4ADA-A20E-3EAE48FA590C}" type="presParOf" srcId="{3B0C828C-AB8C-4302-B0F8-2F568531FB1C}" destId="{197D7869-6367-410C-B75A-F149446F170F}" srcOrd="9" destOrd="0" presId="urn:microsoft.com/office/officeart/2018/2/layout/IconLabelList"/>
    <dgm:cxn modelId="{25CB1E9E-C93E-4F94-8996-6A6D628EA288}" type="presParOf" srcId="{3B0C828C-AB8C-4302-B0F8-2F568531FB1C}" destId="{A05CECAF-CFF9-4EFF-ADB1-54C13805CE9B}" srcOrd="10" destOrd="0" presId="urn:microsoft.com/office/officeart/2018/2/layout/IconLabelList"/>
    <dgm:cxn modelId="{8A676A5A-B835-4ECB-A12D-130C369108BD}" type="presParOf" srcId="{A05CECAF-CFF9-4EFF-ADB1-54C13805CE9B}" destId="{9174C0C5-C499-4052-A3D0-75675CB5A160}" srcOrd="0" destOrd="0" presId="urn:microsoft.com/office/officeart/2018/2/layout/IconLabelList"/>
    <dgm:cxn modelId="{24D7B1A3-49AF-4159-9F13-D7D48FE049F1}" type="presParOf" srcId="{A05CECAF-CFF9-4EFF-ADB1-54C13805CE9B}" destId="{05D2D303-1550-4702-95DD-999FDD124D94}" srcOrd="1" destOrd="0" presId="urn:microsoft.com/office/officeart/2018/2/layout/IconLabelList"/>
    <dgm:cxn modelId="{EF1B5F87-2442-4C48-BB40-483E9F6A8331}" type="presParOf" srcId="{A05CECAF-CFF9-4EFF-ADB1-54C13805CE9B}" destId="{39A6A932-6ABA-47F6-BD5B-D31728B0679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620EEB-619E-40B6-B0AE-344D446C5C87}">
      <dsp:nvSpPr>
        <dsp:cNvPr id="0" name=""/>
        <dsp:cNvSpPr/>
      </dsp:nvSpPr>
      <dsp:spPr>
        <a:xfrm>
          <a:off x="438504" y="1295266"/>
          <a:ext cx="715078" cy="7150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B85511-7277-4EE4-9032-2DDBD597BF30}">
      <dsp:nvSpPr>
        <dsp:cNvPr id="0" name=""/>
        <dsp:cNvSpPr/>
      </dsp:nvSpPr>
      <dsp:spPr>
        <a:xfrm>
          <a:off x="1512" y="2261913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This presentation examines:</a:t>
          </a:r>
          <a:endParaRPr lang="en-US" sz="1500" kern="1200"/>
        </a:p>
      </dsp:txBody>
      <dsp:txXfrm>
        <a:off x="1512" y="2261913"/>
        <a:ext cx="1589062" cy="635625"/>
      </dsp:txXfrm>
    </dsp:sp>
    <dsp:sp modelId="{0AB22996-CB8E-4B4D-B412-77C777E4D5DB}">
      <dsp:nvSpPr>
        <dsp:cNvPr id="0" name=""/>
        <dsp:cNvSpPr/>
      </dsp:nvSpPr>
      <dsp:spPr>
        <a:xfrm>
          <a:off x="2305652" y="1295266"/>
          <a:ext cx="715078" cy="7150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506AF3-560B-4E6E-8A28-A7837CB14E3A}">
      <dsp:nvSpPr>
        <dsp:cNvPr id="0" name=""/>
        <dsp:cNvSpPr/>
      </dsp:nvSpPr>
      <dsp:spPr>
        <a:xfrm>
          <a:off x="1868660" y="2261913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Emotional Intelligence (EI) </a:t>
          </a:r>
          <a:endParaRPr lang="en-US" sz="1500" kern="1200"/>
        </a:p>
      </dsp:txBody>
      <dsp:txXfrm>
        <a:off x="1868660" y="2261913"/>
        <a:ext cx="1589062" cy="635625"/>
      </dsp:txXfrm>
    </dsp:sp>
    <dsp:sp modelId="{FCC12077-A23B-46D6-B934-8F02B07F42F8}">
      <dsp:nvSpPr>
        <dsp:cNvPr id="0" name=""/>
        <dsp:cNvSpPr/>
      </dsp:nvSpPr>
      <dsp:spPr>
        <a:xfrm>
          <a:off x="4172801" y="1295266"/>
          <a:ext cx="715078" cy="7150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35C959-C132-4044-8F73-92071306B955}">
      <dsp:nvSpPr>
        <dsp:cNvPr id="0" name=""/>
        <dsp:cNvSpPr/>
      </dsp:nvSpPr>
      <dsp:spPr>
        <a:xfrm>
          <a:off x="3735809" y="2261913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Cultural Intelligence (CQ) </a:t>
          </a:r>
          <a:endParaRPr lang="en-US" sz="1500" kern="1200"/>
        </a:p>
      </dsp:txBody>
      <dsp:txXfrm>
        <a:off x="3735809" y="2261913"/>
        <a:ext cx="1589062" cy="635625"/>
      </dsp:txXfrm>
    </dsp:sp>
    <dsp:sp modelId="{02904669-BD05-4239-99A6-08B0A4093768}">
      <dsp:nvSpPr>
        <dsp:cNvPr id="0" name=""/>
        <dsp:cNvSpPr/>
      </dsp:nvSpPr>
      <dsp:spPr>
        <a:xfrm>
          <a:off x="6039949" y="1295266"/>
          <a:ext cx="715078" cy="7150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4A0FD8-DE9E-4A80-9355-66D7163E08F5}">
      <dsp:nvSpPr>
        <dsp:cNvPr id="0" name=""/>
        <dsp:cNvSpPr/>
      </dsp:nvSpPr>
      <dsp:spPr>
        <a:xfrm>
          <a:off x="5602957" y="2261913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Their importance in leadership </a:t>
          </a:r>
          <a:endParaRPr lang="en-US" sz="1500" kern="1200"/>
        </a:p>
      </dsp:txBody>
      <dsp:txXfrm>
        <a:off x="5602957" y="2261913"/>
        <a:ext cx="1589062" cy="635625"/>
      </dsp:txXfrm>
    </dsp:sp>
    <dsp:sp modelId="{CAA10E88-6EAF-4905-8DAE-D740F3545409}">
      <dsp:nvSpPr>
        <dsp:cNvPr id="0" name=""/>
        <dsp:cNvSpPr/>
      </dsp:nvSpPr>
      <dsp:spPr>
        <a:xfrm>
          <a:off x="7907098" y="1295266"/>
          <a:ext cx="715078" cy="7150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5A7CFA-6BB4-4D61-BE3A-CF555DE8C236}">
      <dsp:nvSpPr>
        <dsp:cNvPr id="0" name=""/>
        <dsp:cNvSpPr/>
      </dsp:nvSpPr>
      <dsp:spPr>
        <a:xfrm>
          <a:off x="7470105" y="2261913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Critical evaluation using leadership theories </a:t>
          </a:r>
          <a:endParaRPr lang="en-US" sz="1500" kern="1200"/>
        </a:p>
      </dsp:txBody>
      <dsp:txXfrm>
        <a:off x="7470105" y="2261913"/>
        <a:ext cx="1589062" cy="635625"/>
      </dsp:txXfrm>
    </dsp:sp>
    <dsp:sp modelId="{8CF36D59-828B-4445-8BFF-334F42A1ECA0}">
      <dsp:nvSpPr>
        <dsp:cNvPr id="0" name=""/>
        <dsp:cNvSpPr/>
      </dsp:nvSpPr>
      <dsp:spPr>
        <a:xfrm>
          <a:off x="9774246" y="1295266"/>
          <a:ext cx="715078" cy="7150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72A1BA-AA76-429C-9982-B4A7B775C3E1}">
      <dsp:nvSpPr>
        <dsp:cNvPr id="0" name=""/>
        <dsp:cNvSpPr/>
      </dsp:nvSpPr>
      <dsp:spPr>
        <a:xfrm>
          <a:off x="9337254" y="2261913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Application through business examples</a:t>
          </a:r>
          <a:endParaRPr lang="en-US" sz="1500" kern="1200"/>
        </a:p>
      </dsp:txBody>
      <dsp:txXfrm>
        <a:off x="9337254" y="2261913"/>
        <a:ext cx="1589062" cy="63562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F5E924-5A05-449A-A9ED-B61034103CB0}">
      <dsp:nvSpPr>
        <dsp:cNvPr id="0" name=""/>
        <dsp:cNvSpPr/>
      </dsp:nvSpPr>
      <dsp:spPr>
        <a:xfrm>
          <a:off x="438504" y="1295266"/>
          <a:ext cx="715078" cy="7150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57AAA5-E351-4D61-ADBC-233F84A12323}">
      <dsp:nvSpPr>
        <dsp:cNvPr id="0" name=""/>
        <dsp:cNvSpPr/>
      </dsp:nvSpPr>
      <dsp:spPr>
        <a:xfrm>
          <a:off x="1512" y="2261913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Organisations should:</a:t>
          </a:r>
          <a:endParaRPr lang="en-US" sz="1100" kern="1200"/>
        </a:p>
      </dsp:txBody>
      <dsp:txXfrm>
        <a:off x="1512" y="2261913"/>
        <a:ext cx="1589062" cy="635625"/>
      </dsp:txXfrm>
    </dsp:sp>
    <dsp:sp modelId="{6617C96A-D670-45A6-AFD4-7C1B7C7A4443}">
      <dsp:nvSpPr>
        <dsp:cNvPr id="0" name=""/>
        <dsp:cNvSpPr/>
      </dsp:nvSpPr>
      <dsp:spPr>
        <a:xfrm>
          <a:off x="2305652" y="1295266"/>
          <a:ext cx="715078" cy="7150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8773C5-1D88-4F24-8C38-887E4BB26531}">
      <dsp:nvSpPr>
        <dsp:cNvPr id="0" name=""/>
        <dsp:cNvSpPr/>
      </dsp:nvSpPr>
      <dsp:spPr>
        <a:xfrm>
          <a:off x="1868660" y="2261913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Recruit for EI and CQ </a:t>
          </a:r>
          <a:endParaRPr lang="en-US" sz="1100" kern="1200"/>
        </a:p>
      </dsp:txBody>
      <dsp:txXfrm>
        <a:off x="1868660" y="2261913"/>
        <a:ext cx="1589062" cy="635625"/>
      </dsp:txXfrm>
    </dsp:sp>
    <dsp:sp modelId="{F1FA522B-FAC2-4922-91FE-FCB113514977}">
      <dsp:nvSpPr>
        <dsp:cNvPr id="0" name=""/>
        <dsp:cNvSpPr/>
      </dsp:nvSpPr>
      <dsp:spPr>
        <a:xfrm>
          <a:off x="4172801" y="1295266"/>
          <a:ext cx="715078" cy="7150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EF101F-3690-424C-B067-D0D03B268708}">
      <dsp:nvSpPr>
        <dsp:cNvPr id="0" name=""/>
        <dsp:cNvSpPr/>
      </dsp:nvSpPr>
      <dsp:spPr>
        <a:xfrm>
          <a:off x="3735809" y="2261913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Provide leadership coaching </a:t>
          </a:r>
          <a:endParaRPr lang="en-US" sz="1100" kern="1200"/>
        </a:p>
      </dsp:txBody>
      <dsp:txXfrm>
        <a:off x="3735809" y="2261913"/>
        <a:ext cx="1589062" cy="635625"/>
      </dsp:txXfrm>
    </dsp:sp>
    <dsp:sp modelId="{C5B920CD-12F1-4413-9332-59DC1C808647}">
      <dsp:nvSpPr>
        <dsp:cNvPr id="0" name=""/>
        <dsp:cNvSpPr/>
      </dsp:nvSpPr>
      <dsp:spPr>
        <a:xfrm>
          <a:off x="6039949" y="1295266"/>
          <a:ext cx="715078" cy="7150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2835C1-D3BA-40D9-A857-8C52561285BE}">
      <dsp:nvSpPr>
        <dsp:cNvPr id="0" name=""/>
        <dsp:cNvSpPr/>
      </dsp:nvSpPr>
      <dsp:spPr>
        <a:xfrm>
          <a:off x="5602957" y="2261913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Develop intercultural training </a:t>
          </a:r>
          <a:endParaRPr lang="en-US" sz="1100" kern="1200"/>
        </a:p>
      </dsp:txBody>
      <dsp:txXfrm>
        <a:off x="5602957" y="2261913"/>
        <a:ext cx="1589062" cy="635625"/>
      </dsp:txXfrm>
    </dsp:sp>
    <dsp:sp modelId="{3C0F8E11-4812-465C-ADB4-934DE444650F}">
      <dsp:nvSpPr>
        <dsp:cNvPr id="0" name=""/>
        <dsp:cNvSpPr/>
      </dsp:nvSpPr>
      <dsp:spPr>
        <a:xfrm>
          <a:off x="7907098" y="1295266"/>
          <a:ext cx="715078" cy="7150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556100-681A-438E-900A-88CD6A1C268F}">
      <dsp:nvSpPr>
        <dsp:cNvPr id="0" name=""/>
        <dsp:cNvSpPr/>
      </dsp:nvSpPr>
      <dsp:spPr>
        <a:xfrm>
          <a:off x="7470105" y="2261913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Encourage inclusive leadership </a:t>
          </a:r>
          <a:endParaRPr lang="en-US" sz="1100" kern="1200"/>
        </a:p>
      </dsp:txBody>
      <dsp:txXfrm>
        <a:off x="7470105" y="2261913"/>
        <a:ext cx="1589062" cy="635625"/>
      </dsp:txXfrm>
    </dsp:sp>
    <dsp:sp modelId="{9174C0C5-C499-4052-A3D0-75675CB5A160}">
      <dsp:nvSpPr>
        <dsp:cNvPr id="0" name=""/>
        <dsp:cNvSpPr/>
      </dsp:nvSpPr>
      <dsp:spPr>
        <a:xfrm>
          <a:off x="9774246" y="1295266"/>
          <a:ext cx="715078" cy="71507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A6A932-6ABA-47F6-BD5B-D31728B06794}">
      <dsp:nvSpPr>
        <dsp:cNvPr id="0" name=""/>
        <dsp:cNvSpPr/>
      </dsp:nvSpPr>
      <dsp:spPr>
        <a:xfrm>
          <a:off x="9337254" y="2261913"/>
          <a:ext cx="1589062" cy="63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Measure leadership behaviours rather than technical performance alone</a:t>
          </a:r>
          <a:endParaRPr lang="en-US" sz="1100" kern="1200"/>
        </a:p>
      </dsp:txBody>
      <dsp:txXfrm>
        <a:off x="9337254" y="2261913"/>
        <a:ext cx="1589062" cy="6356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246A74-5CCD-4A8D-B639-FF56471A26AF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8BA044-2934-4F8D-8C1E-D680BE01C5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588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8BA044-2934-4F8D-8C1E-D680BE01C55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5310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8BA044-2934-4F8D-8C1E-D680BE01C55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07616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0B92A-0BDC-B3DF-6B26-59A85D9CB0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A3ACA0-9471-261F-47A6-3E3790E048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D8D7AD-9716-3573-1A76-F3AD64F44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05C8-4DEE-4924-9C6A-93D6AA749E63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4C0D96-0420-ECBB-EC81-7FE52CE1A1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96A4A1-37DE-ADE9-DC3A-5FFC99A7B9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F17E7-5981-40A7-BA9F-A499EA4B2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908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E03D3-4621-9A33-0774-CD58611D5C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557237-5799-B5E6-5B3A-0ACCC0BD67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444D90-7B6E-85E8-A737-A336730BB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05C8-4DEE-4924-9C6A-93D6AA749E63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495676-753F-0D68-EC15-8A95BFCF6D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577F42-07D6-A6A8-BF0B-EE7F74E3A7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F17E7-5981-40A7-BA9F-A499EA4B2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71287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4F161-47CC-CDA1-0E0D-29FF417C7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6714B4-D547-5FDA-F11A-D548504B6F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1C0031-247A-D049-2D13-74F42AD16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05C8-4DEE-4924-9C6A-93D6AA749E63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261C2E-7CEF-6785-8294-66948359A3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9C5CDF-6657-4A91-3700-1202E4D0FA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F17E7-5981-40A7-BA9F-A499EA4B2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1278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5095C-5792-0A41-227D-7066640B2D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657323-A651-65C1-29B5-11F2856AAF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7F1E5E-FC12-84F9-F1DF-77B6775A4C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13A0D4-498D-25AF-9A21-7FC8830A1D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05C8-4DEE-4924-9C6A-93D6AA749E63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646EE1-40F2-0323-60FA-A067B19A89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9EF3E6-E628-4955-489A-4E6AEED105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F17E7-5981-40A7-BA9F-A499EA4B2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9867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EAB30-DB51-FB92-33DF-07CC238EA0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1FD2A-1917-699C-5AEE-B2F3A923F1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63D46D-7E2F-E5D9-2679-9B7986AA74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D5B7036-7D35-D503-A075-59C20A94B25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CC21C5-7054-1CF1-4B10-146881352A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245C868-87BD-EAF5-6B48-F2AD317E2F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05C8-4DEE-4924-9C6A-93D6AA749E63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B4FB6F-BC33-8D22-012C-9B8E7C4496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C01CC8C-D6D3-907A-6C63-B980CEDF60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F17E7-5981-40A7-BA9F-A499EA4B2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8301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1EE0A3-C02F-3738-C712-2ECAB006C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A02ACF-6B6E-9CBA-C251-245ADF4AA4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05C8-4DEE-4924-9C6A-93D6AA749E63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60A77B3-B079-19A1-C1BF-5E47588BA8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FC62B5-FABD-DE80-082F-CA2B2716A4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F17E7-5981-40A7-BA9F-A499EA4B2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659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40C0F83-AB0E-4567-2757-A7E9A15662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05C8-4DEE-4924-9C6A-93D6AA749E63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D55A13-2778-5384-673A-2A5E6609F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01FB6F-E5D0-5C74-21FC-62DA058423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F17E7-5981-40A7-BA9F-A499EA4B2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0991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81A21-4F2A-0D69-0AF5-F83C7F41B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B264-0CF0-22D4-5716-A63C56A0FE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C0111B-DAA7-3544-D525-E58705D7BF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04CD54-6640-EA3E-313D-10240D84BD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05C8-4DEE-4924-9C6A-93D6AA749E63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30D716-C437-C39D-D707-6BA348422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7EC37E-6083-AABC-9F7F-C0CF7960AD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F17E7-5981-40A7-BA9F-A499EA4B2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8884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319348-D193-C380-7D8C-C963B624E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C9542B5-3035-DCDE-E7CE-8DD007418AC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36C3E8-D15B-1333-01BB-6357FE63A0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2F4C9E-A70B-66B3-43C4-E574FB0DEA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05C8-4DEE-4924-9C6A-93D6AA749E63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26DAB9-0C38-550B-D355-8014F38B73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0C14D5-45B9-32D9-252B-521DD5572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F17E7-5981-40A7-BA9F-A499EA4B2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83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0F648-0A69-AFDE-6F81-ABDDE1CB4C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E40709-42BF-7A1E-D9FE-86017495AB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DE36E3-F58E-9640-3FE9-E0EEFCF6EF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05C8-4DEE-4924-9C6A-93D6AA749E63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9F85BA-5F35-DBDD-BA88-4E4A564446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FE4F8D-3EA6-7633-50AE-3627758165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F17E7-5981-40A7-BA9F-A499EA4B2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9417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858E5ED-1EE7-FFBC-1F32-735A27E1F87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B3D5A8-4E73-1861-45A4-51A6B7DE60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583454-C1A0-A6B5-01B2-B0F0C4276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05C8-4DEE-4924-9C6A-93D6AA749E63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2D882D-CCB7-876E-4FDF-D4291062EC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BAE7AA-A346-D374-6FC0-4E7A62B741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F17E7-5981-40A7-BA9F-A499EA4B2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19945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2E5094F-C1A0-A058-62A5-F281E30A7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2164CE-EE60-0260-F9A5-C71749535B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CB4062-1EDC-E267-E51A-D984AA99C8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98F05C8-4DEE-4924-9C6A-93D6AA749E63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A15860-D4EB-EA67-92B9-61BD87AF06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6FA6AD-D958-5200-C85D-6C0BC8726F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3EF17E7-5981-40A7-BA9F-A499EA4B2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68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2E62931-8EB4-42BB-BAAB-D8757BE66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94ED27-BBC5-2800-78B7-75FE38EB0D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7461" y="728664"/>
            <a:ext cx="4984813" cy="3157080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4400" b="1">
                <a:latin typeface="Arial" panose="020B0604020202020204" pitchFamily="34" charset="0"/>
                <a:cs typeface="Arial" panose="020B0604020202020204" pitchFamily="34" charset="0"/>
              </a:rPr>
              <a:t>The Importance of Emotional and Cultural Intelligence in Leadership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B62D59-F899-CFCA-7423-9E23AC2328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67461" y="4072045"/>
            <a:ext cx="4984813" cy="2057289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1900"/>
              <a:t>Student’s name and ID: Flaviu-Ioan-Costin Stefan (2212282)</a:t>
            </a:r>
          </a:p>
          <a:p>
            <a:pPr algn="l"/>
            <a:r>
              <a:rPr lang="en-GB" sz="1900"/>
              <a:t>Module’s name and code: Leadership and Management Theory and Practice LCBB6022</a:t>
            </a:r>
          </a:p>
          <a:p>
            <a:pPr algn="l"/>
            <a:r>
              <a:rPr lang="en-GB" sz="1900"/>
              <a:t>Lecturer’s name: Piyumika Kithulgoda Gamage</a:t>
            </a:r>
          </a:p>
        </p:txBody>
      </p:sp>
      <p:pic>
        <p:nvPicPr>
          <p:cNvPr id="20" name="Picture 19" descr="One in a crowd">
            <a:extLst>
              <a:ext uri="{FF2B5EF4-FFF2-40B4-BE49-F238E27FC236}">
                <a16:creationId xmlns:a16="http://schemas.microsoft.com/office/drawing/2014/main" id="{CE1D6574-5B55-28E0-8EBE-AA0B90F1420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257" r="13066"/>
          <a:stretch>
            <a:fillRect/>
          </a:stretch>
        </p:blipFill>
        <p:spPr>
          <a:xfrm>
            <a:off x="1" y="10"/>
            <a:ext cx="600551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1249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F78C56-4B59-139B-241A-2C863D19D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5C04D5C-CAEE-A008-8FC7-077DCEA6DB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319991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638222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0F9A7C-8F92-3259-0960-C497B3F8A4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0742"/>
            <a:ext cx="10515600" cy="13255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Emotional and Cultural Intelligence Matter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952EC4-E915-35DD-0C63-7AF59164A7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266345"/>
            <a:ext cx="5097780" cy="3910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Modern organisations operate through:</a:t>
            </a:r>
          </a:p>
          <a:p>
            <a:pPr marL="0" indent="0">
              <a:buNone/>
            </a:pPr>
            <a:endParaRPr lang="en-GB" sz="20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Globalisation </a:t>
            </a:r>
          </a:p>
          <a:p>
            <a:r>
              <a:rPr lang="en-GB" sz="2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Diverse workforces </a:t>
            </a:r>
          </a:p>
          <a:p>
            <a:r>
              <a:rPr lang="en-GB" sz="2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Hybrid teams </a:t>
            </a:r>
          </a:p>
          <a:p>
            <a:r>
              <a:rPr lang="en-GB" sz="2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Cross-cultural collaboration </a:t>
            </a:r>
          </a:p>
          <a:p>
            <a:r>
              <a:rPr lang="en-GB" sz="2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Innovation </a:t>
            </a:r>
          </a:p>
          <a:p>
            <a:pPr marL="0" indent="0">
              <a:buNone/>
            </a:pPr>
            <a:endParaRPr lang="en-GB" sz="20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Traditional leadership based purely on technical expertise is no longer sufficient.</a:t>
            </a:r>
          </a:p>
          <a:p>
            <a:pPr marL="0" indent="0">
              <a:buNone/>
            </a:pPr>
            <a:endParaRPr lang="en-GB" sz="2000">
              <a:solidFill>
                <a:srgbClr val="FFFFFF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46F0A4-A711-65FD-C7A4-A8A3F5F8BB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266345"/>
            <a:ext cx="5097780" cy="39106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 now require:</a:t>
            </a:r>
          </a:p>
          <a:p>
            <a:pPr marL="0" indent="0">
              <a:buNone/>
            </a:pPr>
            <a:endParaRPr lang="en-GB" sz="24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Self-awareness </a:t>
            </a: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Empathy </a:t>
            </a: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Cross-cultural understanding </a:t>
            </a: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Inclusive communication</a:t>
            </a:r>
          </a:p>
          <a:p>
            <a:endParaRPr lang="en-GB" sz="24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00814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1FB92C-BDCA-A893-B21D-A48D5BF643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0742"/>
            <a:ext cx="10515600" cy="13255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Emotional Intelligence (EI)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E6F371-F3DD-01F4-1184-6505AD1294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266345"/>
            <a:ext cx="5097780" cy="3910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</a:p>
          <a:p>
            <a:pPr marL="0" indent="0">
              <a:buNone/>
            </a:pPr>
            <a:r>
              <a:rPr lang="en-GB" sz="22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Emotional Intelligence is the ability to:</a:t>
            </a:r>
          </a:p>
          <a:p>
            <a:pPr marL="0" indent="0">
              <a:buNone/>
            </a:pPr>
            <a:endParaRPr lang="en-GB" sz="22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recognise emotions </a:t>
            </a:r>
          </a:p>
          <a:p>
            <a:r>
              <a:rPr lang="en-GB" sz="22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 emotions </a:t>
            </a:r>
          </a:p>
          <a:p>
            <a:r>
              <a:rPr lang="en-GB" sz="22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regulate emotions </a:t>
            </a:r>
          </a:p>
          <a:p>
            <a:r>
              <a:rPr lang="en-GB" sz="22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influence relationships positively </a:t>
            </a:r>
          </a:p>
          <a:p>
            <a:pPr marL="0" indent="0">
              <a:buNone/>
            </a:pPr>
            <a:endParaRPr lang="en-GB" sz="22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(Goleman, 1998)</a:t>
            </a:r>
          </a:p>
          <a:p>
            <a:endParaRPr lang="en-GB" sz="2200">
              <a:solidFill>
                <a:srgbClr val="FFFFFF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F3823F-22E7-4338-6A45-ACE96C75C1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266345"/>
            <a:ext cx="5097780" cy="39106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3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Five Components</a:t>
            </a:r>
          </a:p>
          <a:p>
            <a:r>
              <a:rPr lang="en-GB" sz="13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Self-awareness </a:t>
            </a:r>
          </a:p>
          <a:p>
            <a:r>
              <a:rPr lang="en-GB" sz="13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Self-regulation </a:t>
            </a:r>
          </a:p>
          <a:p>
            <a:r>
              <a:rPr lang="en-GB" sz="13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Motivation </a:t>
            </a:r>
          </a:p>
          <a:p>
            <a:r>
              <a:rPr lang="en-GB" sz="13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Empathy </a:t>
            </a:r>
          </a:p>
          <a:p>
            <a:r>
              <a:rPr lang="en-GB" sz="13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skills </a:t>
            </a:r>
          </a:p>
          <a:p>
            <a:pPr marL="0" indent="0">
              <a:buNone/>
            </a:pPr>
            <a:endParaRPr lang="en-GB" sz="1300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3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Benefits</a:t>
            </a:r>
          </a:p>
          <a:p>
            <a:r>
              <a:rPr lang="en-GB" sz="13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Better decision making </a:t>
            </a:r>
          </a:p>
          <a:p>
            <a:r>
              <a:rPr lang="en-GB" sz="13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Higher employee engagement </a:t>
            </a:r>
          </a:p>
          <a:p>
            <a:r>
              <a:rPr lang="en-GB" sz="13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Lower conflict </a:t>
            </a:r>
          </a:p>
          <a:p>
            <a:r>
              <a:rPr lang="en-GB" sz="13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Improved communication</a:t>
            </a:r>
          </a:p>
          <a:p>
            <a:pPr marL="0" indent="0">
              <a:buNone/>
            </a:pPr>
            <a:endParaRPr lang="en-GB" sz="13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40223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9C4E6C-306B-2F2A-7725-87E09B12C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0742"/>
            <a:ext cx="10515600" cy="13255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Theory 1: Goleman's Emotional Intelligence Model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2BDD2-53CD-35C9-A129-C4A0140D52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266345"/>
            <a:ext cx="5097780" cy="3910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pPr marL="0" indent="0">
              <a:buNone/>
            </a:pPr>
            <a:endParaRPr lang="en-GB" sz="2400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Easy to understand</a:t>
            </a: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Strong practical application</a:t>
            </a: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Widely used in leadership development</a:t>
            </a: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Improves team performance</a:t>
            </a:r>
          </a:p>
          <a:p>
            <a:endParaRPr lang="en-GB" sz="2400">
              <a:solidFill>
                <a:srgbClr val="FFFFFF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C0E182-BFDD-EA0D-C5FB-2D98066009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266345"/>
            <a:ext cx="5097780" cy="39106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  <a:p>
            <a:pPr marL="0" indent="0">
              <a:buNone/>
            </a:pPr>
            <a:endParaRPr lang="en-GB" sz="2400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Difficult to measure objectively</a:t>
            </a: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Overlaps with personality traits</a:t>
            </a: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Limited empirical consistency</a:t>
            </a:r>
          </a:p>
          <a:p>
            <a:endParaRPr lang="en-GB" sz="24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26808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3160EF-D71C-843A-ABED-09358A8CF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0742"/>
            <a:ext cx="10515600" cy="13255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Example 1: Microsoft (Satya Nadella)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A03E52-F8FB-DC58-28A4-4769B9B963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266345"/>
            <a:ext cx="5097780" cy="3910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Before Nadella</a:t>
            </a:r>
          </a:p>
          <a:p>
            <a:r>
              <a:rPr lang="en-GB" sz="22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Competitive internal culture </a:t>
            </a:r>
          </a:p>
          <a:p>
            <a:r>
              <a:rPr lang="en-GB" sz="22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 collaboration </a:t>
            </a:r>
          </a:p>
          <a:p>
            <a:endParaRPr lang="en-GB" sz="22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Nadella's leadership</a:t>
            </a:r>
          </a:p>
          <a:p>
            <a:r>
              <a:rPr lang="en-GB" sz="22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Empathy </a:t>
            </a:r>
          </a:p>
          <a:p>
            <a:r>
              <a:rPr lang="en-GB" sz="22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Growth mindset </a:t>
            </a:r>
          </a:p>
          <a:p>
            <a:r>
              <a:rPr lang="en-GB" sz="22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Listening culture </a:t>
            </a:r>
          </a:p>
          <a:p>
            <a:r>
              <a:rPr lang="en-GB" sz="22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Psychological safety</a:t>
            </a:r>
          </a:p>
          <a:p>
            <a:endParaRPr lang="en-GB" sz="2200">
              <a:solidFill>
                <a:srgbClr val="FFFFFF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2A795D-0658-F51D-396F-82AB8367E3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266345"/>
            <a:ext cx="5097780" cy="39106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Results</a:t>
            </a:r>
          </a:p>
          <a:p>
            <a:pPr marL="0" indent="0">
              <a:buNone/>
            </a:pPr>
            <a:endParaRPr lang="en-GB" sz="2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Higher employee engagement </a:t>
            </a:r>
          </a:p>
          <a:p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Increased innovation </a:t>
            </a:r>
          </a:p>
          <a:p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 value grew dramatically</a:t>
            </a:r>
          </a:p>
          <a:p>
            <a:pPr marL="0" indent="0">
              <a:buNone/>
            </a:pPr>
            <a:endParaRPr lang="en-GB" sz="24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FFFFFF"/>
                </a:solidFill>
              </a:rPr>
              <a:t>This shows practical application of Emotional Intelligence.</a:t>
            </a:r>
          </a:p>
        </p:txBody>
      </p:sp>
    </p:spTree>
    <p:extLst>
      <p:ext uri="{BB962C8B-B14F-4D97-AF65-F5344CB8AC3E}">
        <p14:creationId xmlns:p14="http://schemas.microsoft.com/office/powerpoint/2010/main" val="6823370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6B37AA-65AB-DFAE-9A9C-55E761B61D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0742"/>
            <a:ext cx="10515600" cy="13255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Cultural Intelligence (CQ)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55492-963D-68B2-3C84-586241F36A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266345"/>
            <a:ext cx="5097780" cy="3910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</a:p>
          <a:p>
            <a:pPr marL="0" indent="0">
              <a:buNone/>
            </a:pPr>
            <a:endParaRPr lang="en-GB" sz="2400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Cultural Intelligence refers to the capability to function effectively across different cultural settings.</a:t>
            </a:r>
          </a:p>
          <a:p>
            <a:pPr marL="0" indent="0">
              <a:buNone/>
            </a:pPr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(Earley &amp; Ang, 2003)</a:t>
            </a:r>
          </a:p>
          <a:p>
            <a:endParaRPr lang="en-GB" sz="24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D3BA38-051D-475A-1118-BB0AE9B55E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266345"/>
            <a:ext cx="5097780" cy="39106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Four dimensions</a:t>
            </a:r>
          </a:p>
          <a:p>
            <a:r>
              <a:rPr lang="en-GB" sz="15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CQ Drive </a:t>
            </a:r>
          </a:p>
          <a:p>
            <a:r>
              <a:rPr lang="en-GB" sz="15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CQ Knowledge </a:t>
            </a:r>
          </a:p>
          <a:p>
            <a:r>
              <a:rPr lang="en-GB" sz="15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CQ Strategy </a:t>
            </a:r>
          </a:p>
          <a:p>
            <a:r>
              <a:rPr lang="en-GB" sz="15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CQ Action </a:t>
            </a:r>
          </a:p>
          <a:p>
            <a:endParaRPr lang="en-GB" sz="15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</a:t>
            </a:r>
          </a:p>
          <a:p>
            <a:r>
              <a:rPr lang="en-GB" sz="15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leadership </a:t>
            </a:r>
          </a:p>
          <a:p>
            <a:r>
              <a:rPr lang="en-GB" sz="15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negotiations </a:t>
            </a:r>
          </a:p>
          <a:p>
            <a:r>
              <a:rPr lang="en-GB" sz="15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Diverse teams </a:t>
            </a:r>
          </a:p>
          <a:p>
            <a:r>
              <a:rPr lang="en-GB" sz="15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Inclusive workplaces</a:t>
            </a:r>
          </a:p>
          <a:p>
            <a:endParaRPr lang="en-GB" sz="15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04107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27F376-94D6-C6F8-1C63-47B4265D1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0742"/>
            <a:ext cx="10515600" cy="13255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Theory 2: Cultural Intelligence Model (Earley &amp; Ang)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877B9-3B19-FDB2-8E3F-366E03E43E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266345"/>
            <a:ext cx="5097780" cy="3910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pPr marL="0" indent="0">
              <a:buNone/>
            </a:pPr>
            <a:endParaRPr lang="en-GB" sz="2400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Evidence-based</a:t>
            </a: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Applicable to multinational organisations</a:t>
            </a: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Developable through learning</a:t>
            </a: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Predicts success in international assignments</a:t>
            </a:r>
          </a:p>
          <a:p>
            <a:endParaRPr lang="en-GB" sz="2400">
              <a:solidFill>
                <a:srgbClr val="FFFFFF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A2F7CF-7120-BBAD-0846-8EA945BF2B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266345"/>
            <a:ext cx="5097780" cy="39106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  <a:p>
            <a:pPr marL="0" indent="0">
              <a:buNone/>
            </a:pPr>
            <a:endParaRPr lang="en-GB" sz="2400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Time required to develop</a:t>
            </a: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Difficult to measure consistently</a:t>
            </a: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Does not remove unconscious bias</a:t>
            </a:r>
          </a:p>
          <a:p>
            <a:endParaRPr lang="en-GB" sz="24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35171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6C0BC8-82D1-127B-5892-9A46AB710E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0742"/>
            <a:ext cx="10515600" cy="13255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Example 2: Starbucks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8007E4-37B4-4A48-E9E9-86DFDB0269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266345"/>
            <a:ext cx="5097780" cy="3910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Expansion into China</a:t>
            </a:r>
          </a:p>
          <a:p>
            <a:pPr marL="0" indent="0">
              <a:buNone/>
            </a:pPr>
            <a:endParaRPr lang="en-GB" sz="22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demonstrated:</a:t>
            </a:r>
          </a:p>
          <a:p>
            <a:pPr marL="0" indent="0">
              <a:buNone/>
            </a:pPr>
            <a:endParaRPr lang="en-GB" sz="22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Respect for local culture </a:t>
            </a:r>
          </a:p>
          <a:p>
            <a:r>
              <a:rPr lang="en-GB" sz="22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Store redesign </a:t>
            </a:r>
          </a:p>
          <a:p>
            <a:r>
              <a:rPr lang="en-GB" sz="22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Family-centred employment practices </a:t>
            </a:r>
          </a:p>
          <a:p>
            <a:r>
              <a:rPr lang="en-GB" sz="22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Local partnerships</a:t>
            </a:r>
          </a:p>
          <a:p>
            <a:endParaRPr lang="en-GB" sz="2200">
              <a:solidFill>
                <a:srgbClr val="FFFFFF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ABE756-C9CD-0964-755F-063573E6A5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266345"/>
            <a:ext cx="5097780" cy="39106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Outcome</a:t>
            </a:r>
          </a:p>
          <a:p>
            <a:pPr marL="0" indent="0">
              <a:buNone/>
            </a:pPr>
            <a:endParaRPr lang="en-GB" sz="24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acceptance in Chinese market </a:t>
            </a: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Sustainable international growth </a:t>
            </a:r>
          </a:p>
          <a:p>
            <a:pPr marL="0" indent="0">
              <a:buNone/>
            </a:pPr>
            <a:endParaRPr lang="en-GB" sz="24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shows value of Cultural Intelligence.</a:t>
            </a:r>
          </a:p>
          <a:p>
            <a:endParaRPr lang="en-GB" sz="24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8868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E13A60-B96D-AB43-CDA7-FAC0698801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0742"/>
            <a:ext cx="10515600" cy="13255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Example 3: Airbnb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E72FAA-387E-5EA9-F12A-2201591FA22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266345"/>
            <a:ext cx="5097780" cy="3910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>
                <a:solidFill>
                  <a:srgbClr val="FFFFFF"/>
                </a:solidFill>
              </a:rPr>
              <a:t>Leadership practices:</a:t>
            </a:r>
          </a:p>
          <a:p>
            <a:pPr marL="0" indent="0">
              <a:buNone/>
            </a:pPr>
            <a:endParaRPr lang="en-GB" sz="2400">
              <a:solidFill>
                <a:srgbClr val="FFFFFF"/>
              </a:solidFill>
            </a:endParaRPr>
          </a:p>
          <a:p>
            <a:r>
              <a:rPr lang="en-GB" sz="2400">
                <a:solidFill>
                  <a:srgbClr val="FFFFFF"/>
                </a:solidFill>
              </a:rPr>
              <a:t>Inclusive culture </a:t>
            </a:r>
          </a:p>
          <a:p>
            <a:r>
              <a:rPr lang="en-GB" sz="2400">
                <a:solidFill>
                  <a:srgbClr val="FFFFFF"/>
                </a:solidFill>
              </a:rPr>
              <a:t>Cross-cultural collaboration </a:t>
            </a:r>
          </a:p>
          <a:p>
            <a:r>
              <a:rPr lang="en-GB" sz="2400">
                <a:solidFill>
                  <a:srgbClr val="FFFFFF"/>
                </a:solidFill>
              </a:rPr>
              <a:t>Employee belonging initiatives</a:t>
            </a:r>
          </a:p>
          <a:p>
            <a:endParaRPr lang="en-GB" sz="2400">
              <a:solidFill>
                <a:srgbClr val="FFFFFF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40280A-F43A-54EB-DA7C-8F2FD38470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266345"/>
            <a:ext cx="5097780" cy="39106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FFFFFF"/>
                </a:solidFill>
              </a:rPr>
              <a:t>Results:</a:t>
            </a:r>
          </a:p>
          <a:p>
            <a:pPr marL="0" indent="0">
              <a:buNone/>
            </a:pPr>
            <a:endParaRPr lang="en-GB" sz="2400" dirty="0">
              <a:solidFill>
                <a:srgbClr val="FFFFFF"/>
              </a:solidFill>
            </a:endParaRPr>
          </a:p>
          <a:p>
            <a:r>
              <a:rPr lang="en-GB" sz="2400" dirty="0">
                <a:solidFill>
                  <a:srgbClr val="FFFFFF"/>
                </a:solidFill>
              </a:rPr>
              <a:t>High innovation </a:t>
            </a:r>
          </a:p>
          <a:p>
            <a:r>
              <a:rPr lang="en-GB" sz="2400" dirty="0">
                <a:solidFill>
                  <a:srgbClr val="FFFFFF"/>
                </a:solidFill>
              </a:rPr>
              <a:t>Strong employer reputation </a:t>
            </a:r>
          </a:p>
          <a:p>
            <a:r>
              <a:rPr lang="en-GB" sz="2400" dirty="0">
                <a:solidFill>
                  <a:srgbClr val="FFFFFF"/>
                </a:solidFill>
              </a:rPr>
              <a:t>Better collaboration across countries</a:t>
            </a:r>
          </a:p>
          <a:p>
            <a:pPr marL="0" indent="0">
              <a:buNone/>
            </a:pPr>
            <a:endParaRPr lang="en-GB" sz="24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FFFFFF"/>
                </a:solidFill>
              </a:rPr>
              <a:t>This shows a combination of EI and CQ.</a:t>
            </a:r>
          </a:p>
        </p:txBody>
      </p:sp>
    </p:spTree>
    <p:extLst>
      <p:ext uri="{BB962C8B-B14F-4D97-AF65-F5344CB8AC3E}">
        <p14:creationId xmlns:p14="http://schemas.microsoft.com/office/powerpoint/2010/main" val="18427268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84C19E-F680-6CB7-8CA6-8C234D969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0742"/>
            <a:ext cx="10515600" cy="13255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Example 4: Unilever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7BFB5B-8EA8-06BD-2CAC-A3B7C9DD912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266345"/>
            <a:ext cx="5097780" cy="3910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Unilever trains managers in:</a:t>
            </a:r>
          </a:p>
          <a:p>
            <a:pPr marL="0" indent="0">
              <a:buNone/>
            </a:pPr>
            <a:endParaRPr lang="en-GB" sz="24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Emotional intelligence </a:t>
            </a: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Inclusive leadership </a:t>
            </a: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Cultural awareness</a:t>
            </a:r>
          </a:p>
          <a:p>
            <a:endParaRPr lang="en-GB" sz="2400">
              <a:solidFill>
                <a:srgbClr val="FFFFFF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6F165D-B3A3-ADD0-9C95-E767C7406C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266345"/>
            <a:ext cx="5097780" cy="39106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</a:p>
          <a:p>
            <a:pPr marL="0" indent="0">
              <a:buNone/>
            </a:pPr>
            <a:endParaRPr lang="en-GB" sz="24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Better international teamwork </a:t>
            </a: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Improved employee engagement </a:t>
            </a: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diversity performance </a:t>
            </a:r>
          </a:p>
          <a:p>
            <a:endParaRPr lang="en-GB" sz="24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demonstrates integration of EI and CQ into leadership development.</a:t>
            </a:r>
          </a:p>
          <a:p>
            <a:endParaRPr lang="en-GB" sz="24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28455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40B45C-C9BC-5820-B4A0-5F9133543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0742"/>
            <a:ext cx="10515600" cy="13255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Comparing Emotional Intelligence and Cultural Intelligence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A0E24B-ACC1-A4CB-507A-1505C66CBC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266345"/>
            <a:ext cx="5097780" cy="3910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Emotional Intelligence</a:t>
            </a:r>
          </a:p>
          <a:p>
            <a:pPr marL="0" indent="0">
              <a:buNone/>
            </a:pPr>
            <a:endParaRPr lang="en-GB" sz="24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Focuses on emotions</a:t>
            </a: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Builds interpersonal relationships</a:t>
            </a: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Improves empathy</a:t>
            </a: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Useful within any team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9D76FB-8FBC-A0FF-3DF3-7473771102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266345"/>
            <a:ext cx="5097780" cy="39106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Cultural Intelligence</a:t>
            </a:r>
          </a:p>
          <a:p>
            <a:pPr marL="0" indent="0">
              <a:buNone/>
            </a:pPr>
            <a:endParaRPr lang="en-GB" sz="24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Focuses on culture</a:t>
            </a: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Builds intercultural relationships</a:t>
            </a: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Improves adaptability</a:t>
            </a: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Essential in global teams</a:t>
            </a:r>
          </a:p>
        </p:txBody>
      </p:sp>
    </p:spTree>
    <p:extLst>
      <p:ext uri="{BB962C8B-B14F-4D97-AF65-F5344CB8AC3E}">
        <p14:creationId xmlns:p14="http://schemas.microsoft.com/office/powerpoint/2010/main" val="24706984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DA1AB4-6809-02BD-BBA1-5138ABEA6A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0742"/>
            <a:ext cx="10515600" cy="13255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in Multicultural &amp; Collaborative Environments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72FE44-D08E-92D7-8A23-01344B5082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266345"/>
            <a:ext cx="5097780" cy="3910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EI and CQ contribute:</a:t>
            </a:r>
          </a:p>
          <a:p>
            <a:pPr marL="0" indent="0">
              <a:buNone/>
            </a:pPr>
            <a:endParaRPr lang="en-GB" sz="24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Better communication</a:t>
            </a: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Active listening </a:t>
            </a: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Respect </a:t>
            </a:r>
          </a:p>
          <a:p>
            <a:pPr marL="0" indent="0">
              <a:buNone/>
            </a:pPr>
            <a:endParaRPr lang="en-GB" sz="24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Conflict management</a:t>
            </a: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misunderstandings</a:t>
            </a:r>
          </a:p>
          <a:p>
            <a:endParaRPr lang="en-GB" sz="2400">
              <a:solidFill>
                <a:srgbClr val="FFFFFF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6A9ACB-046D-6239-41FE-D776BCA119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266345"/>
            <a:ext cx="5097780" cy="39106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Innovation</a:t>
            </a: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Diverse perspectives </a:t>
            </a:r>
          </a:p>
          <a:p>
            <a:pPr marL="0" indent="0">
              <a:buNone/>
            </a:pPr>
            <a:endParaRPr lang="en-GB" sz="24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 engagement</a:t>
            </a: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Inclusive culture </a:t>
            </a:r>
          </a:p>
          <a:p>
            <a:pPr marL="0" indent="0">
              <a:buNone/>
            </a:pPr>
            <a:endParaRPr lang="en-GB" sz="24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Better decision making</a:t>
            </a: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Multiple viewpoints considered</a:t>
            </a:r>
          </a:p>
          <a:p>
            <a:endParaRPr lang="en-GB" sz="24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5361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B391DF-5B9B-35A0-76B9-50348ADF3B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0742"/>
            <a:ext cx="10515600" cy="13255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Discussion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1344B1-EF0D-B266-0CE6-B0A5A0A140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266345"/>
            <a:ext cx="5097780" cy="3910617"/>
          </a:xfrm>
        </p:spPr>
        <p:txBody>
          <a:bodyPr>
            <a:normAutofit/>
          </a:bodyPr>
          <a:lstStyle/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EI without CQ may result in misunderstanding across cultures.</a:t>
            </a: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CQ without EI may reduce emotional connection.</a:t>
            </a:r>
          </a:p>
          <a:p>
            <a:endParaRPr lang="en-GB" sz="2400">
              <a:solidFill>
                <a:srgbClr val="FFFFFF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DDF2AC-BCF7-5DA5-BDB4-E7D859922C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266345"/>
            <a:ext cx="5097780" cy="39106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effectiveness depends on integrating:</a:t>
            </a:r>
          </a:p>
          <a:p>
            <a:pPr marL="0" indent="0">
              <a:buNone/>
            </a:pPr>
            <a:endParaRPr lang="en-GB" sz="24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Emotional Intelligence </a:t>
            </a: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Cultural Intelligence </a:t>
            </a: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Technical competence </a:t>
            </a: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leadership </a:t>
            </a:r>
          </a:p>
          <a:p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 context</a:t>
            </a:r>
          </a:p>
          <a:p>
            <a:endParaRPr lang="en-GB" sz="24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43060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8069C1-CA69-1095-B521-4605E86AFB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78CC553-7308-E00E-3938-CD8D978476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591199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14594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31F2AC-945A-87ED-3A1E-69951F142C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0742"/>
            <a:ext cx="10515600" cy="13255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A3F82-8503-96A8-B169-86944BC63F0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266345"/>
            <a:ext cx="5097780" cy="3910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Emotional Intelligence enables leaders to:</a:t>
            </a:r>
          </a:p>
          <a:p>
            <a:r>
              <a:rPr lang="en-GB" sz="2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inspire </a:t>
            </a:r>
          </a:p>
          <a:p>
            <a:r>
              <a:rPr lang="en-GB" sz="2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motivate </a:t>
            </a:r>
          </a:p>
          <a:p>
            <a:r>
              <a:rPr lang="en-GB" sz="2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 relationships </a:t>
            </a:r>
          </a:p>
          <a:p>
            <a:pPr marL="0" indent="0">
              <a:buNone/>
            </a:pPr>
            <a:endParaRPr lang="en-GB" sz="20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Cultural Intelligence enables leaders to:</a:t>
            </a:r>
          </a:p>
          <a:p>
            <a:r>
              <a:rPr lang="en-GB" sz="2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 effectively across cultures </a:t>
            </a:r>
          </a:p>
          <a:p>
            <a:r>
              <a:rPr lang="en-GB" sz="2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 diverse teams </a:t>
            </a:r>
          </a:p>
          <a:p>
            <a:r>
              <a:rPr lang="en-GB" sz="2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create inclusion</a:t>
            </a:r>
          </a:p>
          <a:p>
            <a:endParaRPr lang="en-GB" sz="2000">
              <a:solidFill>
                <a:srgbClr val="FFFFFF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E0CEAA-652A-767A-59F7-1AA5EDD1DE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266345"/>
            <a:ext cx="5097780" cy="39106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evidence from Microsoft, Starbucks, Airbnb and Unilever demonstrates that combining both capabilities creates more adaptive, collaborative and effective leaders.</a:t>
            </a:r>
          </a:p>
        </p:txBody>
      </p:sp>
    </p:spTree>
    <p:extLst>
      <p:ext uri="{BB962C8B-B14F-4D97-AF65-F5344CB8AC3E}">
        <p14:creationId xmlns:p14="http://schemas.microsoft.com/office/powerpoint/2010/main" val="31305041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B0331-E019-2369-BD8B-563A136707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4824" y="735106"/>
            <a:ext cx="10053763" cy="29284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29606444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BA19D2-774A-0A1C-A1EE-C452151D4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58FCB7-AD26-4006-0F63-3F91EDBD7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Earley, P.C. &amp; Ang, S. (2003). </a:t>
            </a:r>
            <a:r>
              <a:rPr lang="en-GB" sz="2000" i="1">
                <a:latin typeface="Arial" panose="020B0604020202020204" pitchFamily="34" charset="0"/>
                <a:cs typeface="Arial" panose="020B0604020202020204" pitchFamily="34" charset="0"/>
              </a:rPr>
              <a:t>Cultural Intelligence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. Stanford University Press.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Goleman, D. (1998). </a:t>
            </a:r>
            <a:r>
              <a:rPr lang="en-GB" sz="2000" i="1">
                <a:latin typeface="Arial" panose="020B0604020202020204" pitchFamily="34" charset="0"/>
                <a:cs typeface="Arial" panose="020B0604020202020204" pitchFamily="34" charset="0"/>
              </a:rPr>
              <a:t>Working with Emotional Intelligence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. Bantam Books.</a:t>
            </a:r>
          </a:p>
        </p:txBody>
      </p:sp>
    </p:spTree>
    <p:extLst>
      <p:ext uri="{BB962C8B-B14F-4D97-AF65-F5344CB8AC3E}">
        <p14:creationId xmlns:p14="http://schemas.microsoft.com/office/powerpoint/2010/main" val="35872474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</TotalTime>
  <Words>663</Words>
  <Application>Microsoft Office PowerPoint</Application>
  <PresentationFormat>Widescreen</PresentationFormat>
  <Paragraphs>211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Aptos</vt:lpstr>
      <vt:lpstr>Aptos Display</vt:lpstr>
      <vt:lpstr>Arial</vt:lpstr>
      <vt:lpstr>Office Theme</vt:lpstr>
      <vt:lpstr>The Importance of Emotional and Cultural Intelligence in Leadership</vt:lpstr>
      <vt:lpstr>Overview</vt:lpstr>
      <vt:lpstr>Why Emotional and Cultural Intelligence Matter</vt:lpstr>
      <vt:lpstr>Emotional Intelligence (EI)</vt:lpstr>
      <vt:lpstr>Theory 1: Goleman's Emotional Intelligence Model</vt:lpstr>
      <vt:lpstr>Business Example 1: Microsoft (Satya Nadella)</vt:lpstr>
      <vt:lpstr>Cultural Intelligence (CQ)</vt:lpstr>
      <vt:lpstr>Theory 2: Cultural Intelligence Model (Earley &amp; Ang)</vt:lpstr>
      <vt:lpstr>Business Example 2: Starbucks</vt:lpstr>
      <vt:lpstr>Business Example 3: Airbnb</vt:lpstr>
      <vt:lpstr>Business Example 4: Unilever</vt:lpstr>
      <vt:lpstr>Comparing Emotional Intelligence and Cultural Intelligence</vt:lpstr>
      <vt:lpstr>Leadership in Multicultural &amp; Collaborative Environments</vt:lpstr>
      <vt:lpstr>Critical Discussion</vt:lpstr>
      <vt:lpstr>Recommendations</vt:lpstr>
      <vt:lpstr>Conclusion</vt:lpstr>
      <vt:lpstr>Questions?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Flaviu-Ioan-Costin Stefan (2212282)</dc:creator>
  <cp:lastModifiedBy>Flaviu-Ioan-Costin Stefan (2212282)</cp:lastModifiedBy>
  <cp:revision>1</cp:revision>
  <dcterms:created xsi:type="dcterms:W3CDTF">2026-07-17T09:30:54Z</dcterms:created>
  <dcterms:modified xsi:type="dcterms:W3CDTF">2026-07-17T12:28:32Z</dcterms:modified>
</cp:coreProperties>
</file>