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3" r:id="rId1"/>
  </p:sldMasterIdLst>
  <p:notesMasterIdLst>
    <p:notesMasterId r:id="rId9"/>
  </p:notesMasterIdLst>
  <p:sldIdLst>
    <p:sldId id="259" r:id="rId2"/>
    <p:sldId id="269" r:id="rId3"/>
    <p:sldId id="270" r:id="rId4"/>
    <p:sldId id="258" r:id="rId5"/>
    <p:sldId id="261" r:id="rId6"/>
    <p:sldId id="263" r:id="rId7"/>
    <p:sldId id="268" r:id="rId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9592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81" d="100"/>
          <a:sy n="81" d="100"/>
        </p:scale>
        <p:origin x="-1880" y="-1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presProps" Target="presProps.xml"/><Relationship Id="rId12" Type="http://schemas.openxmlformats.org/officeDocument/2006/relationships/viewProps" Target="viewProps.xml"/><Relationship Id="rId13" Type="http://schemas.openxmlformats.org/officeDocument/2006/relationships/theme" Target="theme/theme1.xml"/><Relationship Id="rId1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notesMaster" Target="notesMasters/notesMaster1.xml"/><Relationship Id="rId10" Type="http://schemas.openxmlformats.org/officeDocument/2006/relationships/printerSettings" Target="printerSettings/printerSettings1.bin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A744D9-9CD0-41C1-8C4C-43455D94C89B}" type="datetimeFigureOut">
              <a:rPr lang="en-GB" smtClean="0"/>
              <a:t>24/02/20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55DD42-DDB7-47EF-A7D4-CE12648023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49553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6.jpeg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7.jpe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8.jpeg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7.jpeg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9.jpe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93776" y="3776472"/>
            <a:ext cx="7196328" cy="1470025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800" kern="1200">
                <a:solidFill>
                  <a:schemeClr val="tx2"/>
                </a:solidFill>
                <a:effectLst>
                  <a:outerShdw blurRad="50800" dist="25400" dir="2700000" algn="tl" rotWithShape="0">
                    <a:schemeClr val="bg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93776" y="5257800"/>
            <a:ext cx="7196328" cy="987552"/>
          </a:xfrm>
        </p:spPr>
        <p:txBody>
          <a:bodyPr vert="horz" lIns="91440" tIns="45720" rIns="91440" bIns="45720" rtlCol="0" anchor="t" anchorCtr="0">
            <a:no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Font typeface="Wingdings 2" pitchFamily="18" charset="2"/>
              <a:buNone/>
              <a:defRPr sz="1800" kern="1200">
                <a:solidFill>
                  <a:schemeClr val="tx2"/>
                </a:solidFill>
                <a:effectLst>
                  <a:outerShdw blurRad="50800" dist="25400" dir="2700000" algn="tl" rotWithShape="0">
                    <a:schemeClr val="bg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5947FA-5A79-F04F-926B-93522335D80E}" type="datetimeFigureOut">
              <a:rPr lang="en-US" smtClean="0"/>
              <a:t>24/02/20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5947FA-5A79-F04F-926B-93522335D80E}" type="datetimeFigureOut">
              <a:rPr lang="en-US" smtClean="0"/>
              <a:t>24/02/20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774D8A-1354-524F-8AAC-FBC6736C274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96889" y="3774328"/>
            <a:ext cx="7199311" cy="1470025"/>
          </a:xfrm>
        </p:spPr>
        <p:txBody>
          <a:bodyPr anchor="b" anchorCtr="0"/>
          <a:lstStyle>
            <a:lvl1pPr algn="l">
              <a:defRPr sz="48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96888" y="5257800"/>
            <a:ext cx="7199312" cy="990600"/>
          </a:xfrm>
        </p:spPr>
        <p:txBody>
          <a:bodyPr vert="horz" lIns="91440" tIns="45720" rIns="91440" bIns="45720" rtlCol="0" anchor="t" anchorCtr="0">
            <a:no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1800" kern="1200">
                <a:solidFill>
                  <a:schemeClr val="tx2"/>
                </a:solidFill>
                <a:effectLst>
                  <a:outerShdw blurRad="50800" dist="25400" dir="2700000" algn="tl" rotWithShape="0">
                    <a:schemeClr val="bg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5947FA-5A79-F04F-926B-93522335D80E}" type="datetimeFigureOut">
              <a:rPr lang="en-US" smtClean="0"/>
              <a:t>24/02/20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2"/>
          </p:nvPr>
        </p:nvSpPr>
        <p:spPr>
          <a:xfrm rot="504148">
            <a:off x="4493544" y="555043"/>
            <a:ext cx="4142460" cy="3085398"/>
          </a:xfrm>
          <a:solidFill>
            <a:srgbClr val="FFFFFF">
              <a:shade val="85000"/>
            </a:srgbClr>
          </a:solidFill>
          <a:ln w="38100" cap="sq">
            <a:solidFill>
              <a:srgbClr val="FDFDFD"/>
            </a:solidFill>
            <a:miter lim="800000"/>
          </a:ln>
          <a:effectLst>
            <a:outerShdw blurRad="57150" dist="37500" dir="7560000" sy="98000" kx="110000" ky="200000" algn="tl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  <p:txBody>
          <a:bodyPr>
            <a:normAutofit/>
          </a:bodyPr>
          <a:lstStyle>
            <a:lvl1pPr>
              <a:buNone/>
              <a:defRPr sz="1800"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175" y="2236694"/>
            <a:ext cx="7612063" cy="1362075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800" kern="1200">
                <a:solidFill>
                  <a:schemeClr val="tx2"/>
                </a:solidFill>
                <a:effectLst>
                  <a:outerShdw blurRad="50800" dist="25400" dir="2700000" algn="tl" rotWithShape="0">
                    <a:schemeClr val="bg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175" y="3617259"/>
            <a:ext cx="7612063" cy="1500187"/>
          </a:xfrm>
        </p:spPr>
        <p:txBody>
          <a:bodyPr vert="horz" lIns="91440" tIns="45720" rIns="91440" bIns="45720" rtlCol="0" anchor="t" anchorCtr="0">
            <a:noAutofit/>
          </a:bodyPr>
          <a:lstStyle>
            <a:lvl1pPr marL="0" indent="0" algn="ctr" defTabSz="914400" rtl="0" eaLnBrk="1" latinLnBrk="0" hangingPunct="1">
              <a:spcBef>
                <a:spcPct val="0"/>
              </a:spcBef>
              <a:buNone/>
              <a:defRPr sz="1800" kern="1200">
                <a:solidFill>
                  <a:schemeClr val="tx2"/>
                </a:solidFill>
                <a:effectLst>
                  <a:outerShdw blurRad="50800" dist="25400" dir="2700000" algn="tl" rotWithShape="0">
                    <a:schemeClr val="bg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5947FA-5A79-F04F-926B-93522335D80E}" type="datetimeFigureOut">
              <a:rPr lang="en-US" smtClean="0"/>
              <a:t>24/02/20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774D8A-1354-524F-8AAC-FBC6736C274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174" y="79468"/>
            <a:ext cx="7612063" cy="1417638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5175" y="2084388"/>
            <a:ext cx="3657600" cy="4183062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055813" indent="-344488">
              <a:defRPr sz="1800"/>
            </a:lvl6pPr>
            <a:lvl7pPr marL="2055813" indent="-344488">
              <a:defRPr sz="1800"/>
            </a:lvl7pPr>
            <a:lvl8pPr marL="2055813" indent="-344488">
              <a:defRPr sz="1800"/>
            </a:lvl8pPr>
            <a:lvl9pPr marL="2055813" indent="-344488"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19637" y="2084388"/>
            <a:ext cx="3657600" cy="4183062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055813" indent="-344488">
              <a:defRPr sz="1800"/>
            </a:lvl6pPr>
            <a:lvl7pPr marL="2055813" indent="-344488">
              <a:defRPr sz="1800"/>
            </a:lvl7pPr>
            <a:lvl8pPr marL="2055813" indent="-344488">
              <a:defRPr sz="1800"/>
            </a:lvl8pPr>
            <a:lvl9pPr marL="2055813" indent="-344488"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5947FA-5A79-F04F-926B-93522335D80E}" type="datetimeFigureOut">
              <a:rPr lang="en-US" smtClean="0"/>
              <a:t>24/02/20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774D8A-1354-524F-8AAC-FBC6736C274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174" y="79468"/>
            <a:ext cx="7612063" cy="1417638"/>
          </a:xfrm>
        </p:spPr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174" y="1687512"/>
            <a:ext cx="3657600" cy="903288"/>
          </a:xfrm>
        </p:spPr>
        <p:txBody>
          <a:bodyPr anchor="ctr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65174" y="2649071"/>
            <a:ext cx="3657600" cy="3608293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055813" indent="-344488">
              <a:defRPr sz="1600"/>
            </a:lvl6pPr>
            <a:lvl7pPr marL="2055813" indent="-344488">
              <a:defRPr sz="1600"/>
            </a:lvl7pPr>
            <a:lvl8pPr marL="2055813" indent="-344488">
              <a:defRPr sz="1600"/>
            </a:lvl8pPr>
            <a:lvl9pPr marL="2055813" indent="-344488"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19637" y="1687512"/>
            <a:ext cx="3657600" cy="903288"/>
          </a:xfrm>
        </p:spPr>
        <p:txBody>
          <a:bodyPr anchor="ctr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9637" y="2649071"/>
            <a:ext cx="3657600" cy="3608293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055813" indent="-344488">
              <a:defRPr sz="1600"/>
            </a:lvl6pPr>
            <a:lvl7pPr marL="2055813" indent="-344488">
              <a:defRPr sz="1600"/>
            </a:lvl7pPr>
            <a:lvl8pPr marL="2055813" indent="-344488">
              <a:defRPr sz="1600"/>
            </a:lvl8pPr>
            <a:lvl9pPr marL="2055813" indent="-344488"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5947FA-5A79-F04F-926B-93522335D80E}" type="datetimeFigureOut">
              <a:rPr lang="en-US" smtClean="0"/>
              <a:t>24/02/20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774D8A-1354-524F-8AAC-FBC6736C274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5947FA-5A79-F04F-926B-93522335D80E}" type="datetimeFigureOut">
              <a:rPr lang="en-US" smtClean="0"/>
              <a:t>24/02/20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774D8A-1354-524F-8AAC-FBC6736C274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5947FA-5A79-F04F-926B-93522335D80E}" type="datetimeFigureOut">
              <a:rPr lang="en-US" smtClean="0"/>
              <a:t>24/02/20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774D8A-1354-524F-8AAC-FBC6736C2744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8946" y="381000"/>
            <a:ext cx="3250360" cy="16319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95800" y="381000"/>
            <a:ext cx="4149725" cy="588645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946" y="2084389"/>
            <a:ext cx="3250360" cy="3935412"/>
          </a:xfrm>
        </p:spPr>
        <p:txBody>
          <a:bodyPr vert="horz" lIns="91440" tIns="45720" rIns="91440" bIns="45720" rtlCol="0" anchor="t" anchorCtr="0">
            <a:noAutofit/>
          </a:bodyPr>
          <a:lstStyle>
            <a:lvl1pPr marL="0" indent="0" algn="ctr" defTabSz="914400" rtl="0" eaLnBrk="1" latinLnBrk="0" hangingPunct="1">
              <a:spcBef>
                <a:spcPts val="600"/>
              </a:spcBef>
              <a:buNone/>
              <a:defRPr sz="1800" b="0" kern="1200">
                <a:solidFill>
                  <a:schemeClr val="tx2"/>
                </a:solidFill>
                <a:effectLst>
                  <a:outerShdw blurRad="50800" dist="25400" dir="2700000" algn="tl" rotWithShape="0">
                    <a:schemeClr val="bg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495800" y="6356350"/>
            <a:ext cx="1143000" cy="365125"/>
          </a:xfrm>
        </p:spPr>
        <p:txBody>
          <a:bodyPr/>
          <a:lstStyle>
            <a:lvl1pPr algn="l">
              <a:defRPr/>
            </a:lvl1pPr>
          </a:lstStyle>
          <a:p>
            <a:fld id="{F75947FA-5A79-F04F-926B-93522335D80E}" type="datetimeFigureOut">
              <a:rPr lang="en-US" smtClean="0"/>
              <a:t>24/02/20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791200" y="6356350"/>
            <a:ext cx="2895600" cy="365125"/>
          </a:xfrm>
        </p:spPr>
        <p:txBody>
          <a:bodyPr/>
          <a:lstStyle>
            <a:lvl1pPr algn="r"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967426" y="6356350"/>
            <a:ext cx="533400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D774D8A-1354-524F-8AAC-FBC6736C274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175" y="4267200"/>
            <a:ext cx="7612063" cy="1100138"/>
          </a:xfrm>
        </p:spPr>
        <p:txBody>
          <a:bodyPr anchor="b"/>
          <a:lstStyle>
            <a:lvl1pPr algn="ctr">
              <a:defRPr sz="4400" b="0">
                <a:solidFill>
                  <a:schemeClr val="bg1"/>
                </a:solidFill>
                <a:effectLst>
                  <a:outerShdw blurRad="63500" dist="50800" dir="2700000" algn="tl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1414040">
            <a:off x="1779080" y="450465"/>
            <a:ext cx="5486400" cy="3626214"/>
          </a:xfrm>
          <a:solidFill>
            <a:srgbClr val="FFFFFF">
              <a:shade val="85000"/>
            </a:srgbClr>
          </a:solidFill>
          <a:ln w="38100" cap="sq">
            <a:solidFill>
              <a:srgbClr val="FDFDFD"/>
            </a:solidFill>
            <a:miter lim="800000"/>
          </a:ln>
          <a:effectLst>
            <a:outerShdw blurRad="88900" dist="25400" dir="5400000" sx="101000" sy="101000" algn="t" rotWithShape="0">
              <a:prstClr val="black">
                <a:alpha val="50000"/>
              </a:prst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ts val="2000"/>
              </a:spcBef>
              <a:buFont typeface="Wingdings 2" pitchFamily="18" charset="2"/>
              <a:buNone/>
              <a:defRPr sz="1800" kern="1200">
                <a:solidFill>
                  <a:schemeClr val="bg1"/>
                </a:solidFill>
                <a:effectLst>
                  <a:outerShdw blurRad="63500" dist="50800" dir="2700000" algn="tl" rotWithShape="0">
                    <a:prstClr val="black">
                      <a:alpha val="5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5175" y="5443538"/>
            <a:ext cx="7612063" cy="804862"/>
          </a:xfrm>
        </p:spPr>
        <p:txBody>
          <a:bodyPr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effectLst>
                  <a:outerShdw blurRad="63500" dist="50800" dir="2700000" algn="tl" rotWithShape="0">
                    <a:prstClr val="black">
                      <a:alpha val="50000"/>
                    </a:prstClr>
                  </a:outerShdw>
                </a:effectLst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5947FA-5A79-F04F-926B-93522335D80E}" type="datetimeFigureOut">
              <a:rPr lang="en-US" smtClean="0"/>
              <a:t>24/02/20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774D8A-1354-524F-8AAC-FBC6736C274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Pictures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8946" y="381000"/>
            <a:ext cx="3250360" cy="16319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946" y="2084389"/>
            <a:ext cx="3250360" cy="3935412"/>
          </a:xfrm>
        </p:spPr>
        <p:txBody>
          <a:bodyPr vert="horz" lIns="91440" tIns="45720" rIns="91440" bIns="45720" rtlCol="0" anchor="t" anchorCtr="0">
            <a:noAutofit/>
          </a:bodyPr>
          <a:lstStyle>
            <a:lvl1pPr marL="0" indent="0" algn="ctr" defTabSz="914400" rtl="0" eaLnBrk="1" latinLnBrk="0" hangingPunct="1">
              <a:spcBef>
                <a:spcPts val="600"/>
              </a:spcBef>
              <a:buNone/>
              <a:defRPr sz="1800" b="0" kern="1200">
                <a:solidFill>
                  <a:schemeClr val="tx2"/>
                </a:solidFill>
                <a:effectLst>
                  <a:outerShdw blurRad="50800" dist="25400" dir="2700000" algn="tl" rotWithShape="0">
                    <a:schemeClr val="bg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495800" y="6356350"/>
            <a:ext cx="1143000" cy="365125"/>
          </a:xfrm>
        </p:spPr>
        <p:txBody>
          <a:bodyPr/>
          <a:lstStyle>
            <a:lvl1pPr algn="l">
              <a:defRPr/>
            </a:lvl1pPr>
          </a:lstStyle>
          <a:p>
            <a:fld id="{F75947FA-5A79-F04F-926B-93522335D80E}" type="datetimeFigureOut">
              <a:rPr lang="en-US" smtClean="0"/>
              <a:t>24/02/20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791200" y="6356350"/>
            <a:ext cx="2895600" cy="365125"/>
          </a:xfrm>
        </p:spPr>
        <p:txBody>
          <a:bodyPr/>
          <a:lstStyle>
            <a:lvl1pPr algn="r"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967426" y="6356350"/>
            <a:ext cx="533400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D774D8A-1354-524F-8AAC-FBC6736C2744}" type="slidenum">
              <a:rPr lang="en-US" smtClean="0"/>
              <a:t>‹#›</a:t>
            </a:fld>
            <a:endParaRPr lang="en-US"/>
          </a:p>
        </p:txBody>
      </p:sp>
      <p:sp>
        <p:nvSpPr>
          <p:cNvPr id="9" name="Picture Placeholder 7"/>
          <p:cNvSpPr>
            <a:spLocks noGrp="1"/>
          </p:cNvSpPr>
          <p:nvPr>
            <p:ph type="pic" sz="quarter" idx="14"/>
          </p:nvPr>
        </p:nvSpPr>
        <p:spPr>
          <a:xfrm rot="307655">
            <a:off x="4082874" y="3187732"/>
            <a:ext cx="4141140" cy="2881378"/>
          </a:xfrm>
          <a:solidFill>
            <a:srgbClr val="FFFFFF">
              <a:shade val="85000"/>
            </a:srgbClr>
          </a:solidFill>
          <a:ln w="38100" cap="sq">
            <a:solidFill>
              <a:srgbClr val="FDFDFD"/>
            </a:solidFill>
            <a:miter lim="800000"/>
          </a:ln>
          <a:effectLst>
            <a:outerShdw blurRad="88900" dist="25400" dir="7200000" sx="101000" sy="101000" algn="t" rotWithShape="0">
              <a:prstClr val="black">
                <a:alpha val="50000"/>
              </a:prst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  <p:txBody>
          <a:bodyPr>
            <a:normAutofit/>
          </a:bodyPr>
          <a:lstStyle>
            <a:lvl1pPr>
              <a:buNone/>
              <a:defRPr sz="1800"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 rot="21414752">
            <a:off x="4623469" y="338031"/>
            <a:ext cx="4141140" cy="2881378"/>
          </a:xfrm>
          <a:solidFill>
            <a:srgbClr val="FFFFFF">
              <a:shade val="85000"/>
            </a:srgbClr>
          </a:solidFill>
          <a:ln w="38100" cap="sq">
            <a:solidFill>
              <a:srgbClr val="FDFDFD"/>
            </a:solidFill>
            <a:miter lim="800000"/>
          </a:ln>
          <a:effectLst>
            <a:outerShdw blurRad="88900" dist="25400" dir="5400000" sx="101000" sy="101000" algn="t" rotWithShape="0">
              <a:prstClr val="black">
                <a:alpha val="50000"/>
              </a:prst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  <p:txBody>
          <a:bodyPr>
            <a:normAutofit/>
          </a:bodyPr>
          <a:lstStyle>
            <a:lvl1pPr>
              <a:buNone/>
              <a:defRPr sz="1800"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5947FA-5A79-F04F-926B-93522335D80E}" type="datetimeFigureOut">
              <a:rPr lang="en-US" smtClean="0"/>
              <a:t>24/02/20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774D8A-1354-524F-8AAC-FBC6736C274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20000" y="457200"/>
            <a:ext cx="1497106" cy="5810250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96888" y="457200"/>
            <a:ext cx="6513511" cy="581025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5947FA-5A79-F04F-926B-93522335D80E}" type="datetimeFigureOut">
              <a:rPr lang="en-US" smtClean="0"/>
              <a:t>24/02/20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774D8A-1354-524F-8AAC-FBC6736C274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5174" y="79468"/>
            <a:ext cx="7612063" cy="1417638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175" y="2070846"/>
            <a:ext cx="7612064" cy="418203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F75947FA-5A79-F04F-926B-93522335D80E}" type="datetimeFigureOut">
              <a:rPr lang="en-US" smtClean="0"/>
              <a:t>24/02/20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43753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305300" y="6356350"/>
            <a:ext cx="533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bg1"/>
                </a:solidFill>
              </a:defRPr>
            </a:lvl1pPr>
          </a:lstStyle>
          <a:p>
            <a:fld id="{ED774D8A-1354-524F-8AAC-FBC6736C2744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  <p:sldLayoutId id="2147483686" r:id="rId13"/>
  </p:sldLayoutIdLst>
  <p:txStyles>
    <p:titleStyle>
      <a:lvl1pPr algn="ctr" defTabSz="914400" rtl="0" eaLnBrk="1" latinLnBrk="0" hangingPunct="1">
        <a:spcBef>
          <a:spcPct val="0"/>
        </a:spcBef>
        <a:buNone/>
        <a:defRPr sz="4800" kern="1200">
          <a:solidFill>
            <a:schemeClr val="tx2"/>
          </a:solidFill>
          <a:effectLst>
            <a:outerShdw blurRad="50800" dist="25400" dir="2700000" algn="tl" rotWithShape="0">
              <a:schemeClr val="bg1">
                <a:alpha val="4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Font typeface="Wingdings 2" pitchFamily="18" charset="2"/>
        <a:buChar char=""/>
        <a:defRPr sz="2400" kern="1200">
          <a:solidFill>
            <a:schemeClr val="bg1"/>
          </a:solidFill>
          <a:effectLst>
            <a:outerShdw blurRad="63500" dist="50800" dir="2700000" algn="tl" rotWithShape="0">
              <a:prstClr val="black">
                <a:alpha val="50000"/>
              </a:prstClr>
            </a:outerShdw>
          </a:effectLst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Font typeface="Wingdings 2" pitchFamily="18" charset="2"/>
        <a:buChar char=""/>
        <a:defRPr sz="2200" kern="1200">
          <a:solidFill>
            <a:schemeClr val="bg1"/>
          </a:solidFill>
          <a:effectLst>
            <a:outerShdw blurRad="63500" dist="50800" dir="2700000" algn="tl" rotWithShape="0">
              <a:prstClr val="black">
                <a:alpha val="50000"/>
              </a:prstClr>
            </a:outerShdw>
          </a:effectLst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ts val="600"/>
        </a:spcBef>
        <a:buFont typeface="Wingdings 2" pitchFamily="18" charset="2"/>
        <a:buChar char=""/>
        <a:defRPr sz="2000" kern="1200">
          <a:solidFill>
            <a:schemeClr val="bg1"/>
          </a:solidFill>
          <a:effectLst>
            <a:outerShdw blurRad="63500" dist="50800" dir="2700000" algn="tl" rotWithShape="0">
              <a:prstClr val="black">
                <a:alpha val="50000"/>
              </a:prstClr>
            </a:outerShdw>
          </a:effectLst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ts val="600"/>
        </a:spcBef>
        <a:buFont typeface="Wingdings 2" pitchFamily="18" charset="2"/>
        <a:buChar char=""/>
        <a:defRPr sz="1800" kern="1200">
          <a:solidFill>
            <a:schemeClr val="bg1"/>
          </a:solidFill>
          <a:effectLst>
            <a:outerShdw blurRad="63500" dist="50800" dir="2700000" algn="tl" rotWithShape="0">
              <a:prstClr val="black">
                <a:alpha val="50000"/>
              </a:prstClr>
            </a:outerShdw>
          </a:effectLst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ts val="600"/>
        </a:spcBef>
        <a:buFont typeface="Wingdings 2" pitchFamily="18" charset="2"/>
        <a:buChar char=""/>
        <a:defRPr sz="1800" kern="1200">
          <a:solidFill>
            <a:schemeClr val="bg1"/>
          </a:solidFill>
          <a:effectLst>
            <a:outerShdw blurRad="63500" dist="50800" dir="2700000" algn="tl" rotWithShape="0">
              <a:prstClr val="black">
                <a:alpha val="50000"/>
              </a:prstClr>
            </a:outerShdw>
          </a:effectLst>
          <a:latin typeface="+mn-lt"/>
          <a:ea typeface="+mn-ea"/>
          <a:cs typeface="+mn-cs"/>
        </a:defRPr>
      </a:lvl5pPr>
      <a:lvl6pPr marL="2055813" indent="-344488" algn="l" defTabSz="914400" rtl="0" eaLnBrk="1" latinLnBrk="0" hangingPunct="1">
        <a:spcBef>
          <a:spcPct val="20000"/>
        </a:spcBef>
        <a:buFont typeface="Wingdings 2" pitchFamily="18" charset="2"/>
        <a:buChar char=""/>
        <a:defRPr lang="en-US" sz="1800" kern="1200" dirty="0" smtClean="0">
          <a:solidFill>
            <a:schemeClr val="bg1"/>
          </a:solidFill>
          <a:effectLst>
            <a:outerShdw blurRad="63500" dist="50800" dir="2700000" algn="tl" rotWithShape="0">
              <a:prstClr val="black">
                <a:alpha val="50000"/>
              </a:prstClr>
            </a:outerShdw>
          </a:effectLst>
          <a:latin typeface="+mn-lt"/>
          <a:ea typeface="+mn-ea"/>
          <a:cs typeface="+mn-cs"/>
        </a:defRPr>
      </a:lvl6pPr>
      <a:lvl7pPr marL="2398713" indent="-344488" algn="l" defTabSz="914400" rtl="0" eaLnBrk="1" latinLnBrk="0" hangingPunct="1">
        <a:spcBef>
          <a:spcPct val="20000"/>
        </a:spcBef>
        <a:buFont typeface="Wingdings 2" pitchFamily="18" charset="2"/>
        <a:buChar char=""/>
        <a:defRPr lang="en-US" sz="1800" kern="1200" dirty="0" smtClean="0">
          <a:solidFill>
            <a:schemeClr val="bg1"/>
          </a:solidFill>
          <a:effectLst>
            <a:outerShdw blurRad="63500" dist="50800" dir="2700000" algn="tl" rotWithShape="0">
              <a:prstClr val="black">
                <a:alpha val="50000"/>
              </a:prstClr>
            </a:outerShdw>
          </a:effectLst>
          <a:latin typeface="+mn-lt"/>
          <a:ea typeface="+mn-ea"/>
          <a:cs typeface="+mn-cs"/>
        </a:defRPr>
      </a:lvl7pPr>
      <a:lvl8pPr marL="2743200" indent="-344488" algn="l" defTabSz="914400" rtl="0" eaLnBrk="1" latinLnBrk="0" hangingPunct="1">
        <a:spcBef>
          <a:spcPct val="20000"/>
        </a:spcBef>
        <a:buFont typeface="Wingdings 2" pitchFamily="18" charset="2"/>
        <a:buChar char=""/>
        <a:defRPr lang="en-US" sz="1800" kern="1200" dirty="0" smtClean="0">
          <a:solidFill>
            <a:schemeClr val="bg1"/>
          </a:solidFill>
          <a:effectLst>
            <a:outerShdw blurRad="63500" dist="50800" dir="2700000" algn="tl" rotWithShape="0">
              <a:prstClr val="black">
                <a:alpha val="50000"/>
              </a:prstClr>
            </a:outerShdw>
          </a:effectLst>
          <a:latin typeface="+mn-lt"/>
          <a:ea typeface="+mn-ea"/>
          <a:cs typeface="+mn-cs"/>
        </a:defRPr>
      </a:lvl8pPr>
      <a:lvl9pPr marL="3087688" indent="-344488" algn="l" defTabSz="914400" rtl="0" eaLnBrk="1" latinLnBrk="0" hangingPunct="1">
        <a:spcBef>
          <a:spcPct val="20000"/>
        </a:spcBef>
        <a:buFont typeface="Wingdings 2" pitchFamily="18" charset="2"/>
        <a:buChar char=""/>
        <a:defRPr lang="en-US" sz="1800" kern="1200" dirty="0">
          <a:solidFill>
            <a:schemeClr val="bg1"/>
          </a:solidFill>
          <a:effectLst>
            <a:outerShdw blurRad="63500" dist="50800" dir="2700000" algn="tl" rotWithShape="0">
              <a:prstClr val="black">
                <a:alpha val="50000"/>
              </a:prstClr>
            </a:outerShdw>
          </a:effectLst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u="sng" dirty="0" err="1" smtClean="0">
                <a:solidFill>
                  <a:schemeClr val="bg1"/>
                </a:solidFill>
              </a:rPr>
              <a:t>Gweithgaredd</a:t>
            </a:r>
            <a:r>
              <a:rPr lang="en-GB" sz="2800" u="sng" dirty="0" smtClean="0">
                <a:solidFill>
                  <a:schemeClr val="bg1"/>
                </a:solidFill>
              </a:rPr>
              <a:t> </a:t>
            </a:r>
            <a:r>
              <a:rPr lang="en-GB" sz="2800" u="sng" dirty="0" err="1" smtClean="0">
                <a:solidFill>
                  <a:schemeClr val="bg1"/>
                </a:solidFill>
              </a:rPr>
              <a:t>cychwynnol</a:t>
            </a:r>
            <a:r>
              <a:rPr lang="en-GB" sz="2800" u="sng" dirty="0" smtClean="0">
                <a:solidFill>
                  <a:schemeClr val="bg1"/>
                </a:solidFill>
              </a:rPr>
              <a:t>-</a:t>
            </a:r>
            <a:endParaRPr lang="en-GB" sz="2800" u="sng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 err="1"/>
              <a:t>Gwnewch</a:t>
            </a:r>
            <a:r>
              <a:rPr lang="en-GB" dirty="0"/>
              <a:t> </a:t>
            </a:r>
            <a:r>
              <a:rPr lang="en-GB" dirty="0" err="1"/>
              <a:t>gynifer</a:t>
            </a:r>
            <a:r>
              <a:rPr lang="en-GB" dirty="0"/>
              <a:t> o </a:t>
            </a:r>
            <a:r>
              <a:rPr lang="en-GB" dirty="0" err="1"/>
              <a:t>eiriau</a:t>
            </a:r>
            <a:r>
              <a:rPr lang="en-GB" dirty="0"/>
              <a:t> </a:t>
            </a:r>
            <a:r>
              <a:rPr lang="en-GB" dirty="0" err="1"/>
              <a:t>ag</a:t>
            </a:r>
            <a:r>
              <a:rPr lang="en-GB" dirty="0"/>
              <a:t> y </a:t>
            </a:r>
            <a:r>
              <a:rPr lang="en-GB" dirty="0" err="1"/>
              <a:t>gallwch</a:t>
            </a:r>
            <a:r>
              <a:rPr lang="en-GB" dirty="0"/>
              <a:t> </a:t>
            </a:r>
            <a:r>
              <a:rPr lang="en-GB" dirty="0" err="1"/>
              <a:t>o'r</a:t>
            </a:r>
            <a:r>
              <a:rPr lang="en-GB" dirty="0"/>
              <a:t> </a:t>
            </a:r>
            <a:r>
              <a:rPr lang="en-GB" dirty="0" err="1" smtClean="0"/>
              <a:t>llythrennau</a:t>
            </a:r>
            <a:r>
              <a:rPr lang="en-GB" dirty="0" smtClean="0"/>
              <a:t>…</a:t>
            </a:r>
          </a:p>
          <a:p>
            <a:pPr marL="0" indent="0" algn="ctr">
              <a:buNone/>
            </a:pPr>
            <a:r>
              <a:rPr lang="en-GB" dirty="0" smtClean="0"/>
              <a:t>     </a:t>
            </a:r>
            <a:r>
              <a:rPr lang="en-GB" sz="6600" dirty="0" smtClean="0"/>
              <a:t>ARLLIWIAU</a:t>
            </a:r>
            <a:endParaRPr lang="en-GB" sz="6600" dirty="0" smtClean="0"/>
          </a:p>
          <a:p>
            <a:pPr marL="0" indent="0" algn="ctr">
              <a:buNone/>
            </a:pPr>
            <a:r>
              <a:rPr lang="en-GB" dirty="0" err="1" smtClean="0">
                <a:solidFill>
                  <a:srgbClr val="FFFFFF"/>
                </a:solidFill>
              </a:rPr>
              <a:t>Defnyddiwch</a:t>
            </a:r>
            <a:r>
              <a:rPr lang="en-GB" dirty="0" smtClean="0"/>
              <a:t> </a:t>
            </a:r>
            <a:r>
              <a:rPr lang="en-GB" dirty="0" err="1" smtClean="0"/>
              <a:t>geiriau</a:t>
            </a:r>
            <a:r>
              <a:rPr lang="en-GB" dirty="0" smtClean="0"/>
              <a:t> CYMRAEG </a:t>
            </a:r>
            <a:r>
              <a:rPr lang="en-GB" dirty="0" smtClean="0">
                <a:solidFill>
                  <a:schemeClr val="tx1"/>
                </a:solidFill>
              </a:rPr>
              <a:t>-</a:t>
            </a:r>
            <a:endParaRPr lang="en-GB" dirty="0" smtClean="0"/>
          </a:p>
          <a:p>
            <a:pPr marL="0" indent="0" algn="ctr">
              <a:buNone/>
            </a:pPr>
            <a:r>
              <a:rPr lang="en-GB" dirty="0" smtClean="0"/>
              <a:t>Mae </a:t>
            </a:r>
            <a:r>
              <a:rPr lang="en-GB" dirty="0" err="1" smtClean="0"/>
              <a:t>gennych</a:t>
            </a:r>
            <a:r>
              <a:rPr lang="en-GB" dirty="0" smtClean="0"/>
              <a:t> chi </a:t>
            </a:r>
            <a:r>
              <a:rPr lang="en-GB" dirty="0" smtClean="0"/>
              <a:t>2 </a:t>
            </a:r>
            <a:r>
              <a:rPr lang="en-GB" dirty="0" err="1" smtClean="0"/>
              <a:t>munud</a:t>
            </a:r>
            <a:r>
              <a:rPr lang="en-GB" dirty="0" smtClean="0"/>
              <a:t> </a:t>
            </a:r>
            <a:r>
              <a:rPr lang="en-GB" dirty="0" smtClean="0">
                <a:sym typeface="Wingdings" panose="05000000000000000000" pitchFamily="2" charset="2"/>
              </a:rPr>
              <a:t>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22830" y="141956"/>
            <a:ext cx="22109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 err="1" smtClean="0">
                <a:solidFill>
                  <a:schemeClr val="bg1"/>
                </a:solidFill>
              </a:rPr>
              <a:t>Gwaith</a:t>
            </a:r>
            <a:r>
              <a:rPr lang="en-GB" u="sng" dirty="0">
                <a:solidFill>
                  <a:schemeClr val="bg1"/>
                </a:solidFill>
              </a:rPr>
              <a:t> </a:t>
            </a:r>
            <a:r>
              <a:rPr lang="en-GB" u="sng" dirty="0" err="1" smtClean="0">
                <a:solidFill>
                  <a:schemeClr val="bg1"/>
                </a:solidFill>
              </a:rPr>
              <a:t>dosbarth</a:t>
            </a:r>
            <a:r>
              <a:rPr lang="en-GB" u="sng" dirty="0" smtClean="0">
                <a:solidFill>
                  <a:schemeClr val="bg1"/>
                </a:solidFill>
              </a:rPr>
              <a:t> </a:t>
            </a:r>
            <a:endParaRPr lang="en-GB" u="sng" dirty="0">
              <a:solidFill>
                <a:schemeClr val="bg1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6252608" y="141956"/>
            <a:ext cx="2891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 smtClean="0">
                <a:solidFill>
                  <a:schemeClr val="bg1"/>
                </a:solidFill>
              </a:rPr>
              <a:t>25ain o </a:t>
            </a:r>
            <a:r>
              <a:rPr lang="en-GB" u="sng" dirty="0" err="1" smtClean="0">
                <a:solidFill>
                  <a:schemeClr val="bg1"/>
                </a:solidFill>
              </a:rPr>
              <a:t>Chwefror</a:t>
            </a:r>
            <a:r>
              <a:rPr lang="en-GB" u="sng" dirty="0" smtClean="0">
                <a:solidFill>
                  <a:schemeClr val="bg1"/>
                </a:solidFill>
              </a:rPr>
              <a:t> 2020</a:t>
            </a:r>
            <a:endParaRPr lang="en-GB" u="sng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25468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 dirty="0" err="1" smtClean="0">
                <a:solidFill>
                  <a:srgbClr val="FFFFFF"/>
                </a:solidFill>
              </a:rPr>
              <a:t>Arlliwiau</a:t>
            </a:r>
            <a:r>
              <a:rPr lang="en-US" u="sng" dirty="0" smtClean="0">
                <a:solidFill>
                  <a:srgbClr val="FFFFFF"/>
                </a:solidFill>
              </a:rPr>
              <a:t> </a:t>
            </a:r>
            <a:endParaRPr lang="en-US" u="sng" dirty="0">
              <a:solidFill>
                <a:srgbClr val="FFFF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25595" y="2529925"/>
            <a:ext cx="7612064" cy="4182035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4400" dirty="0" smtClean="0"/>
              <a:t>  Beth </a:t>
            </a:r>
            <a:r>
              <a:rPr lang="en-US" sz="4400" dirty="0" err="1" smtClean="0"/>
              <a:t>yw</a:t>
            </a:r>
            <a:r>
              <a:rPr lang="en-US" sz="4400" dirty="0" smtClean="0"/>
              <a:t> Tint a Shades/</a:t>
            </a:r>
            <a:r>
              <a:rPr lang="en-US" sz="4400" dirty="0" err="1" smtClean="0"/>
              <a:t>arlliwiau</a:t>
            </a:r>
            <a:r>
              <a:rPr lang="en-US" sz="4400" dirty="0" smtClean="0"/>
              <a:t>???</a:t>
            </a:r>
            <a:endParaRPr lang="en-US" sz="4400" dirty="0"/>
          </a:p>
        </p:txBody>
      </p:sp>
      <p:sp>
        <p:nvSpPr>
          <p:cNvPr id="4" name="TextBox 3"/>
          <p:cNvSpPr txBox="1"/>
          <p:nvPr/>
        </p:nvSpPr>
        <p:spPr>
          <a:xfrm>
            <a:off x="122830" y="141956"/>
            <a:ext cx="22109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 err="1" smtClean="0">
                <a:solidFill>
                  <a:schemeClr val="bg1"/>
                </a:solidFill>
              </a:rPr>
              <a:t>Gwaith</a:t>
            </a:r>
            <a:r>
              <a:rPr lang="en-GB" u="sng" dirty="0">
                <a:solidFill>
                  <a:schemeClr val="bg1"/>
                </a:solidFill>
              </a:rPr>
              <a:t> </a:t>
            </a:r>
            <a:r>
              <a:rPr lang="en-GB" u="sng" dirty="0" err="1" smtClean="0">
                <a:solidFill>
                  <a:schemeClr val="bg1"/>
                </a:solidFill>
              </a:rPr>
              <a:t>dosbarth</a:t>
            </a:r>
            <a:r>
              <a:rPr lang="en-GB" u="sng" dirty="0" smtClean="0">
                <a:solidFill>
                  <a:schemeClr val="bg1"/>
                </a:solidFill>
              </a:rPr>
              <a:t> </a:t>
            </a:r>
            <a:endParaRPr lang="en-GB" u="sng" dirty="0">
              <a:solidFill>
                <a:schemeClr val="bg1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6252608" y="141956"/>
            <a:ext cx="2891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 smtClean="0">
                <a:solidFill>
                  <a:schemeClr val="bg1"/>
                </a:solidFill>
              </a:rPr>
              <a:t>25ain o </a:t>
            </a:r>
            <a:r>
              <a:rPr lang="en-GB" u="sng" dirty="0" err="1" smtClean="0">
                <a:solidFill>
                  <a:schemeClr val="bg1"/>
                </a:solidFill>
              </a:rPr>
              <a:t>Chwefror</a:t>
            </a:r>
            <a:r>
              <a:rPr lang="en-GB" u="sng" dirty="0" smtClean="0">
                <a:solidFill>
                  <a:schemeClr val="bg1"/>
                </a:solidFill>
              </a:rPr>
              <a:t> 2020</a:t>
            </a:r>
            <a:endParaRPr lang="en-GB" u="sng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02514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 err="1" smtClean="0"/>
              <a:t>Pryd</a:t>
            </a:r>
            <a:r>
              <a:rPr lang="en-US" dirty="0" smtClean="0"/>
              <a:t> </a:t>
            </a:r>
            <a:r>
              <a:rPr lang="en-US" dirty="0" err="1" smtClean="0"/>
              <a:t>fyddwch</a:t>
            </a:r>
            <a:r>
              <a:rPr lang="en-US" dirty="0" smtClean="0"/>
              <a:t> </a:t>
            </a:r>
            <a:r>
              <a:rPr lang="en-US" dirty="0" err="1" smtClean="0"/>
              <a:t>chi’n</a:t>
            </a:r>
            <a:r>
              <a:rPr lang="en-US" dirty="0" smtClean="0"/>
              <a:t> </a:t>
            </a:r>
            <a:r>
              <a:rPr lang="en-US" dirty="0" err="1" smtClean="0"/>
              <a:t>cymygu</a:t>
            </a:r>
            <a:r>
              <a:rPr lang="en-US" dirty="0" smtClean="0"/>
              <a:t> </a:t>
            </a:r>
            <a:r>
              <a:rPr lang="en-US" dirty="0" err="1" smtClean="0"/>
              <a:t>lliwiau</a:t>
            </a:r>
            <a:r>
              <a:rPr lang="en-US" dirty="0" smtClean="0"/>
              <a:t> </a:t>
            </a:r>
            <a:r>
              <a:rPr lang="en-US" dirty="0" err="1" smtClean="0"/>
              <a:t>mae’n</a:t>
            </a:r>
            <a:r>
              <a:rPr lang="en-US" dirty="0" smtClean="0"/>
              <a:t> </a:t>
            </a:r>
            <a:r>
              <a:rPr lang="en-US" dirty="0" err="1" smtClean="0"/>
              <a:t>bwysig</a:t>
            </a:r>
            <a:r>
              <a:rPr lang="en-US" dirty="0" smtClean="0"/>
              <a:t> </a:t>
            </a:r>
            <a:r>
              <a:rPr lang="en-US" dirty="0" err="1" smtClean="0"/>
              <a:t>eich</a:t>
            </a:r>
            <a:r>
              <a:rPr lang="en-US" dirty="0" smtClean="0"/>
              <a:t> bod </a:t>
            </a:r>
            <a:r>
              <a:rPr lang="en-US" dirty="0" err="1" smtClean="0"/>
              <a:t>chi’n</a:t>
            </a:r>
            <a:r>
              <a:rPr lang="en-US" dirty="0" smtClean="0"/>
              <a:t> </a:t>
            </a:r>
            <a:r>
              <a:rPr lang="en-US" dirty="0" err="1" smtClean="0"/>
              <a:t>gwybod</a:t>
            </a:r>
            <a:r>
              <a:rPr lang="en-US" dirty="0" smtClean="0"/>
              <a:t> </a:t>
            </a:r>
            <a:r>
              <a:rPr lang="en-US" dirty="0" err="1" smtClean="0"/>
              <a:t>sut</a:t>
            </a:r>
            <a:r>
              <a:rPr lang="en-US" dirty="0" smtClean="0"/>
              <a:t> I </a:t>
            </a:r>
            <a:r>
              <a:rPr lang="en-US" dirty="0" err="1" smtClean="0"/>
              <a:t>creu</a:t>
            </a:r>
            <a:r>
              <a:rPr lang="en-US" dirty="0" smtClean="0"/>
              <a:t> </a:t>
            </a:r>
            <a:r>
              <a:rPr lang="en-US" dirty="0" err="1" smtClean="0"/>
              <a:t>lliwiau</a:t>
            </a:r>
            <a:r>
              <a:rPr lang="en-US" dirty="0" smtClean="0"/>
              <a:t> tints a </a:t>
            </a:r>
            <a:r>
              <a:rPr lang="en-US" dirty="0" err="1" smtClean="0"/>
              <a:t>lliwiau</a:t>
            </a:r>
            <a:r>
              <a:rPr lang="en-US" dirty="0" smtClean="0"/>
              <a:t> shades- </a:t>
            </a:r>
          </a:p>
          <a:p>
            <a:pPr marL="0" indent="0">
              <a:buNone/>
            </a:pPr>
            <a:r>
              <a:rPr lang="en-US" dirty="0" smtClean="0"/>
              <a:t>-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creu</a:t>
            </a:r>
            <a:r>
              <a:rPr lang="en-US" dirty="0" smtClean="0"/>
              <a:t> </a:t>
            </a:r>
            <a:r>
              <a:rPr lang="en-US" dirty="0" smtClean="0"/>
              <a:t>Tints (</a:t>
            </a:r>
            <a:r>
              <a:rPr lang="en-US" dirty="0" err="1" smtClean="0"/>
              <a:t>arlliwiau</a:t>
            </a:r>
            <a:r>
              <a:rPr lang="en-US" dirty="0" smtClean="0"/>
              <a:t>), </a:t>
            </a:r>
            <a:r>
              <a:rPr lang="en-US" dirty="0" err="1" smtClean="0"/>
              <a:t>mae</a:t>
            </a:r>
            <a:r>
              <a:rPr lang="en-US" dirty="0" smtClean="0"/>
              <a:t> </a:t>
            </a:r>
            <a:r>
              <a:rPr lang="en-US" dirty="0" err="1" smtClean="0"/>
              <a:t>rhaid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chi </a:t>
            </a:r>
            <a:r>
              <a:rPr lang="en-US" dirty="0" err="1" smtClean="0"/>
              <a:t>ychwanegu</a:t>
            </a:r>
            <a:r>
              <a:rPr lang="en-US" dirty="0" smtClean="0"/>
              <a:t> </a:t>
            </a:r>
            <a:r>
              <a:rPr lang="en-US" dirty="0" err="1" smtClean="0"/>
              <a:t>gwyn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lliw</a:t>
            </a:r>
            <a:r>
              <a:rPr lang="en-US" dirty="0" smtClean="0"/>
              <a:t>- I </a:t>
            </a:r>
            <a:r>
              <a:rPr lang="en-US" dirty="0" err="1" smtClean="0"/>
              <a:t>wneud</a:t>
            </a:r>
            <a:r>
              <a:rPr lang="en-US" dirty="0" smtClean="0"/>
              <a:t> y </a:t>
            </a:r>
            <a:r>
              <a:rPr lang="en-US" dirty="0" err="1" smtClean="0"/>
              <a:t>lliw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mwy</a:t>
            </a:r>
            <a:r>
              <a:rPr lang="en-US" dirty="0" smtClean="0"/>
              <a:t> </a:t>
            </a:r>
            <a:r>
              <a:rPr lang="en-US" dirty="0" err="1" smtClean="0"/>
              <a:t>golau</a:t>
            </a:r>
            <a:r>
              <a:rPr lang="en-US" dirty="0" smtClean="0"/>
              <a:t>. </a:t>
            </a:r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US" dirty="0"/>
              <a:t>-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creu</a:t>
            </a:r>
            <a:r>
              <a:rPr lang="en-US" dirty="0" smtClean="0"/>
              <a:t> </a:t>
            </a:r>
            <a:r>
              <a:rPr lang="en-US" dirty="0" smtClean="0"/>
              <a:t>Shades (</a:t>
            </a:r>
            <a:r>
              <a:rPr lang="en-US" dirty="0" err="1" smtClean="0"/>
              <a:t>arlliwiau</a:t>
            </a:r>
            <a:r>
              <a:rPr lang="en-US" dirty="0" smtClean="0"/>
              <a:t>), </a:t>
            </a:r>
            <a:r>
              <a:rPr lang="en-US" dirty="0" err="1" smtClean="0"/>
              <a:t>mae</a:t>
            </a:r>
            <a:r>
              <a:rPr lang="en-US" dirty="0" smtClean="0"/>
              <a:t> </a:t>
            </a:r>
            <a:r>
              <a:rPr lang="en-US" dirty="0" err="1" smtClean="0"/>
              <a:t>rhaid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chi </a:t>
            </a:r>
            <a:r>
              <a:rPr lang="en-US" dirty="0" err="1" smtClean="0"/>
              <a:t>ychwanegu</a:t>
            </a:r>
            <a:r>
              <a:rPr lang="en-US" dirty="0" smtClean="0"/>
              <a:t> du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lliw</a:t>
            </a:r>
            <a:r>
              <a:rPr lang="en-US" dirty="0" smtClean="0"/>
              <a:t>- I </a:t>
            </a:r>
            <a:r>
              <a:rPr lang="en-US" dirty="0" err="1" smtClean="0"/>
              <a:t>wneud</a:t>
            </a:r>
            <a:r>
              <a:rPr lang="en-US" dirty="0" smtClean="0"/>
              <a:t> y </a:t>
            </a:r>
            <a:r>
              <a:rPr lang="en-US" dirty="0" err="1" smtClean="0"/>
              <a:t>lliw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mwy</a:t>
            </a:r>
            <a:r>
              <a:rPr lang="en-US" dirty="0" smtClean="0"/>
              <a:t> </a:t>
            </a:r>
            <a:r>
              <a:rPr lang="en-US" dirty="0" err="1" smtClean="0"/>
              <a:t>tywyll</a:t>
            </a:r>
            <a:r>
              <a:rPr lang="en-US" dirty="0" smtClean="0"/>
              <a:t>. 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122830" y="141956"/>
            <a:ext cx="22109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 err="1" smtClean="0">
                <a:solidFill>
                  <a:schemeClr val="bg1"/>
                </a:solidFill>
              </a:rPr>
              <a:t>Gwaith</a:t>
            </a:r>
            <a:r>
              <a:rPr lang="en-GB" u="sng" dirty="0">
                <a:solidFill>
                  <a:schemeClr val="bg1"/>
                </a:solidFill>
              </a:rPr>
              <a:t> </a:t>
            </a:r>
            <a:r>
              <a:rPr lang="en-GB" u="sng" dirty="0" err="1" smtClean="0">
                <a:solidFill>
                  <a:schemeClr val="bg1"/>
                </a:solidFill>
              </a:rPr>
              <a:t>dosbarth</a:t>
            </a:r>
            <a:r>
              <a:rPr lang="en-GB" u="sng" dirty="0" smtClean="0">
                <a:solidFill>
                  <a:schemeClr val="bg1"/>
                </a:solidFill>
              </a:rPr>
              <a:t> </a:t>
            </a:r>
            <a:endParaRPr lang="en-GB" u="sng" dirty="0">
              <a:solidFill>
                <a:schemeClr val="bg1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6252608" y="141956"/>
            <a:ext cx="2891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 smtClean="0">
                <a:solidFill>
                  <a:schemeClr val="bg1"/>
                </a:solidFill>
              </a:rPr>
              <a:t>25ain o </a:t>
            </a:r>
            <a:r>
              <a:rPr lang="en-GB" u="sng" dirty="0" err="1" smtClean="0">
                <a:solidFill>
                  <a:schemeClr val="bg1"/>
                </a:solidFill>
              </a:rPr>
              <a:t>Chwefror</a:t>
            </a:r>
            <a:r>
              <a:rPr lang="en-GB" u="sng" dirty="0" smtClean="0">
                <a:solidFill>
                  <a:schemeClr val="bg1"/>
                </a:solidFill>
              </a:rPr>
              <a:t> 2020</a:t>
            </a:r>
            <a:endParaRPr lang="en-GB" u="sng" dirty="0">
              <a:solidFill>
                <a:schemeClr val="bg1"/>
              </a:solidFill>
            </a:endParaRPr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765175" y="795097"/>
            <a:ext cx="7612064" cy="418203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ts val="2000"/>
              </a:spcBef>
              <a:buFont typeface="Wingdings 2" pitchFamily="18" charset="2"/>
              <a:buChar char=""/>
              <a:defRPr sz="2400" kern="1200">
                <a:solidFill>
                  <a:schemeClr val="bg1"/>
                </a:solidFill>
                <a:effectLst>
                  <a:outerShdw blurRad="63500" dist="50800" dir="2700000" algn="tl" rotWithShape="0">
                    <a:prstClr val="black">
                      <a:alpha val="5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685800" indent="-336550" algn="l" defTabSz="914400" rtl="0" eaLnBrk="1" latinLnBrk="0" hangingPunct="1">
              <a:spcBef>
                <a:spcPts val="600"/>
              </a:spcBef>
              <a:buFont typeface="Wingdings 2" pitchFamily="18" charset="2"/>
              <a:buChar char=""/>
              <a:defRPr sz="2200" kern="1200">
                <a:solidFill>
                  <a:schemeClr val="bg1"/>
                </a:solidFill>
                <a:effectLst>
                  <a:outerShdw blurRad="63500" dist="50800" dir="2700000" algn="tl" rotWithShape="0">
                    <a:prstClr val="black">
                      <a:alpha val="50000"/>
                    </a:prstClr>
                  </a:outerShdw>
                </a:effectLst>
                <a:latin typeface="+mn-lt"/>
                <a:ea typeface="+mn-ea"/>
                <a:cs typeface="+mn-cs"/>
              </a:defRPr>
            </a:lvl2pPr>
            <a:lvl3pPr marL="1035050" indent="-349250" algn="l" defTabSz="914400" rtl="0" eaLnBrk="1" latinLnBrk="0" hangingPunct="1">
              <a:spcBef>
                <a:spcPts val="600"/>
              </a:spcBef>
              <a:buFont typeface="Wingdings 2" pitchFamily="18" charset="2"/>
              <a:buChar char=""/>
              <a:defRPr sz="2000" kern="1200">
                <a:solidFill>
                  <a:schemeClr val="bg1"/>
                </a:solidFill>
                <a:effectLst>
                  <a:outerShdw blurRad="63500" dist="50800" dir="2700000" algn="tl" rotWithShape="0">
                    <a:prstClr val="black">
                      <a:alpha val="50000"/>
                    </a:prst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71600" indent="-336550" algn="l" defTabSz="914400" rtl="0" eaLnBrk="1" latinLnBrk="0" hangingPunct="1">
              <a:spcBef>
                <a:spcPts val="600"/>
              </a:spcBef>
              <a:buFont typeface="Wingdings 2" pitchFamily="18" charset="2"/>
              <a:buChar char=""/>
              <a:defRPr sz="1800" kern="1200">
                <a:solidFill>
                  <a:schemeClr val="bg1"/>
                </a:solidFill>
                <a:effectLst>
                  <a:outerShdw blurRad="63500" dist="50800" dir="2700000" algn="tl" rotWithShape="0">
                    <a:prstClr val="black">
                      <a:alpha val="50000"/>
                    </a:prstClr>
                  </a:outerShdw>
                </a:effectLst>
                <a:latin typeface="+mn-lt"/>
                <a:ea typeface="+mn-ea"/>
                <a:cs typeface="+mn-cs"/>
              </a:defRPr>
            </a:lvl4pPr>
            <a:lvl5pPr marL="1720850" indent="-349250" algn="l" defTabSz="914400" rtl="0" eaLnBrk="1" latinLnBrk="0" hangingPunct="1">
              <a:spcBef>
                <a:spcPts val="600"/>
              </a:spcBef>
              <a:buFont typeface="Wingdings 2" pitchFamily="18" charset="2"/>
              <a:buChar char=""/>
              <a:defRPr sz="1800" kern="1200">
                <a:solidFill>
                  <a:schemeClr val="bg1"/>
                </a:solidFill>
                <a:effectLst>
                  <a:outerShdw blurRad="63500" dist="50800" dir="2700000" algn="tl" rotWithShape="0">
                    <a:prstClr val="black">
                      <a:alpha val="50000"/>
                    </a:prstClr>
                  </a:outerShdw>
                </a:effectLst>
                <a:latin typeface="+mn-lt"/>
                <a:ea typeface="+mn-ea"/>
                <a:cs typeface="+mn-cs"/>
              </a:defRPr>
            </a:lvl5pPr>
            <a:lvl6pPr marL="2055813" indent="-344488" algn="l" defTabSz="914400" rtl="0" eaLnBrk="1" latinLnBrk="0" hangingPunct="1">
              <a:spcBef>
                <a:spcPct val="20000"/>
              </a:spcBef>
              <a:buFont typeface="Wingdings 2" pitchFamily="18" charset="2"/>
              <a:buChar char=""/>
              <a:defRPr lang="en-US" sz="1800" kern="1200" dirty="0" smtClean="0">
                <a:solidFill>
                  <a:schemeClr val="bg1"/>
                </a:solidFill>
                <a:effectLst>
                  <a:outerShdw blurRad="63500" dist="50800" dir="2700000" algn="tl" rotWithShape="0">
                    <a:prstClr val="black">
                      <a:alpha val="50000"/>
                    </a:prstClr>
                  </a:outerShdw>
                </a:effectLst>
                <a:latin typeface="+mn-lt"/>
                <a:ea typeface="+mn-ea"/>
                <a:cs typeface="+mn-cs"/>
              </a:defRPr>
            </a:lvl6pPr>
            <a:lvl7pPr marL="2398713" indent="-344488" algn="l" defTabSz="914400" rtl="0" eaLnBrk="1" latinLnBrk="0" hangingPunct="1">
              <a:spcBef>
                <a:spcPct val="20000"/>
              </a:spcBef>
              <a:buFont typeface="Wingdings 2" pitchFamily="18" charset="2"/>
              <a:buChar char=""/>
              <a:defRPr lang="en-US" sz="1800" kern="1200" dirty="0" smtClean="0">
                <a:solidFill>
                  <a:schemeClr val="bg1"/>
                </a:solidFill>
                <a:effectLst>
                  <a:outerShdw blurRad="63500" dist="50800" dir="2700000" algn="tl" rotWithShape="0">
                    <a:prstClr val="black">
                      <a:alpha val="50000"/>
                    </a:prstClr>
                  </a:outerShdw>
                </a:effectLst>
                <a:latin typeface="+mn-lt"/>
                <a:ea typeface="+mn-ea"/>
                <a:cs typeface="+mn-cs"/>
              </a:defRPr>
            </a:lvl7pPr>
            <a:lvl8pPr marL="2743200" indent="-344488" algn="l" defTabSz="914400" rtl="0" eaLnBrk="1" latinLnBrk="0" hangingPunct="1">
              <a:spcBef>
                <a:spcPct val="20000"/>
              </a:spcBef>
              <a:buFont typeface="Wingdings 2" pitchFamily="18" charset="2"/>
              <a:buChar char=""/>
              <a:defRPr lang="en-US" sz="1800" kern="1200" dirty="0" smtClean="0">
                <a:solidFill>
                  <a:schemeClr val="bg1"/>
                </a:solidFill>
                <a:effectLst>
                  <a:outerShdw blurRad="63500" dist="50800" dir="2700000" algn="tl" rotWithShape="0">
                    <a:prstClr val="black">
                      <a:alpha val="50000"/>
                    </a:prstClr>
                  </a:outerShdw>
                </a:effectLst>
                <a:latin typeface="+mn-lt"/>
                <a:ea typeface="+mn-ea"/>
                <a:cs typeface="+mn-cs"/>
              </a:defRPr>
            </a:lvl8pPr>
            <a:lvl9pPr marL="3087688" indent="-344488" algn="l" defTabSz="914400" rtl="0" eaLnBrk="1" latinLnBrk="0" hangingPunct="1">
              <a:spcBef>
                <a:spcPct val="20000"/>
              </a:spcBef>
              <a:buFont typeface="Wingdings 2" pitchFamily="18" charset="2"/>
              <a:buChar char=""/>
              <a:defRPr lang="en-US" sz="1800" kern="1200" dirty="0">
                <a:solidFill>
                  <a:schemeClr val="bg1"/>
                </a:solidFill>
                <a:effectLst>
                  <a:outerShdw blurRad="63500" dist="50800" dir="2700000" algn="tl" rotWithShape="0">
                    <a:prstClr val="black">
                      <a:alpha val="50000"/>
                    </a:prst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 2" pitchFamily="18" charset="2"/>
              <a:buNone/>
            </a:pPr>
            <a:r>
              <a:rPr lang="en-US" sz="2800" u="sng" dirty="0" smtClean="0"/>
              <a:t>  Beth </a:t>
            </a:r>
            <a:r>
              <a:rPr lang="en-US" sz="2800" u="sng" dirty="0" err="1" smtClean="0"/>
              <a:t>yw</a:t>
            </a:r>
            <a:r>
              <a:rPr lang="en-US" sz="2800" u="sng" dirty="0" smtClean="0"/>
              <a:t> Tint a Shades/</a:t>
            </a:r>
            <a:r>
              <a:rPr lang="en-US" sz="2800" u="sng" dirty="0" err="1" smtClean="0"/>
              <a:t>arlliwiau</a:t>
            </a:r>
            <a:r>
              <a:rPr lang="en-US" sz="2800" u="sng" dirty="0" smtClean="0"/>
              <a:t>???</a:t>
            </a:r>
            <a:endParaRPr lang="en-US" sz="2800" u="sng" dirty="0"/>
          </a:p>
        </p:txBody>
      </p:sp>
    </p:spTree>
    <p:extLst>
      <p:ext uri="{BB962C8B-B14F-4D97-AF65-F5344CB8AC3E}">
        <p14:creationId xmlns:p14="http://schemas.microsoft.com/office/powerpoint/2010/main" val="30973864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160421" y="1120217"/>
            <a:ext cx="9563729" cy="5825308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US" sz="2000" b="1" dirty="0" smtClean="0"/>
          </a:p>
          <a:p>
            <a:pPr marL="0" indent="0" algn="ctr">
              <a:buNone/>
            </a:pPr>
            <a:r>
              <a:rPr lang="en-US" sz="1800" b="1" dirty="0" smtClean="0"/>
              <a:t>Nod y </a:t>
            </a:r>
            <a:r>
              <a:rPr lang="en-US" sz="1800" b="1" dirty="0" err="1" smtClean="0"/>
              <a:t>wers</a:t>
            </a:r>
            <a:r>
              <a:rPr lang="en-US" sz="1800" b="1" dirty="0" smtClean="0"/>
              <a:t>-</a:t>
            </a:r>
            <a:endParaRPr lang="en-US" sz="2000" b="1" dirty="0" smtClean="0">
              <a:solidFill>
                <a:srgbClr val="000000"/>
              </a:solidFill>
            </a:endParaRPr>
          </a:p>
          <a:p>
            <a:pPr marL="0" indent="0" algn="ctr">
              <a:buNone/>
            </a:pPr>
            <a:r>
              <a:rPr lang="en-US" sz="1800" b="1" dirty="0" smtClean="0"/>
              <a:t>-</a:t>
            </a:r>
            <a:r>
              <a:rPr lang="en-US" sz="1800" b="1" dirty="0" err="1" smtClean="0"/>
              <a:t>Paratoi</a:t>
            </a:r>
            <a:r>
              <a:rPr lang="en-US" sz="1800" b="1" dirty="0" smtClean="0"/>
              <a:t> </a:t>
            </a:r>
            <a:r>
              <a:rPr lang="en-US" sz="1800" b="1" dirty="0" err="1" smtClean="0"/>
              <a:t>dau</a:t>
            </a:r>
            <a:r>
              <a:rPr lang="en-US" sz="1800" b="1" dirty="0" smtClean="0"/>
              <a:t> </a:t>
            </a:r>
            <a:r>
              <a:rPr lang="en-US" sz="1800" b="1" dirty="0" err="1" smtClean="0"/>
              <a:t>gefndir</a:t>
            </a:r>
            <a:r>
              <a:rPr lang="en-US" sz="1800" b="1" dirty="0" smtClean="0"/>
              <a:t> </a:t>
            </a:r>
            <a:r>
              <a:rPr lang="en-US" sz="1800" b="1" dirty="0" err="1" smtClean="0"/>
              <a:t>machlud</a:t>
            </a:r>
            <a:r>
              <a:rPr lang="en-US" sz="1800" b="1" dirty="0" smtClean="0"/>
              <a:t>  haul </a:t>
            </a:r>
            <a:r>
              <a:rPr lang="en-US" sz="1800" b="1" dirty="0" err="1" smtClean="0"/>
              <a:t>gan</a:t>
            </a:r>
            <a:r>
              <a:rPr lang="en-US" sz="1800" b="1" dirty="0" smtClean="0"/>
              <a:t> </a:t>
            </a:r>
            <a:r>
              <a:rPr lang="en-US" sz="1800" b="1" dirty="0" err="1" smtClean="0"/>
              <a:t>ddefnyddio</a:t>
            </a:r>
            <a:r>
              <a:rPr lang="en-US" sz="1800" b="1" dirty="0" smtClean="0"/>
              <a:t> </a:t>
            </a:r>
            <a:r>
              <a:rPr lang="en-US" sz="1800" b="1" dirty="0" err="1" smtClean="0"/>
              <a:t>paent</a:t>
            </a:r>
            <a:r>
              <a:rPr lang="en-US" sz="1800" b="1" dirty="0" smtClean="0"/>
              <a:t> poster.</a:t>
            </a:r>
          </a:p>
          <a:p>
            <a:pPr marL="0" indent="0" algn="ctr">
              <a:buNone/>
            </a:pPr>
            <a:r>
              <a:rPr lang="en-US" sz="2000" b="1" dirty="0" err="1" smtClean="0"/>
              <a:t>Amcanion</a:t>
            </a:r>
            <a:r>
              <a:rPr lang="en-US" sz="2000" b="1" dirty="0" smtClean="0"/>
              <a:t> y </a:t>
            </a:r>
            <a:r>
              <a:rPr lang="en-US" sz="2000" b="1" dirty="0" err="1" smtClean="0"/>
              <a:t>wers</a:t>
            </a:r>
            <a:r>
              <a:rPr lang="en-US" sz="2000" b="1" dirty="0"/>
              <a:t>-</a:t>
            </a:r>
            <a:endParaRPr lang="en-US" sz="2000" b="1" dirty="0" smtClean="0">
              <a:solidFill>
                <a:srgbClr val="000000"/>
              </a:solidFill>
            </a:endParaRPr>
          </a:p>
          <a:p>
            <a:pPr marL="0" indent="0" algn="ctr">
              <a:buNone/>
            </a:pPr>
            <a:r>
              <a:rPr lang="en-US" sz="1600" b="1" dirty="0" smtClean="0"/>
              <a:t>-</a:t>
            </a:r>
            <a:r>
              <a:rPr lang="en-US" sz="1600" b="1" dirty="0" err="1" smtClean="0"/>
              <a:t>Yn</a:t>
            </a:r>
            <a:r>
              <a:rPr lang="en-US" sz="1600" b="1" dirty="0" smtClean="0"/>
              <a:t> </a:t>
            </a:r>
            <a:r>
              <a:rPr lang="en-US" sz="1600" b="1" dirty="0" err="1" smtClean="0"/>
              <a:t>defnyddio</a:t>
            </a:r>
            <a:r>
              <a:rPr lang="en-US" sz="1600" b="1" dirty="0" smtClean="0"/>
              <a:t> </a:t>
            </a:r>
            <a:r>
              <a:rPr lang="en-US" sz="1600" b="1" dirty="0" err="1" smtClean="0"/>
              <a:t>eich</a:t>
            </a:r>
            <a:r>
              <a:rPr lang="en-US" sz="1600" b="1" dirty="0" smtClean="0"/>
              <a:t> </a:t>
            </a:r>
            <a:r>
              <a:rPr lang="en-US" sz="1600" b="1" dirty="0" err="1" smtClean="0"/>
              <a:t>gwybodaeth</a:t>
            </a:r>
            <a:r>
              <a:rPr lang="en-US" sz="1600" b="1" dirty="0" smtClean="0"/>
              <a:t> </a:t>
            </a:r>
            <a:r>
              <a:rPr lang="en-US" sz="1600" b="1" dirty="0" err="1" smtClean="0"/>
              <a:t>amdano</a:t>
            </a:r>
            <a:r>
              <a:rPr lang="en-US" sz="1600" b="1" dirty="0" smtClean="0"/>
              <a:t> TINTS a SHADES, </a:t>
            </a:r>
            <a:r>
              <a:rPr lang="en-US" sz="1600" b="1" dirty="0" err="1" smtClean="0"/>
              <a:t>creu</a:t>
            </a:r>
            <a:r>
              <a:rPr lang="en-US" sz="1600" b="1" dirty="0" smtClean="0"/>
              <a:t> </a:t>
            </a:r>
            <a:r>
              <a:rPr lang="en-US" sz="1600" b="1" dirty="0" err="1" smtClean="0"/>
              <a:t>dau</a:t>
            </a:r>
            <a:r>
              <a:rPr lang="en-US" sz="1600" b="1" dirty="0" smtClean="0"/>
              <a:t> </a:t>
            </a:r>
            <a:r>
              <a:rPr lang="en-US" sz="1600" b="1" dirty="0" err="1" smtClean="0"/>
              <a:t>gefndir</a:t>
            </a:r>
            <a:r>
              <a:rPr lang="en-US" sz="1600" b="1" dirty="0" smtClean="0"/>
              <a:t> </a:t>
            </a:r>
            <a:r>
              <a:rPr lang="en-US" sz="1600" b="1" dirty="0" err="1" smtClean="0"/>
              <a:t>machlud</a:t>
            </a:r>
            <a:r>
              <a:rPr lang="en-US" sz="1600" b="1" dirty="0" smtClean="0"/>
              <a:t> haul </a:t>
            </a:r>
            <a:r>
              <a:rPr lang="en-US" sz="1600" b="1" dirty="0" err="1" smtClean="0"/>
              <a:t>yn</a:t>
            </a:r>
            <a:r>
              <a:rPr lang="en-US" sz="1600" b="1" dirty="0" smtClean="0"/>
              <a:t> </a:t>
            </a:r>
            <a:r>
              <a:rPr lang="en-US" sz="1600" b="1" dirty="0" err="1" smtClean="0"/>
              <a:t>blendio</a:t>
            </a:r>
            <a:r>
              <a:rPr lang="en-US" sz="1600" b="1" dirty="0" smtClean="0"/>
              <a:t> y </a:t>
            </a:r>
            <a:r>
              <a:rPr lang="en-US" sz="1600" b="1" dirty="0" err="1" smtClean="0"/>
              <a:t>lliwiau</a:t>
            </a:r>
            <a:r>
              <a:rPr lang="en-US" sz="1600" b="1" dirty="0" smtClean="0"/>
              <a:t> </a:t>
            </a:r>
            <a:r>
              <a:rPr lang="en-US" sz="1600" b="1" dirty="0" err="1" smtClean="0"/>
              <a:t>twym</a:t>
            </a:r>
            <a:r>
              <a:rPr lang="en-US" sz="1600" b="1" dirty="0" smtClean="0"/>
              <a:t>. </a:t>
            </a:r>
          </a:p>
          <a:p>
            <a:pPr marL="0" indent="0" algn="ctr">
              <a:buNone/>
            </a:pPr>
            <a:r>
              <a:rPr lang="en-US" sz="1600" b="1" dirty="0" smtClean="0"/>
              <a:t>-I </a:t>
            </a:r>
            <a:r>
              <a:rPr lang="en-US" sz="1600" b="1" dirty="0" err="1" smtClean="0"/>
              <a:t>datblybu</a:t>
            </a:r>
            <a:r>
              <a:rPr lang="en-US" sz="1600" b="1" dirty="0" smtClean="0"/>
              <a:t> </a:t>
            </a:r>
            <a:r>
              <a:rPr lang="en-US" sz="1600" b="1" dirty="0" err="1" smtClean="0"/>
              <a:t>eich</a:t>
            </a:r>
            <a:r>
              <a:rPr lang="en-US" sz="1600" b="1" dirty="0" smtClean="0"/>
              <a:t> </a:t>
            </a:r>
            <a:r>
              <a:rPr lang="en-US" sz="1600" b="1" dirty="0" err="1" smtClean="0"/>
              <a:t>sgillau</a:t>
            </a:r>
            <a:r>
              <a:rPr lang="en-US" sz="1600" b="1" dirty="0" smtClean="0"/>
              <a:t> </a:t>
            </a:r>
            <a:r>
              <a:rPr lang="en-US" sz="1600" b="1" dirty="0" err="1" smtClean="0"/>
              <a:t>peintio</a:t>
            </a:r>
            <a:r>
              <a:rPr lang="en-US" sz="1600" b="1" dirty="0" smtClean="0"/>
              <a:t>, </a:t>
            </a:r>
            <a:r>
              <a:rPr lang="en-US" sz="1600" b="1" dirty="0" err="1" smtClean="0"/>
              <a:t>wneud</a:t>
            </a:r>
            <a:r>
              <a:rPr lang="en-US" sz="1600" b="1" dirty="0" smtClean="0"/>
              <a:t> </a:t>
            </a:r>
            <a:r>
              <a:rPr lang="en-US" sz="1600" b="1" dirty="0" err="1" smtClean="0"/>
              <a:t>yn</a:t>
            </a:r>
            <a:r>
              <a:rPr lang="en-US" sz="1600" b="1" dirty="0" smtClean="0"/>
              <a:t> </a:t>
            </a:r>
            <a:r>
              <a:rPr lang="en-US" sz="1600" b="1" dirty="0" err="1" smtClean="0"/>
              <a:t>siwr</a:t>
            </a:r>
            <a:r>
              <a:rPr lang="en-US" sz="1600" b="1" dirty="0" smtClean="0"/>
              <a:t> y </a:t>
            </a:r>
            <a:r>
              <a:rPr lang="en-US" sz="1600" b="1" dirty="0" err="1" smtClean="0"/>
              <a:t>fod</a:t>
            </a:r>
            <a:r>
              <a:rPr lang="en-US" sz="1600" b="1" dirty="0" smtClean="0"/>
              <a:t> </a:t>
            </a:r>
            <a:r>
              <a:rPr lang="en-US" sz="1600" b="1" dirty="0" err="1" smtClean="0"/>
              <a:t>chi’n</a:t>
            </a:r>
            <a:r>
              <a:rPr lang="en-US" sz="1600" b="1" dirty="0" smtClean="0"/>
              <a:t> </a:t>
            </a:r>
            <a:r>
              <a:rPr lang="en-US" sz="1600" b="1" dirty="0" err="1" smtClean="0"/>
              <a:t>peintion</a:t>
            </a:r>
            <a:r>
              <a:rPr lang="en-US" sz="1600" b="1" dirty="0" smtClean="0"/>
              <a:t> </a:t>
            </a:r>
            <a:r>
              <a:rPr lang="en-US" sz="1600" b="1" dirty="0" err="1" smtClean="0"/>
              <a:t>yn</a:t>
            </a:r>
            <a:r>
              <a:rPr lang="en-US" sz="1600" b="1" dirty="0" smtClean="0"/>
              <a:t> un </a:t>
            </a:r>
            <a:r>
              <a:rPr lang="en-US" sz="1600" b="1" dirty="0" err="1" smtClean="0"/>
              <a:t>fordd</a:t>
            </a:r>
            <a:r>
              <a:rPr lang="en-US" sz="1600" b="1" dirty="0" smtClean="0"/>
              <a:t>.</a:t>
            </a:r>
          </a:p>
          <a:p>
            <a:pPr marL="0" indent="0" algn="ctr">
              <a:buNone/>
            </a:pPr>
            <a:r>
              <a:rPr lang="en-US" sz="1600" b="1" dirty="0" smtClean="0"/>
              <a:t>-</a:t>
            </a:r>
            <a:r>
              <a:rPr lang="en-US" sz="1600" b="1" dirty="0" err="1" smtClean="0"/>
              <a:t>Defyddiwch</a:t>
            </a:r>
            <a:r>
              <a:rPr lang="en-US" sz="1600" b="1" dirty="0" smtClean="0"/>
              <a:t> </a:t>
            </a:r>
            <a:r>
              <a:rPr lang="en-US" sz="1600" b="1" dirty="0" err="1" smtClean="0"/>
              <a:t>eich</a:t>
            </a:r>
            <a:r>
              <a:rPr lang="en-US" sz="1600" b="1" dirty="0" smtClean="0"/>
              <a:t> </a:t>
            </a:r>
            <a:r>
              <a:rPr lang="en-US" sz="1600" b="1" dirty="0" err="1" smtClean="0"/>
              <a:t>gwybodaeth</a:t>
            </a:r>
            <a:r>
              <a:rPr lang="en-US" sz="1600" b="1" dirty="0" smtClean="0"/>
              <a:t> am </a:t>
            </a:r>
            <a:r>
              <a:rPr lang="en-US" sz="1600" b="1" dirty="0" err="1" smtClean="0"/>
              <a:t>cymygu</a:t>
            </a:r>
            <a:r>
              <a:rPr lang="en-US" sz="1600" b="1" dirty="0" smtClean="0"/>
              <a:t> </a:t>
            </a:r>
            <a:r>
              <a:rPr lang="en-US" sz="1600" b="1" dirty="0" err="1" smtClean="0"/>
              <a:t>lliwiau</a:t>
            </a:r>
            <a:r>
              <a:rPr lang="en-US" sz="1600" b="1" dirty="0" smtClean="0"/>
              <a:t> I </a:t>
            </a:r>
            <a:r>
              <a:rPr lang="en-US" sz="1600" b="1" dirty="0" err="1" smtClean="0"/>
              <a:t>creu</a:t>
            </a:r>
            <a:r>
              <a:rPr lang="en-US" sz="1600" b="1" dirty="0" smtClean="0"/>
              <a:t> </a:t>
            </a:r>
            <a:r>
              <a:rPr lang="en-US" sz="1600" b="1" dirty="0" err="1" smtClean="0"/>
              <a:t>effaith</a:t>
            </a:r>
            <a:r>
              <a:rPr lang="en-US" sz="1600" b="1" dirty="0" smtClean="0"/>
              <a:t> </a:t>
            </a:r>
            <a:r>
              <a:rPr lang="en-US" sz="1600" b="1" dirty="0" err="1" smtClean="0"/>
              <a:t>gymysgu</a:t>
            </a:r>
            <a:r>
              <a:rPr lang="en-US" sz="1600" b="1" dirty="0" smtClean="0"/>
              <a:t>. </a:t>
            </a:r>
          </a:p>
          <a:p>
            <a:pPr marL="0" indent="0">
              <a:buNone/>
            </a:pPr>
            <a:endParaRPr lang="en-US" sz="1100" b="1" dirty="0"/>
          </a:p>
          <a:p>
            <a:pPr marL="0" indent="0">
              <a:buNone/>
            </a:pPr>
            <a:endParaRPr lang="en-US" sz="1100" b="1" dirty="0" smtClean="0"/>
          </a:p>
        </p:txBody>
      </p:sp>
      <p:sp>
        <p:nvSpPr>
          <p:cNvPr id="5" name="TextBox 4"/>
          <p:cNvSpPr txBox="1"/>
          <p:nvPr/>
        </p:nvSpPr>
        <p:spPr>
          <a:xfrm>
            <a:off x="122830" y="141956"/>
            <a:ext cx="22109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 err="1" smtClean="0">
                <a:solidFill>
                  <a:schemeClr val="bg1"/>
                </a:solidFill>
              </a:rPr>
              <a:t>Gwaith</a:t>
            </a:r>
            <a:r>
              <a:rPr lang="en-GB" u="sng" dirty="0">
                <a:solidFill>
                  <a:schemeClr val="bg1"/>
                </a:solidFill>
              </a:rPr>
              <a:t> </a:t>
            </a:r>
            <a:r>
              <a:rPr lang="en-GB" u="sng" dirty="0" err="1" smtClean="0">
                <a:solidFill>
                  <a:schemeClr val="bg1"/>
                </a:solidFill>
              </a:rPr>
              <a:t>dosbarth</a:t>
            </a:r>
            <a:r>
              <a:rPr lang="en-GB" u="sng" dirty="0" smtClean="0">
                <a:solidFill>
                  <a:schemeClr val="bg1"/>
                </a:solidFill>
              </a:rPr>
              <a:t> </a:t>
            </a:r>
            <a:endParaRPr lang="en-GB" u="sng" dirty="0">
              <a:solidFill>
                <a:schemeClr val="bg1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2169995" y="326622"/>
            <a:ext cx="49541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u="sng" dirty="0" err="1" smtClean="0">
                <a:solidFill>
                  <a:schemeClr val="bg1"/>
                </a:solidFill>
              </a:rPr>
              <a:t>Amcanion</a:t>
            </a:r>
            <a:r>
              <a:rPr lang="en-GB" sz="2400" u="sng" dirty="0" smtClean="0">
                <a:solidFill>
                  <a:schemeClr val="bg1"/>
                </a:solidFill>
              </a:rPr>
              <a:t> ac Nod y </a:t>
            </a:r>
            <a:r>
              <a:rPr lang="en-GB" sz="2400" u="sng" dirty="0" err="1">
                <a:solidFill>
                  <a:schemeClr val="bg1"/>
                </a:solidFill>
              </a:rPr>
              <a:t>W</a:t>
            </a:r>
            <a:r>
              <a:rPr lang="en-GB" sz="2400" u="sng" dirty="0" err="1" smtClean="0">
                <a:solidFill>
                  <a:schemeClr val="bg1"/>
                </a:solidFill>
              </a:rPr>
              <a:t>ers</a:t>
            </a:r>
            <a:r>
              <a:rPr lang="en-GB" sz="2400" u="sng" dirty="0" smtClean="0">
                <a:solidFill>
                  <a:schemeClr val="bg1"/>
                </a:solidFill>
              </a:rPr>
              <a:t>-</a:t>
            </a:r>
            <a:endParaRPr lang="en-GB" sz="2400" u="sng" dirty="0">
              <a:solidFill>
                <a:schemeClr val="bg1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644812" y="136356"/>
            <a:ext cx="2891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 smtClean="0">
                <a:solidFill>
                  <a:schemeClr val="bg1"/>
                </a:solidFill>
              </a:rPr>
              <a:t>25ain o </a:t>
            </a:r>
            <a:r>
              <a:rPr lang="en-GB" u="sng" dirty="0" err="1" smtClean="0">
                <a:solidFill>
                  <a:schemeClr val="bg1"/>
                </a:solidFill>
              </a:rPr>
              <a:t>Chwefror</a:t>
            </a:r>
            <a:r>
              <a:rPr lang="en-GB" u="sng" dirty="0" smtClean="0">
                <a:solidFill>
                  <a:schemeClr val="bg1"/>
                </a:solidFill>
              </a:rPr>
              <a:t> 2020</a:t>
            </a:r>
            <a:endParaRPr lang="en-GB" u="sng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819775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22830" y="141956"/>
            <a:ext cx="22109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 err="1" smtClean="0">
                <a:solidFill>
                  <a:schemeClr val="bg1"/>
                </a:solidFill>
              </a:rPr>
              <a:t>Gwaith</a:t>
            </a:r>
            <a:r>
              <a:rPr lang="en-GB" u="sng" dirty="0">
                <a:solidFill>
                  <a:schemeClr val="bg1"/>
                </a:solidFill>
              </a:rPr>
              <a:t> </a:t>
            </a:r>
            <a:r>
              <a:rPr lang="en-GB" u="sng" dirty="0" err="1" smtClean="0">
                <a:solidFill>
                  <a:schemeClr val="bg1"/>
                </a:solidFill>
              </a:rPr>
              <a:t>dosbarth</a:t>
            </a:r>
            <a:r>
              <a:rPr lang="en-GB" u="sng" dirty="0" smtClean="0">
                <a:solidFill>
                  <a:schemeClr val="bg1"/>
                </a:solidFill>
              </a:rPr>
              <a:t> </a:t>
            </a:r>
            <a:endParaRPr lang="en-GB" u="sng" dirty="0">
              <a:solidFill>
                <a:schemeClr val="bg1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2183642" y="708676"/>
            <a:ext cx="476306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u="sng" dirty="0" err="1">
                <a:solidFill>
                  <a:schemeClr val="bg1"/>
                </a:solidFill>
              </a:rPr>
              <a:t>Enghreifftiau</a:t>
            </a:r>
            <a:r>
              <a:rPr lang="en-GB" sz="2800" u="sng" dirty="0">
                <a:solidFill>
                  <a:schemeClr val="bg1"/>
                </a:solidFill>
              </a:rPr>
              <a:t> o </a:t>
            </a:r>
            <a:r>
              <a:rPr lang="en-GB" sz="2800" u="sng" dirty="0" err="1">
                <a:solidFill>
                  <a:schemeClr val="bg1"/>
                </a:solidFill>
              </a:rPr>
              <a:t>waith</a:t>
            </a:r>
            <a:r>
              <a:rPr lang="en-GB" sz="2800" u="sng" dirty="0">
                <a:solidFill>
                  <a:schemeClr val="bg1"/>
                </a:solidFill>
              </a:rPr>
              <a:t>-</a:t>
            </a:r>
          </a:p>
          <a:p>
            <a:pPr algn="ctr"/>
            <a:endParaRPr lang="en-GB" sz="2800" u="sng" dirty="0"/>
          </a:p>
          <a:p>
            <a:pPr algn="ctr"/>
            <a:endParaRPr lang="en-GB" sz="2800" u="sng" dirty="0"/>
          </a:p>
        </p:txBody>
      </p:sp>
      <p:sp>
        <p:nvSpPr>
          <p:cNvPr id="14" name="TextBox 13"/>
          <p:cNvSpPr txBox="1"/>
          <p:nvPr/>
        </p:nvSpPr>
        <p:spPr>
          <a:xfrm>
            <a:off x="122830" y="2320304"/>
            <a:ext cx="3384644" cy="3693319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solidFill>
                  <a:schemeClr val="bg1"/>
                </a:solidFill>
              </a:rPr>
              <a:t>GEIRIAU ALLWEDDOL-</a:t>
            </a:r>
          </a:p>
          <a:p>
            <a:pPr algn="ctr"/>
            <a:r>
              <a:rPr lang="en-GB" dirty="0" smtClean="0"/>
              <a:t>KEY WORDS-</a:t>
            </a:r>
          </a:p>
          <a:p>
            <a:pPr algn="ctr"/>
            <a:endParaRPr lang="en-GB" dirty="0">
              <a:solidFill>
                <a:schemeClr val="bg1"/>
              </a:solidFill>
            </a:endParaRPr>
          </a:p>
          <a:p>
            <a:pPr algn="ctr"/>
            <a:r>
              <a:rPr lang="en-GB" dirty="0" err="1" smtClean="0">
                <a:solidFill>
                  <a:schemeClr val="bg1"/>
                </a:solidFill>
              </a:rPr>
              <a:t>blendio</a:t>
            </a:r>
            <a:r>
              <a:rPr lang="en-GB" dirty="0" smtClean="0"/>
              <a:t> -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smtClean="0"/>
              <a:t>Blending.</a:t>
            </a:r>
          </a:p>
          <a:p>
            <a:pPr algn="ctr"/>
            <a:endParaRPr lang="en-GB" dirty="0">
              <a:solidFill>
                <a:schemeClr val="bg1"/>
              </a:solidFill>
            </a:endParaRPr>
          </a:p>
          <a:p>
            <a:pPr algn="ctr"/>
            <a:r>
              <a:rPr lang="en-GB" dirty="0" err="1" smtClean="0">
                <a:solidFill>
                  <a:schemeClr val="bg1"/>
                </a:solidFill>
              </a:rPr>
              <a:t>Machlud</a:t>
            </a:r>
            <a:r>
              <a:rPr lang="en-GB" dirty="0" smtClean="0">
                <a:solidFill>
                  <a:schemeClr val="bg1"/>
                </a:solidFill>
              </a:rPr>
              <a:t> haul- </a:t>
            </a:r>
            <a:r>
              <a:rPr lang="en-GB" dirty="0" smtClean="0"/>
              <a:t>Sun set.</a:t>
            </a:r>
          </a:p>
          <a:p>
            <a:pPr algn="ctr"/>
            <a:endParaRPr lang="en-GB" dirty="0">
              <a:solidFill>
                <a:schemeClr val="bg1"/>
              </a:solidFill>
            </a:endParaRPr>
          </a:p>
          <a:p>
            <a:pPr algn="ctr"/>
            <a:r>
              <a:rPr lang="en-GB" dirty="0" err="1" smtClean="0">
                <a:solidFill>
                  <a:schemeClr val="bg1"/>
                </a:solidFill>
              </a:rPr>
              <a:t>Lliwiau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twym</a:t>
            </a:r>
            <a:r>
              <a:rPr lang="en-GB" dirty="0" smtClean="0">
                <a:solidFill>
                  <a:schemeClr val="bg1"/>
                </a:solidFill>
              </a:rPr>
              <a:t>- </a:t>
            </a:r>
            <a:r>
              <a:rPr lang="en-GB" dirty="0" smtClean="0"/>
              <a:t>Warm colours</a:t>
            </a:r>
            <a:r>
              <a:rPr lang="en-GB" dirty="0" smtClean="0"/>
              <a:t>.</a:t>
            </a:r>
          </a:p>
          <a:p>
            <a:pPr algn="ctr"/>
            <a:endParaRPr lang="en-GB" dirty="0">
              <a:solidFill>
                <a:schemeClr val="bg1"/>
              </a:solidFill>
            </a:endParaRPr>
          </a:p>
          <a:p>
            <a:pPr algn="ctr"/>
            <a:r>
              <a:rPr lang="en-GB" dirty="0" err="1" smtClean="0">
                <a:solidFill>
                  <a:schemeClr val="bg1"/>
                </a:solidFill>
              </a:rPr>
              <a:t>Paent</a:t>
            </a:r>
            <a:r>
              <a:rPr lang="en-GB" dirty="0" smtClean="0">
                <a:solidFill>
                  <a:schemeClr val="bg1"/>
                </a:solidFill>
              </a:rPr>
              <a:t>- </a:t>
            </a:r>
            <a:r>
              <a:rPr lang="en-GB" dirty="0" smtClean="0"/>
              <a:t>Paint. </a:t>
            </a:r>
            <a:endParaRPr lang="en-GB" dirty="0">
              <a:solidFill>
                <a:schemeClr val="bg1"/>
              </a:solidFill>
            </a:endParaRPr>
          </a:p>
          <a:p>
            <a:pPr algn="ctr"/>
            <a:endParaRPr lang="en-GB" dirty="0" smtClean="0"/>
          </a:p>
          <a:p>
            <a:pPr algn="ctr"/>
            <a:r>
              <a:rPr lang="en-GB" dirty="0" err="1" smtClean="0">
                <a:solidFill>
                  <a:srgbClr val="FFFFFF"/>
                </a:solidFill>
              </a:rPr>
              <a:t>Arlliwiau</a:t>
            </a:r>
            <a:r>
              <a:rPr lang="en-GB" dirty="0" smtClean="0">
                <a:solidFill>
                  <a:srgbClr val="FFFFFF"/>
                </a:solidFill>
              </a:rPr>
              <a:t>-</a:t>
            </a:r>
            <a:r>
              <a:rPr lang="en-GB" dirty="0" smtClean="0"/>
              <a:t> Tints. And Shades.</a:t>
            </a:r>
            <a:endParaRPr lang="en-GB" dirty="0"/>
          </a:p>
          <a:p>
            <a:pPr algn="ctr"/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3" name="Picture 2" descr="thumbnail-4.jpe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4371956" y="1314110"/>
            <a:ext cx="3918618" cy="5224824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6666063" y="141956"/>
            <a:ext cx="2891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 smtClean="0">
                <a:solidFill>
                  <a:schemeClr val="bg1"/>
                </a:solidFill>
              </a:rPr>
              <a:t>25ain o </a:t>
            </a:r>
            <a:r>
              <a:rPr lang="en-GB" u="sng" dirty="0" err="1" smtClean="0">
                <a:solidFill>
                  <a:schemeClr val="bg1"/>
                </a:solidFill>
              </a:rPr>
              <a:t>Chwefror</a:t>
            </a:r>
            <a:r>
              <a:rPr lang="en-GB" u="sng" dirty="0" smtClean="0">
                <a:solidFill>
                  <a:schemeClr val="bg1"/>
                </a:solidFill>
              </a:rPr>
              <a:t> 2020</a:t>
            </a:r>
            <a:endParaRPr lang="en-GB" u="sng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89080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dirty="0" smtClean="0">
                <a:solidFill>
                  <a:schemeClr val="tx1"/>
                </a:solidFill>
              </a:rPr>
              <a:t/>
            </a:r>
            <a:br>
              <a:rPr lang="en-GB" sz="4400" dirty="0" smtClean="0">
                <a:solidFill>
                  <a:schemeClr val="tx1"/>
                </a:solidFill>
              </a:rPr>
            </a:br>
            <a:r>
              <a:rPr lang="en-GB" sz="3200" dirty="0" err="1" smtClean="0">
                <a:solidFill>
                  <a:schemeClr val="tx1"/>
                </a:solidFill>
              </a:rPr>
              <a:t>Meini</a:t>
            </a:r>
            <a:r>
              <a:rPr lang="en-GB" sz="3200" dirty="0" smtClean="0">
                <a:solidFill>
                  <a:schemeClr val="tx1"/>
                </a:solidFill>
              </a:rPr>
              <a:t> </a:t>
            </a:r>
            <a:r>
              <a:rPr lang="en-GB" sz="3200" dirty="0" err="1" smtClean="0">
                <a:solidFill>
                  <a:schemeClr val="tx1"/>
                </a:solidFill>
              </a:rPr>
              <a:t>prawf</a:t>
            </a:r>
            <a:r>
              <a:rPr lang="en-GB" sz="3200" dirty="0" smtClean="0">
                <a:solidFill>
                  <a:schemeClr val="tx1"/>
                </a:solidFill>
              </a:rPr>
              <a:t> </a:t>
            </a:r>
            <a:r>
              <a:rPr lang="en-GB" sz="3200" dirty="0" err="1" smtClean="0">
                <a:solidFill>
                  <a:schemeClr val="tx1"/>
                </a:solidFill>
              </a:rPr>
              <a:t>llwyddiant</a:t>
            </a:r>
            <a:r>
              <a:rPr lang="en-GB" sz="3200" dirty="0">
                <a:solidFill>
                  <a:schemeClr val="tx1"/>
                </a:solidFill>
              </a:rPr>
              <a:t/>
            </a:r>
            <a:br>
              <a:rPr lang="en-GB" sz="3200" dirty="0">
                <a:solidFill>
                  <a:schemeClr val="tx1"/>
                </a:solidFill>
              </a:rPr>
            </a:br>
            <a:r>
              <a:rPr lang="en-GB" sz="3200" dirty="0" smtClean="0">
                <a:solidFill>
                  <a:schemeClr val="tx1"/>
                </a:solidFill>
              </a:rPr>
              <a:t>Success criteria-</a:t>
            </a:r>
            <a:endParaRPr lang="en-GB" sz="3200" dirty="0">
              <a:solidFill>
                <a:schemeClr val="tx1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329265" y="2589812"/>
            <a:ext cx="8243248" cy="1938992"/>
          </a:xfrm>
          <a:prstGeom prst="rect">
            <a:avLst/>
          </a:prstGeom>
          <a:ln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fontAlgn="base"/>
            <a:r>
              <a:rPr lang="en-US" sz="2400" dirty="0" err="1" smtClean="0">
                <a:solidFill>
                  <a:schemeClr val="bg1"/>
                </a:solidFill>
                <a:latin typeface="Calibri" panose="020F0502020204030204" pitchFamily="34" charset="0"/>
              </a:rPr>
              <a:t>Dylech</a:t>
            </a:r>
            <a:r>
              <a:rPr lang="en-US" sz="2400" dirty="0" smtClean="0">
                <a:solidFill>
                  <a:schemeClr val="bg1"/>
                </a:solidFill>
                <a:latin typeface="Calibri" panose="020F0502020204030204" pitchFamily="34" charset="0"/>
              </a:rPr>
              <a:t> chi</a:t>
            </a:r>
            <a:r>
              <a:rPr lang="mr-IN" sz="2400" dirty="0" smtClean="0">
                <a:solidFill>
                  <a:schemeClr val="bg1"/>
                </a:solidFill>
                <a:latin typeface="Arial" panose="020B0604020202020204" pitchFamily="34" charset="0"/>
                <a:cs typeface="Calibri" panose="020F0502020204030204" pitchFamily="34" charset="0"/>
              </a:rPr>
              <a:t>…</a:t>
            </a:r>
            <a:endParaRPr lang="en-GB" sz="2400" dirty="0">
              <a:solidFill>
                <a:schemeClr val="bg1"/>
              </a:solidFill>
              <a:latin typeface="Calibri" panose="020F0502020204030204" pitchFamily="34" charset="0"/>
            </a:endParaRPr>
          </a:p>
          <a:p>
            <a:pPr fontAlgn="base"/>
            <a:endParaRPr lang="en-US" sz="2400" dirty="0">
              <a:solidFill>
                <a:schemeClr val="bg1"/>
              </a:solidFill>
              <a:latin typeface="Arial" panose="020B0604020202020204" pitchFamily="34" charset="0"/>
            </a:endParaRP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  <a:latin typeface="Calibri" panose="020F0502020204030204" pitchFamily="34" charset="0"/>
              </a:rPr>
              <a:t> </a:t>
            </a:r>
            <a:r>
              <a:rPr lang="en-GB" sz="2400" dirty="0" err="1" smtClean="0">
                <a:solidFill>
                  <a:schemeClr val="bg1"/>
                </a:solidFill>
                <a:latin typeface="Calibri" panose="020F0502020204030204" pitchFamily="34" charset="0"/>
              </a:rPr>
              <a:t>frwsio’n</a:t>
            </a:r>
            <a:r>
              <a:rPr lang="en-GB" sz="2400" dirty="0" smtClean="0">
                <a:solidFill>
                  <a:schemeClr val="bg1"/>
                </a:solidFill>
                <a:latin typeface="Calibri" panose="020F0502020204030204" pitchFamily="34" charset="0"/>
              </a:rPr>
              <a:t> </a:t>
            </a:r>
            <a:r>
              <a:rPr lang="en-GB" sz="2400" dirty="0" err="1" smtClean="0">
                <a:solidFill>
                  <a:schemeClr val="bg1"/>
                </a:solidFill>
                <a:latin typeface="Calibri" panose="020F0502020204030204" pitchFamily="34" charset="0"/>
              </a:rPr>
              <a:t>daclus</a:t>
            </a:r>
            <a:r>
              <a:rPr lang="en-GB" sz="2400" dirty="0" smtClean="0">
                <a:solidFill>
                  <a:schemeClr val="bg1"/>
                </a:solidFill>
                <a:latin typeface="Calibri" panose="020F0502020204030204" pitchFamily="34" charset="0"/>
              </a:rPr>
              <a:t> </a:t>
            </a:r>
            <a:r>
              <a:rPr lang="en-GB" sz="2400" dirty="0" err="1" smtClean="0">
                <a:solidFill>
                  <a:schemeClr val="bg1"/>
                </a:solidFill>
                <a:latin typeface="Calibri" panose="020F0502020204030204" pitchFamily="34" charset="0"/>
              </a:rPr>
              <a:t>i</a:t>
            </a:r>
            <a:r>
              <a:rPr lang="en-GB" sz="2400" dirty="0" smtClean="0">
                <a:solidFill>
                  <a:schemeClr val="bg1"/>
                </a:solidFill>
                <a:latin typeface="Calibri" panose="020F0502020204030204" pitchFamily="34" charset="0"/>
              </a:rPr>
              <a:t> un </a:t>
            </a:r>
            <a:r>
              <a:rPr lang="en-GB" sz="2400" dirty="0" err="1" smtClean="0">
                <a:solidFill>
                  <a:schemeClr val="bg1"/>
                </a:solidFill>
                <a:latin typeface="Calibri" panose="020F0502020204030204" pitchFamily="34" charset="0"/>
              </a:rPr>
              <a:t>cyfeiriad</a:t>
            </a:r>
            <a:r>
              <a:rPr lang="en-GB" sz="2400" dirty="0" smtClean="0">
                <a:solidFill>
                  <a:schemeClr val="bg1"/>
                </a:solidFill>
                <a:latin typeface="Calibri" panose="020F0502020204030204" pitchFamily="34" charset="0"/>
              </a:rPr>
              <a:t>.</a:t>
            </a:r>
            <a:r>
              <a:rPr lang="en-US" sz="2400" dirty="0">
                <a:solidFill>
                  <a:schemeClr val="bg1"/>
                </a:solidFill>
                <a:latin typeface="Calibri" panose="020F0502020204030204" pitchFamily="34" charset="0"/>
              </a:rPr>
              <a:t>​</a:t>
            </a:r>
            <a:endParaRPr lang="en-US" sz="2400" dirty="0">
              <a:solidFill>
                <a:schemeClr val="bg1"/>
              </a:solidFill>
              <a:latin typeface="Arial" panose="020B0604020202020204" pitchFamily="34" charset="0"/>
            </a:endParaRP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  <a:latin typeface="Calibri" panose="020F0502020204030204" pitchFamily="34" charset="0"/>
              </a:rPr>
              <a:t> </a:t>
            </a:r>
            <a:r>
              <a:rPr lang="en-GB" sz="2400" dirty="0" err="1" smtClean="0">
                <a:solidFill>
                  <a:schemeClr val="bg1"/>
                </a:solidFill>
                <a:latin typeface="Calibri" panose="020F0502020204030204" pitchFamily="34" charset="0"/>
              </a:rPr>
              <a:t>newid</a:t>
            </a:r>
            <a:r>
              <a:rPr lang="en-GB" sz="2400" dirty="0" smtClean="0">
                <a:solidFill>
                  <a:schemeClr val="bg1"/>
                </a:solidFill>
                <a:latin typeface="Calibri" panose="020F0502020204030204" pitchFamily="34" charset="0"/>
              </a:rPr>
              <a:t> o un </a:t>
            </a:r>
            <a:r>
              <a:rPr lang="en-GB" sz="2400" dirty="0" err="1" smtClean="0">
                <a:solidFill>
                  <a:schemeClr val="bg1"/>
                </a:solidFill>
                <a:latin typeface="Calibri" panose="020F0502020204030204" pitchFamily="34" charset="0"/>
              </a:rPr>
              <a:t>lliw</a:t>
            </a:r>
            <a:r>
              <a:rPr lang="en-GB" sz="2400" dirty="0" smtClean="0">
                <a:solidFill>
                  <a:schemeClr val="bg1"/>
                </a:solidFill>
                <a:latin typeface="Calibri" panose="020F0502020204030204" pitchFamily="34" charset="0"/>
              </a:rPr>
              <a:t> </a:t>
            </a:r>
            <a:r>
              <a:rPr lang="en-GB" sz="2400" dirty="0" err="1" smtClean="0">
                <a:solidFill>
                  <a:schemeClr val="bg1"/>
                </a:solidFill>
                <a:latin typeface="Calibri" panose="020F0502020204030204" pitchFamily="34" charset="0"/>
              </a:rPr>
              <a:t>I’r</a:t>
            </a:r>
            <a:r>
              <a:rPr lang="en-GB" sz="2400" dirty="0" smtClean="0">
                <a:solidFill>
                  <a:schemeClr val="bg1"/>
                </a:solidFill>
                <a:latin typeface="Calibri" panose="020F0502020204030204" pitchFamily="34" charset="0"/>
              </a:rPr>
              <a:t> </a:t>
            </a:r>
            <a:r>
              <a:rPr lang="en-GB" sz="2400" dirty="0" err="1" smtClean="0">
                <a:solidFill>
                  <a:schemeClr val="bg1"/>
                </a:solidFill>
                <a:latin typeface="Calibri" panose="020F0502020204030204" pitchFamily="34" charset="0"/>
              </a:rPr>
              <a:t>llall</a:t>
            </a:r>
            <a:r>
              <a:rPr lang="en-GB" sz="2400" dirty="0" smtClean="0">
                <a:solidFill>
                  <a:schemeClr val="bg1"/>
                </a:solidFill>
                <a:latin typeface="Calibri" panose="020F0502020204030204" pitchFamily="34" charset="0"/>
              </a:rPr>
              <a:t> </a:t>
            </a:r>
            <a:r>
              <a:rPr lang="en-GB" sz="2400" dirty="0" err="1" smtClean="0">
                <a:solidFill>
                  <a:schemeClr val="bg1"/>
                </a:solidFill>
                <a:latin typeface="Calibri" panose="020F0502020204030204" pitchFamily="34" charset="0"/>
              </a:rPr>
              <a:t>yn</a:t>
            </a:r>
            <a:r>
              <a:rPr lang="en-GB" sz="2400" dirty="0" smtClean="0">
                <a:solidFill>
                  <a:schemeClr val="bg1"/>
                </a:solidFill>
                <a:latin typeface="Calibri" panose="020F0502020204030204" pitchFamily="34" charset="0"/>
              </a:rPr>
              <a:t> </a:t>
            </a:r>
            <a:r>
              <a:rPr lang="en-GB" sz="2400" dirty="0" err="1" smtClean="0">
                <a:solidFill>
                  <a:schemeClr val="bg1"/>
                </a:solidFill>
                <a:latin typeface="Calibri" panose="020F0502020204030204" pitchFamily="34" charset="0"/>
              </a:rPr>
              <a:t>raddol</a:t>
            </a:r>
            <a:endParaRPr lang="en-US" sz="2400" dirty="0">
              <a:solidFill>
                <a:schemeClr val="bg1"/>
              </a:solidFill>
              <a:latin typeface="Arial" panose="020B0604020202020204" pitchFamily="34" charset="0"/>
            </a:endParaRP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sz="2400" dirty="0" err="1" smtClean="0">
                <a:solidFill>
                  <a:schemeClr val="bg1"/>
                </a:solidFill>
                <a:latin typeface="Calibri" panose="020F0502020204030204" pitchFamily="34" charset="0"/>
              </a:rPr>
              <a:t>Newid</a:t>
            </a:r>
            <a:r>
              <a:rPr lang="en-GB" sz="2400" dirty="0" smtClean="0">
                <a:solidFill>
                  <a:schemeClr val="bg1"/>
                </a:solidFill>
                <a:latin typeface="Calibri" panose="020F0502020204030204" pitchFamily="34" charset="0"/>
              </a:rPr>
              <a:t> y </a:t>
            </a:r>
            <a:r>
              <a:rPr lang="en-GB" sz="2400" dirty="0" err="1" smtClean="0">
                <a:solidFill>
                  <a:schemeClr val="bg1"/>
                </a:solidFill>
                <a:latin typeface="Calibri" panose="020F0502020204030204" pitchFamily="34" charset="0"/>
              </a:rPr>
              <a:t>dŵr</a:t>
            </a:r>
            <a:r>
              <a:rPr lang="en-GB" sz="2400" dirty="0" smtClean="0">
                <a:solidFill>
                  <a:schemeClr val="bg1"/>
                </a:solidFill>
                <a:latin typeface="Calibri" panose="020F0502020204030204" pitchFamily="34" charset="0"/>
              </a:rPr>
              <a:t> YN AML </a:t>
            </a:r>
            <a:r>
              <a:rPr lang="en-GB" sz="2400" dirty="0" err="1" smtClean="0">
                <a:solidFill>
                  <a:schemeClr val="bg1"/>
                </a:solidFill>
                <a:latin typeface="Calibri" panose="020F0502020204030204" pitchFamily="34" charset="0"/>
              </a:rPr>
              <a:t>er</a:t>
            </a:r>
            <a:r>
              <a:rPr lang="en-GB" sz="2400" dirty="0" smtClean="0">
                <a:solidFill>
                  <a:schemeClr val="bg1"/>
                </a:solidFill>
                <a:latin typeface="Calibri" panose="020F0502020204030204" pitchFamily="34" charset="0"/>
              </a:rPr>
              <a:t> </a:t>
            </a:r>
            <a:r>
              <a:rPr lang="en-GB" sz="2400" dirty="0" err="1" smtClean="0">
                <a:solidFill>
                  <a:schemeClr val="bg1"/>
                </a:solidFill>
                <a:latin typeface="Calibri" panose="020F0502020204030204" pitchFamily="34" charset="0"/>
              </a:rPr>
              <a:t>mwyn</a:t>
            </a:r>
            <a:r>
              <a:rPr lang="en-GB" sz="2400" dirty="0" smtClean="0">
                <a:solidFill>
                  <a:schemeClr val="bg1"/>
                </a:solidFill>
                <a:latin typeface="Calibri" panose="020F0502020204030204" pitchFamily="34" charset="0"/>
              </a:rPr>
              <a:t> </a:t>
            </a:r>
            <a:r>
              <a:rPr lang="en-GB" sz="2400" dirty="0" err="1" smtClean="0">
                <a:solidFill>
                  <a:schemeClr val="bg1"/>
                </a:solidFill>
                <a:latin typeface="Calibri" panose="020F0502020204030204" pitchFamily="34" charset="0"/>
              </a:rPr>
              <a:t>cadw’r</a:t>
            </a:r>
            <a:r>
              <a:rPr lang="en-GB" sz="2400" dirty="0" smtClean="0">
                <a:solidFill>
                  <a:schemeClr val="bg1"/>
                </a:solidFill>
                <a:latin typeface="Calibri" panose="020F0502020204030204" pitchFamily="34" charset="0"/>
              </a:rPr>
              <a:t> </a:t>
            </a:r>
            <a:r>
              <a:rPr lang="en-GB" sz="2400" dirty="0" err="1" smtClean="0">
                <a:solidFill>
                  <a:schemeClr val="bg1"/>
                </a:solidFill>
                <a:latin typeface="Calibri" panose="020F0502020204030204" pitchFamily="34" charset="0"/>
              </a:rPr>
              <a:t>paent</a:t>
            </a:r>
            <a:r>
              <a:rPr lang="en-GB" sz="2400" dirty="0" smtClean="0">
                <a:solidFill>
                  <a:schemeClr val="bg1"/>
                </a:solidFill>
                <a:latin typeface="Calibri" panose="020F0502020204030204" pitchFamily="34" charset="0"/>
              </a:rPr>
              <a:t> </a:t>
            </a:r>
            <a:r>
              <a:rPr lang="en-GB" sz="2400" dirty="0" err="1" smtClean="0">
                <a:solidFill>
                  <a:schemeClr val="bg1"/>
                </a:solidFill>
                <a:latin typeface="Calibri" panose="020F0502020204030204" pitchFamily="34" charset="0"/>
              </a:rPr>
              <a:t>yn</a:t>
            </a:r>
            <a:r>
              <a:rPr lang="en-GB" sz="2400" dirty="0" smtClean="0">
                <a:solidFill>
                  <a:schemeClr val="bg1"/>
                </a:solidFill>
                <a:latin typeface="Calibri" panose="020F0502020204030204" pitchFamily="34" charset="0"/>
              </a:rPr>
              <a:t> </a:t>
            </a:r>
            <a:r>
              <a:rPr lang="en-GB" sz="2400" dirty="0" err="1" smtClean="0">
                <a:solidFill>
                  <a:schemeClr val="bg1"/>
                </a:solidFill>
                <a:latin typeface="Calibri" panose="020F0502020204030204" pitchFamily="34" charset="0"/>
              </a:rPr>
              <a:t>lân</a:t>
            </a:r>
            <a:r>
              <a:rPr lang="en-GB" sz="2400" dirty="0" smtClean="0">
                <a:solidFill>
                  <a:schemeClr val="bg1"/>
                </a:solidFill>
                <a:latin typeface="Calibri" panose="020F0502020204030204" pitchFamily="34" charset="0"/>
              </a:rPr>
              <a:t>.</a:t>
            </a:r>
            <a:r>
              <a:rPr lang="en-US" sz="2400" dirty="0">
                <a:solidFill>
                  <a:schemeClr val="bg1"/>
                </a:solidFill>
                <a:latin typeface="Calibri" panose="020F0502020204030204" pitchFamily="34" charset="0"/>
              </a:rPr>
              <a:t>​</a:t>
            </a:r>
            <a:endParaRPr lang="en-US" sz="2400" b="0" i="0" dirty="0"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22830" y="141956"/>
            <a:ext cx="22109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 err="1" smtClean="0">
                <a:solidFill>
                  <a:schemeClr val="bg1"/>
                </a:solidFill>
              </a:rPr>
              <a:t>Gwaith</a:t>
            </a:r>
            <a:r>
              <a:rPr lang="en-GB" u="sng" dirty="0">
                <a:solidFill>
                  <a:schemeClr val="bg1"/>
                </a:solidFill>
              </a:rPr>
              <a:t> </a:t>
            </a:r>
            <a:r>
              <a:rPr lang="en-GB" u="sng" dirty="0" err="1" smtClean="0">
                <a:solidFill>
                  <a:schemeClr val="bg1"/>
                </a:solidFill>
              </a:rPr>
              <a:t>dosbarth</a:t>
            </a:r>
            <a:r>
              <a:rPr lang="en-GB" u="sng" dirty="0" smtClean="0">
                <a:solidFill>
                  <a:schemeClr val="bg1"/>
                </a:solidFill>
              </a:rPr>
              <a:t> </a:t>
            </a:r>
            <a:endParaRPr lang="en-GB" u="sng" dirty="0">
              <a:solidFill>
                <a:schemeClr val="bg1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636530" y="141956"/>
            <a:ext cx="2891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 smtClean="0">
                <a:solidFill>
                  <a:schemeClr val="bg1"/>
                </a:solidFill>
              </a:rPr>
              <a:t>25ain o </a:t>
            </a:r>
            <a:r>
              <a:rPr lang="en-GB" u="sng" dirty="0" err="1" smtClean="0">
                <a:solidFill>
                  <a:schemeClr val="bg1"/>
                </a:solidFill>
              </a:rPr>
              <a:t>Chwefror</a:t>
            </a:r>
            <a:r>
              <a:rPr lang="en-GB" u="sng" dirty="0" smtClean="0">
                <a:solidFill>
                  <a:schemeClr val="bg1"/>
                </a:solidFill>
              </a:rPr>
              <a:t> 2020</a:t>
            </a:r>
            <a:endParaRPr lang="en-GB" u="sng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609396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174" y="479845"/>
            <a:ext cx="7612063" cy="1417638"/>
          </a:xfrm>
        </p:spPr>
        <p:txBody>
          <a:bodyPr/>
          <a:lstStyle/>
          <a:p>
            <a:r>
              <a:rPr lang="en-GB" sz="3600" u="sng" dirty="0" err="1" smtClean="0">
                <a:solidFill>
                  <a:schemeClr val="bg1"/>
                </a:solidFill>
              </a:rPr>
              <a:t>Cyfarfod</a:t>
            </a:r>
            <a:r>
              <a:rPr lang="en-GB" sz="3600" u="sng" dirty="0" smtClean="0">
                <a:solidFill>
                  <a:schemeClr val="bg1"/>
                </a:solidFill>
              </a:rPr>
              <a:t> </a:t>
            </a:r>
            <a:r>
              <a:rPr lang="en-GB" sz="3600" u="sng" dirty="0" err="1">
                <a:solidFill>
                  <a:schemeClr val="bg1"/>
                </a:solidFill>
              </a:rPr>
              <a:t>llawn</a:t>
            </a:r>
            <a:r>
              <a:rPr lang="en-GB" sz="3600" u="sng" dirty="0">
                <a:solidFill>
                  <a:schemeClr val="bg1"/>
                </a:solidFill>
              </a:rPr>
              <a:t> y </a:t>
            </a:r>
            <a:r>
              <a:rPr lang="en-GB" sz="3600" u="sng" dirty="0" err="1" smtClean="0">
                <a:solidFill>
                  <a:schemeClr val="bg1"/>
                </a:solidFill>
              </a:rPr>
              <a:t>wers</a:t>
            </a:r>
            <a:r>
              <a:rPr lang="en-GB" sz="3600" u="sng" dirty="0" smtClean="0">
                <a:solidFill>
                  <a:schemeClr val="bg1"/>
                </a:solidFill>
              </a:rPr>
              <a:t>-</a:t>
            </a:r>
            <a:endParaRPr lang="en-GB" sz="3600" u="sng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173" y="2675965"/>
            <a:ext cx="7612064" cy="4182035"/>
          </a:xfrm>
        </p:spPr>
        <p:txBody>
          <a:bodyPr/>
          <a:lstStyle/>
          <a:p>
            <a:pPr marL="0" indent="0" algn="ctr" fontAlgn="base">
              <a:buNone/>
            </a:pPr>
            <a:r>
              <a:rPr lang="en-US" dirty="0" smtClean="0">
                <a:solidFill>
                  <a:schemeClr val="tx1"/>
                </a:solidFill>
                <a:effectLst/>
              </a:rPr>
              <a:t>*ARLUNYDD Y DYDD*​</a:t>
            </a:r>
          </a:p>
          <a:p>
            <a:pPr marL="0" indent="0" algn="ctr" fontAlgn="base">
              <a:buNone/>
            </a:pPr>
            <a:r>
              <a:rPr lang="en-US" dirty="0" err="1" smtClean="0">
                <a:solidFill>
                  <a:schemeClr val="tx1"/>
                </a:solidFill>
                <a:effectLst/>
              </a:rPr>
              <a:t>Byddwn</a:t>
            </a:r>
            <a:r>
              <a:rPr lang="en-US" dirty="0" smtClean="0">
                <a:solidFill>
                  <a:schemeClr val="tx1"/>
                </a:solidFill>
                <a:effectLst/>
              </a:rPr>
              <a:t> </a:t>
            </a:r>
            <a:r>
              <a:rPr lang="en-US" dirty="0" err="1" smtClean="0">
                <a:solidFill>
                  <a:schemeClr val="tx1"/>
                </a:solidFill>
                <a:effectLst/>
              </a:rPr>
              <a:t>yn</a:t>
            </a:r>
            <a:r>
              <a:rPr lang="en-US" dirty="0" smtClean="0">
                <a:solidFill>
                  <a:schemeClr val="tx1"/>
                </a:solidFill>
                <a:effectLst/>
              </a:rPr>
              <a:t> </a:t>
            </a:r>
            <a:r>
              <a:rPr lang="en-US" dirty="0" err="1" smtClean="0">
                <a:solidFill>
                  <a:schemeClr val="tx1"/>
                </a:solidFill>
                <a:effectLst/>
              </a:rPr>
              <a:t>dewis</a:t>
            </a:r>
            <a:r>
              <a:rPr lang="en-US" dirty="0" smtClean="0">
                <a:solidFill>
                  <a:schemeClr val="tx1"/>
                </a:solidFill>
                <a:effectLst/>
              </a:rPr>
              <a:t> y darn </a:t>
            </a:r>
            <a:r>
              <a:rPr lang="en-US" dirty="0" err="1" smtClean="0">
                <a:solidFill>
                  <a:schemeClr val="tx1"/>
                </a:solidFill>
                <a:effectLst/>
              </a:rPr>
              <a:t>gorau</a:t>
            </a:r>
            <a:r>
              <a:rPr lang="en-US" dirty="0" smtClean="0">
                <a:solidFill>
                  <a:schemeClr val="tx1"/>
                </a:solidFill>
                <a:effectLst/>
              </a:rPr>
              <a:t>!</a:t>
            </a:r>
          </a:p>
          <a:p>
            <a:pPr marL="0" indent="0" algn="ctr" fontAlgn="base">
              <a:buNone/>
            </a:pPr>
            <a:r>
              <a:rPr lang="en-US" dirty="0" smtClean="0">
                <a:solidFill>
                  <a:schemeClr val="tx1"/>
                </a:solidFill>
                <a:effectLst/>
              </a:rPr>
              <a:t>*</a:t>
            </a:r>
            <a:r>
              <a:rPr lang="en-US" dirty="0" err="1" smtClean="0">
                <a:solidFill>
                  <a:schemeClr val="tx1"/>
                </a:solidFill>
                <a:effectLst/>
              </a:rPr>
              <a:t>Bydd</a:t>
            </a:r>
            <a:r>
              <a:rPr lang="en-US" dirty="0" smtClean="0">
                <a:solidFill>
                  <a:schemeClr val="tx1"/>
                </a:solidFill>
                <a:effectLst/>
              </a:rPr>
              <a:t> merits </a:t>
            </a:r>
            <a:r>
              <a:rPr lang="en-US" dirty="0" err="1" smtClean="0">
                <a:solidFill>
                  <a:schemeClr val="tx1"/>
                </a:solidFill>
                <a:effectLst/>
              </a:rPr>
              <a:t>ar</a:t>
            </a:r>
            <a:r>
              <a:rPr lang="en-US" dirty="0" smtClean="0">
                <a:solidFill>
                  <a:schemeClr val="tx1"/>
                </a:solidFill>
                <a:effectLst/>
              </a:rPr>
              <a:t> </a:t>
            </a:r>
            <a:r>
              <a:rPr lang="en-US" dirty="0" err="1" smtClean="0">
                <a:solidFill>
                  <a:schemeClr val="tx1"/>
                </a:solidFill>
                <a:effectLst/>
              </a:rPr>
              <a:t>gyfer</a:t>
            </a:r>
            <a:r>
              <a:rPr lang="en-US" dirty="0" smtClean="0">
                <a:solidFill>
                  <a:schemeClr val="tx1"/>
                </a:solidFill>
                <a:effectLst/>
              </a:rPr>
              <a:t> y darn </a:t>
            </a:r>
            <a:r>
              <a:rPr lang="en-US" dirty="0" err="1" smtClean="0">
                <a:solidFill>
                  <a:schemeClr val="tx1"/>
                </a:solidFill>
                <a:effectLst/>
              </a:rPr>
              <a:t>gorau</a:t>
            </a:r>
            <a:r>
              <a:rPr lang="en-US" dirty="0" smtClean="0">
                <a:solidFill>
                  <a:schemeClr val="tx1"/>
                </a:solidFill>
                <a:effectLst/>
              </a:rPr>
              <a:t>! </a:t>
            </a:r>
            <a:r>
              <a:rPr lang="en-US" dirty="0" smtClean="0">
                <a:solidFill>
                  <a:schemeClr val="tx1"/>
                </a:solidFill>
                <a:effectLst/>
                <a:sym typeface="Wingdings"/>
              </a:rPr>
              <a:t> 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22830" y="141956"/>
            <a:ext cx="22109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 err="1" smtClean="0">
                <a:solidFill>
                  <a:schemeClr val="bg1"/>
                </a:solidFill>
              </a:rPr>
              <a:t>Gwaith</a:t>
            </a:r>
            <a:r>
              <a:rPr lang="en-GB" u="sng" dirty="0">
                <a:solidFill>
                  <a:schemeClr val="bg1"/>
                </a:solidFill>
              </a:rPr>
              <a:t> </a:t>
            </a:r>
            <a:r>
              <a:rPr lang="en-GB" u="sng" dirty="0" err="1" smtClean="0">
                <a:solidFill>
                  <a:schemeClr val="bg1"/>
                </a:solidFill>
              </a:rPr>
              <a:t>dosbarth</a:t>
            </a:r>
            <a:r>
              <a:rPr lang="en-GB" u="sng" dirty="0" smtClean="0">
                <a:solidFill>
                  <a:schemeClr val="bg1"/>
                </a:solidFill>
              </a:rPr>
              <a:t> </a:t>
            </a:r>
            <a:endParaRPr lang="en-GB" u="sng" dirty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6577466" y="141956"/>
            <a:ext cx="2891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 smtClean="0">
                <a:solidFill>
                  <a:schemeClr val="bg1"/>
                </a:solidFill>
              </a:rPr>
              <a:t>25ain o </a:t>
            </a:r>
            <a:r>
              <a:rPr lang="en-GB" u="sng" dirty="0" err="1" smtClean="0">
                <a:solidFill>
                  <a:schemeClr val="bg1"/>
                </a:solidFill>
              </a:rPr>
              <a:t>Chwefror</a:t>
            </a:r>
            <a:r>
              <a:rPr lang="en-GB" u="sng" dirty="0" smtClean="0">
                <a:solidFill>
                  <a:schemeClr val="bg1"/>
                </a:solidFill>
              </a:rPr>
              <a:t> 2020</a:t>
            </a:r>
            <a:endParaRPr lang="en-GB" u="sng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062634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4" Type="http://schemas.openxmlformats.org/officeDocument/2006/relationships/image" Target="../media/image4.jpeg"/><Relationship Id="rId5" Type="http://schemas.openxmlformats.org/officeDocument/2006/relationships/image" Target="../media/image5.jpeg"/><Relationship Id="rId1" Type="http://schemas.openxmlformats.org/officeDocument/2006/relationships/image" Target="../media/image1.jpeg"/><Relationship Id="rId2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Habitat">
  <a:themeElements>
    <a:clrScheme name="Habitat">
      <a:dk1>
        <a:sysClr val="windowText" lastClr="000000"/>
      </a:dk1>
      <a:lt1>
        <a:sysClr val="window" lastClr="FFFFFF"/>
      </a:lt1>
      <a:dk2>
        <a:srgbClr val="194431"/>
      </a:dk2>
      <a:lt2>
        <a:srgbClr val="F0E6C3"/>
      </a:lt2>
      <a:accent1>
        <a:srgbClr val="F8C000"/>
      </a:accent1>
      <a:accent2>
        <a:srgbClr val="F88600"/>
      </a:accent2>
      <a:accent3>
        <a:srgbClr val="F83500"/>
      </a:accent3>
      <a:accent4>
        <a:srgbClr val="8B723D"/>
      </a:accent4>
      <a:accent5>
        <a:srgbClr val="818B3D"/>
      </a:accent5>
      <a:accent6>
        <a:srgbClr val="586215"/>
      </a:accent6>
      <a:hlink>
        <a:srgbClr val="FF621D"/>
      </a:hlink>
      <a:folHlink>
        <a:srgbClr val="F3D260"/>
      </a:folHlink>
    </a:clrScheme>
    <a:fontScheme name="Habitat">
      <a:majorFont>
        <a:latin typeface="Book Antiqua"/>
        <a:ea typeface=""/>
        <a:cs typeface=""/>
        <a:font script="Jpan" typeface="ＭＳ 明朝"/>
        <a:font script="Hans" typeface="宋体"/>
        <a:font script="Hant" typeface="新細明體"/>
      </a:majorFont>
      <a:minorFont>
        <a:latin typeface="Book Antiqua"/>
        <a:ea typeface=""/>
        <a:cs typeface=""/>
        <a:font script="Jpan" typeface="ＭＳ 明朝"/>
        <a:font script="Hans" typeface="宋体"/>
        <a:font script="Hant" typeface="新細明體"/>
      </a:minorFont>
    </a:fontScheme>
    <a:fmtScheme name="Habitat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10000"/>
                <a:satMod val="130000"/>
              </a:schemeClr>
              <a:schemeClr val="phClr">
                <a:satMod val="275000"/>
              </a:schemeClr>
            </a:duotone>
          </a:blip>
          <a:tile tx="0" ty="0" sx="40000" sy="4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40000"/>
                <a:satMod val="130000"/>
              </a:schemeClr>
              <a:schemeClr val="phClr">
                <a:satMod val="275000"/>
              </a:schemeClr>
            </a:duotone>
          </a:blip>
          <a:stretch/>
        </a:blipFill>
      </a:fillStyleLst>
      <a:lnStyleLst>
        <a:ln w="12700" cap="flat" cmpd="sng" algn="ctr">
          <a:solidFill>
            <a:schemeClr val="phClr">
              <a:shade val="90000"/>
              <a:satMod val="105000"/>
            </a:schemeClr>
          </a:solidFill>
          <a:prstDash val="solid"/>
        </a:ln>
        <a:ln w="25400" cap="flat" cmpd="sng" algn="ctr">
          <a:solidFill>
            <a:schemeClr val="phClr">
              <a:shade val="80000"/>
            </a:schemeClr>
          </a:solidFill>
          <a:prstDash val="solid"/>
        </a:ln>
        <a:ln w="25400" cap="flat" cmpd="sng" algn="ctr">
          <a:solidFill>
            <a:schemeClr val="phClr">
              <a:shade val="7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88900" dir="4200000" sx="105000" sy="105000" algn="t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76200" dist="25400" dir="13200000">
              <a:srgbClr val="000000">
                <a:alpha val="80000"/>
              </a:srgbClr>
            </a:innerShdw>
          </a:effectLst>
          <a:scene3d>
            <a:camera prst="orthographicFront">
              <a:rot lat="0" lon="0" rev="0"/>
            </a:camera>
            <a:lightRig rig="balanced" dir="t">
              <a:rot lat="0" lon="0" rev="19800000"/>
            </a:lightRig>
          </a:scene3d>
          <a:sp3d prstMaterial="softEdge">
            <a:bevelT w="0" h="0"/>
          </a:sp3d>
        </a:effectStyle>
      </a:effectStyleLst>
      <a:bgFillStyleLst>
        <a:blipFill rotWithShape="1">
          <a:blip xmlns:r="http://schemas.openxmlformats.org/officeDocument/2006/relationships" r:embed="rId3"/>
          <a:stretch/>
        </a:blipFill>
        <a:blipFill rotWithShape="1">
          <a:blip xmlns:r="http://schemas.openxmlformats.org/officeDocument/2006/relationships" r:embed="rId4"/>
          <a:stretch/>
        </a:blipFill>
        <a:blipFill rotWithShape="1">
          <a:blip xmlns:r="http://schemas.openxmlformats.org/officeDocument/2006/relationships" r:embed="rId5"/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858</TotalTime>
  <Words>293</Words>
  <Application>Microsoft Macintosh PowerPoint</Application>
  <PresentationFormat>On-screen Show (4:3)</PresentationFormat>
  <Paragraphs>57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Habitat</vt:lpstr>
      <vt:lpstr>Gweithgaredd cychwynnol-</vt:lpstr>
      <vt:lpstr>Arlliwiau </vt:lpstr>
      <vt:lpstr>PowerPoint Presentation</vt:lpstr>
      <vt:lpstr>PowerPoint Presentation</vt:lpstr>
      <vt:lpstr>PowerPoint Presentation</vt:lpstr>
      <vt:lpstr> Meini prawf llwyddiant Success criteria-</vt:lpstr>
      <vt:lpstr>Cyfarfod llawn y wers-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Melissa Jayne Roberts</dc:creator>
  <cp:lastModifiedBy>Melissa Jayne Roberts</cp:lastModifiedBy>
  <cp:revision>50</cp:revision>
  <cp:lastPrinted>2019-11-13T22:21:15Z</cp:lastPrinted>
  <dcterms:created xsi:type="dcterms:W3CDTF">2019-11-13T18:12:25Z</dcterms:created>
  <dcterms:modified xsi:type="dcterms:W3CDTF">2020-02-24T21:26:02Z</dcterms:modified>
</cp:coreProperties>
</file>