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0"/>
  </p:notesMasterIdLst>
  <p:sldIdLst>
    <p:sldId id="274"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6" r:id="rId19"/>
  </p:sldIdLst>
  <p:sldSz cx="21240750" cy="302402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6B87057-FB31-475E-8112-655D4DA3DE37}">
          <p14:sldIdLst>
            <p14:sldId id="274"/>
            <p14:sldId id="257"/>
            <p14:sldId id="258"/>
            <p14:sldId id="259"/>
            <p14:sldId id="260"/>
            <p14:sldId id="261"/>
            <p14:sldId id="262"/>
            <p14:sldId id="263"/>
            <p14:sldId id="264"/>
            <p14:sldId id="265"/>
            <p14:sldId id="266"/>
            <p14:sldId id="267"/>
            <p14:sldId id="268"/>
            <p14:sldId id="269"/>
            <p14:sldId id="270"/>
            <p14:sldId id="271"/>
            <p14:sldId id="273"/>
            <p14:sldId id="276"/>
          </p14:sldIdLst>
        </p14:section>
        <p14:section name="Untitled Section" id="{E4974F11-CF03-4AC5-B2B7-8CD4F6A7D30D}">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958"/>
    <p:restoredTop sz="94676"/>
  </p:normalViewPr>
  <p:slideViewPr>
    <p:cSldViewPr snapToGrid="0">
      <p:cViewPr>
        <p:scale>
          <a:sx n="21" d="100"/>
          <a:sy n="21" d="100"/>
        </p:scale>
        <p:origin x="1544"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28103-49F2-D348-AB74-2BFFDC29A526}" type="datetimeFigureOut">
              <a:rPr lang="en-US" smtClean="0"/>
              <a:t>12/18/2025</a:t>
            </a:fld>
            <a:endParaRPr lang="en-US"/>
          </a:p>
        </p:txBody>
      </p:sp>
      <p:sp>
        <p:nvSpPr>
          <p:cNvPr id="4" name="Slide Image Placeholder 3"/>
          <p:cNvSpPr>
            <a:spLocks noGrp="1" noRot="1" noChangeAspect="1"/>
          </p:cNvSpPr>
          <p:nvPr>
            <p:ph type="sldImg" idx="2"/>
          </p:nvPr>
        </p:nvSpPr>
        <p:spPr>
          <a:xfrm>
            <a:off x="2344738" y="1143000"/>
            <a:ext cx="21685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5D110C-2D98-D949-B040-51AEA55ED1F8}" type="slidenum">
              <a:rPr lang="en-US" smtClean="0"/>
              <a:t>‹#›</a:t>
            </a:fld>
            <a:endParaRPr lang="en-US"/>
          </a:p>
        </p:txBody>
      </p:sp>
    </p:spTree>
    <p:extLst>
      <p:ext uri="{BB962C8B-B14F-4D97-AF65-F5344CB8AC3E}">
        <p14:creationId xmlns:p14="http://schemas.microsoft.com/office/powerpoint/2010/main" val="3426046924"/>
      </p:ext>
    </p:extLst>
  </p:cSld>
  <p:clrMap bg1="lt1" tx1="dk1" bg2="lt2" tx2="dk2" accent1="accent1" accent2="accent2" accent3="accent3" accent4="accent4" accent5="accent5" accent6="accent6" hlink="hlink" folHlink="folHlink"/>
  <p:notesStyle>
    <a:lvl1pPr marL="0" algn="l" defTabSz="2471075" rtl="0" eaLnBrk="1" latinLnBrk="0" hangingPunct="1">
      <a:defRPr sz="3243" kern="1200">
        <a:solidFill>
          <a:schemeClr val="tx1"/>
        </a:solidFill>
        <a:latin typeface="+mn-lt"/>
        <a:ea typeface="+mn-ea"/>
        <a:cs typeface="+mn-cs"/>
      </a:defRPr>
    </a:lvl1pPr>
    <a:lvl2pPr marL="1235537" algn="l" defTabSz="2471075" rtl="0" eaLnBrk="1" latinLnBrk="0" hangingPunct="1">
      <a:defRPr sz="3243" kern="1200">
        <a:solidFill>
          <a:schemeClr val="tx1"/>
        </a:solidFill>
        <a:latin typeface="+mn-lt"/>
        <a:ea typeface="+mn-ea"/>
        <a:cs typeface="+mn-cs"/>
      </a:defRPr>
    </a:lvl2pPr>
    <a:lvl3pPr marL="2471075" algn="l" defTabSz="2471075" rtl="0" eaLnBrk="1" latinLnBrk="0" hangingPunct="1">
      <a:defRPr sz="3243" kern="1200">
        <a:solidFill>
          <a:schemeClr val="tx1"/>
        </a:solidFill>
        <a:latin typeface="+mn-lt"/>
        <a:ea typeface="+mn-ea"/>
        <a:cs typeface="+mn-cs"/>
      </a:defRPr>
    </a:lvl3pPr>
    <a:lvl4pPr marL="3706612" algn="l" defTabSz="2471075" rtl="0" eaLnBrk="1" latinLnBrk="0" hangingPunct="1">
      <a:defRPr sz="3243" kern="1200">
        <a:solidFill>
          <a:schemeClr val="tx1"/>
        </a:solidFill>
        <a:latin typeface="+mn-lt"/>
        <a:ea typeface="+mn-ea"/>
        <a:cs typeface="+mn-cs"/>
      </a:defRPr>
    </a:lvl4pPr>
    <a:lvl5pPr marL="4942149" algn="l" defTabSz="2471075" rtl="0" eaLnBrk="1" latinLnBrk="0" hangingPunct="1">
      <a:defRPr sz="3243" kern="1200">
        <a:solidFill>
          <a:schemeClr val="tx1"/>
        </a:solidFill>
        <a:latin typeface="+mn-lt"/>
        <a:ea typeface="+mn-ea"/>
        <a:cs typeface="+mn-cs"/>
      </a:defRPr>
    </a:lvl5pPr>
    <a:lvl6pPr marL="6177686" algn="l" defTabSz="2471075" rtl="0" eaLnBrk="1" latinLnBrk="0" hangingPunct="1">
      <a:defRPr sz="3243" kern="1200">
        <a:solidFill>
          <a:schemeClr val="tx1"/>
        </a:solidFill>
        <a:latin typeface="+mn-lt"/>
        <a:ea typeface="+mn-ea"/>
        <a:cs typeface="+mn-cs"/>
      </a:defRPr>
    </a:lvl6pPr>
    <a:lvl7pPr marL="7413224" algn="l" defTabSz="2471075" rtl="0" eaLnBrk="1" latinLnBrk="0" hangingPunct="1">
      <a:defRPr sz="3243" kern="1200">
        <a:solidFill>
          <a:schemeClr val="tx1"/>
        </a:solidFill>
        <a:latin typeface="+mn-lt"/>
        <a:ea typeface="+mn-ea"/>
        <a:cs typeface="+mn-cs"/>
      </a:defRPr>
    </a:lvl7pPr>
    <a:lvl8pPr marL="8648761" algn="l" defTabSz="2471075" rtl="0" eaLnBrk="1" latinLnBrk="0" hangingPunct="1">
      <a:defRPr sz="3243" kern="1200">
        <a:solidFill>
          <a:schemeClr val="tx1"/>
        </a:solidFill>
        <a:latin typeface="+mn-lt"/>
        <a:ea typeface="+mn-ea"/>
        <a:cs typeface="+mn-cs"/>
      </a:defRPr>
    </a:lvl8pPr>
    <a:lvl9pPr marL="9884298" algn="l" defTabSz="2471075" rtl="0" eaLnBrk="1" latinLnBrk="0" hangingPunct="1">
      <a:defRPr sz="3243"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9666" y="-37338"/>
            <a:ext cx="21300691" cy="30314963"/>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626279" y="10602770"/>
            <a:ext cx="13534983" cy="7259354"/>
          </a:xfrm>
        </p:spPr>
        <p:txBody>
          <a:bodyPr anchor="b">
            <a:noAutofit/>
          </a:bodyPr>
          <a:lstStyle>
            <a:lvl1pPr algn="r">
              <a:defRPr sz="12544">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626279" y="17862118"/>
            <a:ext cx="13534983" cy="4836766"/>
          </a:xfrm>
        </p:spPr>
        <p:txBody>
          <a:bodyPr anchor="t"/>
          <a:lstStyle>
            <a:lvl1pPr marL="0" indent="0" algn="r">
              <a:buNone/>
              <a:defRPr>
                <a:solidFill>
                  <a:schemeClr val="tx1">
                    <a:lumMod val="50000"/>
                    <a:lumOff val="50000"/>
                  </a:schemeClr>
                </a:solidFill>
              </a:defRPr>
            </a:lvl1pPr>
            <a:lvl2pPr marL="1062030" indent="0" algn="ctr">
              <a:buNone/>
              <a:defRPr>
                <a:solidFill>
                  <a:schemeClr val="tx1">
                    <a:tint val="75000"/>
                  </a:schemeClr>
                </a:solidFill>
              </a:defRPr>
            </a:lvl2pPr>
            <a:lvl3pPr marL="2124060" indent="0" algn="ctr">
              <a:buNone/>
              <a:defRPr>
                <a:solidFill>
                  <a:schemeClr val="tx1">
                    <a:tint val="75000"/>
                  </a:schemeClr>
                </a:solidFill>
              </a:defRPr>
            </a:lvl3pPr>
            <a:lvl4pPr marL="3186090" indent="0" algn="ctr">
              <a:buNone/>
              <a:defRPr>
                <a:solidFill>
                  <a:schemeClr val="tx1">
                    <a:tint val="75000"/>
                  </a:schemeClr>
                </a:solidFill>
              </a:defRPr>
            </a:lvl4pPr>
            <a:lvl5pPr marL="4248120" indent="0" algn="ctr">
              <a:buNone/>
              <a:defRPr>
                <a:solidFill>
                  <a:schemeClr val="tx1">
                    <a:tint val="75000"/>
                  </a:schemeClr>
                </a:solidFill>
              </a:defRPr>
            </a:lvl5pPr>
            <a:lvl6pPr marL="5310149" indent="0" algn="ctr">
              <a:buNone/>
              <a:defRPr>
                <a:solidFill>
                  <a:schemeClr val="tx1">
                    <a:tint val="75000"/>
                  </a:schemeClr>
                </a:solidFill>
              </a:defRPr>
            </a:lvl6pPr>
            <a:lvl7pPr marL="6372179" indent="0" algn="ctr">
              <a:buNone/>
              <a:defRPr>
                <a:solidFill>
                  <a:schemeClr val="tx1">
                    <a:tint val="75000"/>
                  </a:schemeClr>
                </a:solidFill>
              </a:defRPr>
            </a:lvl7pPr>
            <a:lvl8pPr marL="7434209" indent="0" algn="ctr">
              <a:buNone/>
              <a:defRPr>
                <a:solidFill>
                  <a:schemeClr val="tx1">
                    <a:tint val="75000"/>
                  </a:schemeClr>
                </a:solidFill>
              </a:defRPr>
            </a:lvl8pPr>
            <a:lvl9pPr marL="8496239"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319380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2155462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16047" y="11909455"/>
            <a:ext cx="14745213" cy="8054292"/>
          </a:xfrm>
        </p:spPr>
        <p:txBody>
          <a:bodyPr anchor="b"/>
          <a:lstStyle>
            <a:lvl1pPr algn="l">
              <a:defRPr sz="9292" b="0" cap="none"/>
            </a:lvl1pPr>
          </a:lstStyle>
          <a:p>
            <a:r>
              <a:rPr lang="en-US"/>
              <a:t>Click to edit Master title style</a:t>
            </a:r>
            <a:endParaRPr lang="en-US" dirty="0"/>
          </a:p>
        </p:txBody>
      </p:sp>
      <p:sp>
        <p:nvSpPr>
          <p:cNvPr id="3" name="Text Placeholder 2"/>
          <p:cNvSpPr>
            <a:spLocks noGrp="1"/>
          </p:cNvSpPr>
          <p:nvPr>
            <p:ph type="body" idx="1"/>
          </p:nvPr>
        </p:nvSpPr>
        <p:spPr>
          <a:xfrm>
            <a:off x="1416047" y="19963740"/>
            <a:ext cx="14745213" cy="3793926"/>
          </a:xfrm>
        </p:spPr>
        <p:txBody>
          <a:bodyPr anchor="t"/>
          <a:lstStyle>
            <a:lvl1pPr marL="0" indent="0" algn="l">
              <a:buNone/>
              <a:defRPr sz="4646">
                <a:solidFill>
                  <a:schemeClr val="tx1">
                    <a:lumMod val="50000"/>
                    <a:lumOff val="50000"/>
                  </a:schemeClr>
                </a:solidFill>
              </a:defRPr>
            </a:lvl1pPr>
            <a:lvl2pPr marL="1062030" indent="0">
              <a:buNone/>
              <a:defRPr sz="4181">
                <a:solidFill>
                  <a:schemeClr val="tx1">
                    <a:tint val="75000"/>
                  </a:schemeClr>
                </a:solidFill>
              </a:defRPr>
            </a:lvl2pPr>
            <a:lvl3pPr marL="2124060" indent="0">
              <a:buNone/>
              <a:defRPr sz="3717">
                <a:solidFill>
                  <a:schemeClr val="tx1">
                    <a:tint val="75000"/>
                  </a:schemeClr>
                </a:solidFill>
              </a:defRPr>
            </a:lvl3pPr>
            <a:lvl4pPr marL="3186090" indent="0">
              <a:buNone/>
              <a:defRPr sz="3252">
                <a:solidFill>
                  <a:schemeClr val="tx1">
                    <a:tint val="75000"/>
                  </a:schemeClr>
                </a:solidFill>
              </a:defRPr>
            </a:lvl4pPr>
            <a:lvl5pPr marL="4248120" indent="0">
              <a:buNone/>
              <a:defRPr sz="3252">
                <a:solidFill>
                  <a:schemeClr val="tx1">
                    <a:tint val="75000"/>
                  </a:schemeClr>
                </a:solidFill>
              </a:defRPr>
            </a:lvl5pPr>
            <a:lvl6pPr marL="5310149" indent="0">
              <a:buNone/>
              <a:defRPr sz="3252">
                <a:solidFill>
                  <a:schemeClr val="tx1">
                    <a:tint val="75000"/>
                  </a:schemeClr>
                </a:solidFill>
              </a:defRPr>
            </a:lvl6pPr>
            <a:lvl7pPr marL="6372179" indent="0">
              <a:buNone/>
              <a:defRPr sz="3252">
                <a:solidFill>
                  <a:schemeClr val="tx1">
                    <a:tint val="75000"/>
                  </a:schemeClr>
                </a:solidFill>
              </a:defRPr>
            </a:lvl7pPr>
            <a:lvl8pPr marL="7434209" indent="0">
              <a:buNone/>
              <a:defRPr sz="3252">
                <a:solidFill>
                  <a:schemeClr val="tx1">
                    <a:tint val="75000"/>
                  </a:schemeClr>
                </a:solidFill>
              </a:defRPr>
            </a:lvl8pPr>
            <a:lvl9pPr marL="8496239" indent="0">
              <a:buNone/>
              <a:defRPr sz="325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2340406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16050" y="2688026"/>
            <a:ext cx="14745211" cy="582405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16051" y="9527098"/>
            <a:ext cx="7173420" cy="17112228"/>
          </a:xfrm>
        </p:spPr>
        <p:txBody>
          <a:bodyPr>
            <a:normAutofit/>
          </a:bodyPr>
          <a:lstStyle>
            <a:lvl1pPr>
              <a:defRPr sz="4181"/>
            </a:lvl1pPr>
            <a:lvl2pPr>
              <a:defRPr sz="3717"/>
            </a:lvl2pPr>
            <a:lvl3pPr>
              <a:defRPr sz="3252"/>
            </a:lvl3pPr>
            <a:lvl4pPr>
              <a:defRPr sz="2787"/>
            </a:lvl4pPr>
            <a:lvl5pPr>
              <a:defRPr sz="2787"/>
            </a:lvl5pPr>
            <a:lvl6pPr>
              <a:defRPr sz="2787"/>
            </a:lvl6pPr>
            <a:lvl7pPr>
              <a:defRPr sz="2787"/>
            </a:lvl7pPr>
            <a:lvl8pPr>
              <a:defRPr sz="2787"/>
            </a:lvl8pPr>
            <a:lvl9pPr>
              <a:defRPr sz="278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987839" y="9527104"/>
            <a:ext cx="7173422" cy="17112233"/>
          </a:xfrm>
        </p:spPr>
        <p:txBody>
          <a:bodyPr>
            <a:normAutofit/>
          </a:bodyPr>
          <a:lstStyle>
            <a:lvl1pPr>
              <a:defRPr sz="4181"/>
            </a:lvl1pPr>
            <a:lvl2pPr>
              <a:defRPr sz="3717"/>
            </a:lvl2pPr>
            <a:lvl3pPr>
              <a:defRPr sz="3252"/>
            </a:lvl3pPr>
            <a:lvl4pPr>
              <a:defRPr sz="2787"/>
            </a:lvl4pPr>
            <a:lvl5pPr>
              <a:defRPr sz="2787"/>
            </a:lvl5pPr>
            <a:lvl6pPr>
              <a:defRPr sz="2787"/>
            </a:lvl6pPr>
            <a:lvl7pPr>
              <a:defRPr sz="2787"/>
            </a:lvl7pPr>
            <a:lvl8pPr>
              <a:defRPr sz="2787"/>
            </a:lvl8pPr>
            <a:lvl9pPr>
              <a:defRPr sz="278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43655-3FD1-9E47-8EEA-DE1732EAEAA3}" type="datetimeFigureOut">
              <a:rPr lang="en-US" smtClean="0"/>
              <a:t>12/18/2025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1137884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16049" y="2688026"/>
            <a:ext cx="14745208" cy="5824055"/>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16047" y="9528835"/>
            <a:ext cx="7179374" cy="2541022"/>
          </a:xfrm>
        </p:spPr>
        <p:txBody>
          <a:bodyPr anchor="b">
            <a:noAutofit/>
          </a:bodyPr>
          <a:lstStyle>
            <a:lvl1pPr marL="0" indent="0">
              <a:buNone/>
              <a:defRPr sz="5575" b="0"/>
            </a:lvl1pPr>
            <a:lvl2pPr marL="1062030" indent="0">
              <a:buNone/>
              <a:defRPr sz="4646" b="1"/>
            </a:lvl2pPr>
            <a:lvl3pPr marL="2124060" indent="0">
              <a:buNone/>
              <a:defRPr sz="4181" b="1"/>
            </a:lvl3pPr>
            <a:lvl4pPr marL="3186090" indent="0">
              <a:buNone/>
              <a:defRPr sz="3717" b="1"/>
            </a:lvl4pPr>
            <a:lvl5pPr marL="4248120" indent="0">
              <a:buNone/>
              <a:defRPr sz="3717" b="1"/>
            </a:lvl5pPr>
            <a:lvl6pPr marL="5310149" indent="0">
              <a:buNone/>
              <a:defRPr sz="3717" b="1"/>
            </a:lvl6pPr>
            <a:lvl7pPr marL="6372179" indent="0">
              <a:buNone/>
              <a:defRPr sz="3717" b="1"/>
            </a:lvl7pPr>
            <a:lvl8pPr marL="7434209" indent="0">
              <a:buNone/>
              <a:defRPr sz="3717" b="1"/>
            </a:lvl8pPr>
            <a:lvl9pPr marL="8496239" indent="0">
              <a:buNone/>
              <a:defRPr sz="3717" b="1"/>
            </a:lvl9pPr>
          </a:lstStyle>
          <a:p>
            <a:pPr lvl="0"/>
            <a:r>
              <a:rPr lang="en-US"/>
              <a:t>Click to edit Master text styles</a:t>
            </a:r>
          </a:p>
        </p:txBody>
      </p:sp>
      <p:sp>
        <p:nvSpPr>
          <p:cNvPr id="4" name="Content Placeholder 3"/>
          <p:cNvSpPr>
            <a:spLocks noGrp="1"/>
          </p:cNvSpPr>
          <p:nvPr>
            <p:ph sz="half" idx="2"/>
          </p:nvPr>
        </p:nvSpPr>
        <p:spPr>
          <a:xfrm>
            <a:off x="1416047" y="12069863"/>
            <a:ext cx="7179374" cy="14569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981882" y="9528835"/>
            <a:ext cx="7179374" cy="2541022"/>
          </a:xfrm>
        </p:spPr>
        <p:txBody>
          <a:bodyPr anchor="b">
            <a:noAutofit/>
          </a:bodyPr>
          <a:lstStyle>
            <a:lvl1pPr marL="0" indent="0">
              <a:buNone/>
              <a:defRPr sz="5575" b="0"/>
            </a:lvl1pPr>
            <a:lvl2pPr marL="1062030" indent="0">
              <a:buNone/>
              <a:defRPr sz="4646" b="1"/>
            </a:lvl2pPr>
            <a:lvl3pPr marL="2124060" indent="0">
              <a:buNone/>
              <a:defRPr sz="4181" b="1"/>
            </a:lvl3pPr>
            <a:lvl4pPr marL="3186090" indent="0">
              <a:buNone/>
              <a:defRPr sz="3717" b="1"/>
            </a:lvl4pPr>
            <a:lvl5pPr marL="4248120" indent="0">
              <a:buNone/>
              <a:defRPr sz="3717" b="1"/>
            </a:lvl5pPr>
            <a:lvl6pPr marL="5310149" indent="0">
              <a:buNone/>
              <a:defRPr sz="3717" b="1"/>
            </a:lvl6pPr>
            <a:lvl7pPr marL="6372179" indent="0">
              <a:buNone/>
              <a:defRPr sz="3717" b="1"/>
            </a:lvl7pPr>
            <a:lvl8pPr marL="7434209" indent="0">
              <a:buNone/>
              <a:defRPr sz="3717" b="1"/>
            </a:lvl8pPr>
            <a:lvl9pPr marL="8496239" indent="0">
              <a:buNone/>
              <a:defRPr sz="3717" b="1"/>
            </a:lvl9pPr>
          </a:lstStyle>
          <a:p>
            <a:pPr lvl="0"/>
            <a:r>
              <a:rPr lang="en-US"/>
              <a:t>Click to edit Master text styles</a:t>
            </a:r>
          </a:p>
        </p:txBody>
      </p:sp>
      <p:sp>
        <p:nvSpPr>
          <p:cNvPr id="6" name="Content Placeholder 5"/>
          <p:cNvSpPr>
            <a:spLocks noGrp="1"/>
          </p:cNvSpPr>
          <p:nvPr>
            <p:ph sz="quarter" idx="4"/>
          </p:nvPr>
        </p:nvSpPr>
        <p:spPr>
          <a:xfrm>
            <a:off x="8981882" y="12069863"/>
            <a:ext cx="7179374" cy="14569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143655-3FD1-9E47-8EEA-DE1732EAEAA3}" type="datetimeFigureOut">
              <a:rPr lang="en-US" smtClean="0"/>
              <a:t>12/18/2025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318933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16048" y="2688026"/>
            <a:ext cx="14745211" cy="5824055"/>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143655-3FD1-9E47-8EEA-DE1732EAEAA3}" type="datetimeFigureOut">
              <a:rPr lang="en-US" smtClean="0"/>
              <a:t>12/18/2025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343451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143655-3FD1-9E47-8EEA-DE1732EAEAA3}" type="datetimeFigureOut">
              <a:rPr lang="en-US" smtClean="0"/>
              <a:t>12/18/2025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2748128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16048" y="6608081"/>
            <a:ext cx="6481360" cy="5637384"/>
          </a:xfrm>
        </p:spPr>
        <p:txBody>
          <a:bodyPr anchor="b">
            <a:normAutofit/>
          </a:bodyPr>
          <a:lstStyle>
            <a:lvl1pPr>
              <a:defRPr sz="4646"/>
            </a:lvl1pPr>
          </a:lstStyle>
          <a:p>
            <a:r>
              <a:rPr lang="en-US"/>
              <a:t>Click to edit Master title style</a:t>
            </a:r>
            <a:endParaRPr lang="en-US" dirty="0"/>
          </a:p>
        </p:txBody>
      </p:sp>
      <p:sp>
        <p:nvSpPr>
          <p:cNvPr id="3" name="Content Placeholder 2"/>
          <p:cNvSpPr>
            <a:spLocks noGrp="1"/>
          </p:cNvSpPr>
          <p:nvPr>
            <p:ph idx="1"/>
          </p:nvPr>
        </p:nvSpPr>
        <p:spPr>
          <a:xfrm>
            <a:off x="8295775" y="2270559"/>
            <a:ext cx="7865482" cy="2436877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16048" y="12245463"/>
            <a:ext cx="6481360" cy="11396104"/>
          </a:xfrm>
        </p:spPr>
        <p:txBody>
          <a:bodyPr>
            <a:normAutofit/>
          </a:bodyPr>
          <a:lstStyle>
            <a:lvl1pPr marL="0" indent="0">
              <a:buNone/>
              <a:defRPr sz="3252"/>
            </a:lvl1pPr>
            <a:lvl2pPr marL="796522" indent="0">
              <a:buNone/>
              <a:defRPr sz="2439"/>
            </a:lvl2pPr>
            <a:lvl3pPr marL="1593045" indent="0">
              <a:buNone/>
              <a:defRPr sz="2091"/>
            </a:lvl3pPr>
            <a:lvl4pPr marL="2389567" indent="0">
              <a:buNone/>
              <a:defRPr sz="1742"/>
            </a:lvl4pPr>
            <a:lvl5pPr marL="3186090" indent="0">
              <a:buNone/>
              <a:defRPr sz="1742"/>
            </a:lvl5pPr>
            <a:lvl6pPr marL="3982612" indent="0">
              <a:buNone/>
              <a:defRPr sz="1742"/>
            </a:lvl6pPr>
            <a:lvl7pPr marL="4779134" indent="0">
              <a:buNone/>
              <a:defRPr sz="1742"/>
            </a:lvl7pPr>
            <a:lvl8pPr marL="5575657" indent="0">
              <a:buNone/>
              <a:defRPr sz="1742"/>
            </a:lvl8pPr>
            <a:lvl9pPr marL="6372179" indent="0">
              <a:buNone/>
              <a:defRPr sz="1742"/>
            </a:lvl9pPr>
          </a:lstStyle>
          <a:p>
            <a:pPr lvl="0"/>
            <a:r>
              <a:rPr lang="en-US"/>
              <a:t>Click to edit Master text styles</a:t>
            </a:r>
          </a:p>
        </p:txBody>
      </p:sp>
      <p:sp>
        <p:nvSpPr>
          <p:cNvPr id="5" name="Date Placeholder 4"/>
          <p:cNvSpPr>
            <a:spLocks noGrp="1"/>
          </p:cNvSpPr>
          <p:nvPr>
            <p:ph type="dt" sz="half" idx="10"/>
          </p:nvPr>
        </p:nvSpPr>
        <p:spPr/>
        <p:txBody>
          <a:bodyPr/>
          <a:lstStyle/>
          <a:p>
            <a:fld id="{69143655-3FD1-9E47-8EEA-DE1732EAEAA3}" type="datetimeFigureOut">
              <a:rPr lang="en-US" smtClean="0"/>
              <a:t>12/18/2025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1725584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16048" y="21168202"/>
            <a:ext cx="14745211" cy="2499026"/>
          </a:xfrm>
        </p:spPr>
        <p:txBody>
          <a:bodyPr anchor="b">
            <a:normAutofit/>
          </a:bodyPr>
          <a:lstStyle>
            <a:lvl1pPr algn="l">
              <a:defRPr sz="5575"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416048" y="2688026"/>
            <a:ext cx="14745211" cy="16957658"/>
          </a:xfrm>
        </p:spPr>
        <p:txBody>
          <a:bodyPr anchor="t">
            <a:normAutofit/>
          </a:bodyPr>
          <a:lstStyle>
            <a:lvl1pPr marL="0" indent="0" algn="ctr">
              <a:buNone/>
              <a:defRPr sz="3717"/>
            </a:lvl1pPr>
            <a:lvl2pPr marL="1062030" indent="0">
              <a:buNone/>
              <a:defRPr sz="3717"/>
            </a:lvl2pPr>
            <a:lvl3pPr marL="2124060" indent="0">
              <a:buNone/>
              <a:defRPr sz="3717"/>
            </a:lvl3pPr>
            <a:lvl4pPr marL="3186090" indent="0">
              <a:buNone/>
              <a:defRPr sz="3717"/>
            </a:lvl4pPr>
            <a:lvl5pPr marL="4248120" indent="0">
              <a:buNone/>
              <a:defRPr sz="3717"/>
            </a:lvl5pPr>
            <a:lvl6pPr marL="5310149" indent="0">
              <a:buNone/>
              <a:defRPr sz="3717"/>
            </a:lvl6pPr>
            <a:lvl7pPr marL="6372179" indent="0">
              <a:buNone/>
              <a:defRPr sz="3717"/>
            </a:lvl7pPr>
            <a:lvl8pPr marL="7434209" indent="0">
              <a:buNone/>
              <a:defRPr sz="3717"/>
            </a:lvl8pPr>
            <a:lvl9pPr marL="8496239" indent="0">
              <a:buNone/>
              <a:defRPr sz="3717"/>
            </a:lvl9pPr>
          </a:lstStyle>
          <a:p>
            <a:r>
              <a:rPr lang="en-US"/>
              <a:t>Click icon to add picture</a:t>
            </a:r>
            <a:endParaRPr lang="en-US" dirty="0"/>
          </a:p>
        </p:txBody>
      </p:sp>
      <p:sp>
        <p:nvSpPr>
          <p:cNvPr id="4" name="Text Placeholder 3"/>
          <p:cNvSpPr>
            <a:spLocks noGrp="1"/>
          </p:cNvSpPr>
          <p:nvPr>
            <p:ph type="body" sz="half" idx="2"/>
          </p:nvPr>
        </p:nvSpPr>
        <p:spPr>
          <a:xfrm>
            <a:off x="1416048" y="23667227"/>
            <a:ext cx="14745211" cy="2972103"/>
          </a:xfrm>
        </p:spPr>
        <p:txBody>
          <a:bodyPr>
            <a:normAutofit/>
          </a:bodyPr>
          <a:lstStyle>
            <a:lvl1pPr marL="0" indent="0">
              <a:buNone/>
              <a:defRPr sz="2787"/>
            </a:lvl1pPr>
            <a:lvl2pPr marL="1062030" indent="0">
              <a:buNone/>
              <a:defRPr sz="2787"/>
            </a:lvl2pPr>
            <a:lvl3pPr marL="2124060" indent="0">
              <a:buNone/>
              <a:defRPr sz="2323"/>
            </a:lvl3pPr>
            <a:lvl4pPr marL="3186090" indent="0">
              <a:buNone/>
              <a:defRPr sz="2091"/>
            </a:lvl4pPr>
            <a:lvl5pPr marL="4248120" indent="0">
              <a:buNone/>
              <a:defRPr sz="2091"/>
            </a:lvl5pPr>
            <a:lvl6pPr marL="5310149" indent="0">
              <a:buNone/>
              <a:defRPr sz="2091"/>
            </a:lvl6pPr>
            <a:lvl7pPr marL="6372179" indent="0">
              <a:buNone/>
              <a:defRPr sz="2091"/>
            </a:lvl7pPr>
            <a:lvl8pPr marL="7434209" indent="0">
              <a:buNone/>
              <a:defRPr sz="2091"/>
            </a:lvl8pPr>
            <a:lvl9pPr marL="8496239" indent="0">
              <a:buNone/>
              <a:defRPr sz="2091"/>
            </a:lvl9pPr>
          </a:lstStyle>
          <a:p>
            <a:pPr lvl="0"/>
            <a:r>
              <a:rPr lang="en-US"/>
              <a:t>Click to edit Master text styles</a:t>
            </a:r>
          </a:p>
        </p:txBody>
      </p:sp>
      <p:sp>
        <p:nvSpPr>
          <p:cNvPr id="5" name="Date Placeholder 4"/>
          <p:cNvSpPr>
            <a:spLocks noGrp="1"/>
          </p:cNvSpPr>
          <p:nvPr>
            <p:ph type="dt" sz="half" idx="10"/>
          </p:nvPr>
        </p:nvSpPr>
        <p:spPr/>
        <p:txBody>
          <a:bodyPr/>
          <a:lstStyle/>
          <a:p>
            <a:fld id="{69143655-3FD1-9E47-8EEA-DE1732EAEAA3}" type="datetimeFigureOut">
              <a:rPr lang="en-US" smtClean="0"/>
              <a:t>12/18/2025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4213416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16050" y="2688026"/>
            <a:ext cx="14745211" cy="15008143"/>
          </a:xfrm>
        </p:spPr>
        <p:txBody>
          <a:bodyPr anchor="ctr">
            <a:normAutofit/>
          </a:bodyPr>
          <a:lstStyle>
            <a:lvl1pPr algn="l">
              <a:defRPr sz="10221" b="0" cap="none"/>
            </a:lvl1pPr>
          </a:lstStyle>
          <a:p>
            <a:r>
              <a:rPr lang="en-US"/>
              <a:t>Click to edit Master title style</a:t>
            </a:r>
            <a:endParaRPr lang="en-US" dirty="0"/>
          </a:p>
        </p:txBody>
      </p:sp>
      <p:sp>
        <p:nvSpPr>
          <p:cNvPr id="3" name="Text Placeholder 2"/>
          <p:cNvSpPr>
            <a:spLocks noGrp="1"/>
          </p:cNvSpPr>
          <p:nvPr>
            <p:ph type="body" idx="1"/>
          </p:nvPr>
        </p:nvSpPr>
        <p:spPr>
          <a:xfrm>
            <a:off x="1416050" y="19712187"/>
            <a:ext cx="14745211" cy="6927143"/>
          </a:xfrm>
        </p:spPr>
        <p:txBody>
          <a:bodyPr anchor="ctr">
            <a:normAutofit/>
          </a:bodyPr>
          <a:lstStyle>
            <a:lvl1pPr marL="0" indent="0" algn="l">
              <a:buNone/>
              <a:defRPr sz="4181">
                <a:solidFill>
                  <a:schemeClr val="tx1">
                    <a:lumMod val="75000"/>
                    <a:lumOff val="25000"/>
                  </a:schemeClr>
                </a:solidFill>
              </a:defRPr>
            </a:lvl1pPr>
            <a:lvl2pPr marL="1062030" indent="0">
              <a:buNone/>
              <a:defRPr sz="4181">
                <a:solidFill>
                  <a:schemeClr val="tx1">
                    <a:tint val="75000"/>
                  </a:schemeClr>
                </a:solidFill>
              </a:defRPr>
            </a:lvl2pPr>
            <a:lvl3pPr marL="2124060" indent="0">
              <a:buNone/>
              <a:defRPr sz="3717">
                <a:solidFill>
                  <a:schemeClr val="tx1">
                    <a:tint val="75000"/>
                  </a:schemeClr>
                </a:solidFill>
              </a:defRPr>
            </a:lvl3pPr>
            <a:lvl4pPr marL="3186090" indent="0">
              <a:buNone/>
              <a:defRPr sz="3252">
                <a:solidFill>
                  <a:schemeClr val="tx1">
                    <a:tint val="75000"/>
                  </a:schemeClr>
                </a:solidFill>
              </a:defRPr>
            </a:lvl4pPr>
            <a:lvl5pPr marL="4248120" indent="0">
              <a:buNone/>
              <a:defRPr sz="3252">
                <a:solidFill>
                  <a:schemeClr val="tx1">
                    <a:tint val="75000"/>
                  </a:schemeClr>
                </a:solidFill>
              </a:defRPr>
            </a:lvl5pPr>
            <a:lvl6pPr marL="5310149" indent="0">
              <a:buNone/>
              <a:defRPr sz="3252">
                <a:solidFill>
                  <a:schemeClr val="tx1">
                    <a:tint val="75000"/>
                  </a:schemeClr>
                </a:solidFill>
              </a:defRPr>
            </a:lvl6pPr>
            <a:lvl7pPr marL="6372179" indent="0">
              <a:buNone/>
              <a:defRPr sz="3252">
                <a:solidFill>
                  <a:schemeClr val="tx1">
                    <a:tint val="75000"/>
                  </a:schemeClr>
                </a:solidFill>
              </a:defRPr>
            </a:lvl7pPr>
            <a:lvl8pPr marL="7434209" indent="0">
              <a:buNone/>
              <a:defRPr sz="3252">
                <a:solidFill>
                  <a:schemeClr val="tx1">
                    <a:tint val="75000"/>
                  </a:schemeClr>
                </a:solidFill>
              </a:defRPr>
            </a:lvl8pPr>
            <a:lvl9pPr marL="8496239" indent="0">
              <a:buNone/>
              <a:defRPr sz="325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3690535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9993" y="2688026"/>
            <a:ext cx="14105173" cy="13328127"/>
          </a:xfrm>
        </p:spPr>
        <p:txBody>
          <a:bodyPr anchor="ctr">
            <a:normAutofit/>
          </a:bodyPr>
          <a:lstStyle>
            <a:lvl1pPr algn="l">
              <a:defRPr sz="10221"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557703" y="16016153"/>
            <a:ext cx="12589753" cy="1680016"/>
          </a:xfrm>
        </p:spPr>
        <p:txBody>
          <a:bodyPr anchor="ctr">
            <a:noAutofit/>
          </a:bodyPr>
          <a:lstStyle>
            <a:lvl1pPr marL="0" indent="0">
              <a:buFontTx/>
              <a:buNone/>
              <a:defRPr sz="3717">
                <a:solidFill>
                  <a:schemeClr val="tx1">
                    <a:lumMod val="50000"/>
                    <a:lumOff val="50000"/>
                  </a:schemeClr>
                </a:solidFill>
              </a:defRPr>
            </a:lvl1pPr>
            <a:lvl2pPr marL="1062030" indent="0">
              <a:buFontTx/>
              <a:buNone/>
              <a:defRPr/>
            </a:lvl2pPr>
            <a:lvl3pPr marL="2124060" indent="0">
              <a:buFontTx/>
              <a:buNone/>
              <a:defRPr/>
            </a:lvl3pPr>
            <a:lvl4pPr marL="3186090" indent="0">
              <a:buFontTx/>
              <a:buNone/>
              <a:defRPr/>
            </a:lvl4pPr>
            <a:lvl5pPr marL="4248120" indent="0">
              <a:buFontTx/>
              <a:buNone/>
              <a:defRPr/>
            </a:lvl5pPr>
          </a:lstStyle>
          <a:p>
            <a:pPr lvl="0"/>
            <a:r>
              <a:rPr lang="en-US"/>
              <a:t>Click to edit Master text styles</a:t>
            </a:r>
          </a:p>
        </p:txBody>
      </p:sp>
      <p:sp>
        <p:nvSpPr>
          <p:cNvPr id="3" name="Text Placeholder 2"/>
          <p:cNvSpPr>
            <a:spLocks noGrp="1"/>
          </p:cNvSpPr>
          <p:nvPr>
            <p:ph type="body" idx="1"/>
          </p:nvPr>
        </p:nvSpPr>
        <p:spPr>
          <a:xfrm>
            <a:off x="1416047" y="19712187"/>
            <a:ext cx="14745213" cy="6927143"/>
          </a:xfrm>
        </p:spPr>
        <p:txBody>
          <a:bodyPr anchor="ctr">
            <a:normAutofit/>
          </a:bodyPr>
          <a:lstStyle>
            <a:lvl1pPr marL="0" indent="0" algn="l">
              <a:buNone/>
              <a:defRPr sz="4181">
                <a:solidFill>
                  <a:schemeClr val="tx1">
                    <a:lumMod val="75000"/>
                    <a:lumOff val="25000"/>
                  </a:schemeClr>
                </a:solidFill>
              </a:defRPr>
            </a:lvl1pPr>
            <a:lvl2pPr marL="1062030" indent="0">
              <a:buNone/>
              <a:defRPr sz="4181">
                <a:solidFill>
                  <a:schemeClr val="tx1">
                    <a:tint val="75000"/>
                  </a:schemeClr>
                </a:solidFill>
              </a:defRPr>
            </a:lvl2pPr>
            <a:lvl3pPr marL="2124060" indent="0">
              <a:buNone/>
              <a:defRPr sz="3717">
                <a:solidFill>
                  <a:schemeClr val="tx1">
                    <a:tint val="75000"/>
                  </a:schemeClr>
                </a:solidFill>
              </a:defRPr>
            </a:lvl3pPr>
            <a:lvl4pPr marL="3186090" indent="0">
              <a:buNone/>
              <a:defRPr sz="3252">
                <a:solidFill>
                  <a:schemeClr val="tx1">
                    <a:tint val="75000"/>
                  </a:schemeClr>
                </a:solidFill>
              </a:defRPr>
            </a:lvl4pPr>
            <a:lvl5pPr marL="4248120" indent="0">
              <a:buNone/>
              <a:defRPr sz="3252">
                <a:solidFill>
                  <a:schemeClr val="tx1">
                    <a:tint val="75000"/>
                  </a:schemeClr>
                </a:solidFill>
              </a:defRPr>
            </a:lvl5pPr>
            <a:lvl6pPr marL="5310149" indent="0">
              <a:buNone/>
              <a:defRPr sz="3252">
                <a:solidFill>
                  <a:schemeClr val="tx1">
                    <a:tint val="75000"/>
                  </a:schemeClr>
                </a:solidFill>
              </a:defRPr>
            </a:lvl6pPr>
            <a:lvl7pPr marL="6372179" indent="0">
              <a:buNone/>
              <a:defRPr sz="3252">
                <a:solidFill>
                  <a:schemeClr val="tx1">
                    <a:tint val="75000"/>
                  </a:schemeClr>
                </a:solidFill>
              </a:defRPr>
            </a:lvl7pPr>
            <a:lvl8pPr marL="7434209" indent="0">
              <a:buNone/>
              <a:defRPr sz="3252">
                <a:solidFill>
                  <a:schemeClr val="tx1">
                    <a:tint val="75000"/>
                  </a:schemeClr>
                </a:solidFill>
              </a:defRPr>
            </a:lvl8pPr>
            <a:lvl9pPr marL="8496239" indent="0">
              <a:buNone/>
              <a:defRPr sz="325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a:p>
        </p:txBody>
      </p:sp>
      <p:sp>
        <p:nvSpPr>
          <p:cNvPr id="24" name="TextBox 23"/>
          <p:cNvSpPr txBox="1"/>
          <p:nvPr/>
        </p:nvSpPr>
        <p:spPr>
          <a:xfrm>
            <a:off x="1121299" y="3485165"/>
            <a:ext cx="1062314" cy="2578564"/>
          </a:xfrm>
          <a:prstGeom prst="rect">
            <a:avLst/>
          </a:prstGeom>
        </p:spPr>
        <p:txBody>
          <a:bodyPr vert="horz" lIns="212408" tIns="106204" rIns="212408" bIns="106204" rtlCol="0" anchor="ctr">
            <a:noAutofit/>
          </a:bodyPr>
          <a:lstStyle/>
          <a:p>
            <a:pPr lvl="0"/>
            <a:r>
              <a:rPr lang="en-US" sz="18583"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5674344" y="12728242"/>
            <a:ext cx="1062314" cy="2578564"/>
          </a:xfrm>
          <a:prstGeom prst="rect">
            <a:avLst/>
          </a:prstGeom>
        </p:spPr>
        <p:txBody>
          <a:bodyPr vert="horz" lIns="212408" tIns="106204" rIns="212408" bIns="106204" rtlCol="0" anchor="ctr">
            <a:noAutofit/>
          </a:bodyPr>
          <a:lstStyle/>
          <a:p>
            <a:pPr lvl="0"/>
            <a:r>
              <a:rPr lang="en-US" sz="18583"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010293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16047" y="8519083"/>
            <a:ext cx="14745213" cy="11444657"/>
          </a:xfrm>
        </p:spPr>
        <p:txBody>
          <a:bodyPr anchor="b">
            <a:normAutofit/>
          </a:bodyPr>
          <a:lstStyle>
            <a:lvl1pPr algn="l">
              <a:defRPr sz="10221" b="0" cap="none"/>
            </a:lvl1pPr>
          </a:lstStyle>
          <a:p>
            <a:r>
              <a:rPr lang="en-US"/>
              <a:t>Click to edit Master title style</a:t>
            </a:r>
            <a:endParaRPr lang="en-US" dirty="0"/>
          </a:p>
        </p:txBody>
      </p:sp>
      <p:sp>
        <p:nvSpPr>
          <p:cNvPr id="3" name="Text Placeholder 2"/>
          <p:cNvSpPr>
            <a:spLocks noGrp="1"/>
          </p:cNvSpPr>
          <p:nvPr>
            <p:ph type="body" idx="1"/>
          </p:nvPr>
        </p:nvSpPr>
        <p:spPr>
          <a:xfrm>
            <a:off x="1416047" y="19963740"/>
            <a:ext cx="14745213" cy="6675590"/>
          </a:xfrm>
        </p:spPr>
        <p:txBody>
          <a:bodyPr anchor="t">
            <a:normAutofit/>
          </a:bodyPr>
          <a:lstStyle>
            <a:lvl1pPr marL="0" indent="0" algn="l">
              <a:buNone/>
              <a:defRPr sz="4181">
                <a:solidFill>
                  <a:schemeClr val="tx1">
                    <a:lumMod val="75000"/>
                    <a:lumOff val="25000"/>
                  </a:schemeClr>
                </a:solidFill>
              </a:defRPr>
            </a:lvl1pPr>
            <a:lvl2pPr marL="1062030" indent="0">
              <a:buNone/>
              <a:defRPr sz="4181">
                <a:solidFill>
                  <a:schemeClr val="tx1">
                    <a:tint val="75000"/>
                  </a:schemeClr>
                </a:solidFill>
              </a:defRPr>
            </a:lvl2pPr>
            <a:lvl3pPr marL="2124060" indent="0">
              <a:buNone/>
              <a:defRPr sz="3717">
                <a:solidFill>
                  <a:schemeClr val="tx1">
                    <a:tint val="75000"/>
                  </a:schemeClr>
                </a:solidFill>
              </a:defRPr>
            </a:lvl3pPr>
            <a:lvl4pPr marL="3186090" indent="0">
              <a:buNone/>
              <a:defRPr sz="3252">
                <a:solidFill>
                  <a:schemeClr val="tx1">
                    <a:tint val="75000"/>
                  </a:schemeClr>
                </a:solidFill>
              </a:defRPr>
            </a:lvl4pPr>
            <a:lvl5pPr marL="4248120" indent="0">
              <a:buNone/>
              <a:defRPr sz="3252">
                <a:solidFill>
                  <a:schemeClr val="tx1">
                    <a:tint val="75000"/>
                  </a:schemeClr>
                </a:solidFill>
              </a:defRPr>
            </a:lvl5pPr>
            <a:lvl6pPr marL="5310149" indent="0">
              <a:buNone/>
              <a:defRPr sz="3252">
                <a:solidFill>
                  <a:schemeClr val="tx1">
                    <a:tint val="75000"/>
                  </a:schemeClr>
                </a:solidFill>
              </a:defRPr>
            </a:lvl6pPr>
            <a:lvl7pPr marL="6372179" indent="0">
              <a:buNone/>
              <a:defRPr sz="3252">
                <a:solidFill>
                  <a:schemeClr val="tx1">
                    <a:tint val="75000"/>
                  </a:schemeClr>
                </a:solidFill>
              </a:defRPr>
            </a:lvl7pPr>
            <a:lvl8pPr marL="7434209" indent="0">
              <a:buNone/>
              <a:defRPr sz="3252">
                <a:solidFill>
                  <a:schemeClr val="tx1">
                    <a:tint val="75000"/>
                  </a:schemeClr>
                </a:solidFill>
              </a:defRPr>
            </a:lvl8pPr>
            <a:lvl9pPr marL="8496239" indent="0">
              <a:buNone/>
              <a:defRPr sz="325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1625355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799993" y="2688026"/>
            <a:ext cx="14105173" cy="13328127"/>
          </a:xfrm>
        </p:spPr>
        <p:txBody>
          <a:bodyPr anchor="ctr">
            <a:normAutofit/>
          </a:bodyPr>
          <a:lstStyle>
            <a:lvl1pPr algn="l">
              <a:defRPr sz="10221"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16043" y="17696168"/>
            <a:ext cx="14745215" cy="2267572"/>
          </a:xfrm>
        </p:spPr>
        <p:txBody>
          <a:bodyPr anchor="b">
            <a:noAutofit/>
          </a:bodyPr>
          <a:lstStyle>
            <a:lvl1pPr marL="0" indent="0">
              <a:buFontTx/>
              <a:buNone/>
              <a:defRPr sz="5575">
                <a:solidFill>
                  <a:schemeClr val="tx1">
                    <a:lumMod val="75000"/>
                    <a:lumOff val="25000"/>
                  </a:schemeClr>
                </a:solidFill>
              </a:defRPr>
            </a:lvl1pPr>
            <a:lvl2pPr marL="1062030" indent="0">
              <a:buFontTx/>
              <a:buNone/>
              <a:defRPr/>
            </a:lvl2pPr>
            <a:lvl3pPr marL="2124060" indent="0">
              <a:buFontTx/>
              <a:buNone/>
              <a:defRPr/>
            </a:lvl3pPr>
            <a:lvl4pPr marL="3186090" indent="0">
              <a:buFontTx/>
              <a:buNone/>
              <a:defRPr/>
            </a:lvl4pPr>
            <a:lvl5pPr marL="4248120" indent="0">
              <a:buFontTx/>
              <a:buNone/>
              <a:defRPr/>
            </a:lvl5pPr>
          </a:lstStyle>
          <a:p>
            <a:pPr lvl="0"/>
            <a:r>
              <a:rPr lang="en-US"/>
              <a:t>Click to edit Master text styles</a:t>
            </a:r>
          </a:p>
        </p:txBody>
      </p:sp>
      <p:sp>
        <p:nvSpPr>
          <p:cNvPr id="3" name="Text Placeholder 2"/>
          <p:cNvSpPr>
            <a:spLocks noGrp="1"/>
          </p:cNvSpPr>
          <p:nvPr>
            <p:ph type="body" idx="1"/>
          </p:nvPr>
        </p:nvSpPr>
        <p:spPr>
          <a:xfrm>
            <a:off x="1416047" y="19963740"/>
            <a:ext cx="14745213" cy="6675590"/>
          </a:xfrm>
        </p:spPr>
        <p:txBody>
          <a:bodyPr anchor="t">
            <a:normAutofit/>
          </a:bodyPr>
          <a:lstStyle>
            <a:lvl1pPr marL="0" indent="0" algn="l">
              <a:buNone/>
              <a:defRPr sz="4181">
                <a:solidFill>
                  <a:schemeClr val="tx1">
                    <a:lumMod val="50000"/>
                    <a:lumOff val="50000"/>
                  </a:schemeClr>
                </a:solidFill>
              </a:defRPr>
            </a:lvl1pPr>
            <a:lvl2pPr marL="1062030" indent="0">
              <a:buNone/>
              <a:defRPr sz="4181">
                <a:solidFill>
                  <a:schemeClr val="tx1">
                    <a:tint val="75000"/>
                  </a:schemeClr>
                </a:solidFill>
              </a:defRPr>
            </a:lvl2pPr>
            <a:lvl3pPr marL="2124060" indent="0">
              <a:buNone/>
              <a:defRPr sz="3717">
                <a:solidFill>
                  <a:schemeClr val="tx1">
                    <a:tint val="75000"/>
                  </a:schemeClr>
                </a:solidFill>
              </a:defRPr>
            </a:lvl3pPr>
            <a:lvl4pPr marL="3186090" indent="0">
              <a:buNone/>
              <a:defRPr sz="3252">
                <a:solidFill>
                  <a:schemeClr val="tx1">
                    <a:tint val="75000"/>
                  </a:schemeClr>
                </a:solidFill>
              </a:defRPr>
            </a:lvl4pPr>
            <a:lvl5pPr marL="4248120" indent="0">
              <a:buNone/>
              <a:defRPr sz="3252">
                <a:solidFill>
                  <a:schemeClr val="tx1">
                    <a:tint val="75000"/>
                  </a:schemeClr>
                </a:solidFill>
              </a:defRPr>
            </a:lvl5pPr>
            <a:lvl6pPr marL="5310149" indent="0">
              <a:buNone/>
              <a:defRPr sz="3252">
                <a:solidFill>
                  <a:schemeClr val="tx1">
                    <a:tint val="75000"/>
                  </a:schemeClr>
                </a:solidFill>
              </a:defRPr>
            </a:lvl6pPr>
            <a:lvl7pPr marL="6372179" indent="0">
              <a:buNone/>
              <a:defRPr sz="3252">
                <a:solidFill>
                  <a:schemeClr val="tx1">
                    <a:tint val="75000"/>
                  </a:schemeClr>
                </a:solidFill>
              </a:defRPr>
            </a:lvl7pPr>
            <a:lvl8pPr marL="7434209" indent="0">
              <a:buNone/>
              <a:defRPr sz="3252">
                <a:solidFill>
                  <a:schemeClr val="tx1">
                    <a:tint val="75000"/>
                  </a:schemeClr>
                </a:solidFill>
              </a:defRPr>
            </a:lvl8pPr>
            <a:lvl9pPr marL="8496239" indent="0">
              <a:buNone/>
              <a:defRPr sz="325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a:p>
        </p:txBody>
      </p:sp>
      <p:sp>
        <p:nvSpPr>
          <p:cNvPr id="24" name="TextBox 23"/>
          <p:cNvSpPr txBox="1"/>
          <p:nvPr/>
        </p:nvSpPr>
        <p:spPr>
          <a:xfrm>
            <a:off x="1121299" y="3485165"/>
            <a:ext cx="1062314" cy="2578564"/>
          </a:xfrm>
          <a:prstGeom prst="rect">
            <a:avLst/>
          </a:prstGeom>
        </p:spPr>
        <p:txBody>
          <a:bodyPr vert="horz" lIns="212408" tIns="106204" rIns="212408" bIns="106204" rtlCol="0" anchor="ctr">
            <a:noAutofit/>
          </a:bodyPr>
          <a:lstStyle/>
          <a:p>
            <a:pPr lvl="0"/>
            <a:r>
              <a:rPr lang="en-US" sz="18583"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5674344" y="12728242"/>
            <a:ext cx="1062314" cy="2578564"/>
          </a:xfrm>
          <a:prstGeom prst="rect">
            <a:avLst/>
          </a:prstGeom>
        </p:spPr>
        <p:txBody>
          <a:bodyPr vert="horz" lIns="212408" tIns="106204" rIns="212408" bIns="106204" rtlCol="0" anchor="ctr">
            <a:noAutofit/>
          </a:bodyPr>
          <a:lstStyle/>
          <a:p>
            <a:pPr lvl="0"/>
            <a:r>
              <a:rPr lang="en-US" sz="18583"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0091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30565" y="2688026"/>
            <a:ext cx="14730695" cy="13328127"/>
          </a:xfrm>
        </p:spPr>
        <p:txBody>
          <a:bodyPr anchor="ctr">
            <a:normAutofit/>
          </a:bodyPr>
          <a:lstStyle>
            <a:lvl1pPr algn="l">
              <a:defRPr sz="10221"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16043" y="17696168"/>
            <a:ext cx="14745215" cy="2267572"/>
          </a:xfrm>
        </p:spPr>
        <p:txBody>
          <a:bodyPr anchor="b">
            <a:noAutofit/>
          </a:bodyPr>
          <a:lstStyle>
            <a:lvl1pPr marL="0" indent="0">
              <a:buFontTx/>
              <a:buNone/>
              <a:defRPr sz="5575">
                <a:solidFill>
                  <a:schemeClr val="accent1"/>
                </a:solidFill>
              </a:defRPr>
            </a:lvl1pPr>
            <a:lvl2pPr marL="1062030" indent="0">
              <a:buFontTx/>
              <a:buNone/>
              <a:defRPr/>
            </a:lvl2pPr>
            <a:lvl3pPr marL="2124060" indent="0">
              <a:buFontTx/>
              <a:buNone/>
              <a:defRPr/>
            </a:lvl3pPr>
            <a:lvl4pPr marL="3186090" indent="0">
              <a:buFontTx/>
              <a:buNone/>
              <a:defRPr/>
            </a:lvl4pPr>
            <a:lvl5pPr marL="4248120" indent="0">
              <a:buFontTx/>
              <a:buNone/>
              <a:defRPr/>
            </a:lvl5pPr>
          </a:lstStyle>
          <a:p>
            <a:pPr lvl="0"/>
            <a:r>
              <a:rPr lang="en-US"/>
              <a:t>Click to edit Master text styles</a:t>
            </a:r>
          </a:p>
        </p:txBody>
      </p:sp>
      <p:sp>
        <p:nvSpPr>
          <p:cNvPr id="3" name="Text Placeholder 2"/>
          <p:cNvSpPr>
            <a:spLocks noGrp="1"/>
          </p:cNvSpPr>
          <p:nvPr>
            <p:ph type="body" idx="1"/>
          </p:nvPr>
        </p:nvSpPr>
        <p:spPr>
          <a:xfrm>
            <a:off x="1416047" y="19963740"/>
            <a:ext cx="14745213" cy="6675590"/>
          </a:xfrm>
        </p:spPr>
        <p:txBody>
          <a:bodyPr anchor="t">
            <a:normAutofit/>
          </a:bodyPr>
          <a:lstStyle>
            <a:lvl1pPr marL="0" indent="0" algn="l">
              <a:buNone/>
              <a:defRPr sz="4181">
                <a:solidFill>
                  <a:schemeClr val="tx1">
                    <a:lumMod val="50000"/>
                    <a:lumOff val="50000"/>
                  </a:schemeClr>
                </a:solidFill>
              </a:defRPr>
            </a:lvl1pPr>
            <a:lvl2pPr marL="1062030" indent="0">
              <a:buNone/>
              <a:defRPr sz="4181">
                <a:solidFill>
                  <a:schemeClr val="tx1">
                    <a:tint val="75000"/>
                  </a:schemeClr>
                </a:solidFill>
              </a:defRPr>
            </a:lvl2pPr>
            <a:lvl3pPr marL="2124060" indent="0">
              <a:buNone/>
              <a:defRPr sz="3717">
                <a:solidFill>
                  <a:schemeClr val="tx1">
                    <a:tint val="75000"/>
                  </a:schemeClr>
                </a:solidFill>
              </a:defRPr>
            </a:lvl3pPr>
            <a:lvl4pPr marL="3186090" indent="0">
              <a:buNone/>
              <a:defRPr sz="3252">
                <a:solidFill>
                  <a:schemeClr val="tx1">
                    <a:tint val="75000"/>
                  </a:schemeClr>
                </a:solidFill>
              </a:defRPr>
            </a:lvl4pPr>
            <a:lvl5pPr marL="4248120" indent="0">
              <a:buNone/>
              <a:defRPr sz="3252">
                <a:solidFill>
                  <a:schemeClr val="tx1">
                    <a:tint val="75000"/>
                  </a:schemeClr>
                </a:solidFill>
              </a:defRPr>
            </a:lvl5pPr>
            <a:lvl6pPr marL="5310149" indent="0">
              <a:buNone/>
              <a:defRPr sz="3252">
                <a:solidFill>
                  <a:schemeClr val="tx1">
                    <a:tint val="75000"/>
                  </a:schemeClr>
                </a:solidFill>
              </a:defRPr>
            </a:lvl6pPr>
            <a:lvl7pPr marL="6372179" indent="0">
              <a:buNone/>
              <a:defRPr sz="3252">
                <a:solidFill>
                  <a:schemeClr val="tx1">
                    <a:tint val="75000"/>
                  </a:schemeClr>
                </a:solidFill>
              </a:defRPr>
            </a:lvl7pPr>
            <a:lvl8pPr marL="7434209" indent="0">
              <a:buNone/>
              <a:defRPr sz="3252">
                <a:solidFill>
                  <a:schemeClr val="tx1">
                    <a:tint val="75000"/>
                  </a:schemeClr>
                </a:solidFill>
              </a:defRPr>
            </a:lvl8pPr>
            <a:lvl9pPr marL="8496239" indent="0">
              <a:buNone/>
              <a:defRPr sz="325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25649122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391160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884798" y="2688028"/>
            <a:ext cx="2273699" cy="23156225"/>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416048" y="2688028"/>
            <a:ext cx="12067612" cy="231562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a:p>
        </p:txBody>
      </p:sp>
    </p:spTree>
    <p:extLst>
      <p:ext uri="{BB962C8B-B14F-4D97-AF65-F5344CB8AC3E}">
        <p14:creationId xmlns:p14="http://schemas.microsoft.com/office/powerpoint/2010/main" val="507520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9667" y="-37338"/>
            <a:ext cx="21300693" cy="30314963"/>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416049" y="2688026"/>
            <a:ext cx="14745208" cy="582405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16048" y="9527104"/>
            <a:ext cx="14745211" cy="171122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55964" y="26639337"/>
            <a:ext cx="1589182" cy="1610015"/>
          </a:xfrm>
          <a:prstGeom prst="rect">
            <a:avLst/>
          </a:prstGeom>
        </p:spPr>
        <p:txBody>
          <a:bodyPr vert="horz" lIns="91440" tIns="45720" rIns="91440" bIns="45720" rtlCol="0" anchor="ctr"/>
          <a:lstStyle>
            <a:lvl1pPr algn="r">
              <a:defRPr sz="2091">
                <a:solidFill>
                  <a:schemeClr val="tx1">
                    <a:tint val="75000"/>
                  </a:schemeClr>
                </a:solidFill>
              </a:defRPr>
            </a:lvl1pPr>
          </a:lstStyle>
          <a:p>
            <a:fld id="{69143655-3FD1-9E47-8EEA-DE1732EAEAA3}" type="datetimeFigureOut">
              <a:rPr lang="en-US" smtClean="0"/>
              <a:t>12/18/2025</a:t>
            </a:fld>
            <a:endParaRPr lang="en-US"/>
          </a:p>
        </p:txBody>
      </p:sp>
      <p:sp>
        <p:nvSpPr>
          <p:cNvPr id="5" name="Footer Placeholder 4"/>
          <p:cNvSpPr>
            <a:spLocks noGrp="1"/>
          </p:cNvSpPr>
          <p:nvPr>
            <p:ph type="ftr" sz="quarter" idx="3"/>
          </p:nvPr>
        </p:nvSpPr>
        <p:spPr>
          <a:xfrm>
            <a:off x="1416049" y="26639337"/>
            <a:ext cx="10738781" cy="1610015"/>
          </a:xfrm>
          <a:prstGeom prst="rect">
            <a:avLst/>
          </a:prstGeom>
        </p:spPr>
        <p:txBody>
          <a:bodyPr vert="horz" lIns="91440" tIns="45720" rIns="91440" bIns="45720" rtlCol="0" anchor="ctr"/>
          <a:lstStyle>
            <a:lvl1pPr algn="l">
              <a:defRPr sz="2091">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4970445" y="26639337"/>
            <a:ext cx="1190815" cy="1610015"/>
          </a:xfrm>
          <a:prstGeom prst="rect">
            <a:avLst/>
          </a:prstGeom>
        </p:spPr>
        <p:txBody>
          <a:bodyPr vert="horz" lIns="91440" tIns="45720" rIns="91440" bIns="45720" rtlCol="0" anchor="ctr"/>
          <a:lstStyle>
            <a:lvl1pPr algn="r">
              <a:defRPr sz="2091">
                <a:solidFill>
                  <a:schemeClr val="accent1"/>
                </a:solidFill>
              </a:defRPr>
            </a:lvl1pPr>
          </a:lstStyle>
          <a:p>
            <a:fld id="{00F43E76-E5E4-3948-B621-FA1D9E6EEFAD}" type="slidenum">
              <a:rPr lang="en-US" smtClean="0"/>
              <a:t>‹#›</a:t>
            </a:fld>
            <a:endParaRPr lang="en-US"/>
          </a:p>
        </p:txBody>
      </p:sp>
    </p:spTree>
    <p:extLst>
      <p:ext uri="{BB962C8B-B14F-4D97-AF65-F5344CB8AC3E}">
        <p14:creationId xmlns:p14="http://schemas.microsoft.com/office/powerpoint/2010/main" val="44843596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1062030" rtl="0" eaLnBrk="1" latinLnBrk="0" hangingPunct="1">
        <a:spcBef>
          <a:spcPct val="0"/>
        </a:spcBef>
        <a:buNone/>
        <a:defRPr sz="8362"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796522" indent="-796522" algn="l" defTabSz="1062030" rtl="0" eaLnBrk="1" latinLnBrk="0" hangingPunct="1">
        <a:spcBef>
          <a:spcPts val="2323"/>
        </a:spcBef>
        <a:spcAft>
          <a:spcPts val="0"/>
        </a:spcAft>
        <a:buClr>
          <a:schemeClr val="accent1"/>
        </a:buClr>
        <a:buSzPct val="80000"/>
        <a:buFont typeface="Wingdings 3" charset="2"/>
        <a:buChar char=""/>
        <a:defRPr sz="4181" kern="1200">
          <a:solidFill>
            <a:schemeClr val="tx1">
              <a:lumMod val="75000"/>
              <a:lumOff val="25000"/>
            </a:schemeClr>
          </a:solidFill>
          <a:latin typeface="+mn-lt"/>
          <a:ea typeface="+mn-ea"/>
          <a:cs typeface="+mn-cs"/>
        </a:defRPr>
      </a:lvl1pPr>
      <a:lvl2pPr marL="1725799" indent="-663769" algn="l" defTabSz="1062030" rtl="0" eaLnBrk="1" latinLnBrk="0" hangingPunct="1">
        <a:spcBef>
          <a:spcPts val="2323"/>
        </a:spcBef>
        <a:spcAft>
          <a:spcPts val="0"/>
        </a:spcAft>
        <a:buClr>
          <a:schemeClr val="accent1"/>
        </a:buClr>
        <a:buSzPct val="80000"/>
        <a:buFont typeface="Wingdings 3" charset="2"/>
        <a:buChar char=""/>
        <a:defRPr sz="3717" kern="1200">
          <a:solidFill>
            <a:schemeClr val="tx1">
              <a:lumMod val="75000"/>
              <a:lumOff val="25000"/>
            </a:schemeClr>
          </a:solidFill>
          <a:latin typeface="+mn-lt"/>
          <a:ea typeface="+mn-ea"/>
          <a:cs typeface="+mn-cs"/>
        </a:defRPr>
      </a:lvl2pPr>
      <a:lvl3pPr marL="2655075" indent="-531015" algn="l" defTabSz="1062030" rtl="0" eaLnBrk="1" latinLnBrk="0" hangingPunct="1">
        <a:spcBef>
          <a:spcPts val="2323"/>
        </a:spcBef>
        <a:spcAft>
          <a:spcPts val="0"/>
        </a:spcAft>
        <a:buClr>
          <a:schemeClr val="accent1"/>
        </a:buClr>
        <a:buSzPct val="80000"/>
        <a:buFont typeface="Wingdings 3" charset="2"/>
        <a:buChar char=""/>
        <a:defRPr sz="3252" kern="1200">
          <a:solidFill>
            <a:schemeClr val="tx1">
              <a:lumMod val="75000"/>
              <a:lumOff val="25000"/>
            </a:schemeClr>
          </a:solidFill>
          <a:latin typeface="+mn-lt"/>
          <a:ea typeface="+mn-ea"/>
          <a:cs typeface="+mn-cs"/>
        </a:defRPr>
      </a:lvl3pPr>
      <a:lvl4pPr marL="3717105" indent="-531015" algn="l" defTabSz="1062030" rtl="0" eaLnBrk="1" latinLnBrk="0" hangingPunct="1">
        <a:spcBef>
          <a:spcPts val="2323"/>
        </a:spcBef>
        <a:spcAft>
          <a:spcPts val="0"/>
        </a:spcAft>
        <a:buClr>
          <a:schemeClr val="accent1"/>
        </a:buClr>
        <a:buSzPct val="80000"/>
        <a:buFont typeface="Wingdings 3" charset="2"/>
        <a:buChar char=""/>
        <a:defRPr sz="2787" kern="1200">
          <a:solidFill>
            <a:schemeClr val="tx1">
              <a:lumMod val="75000"/>
              <a:lumOff val="25000"/>
            </a:schemeClr>
          </a:solidFill>
          <a:latin typeface="+mn-lt"/>
          <a:ea typeface="+mn-ea"/>
          <a:cs typeface="+mn-cs"/>
        </a:defRPr>
      </a:lvl4pPr>
      <a:lvl5pPr marL="4779134" indent="-531015" algn="l" defTabSz="1062030" rtl="0" eaLnBrk="1" latinLnBrk="0" hangingPunct="1">
        <a:spcBef>
          <a:spcPts val="2323"/>
        </a:spcBef>
        <a:spcAft>
          <a:spcPts val="0"/>
        </a:spcAft>
        <a:buClr>
          <a:schemeClr val="accent1"/>
        </a:buClr>
        <a:buSzPct val="80000"/>
        <a:buFont typeface="Wingdings 3" charset="2"/>
        <a:buChar char=""/>
        <a:defRPr sz="2787" kern="1200">
          <a:solidFill>
            <a:schemeClr val="tx1">
              <a:lumMod val="75000"/>
              <a:lumOff val="25000"/>
            </a:schemeClr>
          </a:solidFill>
          <a:latin typeface="+mn-lt"/>
          <a:ea typeface="+mn-ea"/>
          <a:cs typeface="+mn-cs"/>
        </a:defRPr>
      </a:lvl5pPr>
      <a:lvl6pPr marL="5841164" indent="-531015" algn="l" defTabSz="1062030" rtl="0" eaLnBrk="1" latinLnBrk="0" hangingPunct="1">
        <a:spcBef>
          <a:spcPts val="2323"/>
        </a:spcBef>
        <a:spcAft>
          <a:spcPts val="0"/>
        </a:spcAft>
        <a:buClr>
          <a:schemeClr val="accent1"/>
        </a:buClr>
        <a:buSzPct val="80000"/>
        <a:buFont typeface="Wingdings 3" charset="2"/>
        <a:buChar char=""/>
        <a:defRPr sz="2787" kern="1200">
          <a:solidFill>
            <a:schemeClr val="tx1">
              <a:lumMod val="75000"/>
              <a:lumOff val="25000"/>
            </a:schemeClr>
          </a:solidFill>
          <a:latin typeface="+mn-lt"/>
          <a:ea typeface="+mn-ea"/>
          <a:cs typeface="+mn-cs"/>
        </a:defRPr>
      </a:lvl6pPr>
      <a:lvl7pPr marL="6903194" indent="-531015" algn="l" defTabSz="1062030" rtl="0" eaLnBrk="1" latinLnBrk="0" hangingPunct="1">
        <a:spcBef>
          <a:spcPts val="2323"/>
        </a:spcBef>
        <a:spcAft>
          <a:spcPts val="0"/>
        </a:spcAft>
        <a:buClr>
          <a:schemeClr val="accent1"/>
        </a:buClr>
        <a:buSzPct val="80000"/>
        <a:buFont typeface="Wingdings 3" charset="2"/>
        <a:buChar char=""/>
        <a:defRPr sz="2787" kern="1200">
          <a:solidFill>
            <a:schemeClr val="tx1">
              <a:lumMod val="75000"/>
              <a:lumOff val="25000"/>
            </a:schemeClr>
          </a:solidFill>
          <a:latin typeface="+mn-lt"/>
          <a:ea typeface="+mn-ea"/>
          <a:cs typeface="+mn-cs"/>
        </a:defRPr>
      </a:lvl7pPr>
      <a:lvl8pPr marL="7965224" indent="-531015" algn="l" defTabSz="1062030" rtl="0" eaLnBrk="1" latinLnBrk="0" hangingPunct="1">
        <a:spcBef>
          <a:spcPts val="2323"/>
        </a:spcBef>
        <a:spcAft>
          <a:spcPts val="0"/>
        </a:spcAft>
        <a:buClr>
          <a:schemeClr val="accent1"/>
        </a:buClr>
        <a:buSzPct val="80000"/>
        <a:buFont typeface="Wingdings 3" charset="2"/>
        <a:buChar char=""/>
        <a:defRPr sz="2787" kern="1200">
          <a:solidFill>
            <a:schemeClr val="tx1">
              <a:lumMod val="75000"/>
              <a:lumOff val="25000"/>
            </a:schemeClr>
          </a:solidFill>
          <a:latin typeface="+mn-lt"/>
          <a:ea typeface="+mn-ea"/>
          <a:cs typeface="+mn-cs"/>
        </a:defRPr>
      </a:lvl8pPr>
      <a:lvl9pPr marL="9027254" indent="-531015" algn="l" defTabSz="1062030" rtl="0" eaLnBrk="1" latinLnBrk="0" hangingPunct="1">
        <a:spcBef>
          <a:spcPts val="2323"/>
        </a:spcBef>
        <a:spcAft>
          <a:spcPts val="0"/>
        </a:spcAft>
        <a:buClr>
          <a:schemeClr val="accent1"/>
        </a:buClr>
        <a:buSzPct val="80000"/>
        <a:buFont typeface="Wingdings 3" charset="2"/>
        <a:buChar char=""/>
        <a:defRPr sz="2787" kern="1200">
          <a:solidFill>
            <a:schemeClr val="tx1">
              <a:lumMod val="75000"/>
              <a:lumOff val="25000"/>
            </a:schemeClr>
          </a:solidFill>
          <a:latin typeface="+mn-lt"/>
          <a:ea typeface="+mn-ea"/>
          <a:cs typeface="+mn-cs"/>
        </a:defRPr>
      </a:lvl9pPr>
    </p:bodyStyle>
    <p:otherStyle>
      <a:defPPr>
        <a:defRPr lang="en-US"/>
      </a:defPPr>
      <a:lvl1pPr marL="0" algn="l" defTabSz="1062030" rtl="0" eaLnBrk="1" latinLnBrk="0" hangingPunct="1">
        <a:defRPr sz="4181" kern="1200">
          <a:solidFill>
            <a:schemeClr val="tx1"/>
          </a:solidFill>
          <a:latin typeface="+mn-lt"/>
          <a:ea typeface="+mn-ea"/>
          <a:cs typeface="+mn-cs"/>
        </a:defRPr>
      </a:lvl1pPr>
      <a:lvl2pPr marL="1062030" algn="l" defTabSz="1062030" rtl="0" eaLnBrk="1" latinLnBrk="0" hangingPunct="1">
        <a:defRPr sz="4181" kern="1200">
          <a:solidFill>
            <a:schemeClr val="tx1"/>
          </a:solidFill>
          <a:latin typeface="+mn-lt"/>
          <a:ea typeface="+mn-ea"/>
          <a:cs typeface="+mn-cs"/>
        </a:defRPr>
      </a:lvl2pPr>
      <a:lvl3pPr marL="2124060" algn="l" defTabSz="1062030" rtl="0" eaLnBrk="1" latinLnBrk="0" hangingPunct="1">
        <a:defRPr sz="4181" kern="1200">
          <a:solidFill>
            <a:schemeClr val="tx1"/>
          </a:solidFill>
          <a:latin typeface="+mn-lt"/>
          <a:ea typeface="+mn-ea"/>
          <a:cs typeface="+mn-cs"/>
        </a:defRPr>
      </a:lvl3pPr>
      <a:lvl4pPr marL="3186090" algn="l" defTabSz="1062030" rtl="0" eaLnBrk="1" latinLnBrk="0" hangingPunct="1">
        <a:defRPr sz="4181" kern="1200">
          <a:solidFill>
            <a:schemeClr val="tx1"/>
          </a:solidFill>
          <a:latin typeface="+mn-lt"/>
          <a:ea typeface="+mn-ea"/>
          <a:cs typeface="+mn-cs"/>
        </a:defRPr>
      </a:lvl4pPr>
      <a:lvl5pPr marL="4248120" algn="l" defTabSz="1062030" rtl="0" eaLnBrk="1" latinLnBrk="0" hangingPunct="1">
        <a:defRPr sz="4181" kern="1200">
          <a:solidFill>
            <a:schemeClr val="tx1"/>
          </a:solidFill>
          <a:latin typeface="+mn-lt"/>
          <a:ea typeface="+mn-ea"/>
          <a:cs typeface="+mn-cs"/>
        </a:defRPr>
      </a:lvl5pPr>
      <a:lvl6pPr marL="5310149" algn="l" defTabSz="1062030" rtl="0" eaLnBrk="1" latinLnBrk="0" hangingPunct="1">
        <a:defRPr sz="4181" kern="1200">
          <a:solidFill>
            <a:schemeClr val="tx1"/>
          </a:solidFill>
          <a:latin typeface="+mn-lt"/>
          <a:ea typeface="+mn-ea"/>
          <a:cs typeface="+mn-cs"/>
        </a:defRPr>
      </a:lvl6pPr>
      <a:lvl7pPr marL="6372179" algn="l" defTabSz="1062030" rtl="0" eaLnBrk="1" latinLnBrk="0" hangingPunct="1">
        <a:defRPr sz="4181" kern="1200">
          <a:solidFill>
            <a:schemeClr val="tx1"/>
          </a:solidFill>
          <a:latin typeface="+mn-lt"/>
          <a:ea typeface="+mn-ea"/>
          <a:cs typeface="+mn-cs"/>
        </a:defRPr>
      </a:lvl7pPr>
      <a:lvl8pPr marL="7434209" algn="l" defTabSz="1062030" rtl="0" eaLnBrk="1" latinLnBrk="0" hangingPunct="1">
        <a:defRPr sz="4181" kern="1200">
          <a:solidFill>
            <a:schemeClr val="tx1"/>
          </a:solidFill>
          <a:latin typeface="+mn-lt"/>
          <a:ea typeface="+mn-ea"/>
          <a:cs typeface="+mn-cs"/>
        </a:defRPr>
      </a:lvl8pPr>
      <a:lvl9pPr marL="8496239" algn="l" defTabSz="1062030" rtl="0" eaLnBrk="1" latinLnBrk="0" hangingPunct="1">
        <a:defRPr sz="418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frontiersin.org/articles/10.3389/fpubh.2017.00192/full"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hiostate.pressbooks.pub/feptechcomm/chapter/2-audience/"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openbooks.lib.msu.edu/isb202/chapter/stakeholders-and-authority/"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usq.pressbooks.pub/wellbeing/chapter/theoretical-conceptualisations-of-wellbeing/"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sciwri.club/archives/575"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uminntilt.com/2013/11/04/naming-ourselves-as-technology-adopters-a-new-nuanced-model/"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iphonemod.net/apple-watch-series-3-after-year-preview.html" TargetMode="Externa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hyperlink" Target="https://www.iphonemod.net/best-features-apple-watch-for-new-user-suggestion.html" TargetMode="External"/><Relationship Id="rId5" Type="http://schemas.openxmlformats.org/officeDocument/2006/relationships/image" Target="../media/image9.jpg"/><Relationship Id="rId4" Type="http://schemas.openxmlformats.org/officeDocument/2006/relationships/hyperlink" Target="https://creativecommons.org/licenses/by-nc/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iris.peabody.vanderbilt.edu/module/di/cwrap/"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symbiosisonlinepublishing.com/endocrinology-diabetes/endocrinology-diabetes133.php" TargetMode="External"/><Relationship Id="rId2" Type="http://schemas.openxmlformats.org/officeDocument/2006/relationships/image" Target="../media/image11.gif"/><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cato.org/blog/federal-housing-tax-credit-2060-pages-brutal-complexity" TargetMode="External"/><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flickr.com/photos/39298497@N03/3612355859/"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blogcued.blogspot.com/2023/06/a-medida-que-la-inteligencia-artificial.html" TargetMode="External"/><Relationship Id="rId2" Type="http://schemas.openxmlformats.org/officeDocument/2006/relationships/image" Target="../media/image14.webp"/><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urvtools.org/wiki/surveillance-design-framework/doku.php?id=13-dissemination"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hyperlink" Target="https://mind-link.co.uk/?utm_source=chatgpt.com" TargetMode="External"/><Relationship Id="rId2" Type="http://schemas.openxmlformats.org/officeDocument/2006/relationships/hyperlink" Target="https://mind-link.co.uk/about/?utm_source=chatgpt.com" TargetMode="External"/><Relationship Id="rId1" Type="http://schemas.openxmlformats.org/officeDocument/2006/relationships/slideLayout" Target="../slideLayouts/slideLayout2.xml"/><Relationship Id="rId6" Type="http://schemas.openxmlformats.org/officeDocument/2006/relationships/hyperlink" Target="https://en.wikipedia.org/wiki/Mind_%28charity%29?utm_source=chatgpt.com" TargetMode="External"/><Relationship Id="rId5" Type="http://schemas.openxmlformats.org/officeDocument/2006/relationships/hyperlink" Target="https://www.gov.uk/government/news/50-million-boost-for-groundbreaking-mental-health-research?utm_source=chatgpt.com" TargetMode="External"/><Relationship Id="rId4" Type="http://schemas.openxmlformats.org/officeDocument/2006/relationships/hyperlink" Target="https://www.ukri.org/news/innovate-uk-invests-in-digital-solutions-for-mental-health/?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1081-7864-3B35-6CA7-E821F8C313B8}"/>
              </a:ext>
            </a:extLst>
          </p:cNvPr>
          <p:cNvSpPr>
            <a:spLocks noGrp="1"/>
          </p:cNvSpPr>
          <p:nvPr>
            <p:ph type="title"/>
          </p:nvPr>
        </p:nvSpPr>
        <p:spPr>
          <a:xfrm>
            <a:off x="1653004" y="2377440"/>
            <a:ext cx="18875276" cy="8111266"/>
          </a:xfrm>
        </p:spPr>
        <p:txBody>
          <a:bodyPr>
            <a:noAutofit/>
          </a:bodyPr>
          <a:lstStyle/>
          <a:p>
            <a:r>
              <a:rPr lang="en-US" sz="9600" dirty="0"/>
              <a:t>Student Name: Esmael </a:t>
            </a:r>
            <a:r>
              <a:rPr lang="en-US" sz="9600" dirty="0" err="1"/>
              <a:t>kisomose</a:t>
            </a:r>
            <a:r>
              <a:rPr lang="en-US" sz="9600" dirty="0"/>
              <a:t>                  </a:t>
            </a:r>
            <a:br>
              <a:rPr lang="en-US" sz="9600" dirty="0"/>
            </a:br>
            <a:br>
              <a:rPr lang="en-US" sz="9600" dirty="0"/>
            </a:br>
            <a:r>
              <a:rPr lang="en-US" sz="9600" dirty="0"/>
              <a:t>Lecture name:  </a:t>
            </a:r>
            <a:r>
              <a:rPr lang="en-US" sz="9600" dirty="0" err="1"/>
              <a:t>caroline</a:t>
            </a:r>
            <a:r>
              <a:rPr lang="en-US" sz="9600" dirty="0"/>
              <a:t>  salami                  </a:t>
            </a:r>
            <a:br>
              <a:rPr lang="en-US" sz="9600" dirty="0"/>
            </a:br>
            <a:r>
              <a:rPr lang="en-US" sz="9600" dirty="0"/>
              <a:t>Module:</a:t>
            </a:r>
            <a:r>
              <a:rPr lang="en-GB" b="1" dirty="0"/>
              <a:t>BMHP5014_LON</a:t>
            </a:r>
            <a:br>
              <a:rPr lang="en-GB" b="1" dirty="0"/>
            </a:br>
            <a:r>
              <a:rPr lang="en-GB" b="1" dirty="0"/>
              <a:t> Topic: Creativity and Value Creation</a:t>
            </a:r>
            <a:br>
              <a:rPr lang="en-GB" b="1" dirty="0"/>
            </a:br>
            <a:br>
              <a:rPr lang="en-GB" b="1" dirty="0"/>
            </a:br>
            <a:br>
              <a:rPr lang="en-GB" b="1" dirty="0"/>
            </a:br>
            <a:br>
              <a:rPr lang="en-US" sz="9600" dirty="0"/>
            </a:br>
            <a:br>
              <a:rPr lang="en-US" sz="9600" dirty="0"/>
            </a:br>
            <a:r>
              <a:rPr lang="en-US" sz="9600" dirty="0"/>
              <a:t>                                </a:t>
            </a:r>
            <a:br>
              <a:rPr lang="en-US" sz="9600" dirty="0"/>
            </a:br>
            <a:endParaRPr lang="en-GB" dirty="0"/>
          </a:p>
        </p:txBody>
      </p:sp>
      <p:sp>
        <p:nvSpPr>
          <p:cNvPr id="3" name="Content Placeholder 2">
            <a:extLst>
              <a:ext uri="{FF2B5EF4-FFF2-40B4-BE49-F238E27FC236}">
                <a16:creationId xmlns:a16="http://schemas.microsoft.com/office/drawing/2014/main" id="{ABF133A3-35B5-B5B1-4F59-746B1A0FC517}"/>
              </a:ext>
            </a:extLst>
          </p:cNvPr>
          <p:cNvSpPr>
            <a:spLocks noGrp="1"/>
          </p:cNvSpPr>
          <p:nvPr>
            <p:ph idx="1"/>
          </p:nvPr>
        </p:nvSpPr>
        <p:spPr>
          <a:xfrm>
            <a:off x="1653004" y="15524492"/>
            <a:ext cx="14745211" cy="17112233"/>
          </a:xfrm>
        </p:spPr>
        <p:txBody>
          <a:bodyPr/>
          <a:lstStyle/>
          <a:p>
            <a:pPr marL="0" indent="0">
              <a:buNone/>
            </a:pPr>
            <a:endParaRPr lang="en-GB" dirty="0"/>
          </a:p>
        </p:txBody>
      </p:sp>
      <p:pic>
        <p:nvPicPr>
          <p:cNvPr id="4" name="Picture 2" descr="University of Wales Trinity Saint David | Swansea">
            <a:extLst>
              <a:ext uri="{FF2B5EF4-FFF2-40B4-BE49-F238E27FC236}">
                <a16:creationId xmlns:a16="http://schemas.microsoft.com/office/drawing/2014/main" id="{2B3AB125-B7A4-BEF5-8AFC-42708C934E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82" y="365760"/>
            <a:ext cx="1610022" cy="1610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151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35BF4-0BAB-FB58-D919-F78A8B966FBF}"/>
              </a:ext>
            </a:extLst>
          </p:cNvPr>
          <p:cNvSpPr>
            <a:spLocks noGrp="1"/>
          </p:cNvSpPr>
          <p:nvPr>
            <p:ph type="title"/>
          </p:nvPr>
        </p:nvSpPr>
        <p:spPr>
          <a:xfrm>
            <a:off x="774502" y="2205019"/>
            <a:ext cx="18320147" cy="5845058"/>
          </a:xfrm>
        </p:spPr>
        <p:txBody>
          <a:bodyPr/>
          <a:lstStyle/>
          <a:p>
            <a:r>
              <a:rPr lang="en-GB" b="1" dirty="0" err="1"/>
              <a:t>MindLink</a:t>
            </a:r>
            <a:r>
              <a:rPr lang="en-GB" b="1" dirty="0"/>
              <a:t> UK – A Digital Gateway to Community Mental Health Support</a:t>
            </a:r>
            <a:endParaRPr lang="en-GB" dirty="0"/>
          </a:p>
        </p:txBody>
      </p:sp>
      <p:sp>
        <p:nvSpPr>
          <p:cNvPr id="3" name="Content Placeholder 2">
            <a:extLst>
              <a:ext uri="{FF2B5EF4-FFF2-40B4-BE49-F238E27FC236}">
                <a16:creationId xmlns:a16="http://schemas.microsoft.com/office/drawing/2014/main" id="{A6FD0888-FC2F-F4C5-490D-5514152463D5}"/>
              </a:ext>
            </a:extLst>
          </p:cNvPr>
          <p:cNvSpPr>
            <a:spLocks noGrp="1"/>
          </p:cNvSpPr>
          <p:nvPr>
            <p:ph idx="1"/>
          </p:nvPr>
        </p:nvSpPr>
        <p:spPr/>
        <p:txBody>
          <a:bodyPr/>
          <a:lstStyle/>
          <a:p>
            <a:r>
              <a:rPr lang="en-GB" b="1" dirty="0"/>
              <a:t>Innovation Overview</a:t>
            </a:r>
            <a:endParaRPr lang="en-GB" dirty="0"/>
          </a:p>
          <a:p>
            <a:pPr marL="0" indent="0">
              <a:buNone/>
            </a:pPr>
            <a:r>
              <a:rPr lang="en-GB" dirty="0" err="1"/>
              <a:t>MindLink</a:t>
            </a:r>
            <a:r>
              <a:rPr lang="en-GB" dirty="0"/>
              <a:t> UK is a </a:t>
            </a:r>
            <a:r>
              <a:rPr lang="en-GB" b="1" dirty="0"/>
              <a:t>digital mental health triage and navigation platform</a:t>
            </a:r>
            <a:r>
              <a:rPr lang="en-GB" dirty="0"/>
              <a:t> designed to improve access to </a:t>
            </a:r>
            <a:r>
              <a:rPr lang="en-GB" b="1" dirty="0"/>
              <a:t>community-based mental health and social care services</a:t>
            </a:r>
            <a:r>
              <a:rPr lang="en-GB" dirty="0"/>
              <a:t> across the UK. The innovation combines a mobile application, web-based portal, and professional dashboard to support </a:t>
            </a:r>
            <a:r>
              <a:rPr lang="en-GB" b="1" dirty="0"/>
              <a:t>early intervention, self-referral, and coordinated care</a:t>
            </a:r>
            <a:r>
              <a:rPr lang="en-GB" dirty="0"/>
              <a:t>. </a:t>
            </a:r>
            <a:r>
              <a:rPr lang="en-GB" dirty="0" err="1"/>
              <a:t>MindLink</a:t>
            </a:r>
            <a:r>
              <a:rPr lang="en-GB" dirty="0"/>
              <a:t> UK aims to reduce pressure on NHS mental health services while empowering individuals to access timely, appropriate support.</a:t>
            </a:r>
          </a:p>
        </p:txBody>
      </p:sp>
      <p:pic>
        <p:nvPicPr>
          <p:cNvPr id="5" name="Picture 4" descr="Diagram of a diagram of a public funding scheme&#10;&#10;AI-generated content may be incorrect.">
            <a:extLst>
              <a:ext uri="{FF2B5EF4-FFF2-40B4-BE49-F238E27FC236}">
                <a16:creationId xmlns:a16="http://schemas.microsoft.com/office/drawing/2014/main" id="{E554843C-8ED2-3379-2A7E-90D1F1AE172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87250" y="19206821"/>
            <a:ext cx="20466248" cy="10648339"/>
          </a:xfrm>
          <a:prstGeom prst="rect">
            <a:avLst/>
          </a:prstGeom>
        </p:spPr>
      </p:pic>
      <p:sp>
        <p:nvSpPr>
          <p:cNvPr id="6" name="TextBox 5">
            <a:extLst>
              <a:ext uri="{FF2B5EF4-FFF2-40B4-BE49-F238E27FC236}">
                <a16:creationId xmlns:a16="http://schemas.microsoft.com/office/drawing/2014/main" id="{A055AC29-D293-9537-093D-E97B3A87341B}"/>
              </a:ext>
            </a:extLst>
          </p:cNvPr>
          <p:cNvSpPr txBox="1"/>
          <p:nvPr/>
        </p:nvSpPr>
        <p:spPr>
          <a:xfrm>
            <a:off x="9528581" y="15843434"/>
            <a:ext cx="2183587" cy="369332"/>
          </a:xfrm>
          <a:prstGeom prst="rect">
            <a:avLst/>
          </a:prstGeom>
          <a:noFill/>
        </p:spPr>
        <p:txBody>
          <a:bodyPr wrap="square" rtlCol="0">
            <a:spAutoFit/>
          </a:bodyPr>
          <a:lstStyle/>
          <a:p>
            <a:r>
              <a:rPr lang="en-GB" sz="900">
                <a:hlinkClick r:id="rId3" tooltip="https://www.frontiersin.org/articles/10.3389/fpubh.2017.00192/full"/>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021651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BED1B-49E1-5F85-0B71-642C1FBB3400}"/>
              </a:ext>
            </a:extLst>
          </p:cNvPr>
          <p:cNvSpPr>
            <a:spLocks noGrp="1"/>
          </p:cNvSpPr>
          <p:nvPr>
            <p:ph type="title"/>
          </p:nvPr>
        </p:nvSpPr>
        <p:spPr/>
        <p:txBody>
          <a:bodyPr/>
          <a:lstStyle/>
          <a:p>
            <a:r>
              <a:rPr lang="en-GB" b="1" dirty="0"/>
              <a:t>The Issue: Gaps in Health and Social Care</a:t>
            </a:r>
            <a:br>
              <a:rPr lang="en-GB" dirty="0"/>
            </a:br>
            <a:endParaRPr lang="en-GB" dirty="0"/>
          </a:p>
        </p:txBody>
      </p:sp>
      <p:sp>
        <p:nvSpPr>
          <p:cNvPr id="3" name="Content Placeholder 2">
            <a:extLst>
              <a:ext uri="{FF2B5EF4-FFF2-40B4-BE49-F238E27FC236}">
                <a16:creationId xmlns:a16="http://schemas.microsoft.com/office/drawing/2014/main" id="{6CE473F8-7E61-1275-EB40-36816D675B21}"/>
              </a:ext>
            </a:extLst>
          </p:cNvPr>
          <p:cNvSpPr>
            <a:spLocks noGrp="1"/>
          </p:cNvSpPr>
          <p:nvPr>
            <p:ph idx="1"/>
          </p:nvPr>
        </p:nvSpPr>
        <p:spPr/>
        <p:style>
          <a:lnRef idx="2">
            <a:schemeClr val="accent3">
              <a:shade val="15000"/>
            </a:schemeClr>
          </a:lnRef>
          <a:fillRef idx="1">
            <a:schemeClr val="accent3"/>
          </a:fillRef>
          <a:effectRef idx="0">
            <a:schemeClr val="accent3"/>
          </a:effectRef>
          <a:fontRef idx="minor">
            <a:schemeClr val="lt1"/>
          </a:fontRef>
        </p:style>
        <p:txBody>
          <a:bodyPr/>
          <a:lstStyle/>
          <a:p>
            <a:r>
              <a:rPr lang="en-GB" dirty="0"/>
              <a:t>Mental health services in the UK are under significant strain. Demand for services has increased substantially, while workforce shortages and long waiting times continue to impact patient outcomes. According to NHS England, many individuals experience delays of several months before receiving appropriate mental health support, particularly in community settings.</a:t>
            </a:r>
          </a:p>
          <a:p>
            <a:endParaRPr lang="en-GB" dirty="0"/>
          </a:p>
        </p:txBody>
      </p:sp>
    </p:spTree>
    <p:extLst>
      <p:ext uri="{BB962C8B-B14F-4D97-AF65-F5344CB8AC3E}">
        <p14:creationId xmlns:p14="http://schemas.microsoft.com/office/powerpoint/2010/main" val="3282409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458A1-7136-5836-5C97-F176FDFABB26}"/>
              </a:ext>
            </a:extLst>
          </p:cNvPr>
          <p:cNvSpPr>
            <a:spLocks noGrp="1"/>
          </p:cNvSpPr>
          <p:nvPr>
            <p:ph type="title"/>
          </p:nvPr>
        </p:nvSpPr>
        <p:spPr/>
        <p:txBody>
          <a:bodyPr/>
          <a:lstStyle/>
          <a:p>
            <a:r>
              <a:rPr lang="en-GB" dirty="0"/>
              <a:t>Key gaps include</a:t>
            </a:r>
          </a:p>
        </p:txBody>
      </p:sp>
      <p:sp>
        <p:nvSpPr>
          <p:cNvPr id="3" name="Content Placeholder 2">
            <a:extLst>
              <a:ext uri="{FF2B5EF4-FFF2-40B4-BE49-F238E27FC236}">
                <a16:creationId xmlns:a16="http://schemas.microsoft.com/office/drawing/2014/main" id="{9439AEF1-8FA0-A1CE-835A-A27515A3EF03}"/>
              </a:ext>
            </a:extLst>
          </p:cNvPr>
          <p:cNvSpPr>
            <a:spLocks noGrp="1"/>
          </p:cNvSpPr>
          <p:nvPr>
            <p:ph idx="1"/>
          </p:nvPr>
        </p:nvSpPr>
        <p:spPr/>
        <p:txBody>
          <a:bodyPr/>
          <a:lstStyle/>
          <a:p>
            <a:pPr lvl="0"/>
            <a:r>
              <a:rPr lang="en-GB" dirty="0"/>
              <a:t>Limited access to early intervention services</a:t>
            </a:r>
          </a:p>
          <a:p>
            <a:pPr lvl="0"/>
            <a:r>
              <a:rPr lang="en-GB" dirty="0"/>
              <a:t>Confusing referral pathways</a:t>
            </a:r>
          </a:p>
          <a:p>
            <a:pPr lvl="0"/>
            <a:r>
              <a:rPr lang="en-GB" dirty="0"/>
              <a:t>Inequities in access for young people, ethnic minorities, and low-income communities</a:t>
            </a:r>
          </a:p>
          <a:p>
            <a:pPr lvl="0"/>
            <a:r>
              <a:rPr lang="en-GB" dirty="0"/>
              <a:t>Over-reliance on crisis services rather than preventative care</a:t>
            </a:r>
          </a:p>
          <a:p>
            <a:r>
              <a:rPr lang="en-GB" dirty="0"/>
              <a:t>These challenges result in deteriorating mental health, increased hospital admissions, and poor experiences for both service users and professionals.</a:t>
            </a:r>
          </a:p>
          <a:p>
            <a:endParaRPr lang="en-GB" dirty="0"/>
          </a:p>
        </p:txBody>
      </p:sp>
    </p:spTree>
    <p:extLst>
      <p:ext uri="{BB962C8B-B14F-4D97-AF65-F5344CB8AC3E}">
        <p14:creationId xmlns:p14="http://schemas.microsoft.com/office/powerpoint/2010/main" val="2176257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2628C-0F43-1030-6C27-F4B63DE95496}"/>
              </a:ext>
            </a:extLst>
          </p:cNvPr>
          <p:cNvSpPr>
            <a:spLocks noGrp="1"/>
          </p:cNvSpPr>
          <p:nvPr>
            <p:ph type="title"/>
          </p:nvPr>
        </p:nvSpPr>
        <p:spPr/>
        <p:txBody>
          <a:bodyPr/>
          <a:lstStyle/>
          <a:p>
            <a:r>
              <a:rPr lang="en-GB" b="1" dirty="0"/>
              <a:t>Target Audience and Impact</a:t>
            </a:r>
            <a:br>
              <a:rPr lang="en-GB" dirty="0"/>
            </a:br>
            <a:r>
              <a:rPr lang="en-GB" b="1" dirty="0"/>
              <a:t>Primary Target Audience</a:t>
            </a:r>
            <a:br>
              <a:rPr lang="en-GB" dirty="0"/>
            </a:br>
            <a:endParaRPr lang="en-GB" dirty="0"/>
          </a:p>
        </p:txBody>
      </p:sp>
      <p:sp>
        <p:nvSpPr>
          <p:cNvPr id="3" name="Content Placeholder 2">
            <a:extLst>
              <a:ext uri="{FF2B5EF4-FFF2-40B4-BE49-F238E27FC236}">
                <a16:creationId xmlns:a16="http://schemas.microsoft.com/office/drawing/2014/main" id="{086E7AC9-0FEE-3960-884C-B22B4FA300A3}"/>
              </a:ext>
            </a:extLst>
          </p:cNvPr>
          <p:cNvSpPr>
            <a:spLocks noGrp="1"/>
          </p:cNvSpPr>
          <p:nvPr>
            <p:ph idx="1"/>
          </p:nvPr>
        </p:nvSpPr>
        <p:spPr/>
        <p:txBody>
          <a:bodyPr/>
          <a:lstStyle/>
          <a:p>
            <a:pPr lvl="0"/>
            <a:r>
              <a:rPr lang="en-GB" dirty="0"/>
              <a:t>Adults and young people (16+) experiencing mild to moderate mental health difficulties</a:t>
            </a:r>
          </a:p>
          <a:p>
            <a:pPr lvl="0"/>
            <a:r>
              <a:rPr lang="en-GB" dirty="0"/>
              <a:t>Individuals awaiting NHS mental health assessments</a:t>
            </a:r>
          </a:p>
          <a:p>
            <a:pPr lvl="0"/>
            <a:r>
              <a:rPr lang="en-GB" dirty="0"/>
              <a:t>Underserved populations with limited knowledge of available services</a:t>
            </a:r>
          </a:p>
          <a:p>
            <a:endParaRPr lang="en-GB" dirty="0"/>
          </a:p>
        </p:txBody>
      </p:sp>
      <p:pic>
        <p:nvPicPr>
          <p:cNvPr id="5" name="Picture 4" descr="A close-up of a diagram&#10;&#10;AI-generated content may be incorrect.">
            <a:extLst>
              <a:ext uri="{FF2B5EF4-FFF2-40B4-BE49-F238E27FC236}">
                <a16:creationId xmlns:a16="http://schemas.microsoft.com/office/drawing/2014/main" id="{C5582BBB-C203-96AE-3769-BA8A7D51A32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4793" y="16689235"/>
            <a:ext cx="22145543" cy="11941031"/>
          </a:xfrm>
          <a:prstGeom prst="rect">
            <a:avLst/>
          </a:prstGeom>
        </p:spPr>
      </p:pic>
      <p:sp>
        <p:nvSpPr>
          <p:cNvPr id="6" name="TextBox 5">
            <a:extLst>
              <a:ext uri="{FF2B5EF4-FFF2-40B4-BE49-F238E27FC236}">
                <a16:creationId xmlns:a16="http://schemas.microsoft.com/office/drawing/2014/main" id="{C51AC747-A85A-A2FE-CDE5-947C5582BB30}"/>
              </a:ext>
            </a:extLst>
          </p:cNvPr>
          <p:cNvSpPr txBox="1"/>
          <p:nvPr/>
        </p:nvSpPr>
        <p:spPr>
          <a:xfrm>
            <a:off x="9548946" y="15724906"/>
            <a:ext cx="2142857" cy="369332"/>
          </a:xfrm>
          <a:prstGeom prst="rect">
            <a:avLst/>
          </a:prstGeom>
          <a:noFill/>
        </p:spPr>
        <p:txBody>
          <a:bodyPr wrap="square" rtlCol="0">
            <a:spAutoFit/>
          </a:bodyPr>
          <a:lstStyle/>
          <a:p>
            <a:r>
              <a:rPr lang="en-GB" sz="900">
                <a:hlinkClick r:id="rId3" tooltip="https://ohiostate.pressbooks.pub/feptechcomm/chapter/2-audience/"/>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1318474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A25A-E141-BCBA-A5E1-DDFA7FEF0178}"/>
              </a:ext>
            </a:extLst>
          </p:cNvPr>
          <p:cNvSpPr>
            <a:spLocks noGrp="1"/>
          </p:cNvSpPr>
          <p:nvPr>
            <p:ph type="title"/>
          </p:nvPr>
        </p:nvSpPr>
        <p:spPr/>
        <p:txBody>
          <a:bodyPr/>
          <a:lstStyle/>
          <a:p>
            <a:r>
              <a:rPr lang="en-GB" b="1" dirty="0"/>
              <a:t>Secondary Stakeholders</a:t>
            </a:r>
            <a:br>
              <a:rPr lang="en-GB" dirty="0"/>
            </a:br>
            <a:endParaRPr lang="en-GB" dirty="0"/>
          </a:p>
        </p:txBody>
      </p:sp>
      <p:sp>
        <p:nvSpPr>
          <p:cNvPr id="3" name="Content Placeholder 2">
            <a:extLst>
              <a:ext uri="{FF2B5EF4-FFF2-40B4-BE49-F238E27FC236}">
                <a16:creationId xmlns:a16="http://schemas.microsoft.com/office/drawing/2014/main" id="{BFE9299F-24ED-0062-22F9-BEA8EE79AAB4}"/>
              </a:ext>
            </a:extLst>
          </p:cNvPr>
          <p:cNvSpPr>
            <a:spLocks noGrp="1"/>
          </p:cNvSpPr>
          <p:nvPr>
            <p:ph idx="1"/>
          </p:nvPr>
        </p:nvSpPr>
        <p:spPr/>
        <p:txBody>
          <a:bodyPr/>
          <a:lstStyle/>
          <a:p>
            <a:pPr lvl="0"/>
            <a:r>
              <a:rPr lang="en-GB" dirty="0"/>
              <a:t>NHS mental health professionals</a:t>
            </a:r>
          </a:p>
          <a:p>
            <a:pPr lvl="0"/>
            <a:r>
              <a:rPr lang="en-GB" dirty="0"/>
              <a:t>Social care providers</a:t>
            </a:r>
          </a:p>
          <a:p>
            <a:pPr lvl="0"/>
            <a:r>
              <a:rPr lang="en-GB" dirty="0"/>
              <a:t>Voluntary and third-sector organisations</a:t>
            </a:r>
          </a:p>
          <a:p>
            <a:endParaRPr lang="en-GB" dirty="0"/>
          </a:p>
          <a:p>
            <a:endParaRPr lang="en-GB" dirty="0"/>
          </a:p>
          <a:p>
            <a:endParaRPr lang="en-GB" dirty="0"/>
          </a:p>
          <a:p>
            <a:endParaRPr lang="en-GB" dirty="0"/>
          </a:p>
        </p:txBody>
      </p:sp>
      <p:pic>
        <p:nvPicPr>
          <p:cNvPr id="5" name="Picture 4" descr="A diagram of a diagram&#10;&#10;AI-generated content may be incorrect.">
            <a:extLst>
              <a:ext uri="{FF2B5EF4-FFF2-40B4-BE49-F238E27FC236}">
                <a16:creationId xmlns:a16="http://schemas.microsoft.com/office/drawing/2014/main" id="{8E9686CF-7F5C-DE50-93CC-10C65FD3E03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071" y="12187304"/>
            <a:ext cx="21161617" cy="5845058"/>
          </a:xfrm>
          <a:prstGeom prst="rect">
            <a:avLst/>
          </a:prstGeom>
        </p:spPr>
      </p:pic>
      <p:sp>
        <p:nvSpPr>
          <p:cNvPr id="6" name="TextBox 5">
            <a:extLst>
              <a:ext uri="{FF2B5EF4-FFF2-40B4-BE49-F238E27FC236}">
                <a16:creationId xmlns:a16="http://schemas.microsoft.com/office/drawing/2014/main" id="{B3BA2389-C56E-85CB-D39C-B563D0A08A05}"/>
              </a:ext>
            </a:extLst>
          </p:cNvPr>
          <p:cNvSpPr txBox="1"/>
          <p:nvPr/>
        </p:nvSpPr>
        <p:spPr>
          <a:xfrm>
            <a:off x="1083740" y="16948943"/>
            <a:ext cx="11959386" cy="230832"/>
          </a:xfrm>
          <a:prstGeom prst="rect">
            <a:avLst/>
          </a:prstGeom>
          <a:noFill/>
        </p:spPr>
        <p:txBody>
          <a:bodyPr wrap="square" rtlCol="0">
            <a:spAutoFit/>
          </a:bodyPr>
          <a:lstStyle/>
          <a:p>
            <a:r>
              <a:rPr lang="en-GB" sz="900">
                <a:hlinkClick r:id="rId3" tooltip="https://openbooks.lib.msu.edu/isb202/chapter/stakeholders-and-authority/"/>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47885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9DFAB-E420-839D-36E6-C4C190687B1A}"/>
              </a:ext>
            </a:extLst>
          </p:cNvPr>
          <p:cNvSpPr>
            <a:spLocks noGrp="1"/>
          </p:cNvSpPr>
          <p:nvPr>
            <p:ph type="title"/>
          </p:nvPr>
        </p:nvSpPr>
        <p:spPr/>
        <p:txBody>
          <a:bodyPr/>
          <a:lstStyle/>
          <a:p>
            <a:r>
              <a:rPr lang="en-GB" b="1" dirty="0"/>
              <a:t>Impact on Health and Wellbeing</a:t>
            </a:r>
            <a:br>
              <a:rPr lang="en-GB" dirty="0"/>
            </a:br>
            <a:r>
              <a:rPr lang="en-GB" dirty="0" err="1"/>
              <a:t>MindLink</a:t>
            </a:r>
            <a:r>
              <a:rPr lang="en-GB" dirty="0"/>
              <a:t> UK improves mental wellbeing by</a:t>
            </a:r>
          </a:p>
        </p:txBody>
      </p:sp>
      <p:sp>
        <p:nvSpPr>
          <p:cNvPr id="3" name="Content Placeholder 2">
            <a:extLst>
              <a:ext uri="{FF2B5EF4-FFF2-40B4-BE49-F238E27FC236}">
                <a16:creationId xmlns:a16="http://schemas.microsoft.com/office/drawing/2014/main" id="{9466B247-A836-89CD-0B68-745FEBCD316B}"/>
              </a:ext>
            </a:extLst>
          </p:cNvPr>
          <p:cNvSpPr>
            <a:spLocks noGrp="1"/>
          </p:cNvSpPr>
          <p:nvPr>
            <p:ph idx="1"/>
          </p:nvPr>
        </p:nvSpPr>
        <p:spPr/>
        <p:txBody>
          <a:bodyPr/>
          <a:lstStyle/>
          <a:p>
            <a:pPr lvl="0"/>
            <a:r>
              <a:rPr lang="en-GB" dirty="0"/>
              <a:t>Promoting early help-seeking behaviour</a:t>
            </a:r>
          </a:p>
          <a:p>
            <a:pPr lvl="0"/>
            <a:r>
              <a:rPr lang="en-GB" dirty="0"/>
              <a:t>Reducing anxiety caused by long waiting times</a:t>
            </a:r>
          </a:p>
          <a:p>
            <a:pPr lvl="0"/>
            <a:r>
              <a:rPr lang="en-GB" dirty="0"/>
              <a:t>Improving access to appropriate community services</a:t>
            </a:r>
          </a:p>
          <a:p>
            <a:pPr lvl="0"/>
            <a:r>
              <a:rPr lang="en-GB" dirty="0"/>
              <a:t>Supporting self-management and recovery</a:t>
            </a:r>
          </a:p>
          <a:p>
            <a:r>
              <a:rPr lang="en-GB" dirty="0"/>
              <a:t>The innovation contributes to the </a:t>
            </a:r>
            <a:r>
              <a:rPr lang="en-GB" b="1" dirty="0"/>
              <a:t>common good</a:t>
            </a:r>
            <a:r>
              <a:rPr lang="en-GB" dirty="0"/>
              <a:t> by reducing system pressures and promoting equitable access to care.</a:t>
            </a:r>
          </a:p>
          <a:p>
            <a:endParaRPr lang="en-GB" dirty="0"/>
          </a:p>
        </p:txBody>
      </p:sp>
      <p:pic>
        <p:nvPicPr>
          <p:cNvPr id="5" name="Picture 4" descr="A diagram of different colors&#10;&#10;AI-generated content may be incorrect.">
            <a:extLst>
              <a:ext uri="{FF2B5EF4-FFF2-40B4-BE49-F238E27FC236}">
                <a16:creationId xmlns:a16="http://schemas.microsoft.com/office/drawing/2014/main" id="{6187A06E-3C8F-7A9C-426D-05773F1B799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51560" y="17282160"/>
            <a:ext cx="18728888" cy="11348106"/>
          </a:xfrm>
          <a:prstGeom prst="rect">
            <a:avLst/>
          </a:prstGeom>
        </p:spPr>
      </p:pic>
      <p:sp>
        <p:nvSpPr>
          <p:cNvPr id="6" name="TextBox 5">
            <a:extLst>
              <a:ext uri="{FF2B5EF4-FFF2-40B4-BE49-F238E27FC236}">
                <a16:creationId xmlns:a16="http://schemas.microsoft.com/office/drawing/2014/main" id="{1F5D14FD-2A5D-B19C-3F0D-E5E4413932E3}"/>
              </a:ext>
            </a:extLst>
          </p:cNvPr>
          <p:cNvSpPr txBox="1"/>
          <p:nvPr/>
        </p:nvSpPr>
        <p:spPr>
          <a:xfrm>
            <a:off x="8081962" y="17682369"/>
            <a:ext cx="5076825" cy="230832"/>
          </a:xfrm>
          <a:prstGeom prst="rect">
            <a:avLst/>
          </a:prstGeom>
          <a:noFill/>
        </p:spPr>
        <p:txBody>
          <a:bodyPr wrap="square" rtlCol="0">
            <a:spAutoFit/>
          </a:bodyPr>
          <a:lstStyle/>
          <a:p>
            <a:r>
              <a:rPr lang="en-GB" sz="900">
                <a:hlinkClick r:id="rId3" tooltip="https://usq.pressbooks.pub/wellbeing/chapter/theoretical-conceptualisations-of-wellbeing/"/>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756128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24DD1-6B78-7148-A7BE-BA9C89D21763}"/>
              </a:ext>
            </a:extLst>
          </p:cNvPr>
          <p:cNvSpPr>
            <a:spLocks noGrp="1"/>
          </p:cNvSpPr>
          <p:nvPr>
            <p:ph type="title"/>
          </p:nvPr>
        </p:nvSpPr>
        <p:spPr>
          <a:xfrm>
            <a:off x="683061" y="2205019"/>
            <a:ext cx="18320147" cy="5845058"/>
          </a:xfrm>
        </p:spPr>
        <p:txBody>
          <a:bodyPr/>
          <a:lstStyle/>
          <a:p>
            <a:r>
              <a:rPr lang="en-GB" b="1" dirty="0"/>
              <a:t>Implementation</a:t>
            </a:r>
            <a:br>
              <a:rPr lang="en-GB" dirty="0"/>
            </a:br>
            <a:endParaRPr lang="en-GB" dirty="0"/>
          </a:p>
        </p:txBody>
      </p:sp>
      <p:sp>
        <p:nvSpPr>
          <p:cNvPr id="3" name="Content Placeholder 2">
            <a:extLst>
              <a:ext uri="{FF2B5EF4-FFF2-40B4-BE49-F238E27FC236}">
                <a16:creationId xmlns:a16="http://schemas.microsoft.com/office/drawing/2014/main" id="{D7CE2FE6-F937-B881-0A9F-1C78CD5947CA}"/>
              </a:ext>
            </a:extLst>
          </p:cNvPr>
          <p:cNvSpPr>
            <a:spLocks noGrp="1"/>
          </p:cNvSpPr>
          <p:nvPr>
            <p:ph idx="1"/>
          </p:nvPr>
        </p:nvSpPr>
        <p:spPr/>
        <p:txBody>
          <a:bodyPr/>
          <a:lstStyle/>
          <a:p>
            <a:pPr marL="0" indent="0">
              <a:buNone/>
            </a:pPr>
            <a:r>
              <a:rPr lang="en-GB" dirty="0" err="1"/>
              <a:t>MindLink</a:t>
            </a:r>
            <a:r>
              <a:rPr lang="en-GB" dirty="0"/>
              <a:t> UK will be implemented across:</a:t>
            </a:r>
          </a:p>
          <a:p>
            <a:pPr lvl="0"/>
            <a:r>
              <a:rPr lang="en-GB" dirty="0"/>
              <a:t>GP practices</a:t>
            </a:r>
          </a:p>
          <a:p>
            <a:pPr lvl="0"/>
            <a:r>
              <a:rPr lang="en-GB" dirty="0"/>
              <a:t>Community mental health hubs</a:t>
            </a:r>
          </a:p>
          <a:p>
            <a:pPr lvl="0"/>
            <a:r>
              <a:rPr lang="en-GB" dirty="0"/>
              <a:t>Universities and colleges</a:t>
            </a:r>
          </a:p>
          <a:p>
            <a:pPr lvl="0"/>
            <a:r>
              <a:rPr lang="en-GB" dirty="0"/>
              <a:t>Local authority social care services</a:t>
            </a:r>
          </a:p>
          <a:p>
            <a:endParaRPr lang="en-GB" dirty="0"/>
          </a:p>
          <a:p>
            <a:endParaRPr lang="en-GB" dirty="0"/>
          </a:p>
          <a:p>
            <a:endParaRPr lang="en-GB" dirty="0"/>
          </a:p>
          <a:p>
            <a:endParaRPr lang="en-GB" dirty="0"/>
          </a:p>
        </p:txBody>
      </p:sp>
      <p:pic>
        <p:nvPicPr>
          <p:cNvPr id="5" name="Picture 4" descr="A row of light bulbs with one light bulb in the middle&#10;&#10;AI-generated content may be incorrect.">
            <a:extLst>
              <a:ext uri="{FF2B5EF4-FFF2-40B4-BE49-F238E27FC236}">
                <a16:creationId xmlns:a16="http://schemas.microsoft.com/office/drawing/2014/main" id="{DE58CC44-7798-AAEE-93D7-B5BE0972F8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60300" y="15499080"/>
            <a:ext cx="18320147" cy="8280153"/>
          </a:xfrm>
          <a:prstGeom prst="rect">
            <a:avLst/>
          </a:prstGeom>
        </p:spPr>
      </p:pic>
      <p:sp>
        <p:nvSpPr>
          <p:cNvPr id="6" name="TextBox 5">
            <a:extLst>
              <a:ext uri="{FF2B5EF4-FFF2-40B4-BE49-F238E27FC236}">
                <a16:creationId xmlns:a16="http://schemas.microsoft.com/office/drawing/2014/main" id="{F63D8CE7-51D1-3760-9496-8C537742114C}"/>
              </a:ext>
            </a:extLst>
          </p:cNvPr>
          <p:cNvSpPr txBox="1"/>
          <p:nvPr/>
        </p:nvSpPr>
        <p:spPr>
          <a:xfrm>
            <a:off x="1460300" y="23779233"/>
            <a:ext cx="18320147" cy="230832"/>
          </a:xfrm>
          <a:prstGeom prst="rect">
            <a:avLst/>
          </a:prstGeom>
          <a:noFill/>
        </p:spPr>
        <p:txBody>
          <a:bodyPr wrap="square" rtlCol="0">
            <a:spAutoFit/>
          </a:bodyPr>
          <a:lstStyle/>
          <a:p>
            <a:r>
              <a:rPr lang="en-GB" sz="900">
                <a:hlinkClick r:id="rId3" tooltip="https://sciwri.club/archives/575"/>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2449861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29E36-F169-C415-B368-C26B949C804A}"/>
              </a:ext>
            </a:extLst>
          </p:cNvPr>
          <p:cNvSpPr>
            <a:spLocks noGrp="1"/>
          </p:cNvSpPr>
          <p:nvPr>
            <p:ph type="title"/>
          </p:nvPr>
        </p:nvSpPr>
        <p:spPr/>
        <p:txBody>
          <a:bodyPr/>
          <a:lstStyle/>
          <a:p>
            <a:r>
              <a:rPr lang="en-GB" b="1" dirty="0"/>
              <a:t>Who Will Deliver the Innovation</a:t>
            </a:r>
            <a:br>
              <a:rPr lang="en-GB" dirty="0"/>
            </a:br>
            <a:endParaRPr lang="en-GB" dirty="0"/>
          </a:p>
        </p:txBody>
      </p:sp>
      <p:sp>
        <p:nvSpPr>
          <p:cNvPr id="3" name="Content Placeholder 2">
            <a:extLst>
              <a:ext uri="{FF2B5EF4-FFF2-40B4-BE49-F238E27FC236}">
                <a16:creationId xmlns:a16="http://schemas.microsoft.com/office/drawing/2014/main" id="{88C15987-47CD-6084-9240-F40C95E6EF5A}"/>
              </a:ext>
            </a:extLst>
          </p:cNvPr>
          <p:cNvSpPr>
            <a:spLocks noGrp="1"/>
          </p:cNvSpPr>
          <p:nvPr>
            <p:ph idx="1"/>
          </p:nvPr>
        </p:nvSpPr>
        <p:spPr/>
        <p:txBody>
          <a:bodyPr/>
          <a:lstStyle/>
          <a:p>
            <a:pPr lvl="0"/>
            <a:r>
              <a:rPr lang="en-GB" dirty="0"/>
              <a:t>NHS Integrated Care Systems (ICSs)</a:t>
            </a:r>
          </a:p>
          <a:p>
            <a:pPr lvl="0"/>
            <a:r>
              <a:rPr lang="en-GB" dirty="0"/>
              <a:t>Mental health charities (e.g., Mind, Rethink Mental Illness)</a:t>
            </a:r>
          </a:p>
          <a:p>
            <a:pPr lvl="0"/>
            <a:r>
              <a:rPr lang="en-GB" dirty="0"/>
              <a:t>Digital health developers</a:t>
            </a:r>
          </a:p>
          <a:p>
            <a:pPr lvl="0"/>
            <a:r>
              <a:rPr lang="en-GB" dirty="0"/>
              <a:t>Local councils</a:t>
            </a:r>
          </a:p>
          <a:p>
            <a:endParaRPr lang="en-GB" dirty="0"/>
          </a:p>
        </p:txBody>
      </p:sp>
      <p:pic>
        <p:nvPicPr>
          <p:cNvPr id="8" name="Picture 7" descr="A diagram of a product&#10;&#10;AI-generated content may be incorrect.">
            <a:extLst>
              <a:ext uri="{FF2B5EF4-FFF2-40B4-BE49-F238E27FC236}">
                <a16:creationId xmlns:a16="http://schemas.microsoft.com/office/drawing/2014/main" id="{04B93F0C-E60C-BAF5-A5D7-13E8EA95174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15499080"/>
            <a:ext cx="21240750" cy="16139160"/>
          </a:xfrm>
          <a:prstGeom prst="rect">
            <a:avLst/>
          </a:prstGeom>
        </p:spPr>
      </p:pic>
      <p:sp>
        <p:nvSpPr>
          <p:cNvPr id="9" name="TextBox 8">
            <a:extLst>
              <a:ext uri="{FF2B5EF4-FFF2-40B4-BE49-F238E27FC236}">
                <a16:creationId xmlns:a16="http://schemas.microsoft.com/office/drawing/2014/main" id="{BC8F4D9F-CE60-D6FB-C582-827C53F0BD4B}"/>
              </a:ext>
            </a:extLst>
          </p:cNvPr>
          <p:cNvSpPr txBox="1"/>
          <p:nvPr/>
        </p:nvSpPr>
        <p:spPr>
          <a:xfrm>
            <a:off x="8825865" y="18768219"/>
            <a:ext cx="2857500" cy="369332"/>
          </a:xfrm>
          <a:prstGeom prst="rect">
            <a:avLst/>
          </a:prstGeom>
          <a:noFill/>
        </p:spPr>
        <p:txBody>
          <a:bodyPr wrap="square" rtlCol="0">
            <a:spAutoFit/>
          </a:bodyPr>
          <a:lstStyle/>
          <a:p>
            <a:r>
              <a:rPr lang="en-GB" sz="900">
                <a:hlinkClick r:id="rId3" tooltip="https://uminntilt.com/2013/11/04/naming-ourselves-as-technology-adopters-a-new-nuanced-model/"/>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280766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4B378-18D7-4966-AF64-2BD9478AB209}"/>
              </a:ext>
            </a:extLst>
          </p:cNvPr>
          <p:cNvSpPr>
            <a:spLocks noGrp="1"/>
          </p:cNvSpPr>
          <p:nvPr>
            <p:ph type="title"/>
          </p:nvPr>
        </p:nvSpPr>
        <p:spPr/>
        <p:txBody>
          <a:bodyPr/>
          <a:lstStyle/>
          <a:p>
            <a:r>
              <a:rPr lang="en-GB" b="1" dirty="0"/>
              <a:t>How It Works</a:t>
            </a:r>
            <a:br>
              <a:rPr lang="en-GB" dirty="0"/>
            </a:br>
            <a:endParaRPr lang="en-GB" dirty="0"/>
          </a:p>
        </p:txBody>
      </p:sp>
      <p:sp>
        <p:nvSpPr>
          <p:cNvPr id="3" name="Content Placeholder 2">
            <a:extLst>
              <a:ext uri="{FF2B5EF4-FFF2-40B4-BE49-F238E27FC236}">
                <a16:creationId xmlns:a16="http://schemas.microsoft.com/office/drawing/2014/main" id="{79AEA36F-99D2-04E9-E5F1-D9D0B95C093C}"/>
              </a:ext>
            </a:extLst>
          </p:cNvPr>
          <p:cNvSpPr>
            <a:spLocks noGrp="1"/>
          </p:cNvSpPr>
          <p:nvPr>
            <p:ph idx="1"/>
          </p:nvPr>
        </p:nvSpPr>
        <p:spPr/>
        <p:txBody>
          <a:bodyPr/>
          <a:lstStyle/>
          <a:p>
            <a:r>
              <a:rPr lang="en-GB" dirty="0"/>
              <a:t>Service users complete a confidential digital assessment, which:</a:t>
            </a:r>
          </a:p>
          <a:p>
            <a:pPr lvl="0"/>
            <a:r>
              <a:rPr lang="en-GB" dirty="0"/>
              <a:t>Identifies their level of need</a:t>
            </a:r>
          </a:p>
          <a:p>
            <a:pPr lvl="0"/>
            <a:r>
              <a:rPr lang="en-GB" dirty="0"/>
              <a:t>Suggests appropriate services (NHS, social care, voluntary sector)</a:t>
            </a:r>
          </a:p>
          <a:p>
            <a:pPr lvl="0"/>
            <a:r>
              <a:rPr lang="en-GB" dirty="0"/>
              <a:t>Enables self-referral where possible</a:t>
            </a:r>
          </a:p>
          <a:p>
            <a:pPr lvl="0"/>
            <a:r>
              <a:rPr lang="en-GB" dirty="0"/>
              <a:t>Flags high-risk cases to professionals</a:t>
            </a:r>
          </a:p>
          <a:p>
            <a:endParaRPr lang="en-GB" dirty="0"/>
          </a:p>
        </p:txBody>
      </p:sp>
      <p:pic>
        <p:nvPicPr>
          <p:cNvPr id="8" name="Picture 7" descr="A person wearing a smart watch&#10;&#10;AI-generated content may be incorrect.">
            <a:extLst>
              <a:ext uri="{FF2B5EF4-FFF2-40B4-BE49-F238E27FC236}">
                <a16:creationId xmlns:a16="http://schemas.microsoft.com/office/drawing/2014/main" id="{528A5B2A-F6F0-2CD1-64DC-B9A93D8DD66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7157513"/>
            <a:ext cx="21240750" cy="15925261"/>
          </a:xfrm>
          <a:prstGeom prst="rect">
            <a:avLst/>
          </a:prstGeom>
        </p:spPr>
      </p:pic>
      <p:sp>
        <p:nvSpPr>
          <p:cNvPr id="9" name="TextBox 8">
            <a:extLst>
              <a:ext uri="{FF2B5EF4-FFF2-40B4-BE49-F238E27FC236}">
                <a16:creationId xmlns:a16="http://schemas.microsoft.com/office/drawing/2014/main" id="{AC964602-DDF1-EAF3-C98F-29B6B6EB45DA}"/>
              </a:ext>
            </a:extLst>
          </p:cNvPr>
          <p:cNvSpPr txBox="1"/>
          <p:nvPr/>
        </p:nvSpPr>
        <p:spPr>
          <a:xfrm>
            <a:off x="0" y="23082774"/>
            <a:ext cx="21240750" cy="230832"/>
          </a:xfrm>
          <a:prstGeom prst="rect">
            <a:avLst/>
          </a:prstGeom>
          <a:noFill/>
        </p:spPr>
        <p:txBody>
          <a:bodyPr wrap="square" rtlCol="0">
            <a:spAutoFit/>
          </a:bodyPr>
          <a:lstStyle/>
          <a:p>
            <a:r>
              <a:rPr lang="en-GB" sz="900">
                <a:hlinkClick r:id="rId3" tooltip="https://www.iphonemod.net/apple-watch-series-3-after-year-preview.html"/>
              </a:rPr>
              <a:t>This Photo</a:t>
            </a:r>
            <a:r>
              <a:rPr lang="en-GB" sz="900"/>
              <a:t> by Unknown Author is licensed under </a:t>
            </a:r>
            <a:r>
              <a:rPr lang="en-GB" sz="900">
                <a:hlinkClick r:id="rId4" tooltip="https://creativecommons.org/licenses/by-nc/3.0/"/>
              </a:rPr>
              <a:t>CC BY-NC</a:t>
            </a:r>
            <a:endParaRPr lang="en-GB" sz="900"/>
          </a:p>
        </p:txBody>
      </p:sp>
      <p:pic>
        <p:nvPicPr>
          <p:cNvPr id="11" name="Picture 10" descr="A smart watch with a message on it&#10;&#10;AI-generated content may be incorrect.">
            <a:extLst>
              <a:ext uri="{FF2B5EF4-FFF2-40B4-BE49-F238E27FC236}">
                <a16:creationId xmlns:a16="http://schemas.microsoft.com/office/drawing/2014/main" id="{34627003-5DEA-7AC3-7284-04C884427C9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3324692" y="17610977"/>
            <a:ext cx="7802880" cy="4876800"/>
          </a:xfrm>
          <a:prstGeom prst="rect">
            <a:avLst/>
          </a:prstGeom>
        </p:spPr>
      </p:pic>
      <p:sp>
        <p:nvSpPr>
          <p:cNvPr id="12" name="TextBox 11">
            <a:extLst>
              <a:ext uri="{FF2B5EF4-FFF2-40B4-BE49-F238E27FC236}">
                <a16:creationId xmlns:a16="http://schemas.microsoft.com/office/drawing/2014/main" id="{009E5178-1A95-C5E1-2578-4B1DE307E693}"/>
              </a:ext>
            </a:extLst>
          </p:cNvPr>
          <p:cNvSpPr txBox="1"/>
          <p:nvPr/>
        </p:nvSpPr>
        <p:spPr>
          <a:xfrm>
            <a:off x="6868935" y="17708544"/>
            <a:ext cx="7802880" cy="230832"/>
          </a:xfrm>
          <a:prstGeom prst="rect">
            <a:avLst/>
          </a:prstGeom>
          <a:noFill/>
        </p:spPr>
        <p:txBody>
          <a:bodyPr wrap="square" rtlCol="0">
            <a:spAutoFit/>
          </a:bodyPr>
          <a:lstStyle/>
          <a:p>
            <a:r>
              <a:rPr lang="en-GB" sz="900">
                <a:hlinkClick r:id="rId6" tooltip="https://www.iphonemod.net/best-features-apple-watch-for-new-user-suggestion.html"/>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1635723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AADBE-0B7F-8DE4-FEEA-7A8E6E9BDDB6}"/>
              </a:ext>
            </a:extLst>
          </p:cNvPr>
          <p:cNvSpPr>
            <a:spLocks noGrp="1"/>
          </p:cNvSpPr>
          <p:nvPr>
            <p:ph type="title"/>
          </p:nvPr>
        </p:nvSpPr>
        <p:spPr/>
        <p:txBody>
          <a:bodyPr/>
          <a:lstStyle/>
          <a:p>
            <a:r>
              <a:rPr lang="en-GB" b="1" dirty="0"/>
              <a:t>Timeline</a:t>
            </a:r>
            <a:br>
              <a:rPr lang="en-GB" dirty="0"/>
            </a:br>
            <a:endParaRPr lang="en-GB" dirty="0"/>
          </a:p>
        </p:txBody>
      </p:sp>
      <p:sp>
        <p:nvSpPr>
          <p:cNvPr id="3" name="Content Placeholder 2">
            <a:extLst>
              <a:ext uri="{FF2B5EF4-FFF2-40B4-BE49-F238E27FC236}">
                <a16:creationId xmlns:a16="http://schemas.microsoft.com/office/drawing/2014/main" id="{174F1B8D-D4B4-1C6D-C1F5-4A38F43ABCAC}"/>
              </a:ext>
            </a:extLst>
          </p:cNvPr>
          <p:cNvSpPr>
            <a:spLocks noGrp="1"/>
          </p:cNvSpPr>
          <p:nvPr>
            <p:ph idx="1"/>
          </p:nvPr>
        </p:nvSpPr>
        <p:spPr/>
        <p:txBody>
          <a:bodyPr/>
          <a:lstStyle/>
          <a:p>
            <a:r>
              <a:rPr lang="en-GB" b="1" dirty="0"/>
              <a:t>Phase 1 (0–6 months):</a:t>
            </a:r>
            <a:endParaRPr lang="en-GB" dirty="0"/>
          </a:p>
          <a:p>
            <a:pPr lvl="0"/>
            <a:r>
              <a:rPr lang="en-GB" dirty="0"/>
              <a:t>Stakeholder consultation</a:t>
            </a:r>
          </a:p>
          <a:p>
            <a:pPr lvl="0"/>
            <a:r>
              <a:rPr lang="en-GB" dirty="0"/>
              <a:t>App and platform development</a:t>
            </a:r>
          </a:p>
          <a:p>
            <a:pPr lvl="0"/>
            <a:r>
              <a:rPr lang="en-GB" dirty="0"/>
              <a:t>Ethical approval and data governance planning</a:t>
            </a:r>
          </a:p>
          <a:p>
            <a:endParaRPr lang="en-GB" dirty="0"/>
          </a:p>
        </p:txBody>
      </p:sp>
      <p:pic>
        <p:nvPicPr>
          <p:cNvPr id="5" name="Picture 4" descr="A collage of a child writing on a book&#10;&#10;AI-generated content may be incorrect.">
            <a:extLst>
              <a:ext uri="{FF2B5EF4-FFF2-40B4-BE49-F238E27FC236}">
                <a16:creationId xmlns:a16="http://schemas.microsoft.com/office/drawing/2014/main" id="{9DC19FC7-85E9-AB74-6549-A65B99BF53E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60301" y="14218920"/>
            <a:ext cx="18193957" cy="14818703"/>
          </a:xfrm>
          <a:prstGeom prst="rect">
            <a:avLst/>
          </a:prstGeom>
        </p:spPr>
      </p:pic>
      <p:sp>
        <p:nvSpPr>
          <p:cNvPr id="6" name="TextBox 5">
            <a:extLst>
              <a:ext uri="{FF2B5EF4-FFF2-40B4-BE49-F238E27FC236}">
                <a16:creationId xmlns:a16="http://schemas.microsoft.com/office/drawing/2014/main" id="{09916EA9-1284-DFB1-654F-244505C8EB78}"/>
              </a:ext>
            </a:extLst>
          </p:cNvPr>
          <p:cNvSpPr txBox="1"/>
          <p:nvPr/>
        </p:nvSpPr>
        <p:spPr>
          <a:xfrm>
            <a:off x="1616647" y="20539800"/>
            <a:ext cx="15711233" cy="230832"/>
          </a:xfrm>
          <a:prstGeom prst="rect">
            <a:avLst/>
          </a:prstGeom>
          <a:noFill/>
        </p:spPr>
        <p:txBody>
          <a:bodyPr wrap="square" rtlCol="0">
            <a:spAutoFit/>
          </a:bodyPr>
          <a:lstStyle/>
          <a:p>
            <a:r>
              <a:rPr lang="en-GB" sz="900">
                <a:hlinkClick r:id="rId3" tooltip="https://iris.peabody.vanderbilt.edu/module/di/cwrap/"/>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3412486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60FEA-111C-B008-2F02-3B4824140F48}"/>
              </a:ext>
            </a:extLst>
          </p:cNvPr>
          <p:cNvSpPr>
            <a:spLocks noGrp="1"/>
          </p:cNvSpPr>
          <p:nvPr>
            <p:ph type="title"/>
          </p:nvPr>
        </p:nvSpPr>
        <p:spPr/>
        <p:txBody>
          <a:bodyPr/>
          <a:lstStyle/>
          <a:p>
            <a:r>
              <a:rPr lang="en-GB" b="1" dirty="0"/>
              <a:t>Phase 3 (12–24 months</a:t>
            </a:r>
            <a:endParaRPr lang="en-GB" dirty="0"/>
          </a:p>
        </p:txBody>
      </p:sp>
      <p:sp>
        <p:nvSpPr>
          <p:cNvPr id="3" name="Content Placeholder 2">
            <a:extLst>
              <a:ext uri="{FF2B5EF4-FFF2-40B4-BE49-F238E27FC236}">
                <a16:creationId xmlns:a16="http://schemas.microsoft.com/office/drawing/2014/main" id="{109C755D-512D-0DC0-C541-F198A6C30AC5}"/>
              </a:ext>
            </a:extLst>
          </p:cNvPr>
          <p:cNvSpPr>
            <a:spLocks noGrp="1"/>
          </p:cNvSpPr>
          <p:nvPr>
            <p:ph idx="1"/>
          </p:nvPr>
        </p:nvSpPr>
        <p:spPr/>
        <p:txBody>
          <a:bodyPr/>
          <a:lstStyle/>
          <a:p>
            <a:pPr lvl="0"/>
            <a:r>
              <a:rPr lang="en-GB" dirty="0"/>
              <a:t>National rollout</a:t>
            </a:r>
          </a:p>
          <a:p>
            <a:pPr lvl="0"/>
            <a:r>
              <a:rPr lang="en-GB" dirty="0"/>
              <a:t>Integration with NHS systems</a:t>
            </a:r>
          </a:p>
          <a:p>
            <a:r>
              <a:rPr lang="en-GB" dirty="0"/>
              <a:t>Ongoing evaluation</a:t>
            </a:r>
          </a:p>
          <a:p>
            <a:endParaRPr lang="en-GB" dirty="0"/>
          </a:p>
          <a:p>
            <a:endParaRPr lang="en-GB" dirty="0"/>
          </a:p>
          <a:p>
            <a:endParaRPr lang="en-GB" dirty="0"/>
          </a:p>
        </p:txBody>
      </p:sp>
      <p:pic>
        <p:nvPicPr>
          <p:cNvPr id="8" name="Picture 7" descr="A red pie chart with a pie chart&#10;&#10;AI-generated content may be incorrect.">
            <a:extLst>
              <a:ext uri="{FF2B5EF4-FFF2-40B4-BE49-F238E27FC236}">
                <a16:creationId xmlns:a16="http://schemas.microsoft.com/office/drawing/2014/main" id="{6D77870B-C300-3507-A649-E4CEF02ACB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193724" y="12194064"/>
            <a:ext cx="18320147" cy="13820616"/>
          </a:xfrm>
          <a:prstGeom prst="rect">
            <a:avLst/>
          </a:prstGeom>
        </p:spPr>
      </p:pic>
      <p:sp>
        <p:nvSpPr>
          <p:cNvPr id="9" name="TextBox 8">
            <a:extLst>
              <a:ext uri="{FF2B5EF4-FFF2-40B4-BE49-F238E27FC236}">
                <a16:creationId xmlns:a16="http://schemas.microsoft.com/office/drawing/2014/main" id="{EC1C90AD-348D-39D0-7253-A8E3D9635739}"/>
              </a:ext>
            </a:extLst>
          </p:cNvPr>
          <p:cNvSpPr txBox="1"/>
          <p:nvPr/>
        </p:nvSpPr>
        <p:spPr>
          <a:xfrm>
            <a:off x="7298054" y="18046224"/>
            <a:ext cx="7378065" cy="230832"/>
          </a:xfrm>
          <a:prstGeom prst="rect">
            <a:avLst/>
          </a:prstGeom>
          <a:noFill/>
        </p:spPr>
        <p:txBody>
          <a:bodyPr wrap="square" rtlCol="0">
            <a:spAutoFit/>
          </a:bodyPr>
          <a:lstStyle/>
          <a:p>
            <a:r>
              <a:rPr lang="en-GB" sz="900">
                <a:hlinkClick r:id="rId3" tooltip="https://symbiosisonlinepublishing.com/endocrinology-diabetes/endocrinology-diabetes133.php"/>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55179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EB116-0CD3-BC1D-6030-CCDAECDACFD6}"/>
              </a:ext>
            </a:extLst>
          </p:cNvPr>
          <p:cNvSpPr>
            <a:spLocks noGrp="1"/>
          </p:cNvSpPr>
          <p:nvPr>
            <p:ph type="title"/>
          </p:nvPr>
        </p:nvSpPr>
        <p:spPr/>
        <p:txBody>
          <a:bodyPr/>
          <a:lstStyle/>
          <a:p>
            <a:r>
              <a:rPr lang="en-GB" b="1" dirty="0"/>
              <a:t>Development and Regulations</a:t>
            </a:r>
            <a:br>
              <a:rPr lang="en-GB" dirty="0"/>
            </a:br>
            <a:endParaRPr lang="en-GB" dirty="0"/>
          </a:p>
        </p:txBody>
      </p:sp>
      <p:sp>
        <p:nvSpPr>
          <p:cNvPr id="3" name="Content Placeholder 2">
            <a:extLst>
              <a:ext uri="{FF2B5EF4-FFF2-40B4-BE49-F238E27FC236}">
                <a16:creationId xmlns:a16="http://schemas.microsoft.com/office/drawing/2014/main" id="{A370329F-967C-7A16-408A-ACA695DDCDC8}"/>
              </a:ext>
            </a:extLst>
          </p:cNvPr>
          <p:cNvSpPr>
            <a:spLocks noGrp="1"/>
          </p:cNvSpPr>
          <p:nvPr>
            <p:ph idx="1"/>
          </p:nvPr>
        </p:nvSpPr>
        <p:spPr>
          <a:xfrm>
            <a:off x="1460302" y="14173200"/>
            <a:ext cx="18320147" cy="13064062"/>
          </a:xfrm>
        </p:spPr>
        <p:txBody>
          <a:bodyPr/>
          <a:lstStyle/>
          <a:p>
            <a:r>
              <a:rPr lang="en-GB" dirty="0" err="1"/>
              <a:t>MindLink</a:t>
            </a:r>
            <a:r>
              <a:rPr lang="en-GB" dirty="0"/>
              <a:t> UK will comply with:</a:t>
            </a:r>
          </a:p>
          <a:p>
            <a:pPr lvl="0"/>
            <a:r>
              <a:rPr lang="en-GB" b="1" dirty="0"/>
              <a:t>UK GDPR and Data Protection Act 2018</a:t>
            </a:r>
            <a:endParaRPr lang="en-GB" dirty="0"/>
          </a:p>
          <a:p>
            <a:pPr lvl="0"/>
            <a:r>
              <a:rPr lang="en-GB" b="1" dirty="0"/>
              <a:t>NHS Digital and Information Governance standards</a:t>
            </a:r>
            <a:endParaRPr lang="en-GB" dirty="0"/>
          </a:p>
          <a:p>
            <a:pPr lvl="0"/>
            <a:r>
              <a:rPr lang="en-GB" b="1" dirty="0"/>
              <a:t>Care Quality Commission (CQC) guidelines</a:t>
            </a:r>
            <a:endParaRPr lang="en-GB" dirty="0"/>
          </a:p>
          <a:p>
            <a:pPr lvl="0"/>
            <a:r>
              <a:rPr lang="en-GB" b="1" dirty="0"/>
              <a:t>NICE digital health technology frameworks</a:t>
            </a:r>
            <a:endParaRPr lang="en-GB" dirty="0"/>
          </a:p>
          <a:p>
            <a:endParaRPr lang="en-GB" dirty="0"/>
          </a:p>
        </p:txBody>
      </p:sp>
      <p:pic>
        <p:nvPicPr>
          <p:cNvPr id="5" name="Picture 4" descr="A close-up of several wooden blocks&#10;&#10;AI-generated content may be incorrect.">
            <a:extLst>
              <a:ext uri="{FF2B5EF4-FFF2-40B4-BE49-F238E27FC236}">
                <a16:creationId xmlns:a16="http://schemas.microsoft.com/office/drawing/2014/main" id="{9D37BFD4-0219-3DFC-691B-8D18036A993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60301" y="19711193"/>
            <a:ext cx="17780000" cy="14576575"/>
          </a:xfrm>
          <a:prstGeom prst="rect">
            <a:avLst/>
          </a:prstGeom>
        </p:spPr>
      </p:pic>
      <p:sp>
        <p:nvSpPr>
          <p:cNvPr id="6" name="TextBox 5">
            <a:extLst>
              <a:ext uri="{FF2B5EF4-FFF2-40B4-BE49-F238E27FC236}">
                <a16:creationId xmlns:a16="http://schemas.microsoft.com/office/drawing/2014/main" id="{4E5C5991-CE5D-B8E0-AFF8-B6C9D0108DE1}"/>
              </a:ext>
            </a:extLst>
          </p:cNvPr>
          <p:cNvSpPr txBox="1"/>
          <p:nvPr/>
        </p:nvSpPr>
        <p:spPr>
          <a:xfrm>
            <a:off x="1730375" y="21044694"/>
            <a:ext cx="17780000" cy="230832"/>
          </a:xfrm>
          <a:prstGeom prst="rect">
            <a:avLst/>
          </a:prstGeom>
          <a:noFill/>
        </p:spPr>
        <p:txBody>
          <a:bodyPr wrap="square" rtlCol="0">
            <a:spAutoFit/>
          </a:bodyPr>
          <a:lstStyle/>
          <a:p>
            <a:r>
              <a:rPr lang="en-GB" sz="900">
                <a:hlinkClick r:id="rId3" tooltip="https://www.cato.org/blog/federal-housing-tax-credit-2060-pages-brutal-complexity"/>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049368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DDD6B-9A2B-E044-0C9D-937ABE5DC2F2}"/>
              </a:ext>
            </a:extLst>
          </p:cNvPr>
          <p:cNvSpPr>
            <a:spLocks noGrp="1"/>
          </p:cNvSpPr>
          <p:nvPr>
            <p:ph type="title"/>
          </p:nvPr>
        </p:nvSpPr>
        <p:spPr/>
        <p:txBody>
          <a:bodyPr/>
          <a:lstStyle/>
          <a:p>
            <a:r>
              <a:rPr lang="en-GB" b="1" dirty="0"/>
              <a:t>Technology Integration</a:t>
            </a:r>
            <a:br>
              <a:rPr lang="en-GB" dirty="0"/>
            </a:br>
            <a:endParaRPr lang="en-GB" dirty="0"/>
          </a:p>
        </p:txBody>
      </p:sp>
      <p:sp>
        <p:nvSpPr>
          <p:cNvPr id="3" name="Content Placeholder 2">
            <a:extLst>
              <a:ext uri="{FF2B5EF4-FFF2-40B4-BE49-F238E27FC236}">
                <a16:creationId xmlns:a16="http://schemas.microsoft.com/office/drawing/2014/main" id="{13088573-9217-39F7-DF81-2A1492840B03}"/>
              </a:ext>
            </a:extLst>
          </p:cNvPr>
          <p:cNvSpPr>
            <a:spLocks noGrp="1"/>
          </p:cNvSpPr>
          <p:nvPr>
            <p:ph idx="1"/>
          </p:nvPr>
        </p:nvSpPr>
        <p:spPr/>
        <p:txBody>
          <a:bodyPr/>
          <a:lstStyle/>
          <a:p>
            <a:pPr lvl="0"/>
            <a:r>
              <a:rPr lang="en-GB" dirty="0"/>
              <a:t>AI-supported triage algorithms</a:t>
            </a:r>
          </a:p>
          <a:p>
            <a:pPr lvl="0"/>
            <a:r>
              <a:rPr lang="en-GB" dirty="0"/>
              <a:t>Secure cloud-based data storage</a:t>
            </a:r>
          </a:p>
          <a:p>
            <a:pPr lvl="0"/>
            <a:r>
              <a:rPr lang="en-GB" dirty="0"/>
              <a:t>Mobile and web accessibility</a:t>
            </a:r>
          </a:p>
          <a:p>
            <a:pPr lvl="0"/>
            <a:r>
              <a:rPr lang="en-GB" dirty="0"/>
              <a:t>Professional dashboards for monitoring referrals</a:t>
            </a:r>
          </a:p>
          <a:p>
            <a:endParaRPr lang="en-GB" dirty="0"/>
          </a:p>
        </p:txBody>
      </p:sp>
      <p:pic>
        <p:nvPicPr>
          <p:cNvPr id="5" name="Picture 4" descr="A collage of different images of children&#10;&#10;AI-generated content may be incorrect.">
            <a:extLst>
              <a:ext uri="{FF2B5EF4-FFF2-40B4-BE49-F238E27FC236}">
                <a16:creationId xmlns:a16="http://schemas.microsoft.com/office/drawing/2014/main" id="{8EC418AB-5368-EDD1-2F59-C57E1A57EB1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79095" y="14114304"/>
            <a:ext cx="20482559" cy="9899820"/>
          </a:xfrm>
          <a:prstGeom prst="rect">
            <a:avLst/>
          </a:prstGeom>
        </p:spPr>
      </p:pic>
      <p:sp>
        <p:nvSpPr>
          <p:cNvPr id="6" name="TextBox 5">
            <a:extLst>
              <a:ext uri="{FF2B5EF4-FFF2-40B4-BE49-F238E27FC236}">
                <a16:creationId xmlns:a16="http://schemas.microsoft.com/office/drawing/2014/main" id="{5D9BE74C-9C88-EC32-A10E-B2A9C3C3DC5A}"/>
              </a:ext>
            </a:extLst>
          </p:cNvPr>
          <p:cNvSpPr txBox="1"/>
          <p:nvPr/>
        </p:nvSpPr>
        <p:spPr>
          <a:xfrm>
            <a:off x="320040" y="20606544"/>
            <a:ext cx="20482559" cy="230832"/>
          </a:xfrm>
          <a:prstGeom prst="rect">
            <a:avLst/>
          </a:prstGeom>
          <a:noFill/>
        </p:spPr>
        <p:txBody>
          <a:bodyPr wrap="square" rtlCol="0">
            <a:spAutoFit/>
          </a:bodyPr>
          <a:lstStyle/>
          <a:p>
            <a:r>
              <a:rPr lang="en-GB" sz="900">
                <a:hlinkClick r:id="rId3" tooltip="https://www.flickr.com/photos/39298497@N03/3612355859/"/>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341440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A4C94-C520-DB4D-1AB8-0F4AA4FC2084}"/>
              </a:ext>
            </a:extLst>
          </p:cNvPr>
          <p:cNvSpPr>
            <a:spLocks noGrp="1"/>
          </p:cNvSpPr>
          <p:nvPr>
            <p:ph type="title"/>
          </p:nvPr>
        </p:nvSpPr>
        <p:spPr/>
        <p:txBody>
          <a:bodyPr/>
          <a:lstStyle/>
          <a:p>
            <a:r>
              <a:rPr lang="en-GB" dirty="0"/>
              <a:t>Technology enhances effectiveness by</a:t>
            </a:r>
          </a:p>
        </p:txBody>
      </p:sp>
      <p:sp>
        <p:nvSpPr>
          <p:cNvPr id="3" name="Content Placeholder 2">
            <a:extLst>
              <a:ext uri="{FF2B5EF4-FFF2-40B4-BE49-F238E27FC236}">
                <a16:creationId xmlns:a16="http://schemas.microsoft.com/office/drawing/2014/main" id="{8BFAC95D-4EB4-52CD-9E2E-F8416D4689B4}"/>
              </a:ext>
            </a:extLst>
          </p:cNvPr>
          <p:cNvSpPr>
            <a:spLocks noGrp="1"/>
          </p:cNvSpPr>
          <p:nvPr>
            <p:ph idx="1"/>
          </p:nvPr>
        </p:nvSpPr>
        <p:spPr/>
        <p:txBody>
          <a:bodyPr/>
          <a:lstStyle/>
          <a:p>
            <a:pPr lvl="0"/>
            <a:r>
              <a:rPr lang="en-GB" dirty="0"/>
              <a:t>Streamlining referrals</a:t>
            </a:r>
          </a:p>
          <a:p>
            <a:pPr lvl="0"/>
            <a:r>
              <a:rPr lang="en-GB" dirty="0"/>
              <a:t>Improving accuracy of signposting</a:t>
            </a:r>
          </a:p>
          <a:p>
            <a:pPr lvl="0"/>
            <a:r>
              <a:rPr lang="en-GB" dirty="0"/>
              <a:t>Supporting real-time monitoring</a:t>
            </a:r>
          </a:p>
          <a:p>
            <a:endParaRPr lang="en-GB" dirty="0"/>
          </a:p>
        </p:txBody>
      </p:sp>
      <p:pic>
        <p:nvPicPr>
          <p:cNvPr id="5" name="Picture 4" descr="A robot and a hand reaching for something&#10;&#10;AI-generated content may be incorrect.">
            <a:extLst>
              <a:ext uri="{FF2B5EF4-FFF2-40B4-BE49-F238E27FC236}">
                <a16:creationId xmlns:a16="http://schemas.microsoft.com/office/drawing/2014/main" id="{DF5CDB41-9032-6B4E-B058-4C40B35B99D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239055" y="12737372"/>
            <a:ext cx="18320147" cy="8143492"/>
          </a:xfrm>
          <a:prstGeom prst="rect">
            <a:avLst/>
          </a:prstGeom>
        </p:spPr>
      </p:pic>
      <p:sp>
        <p:nvSpPr>
          <p:cNvPr id="6" name="TextBox 5">
            <a:extLst>
              <a:ext uri="{FF2B5EF4-FFF2-40B4-BE49-F238E27FC236}">
                <a16:creationId xmlns:a16="http://schemas.microsoft.com/office/drawing/2014/main" id="{8ADB54AD-530E-4AF1-252F-AD236AE7E795}"/>
              </a:ext>
            </a:extLst>
          </p:cNvPr>
          <p:cNvSpPr txBox="1"/>
          <p:nvPr/>
        </p:nvSpPr>
        <p:spPr>
          <a:xfrm>
            <a:off x="12527279" y="18470880"/>
            <a:ext cx="4189095" cy="230832"/>
          </a:xfrm>
          <a:prstGeom prst="rect">
            <a:avLst/>
          </a:prstGeom>
          <a:noFill/>
        </p:spPr>
        <p:txBody>
          <a:bodyPr wrap="square" rtlCol="0">
            <a:spAutoFit/>
          </a:bodyPr>
          <a:lstStyle/>
          <a:p>
            <a:r>
              <a:rPr lang="en-GB" sz="900">
                <a:hlinkClick r:id="rId3" tooltip="https://blogcued.blogspot.com/2023/06/a-medida-que-la-inteligencia-artificial.html"/>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285187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0E358-C0E8-990C-9483-965A80EDB5E1}"/>
              </a:ext>
            </a:extLst>
          </p:cNvPr>
          <p:cNvSpPr>
            <a:spLocks noGrp="1"/>
          </p:cNvSpPr>
          <p:nvPr>
            <p:ph type="title"/>
          </p:nvPr>
        </p:nvSpPr>
        <p:spPr/>
        <p:txBody>
          <a:bodyPr/>
          <a:lstStyle/>
          <a:p>
            <a:r>
              <a:rPr lang="en-GB" b="1" dirty="0"/>
              <a:t>Dissemination and Promotion</a:t>
            </a:r>
            <a:br>
              <a:rPr lang="en-GB" dirty="0"/>
            </a:br>
            <a:endParaRPr lang="en-GB" dirty="0"/>
          </a:p>
        </p:txBody>
      </p:sp>
      <p:sp>
        <p:nvSpPr>
          <p:cNvPr id="3" name="Content Placeholder 2">
            <a:extLst>
              <a:ext uri="{FF2B5EF4-FFF2-40B4-BE49-F238E27FC236}">
                <a16:creationId xmlns:a16="http://schemas.microsoft.com/office/drawing/2014/main" id="{18FEEED7-762C-6F64-64BB-1977FD5BFB44}"/>
              </a:ext>
            </a:extLst>
          </p:cNvPr>
          <p:cNvSpPr>
            <a:spLocks noGrp="1"/>
          </p:cNvSpPr>
          <p:nvPr>
            <p:ph idx="1"/>
          </p:nvPr>
        </p:nvSpPr>
        <p:spPr/>
        <p:txBody>
          <a:bodyPr/>
          <a:lstStyle/>
          <a:p>
            <a:pPr lvl="0"/>
            <a:r>
              <a:rPr lang="en-GB" dirty="0"/>
              <a:t>NHS and local authority websites</a:t>
            </a:r>
          </a:p>
          <a:p>
            <a:pPr lvl="0"/>
            <a:r>
              <a:rPr lang="en-GB" dirty="0"/>
              <a:t>Social media campaigns</a:t>
            </a:r>
          </a:p>
          <a:p>
            <a:pPr lvl="0"/>
            <a:r>
              <a:rPr lang="en-GB" dirty="0"/>
              <a:t>GP and community service promotion</a:t>
            </a:r>
          </a:p>
          <a:p>
            <a:pPr lvl="0"/>
            <a:r>
              <a:rPr lang="en-GB" dirty="0"/>
              <a:t>Partnerships with mental health charities</a:t>
            </a:r>
          </a:p>
          <a:p>
            <a:pPr lvl="0"/>
            <a:r>
              <a:rPr lang="en-GB" dirty="0"/>
              <a:t>Public health awareness initiatives</a:t>
            </a:r>
          </a:p>
          <a:p>
            <a:endParaRPr lang="en-GB" dirty="0"/>
          </a:p>
        </p:txBody>
      </p:sp>
      <p:pic>
        <p:nvPicPr>
          <p:cNvPr id="5" name="Picture 4" descr="A stack of books on a black background&#10;&#10;AI-generated content may be incorrect.">
            <a:extLst>
              <a:ext uri="{FF2B5EF4-FFF2-40B4-BE49-F238E27FC236}">
                <a16:creationId xmlns:a16="http://schemas.microsoft.com/office/drawing/2014/main" id="{8BB7B2AA-2FF0-BBAA-843E-E5942ACDDBE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931920" y="15499080"/>
            <a:ext cx="14056945" cy="11278329"/>
          </a:xfrm>
          <a:prstGeom prst="rect">
            <a:avLst/>
          </a:prstGeom>
        </p:spPr>
      </p:pic>
      <p:sp>
        <p:nvSpPr>
          <p:cNvPr id="6" name="TextBox 5">
            <a:extLst>
              <a:ext uri="{FF2B5EF4-FFF2-40B4-BE49-F238E27FC236}">
                <a16:creationId xmlns:a16="http://schemas.microsoft.com/office/drawing/2014/main" id="{8D68127E-F399-00F8-85DD-A49ADDED9862}"/>
              </a:ext>
            </a:extLst>
          </p:cNvPr>
          <p:cNvSpPr txBox="1"/>
          <p:nvPr/>
        </p:nvSpPr>
        <p:spPr>
          <a:xfrm>
            <a:off x="10315993" y="20939677"/>
            <a:ext cx="3654627" cy="230832"/>
          </a:xfrm>
          <a:prstGeom prst="rect">
            <a:avLst/>
          </a:prstGeom>
          <a:noFill/>
        </p:spPr>
        <p:txBody>
          <a:bodyPr wrap="square" rtlCol="0">
            <a:spAutoFit/>
          </a:bodyPr>
          <a:lstStyle/>
          <a:p>
            <a:r>
              <a:rPr lang="en-GB" sz="900">
                <a:hlinkClick r:id="rId3" tooltip="https://survtools.org/wiki/surveillance-design-framework/doku.php?id=13-dissemination"/>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237462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39551A3-B3B0-BB54-DA75-EA8B1FDAB25B}"/>
              </a:ext>
            </a:extLst>
          </p:cNvPr>
          <p:cNvSpPr>
            <a:spLocks noGrp="1"/>
          </p:cNvSpPr>
          <p:nvPr>
            <p:ph type="title"/>
          </p:nvPr>
        </p:nvSpPr>
        <p:spPr/>
        <p:txBody>
          <a:bodyPr/>
          <a:lstStyle/>
          <a:p>
            <a:r>
              <a:rPr lang="en-US" dirty="0"/>
              <a:t>Conclusion</a:t>
            </a:r>
            <a:br>
              <a:rPr lang="en-US" dirty="0"/>
            </a:br>
            <a:endParaRPr lang="en-US" dirty="0"/>
          </a:p>
        </p:txBody>
      </p:sp>
      <p:sp>
        <p:nvSpPr>
          <p:cNvPr id="12" name="Content Placeholder 2">
            <a:extLst>
              <a:ext uri="{FF2B5EF4-FFF2-40B4-BE49-F238E27FC236}">
                <a16:creationId xmlns:a16="http://schemas.microsoft.com/office/drawing/2014/main" id="{626E324F-0627-5C77-F250-C9E03FE90254}"/>
              </a:ext>
            </a:extLst>
          </p:cNvPr>
          <p:cNvSpPr>
            <a:spLocks noGrp="1"/>
          </p:cNvSpPr>
          <p:nvPr>
            <p:ph idx="1"/>
          </p:nvPr>
        </p:nvSpPr>
        <p:spPr/>
        <p:txBody>
          <a:bodyPr/>
          <a:lstStyle/>
          <a:p>
            <a:r>
              <a:rPr lang="en-GB" dirty="0" err="1"/>
              <a:t>MindLink</a:t>
            </a:r>
            <a:r>
              <a:rPr lang="en-GB" dirty="0"/>
              <a:t> UK represents a forward-thinking approach to mental health and social care. By leveraging technology, policy alignment, and community engagement, the innovation has the potential to transform mental health support in the UK, improving outcomes for individuals and strengthening the health and social care system as a whole.</a:t>
            </a:r>
          </a:p>
          <a:p>
            <a:endParaRPr lang="en-US" dirty="0"/>
          </a:p>
        </p:txBody>
      </p:sp>
      <p:sp>
        <p:nvSpPr>
          <p:cNvPr id="14" name="Text Placeholder 3">
            <a:extLst>
              <a:ext uri="{FF2B5EF4-FFF2-40B4-BE49-F238E27FC236}">
                <a16:creationId xmlns:a16="http://schemas.microsoft.com/office/drawing/2014/main" id="{FDCA448B-EC88-7C42-4BCC-56182F9D2929}"/>
              </a:ext>
            </a:extLst>
          </p:cNvPr>
          <p:cNvSpPr>
            <a:spLocks noGrp="1"/>
          </p:cNvSpPr>
          <p:nvPr>
            <p:ph type="body" sz="half" idx="2"/>
          </p:nvPr>
        </p:nvSpPr>
        <p:spPr/>
        <p:txBody>
          <a:bodyPr/>
          <a:lstStyle/>
          <a:p>
            <a:endParaRPr lang="en-US" dirty="0"/>
          </a:p>
        </p:txBody>
      </p:sp>
    </p:spTree>
    <p:extLst>
      <p:ext uri="{BB962C8B-B14F-4D97-AF65-F5344CB8AC3E}">
        <p14:creationId xmlns:p14="http://schemas.microsoft.com/office/powerpoint/2010/main" val="3115514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E9BCC-27C4-EF98-ECD2-05A88E7CEADE}"/>
              </a:ext>
            </a:extLst>
          </p:cNvPr>
          <p:cNvSpPr>
            <a:spLocks noGrp="1"/>
          </p:cNvSpPr>
          <p:nvPr>
            <p:ph type="title"/>
          </p:nvPr>
        </p:nvSpPr>
        <p:spPr/>
        <p:txBody>
          <a:bodyPr/>
          <a:lstStyle/>
          <a:p>
            <a:r>
              <a:rPr lang="en-GB" dirty="0" err="1"/>
              <a:t>Refereces</a:t>
            </a:r>
            <a:endParaRPr lang="en-GB" dirty="0"/>
          </a:p>
        </p:txBody>
      </p:sp>
      <p:sp>
        <p:nvSpPr>
          <p:cNvPr id="3" name="Content Placeholder 2">
            <a:extLst>
              <a:ext uri="{FF2B5EF4-FFF2-40B4-BE49-F238E27FC236}">
                <a16:creationId xmlns:a16="http://schemas.microsoft.com/office/drawing/2014/main" id="{FCA08224-750E-D188-D7EA-A2EB020CD6F6}"/>
              </a:ext>
            </a:extLst>
          </p:cNvPr>
          <p:cNvSpPr>
            <a:spLocks noGrp="1"/>
          </p:cNvSpPr>
          <p:nvPr>
            <p:ph idx="1"/>
          </p:nvPr>
        </p:nvSpPr>
        <p:spPr>
          <a:xfrm>
            <a:off x="1005838" y="4800919"/>
            <a:ext cx="15155419" cy="17112233"/>
          </a:xfrm>
        </p:spPr>
        <p:txBody>
          <a:bodyPr>
            <a:normAutofit/>
          </a:bodyPr>
          <a:lstStyle/>
          <a:p>
            <a:r>
              <a:rPr lang="en-GB" dirty="0"/>
              <a:t>Mind-Link (2025) </a:t>
            </a:r>
            <a:r>
              <a:rPr lang="en-GB" i="1" dirty="0"/>
              <a:t>About Mind-Link</a:t>
            </a:r>
            <a:r>
              <a:rPr lang="en-GB" dirty="0"/>
              <a:t>. Available at: </a:t>
            </a:r>
            <a:r>
              <a:rPr lang="en-GB" dirty="0">
                <a:hlinkClick r:id="rId2"/>
              </a:rPr>
              <a:t>https://mind-link.co.uk/about/</a:t>
            </a:r>
            <a:r>
              <a:rPr lang="en-GB" dirty="0"/>
              <a:t> (Accessed: 18 December 2025).</a:t>
            </a:r>
          </a:p>
          <a:p>
            <a:endParaRPr lang="en-GB" dirty="0"/>
          </a:p>
          <a:p>
            <a:r>
              <a:rPr lang="en-GB" dirty="0"/>
              <a:t>Mind-Link (2025) </a:t>
            </a:r>
            <a:r>
              <a:rPr lang="en-GB" i="1" dirty="0"/>
              <a:t>Mind-Link homepage</a:t>
            </a:r>
            <a:r>
              <a:rPr lang="en-GB" dirty="0"/>
              <a:t>. Available at: </a:t>
            </a:r>
            <a:r>
              <a:rPr lang="en-GB" dirty="0">
                <a:hlinkClick r:id="rId3"/>
              </a:rPr>
              <a:t>https://mind-link.co.uk/</a:t>
            </a:r>
            <a:r>
              <a:rPr lang="en-GB" dirty="0"/>
              <a:t> (Accessed: 18 December 2025)</a:t>
            </a:r>
          </a:p>
          <a:p>
            <a:endParaRPr lang="en-GB" dirty="0"/>
          </a:p>
          <a:p>
            <a:r>
              <a:rPr lang="en-GB" dirty="0"/>
              <a:t>UK Research and Innovation (2025) </a:t>
            </a:r>
            <a:r>
              <a:rPr lang="en-GB" i="1" dirty="0"/>
              <a:t>Innovate UK invests in digital solutions for mental health</a:t>
            </a:r>
            <a:r>
              <a:rPr lang="en-GB" dirty="0"/>
              <a:t>. Available at: </a:t>
            </a:r>
            <a:r>
              <a:rPr lang="en-GB" dirty="0">
                <a:hlinkClick r:id="rId4"/>
              </a:rPr>
              <a:t>https://www.ukri.org/news/innovate-uk-invests-in-digital-solutions-for-mental-health/</a:t>
            </a:r>
            <a:r>
              <a:rPr lang="en-GB" dirty="0"/>
              <a:t> (Accessed: 18 December 2025).</a:t>
            </a:r>
          </a:p>
          <a:p>
            <a:endParaRPr lang="en-GB" dirty="0"/>
          </a:p>
          <a:p>
            <a:r>
              <a:rPr lang="en-GB" dirty="0"/>
              <a:t>UK Government (2025) </a:t>
            </a:r>
            <a:r>
              <a:rPr lang="en-GB" i="1" dirty="0"/>
              <a:t>£50 million boost for groundbreaking mental health research</a:t>
            </a:r>
            <a:r>
              <a:rPr lang="en-GB" dirty="0"/>
              <a:t>. Available at: </a:t>
            </a:r>
            <a:r>
              <a:rPr lang="en-GB" dirty="0">
                <a:hlinkClick r:id="rId5"/>
              </a:rPr>
              <a:t>https://www.gov.uk/government/news/50-million-boost-for-groundbreaking-mental-health-research</a:t>
            </a:r>
            <a:r>
              <a:rPr lang="en-GB" dirty="0"/>
              <a:t> (Accessed: 18 December 2025).</a:t>
            </a:r>
          </a:p>
          <a:p>
            <a:pPr marL="0" indent="0">
              <a:buNone/>
            </a:pPr>
            <a:endParaRPr lang="en-GB" dirty="0"/>
          </a:p>
          <a:p>
            <a:r>
              <a:rPr lang="en-GB" dirty="0"/>
              <a:t>Mind (2025) </a:t>
            </a:r>
            <a:r>
              <a:rPr lang="en-GB" i="1" dirty="0"/>
              <a:t>Mind (charity)</a:t>
            </a:r>
            <a:r>
              <a:rPr lang="en-GB" dirty="0"/>
              <a:t>. Available at: </a:t>
            </a:r>
            <a:r>
              <a:rPr lang="en-GB" dirty="0">
                <a:hlinkClick r:id="rId6"/>
              </a:rPr>
              <a:t>https://en.wikipedia.org/wiki/Mind_%28charity%29</a:t>
            </a:r>
            <a:r>
              <a:rPr lang="en-GB" dirty="0"/>
              <a:t> (Accessed: 18 December 2025). </a:t>
            </a:r>
            <a:r>
              <a:rPr lang="en-GB" dirty="0">
                <a:hlinkClick r:id="rId6"/>
              </a:rPr>
              <a:t>Wikipedia</a:t>
            </a:r>
            <a:endParaRPr lang="en-GB" dirty="0"/>
          </a:p>
          <a:p>
            <a:endParaRPr lang="en-GB" dirty="0"/>
          </a:p>
        </p:txBody>
      </p:sp>
    </p:spTree>
    <p:extLst>
      <p:ext uri="{BB962C8B-B14F-4D97-AF65-F5344CB8AC3E}">
        <p14:creationId xmlns:p14="http://schemas.microsoft.com/office/powerpoint/2010/main" val="35369431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4928</TotalTime>
  <Words>921</Words>
  <Application>Microsoft Office PowerPoint</Application>
  <PresentationFormat>Custom</PresentationFormat>
  <Paragraphs>104</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Trebuchet MS</vt:lpstr>
      <vt:lpstr>Wingdings 3</vt:lpstr>
      <vt:lpstr>Facet</vt:lpstr>
      <vt:lpstr>Student Name: Esmael kisomose                    Lecture name:  caroline  salami                   Module:BMHP5014_LON  Topic: Creativity and Value Creation                                      </vt:lpstr>
      <vt:lpstr>MindLink UK – A Digital Gateway to Community Mental Health Support</vt:lpstr>
      <vt:lpstr>The Issue: Gaps in Health and Social Care </vt:lpstr>
      <vt:lpstr>Key gaps include</vt:lpstr>
      <vt:lpstr>Target Audience and Impact Primary Target Audience </vt:lpstr>
      <vt:lpstr>Secondary Stakeholders </vt:lpstr>
      <vt:lpstr>Impact on Health and Wellbeing MindLink UK improves mental wellbeing by</vt:lpstr>
      <vt:lpstr>Implementation </vt:lpstr>
      <vt:lpstr>Who Will Deliver the Innovation </vt:lpstr>
      <vt:lpstr>How It Works </vt:lpstr>
      <vt:lpstr>Timeline </vt:lpstr>
      <vt:lpstr>Phase 3 (12–24 months</vt:lpstr>
      <vt:lpstr>Development and Regulations </vt:lpstr>
      <vt:lpstr>Technology Integration </vt:lpstr>
      <vt:lpstr>Technology enhances effectiveness by</vt:lpstr>
      <vt:lpstr>Dissemination and Promotion </vt:lpstr>
      <vt:lpstr>Conclusion </vt:lpstr>
      <vt:lpstr>Refereces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Salami</dc:creator>
  <cp:lastModifiedBy>Esmael Kisomose (2336882)</cp:lastModifiedBy>
  <cp:revision>3</cp:revision>
  <dcterms:created xsi:type="dcterms:W3CDTF">2025-11-27T16:20:00Z</dcterms:created>
  <dcterms:modified xsi:type="dcterms:W3CDTF">2025-12-18T18:24:37Z</dcterms:modified>
</cp:coreProperties>
</file>