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FAF2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C0C6CDE-B09C-6B7A-59D6-42AC0E80F1A7}" v="9" dt="2025-03-12T18:40:34.814"/>
    <p1510:client id="{CE6B44D6-2BA0-0552-F496-B6BE4BB1BC73}" v="64" dt="2025-03-12T17:13:03.964"/>
    <p1510:client id="{D725D206-7423-544C-B266-FEFFCE5FB0AD}" v="547" dt="2025-03-12T18:28:17.2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neta Hanko (2423576)" userId="S::2423576@student.uwtsd.ac.uk::b7e8e788-8c40-403b-92e7-095174e1f6f5" providerId="AD" clId="Web-{8C0C6CDE-B09C-6B7A-59D6-42AC0E80F1A7}"/>
    <pc:docChg chg="modSld modMainMaster">
      <pc:chgData name="Zaneta Hanko (2423576)" userId="S::2423576@student.uwtsd.ac.uk::b7e8e788-8c40-403b-92e7-095174e1f6f5" providerId="AD" clId="Web-{8C0C6CDE-B09C-6B7A-59D6-42AC0E80F1A7}" dt="2025-03-12T18:40:34.814" v="8"/>
      <pc:docMkLst>
        <pc:docMk/>
      </pc:docMkLst>
      <pc:sldChg chg="delSp modSp">
        <pc:chgData name="Zaneta Hanko (2423576)" userId="S::2423576@student.uwtsd.ac.uk::b7e8e788-8c40-403b-92e7-095174e1f6f5" providerId="AD" clId="Web-{8C0C6CDE-B09C-6B7A-59D6-42AC0E80F1A7}" dt="2025-03-12T18:38:42.322" v="4" actId="1076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8C0C6CDE-B09C-6B7A-59D6-42AC0E80F1A7}" dt="2025-03-12T18:38:42.322" v="4" actId="1076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Zaneta Hanko (2423576)" userId="S::2423576@student.uwtsd.ac.uk::b7e8e788-8c40-403b-92e7-095174e1f6f5" providerId="AD" clId="Web-{8C0C6CDE-B09C-6B7A-59D6-42AC0E80F1A7}" dt="2025-03-12T18:35:52.061" v="3"/>
          <ac:spMkLst>
            <pc:docMk/>
            <pc:sldMk cId="109857222" sldId="256"/>
            <ac:spMk id="44" creationId="{4E3CCC5E-D047-1F31-8C62-C8B96FD6F82D}"/>
          </ac:spMkLst>
        </pc:spChg>
      </pc:sldChg>
      <pc:sldChg chg="delSp">
        <pc:chgData name="Zaneta Hanko (2423576)" userId="S::2423576@student.uwtsd.ac.uk::b7e8e788-8c40-403b-92e7-095174e1f6f5" providerId="AD" clId="Web-{8C0C6CDE-B09C-6B7A-59D6-42AC0E80F1A7}" dt="2025-03-12T18:35:52.061" v="3"/>
        <pc:sldMkLst>
          <pc:docMk/>
          <pc:sldMk cId="2869475739" sldId="257"/>
        </pc:sldMkLst>
        <pc:spChg chg="del">
          <ac:chgData name="Zaneta Hanko (2423576)" userId="S::2423576@student.uwtsd.ac.uk::b7e8e788-8c40-403b-92e7-095174e1f6f5" providerId="AD" clId="Web-{8C0C6CDE-B09C-6B7A-59D6-42AC0E80F1A7}" dt="2025-03-12T18:35:52.061" v="3"/>
          <ac:spMkLst>
            <pc:docMk/>
            <pc:sldMk cId="2869475739" sldId="257"/>
            <ac:spMk id="5" creationId="{A5B72758-5CDE-7C30-02F7-9F3C653831A7}"/>
          </ac:spMkLst>
        </pc:spChg>
      </pc:sldChg>
      <pc:sldChg chg="delSp mod setBg">
        <pc:chgData name="Zaneta Hanko (2423576)" userId="S::2423576@student.uwtsd.ac.uk::b7e8e788-8c40-403b-92e7-095174e1f6f5" providerId="AD" clId="Web-{8C0C6CDE-B09C-6B7A-59D6-42AC0E80F1A7}" dt="2025-03-12T18:40:03.296" v="5"/>
        <pc:sldMkLst>
          <pc:docMk/>
          <pc:sldMk cId="1392044268" sldId="258"/>
        </pc:sldMkLst>
        <pc:spChg chg="del">
          <ac:chgData name="Zaneta Hanko (2423576)" userId="S::2423576@student.uwtsd.ac.uk::b7e8e788-8c40-403b-92e7-095174e1f6f5" providerId="AD" clId="Web-{8C0C6CDE-B09C-6B7A-59D6-42AC0E80F1A7}" dt="2025-03-12T18:35:52.061" v="3"/>
          <ac:spMkLst>
            <pc:docMk/>
            <pc:sldMk cId="1392044268" sldId="258"/>
            <ac:spMk id="6" creationId="{DC795E0B-03FF-5602-3318-AFE5B17C4595}"/>
          </ac:spMkLst>
        </pc:spChg>
      </pc:sldChg>
      <pc:sldChg chg="delSp mod setBg">
        <pc:chgData name="Zaneta Hanko (2423576)" userId="S::2423576@student.uwtsd.ac.uk::b7e8e788-8c40-403b-92e7-095174e1f6f5" providerId="AD" clId="Web-{8C0C6CDE-B09C-6B7A-59D6-42AC0E80F1A7}" dt="2025-03-12T18:40:15.469" v="6"/>
        <pc:sldMkLst>
          <pc:docMk/>
          <pc:sldMk cId="2804625433" sldId="259"/>
        </pc:sldMkLst>
        <pc:spChg chg="del">
          <ac:chgData name="Zaneta Hanko (2423576)" userId="S::2423576@student.uwtsd.ac.uk::b7e8e788-8c40-403b-92e7-095174e1f6f5" providerId="AD" clId="Web-{8C0C6CDE-B09C-6B7A-59D6-42AC0E80F1A7}" dt="2025-03-12T18:35:52.061" v="3"/>
          <ac:spMkLst>
            <pc:docMk/>
            <pc:sldMk cId="2804625433" sldId="259"/>
            <ac:spMk id="6" creationId="{BA31316D-065A-47D5-D391-849366B2871F}"/>
          </ac:spMkLst>
        </pc:spChg>
      </pc:sldChg>
      <pc:sldChg chg="delSp modSp mod setBg">
        <pc:chgData name="Zaneta Hanko (2423576)" userId="S::2423576@student.uwtsd.ac.uk::b7e8e788-8c40-403b-92e7-095174e1f6f5" providerId="AD" clId="Web-{8C0C6CDE-B09C-6B7A-59D6-42AC0E80F1A7}" dt="2025-03-12T18:40:25.001" v="7"/>
        <pc:sldMkLst>
          <pc:docMk/>
          <pc:sldMk cId="3143874414" sldId="260"/>
        </pc:sldMkLst>
        <pc:spChg chg="del mod">
          <ac:chgData name="Zaneta Hanko (2423576)" userId="S::2423576@student.uwtsd.ac.uk::b7e8e788-8c40-403b-92e7-095174e1f6f5" providerId="AD" clId="Web-{8C0C6CDE-B09C-6B7A-59D6-42AC0E80F1A7}" dt="2025-03-12T18:35:44.264" v="2"/>
          <ac:spMkLst>
            <pc:docMk/>
            <pc:sldMk cId="3143874414" sldId="260"/>
            <ac:spMk id="12" creationId="{82EACE46-EFE5-ACC4-4878-E9AA227F8A9E}"/>
          </ac:spMkLst>
        </pc:spChg>
      </pc:sldChg>
      <pc:sldChg chg="delSp mod setBg">
        <pc:chgData name="Zaneta Hanko (2423576)" userId="S::2423576@student.uwtsd.ac.uk::b7e8e788-8c40-403b-92e7-095174e1f6f5" providerId="AD" clId="Web-{8C0C6CDE-B09C-6B7A-59D6-42AC0E80F1A7}" dt="2025-03-12T18:40:34.814" v="8"/>
        <pc:sldMkLst>
          <pc:docMk/>
          <pc:sldMk cId="2754860191" sldId="261"/>
        </pc:sldMkLst>
        <pc:spChg chg="del">
          <ac:chgData name="Zaneta Hanko (2423576)" userId="S::2423576@student.uwtsd.ac.uk::b7e8e788-8c40-403b-92e7-095174e1f6f5" providerId="AD" clId="Web-{8C0C6CDE-B09C-6B7A-59D6-42AC0E80F1A7}" dt="2025-03-12T18:35:52.061" v="3"/>
          <ac:spMkLst>
            <pc:docMk/>
            <pc:sldMk cId="2754860191" sldId="261"/>
            <ac:spMk id="6" creationId="{4B528728-9B39-0685-3A9F-2E3E586B7DCA}"/>
          </ac:spMkLst>
        </pc:spChg>
      </pc:sldChg>
      <pc:sldMasterChg chg="mod modSldLayout">
        <pc:chgData name="Zaneta Hanko (2423576)" userId="S::2423576@student.uwtsd.ac.uk::b7e8e788-8c40-403b-92e7-095174e1f6f5" providerId="AD" clId="Web-{8C0C6CDE-B09C-6B7A-59D6-42AC0E80F1A7}" dt="2025-03-12T18:35:52.061" v="3"/>
        <pc:sldMasterMkLst>
          <pc:docMk/>
          <pc:sldMasterMk cId="1869758089" sldId="2147483768"/>
        </pc:sldMasterMkLst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815106377" sldId="2147483769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2123856265" sldId="2147483770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892911077" sldId="2147483771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4078966535" sldId="2147483772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525434290" sldId="2147483773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2070166835" sldId="2147483774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1740038723" sldId="2147483775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3200401394" sldId="2147483776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2311817934" sldId="2147483777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2115317206" sldId="2147483778"/>
          </pc:sldLayoutMkLst>
        </pc:sldLayoutChg>
        <pc:sldLayoutChg chg="mod">
          <pc:chgData name="Zaneta Hanko (2423576)" userId="S::2423576@student.uwtsd.ac.uk::b7e8e788-8c40-403b-92e7-095174e1f6f5" providerId="AD" clId="Web-{8C0C6CDE-B09C-6B7A-59D6-42AC0E80F1A7}" dt="2025-03-12T18:35:52.061" v="3"/>
          <pc:sldLayoutMkLst>
            <pc:docMk/>
            <pc:sldMasterMk cId="1869758089" sldId="2147483768"/>
            <pc:sldLayoutMk cId="2346964106" sldId="2147483779"/>
          </pc:sldLayoutMkLst>
        </pc:sldLayoutChg>
      </pc:sldMasterChg>
    </pc:docChg>
  </pc:docChgLst>
  <pc:docChgLst>
    <pc:chgData name="Zaneta Hanko (2423576)" userId="S::2423576@student.uwtsd.ac.uk::b7e8e788-8c40-403b-92e7-095174e1f6f5" providerId="AD" clId="Web-{CE6B44D6-2BA0-0552-F496-B6BE4BB1BC73}"/>
    <pc:docChg chg="modSld">
      <pc:chgData name="Zaneta Hanko (2423576)" userId="S::2423576@student.uwtsd.ac.uk::b7e8e788-8c40-403b-92e7-095174e1f6f5" providerId="AD" clId="Web-{CE6B44D6-2BA0-0552-F496-B6BE4BB1BC73}" dt="2025-03-12T17:13:03.964" v="63" actId="14100"/>
      <pc:docMkLst>
        <pc:docMk/>
      </pc:docMkLst>
      <pc:sldChg chg="modSp mod setBg">
        <pc:chgData name="Zaneta Hanko (2423576)" userId="S::2423576@student.uwtsd.ac.uk::b7e8e788-8c40-403b-92e7-095174e1f6f5" providerId="AD" clId="Web-{CE6B44D6-2BA0-0552-F496-B6BE4BB1BC73}" dt="2025-03-12T17:13:03.964" v="63" actId="14100"/>
        <pc:sldMkLst>
          <pc:docMk/>
          <pc:sldMk cId="109857222" sldId="256"/>
        </pc:sldMkLst>
        <pc:spChg chg="mod">
          <ac:chgData name="Zaneta Hanko (2423576)" userId="S::2423576@student.uwtsd.ac.uk::b7e8e788-8c40-403b-92e7-095174e1f6f5" providerId="AD" clId="Web-{CE6B44D6-2BA0-0552-F496-B6BE4BB1BC73}" dt="2025-03-12T17:13:03.964" v="63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neta Hanko (2423576)" userId="S::2423576@student.uwtsd.ac.uk::b7e8e788-8c40-403b-92e7-095174e1f6f5" providerId="AD" clId="Web-{CE6B44D6-2BA0-0552-F496-B6BE4BB1BC73}" dt="2025-03-12T17:10:14.632" v="59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Zaneta Hanko (2423576)" userId="S::2423576@student.uwtsd.ac.uk::b7e8e788-8c40-403b-92e7-095174e1f6f5" providerId="AD" clId="Web-{D725D206-7423-544C-B266-FEFFCE5FB0AD}"/>
    <pc:docChg chg="mod addSld modSld addMainMaster delMainMaster modMainMaster">
      <pc:chgData name="Zaneta Hanko (2423576)" userId="S::2423576@student.uwtsd.ac.uk::b7e8e788-8c40-403b-92e7-095174e1f6f5" providerId="AD" clId="Web-{D725D206-7423-544C-B266-FEFFCE5FB0AD}" dt="2025-03-12T18:28:17.297" v="573"/>
      <pc:docMkLst>
        <pc:docMk/>
      </pc:docMkLst>
      <pc:sldChg chg="addSp delSp modSp mod setBg modClrScheme chgLayout">
        <pc:chgData name="Zaneta Hanko (2423576)" userId="S::2423576@student.uwtsd.ac.uk::b7e8e788-8c40-403b-92e7-095174e1f6f5" providerId="AD" clId="Web-{D725D206-7423-544C-B266-FEFFCE5FB0AD}" dt="2025-03-12T18:23:07.988" v="562"/>
        <pc:sldMkLst>
          <pc:docMk/>
          <pc:sldMk cId="109857222" sldId="256"/>
        </pc:sldMkLst>
        <pc:spChg chg="mod ord">
          <ac:chgData name="Zaneta Hanko (2423576)" userId="S::2423576@student.uwtsd.ac.uk::b7e8e788-8c40-403b-92e7-095174e1f6f5" providerId="AD" clId="Web-{D725D206-7423-544C-B266-FEFFCE5FB0AD}" dt="2025-03-12T17:33:26.288" v="203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Zaneta Hanko (2423576)" userId="S::2423576@student.uwtsd.ac.uk::b7e8e788-8c40-403b-92e7-095174e1f6f5" providerId="AD" clId="Web-{D725D206-7423-544C-B266-FEFFCE5FB0AD}" dt="2025-03-12T18:20:55.655" v="556" actId="20577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47.841" v="549"/>
          <ac:spMkLst>
            <pc:docMk/>
            <pc:sldMk cId="109857222" sldId="256"/>
            <ac:spMk id="5" creationId="{B70DB687-97DB-A067-8C4E-063C8030BD68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4.036" v="188"/>
          <ac:spMkLst>
            <pc:docMk/>
            <pc:sldMk cId="109857222" sldId="256"/>
            <ac:spMk id="9" creationId="{FB149C74-8B9D-0AA7-8765-0C981475C5C7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4.036" v="188"/>
          <ac:spMkLst>
            <pc:docMk/>
            <pc:sldMk cId="109857222" sldId="256"/>
            <ac:spMk id="11" creationId="{A898E68A-1CF9-8037-23DB-63345E095172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4.036" v="188"/>
          <ac:spMkLst>
            <pc:docMk/>
            <pc:sldMk cId="109857222" sldId="256"/>
            <ac:spMk id="13" creationId="{6D7B81AF-94D1-540A-E80E-06FBD22AF21C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8.833" v="190"/>
          <ac:spMkLst>
            <pc:docMk/>
            <pc:sldMk cId="109857222" sldId="256"/>
            <ac:spMk id="15" creationId="{3F65952A-1055-77E2-7B05-CD1FD07E9EFE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8.833" v="190"/>
          <ac:spMkLst>
            <pc:docMk/>
            <pc:sldMk cId="109857222" sldId="256"/>
            <ac:spMk id="16" creationId="{4E3CCC5E-D047-1F31-8C62-C8B96FD6F82D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18.833" v="190"/>
          <ac:spMkLst>
            <pc:docMk/>
            <pc:sldMk cId="109857222" sldId="256"/>
            <ac:spMk id="17" creationId="{B8DEE1E8-E550-3C8D-8F54-3773ED979E6F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1.349" v="192"/>
          <ac:spMkLst>
            <pc:docMk/>
            <pc:sldMk cId="109857222" sldId="256"/>
            <ac:spMk id="19" creationId="{A9AE141C-D3B7-5592-A078-DEA34F9BF284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1.349" v="192"/>
          <ac:spMkLst>
            <pc:docMk/>
            <pc:sldMk cId="109857222" sldId="256"/>
            <ac:spMk id="20" creationId="{CE46F022-6095-65FC-6D26-25987632F358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1.349" v="192"/>
          <ac:spMkLst>
            <pc:docMk/>
            <pc:sldMk cId="109857222" sldId="256"/>
            <ac:spMk id="21" creationId="{618DEA40-847A-5F86-F1C4-E9B34D211BE5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5.630" v="194"/>
          <ac:spMkLst>
            <pc:docMk/>
            <pc:sldMk cId="109857222" sldId="256"/>
            <ac:spMk id="23" creationId="{3F65952A-1055-77E2-7B05-CD1FD07E9EFE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5.630" v="194"/>
          <ac:spMkLst>
            <pc:docMk/>
            <pc:sldMk cId="109857222" sldId="256"/>
            <ac:spMk id="24" creationId="{4E3CCC5E-D047-1F31-8C62-C8B96FD6F82D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25.630" v="194"/>
          <ac:spMkLst>
            <pc:docMk/>
            <pc:sldMk cId="109857222" sldId="256"/>
            <ac:spMk id="25" creationId="{B8DEE1E8-E550-3C8D-8F54-3773ED979E6F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47.209" v="196"/>
          <ac:spMkLst>
            <pc:docMk/>
            <pc:sldMk cId="109857222" sldId="256"/>
            <ac:spMk id="27" creationId="{8445DD14-045C-597E-FDE8-203D7E3E85FE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47.209" v="196"/>
          <ac:spMkLst>
            <pc:docMk/>
            <pc:sldMk cId="109857222" sldId="256"/>
            <ac:spMk id="28" creationId="{DAAEE10E-7E29-582B-8F8F-B15D67C6466A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47.209" v="196"/>
          <ac:spMkLst>
            <pc:docMk/>
            <pc:sldMk cId="109857222" sldId="256"/>
            <ac:spMk id="29" creationId="{AD6B0595-EF99-352E-ECE3-3F83693520D8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2.865" v="198"/>
          <ac:spMkLst>
            <pc:docMk/>
            <pc:sldMk cId="109857222" sldId="256"/>
            <ac:spMk id="31" creationId="{496596AC-6EBE-AD9E-8D50-6FF4CE76041B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2.865" v="198"/>
          <ac:spMkLst>
            <pc:docMk/>
            <pc:sldMk cId="109857222" sldId="256"/>
            <ac:spMk id="32" creationId="{104280A0-BE55-597C-28E8-C52DE805EE45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2.865" v="198"/>
          <ac:spMkLst>
            <pc:docMk/>
            <pc:sldMk cId="109857222" sldId="256"/>
            <ac:spMk id="33" creationId="{F273027D-578E-2391-8E07-A58DBD559B82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2.865" v="198"/>
          <ac:spMkLst>
            <pc:docMk/>
            <pc:sldMk cId="109857222" sldId="256"/>
            <ac:spMk id="34" creationId="{40F2D7D9-1F97-9123-8644-F24E52BE8E9C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2.865" v="198"/>
          <ac:spMkLst>
            <pc:docMk/>
            <pc:sldMk cId="109857222" sldId="256"/>
            <ac:spMk id="35" creationId="{E6708B99-2570-E1BB-E3D5-CB997375FCE3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9.240" v="200"/>
          <ac:spMkLst>
            <pc:docMk/>
            <pc:sldMk cId="109857222" sldId="256"/>
            <ac:spMk id="37" creationId="{FD9AF1AD-A872-DB0E-3C81-55802B046421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9.240" v="200"/>
          <ac:spMkLst>
            <pc:docMk/>
            <pc:sldMk cId="109857222" sldId="256"/>
            <ac:spMk id="38" creationId="{EB016770-C9CA-B5D1-DE2E-A80F26456D98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9.240" v="200"/>
          <ac:spMkLst>
            <pc:docMk/>
            <pc:sldMk cId="109857222" sldId="256"/>
            <ac:spMk id="39" creationId="{A0ADADBC-99A6-AFB8-628F-C1B34CFAA420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9.240" v="200"/>
          <ac:spMkLst>
            <pc:docMk/>
            <pc:sldMk cId="109857222" sldId="256"/>
            <ac:spMk id="40" creationId="{B44625FA-1796-776C-8321-AE6C62396CCF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7:32:59.240" v="200"/>
          <ac:spMkLst>
            <pc:docMk/>
            <pc:sldMk cId="109857222" sldId="256"/>
            <ac:spMk id="41" creationId="{4861D8A8-19E6-7F00-7E82-7B957374A131}"/>
          </ac:spMkLst>
        </pc:spChg>
        <pc:spChg chg="add mod">
          <ac:chgData name="Zaneta Hanko (2423576)" userId="S::2423576@student.uwtsd.ac.uk::b7e8e788-8c40-403b-92e7-095174e1f6f5" providerId="AD" clId="Web-{D725D206-7423-544C-B266-FEFFCE5FB0AD}" dt="2025-03-12T17:32:59.240" v="201"/>
          <ac:spMkLst>
            <pc:docMk/>
            <pc:sldMk cId="109857222" sldId="256"/>
            <ac:spMk id="43" creationId="{3F65952A-1055-77E2-7B05-CD1FD07E9EFE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20:02.685" v="554"/>
          <ac:spMkLst>
            <pc:docMk/>
            <pc:sldMk cId="109857222" sldId="256"/>
            <ac:spMk id="44" creationId="{4E3CCC5E-D047-1F31-8C62-C8B96FD6F82D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20:00.997" v="553"/>
          <ac:spMkLst>
            <pc:docMk/>
            <pc:sldMk cId="109857222" sldId="256"/>
            <ac:spMk id="45" creationId="{B8DEE1E8-E550-3C8D-8F54-3773ED979E6F}"/>
          </ac:spMkLst>
        </pc:spChg>
        <pc:picChg chg="add mod">
          <ac:chgData name="Zaneta Hanko (2423576)" userId="S::2423576@student.uwtsd.ac.uk::b7e8e788-8c40-403b-92e7-095174e1f6f5" providerId="AD" clId="Web-{D725D206-7423-544C-B266-FEFFCE5FB0AD}" dt="2025-03-12T17:32:59.240" v="201"/>
          <ac:picMkLst>
            <pc:docMk/>
            <pc:sldMk cId="109857222" sldId="256"/>
            <ac:picMk id="4" creationId="{D76131C4-0C43-6F92-6261-85FDEE4E830E}"/>
          </ac:picMkLst>
        </pc:picChg>
      </pc:sldChg>
      <pc:sldChg chg="addSp delSp modSp new mod setBg modClrScheme chgLayout">
        <pc:chgData name="Zaneta Hanko (2423576)" userId="S::2423576@student.uwtsd.ac.uk::b7e8e788-8c40-403b-92e7-095174e1f6f5" providerId="AD" clId="Web-{D725D206-7423-544C-B266-FEFFCE5FB0AD}" dt="2025-03-12T18:28:17.297" v="573"/>
        <pc:sldMkLst>
          <pc:docMk/>
          <pc:sldMk cId="2869475739" sldId="257"/>
        </pc:sldMkLst>
        <pc:spChg chg="mod ord">
          <ac:chgData name="Zaneta Hanko (2423576)" userId="S::2423576@student.uwtsd.ac.uk::b7e8e788-8c40-403b-92e7-095174e1f6f5" providerId="AD" clId="Web-{D725D206-7423-544C-B266-FEFFCE5FB0AD}" dt="2025-03-12T18:23:49.536" v="565" actId="20577"/>
          <ac:spMkLst>
            <pc:docMk/>
            <pc:sldMk cId="2869475739" sldId="257"/>
            <ac:spMk id="2" creationId="{98DAB98B-FCCD-5E48-D270-BAD7604F41E7}"/>
          </ac:spMkLst>
        </pc:spChg>
        <pc:spChg chg="add del mod ord">
          <ac:chgData name="Zaneta Hanko (2423576)" userId="S::2423576@student.uwtsd.ac.uk::b7e8e788-8c40-403b-92e7-095174e1f6f5" providerId="AD" clId="Web-{D725D206-7423-544C-B266-FEFFCE5FB0AD}" dt="2025-03-12T17:31:21.253" v="185"/>
          <ac:spMkLst>
            <pc:docMk/>
            <pc:sldMk cId="2869475739" sldId="257"/>
            <ac:spMk id="3" creationId="{0A353F47-1D7E-FA2F-DD2B-27DA18BBD26C}"/>
          </ac:spMkLst>
        </pc:spChg>
        <pc:spChg chg="mod ord">
          <ac:chgData name="Zaneta Hanko (2423576)" userId="S::2423576@student.uwtsd.ac.uk::b7e8e788-8c40-403b-92e7-095174e1f6f5" providerId="AD" clId="Web-{D725D206-7423-544C-B266-FEFFCE5FB0AD}" dt="2025-03-12T17:31:21.253" v="185"/>
          <ac:spMkLst>
            <pc:docMk/>
            <pc:sldMk cId="2869475739" sldId="257"/>
            <ac:spMk id="4" creationId="{D0FFB645-9916-C44C-72DA-BC57D80064DE}"/>
          </ac:spMkLst>
        </pc:spChg>
        <pc:spChg chg="add del mod or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869475739" sldId="257"/>
            <ac:spMk id="5" creationId="{A5B72758-5CDE-7C30-02F7-9F3C653831A7}"/>
          </ac:spMkLst>
        </pc:spChg>
        <pc:spChg chg="add del mod or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869475739" sldId="257"/>
            <ac:spMk id="6" creationId="{BF1149A4-473F-6F68-17C9-CF0F9D363F3B}"/>
          </ac:spMkLst>
        </pc:spChg>
        <pc:picChg chg="add del mod ord modCrop">
          <ac:chgData name="Zaneta Hanko (2423576)" userId="S::2423576@student.uwtsd.ac.uk::b7e8e788-8c40-403b-92e7-095174e1f6f5" providerId="AD" clId="Web-{D725D206-7423-544C-B266-FEFFCE5FB0AD}" dt="2025-03-12T17:25:43.964" v="35"/>
          <ac:picMkLst>
            <pc:docMk/>
            <pc:sldMk cId="2869475739" sldId="257"/>
            <ac:picMk id="7" creationId="{84B77F4F-E73E-FBF6-727C-4DA91A33F734}"/>
          </ac:picMkLst>
        </pc:picChg>
        <pc:picChg chg="add mod ord">
          <ac:chgData name="Zaneta Hanko (2423576)" userId="S::2423576@student.uwtsd.ac.uk::b7e8e788-8c40-403b-92e7-095174e1f6f5" providerId="AD" clId="Web-{D725D206-7423-544C-B266-FEFFCE5FB0AD}" dt="2025-03-12T17:30:29.268" v="181"/>
          <ac:picMkLst>
            <pc:docMk/>
            <pc:sldMk cId="2869475739" sldId="257"/>
            <ac:picMk id="8" creationId="{39B5B7EB-5270-8604-B55B-097C6C187F2E}"/>
          </ac:picMkLst>
        </pc:picChg>
      </pc:sldChg>
      <pc:sldChg chg="addSp delSp modSp new mod modClrScheme chgLayout">
        <pc:chgData name="Zaneta Hanko (2423576)" userId="S::2423576@student.uwtsd.ac.uk::b7e8e788-8c40-403b-92e7-095174e1f6f5" providerId="AD" clId="Web-{D725D206-7423-544C-B266-FEFFCE5FB0AD}" dt="2025-03-12T18:19:56.857" v="551"/>
        <pc:sldMkLst>
          <pc:docMk/>
          <pc:sldMk cId="1392044268" sldId="258"/>
        </pc:sldMkLst>
        <pc:spChg chg="mod">
          <ac:chgData name="Zaneta Hanko (2423576)" userId="S::2423576@student.uwtsd.ac.uk::b7e8e788-8c40-403b-92e7-095174e1f6f5" providerId="AD" clId="Web-{D725D206-7423-544C-B266-FEFFCE5FB0AD}" dt="2025-03-12T17:44:02.399" v="297"/>
          <ac:spMkLst>
            <pc:docMk/>
            <pc:sldMk cId="1392044268" sldId="258"/>
            <ac:spMk id="2" creationId="{7D70BA34-634E-CABC-8862-ACF4CDCADD75}"/>
          </ac:spMkLst>
        </pc:spChg>
        <pc:spChg chg="mod ord">
          <ac:chgData name="Zaneta Hanko (2423576)" userId="S::2423576@student.uwtsd.ac.uk::b7e8e788-8c40-403b-92e7-095174e1f6f5" providerId="AD" clId="Web-{D725D206-7423-544C-B266-FEFFCE5FB0AD}" dt="2025-03-12T17:44:41.931" v="298" actId="20577"/>
          <ac:spMkLst>
            <pc:docMk/>
            <pc:sldMk cId="1392044268" sldId="258"/>
            <ac:spMk id="3" creationId="{CA2141C2-6BED-6842-1110-78AE5EE78E3C}"/>
          </ac:spMkLst>
        </pc:spChg>
        <pc:spChg chg="del">
          <ac:chgData name="Zaneta Hanko (2423576)" userId="S::2423576@student.uwtsd.ac.uk::b7e8e788-8c40-403b-92e7-095174e1f6f5" providerId="AD" clId="Web-{D725D206-7423-544C-B266-FEFFCE5FB0AD}" dt="2025-03-12T17:41:56.630" v="281"/>
          <ac:spMkLst>
            <pc:docMk/>
            <pc:sldMk cId="1392044268" sldId="258"/>
            <ac:spMk id="4" creationId="{2AFEC7E2-DDDC-7229-60C1-7CB0432B5692}"/>
          </ac:spMkLst>
        </pc:spChg>
        <pc:spChg chg="mod">
          <ac:chgData name="Zaneta Hanko (2423576)" userId="S::2423576@student.uwtsd.ac.uk::b7e8e788-8c40-403b-92e7-095174e1f6f5" providerId="AD" clId="Web-{D725D206-7423-544C-B266-FEFFCE5FB0AD}" dt="2025-03-12T17:44:02.399" v="297"/>
          <ac:spMkLst>
            <pc:docMk/>
            <pc:sldMk cId="1392044268" sldId="258"/>
            <ac:spMk id="5" creationId="{120E2262-256F-35E4-967E-91792F6AEF8F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1392044268" sldId="258"/>
            <ac:spMk id="6" creationId="{DC795E0B-03FF-5602-3318-AFE5B17C4595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1392044268" sldId="258"/>
            <ac:spMk id="7" creationId="{EF833270-D203-D45F-964E-E4A17127C061}"/>
          </ac:spMkLst>
        </pc:spChg>
        <pc:picChg chg="add mod ord">
          <ac:chgData name="Zaneta Hanko (2423576)" userId="S::2423576@student.uwtsd.ac.uk::b7e8e788-8c40-403b-92e7-095174e1f6f5" providerId="AD" clId="Web-{D725D206-7423-544C-B266-FEFFCE5FB0AD}" dt="2025-03-12T17:44:02.399" v="297"/>
          <ac:picMkLst>
            <pc:docMk/>
            <pc:sldMk cId="1392044268" sldId="258"/>
            <ac:picMk id="8" creationId="{2ACE1B4D-DF8D-44CD-9F3E-DD97EC02AEB5}"/>
          </ac:picMkLst>
        </pc:picChg>
      </pc:sldChg>
      <pc:sldChg chg="addSp delSp modSp new mod modClrScheme chgLayout">
        <pc:chgData name="Zaneta Hanko (2423576)" userId="S::2423576@student.uwtsd.ac.uk::b7e8e788-8c40-403b-92e7-095174e1f6f5" providerId="AD" clId="Web-{D725D206-7423-544C-B266-FEFFCE5FB0AD}" dt="2025-03-12T18:24:20.677" v="568" actId="20577"/>
        <pc:sldMkLst>
          <pc:docMk/>
          <pc:sldMk cId="2804625433" sldId="259"/>
        </pc:sldMkLst>
        <pc:spChg chg="mod">
          <ac:chgData name="Zaneta Hanko (2423576)" userId="S::2423576@student.uwtsd.ac.uk::b7e8e788-8c40-403b-92e7-095174e1f6f5" providerId="AD" clId="Web-{D725D206-7423-544C-B266-FEFFCE5FB0AD}" dt="2025-03-12T18:24:20.677" v="568" actId="20577"/>
          <ac:spMkLst>
            <pc:docMk/>
            <pc:sldMk cId="2804625433" sldId="259"/>
            <ac:spMk id="2" creationId="{52709294-7AD4-4839-BEF3-3ED231C2426E}"/>
          </ac:spMkLst>
        </pc:spChg>
        <pc:spChg chg="mod ord">
          <ac:chgData name="Zaneta Hanko (2423576)" userId="S::2423576@student.uwtsd.ac.uk::b7e8e788-8c40-403b-92e7-095174e1f6f5" providerId="AD" clId="Web-{D725D206-7423-544C-B266-FEFFCE5FB0AD}" dt="2025-03-12T17:55:04.305" v="381" actId="20577"/>
          <ac:spMkLst>
            <pc:docMk/>
            <pc:sldMk cId="2804625433" sldId="259"/>
            <ac:spMk id="3" creationId="{DBB27C7F-F329-5BF2-0D76-C267555B550A}"/>
          </ac:spMkLst>
        </pc:spChg>
        <pc:spChg chg="del">
          <ac:chgData name="Zaneta Hanko (2423576)" userId="S::2423576@student.uwtsd.ac.uk::b7e8e788-8c40-403b-92e7-095174e1f6f5" providerId="AD" clId="Web-{D725D206-7423-544C-B266-FEFFCE5FB0AD}" dt="2025-03-12T17:52:53.677" v="367"/>
          <ac:spMkLst>
            <pc:docMk/>
            <pc:sldMk cId="2804625433" sldId="259"/>
            <ac:spMk id="4" creationId="{995E22C8-8AD1-907C-99BB-DED68F9A1C98}"/>
          </ac:spMkLst>
        </pc:spChg>
        <pc:spChg chg="mod">
          <ac:chgData name="Zaneta Hanko (2423576)" userId="S::2423576@student.uwtsd.ac.uk::b7e8e788-8c40-403b-92e7-095174e1f6f5" providerId="AD" clId="Web-{D725D206-7423-544C-B266-FEFFCE5FB0AD}" dt="2025-03-12T17:54:14.335" v="379"/>
          <ac:spMkLst>
            <pc:docMk/>
            <pc:sldMk cId="2804625433" sldId="259"/>
            <ac:spMk id="5" creationId="{0AB13B2F-8EF8-F814-F460-02DE8CF219B7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804625433" sldId="259"/>
            <ac:spMk id="6" creationId="{BA31316D-065A-47D5-D391-849366B2871F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804625433" sldId="259"/>
            <ac:spMk id="7" creationId="{C0607BB0-61FC-83EE-6050-91F917DDE62A}"/>
          </ac:spMkLst>
        </pc:spChg>
        <pc:picChg chg="add mod ord">
          <ac:chgData name="Zaneta Hanko (2423576)" userId="S::2423576@student.uwtsd.ac.uk::b7e8e788-8c40-403b-92e7-095174e1f6f5" providerId="AD" clId="Web-{D725D206-7423-544C-B266-FEFFCE5FB0AD}" dt="2025-03-12T17:54:14.335" v="379"/>
          <ac:picMkLst>
            <pc:docMk/>
            <pc:sldMk cId="2804625433" sldId="259"/>
            <ac:picMk id="8" creationId="{15F7C95A-47E4-D469-4E97-45FC50CFAA78}"/>
          </ac:picMkLst>
        </pc:picChg>
      </pc:sldChg>
      <pc:sldChg chg="addSp delSp modSp new">
        <pc:chgData name="Zaneta Hanko (2423576)" userId="S::2423576@student.uwtsd.ac.uk::b7e8e788-8c40-403b-92e7-095174e1f6f5" providerId="AD" clId="Web-{D725D206-7423-544C-B266-FEFFCE5FB0AD}" dt="2025-03-12T18:26:08.118" v="571"/>
        <pc:sldMkLst>
          <pc:docMk/>
          <pc:sldMk cId="3143874414" sldId="260"/>
        </pc:sldMkLst>
        <pc:spChg chg="mod">
          <ac:chgData name="Zaneta Hanko (2423576)" userId="S::2423576@student.uwtsd.ac.uk::b7e8e788-8c40-403b-92e7-095174e1f6f5" providerId="AD" clId="Web-{D725D206-7423-544C-B266-FEFFCE5FB0AD}" dt="2025-03-12T17:55:59.979" v="388" actId="20577"/>
          <ac:spMkLst>
            <pc:docMk/>
            <pc:sldMk cId="3143874414" sldId="260"/>
            <ac:spMk id="2" creationId="{ABCEA939-B1E1-2D04-48F6-368A1EF8555D}"/>
          </ac:spMkLst>
        </pc:spChg>
        <pc:spChg chg="mod">
          <ac:chgData name="Zaneta Hanko (2423576)" userId="S::2423576@student.uwtsd.ac.uk::b7e8e788-8c40-403b-92e7-095174e1f6f5" providerId="AD" clId="Web-{D725D206-7423-544C-B266-FEFFCE5FB0AD}" dt="2025-03-12T17:58:10.154" v="469" actId="20577"/>
          <ac:spMkLst>
            <pc:docMk/>
            <pc:sldMk cId="3143874414" sldId="260"/>
            <ac:spMk id="3" creationId="{2541C237-6811-BE93-5FAC-7DC809EEFC64}"/>
          </ac:spMkLst>
        </pc:spChg>
        <pc:spChg chg="del mod">
          <ac:chgData name="Zaneta Hanko (2423576)" userId="S::2423576@student.uwtsd.ac.uk::b7e8e788-8c40-403b-92e7-095174e1f6f5" providerId="AD" clId="Web-{D725D206-7423-544C-B266-FEFFCE5FB0AD}" dt="2025-03-12T18:26:08.118" v="571"/>
          <ac:spMkLst>
            <pc:docMk/>
            <pc:sldMk cId="3143874414" sldId="260"/>
            <ac:spMk id="4" creationId="{F1101BE8-01B0-370B-704F-9010424B5E61}"/>
          </ac:spMkLst>
        </pc:spChg>
        <pc:spChg chg="del">
          <ac:chgData name="Zaneta Hanko (2423576)" userId="S::2423576@student.uwtsd.ac.uk::b7e8e788-8c40-403b-92e7-095174e1f6f5" providerId="AD" clId="Web-{D725D206-7423-544C-B266-FEFFCE5FB0AD}" dt="2025-03-12T18:06:06.306" v="526"/>
          <ac:spMkLst>
            <pc:docMk/>
            <pc:sldMk cId="3143874414" sldId="260"/>
            <ac:spMk id="6" creationId="{5002543C-5D96-9E2A-C83C-E2AB071EB517}"/>
          </ac:spMkLst>
        </pc:spChg>
        <pc:spChg chg="del">
          <ac:chgData name="Zaneta Hanko (2423576)" userId="S::2423576@student.uwtsd.ac.uk::b7e8e788-8c40-403b-92e7-095174e1f6f5" providerId="AD" clId="Web-{D725D206-7423-544C-B266-FEFFCE5FB0AD}" dt="2025-03-12T18:06:07.853" v="527"/>
          <ac:spMkLst>
            <pc:docMk/>
            <pc:sldMk cId="3143874414" sldId="260"/>
            <ac:spMk id="7" creationId="{EDAB649D-ECE0-7E56-AA35-CEFAF81DEBBB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07:31.026" v="533"/>
          <ac:spMkLst>
            <pc:docMk/>
            <pc:sldMk cId="3143874414" sldId="260"/>
            <ac:spMk id="8" creationId="{0B8C9CE3-6B0D-68BF-7953-B2CD604F3C00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06:21.072" v="530"/>
          <ac:spMkLst>
            <pc:docMk/>
            <pc:sldMk cId="3143874414" sldId="260"/>
            <ac:spMk id="9" creationId="{92E56046-44DC-495F-0286-180043AC1026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06:31.494" v="532"/>
          <ac:spMkLst>
            <pc:docMk/>
            <pc:sldMk cId="3143874414" sldId="260"/>
            <ac:spMk id="10" creationId="{D4113511-FB77-029C-A664-24E3D55EEE70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3143874414" sldId="260"/>
            <ac:spMk id="11" creationId="{5CFC4D67-AD6D-AE61-C1D4-976EC282EDAE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3143874414" sldId="260"/>
            <ac:spMk id="12" creationId="{82EACE46-EFE5-ACC4-4878-E9AA227F8A9E}"/>
          </ac:spMkLst>
        </pc:spChg>
        <pc:picChg chg="add mod ord">
          <ac:chgData name="Zaneta Hanko (2423576)" userId="S::2423576@student.uwtsd.ac.uk::b7e8e788-8c40-403b-92e7-095174e1f6f5" providerId="AD" clId="Web-{D725D206-7423-544C-B266-FEFFCE5FB0AD}" dt="2025-03-12T18:26:08.118" v="571"/>
          <ac:picMkLst>
            <pc:docMk/>
            <pc:sldMk cId="3143874414" sldId="260"/>
            <ac:picMk id="13" creationId="{DAEC99C4-EA84-E065-2C8B-28FBD560121E}"/>
          </ac:picMkLst>
        </pc:picChg>
      </pc:sldChg>
      <pc:sldChg chg="addSp delSp modSp new">
        <pc:chgData name="Zaneta Hanko (2423576)" userId="S::2423576@student.uwtsd.ac.uk::b7e8e788-8c40-403b-92e7-095174e1f6f5" providerId="AD" clId="Web-{D725D206-7423-544C-B266-FEFFCE5FB0AD}" dt="2025-03-12T18:19:56.857" v="551"/>
        <pc:sldMkLst>
          <pc:docMk/>
          <pc:sldMk cId="2754860191" sldId="261"/>
        </pc:sldMkLst>
        <pc:spChg chg="mod">
          <ac:chgData name="Zaneta Hanko (2423576)" userId="S::2423576@student.uwtsd.ac.uk::b7e8e788-8c40-403b-92e7-095174e1f6f5" providerId="AD" clId="Web-{D725D206-7423-544C-B266-FEFFCE5FB0AD}" dt="2025-03-12T18:02:07.456" v="523"/>
          <ac:spMkLst>
            <pc:docMk/>
            <pc:sldMk cId="2754860191" sldId="261"/>
            <ac:spMk id="2" creationId="{779B796D-1B4F-07B2-EC26-CBF642D4AA0F}"/>
          </ac:spMkLst>
        </pc:spChg>
        <pc:spChg chg="mod">
          <ac:chgData name="Zaneta Hanko (2423576)" userId="S::2423576@student.uwtsd.ac.uk::b7e8e788-8c40-403b-92e7-095174e1f6f5" providerId="AD" clId="Web-{D725D206-7423-544C-B266-FEFFCE5FB0AD}" dt="2025-03-12T18:02:07.456" v="523"/>
          <ac:spMkLst>
            <pc:docMk/>
            <pc:sldMk cId="2754860191" sldId="261"/>
            <ac:spMk id="3" creationId="{5435F68F-D51A-A89E-7DAE-855B96CB71A3}"/>
          </ac:spMkLst>
        </pc:spChg>
        <pc:spChg chg="del">
          <ac:chgData name="Zaneta Hanko (2423576)" userId="S::2423576@student.uwtsd.ac.uk::b7e8e788-8c40-403b-92e7-095174e1f6f5" providerId="AD" clId="Web-{D725D206-7423-544C-B266-FEFFCE5FB0AD}" dt="2025-03-12T18:01:49.206" v="521"/>
          <ac:spMkLst>
            <pc:docMk/>
            <pc:sldMk cId="2754860191" sldId="261"/>
            <ac:spMk id="4" creationId="{2482961E-1E26-F29C-BCC8-F91495D50D21}"/>
          </ac:spMkLst>
        </pc:spChg>
        <pc:spChg chg="mod">
          <ac:chgData name="Zaneta Hanko (2423576)" userId="S::2423576@student.uwtsd.ac.uk::b7e8e788-8c40-403b-92e7-095174e1f6f5" providerId="AD" clId="Web-{D725D206-7423-544C-B266-FEFFCE5FB0AD}" dt="2025-03-12T18:02:07.456" v="523"/>
          <ac:spMkLst>
            <pc:docMk/>
            <pc:sldMk cId="2754860191" sldId="261"/>
            <ac:spMk id="5" creationId="{534C79E1-FC79-CEE6-FC91-C8392A0B9875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754860191" sldId="261"/>
            <ac:spMk id="6" creationId="{4B528728-9B39-0685-3A9F-2E3E586B7DCA}"/>
          </ac:spMkLst>
        </pc:spChg>
        <pc:spChg chg="add del mod">
          <ac:chgData name="Zaneta Hanko (2423576)" userId="S::2423576@student.uwtsd.ac.uk::b7e8e788-8c40-403b-92e7-095174e1f6f5" providerId="AD" clId="Web-{D725D206-7423-544C-B266-FEFFCE5FB0AD}" dt="2025-03-12T18:19:56.857" v="551"/>
          <ac:spMkLst>
            <pc:docMk/>
            <pc:sldMk cId="2754860191" sldId="261"/>
            <ac:spMk id="7" creationId="{11E152E4-5F9A-3B0B-B502-EB940EC15892}"/>
          </ac:spMkLst>
        </pc:spChg>
        <pc:picChg chg="add mod ord">
          <ac:chgData name="Zaneta Hanko (2423576)" userId="S::2423576@student.uwtsd.ac.uk::b7e8e788-8c40-403b-92e7-095174e1f6f5" providerId="AD" clId="Web-{D725D206-7423-544C-B266-FEFFCE5FB0AD}" dt="2025-03-12T18:02:22.972" v="525" actId="14100"/>
          <ac:picMkLst>
            <pc:docMk/>
            <pc:sldMk cId="2754860191" sldId="261"/>
            <ac:picMk id="8" creationId="{EE3AC0D8-2895-6CA0-D5A0-D8FDD5D96AE7}"/>
          </ac:picMkLst>
        </pc:picChg>
      </pc:sldChg>
      <pc:sldMasterChg chg="del delSldLayout">
        <pc:chgData name="Zaneta Hanko (2423576)" userId="S::2423576@student.uwtsd.ac.uk::b7e8e788-8c40-403b-92e7-095174e1f6f5" providerId="AD" clId="Web-{D725D206-7423-544C-B266-FEFFCE5FB0AD}" dt="2025-03-12T17:17:04.999" v="2"/>
        <pc:sldMasterMkLst>
          <pc:docMk/>
          <pc:sldMasterMk cId="2460954070" sldId="2147483660"/>
        </pc:sldMasterMkLst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aneta Hanko (2423576)" userId="S::2423576@student.uwtsd.ac.uk::b7e8e788-8c40-403b-92e7-095174e1f6f5" providerId="AD" clId="Web-{D725D206-7423-544C-B266-FEFFCE5FB0AD}" dt="2025-03-12T17:17:04.999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15.874" v="3"/>
        <pc:sldMasterMkLst>
          <pc:docMk/>
          <pc:sldMasterMk cId="131906381" sldId="2147483672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2046943182" sldId="214748367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3535905143" sldId="214748367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2901690140" sldId="214748367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2595122840" sldId="214748367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2487477540" sldId="214748367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1282561410" sldId="214748367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329406244" sldId="214748367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593125560" sldId="214748368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728588597" sldId="214748368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2321499886" sldId="214748368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15.874" v="3"/>
          <pc:sldLayoutMkLst>
            <pc:docMk/>
            <pc:sldMasterMk cId="131906381" sldId="2147483672"/>
            <pc:sldLayoutMk cId="3525458077" sldId="2147483683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22.593" v="4"/>
        <pc:sldMasterMkLst>
          <pc:docMk/>
          <pc:sldMasterMk cId="3363627357" sldId="2147483684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1351821995" sldId="214748368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1051817119" sldId="214748368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175461704" sldId="214748368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2113119601" sldId="214748368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4130200231" sldId="214748368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327445438" sldId="214748369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3890710817" sldId="214748369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2728532279" sldId="214748369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2939058044" sldId="214748369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3099634535" sldId="214748369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2.593" v="4"/>
          <pc:sldLayoutMkLst>
            <pc:docMk/>
            <pc:sldMasterMk cId="3363627357" sldId="2147483684"/>
            <pc:sldLayoutMk cId="996501723" sldId="2147483695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24.890" v="5"/>
        <pc:sldMasterMkLst>
          <pc:docMk/>
          <pc:sldMasterMk cId="1677528865" sldId="2147483696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3102821919" sldId="214748369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4124227988" sldId="214748369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322617252" sldId="214748369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3792385323" sldId="214748370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2569039545" sldId="214748370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4226538258" sldId="214748370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2645016153" sldId="214748370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1752322705" sldId="214748370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3275604685" sldId="214748370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821165898" sldId="214748370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4.890" v="5"/>
          <pc:sldLayoutMkLst>
            <pc:docMk/>
            <pc:sldMasterMk cId="1677528865" sldId="2147483696"/>
            <pc:sldLayoutMk cId="4129595751" sldId="2147483707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27.312" v="6"/>
        <pc:sldMasterMkLst>
          <pc:docMk/>
          <pc:sldMasterMk cId="1131842522" sldId="2147483708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1677791081" sldId="214748370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1228343351" sldId="214748371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3394331090" sldId="214748371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2003749223" sldId="214748371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2043289046" sldId="214748371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3581772215" sldId="214748371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3934969790" sldId="214748371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3901117603" sldId="214748371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4213072682" sldId="214748371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3837770255" sldId="214748371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27.312" v="6"/>
          <pc:sldLayoutMkLst>
            <pc:docMk/>
            <pc:sldMasterMk cId="1131842522" sldId="2147483708"/>
            <pc:sldLayoutMk cId="1108606855" sldId="2147483719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31.359" v="7"/>
        <pc:sldMasterMkLst>
          <pc:docMk/>
          <pc:sldMasterMk cId="1611923141" sldId="2147483720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2876125914" sldId="214748372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3503891516" sldId="214748372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1662845455" sldId="214748372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2888482335" sldId="214748372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2607494065" sldId="214748372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3462973391" sldId="214748372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766747956" sldId="214748372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2211063638" sldId="214748372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2658481641" sldId="214748372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803757314" sldId="214748373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1.359" v="7"/>
          <pc:sldLayoutMkLst>
            <pc:docMk/>
            <pc:sldMasterMk cId="1611923141" sldId="2147483720"/>
            <pc:sldLayoutMk cId="1145875853" sldId="2147483731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34.890" v="8"/>
        <pc:sldMasterMkLst>
          <pc:docMk/>
          <pc:sldMasterMk cId="1295333075" sldId="2147483732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3752396329" sldId="214748373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4062633200" sldId="214748373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3865391395" sldId="214748373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1505161422" sldId="214748373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3907704075" sldId="214748373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422450784" sldId="214748373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2792169335" sldId="214748373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1432804565" sldId="214748374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3971344720" sldId="214748374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3941966208" sldId="214748374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4.890" v="8"/>
          <pc:sldLayoutMkLst>
            <pc:docMk/>
            <pc:sldMasterMk cId="1295333075" sldId="2147483732"/>
            <pc:sldLayoutMk cId="434311321" sldId="2147483743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17:36.624" v="9"/>
        <pc:sldMasterMkLst>
          <pc:docMk/>
          <pc:sldMasterMk cId="158822978" sldId="2147483744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2217627953" sldId="214748374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2304234168" sldId="214748374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3537939619" sldId="214748374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925856286" sldId="214748374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4163702983" sldId="214748374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975816296" sldId="214748375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1686473759" sldId="214748375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1563562872" sldId="214748375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1625177712" sldId="214748375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896198364" sldId="214748375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17:36.624" v="9"/>
          <pc:sldLayoutMkLst>
            <pc:docMk/>
            <pc:sldMasterMk cId="158822978" sldId="2147483744"/>
            <pc:sldLayoutMk cId="474438802" sldId="2147483755"/>
          </pc:sldLayoutMkLst>
        </pc:sldLayoutChg>
      </pc:sldMasterChg>
      <pc:sldMasterChg chg="add del addSldLayout delSldLayout modSldLayout">
        <pc:chgData name="Zaneta Hanko (2423576)" userId="S::2423576@student.uwtsd.ac.uk::b7e8e788-8c40-403b-92e7-095174e1f6f5" providerId="AD" clId="Web-{D725D206-7423-544C-B266-FEFFCE5FB0AD}" dt="2025-03-12T17:31:21.253" v="185"/>
        <pc:sldMasterMkLst>
          <pc:docMk/>
          <pc:sldMasterMk cId="2101747093" sldId="2147483756"/>
        </pc:sldMasterMkLst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701875143" sldId="2147483757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225747576" sldId="2147483758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1853958342" sldId="2147483759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3355797489" sldId="2147483760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1738457747" sldId="2147483761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1936291763" sldId="2147483762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2393433538" sldId="2147483763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439937661" sldId="2147483764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15575289" sldId="2147483765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2072926398" sldId="2147483766"/>
          </pc:sldLayoutMkLst>
        </pc:sldLayoutChg>
        <pc:sldLayoutChg chg="add del mod replId">
          <pc:chgData name="Zaneta Hanko (2423576)" userId="S::2423576@student.uwtsd.ac.uk::b7e8e788-8c40-403b-92e7-095174e1f6f5" providerId="AD" clId="Web-{D725D206-7423-544C-B266-FEFFCE5FB0AD}" dt="2025-03-12T17:31:21.253" v="185"/>
          <pc:sldLayoutMkLst>
            <pc:docMk/>
            <pc:sldMasterMk cId="2101747093" sldId="2147483756"/>
            <pc:sldLayoutMk cId="1007061159" sldId="2147483767"/>
          </pc:sldLayoutMkLst>
        </pc:sldLayoutChg>
      </pc:sldMasterChg>
      <pc:sldMasterChg chg="modSp add mod addSldLayout modSldLayout">
        <pc:chgData name="Zaneta Hanko (2423576)" userId="S::2423576@student.uwtsd.ac.uk::b7e8e788-8c40-403b-92e7-095174e1f6f5" providerId="AD" clId="Web-{D725D206-7423-544C-B266-FEFFCE5FB0AD}" dt="2025-03-12T18:20:03.373" v="555"/>
        <pc:sldMasterMkLst>
          <pc:docMk/>
          <pc:sldMasterMk cId="1869758089" sldId="2147483768"/>
        </pc:sldMasterMkLst>
        <pc:spChg chg="mod">
          <ac:chgData name="Zaneta Hanko (2423576)" userId="S::2423576@student.uwtsd.ac.uk::b7e8e788-8c40-403b-92e7-095174e1f6f5" providerId="AD" clId="Web-{D725D206-7423-544C-B266-FEFFCE5FB0AD}" dt="2025-03-12T18:10:13.155" v="539"/>
          <ac:spMkLst>
            <pc:docMk/>
            <pc:sldMasterMk cId="1869758089" sldId="2147483768"/>
            <ac:spMk id="5" creationId="{D4E1B7C8-DA74-800B-EE14-A39E9DB32DE4}"/>
          </ac:spMkLst>
        </pc:sp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815106377" sldId="2147483769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815106377" sldId="2147483769"/>
              <ac:spMk id="5" creationId="{5B407A58-3351-E479-1A0C-2FF49FA42707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2123856265" sldId="2147483770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2123856265" sldId="2147483770"/>
              <ac:spMk id="5" creationId="{B17E6B5E-6174-FD5C-41E8-FFC44C650D7E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892911077" sldId="2147483771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892911077" sldId="2147483771"/>
              <ac:spMk id="5" creationId="{82FA13D1-1FBA-E820-323B-77B41F1A665D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4078966535" sldId="2147483772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4078966535" sldId="2147483772"/>
              <ac:spMk id="6" creationId="{C2BDD5A2-CE3E-3215-6DAA-F75C0D1229DA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525434290" sldId="2147483773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525434290" sldId="2147483773"/>
              <ac:spMk id="8" creationId="{949D76D8-9033-26CF-BF4C-AECCC685C177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2070166835" sldId="2147483774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2070166835" sldId="2147483774"/>
              <ac:spMk id="4" creationId="{6B968DDD-323F-89A1-84E3-DDBA626D9386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1740038723" sldId="2147483775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1740038723" sldId="2147483775"/>
              <ac:spMk id="3" creationId="{10EAA6C9-A7F3-19F1-D17C-A1D83FAF553F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3200401394" sldId="2147483776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3200401394" sldId="2147483776"/>
              <ac:spMk id="6" creationId="{9C85A215-184B-2105-0279-ED02F6445831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2311817934" sldId="2147483777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2311817934" sldId="2147483777"/>
              <ac:spMk id="6" creationId="{7FDC75DA-9A78-9AB9-7171-95A08CC51C56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2115317206" sldId="2147483778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2115317206" sldId="2147483778"/>
              <ac:spMk id="5" creationId="{2C26C9BE-9060-50CB-2BB7-07307FF89A7A}"/>
            </ac:spMkLst>
          </pc:spChg>
        </pc:sldLayoutChg>
        <pc:sldLayoutChg chg="modSp add mod replId">
          <pc:chgData name="Zaneta Hanko (2423576)" userId="S::2423576@student.uwtsd.ac.uk::b7e8e788-8c40-403b-92e7-095174e1f6f5" providerId="AD" clId="Web-{D725D206-7423-544C-B266-FEFFCE5FB0AD}" dt="2025-03-12T18:20:03.373" v="555"/>
          <pc:sldLayoutMkLst>
            <pc:docMk/>
            <pc:sldMasterMk cId="1869758089" sldId="2147483768"/>
            <pc:sldLayoutMk cId="2346964106" sldId="2147483779"/>
          </pc:sldLayoutMkLst>
          <pc:spChg chg="mod">
            <ac:chgData name="Zaneta Hanko (2423576)" userId="S::2423576@student.uwtsd.ac.uk::b7e8e788-8c40-403b-92e7-095174e1f6f5" providerId="AD" clId="Web-{D725D206-7423-544C-B266-FEFFCE5FB0AD}" dt="2025-03-12T18:10:13.155" v="539"/>
            <ac:spMkLst>
              <pc:docMk/>
              <pc:sldMasterMk cId="1869758089" sldId="2147483768"/>
              <pc:sldLayoutMk cId="2346964106" sldId="2147483779"/>
              <ac:spMk id="5" creationId="{919AA929-A9E6-FF9C-0C59-177F892D6A69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10637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56265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2911077"/>
      </p:ext>
    </p:extLst>
  </p:cSld>
  <p:clrMapOvr>
    <a:masterClrMapping/>
  </p:clrMapOvr>
  <p:hf hdr="0" ft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966535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3/12/2025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5434290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3/12/2025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166835"/>
      </p:ext>
    </p:extLst>
  </p:cSld>
  <p:clrMapOvr>
    <a:masterClrMapping/>
  </p:clrMapOvr>
  <p:hf hdr="0" ft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3/12/2025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038723"/>
      </p:ext>
    </p:extLst>
  </p:cSld>
  <p:clrMapOvr>
    <a:masterClrMapping/>
  </p:clrMapOvr>
  <p:hf hdr="0" ft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401394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3/12/2025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817934"/>
      </p:ext>
    </p:extLst>
  </p:cSld>
  <p:clrMapOvr>
    <a:masterClrMapping/>
  </p:clrMapOvr>
  <p:hf hdr="0" ft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317206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964106"/>
      </p:ext>
    </p:extLst>
  </p:cSld>
  <p:clrMapOvr>
    <a:masterClrMapping/>
  </p:clrMapOvr>
  <p:hf hdr="0" ftr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3/12/2025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￼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758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 sz="3200"/>
              <a:t>The Mysterious Disappearance of Dr. Hart </a:t>
            </a:r>
          </a:p>
        </p:txBody>
      </p:sp>
      <p:pic>
        <p:nvPicPr>
          <p:cNvPr id="4" name="Picture 3" descr="A person with green eyes&#10;&#10;AI-generated content may be incorrect.">
            <a:extLst>
              <a:ext uri="{FF2B5EF4-FFF2-40B4-BE49-F238E27FC236}">
                <a16:creationId xmlns:a16="http://schemas.microsoft.com/office/drawing/2014/main" id="{D76131C4-0C43-6F92-6261-85FDEE4E830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671" r="-1" b="22375"/>
          <a:stretch/>
        </p:blipFill>
        <p:spPr>
          <a:xfrm>
            <a:off x="5134708" y="553616"/>
            <a:ext cx="6279741" cy="5486400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597160" y="2342013"/>
            <a:ext cx="3595634" cy="3728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/>
              <a:t>A Case Study Analysis</a:t>
            </a:r>
          </a:p>
          <a:p>
            <a:r>
              <a:rPr lang="en-GB" sz="2800"/>
              <a:t>Prepared by: Zaneta Hanko </a:t>
            </a:r>
          </a:p>
        </p:txBody>
      </p:sp>
      <p:sp>
        <p:nvSpPr>
          <p:cNvPr id="43" name="Date Placeholder 4">
            <a:extLst>
              <a:ext uri="{FF2B5EF4-FFF2-40B4-BE49-F238E27FC236}">
                <a16:creationId xmlns:a16="http://schemas.microsoft.com/office/drawing/2014/main" id="{3F65952A-1055-77E2-7B05-CD1FD07E9EF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FA657A87-C08C-400A-8697-7CD2782C0ED6}" type="datetime1">
              <a:pPr>
                <a:spcAft>
                  <a:spcPts val="600"/>
                </a:spcAft>
              </a:pPr>
              <a:t>3/12/2025</a:t>
            </a:fld>
            <a:endParaRPr lang="en-US"/>
          </a:p>
        </p:txBody>
      </p:sp>
      <p:sp>
        <p:nvSpPr>
          <p:cNvPr id="45" name="Slide Number Placeholder 6">
            <a:extLst>
              <a:ext uri="{FF2B5EF4-FFF2-40B4-BE49-F238E27FC236}">
                <a16:creationId xmlns:a16="http://schemas.microsoft.com/office/drawing/2014/main" id="{B8DEE1E8-E550-3C8D-8F54-3773ED979E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AB98B-FCCD-5E48-D270-BAD7604F4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algn="ctr"/>
            <a:r>
              <a:rPr lang="en-GB" sz="4400" b="1"/>
              <a:t>Introduction</a:t>
            </a:r>
            <a:r>
              <a:rPr lang="en-GB" b="1"/>
              <a:t> 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353F47-1D7E-FA2F-DD2B-27DA18BBD26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/>
              <a:t>Dr. Hart, a respected professional, vanished under mysterious circumstances, This case study delves into the events, evidence, and theories surrounding her disappearance.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FB645-9916-C44C-72DA-BC57D8006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97479D5-F0DE-4BD8-8648-C5EE74B60179}" type="datetime1">
              <a:rPr lang="en-GB"/>
              <a:pPr>
                <a:spcAft>
                  <a:spcPts val="600"/>
                </a:spcAft>
              </a:pPr>
              <a:t>12/03/2025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149A4-473F-6F68-17C9-CF0F9D363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8" name="Picture 7" descr="A collage of pictures of a person in a room&#10;&#10;AI-generated content may be incorrect.">
            <a:extLst>
              <a:ext uri="{FF2B5EF4-FFF2-40B4-BE49-F238E27FC236}">
                <a16:creationId xmlns:a16="http://schemas.microsoft.com/office/drawing/2014/main" id="{39B5B7EB-5270-8604-B55B-097C6C187F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115" r="3" b="3"/>
          <a:stretch/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9475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0BA34-634E-CABC-8862-ACF4CDCADD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/>
              <a:t>Case Background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2141C2-6BED-6842-1110-78AE5EE78E3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3200"/>
              <a:t>Dr Hart's last known location and actions</a:t>
            </a:r>
          </a:p>
          <a:p>
            <a:r>
              <a:rPr lang="en-GB" sz="3200"/>
              <a:t>Timeline of key events before disappearance</a:t>
            </a:r>
          </a:p>
          <a:p>
            <a:r>
              <a:rPr lang="en-GB" sz="3200"/>
              <a:t>Individuals and locations linked to the case</a:t>
            </a:r>
          </a:p>
        </p:txBody>
      </p:sp>
      <p:pic>
        <p:nvPicPr>
          <p:cNvPr id="8" name="Content Placeholder 7" descr="A close-up of a person&amp;#39;s face&#10;&#10;AI-generated content may be incorrect.">
            <a:extLst>
              <a:ext uri="{FF2B5EF4-FFF2-40B4-BE49-F238E27FC236}">
                <a16:creationId xmlns:a16="http://schemas.microsoft.com/office/drawing/2014/main" id="{2ACE1B4D-DF8D-44CD-9F3E-DD97EC02AEB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337952"/>
            <a:ext cx="5181600" cy="3326685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0E2262-256F-35E4-967E-91792F6A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79C42B-BDAD-4C79-8D99-BE241668746A}" type="datetime1">
              <a:rPr lang="en-GB"/>
              <a:t>12/03/2025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833270-D203-D45F-964E-E4A17127C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044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09294-7AD4-4839-BEF3-3ED231C24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/>
              <a:t>Investigation &amp; Evidence </a:t>
            </a:r>
            <a:endParaRPr lang="en-US" sz="4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27C7F-F329-5BF2-0D76-C267555B55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000"/>
              <a:t>Official investigation reports </a:t>
            </a:r>
          </a:p>
          <a:p>
            <a:r>
              <a:rPr lang="en-GB" sz="3000"/>
              <a:t>Witness statements and forensic analysis</a:t>
            </a:r>
          </a:p>
          <a:p>
            <a:r>
              <a:rPr lang="en-GB" sz="3000"/>
              <a:t>Theories proposed by experts</a:t>
            </a:r>
          </a:p>
        </p:txBody>
      </p:sp>
      <p:pic>
        <p:nvPicPr>
          <p:cNvPr id="8" name="Content Placeholder 7" descr="A close-up of a notebook&#10;&#10;AI-generated content may be incorrect.">
            <a:extLst>
              <a:ext uri="{FF2B5EF4-FFF2-40B4-BE49-F238E27FC236}">
                <a16:creationId xmlns:a16="http://schemas.microsoft.com/office/drawing/2014/main" id="{15F7C95A-47E4-D469-4E97-45FC50CFAA7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584885" y="1368426"/>
            <a:ext cx="3996998" cy="5091565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13B2F-8EF8-F814-F460-02DE8CF219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48E77-C0FB-4ACE-A72C-758AE0AED768}" type="datetime1">
              <a:rPr lang="en-GB"/>
              <a:t>12/03/2025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607BB0-61FC-83EE-6050-91F917DDE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4625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EA939-B1E1-2D04-48F6-368A1EF85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/>
              <a:t>Possible Theories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41C237-6811-BE93-5FAC-7DC809EEFC6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700"/>
              <a:t>Foul Play: Suspect and motives </a:t>
            </a:r>
          </a:p>
          <a:p>
            <a:r>
              <a:rPr lang="en-GB" sz="2700"/>
              <a:t>Voluntary Disappearance: Personal or professional reasons </a:t>
            </a:r>
          </a:p>
          <a:p>
            <a:r>
              <a:rPr lang="en-GB" sz="2700"/>
              <a:t>Accidental: Unforeseen circumstances leading to disappearance </a:t>
            </a:r>
          </a:p>
        </p:txBody>
      </p:sp>
      <p:pic>
        <p:nvPicPr>
          <p:cNvPr id="13" name="Content Placeholder 12" descr="Casual woman shrugging">
            <a:extLst>
              <a:ext uri="{FF2B5EF4-FFF2-40B4-BE49-F238E27FC236}">
                <a16:creationId xmlns:a16="http://schemas.microsoft.com/office/drawing/2014/main" id="{DAEC99C4-EA84-E065-2C8B-28FBD560121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431225" y="1673225"/>
            <a:ext cx="2260325" cy="4503738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D5CD7A-2E4E-8C0C-D209-1D9F70F4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BD6B15-3D37-49C4-8081-B3DA523DE575}" type="datetime1">
              <a:t>3/12/2025</a:t>
            </a:fld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CFC4D67-AD6D-AE61-C1D4-976EC282ED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874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10000"/>
            <a:lumOff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B796D-1B4F-07B2-EC26-CBF642D4A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/>
              <a:t>Conclusion &amp; Final Thoughts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35F68F-D51A-A89E-7DAE-855B96CB71A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/>
              <a:t>Summary of findings</a:t>
            </a:r>
          </a:p>
          <a:p>
            <a:r>
              <a:rPr lang="en-GB" sz="3600"/>
              <a:t>Unanswered questions</a:t>
            </a:r>
          </a:p>
          <a:p>
            <a:r>
              <a:rPr lang="en-GB" sz="3600"/>
              <a:t>Lessons learned from Dr. Hart's case</a:t>
            </a:r>
          </a:p>
        </p:txBody>
      </p:sp>
      <p:pic>
        <p:nvPicPr>
          <p:cNvPr id="8" name="Content Placeholder 7" descr="A piece of paper with black text&#10;&#10;AI-generated content may be incorrect.">
            <a:extLst>
              <a:ext uri="{FF2B5EF4-FFF2-40B4-BE49-F238E27FC236}">
                <a16:creationId xmlns:a16="http://schemas.microsoft.com/office/drawing/2014/main" id="{EE3AC0D8-2895-6CA0-D5A0-D8FDD5D96A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06886" y="1830038"/>
            <a:ext cx="5747656" cy="3145084"/>
          </a:xfr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4C79E1-FC79-CEE6-FC91-C8392A0B9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9BB56B-1FDE-434B-8038-0D9FBF818968}" type="datetime1">
              <a:rPr lang="en-GB"/>
              <a:t>12/03/2025</a:t>
            </a:fld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E152E4-5F9A-3B0B-B502-EB940EC15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486019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The Mysterious Disappearance of Dr. Hart </vt:lpstr>
      <vt:lpstr>Introduction </vt:lpstr>
      <vt:lpstr>Case Background</vt:lpstr>
      <vt:lpstr>Investigation &amp; Evidence </vt:lpstr>
      <vt:lpstr>Possible Theories </vt:lpstr>
      <vt:lpstr>Conclusion &amp; Final Thoughts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2025-03-12T17:07:26Z</dcterms:created>
  <dcterms:modified xsi:type="dcterms:W3CDTF">2025-03-12T18:41:05Z</dcterms:modified>
</cp:coreProperties>
</file>