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6" r:id="rId2"/>
    <p:sldMasterId id="2147483671" r:id="rId3"/>
  </p:sldMasterIdLst>
  <p:notesMasterIdLst>
    <p:notesMasterId r:id="rId12"/>
  </p:notesMasterIdLst>
  <p:sldIdLst>
    <p:sldId id="261" r:id="rId4"/>
    <p:sldId id="256" r:id="rId5"/>
    <p:sldId id="257" r:id="rId6"/>
    <p:sldId id="259" r:id="rId7"/>
    <p:sldId id="260" r:id="rId8"/>
    <p:sldId id="258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4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Murphy" userId="9ba79fcb-d62b-4ed0-b66e-b4415e918fea" providerId="ADAL" clId="{3C540D9E-BF7A-4B47-83F6-2A124F60DE26}"/>
    <pc:docChg chg="custSel addSld modSld">
      <pc:chgData name="Alison Murphy" userId="9ba79fcb-d62b-4ed0-b66e-b4415e918fea" providerId="ADAL" clId="{3C540D9E-BF7A-4B47-83F6-2A124F60DE26}" dt="2025-10-14T10:27:53.727" v="612" actId="27636"/>
      <pc:docMkLst>
        <pc:docMk/>
      </pc:docMkLst>
      <pc:sldChg chg="modSp">
        <pc:chgData name="Alison Murphy" userId="9ba79fcb-d62b-4ed0-b66e-b4415e918fea" providerId="ADAL" clId="{3C540D9E-BF7A-4B47-83F6-2A124F60DE26}" dt="2025-10-14T10:27:53.474" v="611"/>
        <pc:sldMkLst>
          <pc:docMk/>
          <pc:sldMk cId="3020487785" sldId="256"/>
        </pc:sldMkLst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3020487785" sldId="256"/>
            <ac:spMk id="4" creationId="{E28BFAFC-349F-3E0C-2FC1-227F41A5017F}"/>
          </ac:spMkLst>
        </pc:spChg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3020487785" sldId="256"/>
            <ac:spMk id="5" creationId="{2AD686DE-C3F3-E0E6-2C80-CEB3834A144A}"/>
          </ac:spMkLst>
        </pc:spChg>
      </pc:sldChg>
      <pc:sldChg chg="modSp">
        <pc:chgData name="Alison Murphy" userId="9ba79fcb-d62b-4ed0-b66e-b4415e918fea" providerId="ADAL" clId="{3C540D9E-BF7A-4B47-83F6-2A124F60DE26}" dt="2025-10-14T10:27:53.474" v="611"/>
        <pc:sldMkLst>
          <pc:docMk/>
          <pc:sldMk cId="3893717519" sldId="257"/>
        </pc:sldMkLst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3893717519" sldId="257"/>
            <ac:spMk id="2" creationId="{005F4E87-D88E-A0E2-BBD4-E5516E5D880E}"/>
          </ac:spMkLst>
        </pc:spChg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3893717519" sldId="257"/>
            <ac:spMk id="3" creationId="{85EB0277-3AB3-03B9-C103-FC4A56BFAF22}"/>
          </ac:spMkLst>
        </pc:spChg>
      </pc:sldChg>
      <pc:sldChg chg="modSp">
        <pc:chgData name="Alison Murphy" userId="9ba79fcb-d62b-4ed0-b66e-b4415e918fea" providerId="ADAL" clId="{3C540D9E-BF7A-4B47-83F6-2A124F60DE26}" dt="2025-10-14T10:27:53.474" v="611"/>
        <pc:sldMkLst>
          <pc:docMk/>
          <pc:sldMk cId="2258044406" sldId="258"/>
        </pc:sldMkLst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2258044406" sldId="258"/>
            <ac:spMk id="2" creationId="{6334CECC-C23C-F17B-A5B9-F5A6C3639A25}"/>
          </ac:spMkLst>
        </pc:spChg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2258044406" sldId="258"/>
            <ac:spMk id="3" creationId="{8973F322-1365-6AF9-84DA-06253DFECB56}"/>
          </ac:spMkLst>
        </pc:spChg>
      </pc:sldChg>
      <pc:sldChg chg="modSp">
        <pc:chgData name="Alison Murphy" userId="9ba79fcb-d62b-4ed0-b66e-b4415e918fea" providerId="ADAL" clId="{3C540D9E-BF7A-4B47-83F6-2A124F60DE26}" dt="2025-10-14T10:27:53.474" v="611"/>
        <pc:sldMkLst>
          <pc:docMk/>
          <pc:sldMk cId="2183745083" sldId="259"/>
        </pc:sldMkLst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2183745083" sldId="259"/>
            <ac:spMk id="2" creationId="{122D01CD-FD33-639B-CF4F-F48D6847FFC3}"/>
          </ac:spMkLst>
        </pc:spChg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2183745083" sldId="259"/>
            <ac:spMk id="3" creationId="{D7A27C8D-5666-645D-291A-924B5179BDE5}"/>
          </ac:spMkLst>
        </pc:spChg>
      </pc:sldChg>
      <pc:sldChg chg="modSp">
        <pc:chgData name="Alison Murphy" userId="9ba79fcb-d62b-4ed0-b66e-b4415e918fea" providerId="ADAL" clId="{3C540D9E-BF7A-4B47-83F6-2A124F60DE26}" dt="2025-10-14T10:27:53.474" v="611"/>
        <pc:sldMkLst>
          <pc:docMk/>
          <pc:sldMk cId="1625573755" sldId="260"/>
        </pc:sldMkLst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1625573755" sldId="260"/>
            <ac:spMk id="2" creationId="{7E87089D-77D6-7631-4BA6-8A773AB6FFE4}"/>
          </ac:spMkLst>
        </pc:spChg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1625573755" sldId="260"/>
            <ac:spMk id="3" creationId="{7F59FE96-7EC7-0A65-5495-0A3A5E0A13B4}"/>
          </ac:spMkLst>
        </pc:spChg>
      </pc:sldChg>
      <pc:sldChg chg="modSp">
        <pc:chgData name="Alison Murphy" userId="9ba79fcb-d62b-4ed0-b66e-b4415e918fea" providerId="ADAL" clId="{3C540D9E-BF7A-4B47-83F6-2A124F60DE26}" dt="2025-10-14T10:27:53.474" v="611"/>
        <pc:sldMkLst>
          <pc:docMk/>
          <pc:sldMk cId="4107992127" sldId="261"/>
        </pc:sldMkLst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4107992127" sldId="261"/>
            <ac:spMk id="4" creationId="{EF1C09EA-66B3-1FE5-9830-DEA21EAA61EC}"/>
          </ac:spMkLst>
        </pc:spChg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4107992127" sldId="261"/>
            <ac:spMk id="5" creationId="{5626EB09-6161-1BDD-D5DE-078723E8A86A}"/>
          </ac:spMkLst>
        </pc:spChg>
      </pc:sldChg>
      <pc:sldChg chg="modSp mod">
        <pc:chgData name="Alison Murphy" userId="9ba79fcb-d62b-4ed0-b66e-b4415e918fea" providerId="ADAL" clId="{3C540D9E-BF7A-4B47-83F6-2A124F60DE26}" dt="2025-10-14T10:27:53.474" v="611"/>
        <pc:sldMkLst>
          <pc:docMk/>
          <pc:sldMk cId="2777100805" sldId="262"/>
        </pc:sldMkLst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2777100805" sldId="262"/>
            <ac:spMk id="2" creationId="{35077A30-8783-D950-5D6E-E1AD669EA765}"/>
          </ac:spMkLst>
        </pc:spChg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2777100805" sldId="262"/>
            <ac:spMk id="3" creationId="{987784A3-6604-71F3-F1AE-6F66D640CF6F}"/>
          </ac:spMkLst>
        </pc:spChg>
      </pc:sldChg>
      <pc:sldChg chg="modSp new mod">
        <pc:chgData name="Alison Murphy" userId="9ba79fcb-d62b-4ed0-b66e-b4415e918fea" providerId="ADAL" clId="{3C540D9E-BF7A-4B47-83F6-2A124F60DE26}" dt="2025-10-14T10:27:53.727" v="612" actId="27636"/>
        <pc:sldMkLst>
          <pc:docMk/>
          <pc:sldMk cId="2791043610" sldId="263"/>
        </pc:sldMkLst>
        <pc:spChg chg="mod">
          <ac:chgData name="Alison Murphy" userId="9ba79fcb-d62b-4ed0-b66e-b4415e918fea" providerId="ADAL" clId="{3C540D9E-BF7A-4B47-83F6-2A124F60DE26}" dt="2025-10-14T10:27:53.474" v="611"/>
          <ac:spMkLst>
            <pc:docMk/>
            <pc:sldMk cId="2791043610" sldId="263"/>
            <ac:spMk id="2" creationId="{13FF0DAE-BBA3-7F83-8E94-FB54DD74111D}"/>
          </ac:spMkLst>
        </pc:spChg>
        <pc:spChg chg="mod">
          <ac:chgData name="Alison Murphy" userId="9ba79fcb-d62b-4ed0-b66e-b4415e918fea" providerId="ADAL" clId="{3C540D9E-BF7A-4B47-83F6-2A124F60DE26}" dt="2025-10-14T10:27:53.727" v="612" actId="27636"/>
          <ac:spMkLst>
            <pc:docMk/>
            <pc:sldMk cId="2791043610" sldId="263"/>
            <ac:spMk id="3" creationId="{DCEE3F39-24BF-A5CB-A0E5-C5EC5B74F59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F03F2B-A4BF-4892-B12F-B5C8FEAEC066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07143F-A96C-40F5-AE1E-F467A7C158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902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07143F-A96C-40F5-AE1E-F467A7C1589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76595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73089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blue background with a logo&#10;&#10;Description automatically generated">
            <a:extLst>
              <a:ext uri="{FF2B5EF4-FFF2-40B4-BE49-F238E27FC236}">
                <a16:creationId xmlns:a16="http://schemas.microsoft.com/office/drawing/2014/main" id="{428A2852-A043-B582-AD32-FD952299B7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623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AA46EE6A-794A-EBEE-BBD4-A789F25C3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9506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70389-F887-0F42-C127-CABF1572B6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DC457D-6314-6F3B-6498-8C4EE1D5D0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6DC03-14FF-6693-6387-50E4F3D50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4EB8D-1E53-4C6B-9D4A-7F23AE8E84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F7860-3A4A-4778-5B0B-457525E5A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2A3E25-6E84-FC72-0F0E-2C0D36E6B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E5E2E-1271-4E69-993B-C37342917C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495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1CC2-1D00-CAC2-5369-DB0EABD01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E2F83-5638-F1F3-626C-DD35656BD3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096D1-43B3-60F2-8A62-F4C9E3F44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4EB8D-1E53-4C6B-9D4A-7F23AE8E84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25BC57-EEED-BEF8-150B-E32FE09B6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6D909-836D-43E3-5C15-E823DE7AC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E5E2E-1271-4E69-993B-C37342917C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7088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0563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390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330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9637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70389-F887-0F42-C127-CABF1572B6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DDC457D-6314-6F3B-6498-8C4EE1D5D06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6DC03-14FF-6693-6387-50E4F3D504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4EB8D-1E53-4C6B-9D4A-7F23AE8E84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5F7860-3A4A-4778-5B0B-457525E5A4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2A3E25-6E84-FC72-0F0E-2C0D36E6B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E5E2E-1271-4E69-993B-C37342917C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025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0A1CC2-1D00-CAC2-5369-DB0EABD012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E2F83-5638-F1F3-626C-DD35656BD3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7096D1-43B3-60F2-8A62-F4C9E3F448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4EB8D-1E53-4C6B-9D4A-7F23AE8E84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25BC57-EEED-BEF8-150B-E32FE09B6E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6D909-836D-43E3-5C15-E823DE7AC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5E5E2E-1271-4E69-993B-C37342917C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237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62115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icon to add picture</a:t>
            </a:r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3360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4EB8D-1E53-4C6B-9D4A-7F23AE8E84DE}" type="datetimeFigureOut">
              <a:rPr lang="en-GB" smtClean="0"/>
              <a:t>14/10/2025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5E5E2E-1271-4E69-993B-C37342917C31}" type="slidenum">
              <a:rPr lang="en-GB" smtClean="0"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21084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5983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4" r:id="rId5"/>
    <p:sldLayoutId id="2147483675" r:id="rId6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142812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s.microsoft.com/meet/3525318387568?p=eBLsxPAAOYBD2c4Pqw" TargetMode="External"/><Relationship Id="rId2" Type="http://schemas.openxmlformats.org/officeDocument/2006/relationships/hyperlink" Target="https://teams.microsoft.com/meet/3490216896474?p=sBUEQVlipxOQaGfbz6" TargetMode="External"/><Relationship Id="rId1" Type="http://schemas.openxmlformats.org/officeDocument/2006/relationships/slideLayout" Target="../slideLayouts/slideLayout11.xml"/><Relationship Id="rId5" Type="http://schemas.openxmlformats.org/officeDocument/2006/relationships/hyperlink" Target="https://teams.microsoft.com/meet/3897131131983?p=MENQFzmSx6oqJAHSd9" TargetMode="External"/><Relationship Id="rId4" Type="http://schemas.openxmlformats.org/officeDocument/2006/relationships/hyperlink" Target="https://teams.microsoft.com/meet/3586189575726?p=TDQ5ksVrF8dh7bTzxq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teams.microsoft.com/meet/3102684283572?p=AfPOFD2j7Gwc5aNB56" TargetMode="External"/><Relationship Id="rId2" Type="http://schemas.openxmlformats.org/officeDocument/2006/relationships/hyperlink" Target="https://teams.microsoft.com/meet/3191081095520?p=b8dxuQbA9jHyKAysji" TargetMode="External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teams.microsoft.com/meet/3557009906363?p=r1PSbDDewV42yw5FfO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a_murphy_uwtsd_ac_uk/Documents/Prof%20Doc%20MA/ECCP7004/REC%20New%20PG2%202025%20(Annotated).docx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F1C09EA-66B3-1FE5-9830-DEA21EAA61E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ECCP7004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626EB09-6161-1BDD-D5DE-078723E8A86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Ethics form</a:t>
            </a:r>
          </a:p>
        </p:txBody>
      </p:sp>
    </p:spTree>
    <p:extLst>
      <p:ext uri="{BB962C8B-B14F-4D97-AF65-F5344CB8AC3E}">
        <p14:creationId xmlns:p14="http://schemas.microsoft.com/office/powerpoint/2010/main" val="41079921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8BFAFC-349F-3E0C-2FC1-227F41A50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reminder 1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AD686DE-C3F3-E0E6-2C80-CEB3834A14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Concept map – this should include the broader aims of your study but also a branch that details  their pilot study and focus / aim of their pilot study.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0487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5F4E87-D88E-A0E2-BBD4-E5516E5D8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reminder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B0277-3AB3-03B9-C103-FC4A56BFAF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Ethics form – this will be ethical approval for your pilot study. Feedback received will inform the submission of your ethics form to REC (University Research Ethics Committee.</a:t>
            </a:r>
          </a:p>
          <a:p>
            <a:pPr marL="0" indent="0">
              <a:buNone/>
            </a:pPr>
            <a:r>
              <a:rPr lang="en-GB" dirty="0"/>
              <a:t>This will need to be done for ECCP7005 where you will carry out your pilot study and report on your findings.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7175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D01CD-FD33-639B-CF4F-F48D6847FF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Research Ethics application, drop-in sessions, dates with links. All 1-2pm. </a:t>
            </a: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A27C8D-5666-645D-291A-924B5179BD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b="1" u="sng" dirty="0">
                <a:hlinkClick r:id="rId2"/>
              </a:rPr>
              <a:t>Research ethics application: drop-in session, 12 Nov 2025 | Meeting-Join | Microsoft Teams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r>
              <a:rPr lang="en-GB" dirty="0"/>
              <a:t> </a:t>
            </a:r>
          </a:p>
          <a:p>
            <a:pPr fontAlgn="base"/>
            <a:r>
              <a:rPr lang="en-GB" b="1" u="sng" dirty="0">
                <a:hlinkClick r:id="rId3"/>
              </a:rPr>
              <a:t>Research Ethics drop in session: 10 Dec 2025 | Meeting-Join | Microsoft Teams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b="1" u="sng" dirty="0">
                <a:hlinkClick r:id="rId4"/>
              </a:rPr>
              <a:t>Research ethics drop-in session: 7 Jan 2026 | Meeting-Join | Microsoft Teams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b="1" u="sng" dirty="0">
                <a:hlinkClick r:id="rId5"/>
              </a:rPr>
              <a:t>Research Ethics drop-in: Feb 4, 2026 | Meeting-Join | Microsoft Teams</a:t>
            </a: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3745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7089D-77D6-7631-4BA6-8A773AB6F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Research Ethics application, drop-in sessions, dates with links. All 1-2pm. </a:t>
            </a:r>
            <a:r>
              <a:rPr lang="en-GB" dirty="0"/>
              <a:t>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59FE96-7EC7-0A65-5495-0A3A5E0A13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fontAlgn="base"/>
            <a:r>
              <a:rPr lang="en-GB" b="1" u="sng" dirty="0">
                <a:hlinkClick r:id="rId2"/>
              </a:rPr>
              <a:t>Research Ethics drop-in session: 4 Mar, 2026 | Meeting-Join | Microsoft Teams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b="1" u="sng" dirty="0">
                <a:hlinkClick r:id="rId3"/>
              </a:rPr>
              <a:t>Research Ethics drop-in session: 22 Apr., 2026 | Meeting-Join | Microsoft Teams</a:t>
            </a:r>
            <a:r>
              <a:rPr lang="en-GB" dirty="0"/>
              <a:t> </a:t>
            </a:r>
          </a:p>
          <a:p>
            <a:pPr marL="0" indent="0" fontAlgn="base">
              <a:buNone/>
            </a:pPr>
            <a:endParaRPr lang="en-GB" dirty="0"/>
          </a:p>
          <a:p>
            <a:pPr fontAlgn="base"/>
            <a:r>
              <a:rPr lang="en-GB" b="1" u="sng" dirty="0">
                <a:hlinkClick r:id="rId4"/>
              </a:rPr>
              <a:t>Research ethics drop-in, 20 May 2026 | Meeting-Join | Microsoft Teams</a:t>
            </a:r>
            <a:r>
              <a:rPr lang="en-GB" dirty="0"/>
              <a:t>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5573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4CECC-C23C-F17B-A5B9-F5A6C3639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reminder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73F322-1365-6AF9-84DA-06253DFECB5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Detailed research design methodology and methods for undertaking a pilot study (5000 words, 60%) </a:t>
            </a:r>
          </a:p>
          <a:p>
            <a:pPr lvl="1"/>
            <a:r>
              <a:rPr lang="en-GB" dirty="0"/>
              <a:t>Write a detailed overview of the methodology for undertaking a pilot study as part of your proposed research project.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80444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77A30-8783-D950-5D6E-E1AD669EA7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Ethics form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784A3-6604-71F3-F1AE-6F66D640CF6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are the main ethical considerations for your project?</a:t>
            </a:r>
          </a:p>
          <a:p>
            <a:pPr marL="0" indent="0">
              <a:buNone/>
            </a:pPr>
            <a:r>
              <a:rPr lang="en-GB" dirty="0"/>
              <a:t>NY – Safeguarding and culture both sensitive topics?</a:t>
            </a:r>
          </a:p>
          <a:p>
            <a:pPr marL="0" indent="0">
              <a:buNone/>
            </a:pPr>
            <a:r>
              <a:rPr lang="en-GB" dirty="0"/>
              <a:t>VC – Action research project? Working with children? </a:t>
            </a:r>
          </a:p>
        </p:txBody>
      </p:sp>
    </p:spTree>
    <p:extLst>
      <p:ext uri="{BB962C8B-B14F-4D97-AF65-F5344CB8AC3E}">
        <p14:creationId xmlns:p14="http://schemas.microsoft.com/office/powerpoint/2010/main" val="2777100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F0DAE-BBA3-7F83-8E94-FB54DD741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EE3F39-24BF-A5CB-A0E5-C5EC5B74F5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Individual meetings – week beginning 20</a:t>
            </a:r>
            <a:r>
              <a:rPr lang="en-GB" baseline="30000" dirty="0"/>
              <a:t>th</a:t>
            </a:r>
            <a:r>
              <a:rPr lang="en-GB" dirty="0"/>
              <a:t> October and week beginning 3</a:t>
            </a:r>
            <a:r>
              <a:rPr lang="en-GB" baseline="30000" dirty="0"/>
              <a:t>rd</a:t>
            </a:r>
            <a:r>
              <a:rPr lang="en-GB" dirty="0"/>
              <a:t> November to refine RQ’s and intended methodology.</a:t>
            </a:r>
          </a:p>
          <a:p>
            <a:r>
              <a:rPr lang="en-GB" dirty="0"/>
              <a:t>Submission of </a:t>
            </a:r>
            <a:r>
              <a:rPr lang="en-GB" b="1" dirty="0"/>
              <a:t>Concept Map 9.11.25</a:t>
            </a:r>
          </a:p>
          <a:p>
            <a:r>
              <a:rPr lang="en-GB" dirty="0"/>
              <a:t>Next online session on research methodology 19</a:t>
            </a:r>
            <a:r>
              <a:rPr lang="en-GB" baseline="30000" dirty="0"/>
              <a:t>th</a:t>
            </a:r>
            <a:r>
              <a:rPr lang="en-GB" dirty="0"/>
              <a:t> November</a:t>
            </a:r>
          </a:p>
          <a:p>
            <a:r>
              <a:rPr lang="en-GB" dirty="0"/>
              <a:t>Individual meetings – week beginning 11</a:t>
            </a:r>
            <a:r>
              <a:rPr lang="en-GB" baseline="30000" dirty="0"/>
              <a:t>th</a:t>
            </a:r>
            <a:r>
              <a:rPr lang="en-GB" dirty="0"/>
              <a:t> November onwards</a:t>
            </a:r>
          </a:p>
          <a:p>
            <a:r>
              <a:rPr lang="en-GB" dirty="0"/>
              <a:t>Submission of </a:t>
            </a:r>
            <a:r>
              <a:rPr lang="en-GB" b="1" dirty="0"/>
              <a:t>Ethics Form 14.12.25</a:t>
            </a:r>
          </a:p>
          <a:p>
            <a:r>
              <a:rPr lang="en-GB" dirty="0"/>
              <a:t>Individual meetings – week beginning 15</a:t>
            </a:r>
            <a:r>
              <a:rPr lang="en-GB" baseline="30000" dirty="0"/>
              <a:t>th</a:t>
            </a:r>
            <a:r>
              <a:rPr lang="en-GB" dirty="0"/>
              <a:t> December and week beginning 5</a:t>
            </a:r>
            <a:r>
              <a:rPr lang="en-GB" baseline="30000" dirty="0"/>
              <a:t>th</a:t>
            </a:r>
            <a:r>
              <a:rPr lang="en-GB" dirty="0"/>
              <a:t> January</a:t>
            </a:r>
          </a:p>
          <a:p>
            <a:r>
              <a:rPr lang="en-GB" dirty="0"/>
              <a:t>Submission of </a:t>
            </a:r>
            <a:r>
              <a:rPr lang="en-GB" b="1" dirty="0"/>
              <a:t>Detailed Research Design 18.1.26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043610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Templed PowerPoint PCYDDS - UWTSD_Powerpoint Template_2024</Template>
  <TotalTime>47</TotalTime>
  <Words>355</Words>
  <Application>Microsoft Office PowerPoint</Application>
  <PresentationFormat>Widescreen</PresentationFormat>
  <Paragraphs>38</Paragraphs>
  <Slides>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Arial</vt:lpstr>
      <vt:lpstr>Calibri</vt:lpstr>
      <vt:lpstr>Calibri Light</vt:lpstr>
      <vt:lpstr>UWTSD Holding Page</vt:lpstr>
      <vt:lpstr>UWTSD Text 2</vt:lpstr>
      <vt:lpstr>UWTSD Logo Variations place image in Background</vt:lpstr>
      <vt:lpstr>ECCP7004</vt:lpstr>
      <vt:lpstr>Assessment reminder 1</vt:lpstr>
      <vt:lpstr>Assessment reminder 2</vt:lpstr>
      <vt:lpstr> Research Ethics application, drop-in sessions, dates with links. All 1-2pm.   </vt:lpstr>
      <vt:lpstr>Research Ethics application, drop-in sessions, dates with links. All 1-2pm.  </vt:lpstr>
      <vt:lpstr>Assessment reminder 3</vt:lpstr>
      <vt:lpstr>Ethics form</vt:lpstr>
      <vt:lpstr>Next steps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Alison Murphy</dc:creator>
  <cp:lastModifiedBy>Alison Murphy</cp:lastModifiedBy>
  <cp:revision>4</cp:revision>
  <dcterms:created xsi:type="dcterms:W3CDTF">2025-10-14T09:44:05Z</dcterms:created>
  <dcterms:modified xsi:type="dcterms:W3CDTF">2025-10-14T10:33:25Z</dcterms:modified>
</cp:coreProperties>
</file>