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68"/>
  </p:normalViewPr>
  <p:slideViewPr>
    <p:cSldViewPr snapToGrid="0">
      <p:cViewPr varScale="1">
        <p:scale>
          <a:sx n="105" d="100"/>
          <a:sy n="105" d="100"/>
        </p:scale>
        <p:origin x="8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293611"/>
            <a:ext cx="3505504" cy="16449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387582"/>
            <a:ext cx="3488787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Amdana</a:t>
            </a:r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endParaRPr lang="en-GB" sz="16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About Me</a:t>
            </a:r>
          </a:p>
          <a:p>
            <a:endParaRPr lang="en-GB" sz="16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u="sng" dirty="0" err="1">
                <a:latin typeface="Calibri" panose="020F0502020204030204" pitchFamily="34" charset="0"/>
                <a:cs typeface="Calibri" panose="020F0502020204030204" pitchFamily="34" charset="0"/>
              </a:rPr>
              <a:t>Rydw</a:t>
            </a:r>
            <a:r>
              <a:rPr lang="en-GB" sz="1400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u="sng" dirty="0" err="1">
                <a:latin typeface="Calibri" panose="020F0502020204030204" pitchFamily="34" charset="0"/>
                <a:cs typeface="Calibri" panose="020F0502020204030204" pitchFamily="34" charset="0"/>
              </a:rPr>
              <a:t>i’n</a:t>
            </a:r>
            <a:r>
              <a:rPr lang="en-GB" sz="1400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u="sng" dirty="0" err="1">
                <a:latin typeface="Calibri" panose="020F0502020204030204" pitchFamily="34" charset="0"/>
                <a:cs typeface="Calibri" panose="020F0502020204030204" pitchFamily="34" charset="0"/>
              </a:rPr>
              <a:t>hoffi</a:t>
            </a:r>
            <a:r>
              <a:rPr lang="en-GB" sz="1400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u="sng" dirty="0" err="1">
                <a:latin typeface="Calibri" panose="020F0502020204030204" pitchFamily="34" charset="0"/>
                <a:cs typeface="Calibri" panose="020F0502020204030204" pitchFamily="34" charset="0"/>
              </a:rPr>
              <a:t>rhedeg</a:t>
            </a:r>
            <a:r>
              <a:rPr lang="en-GB" sz="1400" u="sng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1400" u="sng" dirty="0" err="1">
                <a:latin typeface="Calibri" panose="020F0502020204030204" pitchFamily="34" charset="0"/>
                <a:cs typeface="Calibri" panose="020F0502020204030204" pitchFamily="34" charset="0"/>
              </a:rPr>
              <a:t>beicio</a:t>
            </a:r>
            <a:endParaRPr lang="en-GB" sz="1400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u="sng" dirty="0" err="1">
                <a:latin typeface="Calibri" panose="020F0502020204030204" pitchFamily="34" charset="0"/>
                <a:cs typeface="Calibri" panose="020F0502020204030204" pitchFamily="34" charset="0"/>
              </a:rPr>
              <a:t>Rydw</a:t>
            </a:r>
            <a:r>
              <a:rPr lang="en-GB" sz="1400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u="sng" dirty="0" err="1">
                <a:latin typeface="Calibri" panose="020F0502020204030204" pitchFamily="34" charset="0"/>
                <a:cs typeface="Calibri" panose="020F0502020204030204" pitchFamily="34" charset="0"/>
              </a:rPr>
              <a:t>I’n</a:t>
            </a:r>
            <a:r>
              <a:rPr lang="en-GB" sz="1400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u="sng" dirty="0" err="1">
                <a:latin typeface="Calibri" panose="020F0502020204030204" pitchFamily="34" charset="0"/>
                <a:cs typeface="Calibri" panose="020F0502020204030204" pitchFamily="34" charset="0"/>
              </a:rPr>
              <a:t>mwynhau</a:t>
            </a:r>
            <a:r>
              <a:rPr lang="en-GB" sz="1400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u="sng" dirty="0" err="1">
                <a:latin typeface="Calibri" panose="020F0502020204030204" pitchFamily="34" charset="0"/>
                <a:cs typeface="Calibri" panose="020F0502020204030204" pitchFamily="34" charset="0"/>
              </a:rPr>
              <a:t>coginio</a:t>
            </a:r>
            <a:r>
              <a:rPr lang="en-GB" sz="1400" u="sng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1400" u="sng" dirty="0" err="1">
                <a:latin typeface="Calibri" panose="020F0502020204030204" pitchFamily="34" charset="0"/>
                <a:cs typeface="Calibri" panose="020F0502020204030204" pitchFamily="34" charset="0"/>
              </a:rPr>
              <a:t>phobi</a:t>
            </a:r>
            <a:endParaRPr lang="en-GB" sz="1400" u="sng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092" y="1230288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336092" y="1200110"/>
            <a:ext cx="3488787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Profiad</a:t>
            </a:r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addysgu</a:t>
            </a:r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blaenorol</a:t>
            </a:r>
            <a:endParaRPr lang="en-GB" sz="16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Previous teaching experiences </a:t>
            </a:r>
          </a:p>
          <a:p>
            <a:r>
              <a:rPr lang="en-GB" sz="160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wythnos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profiad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gwaith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Ysgol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Gynradd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Gymraeg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Pont-Y-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Brenin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10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dydd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profiad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Gwaith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Ysgol Gyfun Bro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Edern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Tiwtor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I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ddysgyblion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CA3 a TGAU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2321" y="3653647"/>
            <a:ext cx="4165087" cy="2661809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120963" y="3719772"/>
            <a:ext cx="3999570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Rhesymau</a:t>
            </a:r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dros</a:t>
            </a:r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ddewis</a:t>
            </a:r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addysgu</a:t>
            </a:r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fel</a:t>
            </a:r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proffesiwn</a:t>
            </a:r>
            <a:endParaRPr lang="en-GB" sz="16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Reasons for entering the teaching profession </a:t>
            </a:r>
          </a:p>
          <a:p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cael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athro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mathemateg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arbennig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oedd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helpu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mi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fwynhau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pwnc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eisiau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astudio’n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bellach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I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helpu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pobl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ifanc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mwynhau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mathemateg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I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helpu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pobl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ifanc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I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gyrraedd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eu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nodau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I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gwneud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gwahaniaeth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I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fywydau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pobl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ifanc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2762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253561" y="1438639"/>
            <a:ext cx="350550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Y math o </a:t>
            </a:r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athro</a:t>
            </a:r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hoffaf</a:t>
            </a:r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 bod</a:t>
            </a:r>
          </a:p>
          <a:p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The kind of teacher I aspire to be</a:t>
            </a:r>
          </a:p>
          <a:p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Ysbrydoledig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Cyfeillgar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“Approachable”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Hwyl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6169" y="3822505"/>
            <a:ext cx="2816775" cy="1815275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8560925" y="3904582"/>
            <a:ext cx="280201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Meysydd</a:t>
            </a:r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 / </a:t>
            </a:r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pynciau</a:t>
            </a:r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medraf</a:t>
            </a:r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eu</a:t>
            </a:r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haddysgu</a:t>
            </a:r>
            <a:endParaRPr lang="en-GB" sz="16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Areas / subjects I could teach</a:t>
            </a:r>
          </a:p>
          <a:p>
            <a:endParaRPr lang="en-GB" sz="16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Mathemateg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Gwyddoniaeth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(CA3)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681" y="3524269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337576" y="3660580"/>
            <a:ext cx="34887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Cefndir</a:t>
            </a:r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academaidd</a:t>
            </a:r>
            <a:endParaRPr lang="en-GB" sz="16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 u="sng" dirty="0">
                <a:latin typeface="Calibri" panose="020F0502020204030204" pitchFamily="34" charset="0"/>
                <a:cs typeface="Calibri" panose="020F0502020204030204" pitchFamily="34" charset="0"/>
              </a:rPr>
              <a:t>Academic history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Ysgol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Gynradd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Gymraeg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Pont-Y-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Brenin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Ysgol Gyfun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Gŵyr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Prifysgol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Caerdydd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Gradd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Mathemateg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A10D1F-AF38-7040-9B3E-5E3989A0C72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26" r="46471"/>
          <a:stretch/>
        </p:blipFill>
        <p:spPr>
          <a:xfrm rot="5400000">
            <a:off x="5325855" y="2074986"/>
            <a:ext cx="1170264" cy="1457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149</TotalTime>
  <Words>153</Words>
  <Application>Microsoft Macintosh PowerPoint</Application>
  <PresentationFormat>Widescreen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Bethan Jones (1903091)</cp:lastModifiedBy>
  <cp:revision>8</cp:revision>
  <dcterms:created xsi:type="dcterms:W3CDTF">2019-09-05T20:58:34Z</dcterms:created>
  <dcterms:modified xsi:type="dcterms:W3CDTF">2019-09-22T18:09:10Z</dcterms:modified>
</cp:coreProperties>
</file>