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0" r:id="rId4"/>
  </p:sldMasterIdLst>
  <p:notesMasterIdLst>
    <p:notesMasterId r:id="rId15"/>
  </p:notesMasterIdLst>
  <p:handoutMasterIdLst>
    <p:handoutMasterId r:id="rId16"/>
  </p:handoutMasterIdLst>
  <p:sldIdLst>
    <p:sldId id="272" r:id="rId5"/>
    <p:sldId id="257" r:id="rId6"/>
    <p:sldId id="262" r:id="rId7"/>
    <p:sldId id="259" r:id="rId8"/>
    <p:sldId id="260" r:id="rId9"/>
    <p:sldId id="273" r:id="rId10"/>
    <p:sldId id="258" r:id="rId11"/>
    <p:sldId id="274" r:id="rId12"/>
    <p:sldId id="266" r:id="rId13"/>
    <p:sldId id="267" r:id="rId14"/>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73" autoAdjust="0"/>
    <p:restoredTop sz="93202" autoAdjust="0"/>
  </p:normalViewPr>
  <p:slideViewPr>
    <p:cSldViewPr snapToGrid="0">
      <p:cViewPr varScale="1">
        <p:scale>
          <a:sx n="79" d="100"/>
          <a:sy n="79" d="100"/>
        </p:scale>
        <p:origin x="701" y="77"/>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99" d="100"/>
          <a:sy n="99" d="100"/>
        </p:scale>
        <p:origin x="3570" y="4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2.609649646066969E-2"/>
          <c:y val="4.255958857121693E-2"/>
          <c:w val="0.95622673586256268"/>
          <c:h val="0.91488082285756611"/>
        </c:manualLayout>
      </c:layout>
      <c:barChart>
        <c:barDir val="col"/>
        <c:grouping val="clustered"/>
        <c:varyColors val="0"/>
        <c:ser>
          <c:idx val="0"/>
          <c:order val="0"/>
          <c:tx>
            <c:strRef>
              <c:f>Sheet1!$B$1</c:f>
              <c:strCache>
                <c:ptCount val="1"/>
                <c:pt idx="0">
                  <c:v>Series 1</c:v>
                </c:pt>
              </c:strCache>
            </c:strRef>
          </c:tx>
          <c:spPr>
            <a:solidFill>
              <a:schemeClr val="accent2"/>
            </a:solidFill>
            <a:ln>
              <a:noFill/>
            </a:ln>
            <a:effectLst/>
          </c:spPr>
          <c:invertIfNegative val="0"/>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4AB1-4B52-9EF3-6AC8A2DE3762}"/>
            </c:ext>
          </c:extLst>
        </c:ser>
        <c:ser>
          <c:idx val="1"/>
          <c:order val="1"/>
          <c:tx>
            <c:strRef>
              <c:f>Sheet1!$C$1</c:f>
              <c:strCache>
                <c:ptCount val="1"/>
                <c:pt idx="0">
                  <c:v>Series 2</c:v>
                </c:pt>
              </c:strCache>
            </c:strRef>
          </c:tx>
          <c:spPr>
            <a:solidFill>
              <a:schemeClr val="accent4"/>
            </a:solidFill>
            <a:ln>
              <a:noFill/>
            </a:ln>
            <a:effectLst/>
          </c:spPr>
          <c:invertIfNegative val="0"/>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4AB1-4B52-9EF3-6AC8A2DE3762}"/>
            </c:ext>
          </c:extLst>
        </c:ser>
        <c:ser>
          <c:idx val="2"/>
          <c:order val="2"/>
          <c:tx>
            <c:strRef>
              <c:f>Sheet1!$D$1</c:f>
              <c:strCache>
                <c:ptCount val="1"/>
                <c:pt idx="0">
                  <c:v>Series 3</c:v>
                </c:pt>
              </c:strCache>
            </c:strRef>
          </c:tx>
          <c:spPr>
            <a:solidFill>
              <a:schemeClr val="accent6"/>
            </a:solidFill>
            <a:ln>
              <a:noFill/>
            </a:ln>
            <a:effectLst/>
          </c:spPr>
          <c:invertIfNegative val="0"/>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4AB1-4B52-9EF3-6AC8A2DE3762}"/>
            </c:ext>
          </c:extLst>
        </c:ser>
        <c:dLbls>
          <c:showLegendKey val="0"/>
          <c:showVal val="0"/>
          <c:showCatName val="0"/>
          <c:showSerName val="0"/>
          <c:showPercent val="0"/>
          <c:showBubbleSize val="0"/>
        </c:dLbls>
        <c:gapWidth val="219"/>
        <c:overlap val="-27"/>
        <c:axId val="1072387743"/>
        <c:axId val="1072397727"/>
      </c:barChart>
      <c:catAx>
        <c:axId val="1072387743"/>
        <c:scaling>
          <c:orientation val="minMax"/>
        </c:scaling>
        <c:delete val="1"/>
        <c:axPos val="b"/>
        <c:numFmt formatCode="General" sourceLinked="1"/>
        <c:majorTickMark val="none"/>
        <c:minorTickMark val="none"/>
        <c:tickLblPos val="nextTo"/>
        <c:crossAx val="1072397727"/>
        <c:crosses val="autoZero"/>
        <c:auto val="1"/>
        <c:lblAlgn val="ctr"/>
        <c:lblOffset val="100"/>
        <c:noMultiLvlLbl val="0"/>
      </c:catAx>
      <c:valAx>
        <c:axId val="1072397727"/>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lang="en-GB" sz="1197" b="0" i="0" u="none" strike="noStrike" kern="1200" baseline="0" noProof="1" dirty="0">
                <a:solidFill>
                  <a:schemeClr val="tx1">
                    <a:lumMod val="65000"/>
                    <a:lumOff val="35000"/>
                  </a:schemeClr>
                </a:solidFill>
                <a:latin typeface="+mn-lt"/>
                <a:ea typeface="+mn-ea"/>
                <a:cs typeface="+mn-cs"/>
              </a:defRPr>
            </a:pPr>
            <a:endParaRPr lang="en-US"/>
          </a:p>
        </c:txPr>
        <c:crossAx val="1072387743"/>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lang="en-GB" noProof="1" dirty="0"/>
      </a:pPr>
      <a:endParaRPr lang="en-US"/>
    </a:p>
  </c:txPr>
  <c:externalData r:id="rId3">
    <c:autoUpdate val="0"/>
  </c:externalData>
  <c:userShapes r:id="rId4"/>
</c:chartSpace>
</file>

<file path=ppt/charts/colors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5BD959-F282-4B17-AA1A-B754F2A20070}" type="doc">
      <dgm:prSet loTypeId="urn:microsoft.com/office/officeart/2016/7/layout/HexagonTimeline" loCatId="other" qsTypeId="urn:microsoft.com/office/officeart/2005/8/quickstyle/simple1" qsCatId="simple" csTypeId="urn:microsoft.com/office/officeart/2005/8/colors/accent2_2" csCatId="accent2" phldr="1"/>
      <dgm:spPr/>
      <dgm:t>
        <a:bodyPr rtlCol="0"/>
        <a:lstStyle/>
        <a:p>
          <a:pPr rtl="0"/>
          <a:endParaRPr lang="en-US"/>
        </a:p>
      </dgm:t>
    </dgm:pt>
    <dgm:pt modelId="{968DAD5A-29AB-4A26-BB08-DFA871BCD16D}">
      <dgm:prSet phldrT="[Text]" custT="1"/>
      <dgm:spPr/>
      <dgm:t>
        <a:bodyPr rtlCol="0"/>
        <a:lstStyle/>
        <a:p>
          <a:pPr rtl="0"/>
          <a:r>
            <a:rPr lang="en-GB" sz="1200" noProof="0" dirty="0"/>
            <a:t>Trust Issues</a:t>
          </a:r>
        </a:p>
      </dgm:t>
    </dgm:pt>
    <dgm:pt modelId="{122F937E-0551-4FAF-8E5D-46A65BE2D772}" type="parTrans" cxnId="{48B8D7DA-9BCC-4849-A188-7CB427F117BB}">
      <dgm:prSet/>
      <dgm:spPr/>
      <dgm:t>
        <a:bodyPr rtlCol="0"/>
        <a:lstStyle/>
        <a:p>
          <a:pPr rtl="0"/>
          <a:endParaRPr lang="en-GB" noProof="0" dirty="0"/>
        </a:p>
      </dgm:t>
    </dgm:pt>
    <dgm:pt modelId="{718E239A-8FFA-4D2B-88BE-4B1DE3514440}" type="sibTrans" cxnId="{48B8D7DA-9BCC-4849-A188-7CB427F117BB}">
      <dgm:prSet/>
      <dgm:spPr/>
      <dgm:t>
        <a:bodyPr rtlCol="0"/>
        <a:lstStyle/>
        <a:p>
          <a:pPr rtl="0"/>
          <a:endParaRPr lang="en-GB" noProof="0" dirty="0"/>
        </a:p>
      </dgm:t>
    </dgm:pt>
    <dgm:pt modelId="{06C0DD75-23E5-4F8C-B205-50FC047F6BB8}">
      <dgm:prSet phldrT="[Text]" custT="1"/>
      <dgm:spPr/>
      <dgm:t>
        <a:bodyPr rtlCol="0"/>
        <a:lstStyle/>
        <a:p>
          <a:pPr rtl="0"/>
          <a:endParaRPr lang="en-GB" sz="1200" noProof="0" dirty="0"/>
        </a:p>
      </dgm:t>
    </dgm:pt>
    <dgm:pt modelId="{3DA22EDB-EAA3-44EC-B731-BFC579AAC773}" type="parTrans" cxnId="{DB899FEA-ECF8-4A1C-AD01-3E53C78889D4}">
      <dgm:prSet/>
      <dgm:spPr/>
      <dgm:t>
        <a:bodyPr rtlCol="0"/>
        <a:lstStyle/>
        <a:p>
          <a:pPr rtl="0"/>
          <a:endParaRPr lang="en-GB" noProof="0" dirty="0"/>
        </a:p>
      </dgm:t>
    </dgm:pt>
    <dgm:pt modelId="{8F0AF489-4688-44DD-8F3E-F52E1F0C797D}" type="sibTrans" cxnId="{DB899FEA-ECF8-4A1C-AD01-3E53C78889D4}">
      <dgm:prSet/>
      <dgm:spPr/>
      <dgm:t>
        <a:bodyPr rtlCol="0"/>
        <a:lstStyle/>
        <a:p>
          <a:pPr rtl="0"/>
          <a:endParaRPr lang="en-GB" noProof="0" dirty="0"/>
        </a:p>
      </dgm:t>
    </dgm:pt>
    <dgm:pt modelId="{E2A466AE-8D44-4BC8-99B9-DDB4548E4FF1}">
      <dgm:prSet phldrT="[Text]" custT="1"/>
      <dgm:spPr/>
      <dgm:t>
        <a:bodyPr rtlCol="0"/>
        <a:lstStyle/>
        <a:p>
          <a:pPr rtl="0"/>
          <a:endParaRPr lang="en-GB" sz="1200" noProof="0" dirty="0"/>
        </a:p>
      </dgm:t>
    </dgm:pt>
    <dgm:pt modelId="{FAA06558-3772-4EE2-AF2F-9EC0DAA3B4CD}" type="parTrans" cxnId="{7A485FFA-22FC-464F-ABBD-8772315114A7}">
      <dgm:prSet/>
      <dgm:spPr/>
      <dgm:t>
        <a:bodyPr rtlCol="0"/>
        <a:lstStyle/>
        <a:p>
          <a:pPr rtl="0"/>
          <a:endParaRPr lang="en-GB" noProof="0" dirty="0"/>
        </a:p>
      </dgm:t>
    </dgm:pt>
    <dgm:pt modelId="{45E61CD4-9E8D-4B5F-9F8B-70FB4F7B67CC}" type="sibTrans" cxnId="{7A485FFA-22FC-464F-ABBD-8772315114A7}">
      <dgm:prSet/>
      <dgm:spPr/>
      <dgm:t>
        <a:bodyPr rtlCol="0"/>
        <a:lstStyle/>
        <a:p>
          <a:pPr rtl="0"/>
          <a:endParaRPr lang="en-GB" noProof="0" dirty="0"/>
        </a:p>
      </dgm:t>
    </dgm:pt>
    <dgm:pt modelId="{AEB0F5B5-F6CE-4BA2-B3BF-64C902C34C38}">
      <dgm:prSet phldrT="[Text]" custT="1"/>
      <dgm:spPr/>
      <dgm:t>
        <a:bodyPr rtlCol="0"/>
        <a:lstStyle/>
        <a:p>
          <a:pPr rtl="0"/>
          <a:r>
            <a:rPr lang="en-GB" sz="1600" noProof="0" dirty="0"/>
            <a:t>Match Skills</a:t>
          </a:r>
        </a:p>
      </dgm:t>
    </dgm:pt>
    <dgm:pt modelId="{F7009F87-1F74-4D8A-8D57-5F2E01A2C4D8}" type="parTrans" cxnId="{BD03FA5B-2B25-49B7-A441-020242D97FEC}">
      <dgm:prSet/>
      <dgm:spPr/>
      <dgm:t>
        <a:bodyPr rtlCol="0"/>
        <a:lstStyle/>
        <a:p>
          <a:pPr rtl="0"/>
          <a:endParaRPr lang="en-GB" noProof="0" dirty="0"/>
        </a:p>
      </dgm:t>
    </dgm:pt>
    <dgm:pt modelId="{A15CF1E4-1865-49A4-A974-BFFE8228C8DC}" type="sibTrans" cxnId="{BD03FA5B-2B25-49B7-A441-020242D97FEC}">
      <dgm:prSet/>
      <dgm:spPr/>
      <dgm:t>
        <a:bodyPr rtlCol="0"/>
        <a:lstStyle/>
        <a:p>
          <a:pPr rtl="0"/>
          <a:endParaRPr lang="en-GB" noProof="0" dirty="0"/>
        </a:p>
      </dgm:t>
    </dgm:pt>
    <dgm:pt modelId="{55E1AA9F-A89E-463A-B26F-60325AECF50F}">
      <dgm:prSet phldrT="[Text]" phldr="0" custT="1"/>
      <dgm:spPr/>
      <dgm:t>
        <a:bodyPr rtlCol="0"/>
        <a:lstStyle/>
        <a:p>
          <a:pPr rtl="0"/>
          <a:r>
            <a:rPr lang="en-GB" sz="1800" noProof="0" dirty="0"/>
            <a:t>Training</a:t>
          </a:r>
        </a:p>
      </dgm:t>
    </dgm:pt>
    <dgm:pt modelId="{56235C5F-85CF-4318-A6B1-70B2C8267E8A}" type="sibTrans" cxnId="{77975A01-D9C6-49D2-B5F5-79AF365F0600}">
      <dgm:prSet/>
      <dgm:spPr/>
      <dgm:t>
        <a:bodyPr rtlCol="0"/>
        <a:lstStyle/>
        <a:p>
          <a:pPr rtl="0"/>
          <a:endParaRPr lang="en-GB" noProof="0" dirty="0"/>
        </a:p>
      </dgm:t>
    </dgm:pt>
    <dgm:pt modelId="{913F8117-8EB7-4283-A947-9FC99A898B4E}" type="parTrans" cxnId="{77975A01-D9C6-49D2-B5F5-79AF365F0600}">
      <dgm:prSet/>
      <dgm:spPr/>
      <dgm:t>
        <a:bodyPr rtlCol="0"/>
        <a:lstStyle/>
        <a:p>
          <a:pPr rtl="0"/>
          <a:endParaRPr lang="en-GB" noProof="0" dirty="0"/>
        </a:p>
      </dgm:t>
    </dgm:pt>
    <dgm:pt modelId="{2D58754B-BFD9-4682-A774-0F991A770964}">
      <dgm:prSet phldrT="[Text]" custT="1"/>
      <dgm:spPr/>
      <dgm:t>
        <a:bodyPr rtlCol="0"/>
        <a:lstStyle/>
        <a:p>
          <a:pPr rtl="0"/>
          <a:r>
            <a:rPr lang="en-GB" sz="1800" noProof="0" dirty="0"/>
            <a:t>Losing Control</a:t>
          </a:r>
        </a:p>
      </dgm:t>
    </dgm:pt>
    <dgm:pt modelId="{C104FFE1-3440-4A64-9D7F-9C425E465746}" type="sibTrans" cxnId="{D0CFDA33-D09D-4E4E-BBDA-F557A0476597}">
      <dgm:prSet/>
      <dgm:spPr/>
      <dgm:t>
        <a:bodyPr rtlCol="0"/>
        <a:lstStyle/>
        <a:p>
          <a:pPr rtl="0"/>
          <a:endParaRPr lang="en-GB" noProof="0" dirty="0"/>
        </a:p>
      </dgm:t>
    </dgm:pt>
    <dgm:pt modelId="{E060E061-29FD-424A-9F68-F12ACDF34158}" type="parTrans" cxnId="{D0CFDA33-D09D-4E4E-BBDA-F557A0476597}">
      <dgm:prSet/>
      <dgm:spPr/>
      <dgm:t>
        <a:bodyPr rtlCol="0"/>
        <a:lstStyle/>
        <a:p>
          <a:pPr rtl="0"/>
          <a:endParaRPr lang="en-GB" noProof="0" dirty="0"/>
        </a:p>
      </dgm:t>
    </dgm:pt>
    <dgm:pt modelId="{CBE8B0BA-D33C-4670-B61B-C0F792F394F3}">
      <dgm:prSet phldrT="[Text]" custT="1"/>
      <dgm:spPr/>
      <dgm:t>
        <a:bodyPr rtlCol="0"/>
        <a:lstStyle/>
        <a:p>
          <a:pPr rtl="0"/>
          <a:r>
            <a:rPr lang="en-GB" sz="1800" noProof="0" dirty="0"/>
            <a:t>Identify</a:t>
          </a:r>
        </a:p>
      </dgm:t>
    </dgm:pt>
    <dgm:pt modelId="{E5B19AEC-9C2F-40BD-AA32-8EB8495AE1EF}" type="sibTrans" cxnId="{16A16E06-358F-43B7-BC40-C39CC2FC391D}">
      <dgm:prSet/>
      <dgm:spPr/>
      <dgm:t>
        <a:bodyPr rtlCol="0"/>
        <a:lstStyle/>
        <a:p>
          <a:pPr rtl="0"/>
          <a:endParaRPr lang="en-GB" noProof="0" dirty="0"/>
        </a:p>
      </dgm:t>
    </dgm:pt>
    <dgm:pt modelId="{8088DBE7-3790-46B4-ADA6-5DF261A440D5}" type="parTrans" cxnId="{16A16E06-358F-43B7-BC40-C39CC2FC391D}">
      <dgm:prSet/>
      <dgm:spPr/>
      <dgm:t>
        <a:bodyPr rtlCol="0"/>
        <a:lstStyle/>
        <a:p>
          <a:pPr rtl="0"/>
          <a:endParaRPr lang="en-GB" noProof="0" dirty="0"/>
        </a:p>
      </dgm:t>
    </dgm:pt>
    <dgm:pt modelId="{0A880035-ECB5-440F-A3A1-C1A3F32F678C}" type="pres">
      <dgm:prSet presAssocID="{9C5BD959-F282-4B17-AA1A-B754F2A20070}" presName="Name0" presStyleCnt="0">
        <dgm:presLayoutVars>
          <dgm:chMax/>
          <dgm:chPref/>
          <dgm:animLvl val="lvl"/>
        </dgm:presLayoutVars>
      </dgm:prSet>
      <dgm:spPr/>
    </dgm:pt>
    <dgm:pt modelId="{3894FA4F-E6AD-46C4-B704-7CDDE0020D24}" type="pres">
      <dgm:prSet presAssocID="{968DAD5A-29AB-4A26-BB08-DFA871BCD16D}" presName="composite" presStyleCnt="0"/>
      <dgm:spPr/>
    </dgm:pt>
    <dgm:pt modelId="{74954C2F-A9DA-4C39-998D-A820EE910B9A}" type="pres">
      <dgm:prSet presAssocID="{968DAD5A-29AB-4A26-BB08-DFA871BCD16D}" presName="Parent1" presStyleLbl="alignNode1" presStyleIdx="0" presStyleCnt="5">
        <dgm:presLayoutVars>
          <dgm:chMax val="1"/>
          <dgm:chPref val="1"/>
          <dgm:bulletEnabled val="1"/>
        </dgm:presLayoutVars>
      </dgm:prSet>
      <dgm:spPr/>
    </dgm:pt>
    <dgm:pt modelId="{FA264B47-EAF3-4114-81D9-0F5B92A241D1}" type="pres">
      <dgm:prSet presAssocID="{968DAD5A-29AB-4A26-BB08-DFA871BCD16D}" presName="Childtext1" presStyleLbl="revTx" presStyleIdx="0" presStyleCnt="5">
        <dgm:presLayoutVars>
          <dgm:chMax val="0"/>
          <dgm:chPref val="0"/>
          <dgm:bulletEnabled/>
        </dgm:presLayoutVars>
      </dgm:prSet>
      <dgm:spPr/>
    </dgm:pt>
    <dgm:pt modelId="{6D785F32-84B8-4001-9CEE-65D1FB99ACD4}" type="pres">
      <dgm:prSet presAssocID="{968DAD5A-29AB-4A26-BB08-DFA871BCD16D}" presName="ConnectLine" presStyleLbl="sibTrans1D1" presStyleIdx="0" presStyleCnt="5"/>
      <dgm:spPr>
        <a:noFill/>
        <a:ln w="12700" cap="flat" cmpd="sng" algn="ctr">
          <a:solidFill>
            <a:schemeClr val="accent2">
              <a:hueOff val="0"/>
              <a:satOff val="0"/>
              <a:lumOff val="0"/>
              <a:alphaOff val="0"/>
            </a:schemeClr>
          </a:solidFill>
          <a:prstDash val="dash"/>
        </a:ln>
        <a:effectLst/>
      </dgm:spPr>
    </dgm:pt>
    <dgm:pt modelId="{AC7EF94A-5816-4366-9315-18F90B692112}" type="pres">
      <dgm:prSet presAssocID="{968DAD5A-29AB-4A26-BB08-DFA871BCD16D}" presName="ConnectLineEnd" presStyleLbl="node1" presStyleIdx="0" presStyleCnt="5"/>
      <dgm:spPr/>
    </dgm:pt>
    <dgm:pt modelId="{848CC3D4-C6D6-4FE8-B8AB-F75F47766A9B}" type="pres">
      <dgm:prSet presAssocID="{968DAD5A-29AB-4A26-BB08-DFA871BCD16D}" presName="EmptyPane" presStyleCnt="0"/>
      <dgm:spPr/>
    </dgm:pt>
    <dgm:pt modelId="{07C3BE09-A5AE-42A3-B1D9-E673719701FD}" type="pres">
      <dgm:prSet presAssocID="{718E239A-8FFA-4D2B-88BE-4B1DE3514440}" presName="spaceBetweenRectangles" presStyleLbl="fgAcc1" presStyleIdx="0" presStyleCnt="4"/>
      <dgm:spPr/>
    </dgm:pt>
    <dgm:pt modelId="{A06DA86F-C556-43BD-B142-451AC407C7EE}" type="pres">
      <dgm:prSet presAssocID="{2D58754B-BFD9-4682-A774-0F991A770964}" presName="composite" presStyleCnt="0"/>
      <dgm:spPr/>
    </dgm:pt>
    <dgm:pt modelId="{D9D82612-F8EC-47DB-8F13-E689722DA574}" type="pres">
      <dgm:prSet presAssocID="{2D58754B-BFD9-4682-A774-0F991A770964}" presName="Parent1" presStyleLbl="alignNode1" presStyleIdx="1" presStyleCnt="5">
        <dgm:presLayoutVars>
          <dgm:chMax val="1"/>
          <dgm:chPref val="1"/>
          <dgm:bulletEnabled val="1"/>
        </dgm:presLayoutVars>
      </dgm:prSet>
      <dgm:spPr/>
    </dgm:pt>
    <dgm:pt modelId="{66A09E3B-9B23-4867-83DF-80E5E301FFCD}" type="pres">
      <dgm:prSet presAssocID="{2D58754B-BFD9-4682-A774-0F991A770964}" presName="Childtext1" presStyleLbl="revTx" presStyleIdx="1" presStyleCnt="5">
        <dgm:presLayoutVars>
          <dgm:chMax val="0"/>
          <dgm:chPref val="0"/>
          <dgm:bulletEnabled/>
        </dgm:presLayoutVars>
      </dgm:prSet>
      <dgm:spPr/>
    </dgm:pt>
    <dgm:pt modelId="{66D3DD80-60F3-4E68-8152-E259776003A6}" type="pres">
      <dgm:prSet presAssocID="{2D58754B-BFD9-4682-A774-0F991A770964}" presName="ConnectLine" presStyleLbl="sibTrans1D1" presStyleIdx="1" presStyleCnt="5"/>
      <dgm:spPr>
        <a:noFill/>
        <a:ln w="12700" cap="flat" cmpd="sng" algn="ctr">
          <a:solidFill>
            <a:schemeClr val="accent2">
              <a:hueOff val="0"/>
              <a:satOff val="0"/>
              <a:lumOff val="0"/>
              <a:alphaOff val="0"/>
            </a:schemeClr>
          </a:solidFill>
          <a:prstDash val="dash"/>
        </a:ln>
        <a:effectLst/>
      </dgm:spPr>
    </dgm:pt>
    <dgm:pt modelId="{D3FEA54C-1C97-4543-B786-F6D0D9CC3167}" type="pres">
      <dgm:prSet presAssocID="{2D58754B-BFD9-4682-A774-0F991A770964}" presName="ConnectLineEnd" presStyleLbl="node1" presStyleIdx="1" presStyleCnt="5"/>
      <dgm:spPr/>
    </dgm:pt>
    <dgm:pt modelId="{10EE5126-3AAB-42EB-BEB0-151735D92282}" type="pres">
      <dgm:prSet presAssocID="{2D58754B-BFD9-4682-A774-0F991A770964}" presName="EmptyPane" presStyleCnt="0"/>
      <dgm:spPr/>
    </dgm:pt>
    <dgm:pt modelId="{812944AE-DB78-4B8E-BDE0-501F3A8D4B86}" type="pres">
      <dgm:prSet presAssocID="{C104FFE1-3440-4A64-9D7F-9C425E465746}" presName="spaceBetweenRectangles" presStyleLbl="fgAcc1" presStyleIdx="1" presStyleCnt="4"/>
      <dgm:spPr/>
    </dgm:pt>
    <dgm:pt modelId="{2224DE8C-8002-4CEF-9901-9440AB28CCB2}" type="pres">
      <dgm:prSet presAssocID="{55E1AA9F-A89E-463A-B26F-60325AECF50F}" presName="composite" presStyleCnt="0"/>
      <dgm:spPr/>
    </dgm:pt>
    <dgm:pt modelId="{8B9E72E6-605F-48D6-8410-BA5EFF1F709B}" type="pres">
      <dgm:prSet presAssocID="{55E1AA9F-A89E-463A-B26F-60325AECF50F}" presName="Parent1" presStyleLbl="alignNode1" presStyleIdx="2" presStyleCnt="5">
        <dgm:presLayoutVars>
          <dgm:chMax val="1"/>
          <dgm:chPref val="1"/>
          <dgm:bulletEnabled val="1"/>
        </dgm:presLayoutVars>
      </dgm:prSet>
      <dgm:spPr/>
    </dgm:pt>
    <dgm:pt modelId="{8FADD187-5534-41FC-AEAB-A1DFA671BC98}" type="pres">
      <dgm:prSet presAssocID="{55E1AA9F-A89E-463A-B26F-60325AECF50F}" presName="Childtext1" presStyleLbl="revTx" presStyleIdx="2" presStyleCnt="5">
        <dgm:presLayoutVars>
          <dgm:chMax val="0"/>
          <dgm:chPref val="0"/>
          <dgm:bulletEnabled/>
        </dgm:presLayoutVars>
      </dgm:prSet>
      <dgm:spPr/>
    </dgm:pt>
    <dgm:pt modelId="{1C67F482-7990-42A7-B8A9-0AA0269866F7}" type="pres">
      <dgm:prSet presAssocID="{55E1AA9F-A89E-463A-B26F-60325AECF50F}" presName="ConnectLine" presStyleLbl="sibTrans1D1" presStyleIdx="2" presStyleCnt="5"/>
      <dgm:spPr>
        <a:noFill/>
        <a:ln w="12700" cap="flat" cmpd="sng" algn="ctr">
          <a:solidFill>
            <a:schemeClr val="accent2">
              <a:hueOff val="0"/>
              <a:satOff val="0"/>
              <a:lumOff val="0"/>
              <a:alphaOff val="0"/>
            </a:schemeClr>
          </a:solidFill>
          <a:prstDash val="dash"/>
        </a:ln>
        <a:effectLst/>
      </dgm:spPr>
    </dgm:pt>
    <dgm:pt modelId="{D092F12B-EF3E-48C1-9A86-D21FA071DDBB}" type="pres">
      <dgm:prSet presAssocID="{55E1AA9F-A89E-463A-B26F-60325AECF50F}" presName="ConnectLineEnd" presStyleLbl="node1" presStyleIdx="2" presStyleCnt="5"/>
      <dgm:spPr/>
    </dgm:pt>
    <dgm:pt modelId="{CE730F7A-8E27-47E2-9911-7FDA19D3DB9A}" type="pres">
      <dgm:prSet presAssocID="{55E1AA9F-A89E-463A-B26F-60325AECF50F}" presName="EmptyPane" presStyleCnt="0"/>
      <dgm:spPr/>
    </dgm:pt>
    <dgm:pt modelId="{0B31CD8D-7728-4D2F-9ABE-1E02C999910D}" type="pres">
      <dgm:prSet presAssocID="{56235C5F-85CF-4318-A6B1-70B2C8267E8A}" presName="spaceBetweenRectangles" presStyleLbl="fgAcc1" presStyleIdx="2" presStyleCnt="4"/>
      <dgm:spPr/>
    </dgm:pt>
    <dgm:pt modelId="{F248B005-CDD0-441A-81B3-A87231DE5940}" type="pres">
      <dgm:prSet presAssocID="{CBE8B0BA-D33C-4670-B61B-C0F792F394F3}" presName="composite" presStyleCnt="0"/>
      <dgm:spPr/>
    </dgm:pt>
    <dgm:pt modelId="{E1E12361-6D67-48A5-BEDA-6D46952A0B7B}" type="pres">
      <dgm:prSet presAssocID="{CBE8B0BA-D33C-4670-B61B-C0F792F394F3}" presName="Parent1" presStyleLbl="alignNode1" presStyleIdx="3" presStyleCnt="5">
        <dgm:presLayoutVars>
          <dgm:chMax val="1"/>
          <dgm:chPref val="1"/>
          <dgm:bulletEnabled val="1"/>
        </dgm:presLayoutVars>
      </dgm:prSet>
      <dgm:spPr/>
    </dgm:pt>
    <dgm:pt modelId="{7B155243-18A7-4504-B3BA-D5CE6AF2EE2B}" type="pres">
      <dgm:prSet presAssocID="{CBE8B0BA-D33C-4670-B61B-C0F792F394F3}" presName="Childtext1" presStyleLbl="revTx" presStyleIdx="3" presStyleCnt="5">
        <dgm:presLayoutVars>
          <dgm:chMax val="0"/>
          <dgm:chPref val="0"/>
          <dgm:bulletEnabled/>
        </dgm:presLayoutVars>
      </dgm:prSet>
      <dgm:spPr/>
    </dgm:pt>
    <dgm:pt modelId="{1043B403-C190-4A59-8EC9-F521B8735D65}" type="pres">
      <dgm:prSet presAssocID="{CBE8B0BA-D33C-4670-B61B-C0F792F394F3}" presName="ConnectLine" presStyleLbl="sibTrans1D1" presStyleIdx="3" presStyleCnt="5"/>
      <dgm:spPr>
        <a:noFill/>
        <a:ln w="12700" cap="flat" cmpd="sng" algn="ctr">
          <a:solidFill>
            <a:schemeClr val="accent2">
              <a:hueOff val="0"/>
              <a:satOff val="0"/>
              <a:lumOff val="0"/>
              <a:alphaOff val="0"/>
            </a:schemeClr>
          </a:solidFill>
          <a:prstDash val="dash"/>
        </a:ln>
        <a:effectLst/>
      </dgm:spPr>
    </dgm:pt>
    <dgm:pt modelId="{8838B5E0-B7F1-4227-92D3-89DA8A25D96F}" type="pres">
      <dgm:prSet presAssocID="{CBE8B0BA-D33C-4670-B61B-C0F792F394F3}" presName="ConnectLineEnd" presStyleLbl="node1" presStyleIdx="3" presStyleCnt="5"/>
      <dgm:spPr/>
    </dgm:pt>
    <dgm:pt modelId="{6B69864C-BC6D-427B-967C-826A15242B56}" type="pres">
      <dgm:prSet presAssocID="{CBE8B0BA-D33C-4670-B61B-C0F792F394F3}" presName="EmptyPane" presStyleCnt="0"/>
      <dgm:spPr/>
    </dgm:pt>
    <dgm:pt modelId="{1C958A98-39D6-4E50-BDA9-DBAA32A35F1E}" type="pres">
      <dgm:prSet presAssocID="{E5B19AEC-9C2F-40BD-AA32-8EB8495AE1EF}" presName="spaceBetweenRectangles" presStyleLbl="fgAcc1" presStyleIdx="3" presStyleCnt="4"/>
      <dgm:spPr/>
    </dgm:pt>
    <dgm:pt modelId="{121A7C8D-11B6-4B33-85FE-C6EB6781F91B}" type="pres">
      <dgm:prSet presAssocID="{AEB0F5B5-F6CE-4BA2-B3BF-64C902C34C38}" presName="composite" presStyleCnt="0"/>
      <dgm:spPr/>
    </dgm:pt>
    <dgm:pt modelId="{FC226862-C313-44E6-9A51-0CC23BB3316B}" type="pres">
      <dgm:prSet presAssocID="{AEB0F5B5-F6CE-4BA2-B3BF-64C902C34C38}" presName="Parent1" presStyleLbl="alignNode1" presStyleIdx="4" presStyleCnt="5">
        <dgm:presLayoutVars>
          <dgm:chMax val="1"/>
          <dgm:chPref val="1"/>
          <dgm:bulletEnabled val="1"/>
        </dgm:presLayoutVars>
      </dgm:prSet>
      <dgm:spPr/>
    </dgm:pt>
    <dgm:pt modelId="{0473DE0E-B6D5-4A3C-B789-E1BAF0B28CE8}" type="pres">
      <dgm:prSet presAssocID="{AEB0F5B5-F6CE-4BA2-B3BF-64C902C34C38}" presName="Childtext1" presStyleLbl="revTx" presStyleIdx="4" presStyleCnt="5">
        <dgm:presLayoutVars>
          <dgm:chMax val="0"/>
          <dgm:chPref val="0"/>
          <dgm:bulletEnabled/>
        </dgm:presLayoutVars>
      </dgm:prSet>
      <dgm:spPr/>
    </dgm:pt>
    <dgm:pt modelId="{290ACD9D-1B83-4C54-8D7C-DC5C63173B5E}" type="pres">
      <dgm:prSet presAssocID="{AEB0F5B5-F6CE-4BA2-B3BF-64C902C34C38}" presName="ConnectLine" presStyleLbl="sibTrans1D1" presStyleIdx="4" presStyleCnt="5"/>
      <dgm:spPr>
        <a:noFill/>
        <a:ln w="12700" cap="flat" cmpd="sng" algn="ctr">
          <a:solidFill>
            <a:schemeClr val="accent2">
              <a:hueOff val="0"/>
              <a:satOff val="0"/>
              <a:lumOff val="0"/>
              <a:alphaOff val="0"/>
            </a:schemeClr>
          </a:solidFill>
          <a:prstDash val="dash"/>
        </a:ln>
        <a:effectLst/>
      </dgm:spPr>
    </dgm:pt>
    <dgm:pt modelId="{8A0301CD-B6F4-4366-B954-1D15862E07F7}" type="pres">
      <dgm:prSet presAssocID="{AEB0F5B5-F6CE-4BA2-B3BF-64C902C34C38}" presName="ConnectLineEnd" presStyleLbl="node1" presStyleIdx="4" presStyleCnt="5"/>
      <dgm:spPr/>
    </dgm:pt>
    <dgm:pt modelId="{920C34B0-FC59-4379-9E7C-3DC0A2FF30A1}" type="pres">
      <dgm:prSet presAssocID="{AEB0F5B5-F6CE-4BA2-B3BF-64C902C34C38}" presName="EmptyPane" presStyleCnt="0"/>
      <dgm:spPr/>
    </dgm:pt>
  </dgm:ptLst>
  <dgm:cxnLst>
    <dgm:cxn modelId="{77975A01-D9C6-49D2-B5F5-79AF365F0600}" srcId="{9C5BD959-F282-4B17-AA1A-B754F2A20070}" destId="{55E1AA9F-A89E-463A-B26F-60325AECF50F}" srcOrd="2" destOrd="0" parTransId="{913F8117-8EB7-4283-A947-9FC99A898B4E}" sibTransId="{56235C5F-85CF-4318-A6B1-70B2C8267E8A}"/>
    <dgm:cxn modelId="{16A16E06-358F-43B7-BC40-C39CC2FC391D}" srcId="{9C5BD959-F282-4B17-AA1A-B754F2A20070}" destId="{CBE8B0BA-D33C-4670-B61B-C0F792F394F3}" srcOrd="3" destOrd="0" parTransId="{8088DBE7-3790-46B4-ADA6-5DF261A440D5}" sibTransId="{E5B19AEC-9C2F-40BD-AA32-8EB8495AE1EF}"/>
    <dgm:cxn modelId="{31C0AD21-C03C-43AA-A48E-398DF8806933}" type="presOf" srcId="{2D58754B-BFD9-4682-A774-0F991A770964}" destId="{D9D82612-F8EC-47DB-8F13-E689722DA574}" srcOrd="0" destOrd="0" presId="urn:microsoft.com/office/officeart/2016/7/layout/HexagonTimeline"/>
    <dgm:cxn modelId="{D0CFDA33-D09D-4E4E-BBDA-F557A0476597}" srcId="{9C5BD959-F282-4B17-AA1A-B754F2A20070}" destId="{2D58754B-BFD9-4682-A774-0F991A770964}" srcOrd="1" destOrd="0" parTransId="{E060E061-29FD-424A-9F68-F12ACDF34158}" sibTransId="{C104FFE1-3440-4A64-9D7F-9C425E465746}"/>
    <dgm:cxn modelId="{BD03FA5B-2B25-49B7-A441-020242D97FEC}" srcId="{9C5BD959-F282-4B17-AA1A-B754F2A20070}" destId="{AEB0F5B5-F6CE-4BA2-B3BF-64C902C34C38}" srcOrd="4" destOrd="0" parTransId="{F7009F87-1F74-4D8A-8D57-5F2E01A2C4D8}" sibTransId="{A15CF1E4-1865-49A4-A974-BFFE8228C8DC}"/>
    <dgm:cxn modelId="{0DA12A63-C8E7-41FA-BE99-082080CB5F49}" type="presOf" srcId="{AEB0F5B5-F6CE-4BA2-B3BF-64C902C34C38}" destId="{FC226862-C313-44E6-9A51-0CC23BB3316B}" srcOrd="0" destOrd="0" presId="urn:microsoft.com/office/officeart/2016/7/layout/HexagonTimeline"/>
    <dgm:cxn modelId="{54D9124E-F01A-46C5-A24B-0F5E44DED7F0}" type="presOf" srcId="{9C5BD959-F282-4B17-AA1A-B754F2A20070}" destId="{0A880035-ECB5-440F-A3A1-C1A3F32F678C}" srcOrd="0" destOrd="0" presId="urn:microsoft.com/office/officeart/2016/7/layout/HexagonTimeline"/>
    <dgm:cxn modelId="{76E91A53-F4BB-49EA-9D8D-25666AD135F0}" type="presOf" srcId="{E2A466AE-8D44-4BC8-99B9-DDB4548E4FF1}" destId="{8FADD187-5534-41FC-AEAB-A1DFA671BC98}" srcOrd="0" destOrd="0" presId="urn:microsoft.com/office/officeart/2016/7/layout/HexagonTimeline"/>
    <dgm:cxn modelId="{4DF7F88C-D1C2-4F65-BC98-58011A6B11C3}" type="presOf" srcId="{06C0DD75-23E5-4F8C-B205-50FC047F6BB8}" destId="{66A09E3B-9B23-4867-83DF-80E5E301FFCD}" srcOrd="0" destOrd="0" presId="urn:microsoft.com/office/officeart/2016/7/layout/HexagonTimeline"/>
    <dgm:cxn modelId="{4D675492-354E-480F-8B9D-A68ABB8A426B}" type="presOf" srcId="{CBE8B0BA-D33C-4670-B61B-C0F792F394F3}" destId="{E1E12361-6D67-48A5-BEDA-6D46952A0B7B}" srcOrd="0" destOrd="0" presId="urn:microsoft.com/office/officeart/2016/7/layout/HexagonTimeline"/>
    <dgm:cxn modelId="{48B8D7DA-9BCC-4849-A188-7CB427F117BB}" srcId="{9C5BD959-F282-4B17-AA1A-B754F2A20070}" destId="{968DAD5A-29AB-4A26-BB08-DFA871BCD16D}" srcOrd="0" destOrd="0" parTransId="{122F937E-0551-4FAF-8E5D-46A65BE2D772}" sibTransId="{718E239A-8FFA-4D2B-88BE-4B1DE3514440}"/>
    <dgm:cxn modelId="{51E595DC-25FC-4462-8C71-1A67F7505475}" type="presOf" srcId="{968DAD5A-29AB-4A26-BB08-DFA871BCD16D}" destId="{74954C2F-A9DA-4C39-998D-A820EE910B9A}" srcOrd="0" destOrd="0" presId="urn:microsoft.com/office/officeart/2016/7/layout/HexagonTimeline"/>
    <dgm:cxn modelId="{DB899FEA-ECF8-4A1C-AD01-3E53C78889D4}" srcId="{2D58754B-BFD9-4682-A774-0F991A770964}" destId="{06C0DD75-23E5-4F8C-B205-50FC047F6BB8}" srcOrd="0" destOrd="0" parTransId="{3DA22EDB-EAA3-44EC-B731-BFC579AAC773}" sibTransId="{8F0AF489-4688-44DD-8F3E-F52E1F0C797D}"/>
    <dgm:cxn modelId="{224E7EF3-7DC2-4232-B5FE-D082D6DBF2A7}" type="presOf" srcId="{55E1AA9F-A89E-463A-B26F-60325AECF50F}" destId="{8B9E72E6-605F-48D6-8410-BA5EFF1F709B}" srcOrd="0" destOrd="0" presId="urn:microsoft.com/office/officeart/2016/7/layout/HexagonTimeline"/>
    <dgm:cxn modelId="{7A485FFA-22FC-464F-ABBD-8772315114A7}" srcId="{55E1AA9F-A89E-463A-B26F-60325AECF50F}" destId="{E2A466AE-8D44-4BC8-99B9-DDB4548E4FF1}" srcOrd="0" destOrd="0" parTransId="{FAA06558-3772-4EE2-AF2F-9EC0DAA3B4CD}" sibTransId="{45E61CD4-9E8D-4B5F-9F8B-70FB4F7B67CC}"/>
    <dgm:cxn modelId="{A9DE516D-52BA-4A4B-AF85-82B0805285AC}" type="presParOf" srcId="{0A880035-ECB5-440F-A3A1-C1A3F32F678C}" destId="{3894FA4F-E6AD-46C4-B704-7CDDE0020D24}" srcOrd="0" destOrd="0" presId="urn:microsoft.com/office/officeart/2016/7/layout/HexagonTimeline"/>
    <dgm:cxn modelId="{59181F16-D46E-4F25-9729-6DC0451D2D9C}" type="presParOf" srcId="{3894FA4F-E6AD-46C4-B704-7CDDE0020D24}" destId="{74954C2F-A9DA-4C39-998D-A820EE910B9A}" srcOrd="0" destOrd="0" presId="urn:microsoft.com/office/officeart/2016/7/layout/HexagonTimeline"/>
    <dgm:cxn modelId="{C8097C4F-2E99-4DC7-8191-98D3CD1E517A}" type="presParOf" srcId="{3894FA4F-E6AD-46C4-B704-7CDDE0020D24}" destId="{FA264B47-EAF3-4114-81D9-0F5B92A241D1}" srcOrd="1" destOrd="0" presId="urn:microsoft.com/office/officeart/2016/7/layout/HexagonTimeline"/>
    <dgm:cxn modelId="{D5E7EA75-DAB2-4660-AFA8-4671AD961746}" type="presParOf" srcId="{3894FA4F-E6AD-46C4-B704-7CDDE0020D24}" destId="{6D785F32-84B8-4001-9CEE-65D1FB99ACD4}" srcOrd="2" destOrd="0" presId="urn:microsoft.com/office/officeart/2016/7/layout/HexagonTimeline"/>
    <dgm:cxn modelId="{9F380F67-2A17-4176-A03F-A371B47CDB11}" type="presParOf" srcId="{3894FA4F-E6AD-46C4-B704-7CDDE0020D24}" destId="{AC7EF94A-5816-4366-9315-18F90B692112}" srcOrd="3" destOrd="0" presId="urn:microsoft.com/office/officeart/2016/7/layout/HexagonTimeline"/>
    <dgm:cxn modelId="{9F3A641B-0536-4E07-B40F-85706EA1B435}" type="presParOf" srcId="{3894FA4F-E6AD-46C4-B704-7CDDE0020D24}" destId="{848CC3D4-C6D6-4FE8-B8AB-F75F47766A9B}" srcOrd="4" destOrd="0" presId="urn:microsoft.com/office/officeart/2016/7/layout/HexagonTimeline"/>
    <dgm:cxn modelId="{A706836A-CD48-4B10-BE94-7FB3C370B26E}" type="presParOf" srcId="{0A880035-ECB5-440F-A3A1-C1A3F32F678C}" destId="{07C3BE09-A5AE-42A3-B1D9-E673719701FD}" srcOrd="1" destOrd="0" presId="urn:microsoft.com/office/officeart/2016/7/layout/HexagonTimeline"/>
    <dgm:cxn modelId="{771BE9DF-4979-466B-B349-53DBF0B7013B}" type="presParOf" srcId="{0A880035-ECB5-440F-A3A1-C1A3F32F678C}" destId="{A06DA86F-C556-43BD-B142-451AC407C7EE}" srcOrd="2" destOrd="0" presId="urn:microsoft.com/office/officeart/2016/7/layout/HexagonTimeline"/>
    <dgm:cxn modelId="{72448034-33A2-4554-B256-11CE2D3E49A1}" type="presParOf" srcId="{A06DA86F-C556-43BD-B142-451AC407C7EE}" destId="{D9D82612-F8EC-47DB-8F13-E689722DA574}" srcOrd="0" destOrd="0" presId="urn:microsoft.com/office/officeart/2016/7/layout/HexagonTimeline"/>
    <dgm:cxn modelId="{1D537846-D58A-41EB-B4AD-DFEC668A314C}" type="presParOf" srcId="{A06DA86F-C556-43BD-B142-451AC407C7EE}" destId="{66A09E3B-9B23-4867-83DF-80E5E301FFCD}" srcOrd="1" destOrd="0" presId="urn:microsoft.com/office/officeart/2016/7/layout/HexagonTimeline"/>
    <dgm:cxn modelId="{711DCAFA-BC81-4FAF-94B2-7ED116315514}" type="presParOf" srcId="{A06DA86F-C556-43BD-B142-451AC407C7EE}" destId="{66D3DD80-60F3-4E68-8152-E259776003A6}" srcOrd="2" destOrd="0" presId="urn:microsoft.com/office/officeart/2016/7/layout/HexagonTimeline"/>
    <dgm:cxn modelId="{5377E82E-F23D-49F5-9F76-849119C42F06}" type="presParOf" srcId="{A06DA86F-C556-43BD-B142-451AC407C7EE}" destId="{D3FEA54C-1C97-4543-B786-F6D0D9CC3167}" srcOrd="3" destOrd="0" presId="urn:microsoft.com/office/officeart/2016/7/layout/HexagonTimeline"/>
    <dgm:cxn modelId="{E8A2D683-8673-4342-9AF6-C633A62E9AF3}" type="presParOf" srcId="{A06DA86F-C556-43BD-B142-451AC407C7EE}" destId="{10EE5126-3AAB-42EB-BEB0-151735D92282}" srcOrd="4" destOrd="0" presId="urn:microsoft.com/office/officeart/2016/7/layout/HexagonTimeline"/>
    <dgm:cxn modelId="{E4229D5E-D3DE-4809-975B-449FA741FF4F}" type="presParOf" srcId="{0A880035-ECB5-440F-A3A1-C1A3F32F678C}" destId="{812944AE-DB78-4B8E-BDE0-501F3A8D4B86}" srcOrd="3" destOrd="0" presId="urn:microsoft.com/office/officeart/2016/7/layout/HexagonTimeline"/>
    <dgm:cxn modelId="{E3793DAE-99BC-42AD-8457-D9D91880CB77}" type="presParOf" srcId="{0A880035-ECB5-440F-A3A1-C1A3F32F678C}" destId="{2224DE8C-8002-4CEF-9901-9440AB28CCB2}" srcOrd="4" destOrd="0" presId="urn:microsoft.com/office/officeart/2016/7/layout/HexagonTimeline"/>
    <dgm:cxn modelId="{FEC65D77-EF3C-4B38-86EC-F33EAD7D5C21}" type="presParOf" srcId="{2224DE8C-8002-4CEF-9901-9440AB28CCB2}" destId="{8B9E72E6-605F-48D6-8410-BA5EFF1F709B}" srcOrd="0" destOrd="0" presId="urn:microsoft.com/office/officeart/2016/7/layout/HexagonTimeline"/>
    <dgm:cxn modelId="{1E2A1E0D-20E0-4716-BE4B-416C0842A528}" type="presParOf" srcId="{2224DE8C-8002-4CEF-9901-9440AB28CCB2}" destId="{8FADD187-5534-41FC-AEAB-A1DFA671BC98}" srcOrd="1" destOrd="0" presId="urn:microsoft.com/office/officeart/2016/7/layout/HexagonTimeline"/>
    <dgm:cxn modelId="{A46CEA38-5081-4DE9-9973-22174BA4CA9C}" type="presParOf" srcId="{2224DE8C-8002-4CEF-9901-9440AB28CCB2}" destId="{1C67F482-7990-42A7-B8A9-0AA0269866F7}" srcOrd="2" destOrd="0" presId="urn:microsoft.com/office/officeart/2016/7/layout/HexagonTimeline"/>
    <dgm:cxn modelId="{303DB264-FF63-47FF-BA26-412860F7077E}" type="presParOf" srcId="{2224DE8C-8002-4CEF-9901-9440AB28CCB2}" destId="{D092F12B-EF3E-48C1-9A86-D21FA071DDBB}" srcOrd="3" destOrd="0" presId="urn:microsoft.com/office/officeart/2016/7/layout/HexagonTimeline"/>
    <dgm:cxn modelId="{7DCDF9FF-D632-4136-8CC0-F6029196D5B7}" type="presParOf" srcId="{2224DE8C-8002-4CEF-9901-9440AB28CCB2}" destId="{CE730F7A-8E27-47E2-9911-7FDA19D3DB9A}" srcOrd="4" destOrd="0" presId="urn:microsoft.com/office/officeart/2016/7/layout/HexagonTimeline"/>
    <dgm:cxn modelId="{F5524AE7-EC97-417B-98B2-7246A3F87150}" type="presParOf" srcId="{0A880035-ECB5-440F-A3A1-C1A3F32F678C}" destId="{0B31CD8D-7728-4D2F-9ABE-1E02C999910D}" srcOrd="5" destOrd="0" presId="urn:microsoft.com/office/officeart/2016/7/layout/HexagonTimeline"/>
    <dgm:cxn modelId="{CBDEACB3-9E3B-4D2C-893F-61F10C6E6582}" type="presParOf" srcId="{0A880035-ECB5-440F-A3A1-C1A3F32F678C}" destId="{F248B005-CDD0-441A-81B3-A87231DE5940}" srcOrd="6" destOrd="0" presId="urn:microsoft.com/office/officeart/2016/7/layout/HexagonTimeline"/>
    <dgm:cxn modelId="{6F117DB9-434B-4195-B3F6-7EF796D31190}" type="presParOf" srcId="{F248B005-CDD0-441A-81B3-A87231DE5940}" destId="{E1E12361-6D67-48A5-BEDA-6D46952A0B7B}" srcOrd="0" destOrd="0" presId="urn:microsoft.com/office/officeart/2016/7/layout/HexagonTimeline"/>
    <dgm:cxn modelId="{7B987418-7F92-48B3-9D27-F6E0BF60A021}" type="presParOf" srcId="{F248B005-CDD0-441A-81B3-A87231DE5940}" destId="{7B155243-18A7-4504-B3BA-D5CE6AF2EE2B}" srcOrd="1" destOrd="0" presId="urn:microsoft.com/office/officeart/2016/7/layout/HexagonTimeline"/>
    <dgm:cxn modelId="{075A9482-138D-43F9-8D7F-E88CAD6A4294}" type="presParOf" srcId="{F248B005-CDD0-441A-81B3-A87231DE5940}" destId="{1043B403-C190-4A59-8EC9-F521B8735D65}" srcOrd="2" destOrd="0" presId="urn:microsoft.com/office/officeart/2016/7/layout/HexagonTimeline"/>
    <dgm:cxn modelId="{02511335-379A-4588-B3C9-4006B050E9D2}" type="presParOf" srcId="{F248B005-CDD0-441A-81B3-A87231DE5940}" destId="{8838B5E0-B7F1-4227-92D3-89DA8A25D96F}" srcOrd="3" destOrd="0" presId="urn:microsoft.com/office/officeart/2016/7/layout/HexagonTimeline"/>
    <dgm:cxn modelId="{B26B1967-8A3C-4857-BC12-B928D9B3127A}" type="presParOf" srcId="{F248B005-CDD0-441A-81B3-A87231DE5940}" destId="{6B69864C-BC6D-427B-967C-826A15242B56}" srcOrd="4" destOrd="0" presId="urn:microsoft.com/office/officeart/2016/7/layout/HexagonTimeline"/>
    <dgm:cxn modelId="{6ED87A85-3896-437D-8FF0-4A1EDA9439C3}" type="presParOf" srcId="{0A880035-ECB5-440F-A3A1-C1A3F32F678C}" destId="{1C958A98-39D6-4E50-BDA9-DBAA32A35F1E}" srcOrd="7" destOrd="0" presId="urn:microsoft.com/office/officeart/2016/7/layout/HexagonTimeline"/>
    <dgm:cxn modelId="{B789DF01-21F6-40CC-8B1D-AE483230A9DB}" type="presParOf" srcId="{0A880035-ECB5-440F-A3A1-C1A3F32F678C}" destId="{121A7C8D-11B6-4B33-85FE-C6EB6781F91B}" srcOrd="8" destOrd="0" presId="urn:microsoft.com/office/officeart/2016/7/layout/HexagonTimeline"/>
    <dgm:cxn modelId="{5CFAABCD-D418-427F-ACEF-888C56E1040F}" type="presParOf" srcId="{121A7C8D-11B6-4B33-85FE-C6EB6781F91B}" destId="{FC226862-C313-44E6-9A51-0CC23BB3316B}" srcOrd="0" destOrd="0" presId="urn:microsoft.com/office/officeart/2016/7/layout/HexagonTimeline"/>
    <dgm:cxn modelId="{EB65D011-CFA6-4C2C-B7EC-F5D17B2C996F}" type="presParOf" srcId="{121A7C8D-11B6-4B33-85FE-C6EB6781F91B}" destId="{0473DE0E-B6D5-4A3C-B789-E1BAF0B28CE8}" srcOrd="1" destOrd="0" presId="urn:microsoft.com/office/officeart/2016/7/layout/HexagonTimeline"/>
    <dgm:cxn modelId="{9E9D814D-95D8-44E6-B59B-2BE4676294AA}" type="presParOf" srcId="{121A7C8D-11B6-4B33-85FE-C6EB6781F91B}" destId="{290ACD9D-1B83-4C54-8D7C-DC5C63173B5E}" srcOrd="2" destOrd="0" presId="urn:microsoft.com/office/officeart/2016/7/layout/HexagonTimeline"/>
    <dgm:cxn modelId="{5AD40F93-3000-4416-8398-E0AE98770D0D}" type="presParOf" srcId="{121A7C8D-11B6-4B33-85FE-C6EB6781F91B}" destId="{8A0301CD-B6F4-4366-B954-1D15862E07F7}" srcOrd="3" destOrd="0" presId="urn:microsoft.com/office/officeart/2016/7/layout/HexagonTimeline"/>
    <dgm:cxn modelId="{E1512A15-08F2-49F0-AA10-7C7495798047}" type="presParOf" srcId="{121A7C8D-11B6-4B33-85FE-C6EB6781F91B}" destId="{920C34B0-FC59-4379-9E7C-3DC0A2FF30A1}" srcOrd="4" destOrd="0" presId="urn:microsoft.com/office/officeart/2016/7/layout/Hexagon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954C2F-A9DA-4C39-998D-A820EE910B9A}">
      <dsp:nvSpPr>
        <dsp:cNvPr id="0" name=""/>
        <dsp:cNvSpPr/>
      </dsp:nvSpPr>
      <dsp:spPr>
        <a:xfrm>
          <a:off x="280205" y="1482217"/>
          <a:ext cx="1434800" cy="404241"/>
        </a:xfrm>
        <a:prstGeom prst="homePlate">
          <a:avLst>
            <a:gd name="adj" fmla="val 40000"/>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rtlCol="0" anchor="ctr" anchorCtr="0">
          <a:noAutofit/>
        </a:bodyPr>
        <a:lstStyle/>
        <a:p>
          <a:pPr marL="0" lvl="0" indent="0" algn="ctr" defTabSz="533400" rtl="0">
            <a:lnSpc>
              <a:spcPct val="90000"/>
            </a:lnSpc>
            <a:spcBef>
              <a:spcPct val="0"/>
            </a:spcBef>
            <a:spcAft>
              <a:spcPct val="35000"/>
            </a:spcAft>
            <a:buNone/>
          </a:pPr>
          <a:r>
            <a:rPr lang="en-GB" sz="1200" kern="1200" noProof="0" dirty="0"/>
            <a:t>Trust Issues</a:t>
          </a:r>
        </a:p>
      </dsp:txBody>
      <dsp:txXfrm>
        <a:off x="280205" y="1482217"/>
        <a:ext cx="1353952" cy="404241"/>
      </dsp:txXfrm>
    </dsp:sp>
    <dsp:sp modelId="{FA264B47-EAF3-4114-81D9-0F5B92A241D1}">
      <dsp:nvSpPr>
        <dsp:cNvPr id="0" name=""/>
        <dsp:cNvSpPr/>
      </dsp:nvSpPr>
      <dsp:spPr>
        <a:xfrm>
          <a:off x="1216" y="0"/>
          <a:ext cx="1992778" cy="1077976"/>
        </a:xfrm>
        <a:prstGeom prst="rect">
          <a:avLst/>
        </a:prstGeom>
        <a:noFill/>
        <a:ln>
          <a:noFill/>
        </a:ln>
        <a:effectLst/>
      </dsp:spPr>
      <dsp:style>
        <a:lnRef idx="0">
          <a:scrgbClr r="0" g="0" b="0"/>
        </a:lnRef>
        <a:fillRef idx="0">
          <a:scrgbClr r="0" g="0" b="0"/>
        </a:fillRef>
        <a:effectRef idx="0">
          <a:scrgbClr r="0" g="0" b="0"/>
        </a:effectRef>
        <a:fontRef idx="minor"/>
      </dsp:style>
    </dsp:sp>
    <dsp:sp modelId="{07C3BE09-A5AE-42A3-B1D9-E673719701FD}">
      <dsp:nvSpPr>
        <dsp:cNvPr id="0" name=""/>
        <dsp:cNvSpPr/>
      </dsp:nvSpPr>
      <dsp:spPr>
        <a:xfrm>
          <a:off x="1715005" y="1684337"/>
          <a:ext cx="557977" cy="0"/>
        </a:xfrm>
        <a:custGeom>
          <a:avLst/>
          <a:gdLst/>
          <a:ahLst/>
          <a:cxnLst/>
          <a:rect l="0" t="0" r="0" b="0"/>
          <a:pathLst>
            <a:path>
              <a:moveTo>
                <a:pt x="0" y="0"/>
              </a:moveTo>
              <a:lnTo>
                <a:pt x="557977" y="0"/>
              </a:lnTo>
            </a:path>
          </a:pathLst>
        </a:custGeom>
        <a:no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D785F32-84B8-4001-9CEE-65D1FB99ACD4}">
      <dsp:nvSpPr>
        <dsp:cNvPr id="0" name=""/>
        <dsp:cNvSpPr/>
      </dsp:nvSpPr>
      <dsp:spPr>
        <a:xfrm>
          <a:off x="997605" y="1145349"/>
          <a:ext cx="0" cy="336867"/>
        </a:xfrm>
        <a:prstGeom prst="line">
          <a:avLst/>
        </a:prstGeom>
        <a:noFill/>
        <a:ln w="12700" cap="flat"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AC7EF94A-5816-4366-9315-18F90B692112}">
      <dsp:nvSpPr>
        <dsp:cNvPr id="0" name=""/>
        <dsp:cNvSpPr/>
      </dsp:nvSpPr>
      <dsp:spPr>
        <a:xfrm>
          <a:off x="963919" y="1077976"/>
          <a:ext cx="67373" cy="6737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D82612-F8EC-47DB-8F13-E689722DA574}">
      <dsp:nvSpPr>
        <dsp:cNvPr id="0" name=""/>
        <dsp:cNvSpPr/>
      </dsp:nvSpPr>
      <dsp:spPr>
        <a:xfrm>
          <a:off x="2272983" y="1482217"/>
          <a:ext cx="1434800" cy="404241"/>
        </a:xfrm>
        <a:prstGeom prst="hexagon">
          <a:avLst>
            <a:gd name="adj" fmla="val 40000"/>
            <a:gd name="vf" fmla="val 115470"/>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0">
          <a:noAutofit/>
        </a:bodyPr>
        <a:lstStyle/>
        <a:p>
          <a:pPr marL="0" lvl="0" indent="0" algn="ctr" defTabSz="800100" rtl="0">
            <a:lnSpc>
              <a:spcPct val="90000"/>
            </a:lnSpc>
            <a:spcBef>
              <a:spcPct val="0"/>
            </a:spcBef>
            <a:spcAft>
              <a:spcPct val="35000"/>
            </a:spcAft>
            <a:buNone/>
          </a:pPr>
          <a:r>
            <a:rPr lang="en-GB" sz="1800" kern="1200" noProof="0" dirty="0"/>
            <a:t>Losing Control</a:t>
          </a:r>
        </a:p>
      </dsp:txBody>
      <dsp:txXfrm>
        <a:off x="2446448" y="1531089"/>
        <a:ext cx="1087870" cy="306497"/>
      </dsp:txXfrm>
    </dsp:sp>
    <dsp:sp modelId="{66A09E3B-9B23-4867-83DF-80E5E301FFCD}">
      <dsp:nvSpPr>
        <dsp:cNvPr id="0" name=""/>
        <dsp:cNvSpPr/>
      </dsp:nvSpPr>
      <dsp:spPr>
        <a:xfrm>
          <a:off x="1993994" y="2290698"/>
          <a:ext cx="1992778" cy="1077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6680" rIns="0" bIns="106680" numCol="1" spcCol="1270" rtlCol="0" anchor="t" anchorCtr="1">
          <a:noAutofit/>
        </a:bodyPr>
        <a:lstStyle/>
        <a:p>
          <a:pPr marL="0" lvl="0" indent="0" algn="ctr" defTabSz="533400" rtl="0">
            <a:lnSpc>
              <a:spcPct val="90000"/>
            </a:lnSpc>
            <a:spcBef>
              <a:spcPct val="0"/>
            </a:spcBef>
            <a:spcAft>
              <a:spcPct val="35000"/>
            </a:spcAft>
            <a:buNone/>
          </a:pPr>
          <a:endParaRPr lang="en-GB" sz="1200" kern="1200" noProof="0" dirty="0"/>
        </a:p>
      </dsp:txBody>
      <dsp:txXfrm>
        <a:off x="1993994" y="2290698"/>
        <a:ext cx="1992778" cy="1077976"/>
      </dsp:txXfrm>
    </dsp:sp>
    <dsp:sp modelId="{812944AE-DB78-4B8E-BDE0-501F3A8D4B86}">
      <dsp:nvSpPr>
        <dsp:cNvPr id="0" name=""/>
        <dsp:cNvSpPr/>
      </dsp:nvSpPr>
      <dsp:spPr>
        <a:xfrm>
          <a:off x="3707784" y="1684337"/>
          <a:ext cx="557977" cy="0"/>
        </a:xfrm>
        <a:custGeom>
          <a:avLst/>
          <a:gdLst/>
          <a:ahLst/>
          <a:cxnLst/>
          <a:rect l="0" t="0" r="0" b="0"/>
          <a:pathLst>
            <a:path>
              <a:moveTo>
                <a:pt x="0" y="0"/>
              </a:moveTo>
              <a:lnTo>
                <a:pt x="557977" y="0"/>
              </a:lnTo>
            </a:path>
          </a:pathLst>
        </a:custGeom>
        <a:no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6D3DD80-60F3-4E68-8152-E259776003A6}">
      <dsp:nvSpPr>
        <dsp:cNvPr id="0" name=""/>
        <dsp:cNvSpPr/>
      </dsp:nvSpPr>
      <dsp:spPr>
        <a:xfrm>
          <a:off x="2990384" y="1886458"/>
          <a:ext cx="0" cy="336867"/>
        </a:xfrm>
        <a:prstGeom prst="line">
          <a:avLst/>
        </a:prstGeom>
        <a:noFill/>
        <a:ln w="12700" cap="flat"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D3FEA54C-1C97-4543-B786-F6D0D9CC3167}">
      <dsp:nvSpPr>
        <dsp:cNvPr id="0" name=""/>
        <dsp:cNvSpPr/>
      </dsp:nvSpPr>
      <dsp:spPr>
        <a:xfrm>
          <a:off x="2956697" y="2223325"/>
          <a:ext cx="67373" cy="6737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9E72E6-605F-48D6-8410-BA5EFF1F709B}">
      <dsp:nvSpPr>
        <dsp:cNvPr id="0" name=""/>
        <dsp:cNvSpPr/>
      </dsp:nvSpPr>
      <dsp:spPr>
        <a:xfrm>
          <a:off x="4265762" y="1482217"/>
          <a:ext cx="1434800" cy="404241"/>
        </a:xfrm>
        <a:prstGeom prst="hexagon">
          <a:avLst>
            <a:gd name="adj" fmla="val 40000"/>
            <a:gd name="vf" fmla="val 115470"/>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0">
          <a:noAutofit/>
        </a:bodyPr>
        <a:lstStyle/>
        <a:p>
          <a:pPr marL="0" lvl="0" indent="0" algn="ctr" defTabSz="800100" rtl="0">
            <a:lnSpc>
              <a:spcPct val="90000"/>
            </a:lnSpc>
            <a:spcBef>
              <a:spcPct val="0"/>
            </a:spcBef>
            <a:spcAft>
              <a:spcPct val="35000"/>
            </a:spcAft>
            <a:buNone/>
          </a:pPr>
          <a:r>
            <a:rPr lang="en-GB" sz="1800" kern="1200" noProof="0" dirty="0"/>
            <a:t>Training</a:t>
          </a:r>
        </a:p>
      </dsp:txBody>
      <dsp:txXfrm>
        <a:off x="4439227" y="1531089"/>
        <a:ext cx="1087870" cy="306497"/>
      </dsp:txXfrm>
    </dsp:sp>
    <dsp:sp modelId="{8FADD187-5534-41FC-AEAB-A1DFA671BC98}">
      <dsp:nvSpPr>
        <dsp:cNvPr id="0" name=""/>
        <dsp:cNvSpPr/>
      </dsp:nvSpPr>
      <dsp:spPr>
        <a:xfrm>
          <a:off x="3986773" y="0"/>
          <a:ext cx="1992778" cy="1077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6680" rIns="0" bIns="106680" numCol="1" spcCol="1270" rtlCol="0" anchor="b" anchorCtr="1">
          <a:noAutofit/>
        </a:bodyPr>
        <a:lstStyle/>
        <a:p>
          <a:pPr marL="0" lvl="0" indent="0" algn="ctr" defTabSz="533400" rtl="0">
            <a:lnSpc>
              <a:spcPct val="90000"/>
            </a:lnSpc>
            <a:spcBef>
              <a:spcPct val="0"/>
            </a:spcBef>
            <a:spcAft>
              <a:spcPct val="35000"/>
            </a:spcAft>
            <a:buNone/>
          </a:pPr>
          <a:endParaRPr lang="en-GB" sz="1200" kern="1200" noProof="0" dirty="0"/>
        </a:p>
      </dsp:txBody>
      <dsp:txXfrm>
        <a:off x="3986773" y="0"/>
        <a:ext cx="1992778" cy="1077976"/>
      </dsp:txXfrm>
    </dsp:sp>
    <dsp:sp modelId="{0B31CD8D-7728-4D2F-9ABE-1E02C999910D}">
      <dsp:nvSpPr>
        <dsp:cNvPr id="0" name=""/>
        <dsp:cNvSpPr/>
      </dsp:nvSpPr>
      <dsp:spPr>
        <a:xfrm>
          <a:off x="5700562" y="1684337"/>
          <a:ext cx="557977" cy="0"/>
        </a:xfrm>
        <a:custGeom>
          <a:avLst/>
          <a:gdLst/>
          <a:ahLst/>
          <a:cxnLst/>
          <a:rect l="0" t="0" r="0" b="0"/>
          <a:pathLst>
            <a:path>
              <a:moveTo>
                <a:pt x="0" y="0"/>
              </a:moveTo>
              <a:lnTo>
                <a:pt x="557977" y="0"/>
              </a:lnTo>
            </a:path>
          </a:pathLst>
        </a:custGeom>
        <a:no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C67F482-7990-42A7-B8A9-0AA0269866F7}">
      <dsp:nvSpPr>
        <dsp:cNvPr id="0" name=""/>
        <dsp:cNvSpPr/>
      </dsp:nvSpPr>
      <dsp:spPr>
        <a:xfrm>
          <a:off x="4983162" y="1145349"/>
          <a:ext cx="0" cy="336867"/>
        </a:xfrm>
        <a:prstGeom prst="line">
          <a:avLst/>
        </a:prstGeom>
        <a:noFill/>
        <a:ln w="12700" cap="flat"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D092F12B-EF3E-48C1-9A86-D21FA071DDBB}">
      <dsp:nvSpPr>
        <dsp:cNvPr id="0" name=""/>
        <dsp:cNvSpPr/>
      </dsp:nvSpPr>
      <dsp:spPr>
        <a:xfrm>
          <a:off x="4949475" y="1077976"/>
          <a:ext cx="67373" cy="6737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E12361-6D67-48A5-BEDA-6D46952A0B7B}">
      <dsp:nvSpPr>
        <dsp:cNvPr id="0" name=""/>
        <dsp:cNvSpPr/>
      </dsp:nvSpPr>
      <dsp:spPr>
        <a:xfrm>
          <a:off x="6258540" y="1482217"/>
          <a:ext cx="1434800" cy="404241"/>
        </a:xfrm>
        <a:prstGeom prst="hexagon">
          <a:avLst>
            <a:gd name="adj" fmla="val 40000"/>
            <a:gd name="vf" fmla="val 115470"/>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0">
          <a:noAutofit/>
        </a:bodyPr>
        <a:lstStyle/>
        <a:p>
          <a:pPr marL="0" lvl="0" indent="0" algn="ctr" defTabSz="800100" rtl="0">
            <a:lnSpc>
              <a:spcPct val="90000"/>
            </a:lnSpc>
            <a:spcBef>
              <a:spcPct val="0"/>
            </a:spcBef>
            <a:spcAft>
              <a:spcPct val="35000"/>
            </a:spcAft>
            <a:buNone/>
          </a:pPr>
          <a:r>
            <a:rPr lang="en-GB" sz="1800" kern="1200" noProof="0" dirty="0"/>
            <a:t>Identify</a:t>
          </a:r>
        </a:p>
      </dsp:txBody>
      <dsp:txXfrm>
        <a:off x="6432005" y="1531089"/>
        <a:ext cx="1087870" cy="306497"/>
      </dsp:txXfrm>
    </dsp:sp>
    <dsp:sp modelId="{7B155243-18A7-4504-B3BA-D5CE6AF2EE2B}">
      <dsp:nvSpPr>
        <dsp:cNvPr id="0" name=""/>
        <dsp:cNvSpPr/>
      </dsp:nvSpPr>
      <dsp:spPr>
        <a:xfrm>
          <a:off x="5979551" y="2290698"/>
          <a:ext cx="1992778" cy="1077976"/>
        </a:xfrm>
        <a:prstGeom prst="rect">
          <a:avLst/>
        </a:prstGeom>
        <a:noFill/>
        <a:ln>
          <a:noFill/>
        </a:ln>
        <a:effectLst/>
      </dsp:spPr>
      <dsp:style>
        <a:lnRef idx="0">
          <a:scrgbClr r="0" g="0" b="0"/>
        </a:lnRef>
        <a:fillRef idx="0">
          <a:scrgbClr r="0" g="0" b="0"/>
        </a:fillRef>
        <a:effectRef idx="0">
          <a:scrgbClr r="0" g="0" b="0"/>
        </a:effectRef>
        <a:fontRef idx="minor"/>
      </dsp:style>
    </dsp:sp>
    <dsp:sp modelId="{1C958A98-39D6-4E50-BDA9-DBAA32A35F1E}">
      <dsp:nvSpPr>
        <dsp:cNvPr id="0" name=""/>
        <dsp:cNvSpPr/>
      </dsp:nvSpPr>
      <dsp:spPr>
        <a:xfrm>
          <a:off x="7693341" y="1684337"/>
          <a:ext cx="557977" cy="0"/>
        </a:xfrm>
        <a:custGeom>
          <a:avLst/>
          <a:gdLst/>
          <a:ahLst/>
          <a:cxnLst/>
          <a:rect l="0" t="0" r="0" b="0"/>
          <a:pathLst>
            <a:path>
              <a:moveTo>
                <a:pt x="0" y="0"/>
              </a:moveTo>
              <a:lnTo>
                <a:pt x="557977" y="0"/>
              </a:lnTo>
            </a:path>
          </a:pathLst>
        </a:custGeom>
        <a:no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043B403-C190-4A59-8EC9-F521B8735D65}">
      <dsp:nvSpPr>
        <dsp:cNvPr id="0" name=""/>
        <dsp:cNvSpPr/>
      </dsp:nvSpPr>
      <dsp:spPr>
        <a:xfrm>
          <a:off x="6975940" y="1886458"/>
          <a:ext cx="0" cy="336867"/>
        </a:xfrm>
        <a:prstGeom prst="line">
          <a:avLst/>
        </a:prstGeom>
        <a:noFill/>
        <a:ln w="12700" cap="flat"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8838B5E0-B7F1-4227-92D3-89DA8A25D96F}">
      <dsp:nvSpPr>
        <dsp:cNvPr id="0" name=""/>
        <dsp:cNvSpPr/>
      </dsp:nvSpPr>
      <dsp:spPr>
        <a:xfrm>
          <a:off x="6942254" y="2223325"/>
          <a:ext cx="67373" cy="6737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226862-C313-44E6-9A51-0CC23BB3316B}">
      <dsp:nvSpPr>
        <dsp:cNvPr id="0" name=""/>
        <dsp:cNvSpPr/>
      </dsp:nvSpPr>
      <dsp:spPr>
        <a:xfrm rot="10800000">
          <a:off x="8251319" y="1482217"/>
          <a:ext cx="1434800" cy="404241"/>
        </a:xfrm>
        <a:prstGeom prst="homePlate">
          <a:avLst>
            <a:gd name="adj" fmla="val 40000"/>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rtlCol="0" anchor="ctr" anchorCtr="0">
          <a:noAutofit/>
        </a:bodyPr>
        <a:lstStyle/>
        <a:p>
          <a:pPr marL="0" lvl="0" indent="0" algn="ctr" defTabSz="711200" rtl="0">
            <a:lnSpc>
              <a:spcPct val="90000"/>
            </a:lnSpc>
            <a:spcBef>
              <a:spcPct val="0"/>
            </a:spcBef>
            <a:spcAft>
              <a:spcPct val="35000"/>
            </a:spcAft>
            <a:buNone/>
          </a:pPr>
          <a:r>
            <a:rPr lang="en-GB" sz="1600" kern="1200" noProof="0" dirty="0"/>
            <a:t>Match Skills</a:t>
          </a:r>
        </a:p>
      </dsp:txBody>
      <dsp:txXfrm rot="10800000">
        <a:off x="8332167" y="1482217"/>
        <a:ext cx="1353952" cy="404241"/>
      </dsp:txXfrm>
    </dsp:sp>
    <dsp:sp modelId="{0473DE0E-B6D5-4A3C-B789-E1BAF0B28CE8}">
      <dsp:nvSpPr>
        <dsp:cNvPr id="0" name=""/>
        <dsp:cNvSpPr/>
      </dsp:nvSpPr>
      <dsp:spPr>
        <a:xfrm>
          <a:off x="7972330" y="0"/>
          <a:ext cx="1992778" cy="1077976"/>
        </a:xfrm>
        <a:prstGeom prst="rect">
          <a:avLst/>
        </a:prstGeom>
        <a:noFill/>
        <a:ln>
          <a:noFill/>
        </a:ln>
        <a:effectLst/>
      </dsp:spPr>
      <dsp:style>
        <a:lnRef idx="0">
          <a:scrgbClr r="0" g="0" b="0"/>
        </a:lnRef>
        <a:fillRef idx="0">
          <a:scrgbClr r="0" g="0" b="0"/>
        </a:fillRef>
        <a:effectRef idx="0">
          <a:scrgbClr r="0" g="0" b="0"/>
        </a:effectRef>
        <a:fontRef idx="minor"/>
      </dsp:style>
    </dsp:sp>
    <dsp:sp modelId="{290ACD9D-1B83-4C54-8D7C-DC5C63173B5E}">
      <dsp:nvSpPr>
        <dsp:cNvPr id="0" name=""/>
        <dsp:cNvSpPr/>
      </dsp:nvSpPr>
      <dsp:spPr>
        <a:xfrm>
          <a:off x="8968719" y="1145349"/>
          <a:ext cx="0" cy="336867"/>
        </a:xfrm>
        <a:prstGeom prst="line">
          <a:avLst/>
        </a:prstGeom>
        <a:noFill/>
        <a:ln w="12700" cap="flat"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8A0301CD-B6F4-4366-B954-1D15862E07F7}">
      <dsp:nvSpPr>
        <dsp:cNvPr id="0" name=""/>
        <dsp:cNvSpPr/>
      </dsp:nvSpPr>
      <dsp:spPr>
        <a:xfrm>
          <a:off x="8935032" y="1077976"/>
          <a:ext cx="67373" cy="6737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drawing1.xml><?xml version="1.0" encoding="utf-8"?>
<c:userShapes xmlns:c="http://schemas.openxmlformats.org/drawingml/2006/chart">
  <cdr:relSizeAnchor xmlns:cdr="http://schemas.openxmlformats.org/drawingml/2006/chartDrawing">
    <cdr:from>
      <cdr:x>0.13352</cdr:x>
      <cdr:y>0.57319</cdr:y>
    </cdr:from>
    <cdr:to>
      <cdr:x>0.158</cdr:x>
      <cdr:y>0.95395</cdr:y>
    </cdr:to>
    <cdr:sp macro="" textlink="">
      <cdr:nvSpPr>
        <cdr:cNvPr id="2" name="Rectangle 1">
          <a:extLst xmlns:a="http://schemas.openxmlformats.org/drawingml/2006/main">
            <a:ext uri="{FF2B5EF4-FFF2-40B4-BE49-F238E27FC236}">
              <a16:creationId xmlns:a16="http://schemas.microsoft.com/office/drawing/2014/main" id="{3D2F6DE9-51F8-F789-8B57-67142D722CCD}"/>
            </a:ext>
          </a:extLst>
        </cdr:cNvPr>
        <cdr:cNvSpPr/>
      </cdr:nvSpPr>
      <cdr:spPr>
        <a:xfrm xmlns:a="http://schemas.openxmlformats.org/drawingml/2006/main" rot="16200000">
          <a:off x="767085" y="2680632"/>
          <a:ext cx="1398140" cy="246221"/>
        </a:xfrm>
        <a:prstGeom xmlns:a="http://schemas.openxmlformats.org/drawingml/2006/main" prst="rect">
          <a:avLst/>
        </a:prstGeom>
        <a:noFill xmlns:a="http://schemas.openxmlformats.org/drawingml/2006/main"/>
      </cdr:spPr>
      <cdr:txBody>
        <a:bodyPr xmlns:a="http://schemas.openxmlformats.org/drawingml/2006/main" wrap="none" lIns="91440" tIns="45720" rIns="91440" bIns="45720">
          <a:spAutoFit/>
        </a:bodyPr>
        <a:lstStyle xmlns:a="http://schemas.openxmlformats.org/drawingml/2006/main"/>
        <a:p xmlns:a="http://schemas.openxmlformats.org/drawingml/2006/main">
          <a:pPr algn="ctr"/>
          <a:r>
            <a:rPr lang="en-US" sz="1000" b="1" cap="none" spc="0" dirty="0">
              <a:ln w="0"/>
              <a:solidFill>
                <a:schemeClr val="tx1"/>
              </a:solidFill>
              <a:effectLst>
                <a:outerShdw blurRad="38100" dist="19050" dir="2700000" algn="tl" rotWithShape="0">
                  <a:schemeClr val="dk1">
                    <a:alpha val="40000"/>
                  </a:schemeClr>
                </a:outerShdw>
              </a:effectLst>
            </a:rPr>
            <a:t>Profi</a:t>
          </a:r>
          <a:r>
            <a:rPr lang="en-US" sz="1000" b="1" dirty="0">
              <a:ln w="0"/>
              <a:solidFill>
                <a:schemeClr val="tx1"/>
              </a:solidFill>
              <a:effectLst>
                <a:outerShdw blurRad="38100" dist="19050" dir="2700000" algn="tl" rotWithShape="0">
                  <a:schemeClr val="dk1">
                    <a:alpha val="40000"/>
                  </a:schemeClr>
                </a:outerShdw>
              </a:effectLst>
            </a:rPr>
            <a:t>t-sharing schemes</a:t>
          </a:r>
          <a:endParaRPr lang="en-US" sz="1000" b="1" cap="none" spc="0" dirty="0">
            <a:ln w="0"/>
            <a:solidFill>
              <a:schemeClr val="tx1"/>
            </a:solidFill>
            <a:effectLst>
              <a:outerShdw blurRad="38100" dist="19050" dir="2700000" algn="tl" rotWithShape="0">
                <a:schemeClr val="dk1">
                  <a:alpha val="40000"/>
                </a:schemeClr>
              </a:outerShdw>
            </a:effectLst>
          </a:endParaRPr>
        </a:p>
      </cdr:txBody>
    </cdr:sp>
  </cdr:relSizeAnchor>
  <cdr:relSizeAnchor xmlns:cdr="http://schemas.openxmlformats.org/drawingml/2006/chartDrawing">
    <cdr:from>
      <cdr:x>0.18802</cdr:x>
      <cdr:y>0.62123</cdr:y>
    </cdr:from>
    <cdr:to>
      <cdr:x>0.21097</cdr:x>
      <cdr:y>0.96533</cdr:y>
    </cdr:to>
    <cdr:sp macro="" textlink="">
      <cdr:nvSpPr>
        <cdr:cNvPr id="3" name="Rectangle 2">
          <a:extLst xmlns:a="http://schemas.openxmlformats.org/drawingml/2006/main">
            <a:ext uri="{FF2B5EF4-FFF2-40B4-BE49-F238E27FC236}">
              <a16:creationId xmlns:a16="http://schemas.microsoft.com/office/drawing/2014/main" id="{3378D938-6203-D828-8F45-9C40AE71FB5C}"/>
            </a:ext>
          </a:extLst>
        </cdr:cNvPr>
        <cdr:cNvSpPr/>
      </cdr:nvSpPr>
      <cdr:spPr>
        <a:xfrm xmlns:a="http://schemas.openxmlformats.org/drawingml/2006/main" rot="16200000">
          <a:off x="1374842" y="2797432"/>
          <a:ext cx="1263487" cy="230832"/>
        </a:xfrm>
        <a:prstGeom xmlns:a="http://schemas.openxmlformats.org/drawingml/2006/main" prst="rect">
          <a:avLst/>
        </a:prstGeom>
        <a:noFill xmlns:a="http://schemas.openxmlformats.org/drawingml/2006/main"/>
      </cdr:spPr>
      <cdr:txBody>
        <a:bodyPr xmlns:a="http://schemas.openxmlformats.org/drawingml/2006/main" wrap="none" lIns="91440" tIns="45720" rIns="91440" bIns="45720">
          <a:spAutoFit/>
        </a:bodyPr>
        <a:lstStyle xmlns:a="http://schemas.openxmlformats.org/drawingml/2006/main"/>
        <a:p xmlns:a="http://schemas.openxmlformats.org/drawingml/2006/main">
          <a:pPr algn="ctr"/>
          <a:r>
            <a:rPr lang="en-US" sz="900" b="1" cap="none" spc="0" dirty="0">
              <a:ln w="0"/>
              <a:solidFill>
                <a:schemeClr val="tx1"/>
              </a:solidFill>
              <a:effectLst>
                <a:outerShdw blurRad="38100" dist="19050" dir="2700000" algn="tl" rotWithShape="0">
                  <a:schemeClr val="dk1">
                    <a:alpha val="40000"/>
                  </a:schemeClr>
                </a:outerShdw>
              </a:effectLst>
            </a:rPr>
            <a:t>Gift cards or vouchers </a:t>
          </a:r>
        </a:p>
      </cdr:txBody>
    </cdr:sp>
  </cdr:relSizeAnchor>
  <cdr:relSizeAnchor xmlns:cdr="http://schemas.openxmlformats.org/drawingml/2006/chartDrawing">
    <cdr:from>
      <cdr:x>0.31311</cdr:x>
      <cdr:y>0.58036</cdr:y>
    </cdr:from>
    <cdr:to>
      <cdr:x>0.33759</cdr:x>
      <cdr:y>0.98039</cdr:y>
    </cdr:to>
    <cdr:sp macro="" textlink="">
      <cdr:nvSpPr>
        <cdr:cNvPr id="4" name="Rectangle 3">
          <a:extLst xmlns:a="http://schemas.openxmlformats.org/drawingml/2006/main">
            <a:ext uri="{FF2B5EF4-FFF2-40B4-BE49-F238E27FC236}">
              <a16:creationId xmlns:a16="http://schemas.microsoft.com/office/drawing/2014/main" id="{40C2E205-9B39-9158-F15C-758CB053C8C5}"/>
            </a:ext>
          </a:extLst>
        </cdr:cNvPr>
        <cdr:cNvSpPr/>
      </cdr:nvSpPr>
      <cdr:spPr>
        <a:xfrm xmlns:a="http://schemas.openxmlformats.org/drawingml/2006/main" rot="16200000">
          <a:off x="2538046" y="2742347"/>
          <a:ext cx="1468877" cy="246221"/>
        </a:xfrm>
        <a:prstGeom xmlns:a="http://schemas.openxmlformats.org/drawingml/2006/main" prst="rect">
          <a:avLst/>
        </a:prstGeom>
        <a:noFill xmlns:a="http://schemas.openxmlformats.org/drawingml/2006/main"/>
      </cdr:spPr>
      <cdr:txBody>
        <a:bodyPr xmlns:a="http://schemas.openxmlformats.org/drawingml/2006/main" wrap="square" lIns="91440" tIns="45720" rIns="91440" bIns="45720">
          <a:spAutoFit/>
        </a:bodyPr>
        <a:lstStyle xmlns:a="http://schemas.openxmlformats.org/drawingml/2006/main"/>
        <a:p xmlns:a="http://schemas.openxmlformats.org/drawingml/2006/main">
          <a:pPr algn="ctr"/>
          <a:r>
            <a:rPr lang="en-US" sz="1000" b="1" dirty="0">
              <a:ln w="0"/>
              <a:solidFill>
                <a:schemeClr val="tx1"/>
              </a:solidFill>
              <a:effectLst>
                <a:outerShdw blurRad="38100" dist="19050" dir="2700000" algn="tl" rotWithShape="0">
                  <a:schemeClr val="dk1">
                    <a:alpha val="40000"/>
                  </a:schemeClr>
                </a:outerShdw>
              </a:effectLst>
            </a:rPr>
            <a:t>Public praise</a:t>
          </a:r>
          <a:endParaRPr lang="en-US" sz="1000" b="1" cap="none" spc="0" dirty="0">
            <a:ln w="0"/>
            <a:solidFill>
              <a:schemeClr val="tx1"/>
            </a:solidFill>
            <a:effectLst>
              <a:outerShdw blurRad="38100" dist="19050" dir="2700000" algn="tl" rotWithShape="0">
                <a:schemeClr val="dk1">
                  <a:alpha val="40000"/>
                </a:schemeClr>
              </a:outerShdw>
            </a:effectLst>
          </a:endParaRPr>
        </a:p>
      </cdr:txBody>
    </cdr:sp>
  </cdr:relSizeAnchor>
  <cdr:relSizeAnchor xmlns:cdr="http://schemas.openxmlformats.org/drawingml/2006/chartDrawing">
    <cdr:from>
      <cdr:x>0.37171</cdr:x>
      <cdr:y>0.50511</cdr:y>
    </cdr:from>
    <cdr:to>
      <cdr:x>0.39619</cdr:x>
      <cdr:y>0.89942</cdr:y>
    </cdr:to>
    <cdr:sp macro="" textlink="">
      <cdr:nvSpPr>
        <cdr:cNvPr id="5" name="Rectangle 4">
          <a:extLst xmlns:a="http://schemas.openxmlformats.org/drawingml/2006/main">
            <a:ext uri="{FF2B5EF4-FFF2-40B4-BE49-F238E27FC236}">
              <a16:creationId xmlns:a16="http://schemas.microsoft.com/office/drawing/2014/main" id="{AE38F609-4674-C524-EE17-683FECD7FF43}"/>
            </a:ext>
          </a:extLst>
        </cdr:cNvPr>
        <cdr:cNvSpPr/>
      </cdr:nvSpPr>
      <cdr:spPr>
        <a:xfrm xmlns:a="http://schemas.openxmlformats.org/drawingml/2006/main" rot="16200000">
          <a:off x="3137969" y="2455528"/>
          <a:ext cx="1447832" cy="246221"/>
        </a:xfrm>
        <a:prstGeom xmlns:a="http://schemas.openxmlformats.org/drawingml/2006/main" prst="rect">
          <a:avLst/>
        </a:prstGeom>
        <a:noFill xmlns:a="http://schemas.openxmlformats.org/drawingml/2006/main"/>
      </cdr:spPr>
      <cdr:txBody>
        <a:bodyPr xmlns:a="http://schemas.openxmlformats.org/drawingml/2006/main" wrap="none" lIns="91440" tIns="45720" rIns="91440" bIns="45720">
          <a:spAutoFit/>
        </a:bodyPr>
        <a:lstStyle xmlns:a="http://schemas.openxmlformats.org/drawingml/2006/main"/>
        <a:p xmlns:a="http://schemas.openxmlformats.org/drawingml/2006/main">
          <a:pPr algn="ctr"/>
          <a:r>
            <a:rPr lang="en-US" sz="1000" b="1" cap="none" spc="0" dirty="0">
              <a:ln w="0"/>
              <a:solidFill>
                <a:schemeClr val="tx1"/>
              </a:solidFill>
              <a:effectLst>
                <a:outerShdw blurRad="38100" dist="19050" dir="2700000" algn="tl" rotWithShape="0">
                  <a:schemeClr val="dk1">
                    <a:alpha val="40000"/>
                  </a:schemeClr>
                </a:outerShdw>
              </a:effectLst>
            </a:rPr>
            <a:t>Employee of the Month</a:t>
          </a:r>
        </a:p>
      </cdr:txBody>
    </cdr:sp>
  </cdr:relSizeAnchor>
  <cdr:relSizeAnchor xmlns:cdr="http://schemas.openxmlformats.org/drawingml/2006/chartDrawing">
    <cdr:from>
      <cdr:x>0.43147</cdr:x>
      <cdr:y>0.67729</cdr:y>
    </cdr:from>
    <cdr:to>
      <cdr:x>0.45442</cdr:x>
      <cdr:y>0.98035</cdr:y>
    </cdr:to>
    <cdr:sp macro="" textlink="">
      <cdr:nvSpPr>
        <cdr:cNvPr id="7" name="Rectangle 6">
          <a:extLst xmlns:a="http://schemas.openxmlformats.org/drawingml/2006/main">
            <a:ext uri="{FF2B5EF4-FFF2-40B4-BE49-F238E27FC236}">
              <a16:creationId xmlns:a16="http://schemas.microsoft.com/office/drawing/2014/main" id="{55B47BD0-6877-C928-32F4-DC2704B0E57E}"/>
            </a:ext>
          </a:extLst>
        </cdr:cNvPr>
        <cdr:cNvSpPr/>
      </cdr:nvSpPr>
      <cdr:spPr>
        <a:xfrm xmlns:a="http://schemas.openxmlformats.org/drawingml/2006/main" rot="16200000">
          <a:off x="3898871" y="2927908"/>
          <a:ext cx="1112805" cy="230832"/>
        </a:xfrm>
        <a:prstGeom xmlns:a="http://schemas.openxmlformats.org/drawingml/2006/main" prst="rect">
          <a:avLst/>
        </a:prstGeom>
        <a:noFill xmlns:a="http://schemas.openxmlformats.org/drawingml/2006/main"/>
      </cdr:spPr>
      <cdr:txBody>
        <a:bodyPr xmlns:a="http://schemas.openxmlformats.org/drawingml/2006/main" wrap="none" lIns="91440" tIns="45720" rIns="91440" bIns="45720">
          <a:spAutoFit/>
        </a:bodyPr>
        <a:lstStyle xmlns:a="http://schemas.openxmlformats.org/drawingml/2006/main"/>
        <a:p xmlns:a="http://schemas.openxmlformats.org/drawingml/2006/main">
          <a:pPr algn="ctr"/>
          <a:r>
            <a:rPr lang="en-US" sz="900" b="1" cap="none" spc="0" dirty="0">
              <a:ln w="0"/>
              <a:solidFill>
                <a:schemeClr val="tx1"/>
              </a:solidFill>
              <a:effectLst>
                <a:outerShdw blurRad="38100" dist="19050" dir="2700000" algn="tl" rotWithShape="0">
                  <a:schemeClr val="dk1">
                    <a:alpha val="40000"/>
                  </a:schemeClr>
                </a:outerShdw>
              </a:effectLst>
            </a:rPr>
            <a:t>Personal thank you</a:t>
          </a:r>
        </a:p>
      </cdr:txBody>
    </cdr:sp>
  </cdr:relSizeAnchor>
  <cdr:relSizeAnchor xmlns:cdr="http://schemas.openxmlformats.org/drawingml/2006/chartDrawing">
    <cdr:from>
      <cdr:x>0.61656</cdr:x>
      <cdr:y>0.70654</cdr:y>
    </cdr:from>
    <cdr:to>
      <cdr:x>0.64104</cdr:x>
      <cdr:y>0.9607</cdr:y>
    </cdr:to>
    <cdr:sp macro="" textlink="">
      <cdr:nvSpPr>
        <cdr:cNvPr id="8" name="Rectangle 7">
          <a:extLst xmlns:a="http://schemas.openxmlformats.org/drawingml/2006/main">
            <a:ext uri="{FF2B5EF4-FFF2-40B4-BE49-F238E27FC236}">
              <a16:creationId xmlns:a16="http://schemas.microsoft.com/office/drawing/2014/main" id="{B5B9FDAA-3008-5DC8-DFE9-99A7C8AD9034}"/>
            </a:ext>
          </a:extLst>
        </cdr:cNvPr>
        <cdr:cNvSpPr/>
      </cdr:nvSpPr>
      <cdr:spPr>
        <a:xfrm xmlns:a="http://schemas.openxmlformats.org/drawingml/2006/main" rot="16200000">
          <a:off x="5858071" y="2937847"/>
          <a:ext cx="933269" cy="246221"/>
        </a:xfrm>
        <a:prstGeom xmlns:a="http://schemas.openxmlformats.org/drawingml/2006/main" prst="rect">
          <a:avLst/>
        </a:prstGeom>
        <a:noFill xmlns:a="http://schemas.openxmlformats.org/drawingml/2006/main"/>
      </cdr:spPr>
      <cdr:txBody>
        <a:bodyPr xmlns:a="http://schemas.openxmlformats.org/drawingml/2006/main" wrap="none" lIns="91440" tIns="45720" rIns="91440" bIns="45720">
          <a:spAutoFit/>
        </a:bodyPr>
        <a:lstStyle xmlns:a="http://schemas.openxmlformats.org/drawingml/2006/main"/>
        <a:p xmlns:a="http://schemas.openxmlformats.org/drawingml/2006/main">
          <a:pPr algn="ctr"/>
          <a:r>
            <a:rPr lang="en-US" sz="1000" b="1" cap="none" spc="0" dirty="0">
              <a:ln w="0"/>
              <a:solidFill>
                <a:schemeClr val="tx1"/>
              </a:solidFill>
              <a:effectLst>
                <a:outerShdw blurRad="38100" dist="19050" dir="2700000" algn="tl" rotWithShape="0">
                  <a:schemeClr val="dk1">
                    <a:alpha val="40000"/>
                  </a:schemeClr>
                </a:outerShdw>
              </a:effectLst>
            </a:rPr>
            <a:t>Responsibility</a:t>
          </a:r>
        </a:p>
      </cdr:txBody>
    </cdr:sp>
  </cdr:relSizeAnchor>
  <cdr:relSizeAnchor xmlns:cdr="http://schemas.openxmlformats.org/drawingml/2006/chartDrawing">
    <cdr:from>
      <cdr:x>0.5632</cdr:x>
      <cdr:y>0.55679</cdr:y>
    </cdr:from>
    <cdr:to>
      <cdr:x>0.58768</cdr:x>
      <cdr:y>0.9476</cdr:y>
    </cdr:to>
    <cdr:sp macro="" textlink="">
      <cdr:nvSpPr>
        <cdr:cNvPr id="9" name="Rectangle 8">
          <a:extLst xmlns:a="http://schemas.openxmlformats.org/drawingml/2006/main">
            <a:ext uri="{FF2B5EF4-FFF2-40B4-BE49-F238E27FC236}">
              <a16:creationId xmlns:a16="http://schemas.microsoft.com/office/drawing/2014/main" id="{1FD91A71-81B2-E0EA-A12A-19D826F1DA4E}"/>
            </a:ext>
          </a:extLst>
        </cdr:cNvPr>
        <cdr:cNvSpPr/>
      </cdr:nvSpPr>
      <cdr:spPr>
        <a:xfrm xmlns:a="http://schemas.openxmlformats.org/drawingml/2006/main" rot="16200000">
          <a:off x="5070460" y="2638874"/>
          <a:ext cx="1435009" cy="246221"/>
        </a:xfrm>
        <a:prstGeom xmlns:a="http://schemas.openxmlformats.org/drawingml/2006/main" prst="rect">
          <a:avLst/>
        </a:prstGeom>
        <a:noFill xmlns:a="http://schemas.openxmlformats.org/drawingml/2006/main"/>
      </cdr:spPr>
      <cdr:txBody>
        <a:bodyPr xmlns:a="http://schemas.openxmlformats.org/drawingml/2006/main" wrap="none" lIns="91440" tIns="45720" rIns="91440" bIns="45720">
          <a:spAutoFit/>
        </a:bodyPr>
        <a:lstStyle xmlns:a="http://schemas.openxmlformats.org/drawingml/2006/main"/>
        <a:p xmlns:a="http://schemas.openxmlformats.org/drawingml/2006/main">
          <a:pPr algn="ctr"/>
          <a:r>
            <a:rPr lang="en-US" sz="1000" b="1" cap="none" spc="0" dirty="0">
              <a:ln w="0"/>
              <a:solidFill>
                <a:schemeClr val="tx1"/>
              </a:solidFill>
              <a:effectLst>
                <a:outerShdw blurRad="38100" dist="19050" dir="2700000" algn="tl" rotWithShape="0">
                  <a:schemeClr val="dk1">
                    <a:alpha val="40000"/>
                  </a:schemeClr>
                </a:outerShdw>
              </a:effectLst>
            </a:rPr>
            <a:t>Real interest in the role</a:t>
          </a:r>
          <a:endParaRPr lang="en-GB" sz="1000" b="1" cap="none" spc="0" dirty="0">
            <a:ln w="0"/>
            <a:solidFill>
              <a:schemeClr val="tx1"/>
            </a:solidFill>
            <a:effectLst>
              <a:outerShdw blurRad="38100" dist="19050" dir="2700000" algn="tl" rotWithShape="0">
                <a:schemeClr val="dk1">
                  <a:alpha val="40000"/>
                </a:schemeClr>
              </a:outerShdw>
            </a:effectLst>
          </a:endParaRPr>
        </a:p>
      </cdr:txBody>
    </cdr:sp>
  </cdr:relSizeAnchor>
  <cdr:relSizeAnchor xmlns:cdr="http://schemas.openxmlformats.org/drawingml/2006/chartDrawing">
    <cdr:from>
      <cdr:x>0.66668</cdr:x>
      <cdr:y>0.55883</cdr:y>
    </cdr:from>
    <cdr:to>
      <cdr:x>0.69116</cdr:x>
      <cdr:y>0.93392</cdr:y>
    </cdr:to>
    <cdr:sp macro="" textlink="">
      <cdr:nvSpPr>
        <cdr:cNvPr id="10" name="Rectangle 9">
          <a:extLst xmlns:a="http://schemas.openxmlformats.org/drawingml/2006/main">
            <a:ext uri="{FF2B5EF4-FFF2-40B4-BE49-F238E27FC236}">
              <a16:creationId xmlns:a16="http://schemas.microsoft.com/office/drawing/2014/main" id="{67AB6AF5-6296-066B-FDF3-152C2BA35955}"/>
            </a:ext>
          </a:extLst>
        </cdr:cNvPr>
        <cdr:cNvSpPr/>
      </cdr:nvSpPr>
      <cdr:spPr>
        <a:xfrm xmlns:a="http://schemas.openxmlformats.org/drawingml/2006/main" rot="16200000">
          <a:off x="6140171" y="2617489"/>
          <a:ext cx="1377300" cy="246221"/>
        </a:xfrm>
        <a:prstGeom xmlns:a="http://schemas.openxmlformats.org/drawingml/2006/main" prst="rect">
          <a:avLst/>
        </a:prstGeom>
        <a:noFill xmlns:a="http://schemas.openxmlformats.org/drawingml/2006/main"/>
      </cdr:spPr>
      <cdr:txBody>
        <a:bodyPr xmlns:a="http://schemas.openxmlformats.org/drawingml/2006/main" wrap="none" lIns="91440" tIns="45720" rIns="91440" bIns="45720">
          <a:spAutoFit/>
        </a:bodyPr>
        <a:lstStyle xmlns:a="http://schemas.openxmlformats.org/drawingml/2006/main"/>
        <a:p xmlns:a="http://schemas.openxmlformats.org/drawingml/2006/main">
          <a:pPr algn="ctr"/>
          <a:r>
            <a:rPr lang="en-US" sz="1000" b="1" cap="none" spc="0" dirty="0">
              <a:ln w="0"/>
              <a:solidFill>
                <a:schemeClr val="tx1"/>
              </a:solidFill>
              <a:effectLst>
                <a:outerShdw blurRad="38100" dist="19050" dir="2700000" algn="tl" rotWithShape="0">
                  <a:schemeClr val="dk1">
                    <a:alpha val="40000"/>
                  </a:schemeClr>
                </a:outerShdw>
              </a:effectLst>
            </a:rPr>
            <a:t>Sense of achievement </a:t>
          </a:r>
        </a:p>
      </cdr:txBody>
    </cdr:sp>
  </cdr:relSizeAnchor>
  <cdr:relSizeAnchor xmlns:cdr="http://schemas.openxmlformats.org/drawingml/2006/chartDrawing">
    <cdr:from>
      <cdr:x>0.85189</cdr:x>
      <cdr:y>0.56564</cdr:y>
    </cdr:from>
    <cdr:to>
      <cdr:x>0.87637</cdr:x>
      <cdr:y>0.95995</cdr:y>
    </cdr:to>
    <cdr:sp macro="" textlink="">
      <cdr:nvSpPr>
        <cdr:cNvPr id="11" name="Rectangle 10">
          <a:extLst xmlns:a="http://schemas.openxmlformats.org/drawingml/2006/main">
            <a:ext uri="{FF2B5EF4-FFF2-40B4-BE49-F238E27FC236}">
              <a16:creationId xmlns:a16="http://schemas.microsoft.com/office/drawing/2014/main" id="{B766B112-88A7-0C73-8739-5EA0B89A42BB}"/>
            </a:ext>
          </a:extLst>
        </cdr:cNvPr>
        <cdr:cNvSpPr/>
      </cdr:nvSpPr>
      <cdr:spPr>
        <a:xfrm xmlns:a="http://schemas.openxmlformats.org/drawingml/2006/main" rot="16200000">
          <a:off x="7967853" y="2677785"/>
          <a:ext cx="1447832" cy="246221"/>
        </a:xfrm>
        <a:prstGeom xmlns:a="http://schemas.openxmlformats.org/drawingml/2006/main" prst="rect">
          <a:avLst/>
        </a:prstGeom>
        <a:noFill xmlns:a="http://schemas.openxmlformats.org/drawingml/2006/main"/>
      </cdr:spPr>
      <cdr:txBody>
        <a:bodyPr xmlns:a="http://schemas.openxmlformats.org/drawingml/2006/main" wrap="none" lIns="91440" tIns="45720" rIns="91440" bIns="45720">
          <a:spAutoFit/>
        </a:bodyPr>
        <a:lstStyle xmlns:a="http://schemas.openxmlformats.org/drawingml/2006/main"/>
        <a:p xmlns:a="http://schemas.openxmlformats.org/drawingml/2006/main">
          <a:pPr algn="ctr"/>
          <a:r>
            <a:rPr lang="en-US" sz="1000" b="1" cap="none" spc="0" dirty="0">
              <a:ln w="0"/>
              <a:solidFill>
                <a:schemeClr val="tx1"/>
              </a:solidFill>
              <a:effectLst>
                <a:outerShdw blurRad="38100" dist="19050" dir="2700000" algn="tl" rotWithShape="0">
                  <a:schemeClr val="dk1">
                    <a:alpha val="40000"/>
                  </a:schemeClr>
                </a:outerShdw>
              </a:effectLst>
            </a:rPr>
            <a:t>Space to generate ideas</a:t>
          </a:r>
        </a:p>
      </cdr:txBody>
    </cdr:sp>
  </cdr:relSizeAnchor>
  <cdr:relSizeAnchor xmlns:cdr="http://schemas.openxmlformats.org/drawingml/2006/chartDrawing">
    <cdr:from>
      <cdr:x>0.79821</cdr:x>
      <cdr:y>0.29272</cdr:y>
    </cdr:from>
    <cdr:to>
      <cdr:x>0.82268</cdr:x>
      <cdr:y>0.98039</cdr:y>
    </cdr:to>
    <cdr:sp macro="" textlink="">
      <cdr:nvSpPr>
        <cdr:cNvPr id="12" name="Rectangle 11">
          <a:extLst xmlns:a="http://schemas.openxmlformats.org/drawingml/2006/main">
            <a:ext uri="{FF2B5EF4-FFF2-40B4-BE49-F238E27FC236}">
              <a16:creationId xmlns:a16="http://schemas.microsoft.com/office/drawing/2014/main" id="{CE58DAA8-3631-9A85-98A3-E5078DDC86B9}"/>
            </a:ext>
          </a:extLst>
        </cdr:cNvPr>
        <cdr:cNvSpPr/>
      </cdr:nvSpPr>
      <cdr:spPr>
        <a:xfrm xmlns:a="http://schemas.openxmlformats.org/drawingml/2006/main" rot="16200000">
          <a:off x="6889254" y="2214261"/>
          <a:ext cx="2525050" cy="246221"/>
        </a:xfrm>
        <a:prstGeom xmlns:a="http://schemas.openxmlformats.org/drawingml/2006/main" prst="rect">
          <a:avLst/>
        </a:prstGeom>
        <a:noFill xmlns:a="http://schemas.openxmlformats.org/drawingml/2006/main"/>
      </cdr:spPr>
      <cdr:txBody>
        <a:bodyPr xmlns:a="http://schemas.openxmlformats.org/drawingml/2006/main" wrap="none" lIns="91440" tIns="45720" rIns="91440" bIns="45720">
          <a:spAutoFit/>
        </a:bodyPr>
        <a:lstStyle xmlns:a="http://schemas.openxmlformats.org/drawingml/2006/main"/>
        <a:p xmlns:a="http://schemas.openxmlformats.org/drawingml/2006/main">
          <a:pPr algn="ctr"/>
          <a:r>
            <a:rPr lang="en-US" sz="1000" b="1" cap="none" spc="0" dirty="0">
              <a:ln w="0"/>
              <a:solidFill>
                <a:schemeClr val="tx1"/>
              </a:solidFill>
              <a:effectLst>
                <a:outerShdw blurRad="38100" dist="19050" dir="2700000" algn="tl" rotWithShape="0">
                  <a:schemeClr val="dk1">
                    <a:alpha val="40000"/>
                  </a:schemeClr>
                </a:outerShdw>
              </a:effectLst>
            </a:rPr>
            <a:t>Freedom to innovate or try new approaches</a:t>
          </a:r>
        </a:p>
      </cdr:txBody>
    </cdr:sp>
  </cdr:relSizeAnchor>
  <cdr:relSizeAnchor xmlns:cdr="http://schemas.openxmlformats.org/drawingml/2006/chartDrawing">
    <cdr:from>
      <cdr:x>0.89966</cdr:x>
      <cdr:y>0.41703</cdr:y>
    </cdr:from>
    <cdr:to>
      <cdr:x>0.92414</cdr:x>
      <cdr:y>0.9602</cdr:y>
    </cdr:to>
    <cdr:sp macro="" textlink="">
      <cdr:nvSpPr>
        <cdr:cNvPr id="13" name="Rectangle 12">
          <a:extLst xmlns:a="http://schemas.openxmlformats.org/drawingml/2006/main">
            <a:ext uri="{FF2B5EF4-FFF2-40B4-BE49-F238E27FC236}">
              <a16:creationId xmlns:a16="http://schemas.microsoft.com/office/drawing/2014/main" id="{D9441FA5-80D1-28D0-AEB8-7DE0ACEF5A29}"/>
            </a:ext>
          </a:extLst>
        </cdr:cNvPr>
        <cdr:cNvSpPr/>
      </cdr:nvSpPr>
      <cdr:spPr>
        <a:xfrm xmlns:a="http://schemas.openxmlformats.org/drawingml/2006/main" rot="16200000">
          <a:off x="8174995" y="2405410"/>
          <a:ext cx="1994456" cy="246221"/>
        </a:xfrm>
        <a:prstGeom xmlns:a="http://schemas.openxmlformats.org/drawingml/2006/main" prst="rect">
          <a:avLst/>
        </a:prstGeom>
        <a:noFill xmlns:a="http://schemas.openxmlformats.org/drawingml/2006/main"/>
      </cdr:spPr>
      <cdr:txBody>
        <a:bodyPr xmlns:a="http://schemas.openxmlformats.org/drawingml/2006/main" wrap="none" lIns="91440" tIns="45720" rIns="91440" bIns="45720">
          <a:spAutoFit/>
        </a:bodyPr>
        <a:lstStyle xmlns:a="http://schemas.openxmlformats.org/drawingml/2006/main"/>
        <a:p xmlns:a="http://schemas.openxmlformats.org/drawingml/2006/main">
          <a:pPr algn="ctr"/>
          <a:r>
            <a:rPr lang="en-US" sz="1000" b="1" cap="none" spc="0" dirty="0">
              <a:ln w="0"/>
              <a:solidFill>
                <a:schemeClr val="tx1"/>
              </a:solidFill>
              <a:effectLst>
                <a:outerShdw blurRad="38100" dist="19050" dir="2700000" algn="tl" rotWithShape="0">
                  <a:schemeClr val="dk1">
                    <a:alpha val="40000"/>
                  </a:schemeClr>
                </a:outerShdw>
              </a:effectLst>
            </a:rPr>
            <a:t>Being involved in decision-making</a:t>
          </a:r>
          <a:endParaRPr lang="en-GB" sz="1000" b="1" cap="none" spc="0" dirty="0">
            <a:ln w="0"/>
            <a:solidFill>
              <a:schemeClr val="tx1"/>
            </a:solidFill>
            <a:effectLst>
              <a:outerShdw blurRad="38100" dist="19050" dir="2700000" algn="tl" rotWithShape="0">
                <a:schemeClr val="dk1">
                  <a:alpha val="40000"/>
                </a:schemeClr>
              </a:outerShdw>
            </a:effectLst>
          </a:endParaRPr>
        </a:p>
      </cdr:txBody>
    </cdr: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29936EA-76EA-4221-8F79-E7A85217C72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F6BB2721-330D-446A-8732-9A69CC39DB3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04B22D71-1808-4344-87CE-430991802E00}" type="datetime1">
              <a:rPr lang="en-GB" smtClean="0"/>
              <a:t>26/11/2025</a:t>
            </a:fld>
            <a:endParaRPr lang="en-GB"/>
          </a:p>
        </p:txBody>
      </p:sp>
      <p:sp>
        <p:nvSpPr>
          <p:cNvPr id="4" name="Footer Placeholder 3">
            <a:extLst>
              <a:ext uri="{FF2B5EF4-FFF2-40B4-BE49-F238E27FC236}">
                <a16:creationId xmlns:a16="http://schemas.microsoft.com/office/drawing/2014/main" id="{D67CC218-3D7F-4C82-93BF-E6D7A30D04C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AA108813-25C8-4783-86F8-C303C23D230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F476CCE-055B-4338-9905-78081F969A94}" type="slidenum">
              <a:rPr lang="en-GB" smtClean="0"/>
              <a:t>‹#›</a:t>
            </a:fld>
            <a:endParaRPr lang="en-GB"/>
          </a:p>
        </p:txBody>
      </p:sp>
    </p:spTree>
    <p:extLst>
      <p:ext uri="{BB962C8B-B14F-4D97-AF65-F5344CB8AC3E}">
        <p14:creationId xmlns:p14="http://schemas.microsoft.com/office/powerpoint/2010/main" val="151058452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39EB1013-B844-4C0F-97B0-CCBD764609D3}" type="datetime1">
              <a:rPr lang="en-GB" noProof="0" smtClean="0"/>
              <a:t>26/11/2025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842455A-0D23-4EAB-9AF9-2CC2B3066B0A}" type="slidenum">
              <a:rPr lang="en-GB" noProof="0" smtClean="0"/>
              <a:t>‹#›</a:t>
            </a:fld>
            <a:endParaRPr lang="en-GB" noProof="0"/>
          </a:p>
        </p:txBody>
      </p:sp>
    </p:spTree>
    <p:extLst>
      <p:ext uri="{BB962C8B-B14F-4D97-AF65-F5344CB8AC3E}">
        <p14:creationId xmlns:p14="http://schemas.microsoft.com/office/powerpoint/2010/main" val="390436849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p>
            <a:pPr rtl="0"/>
            <a:endParaRPr lang="en-GB" noProof="1"/>
          </a:p>
        </p:txBody>
      </p:sp>
      <p:sp>
        <p:nvSpPr>
          <p:cNvPr id="4" name="Slide Number Placeholder 3"/>
          <p:cNvSpPr>
            <a:spLocks noGrp="1"/>
          </p:cNvSpPr>
          <p:nvPr>
            <p:ph type="sldNum" sz="quarter" idx="5"/>
          </p:nvPr>
        </p:nvSpPr>
        <p:spPr/>
        <p:txBody>
          <a:bodyPr rtlCol="0"/>
          <a:lstStyle/>
          <a:p>
            <a:pPr rtl="0"/>
            <a:fld id="{0842455A-0D23-4EAB-9AF9-2CC2B3066B0A}" type="slidenum">
              <a:rPr lang="en-GB" noProof="1" smtClean="0"/>
              <a:t>1</a:t>
            </a:fld>
            <a:endParaRPr lang="en-GB" noProof="1"/>
          </a:p>
        </p:txBody>
      </p:sp>
    </p:spTree>
    <p:extLst>
      <p:ext uri="{BB962C8B-B14F-4D97-AF65-F5344CB8AC3E}">
        <p14:creationId xmlns:p14="http://schemas.microsoft.com/office/powerpoint/2010/main" val="15573317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842455A-0D23-4EAB-9AF9-2CC2B3066B0A}" type="slidenum">
              <a:rPr lang="en-GB" smtClean="0"/>
              <a:t>2</a:t>
            </a:fld>
            <a:endParaRPr lang="en-GB"/>
          </a:p>
        </p:txBody>
      </p:sp>
    </p:spTree>
    <p:extLst>
      <p:ext uri="{BB962C8B-B14F-4D97-AF65-F5344CB8AC3E}">
        <p14:creationId xmlns:p14="http://schemas.microsoft.com/office/powerpoint/2010/main" val="18913383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842455A-0D23-4EAB-9AF9-2CC2B3066B0A}" type="slidenum">
              <a:rPr lang="en-GB" smtClean="0"/>
              <a:t>3</a:t>
            </a:fld>
            <a:endParaRPr lang="en-GB"/>
          </a:p>
        </p:txBody>
      </p:sp>
    </p:spTree>
    <p:extLst>
      <p:ext uri="{BB962C8B-B14F-4D97-AF65-F5344CB8AC3E}">
        <p14:creationId xmlns:p14="http://schemas.microsoft.com/office/powerpoint/2010/main" val="8161671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842455A-0D23-4EAB-9AF9-2CC2B3066B0A}" type="slidenum">
              <a:rPr lang="en-GB" smtClean="0"/>
              <a:t>4</a:t>
            </a:fld>
            <a:endParaRPr lang="en-GB"/>
          </a:p>
        </p:txBody>
      </p:sp>
    </p:spTree>
    <p:extLst>
      <p:ext uri="{BB962C8B-B14F-4D97-AF65-F5344CB8AC3E}">
        <p14:creationId xmlns:p14="http://schemas.microsoft.com/office/powerpoint/2010/main" val="10781176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0842455A-0D23-4EAB-9AF9-2CC2B3066B0A}" type="slidenum">
              <a:rPr lang="en-GB" smtClean="0"/>
              <a:t>5</a:t>
            </a:fld>
            <a:endParaRPr lang="en-GB"/>
          </a:p>
        </p:txBody>
      </p:sp>
    </p:spTree>
    <p:extLst>
      <p:ext uri="{BB962C8B-B14F-4D97-AF65-F5344CB8AC3E}">
        <p14:creationId xmlns:p14="http://schemas.microsoft.com/office/powerpoint/2010/main" val="22202381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842455A-0D23-4EAB-9AF9-2CC2B3066B0A}" type="slidenum">
              <a:rPr lang="en-GB" smtClean="0"/>
              <a:t>6</a:t>
            </a:fld>
            <a:endParaRPr lang="en-GB"/>
          </a:p>
        </p:txBody>
      </p:sp>
    </p:spTree>
    <p:extLst>
      <p:ext uri="{BB962C8B-B14F-4D97-AF65-F5344CB8AC3E}">
        <p14:creationId xmlns:p14="http://schemas.microsoft.com/office/powerpoint/2010/main" val="32117316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842455A-0D23-4EAB-9AF9-2CC2B3066B0A}" type="slidenum">
              <a:rPr lang="en-GB" smtClean="0"/>
              <a:t>7</a:t>
            </a:fld>
            <a:endParaRPr lang="en-GB"/>
          </a:p>
        </p:txBody>
      </p:sp>
    </p:spTree>
    <p:extLst>
      <p:ext uri="{BB962C8B-B14F-4D97-AF65-F5344CB8AC3E}">
        <p14:creationId xmlns:p14="http://schemas.microsoft.com/office/powerpoint/2010/main" val="40608534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842455A-0D23-4EAB-9AF9-2CC2B3066B0A}" type="slidenum">
              <a:rPr lang="en-GB" smtClean="0"/>
              <a:t>8</a:t>
            </a:fld>
            <a:endParaRPr lang="en-GB"/>
          </a:p>
        </p:txBody>
      </p:sp>
    </p:spTree>
    <p:extLst>
      <p:ext uri="{BB962C8B-B14F-4D97-AF65-F5344CB8AC3E}">
        <p14:creationId xmlns:p14="http://schemas.microsoft.com/office/powerpoint/2010/main" val="1962892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842455A-0D23-4EAB-9AF9-2CC2B3066B0A}" type="slidenum">
              <a:rPr lang="en-GB" smtClean="0"/>
              <a:t>9</a:t>
            </a:fld>
            <a:endParaRPr lang="en-GB"/>
          </a:p>
        </p:txBody>
      </p:sp>
    </p:spTree>
    <p:extLst>
      <p:ext uri="{BB962C8B-B14F-4D97-AF65-F5344CB8AC3E}">
        <p14:creationId xmlns:p14="http://schemas.microsoft.com/office/powerpoint/2010/main" val="23781116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842455A-0D23-4EAB-9AF9-2CC2B3066B0A}" type="slidenum">
              <a:rPr lang="en-GB" smtClean="0"/>
              <a:t>10</a:t>
            </a:fld>
            <a:endParaRPr lang="en-GB"/>
          </a:p>
        </p:txBody>
      </p:sp>
    </p:spTree>
    <p:extLst>
      <p:ext uri="{BB962C8B-B14F-4D97-AF65-F5344CB8AC3E}">
        <p14:creationId xmlns:p14="http://schemas.microsoft.com/office/powerpoint/2010/main" val="1181067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E0AB24-7427-4E0C-9E7C-B642B3170AF1}"/>
              </a:ext>
            </a:extLst>
          </p:cNvPr>
          <p:cNvSpPr>
            <a:spLocks noGrp="1"/>
          </p:cNvSpPr>
          <p:nvPr>
            <p:ph type="pic" sz="quarter" idx="13"/>
          </p:nvPr>
        </p:nvSpPr>
        <p:spPr>
          <a:xfrm>
            <a:off x="1524" y="0"/>
            <a:ext cx="12188952" cy="6400800"/>
          </a:xfrm>
          <a:solidFill>
            <a:schemeClr val="accent6"/>
          </a:solidFill>
        </p:spPr>
        <p:txBody>
          <a:bodyPr rtlCol="0"/>
          <a:lstStyle/>
          <a:p>
            <a:pPr rtl="0"/>
            <a:r>
              <a:rPr lang="en-US" noProof="0"/>
              <a:t>Click icon to add picture</a:t>
            </a:r>
            <a:endParaRPr lang="en-GB" noProof="0"/>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GB" noProof="0"/>
              <a:t>20XX</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Sample Footer Text</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
        <p:nvSpPr>
          <p:cNvPr id="8" name="Title 1">
            <a:extLst>
              <a:ext uri="{FF2B5EF4-FFF2-40B4-BE49-F238E27FC236}">
                <a16:creationId xmlns:a16="http://schemas.microsoft.com/office/drawing/2014/main" id="{CE30A2A8-DADD-44CC-B8A3-9BFFD5E76B66}"/>
              </a:ext>
            </a:extLst>
          </p:cNvPr>
          <p:cNvSpPr>
            <a:spLocks noGrp="1"/>
          </p:cNvSpPr>
          <p:nvPr>
            <p:ph type="ctrTitle"/>
          </p:nvPr>
        </p:nvSpPr>
        <p:spPr>
          <a:xfrm>
            <a:off x="0" y="3118981"/>
            <a:ext cx="7537703" cy="2462667"/>
          </a:xfrm>
          <a:solidFill>
            <a:schemeClr val="bg1">
              <a:alpha val="93000"/>
            </a:schemeClr>
          </a:solidFill>
        </p:spPr>
        <p:txBody>
          <a:bodyPr lIns="822960" tIns="731520" rtlCol="0" anchor="t" anchorCtr="0">
            <a:normAutofit/>
          </a:bodyPr>
          <a:lstStyle/>
          <a:p>
            <a:pPr rtl="0"/>
            <a:r>
              <a:rPr lang="en-US" sz="5400" noProof="0">
                <a:solidFill>
                  <a:schemeClr val="tx1"/>
                </a:solidFill>
              </a:rPr>
              <a:t>Click to edit Master title style</a:t>
            </a:r>
            <a:endParaRPr lang="en-GB" sz="5400" noProof="0">
              <a:solidFill>
                <a:schemeClr val="tx1"/>
              </a:solidFill>
            </a:endParaRPr>
          </a:p>
        </p:txBody>
      </p:sp>
      <p:sp>
        <p:nvSpPr>
          <p:cNvPr id="9" name="Subtitle 2">
            <a:extLst>
              <a:ext uri="{FF2B5EF4-FFF2-40B4-BE49-F238E27FC236}">
                <a16:creationId xmlns:a16="http://schemas.microsoft.com/office/drawing/2014/main" id="{79DF17D8-A326-44D6-A77D-42DA99E92786}"/>
              </a:ext>
            </a:extLst>
          </p:cNvPr>
          <p:cNvSpPr>
            <a:spLocks noGrp="1"/>
          </p:cNvSpPr>
          <p:nvPr>
            <p:ph type="subTitle" idx="1"/>
          </p:nvPr>
        </p:nvSpPr>
        <p:spPr>
          <a:xfrm>
            <a:off x="754841" y="4735799"/>
            <a:ext cx="6470693" cy="605256"/>
          </a:xfrm>
        </p:spPr>
        <p:txBody>
          <a:bodyPr rtlCol="0"/>
          <a:lstStyle/>
          <a:p>
            <a:pPr rtl="0"/>
            <a:r>
              <a:rPr lang="en-US" noProof="0">
                <a:solidFill>
                  <a:schemeClr val="tx1"/>
                </a:solidFill>
              </a:rPr>
              <a:t>Click to edit Master subtitle style</a:t>
            </a:r>
            <a:endParaRPr lang="en-GB" noProof="0">
              <a:solidFill>
                <a:schemeClr val="tx1"/>
              </a:solidFill>
            </a:endParaRPr>
          </a:p>
        </p:txBody>
      </p:sp>
    </p:spTree>
    <p:extLst>
      <p:ext uri="{BB962C8B-B14F-4D97-AF65-F5344CB8AC3E}">
        <p14:creationId xmlns:p14="http://schemas.microsoft.com/office/powerpoint/2010/main" val="485679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C34A642-8E00-4F15-9BE5-FED7F68AA98B}"/>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Rectangle 5">
            <a:extLst>
              <a:ext uri="{FF2B5EF4-FFF2-40B4-BE49-F238E27FC236}">
                <a16:creationId xmlns:a16="http://schemas.microsoft.com/office/drawing/2014/main" id="{EF018FF3-9740-4BA5-8515-EBFCC62322E6}"/>
              </a:ext>
              <a:ext uri="{C183D7F6-B498-43B3-948B-1728B52AA6E4}">
                <adec:decorative xmlns:adec="http://schemas.microsoft.com/office/drawing/2017/decorative" val="1"/>
              </a:ext>
            </a:extLst>
          </p:cNvPr>
          <p:cNvSpPr/>
          <p:nvPr userDrawn="1"/>
        </p:nvSpPr>
        <p:spPr>
          <a:xfrm>
            <a:off x="7848600" y="643467"/>
            <a:ext cx="3635926" cy="5113865"/>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89BEFBB5-382E-4634-9782-68859DEE12F7}"/>
              </a:ext>
              <a:ext uri="{C183D7F6-B498-43B3-948B-1728B52AA6E4}">
                <adec:decorative xmlns:adec="http://schemas.microsoft.com/office/drawing/2017/decorative" val="1"/>
              </a:ext>
            </a:extLst>
          </p:cNvPr>
          <p:cNvCxnSpPr/>
          <p:nvPr userDrawn="1"/>
        </p:nvCxnSpPr>
        <p:spPr>
          <a:xfrm>
            <a:off x="8173792" y="2660530"/>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CE069499-3ED9-4F5B-ADC9-5EBFC522E948}"/>
              </a:ext>
            </a:extLst>
          </p:cNvPr>
          <p:cNvSpPr>
            <a:spLocks noGrp="1"/>
          </p:cNvSpPr>
          <p:nvPr>
            <p:ph type="title" hasCustomPrompt="1"/>
          </p:nvPr>
        </p:nvSpPr>
        <p:spPr>
          <a:xfrm>
            <a:off x="8081400" y="1118014"/>
            <a:ext cx="3379080" cy="1450757"/>
          </a:xfrm>
        </p:spPr>
        <p:txBody>
          <a:bodyPr rtlCol="0"/>
          <a:lstStyle>
            <a:lvl1pPr>
              <a:defRPr>
                <a:solidFill>
                  <a:schemeClr val="bg1"/>
                </a:solidFill>
              </a:defRPr>
            </a:lvl1pPr>
          </a:lstStyle>
          <a:p>
            <a:pPr rtl="0"/>
            <a:r>
              <a:rPr lang="en-GB" noProof="0"/>
              <a:t>Click to add title</a:t>
            </a:r>
          </a:p>
        </p:txBody>
      </p:sp>
      <p:sp>
        <p:nvSpPr>
          <p:cNvPr id="15" name="Picture Placeholder 14">
            <a:extLst>
              <a:ext uri="{FF2B5EF4-FFF2-40B4-BE49-F238E27FC236}">
                <a16:creationId xmlns:a16="http://schemas.microsoft.com/office/drawing/2014/main" id="{04052F90-8192-445D-854C-F144C7CFAC76}"/>
              </a:ext>
            </a:extLst>
          </p:cNvPr>
          <p:cNvSpPr>
            <a:spLocks noGrp="1"/>
          </p:cNvSpPr>
          <p:nvPr>
            <p:ph type="pic" sz="quarter" idx="13"/>
          </p:nvPr>
        </p:nvSpPr>
        <p:spPr>
          <a:xfrm>
            <a:off x="640080" y="640080"/>
            <a:ext cx="3273552" cy="2395728"/>
          </a:xfrm>
          <a:solidFill>
            <a:schemeClr val="accent6"/>
          </a:solidFill>
        </p:spPr>
        <p:txBody>
          <a:bodyPr rtlCol="0"/>
          <a:lstStyle/>
          <a:p>
            <a:pPr rtl="0"/>
            <a:r>
              <a:rPr lang="en-US" noProof="0"/>
              <a:t>Click icon to add picture</a:t>
            </a:r>
            <a:endParaRPr lang="en-GB" noProof="0"/>
          </a:p>
        </p:txBody>
      </p:sp>
      <p:sp>
        <p:nvSpPr>
          <p:cNvPr id="16" name="Picture Placeholder 14">
            <a:extLst>
              <a:ext uri="{FF2B5EF4-FFF2-40B4-BE49-F238E27FC236}">
                <a16:creationId xmlns:a16="http://schemas.microsoft.com/office/drawing/2014/main" id="{51433AC9-3FFE-4C0D-A905-A0CB48FB81A1}"/>
              </a:ext>
            </a:extLst>
          </p:cNvPr>
          <p:cNvSpPr>
            <a:spLocks noGrp="1"/>
          </p:cNvSpPr>
          <p:nvPr>
            <p:ph type="pic" sz="quarter" idx="14"/>
          </p:nvPr>
        </p:nvSpPr>
        <p:spPr>
          <a:xfrm>
            <a:off x="4251960" y="640080"/>
            <a:ext cx="3273552" cy="2395728"/>
          </a:xfrm>
          <a:solidFill>
            <a:schemeClr val="accent6"/>
          </a:solidFill>
        </p:spPr>
        <p:txBody>
          <a:bodyPr rtlCol="0"/>
          <a:lstStyle/>
          <a:p>
            <a:pPr rtl="0"/>
            <a:r>
              <a:rPr lang="en-US" noProof="0"/>
              <a:t>Click icon to add picture</a:t>
            </a:r>
            <a:endParaRPr lang="en-GB" noProof="0"/>
          </a:p>
        </p:txBody>
      </p:sp>
      <p:sp>
        <p:nvSpPr>
          <p:cNvPr id="17" name="Picture Placeholder 14">
            <a:extLst>
              <a:ext uri="{FF2B5EF4-FFF2-40B4-BE49-F238E27FC236}">
                <a16:creationId xmlns:a16="http://schemas.microsoft.com/office/drawing/2014/main" id="{5054A368-7C94-4623-8670-651AAB51F2B6}"/>
              </a:ext>
            </a:extLst>
          </p:cNvPr>
          <p:cNvSpPr>
            <a:spLocks noGrp="1"/>
          </p:cNvSpPr>
          <p:nvPr>
            <p:ph type="pic" sz="quarter" idx="15"/>
          </p:nvPr>
        </p:nvSpPr>
        <p:spPr>
          <a:xfrm>
            <a:off x="640080" y="3364992"/>
            <a:ext cx="3273552" cy="2395728"/>
          </a:xfrm>
          <a:solidFill>
            <a:schemeClr val="accent6"/>
          </a:solidFill>
        </p:spPr>
        <p:txBody>
          <a:bodyPr rtlCol="0"/>
          <a:lstStyle/>
          <a:p>
            <a:pPr rtl="0"/>
            <a:r>
              <a:rPr lang="en-US" noProof="0"/>
              <a:t>Click icon to add picture</a:t>
            </a:r>
            <a:endParaRPr lang="en-GB" noProof="0"/>
          </a:p>
        </p:txBody>
      </p:sp>
      <p:sp>
        <p:nvSpPr>
          <p:cNvPr id="18" name="Picture Placeholder 14">
            <a:extLst>
              <a:ext uri="{FF2B5EF4-FFF2-40B4-BE49-F238E27FC236}">
                <a16:creationId xmlns:a16="http://schemas.microsoft.com/office/drawing/2014/main" id="{04D3A3D1-400C-4822-B959-96FF1469FD68}"/>
              </a:ext>
            </a:extLst>
          </p:cNvPr>
          <p:cNvSpPr>
            <a:spLocks noGrp="1"/>
          </p:cNvSpPr>
          <p:nvPr>
            <p:ph type="pic" sz="quarter" idx="16"/>
          </p:nvPr>
        </p:nvSpPr>
        <p:spPr>
          <a:xfrm>
            <a:off x="4251960" y="3364992"/>
            <a:ext cx="3273552" cy="2395728"/>
          </a:xfrm>
          <a:solidFill>
            <a:schemeClr val="accent6"/>
          </a:solidFill>
        </p:spPr>
        <p:txBody>
          <a:bodyPr rtlCol="0"/>
          <a:lstStyle/>
          <a:p>
            <a:pPr rtl="0"/>
            <a:r>
              <a:rPr lang="en-US" noProof="0"/>
              <a:t>Click icon to add picture</a:t>
            </a:r>
            <a:endParaRPr lang="en-GB" noProof="0"/>
          </a:p>
        </p:txBody>
      </p:sp>
      <p:sp>
        <p:nvSpPr>
          <p:cNvPr id="8" name="Text Placeholder 7">
            <a:extLst>
              <a:ext uri="{FF2B5EF4-FFF2-40B4-BE49-F238E27FC236}">
                <a16:creationId xmlns:a16="http://schemas.microsoft.com/office/drawing/2014/main" id="{D8B04F02-660E-4770-B563-1D977AFF4C66}"/>
              </a:ext>
            </a:extLst>
          </p:cNvPr>
          <p:cNvSpPr>
            <a:spLocks noGrp="1"/>
          </p:cNvSpPr>
          <p:nvPr>
            <p:ph type="body" sz="quarter" idx="17"/>
          </p:nvPr>
        </p:nvSpPr>
        <p:spPr>
          <a:xfrm>
            <a:off x="8086408" y="2789067"/>
            <a:ext cx="3176587" cy="2706687"/>
          </a:xfrm>
        </p:spPr>
        <p:txBody>
          <a:bodyPr rtlCol="0"/>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GB" noProof="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2737758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6" name="Title 9">
            <a:extLst>
              <a:ext uri="{FF2B5EF4-FFF2-40B4-BE49-F238E27FC236}">
                <a16:creationId xmlns:a16="http://schemas.microsoft.com/office/drawing/2014/main" id="{8832B6D9-0469-48A5-A85E-8C5D8EF86BE3}"/>
              </a:ext>
            </a:extLst>
          </p:cNvPr>
          <p:cNvSpPr>
            <a:spLocks noGrp="1"/>
          </p:cNvSpPr>
          <p:nvPr>
            <p:ph type="title"/>
          </p:nvPr>
        </p:nvSpPr>
        <p:spPr>
          <a:xfrm>
            <a:off x="1097280" y="286603"/>
            <a:ext cx="10058400" cy="1450757"/>
          </a:xfrm>
        </p:spPr>
        <p:txBody>
          <a:bodyPr rtlCol="0"/>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C8A8F00A-3EB2-4D4D-B4A7-990BB91D746D}"/>
              </a:ext>
              <a:ext uri="{C183D7F6-B498-43B3-948B-1728B52AA6E4}">
                <adec:decorative xmlns:adec="http://schemas.microsoft.com/office/drawing/2017/decorative" val="1"/>
              </a:ext>
            </a:extLst>
          </p:cNvPr>
          <p:cNvCxnSpPr/>
          <p:nvPr userDrawn="1"/>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11">
            <a:extLst>
              <a:ext uri="{FF2B5EF4-FFF2-40B4-BE49-F238E27FC236}">
                <a16:creationId xmlns:a16="http://schemas.microsoft.com/office/drawing/2014/main" id="{4142A7E4-A56F-4FC2-A81D-36A83134A219}"/>
              </a:ext>
            </a:extLst>
          </p:cNvPr>
          <p:cNvSpPr>
            <a:spLocks noGrp="1"/>
          </p:cNvSpPr>
          <p:nvPr>
            <p:ph idx="1"/>
          </p:nvPr>
        </p:nvSpPr>
        <p:spPr>
          <a:xfrm>
            <a:off x="1097281" y="2108201"/>
            <a:ext cx="3557016" cy="3760891"/>
          </a:xfrm>
        </p:spPr>
        <p:txBody>
          <a:bodyPr rtlCol="0"/>
          <a:lstStyle/>
          <a:p>
            <a:pPr lvl="0" rtl="0"/>
            <a:r>
              <a:rPr lang="en-US" noProof="0"/>
              <a:t>Click to edit Master text styles</a:t>
            </a:r>
          </a:p>
        </p:txBody>
      </p:sp>
      <p:sp>
        <p:nvSpPr>
          <p:cNvPr id="13" name="Picture Placeholder 12">
            <a:extLst>
              <a:ext uri="{FF2B5EF4-FFF2-40B4-BE49-F238E27FC236}">
                <a16:creationId xmlns:a16="http://schemas.microsoft.com/office/drawing/2014/main" id="{8A40EF35-BB21-4D3F-A9D6-2A92BFD0DDD5}"/>
              </a:ext>
            </a:extLst>
          </p:cNvPr>
          <p:cNvSpPr>
            <a:spLocks noGrp="1"/>
          </p:cNvSpPr>
          <p:nvPr>
            <p:ph type="pic" sz="quarter" idx="13"/>
          </p:nvPr>
        </p:nvSpPr>
        <p:spPr>
          <a:xfrm>
            <a:off x="4974336" y="2112264"/>
            <a:ext cx="3035808" cy="1837944"/>
          </a:xfrm>
          <a:solidFill>
            <a:schemeClr val="accent6"/>
          </a:solidFill>
        </p:spPr>
        <p:txBody>
          <a:bodyPr rtlCol="0"/>
          <a:lstStyle/>
          <a:p>
            <a:pPr rtl="0"/>
            <a:r>
              <a:rPr lang="en-US" noProof="0"/>
              <a:t>Click icon to add picture</a:t>
            </a:r>
            <a:endParaRPr lang="en-GB" noProof="0"/>
          </a:p>
        </p:txBody>
      </p:sp>
      <p:sp>
        <p:nvSpPr>
          <p:cNvPr id="14" name="Picture Placeholder 12">
            <a:extLst>
              <a:ext uri="{FF2B5EF4-FFF2-40B4-BE49-F238E27FC236}">
                <a16:creationId xmlns:a16="http://schemas.microsoft.com/office/drawing/2014/main" id="{F7CE5DD4-B27E-482B-8208-FA5A7BBC9AC9}"/>
              </a:ext>
            </a:extLst>
          </p:cNvPr>
          <p:cNvSpPr>
            <a:spLocks noGrp="1"/>
          </p:cNvSpPr>
          <p:nvPr>
            <p:ph type="pic" sz="quarter" idx="14"/>
          </p:nvPr>
        </p:nvSpPr>
        <p:spPr>
          <a:xfrm>
            <a:off x="4974336" y="4032504"/>
            <a:ext cx="3035808" cy="1837944"/>
          </a:xfrm>
          <a:solidFill>
            <a:schemeClr val="accent6"/>
          </a:solidFill>
        </p:spPr>
        <p:txBody>
          <a:bodyPr rtlCol="0"/>
          <a:lstStyle/>
          <a:p>
            <a:pPr rtl="0"/>
            <a:r>
              <a:rPr lang="en-US" noProof="0"/>
              <a:t>Click icon to add picture</a:t>
            </a:r>
            <a:endParaRPr lang="en-GB" noProof="0"/>
          </a:p>
        </p:txBody>
      </p:sp>
      <p:sp>
        <p:nvSpPr>
          <p:cNvPr id="15" name="Picture Placeholder 12">
            <a:extLst>
              <a:ext uri="{FF2B5EF4-FFF2-40B4-BE49-F238E27FC236}">
                <a16:creationId xmlns:a16="http://schemas.microsoft.com/office/drawing/2014/main" id="{1F796570-D07C-4638-8B80-227A6EF1A082}"/>
              </a:ext>
            </a:extLst>
          </p:cNvPr>
          <p:cNvSpPr>
            <a:spLocks noGrp="1"/>
          </p:cNvSpPr>
          <p:nvPr>
            <p:ph type="pic" sz="quarter" idx="15"/>
          </p:nvPr>
        </p:nvSpPr>
        <p:spPr>
          <a:xfrm>
            <a:off x="8110728" y="2112264"/>
            <a:ext cx="3035808" cy="3758184"/>
          </a:xfrm>
          <a:solidFill>
            <a:schemeClr val="accent6"/>
          </a:solidFill>
        </p:spPr>
        <p:txBody>
          <a:bodyPr rtlCol="0"/>
          <a:lstStyle/>
          <a:p>
            <a:pPr rtl="0"/>
            <a:r>
              <a:rPr lang="en-US" noProof="0"/>
              <a:t>Click icon to add picture</a:t>
            </a:r>
            <a:endParaRPr lang="en-GB" noProof="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GB" noProof="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425524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p:nvSpPr>
          <p:cNvPr id="6" name="Rectangle 5" descr="Tag=AccentColor&#10;Flavor=Dark&#10;Target=Fill">
            <a:extLst>
              <a:ext uri="{FF2B5EF4-FFF2-40B4-BE49-F238E27FC236}">
                <a16:creationId xmlns:a16="http://schemas.microsoft.com/office/drawing/2014/main" id="{17DBCCDB-B58C-45B3-9E63-49F7B0819260}"/>
              </a:ext>
            </a:extLst>
          </p:cNvPr>
          <p:cNvSpPr/>
          <p:nvPr userDrawn="1"/>
        </p:nvSpPr>
        <p:spPr bwMode="white">
          <a:xfrm>
            <a:off x="0" y="4953000"/>
            <a:ext cx="12192000" cy="1905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Title 1">
            <a:extLst>
              <a:ext uri="{FF2B5EF4-FFF2-40B4-BE49-F238E27FC236}">
                <a16:creationId xmlns:a16="http://schemas.microsoft.com/office/drawing/2014/main" id="{07B1649E-A273-4C2E-A9F2-D29871865897}"/>
              </a:ext>
            </a:extLst>
          </p:cNvPr>
          <p:cNvSpPr>
            <a:spLocks noGrp="1"/>
          </p:cNvSpPr>
          <p:nvPr>
            <p:ph type="ctrTitle"/>
          </p:nvPr>
        </p:nvSpPr>
        <p:spPr>
          <a:xfrm>
            <a:off x="1065197" y="5120640"/>
            <a:ext cx="10058400" cy="822960"/>
          </a:xfrm>
        </p:spPr>
        <p:txBody>
          <a:bodyPr rtlCol="0">
            <a:normAutofit/>
          </a:bodyPr>
          <a:lstStyle>
            <a:lvl1pPr>
              <a:defRPr>
                <a:solidFill>
                  <a:schemeClr val="bg1"/>
                </a:solidFill>
              </a:defRPr>
            </a:lvl1pPr>
          </a:lstStyle>
          <a:p>
            <a:pPr rtl="0"/>
            <a:r>
              <a:rPr lang="en-US" sz="3600" noProof="0">
                <a:solidFill>
                  <a:schemeClr val="bg1"/>
                </a:solidFill>
              </a:rPr>
              <a:t>Click to edit Master title style</a:t>
            </a:r>
            <a:endParaRPr lang="en-GB" sz="3600" noProof="0">
              <a:solidFill>
                <a:schemeClr val="bg1"/>
              </a:solidFill>
            </a:endParaRPr>
          </a:p>
        </p:txBody>
      </p:sp>
      <p:sp>
        <p:nvSpPr>
          <p:cNvPr id="8" name="Subtitle 2">
            <a:extLst>
              <a:ext uri="{FF2B5EF4-FFF2-40B4-BE49-F238E27FC236}">
                <a16:creationId xmlns:a16="http://schemas.microsoft.com/office/drawing/2014/main" id="{A72A6B42-C371-4562-8E40-9EE1906C8578}"/>
              </a:ext>
            </a:extLst>
          </p:cNvPr>
          <p:cNvSpPr>
            <a:spLocks noGrp="1"/>
          </p:cNvSpPr>
          <p:nvPr>
            <p:ph type="subTitle" idx="1"/>
          </p:nvPr>
        </p:nvSpPr>
        <p:spPr>
          <a:xfrm>
            <a:off x="1065212" y="5943600"/>
            <a:ext cx="10058400" cy="543513"/>
          </a:xfrm>
        </p:spPr>
        <p:txBody>
          <a:bodyPr rtlCol="0">
            <a:normAutofit/>
          </a:bodyPr>
          <a:lstStyle>
            <a:lvl1pPr>
              <a:defRPr>
                <a:solidFill>
                  <a:schemeClr val="bg1"/>
                </a:solidFill>
              </a:defRPr>
            </a:lvl1pPr>
          </a:lstStyle>
          <a:p>
            <a:pPr rtl="0"/>
            <a:r>
              <a:rPr lang="en-US" sz="1500" noProof="0">
                <a:solidFill>
                  <a:schemeClr val="bg1"/>
                </a:solidFill>
              </a:rPr>
              <a:t>Click to edit Master subtitle style</a:t>
            </a:r>
            <a:endParaRPr lang="en-GB" sz="1500" noProof="0">
              <a:solidFill>
                <a:schemeClr val="bg1"/>
              </a:solidFill>
            </a:endParaRPr>
          </a:p>
        </p:txBody>
      </p:sp>
      <p:sp>
        <p:nvSpPr>
          <p:cNvPr id="13" name="Picture Placeholder 12">
            <a:extLst>
              <a:ext uri="{FF2B5EF4-FFF2-40B4-BE49-F238E27FC236}">
                <a16:creationId xmlns:a16="http://schemas.microsoft.com/office/drawing/2014/main" id="{68504FFB-1664-4F66-BC31-100C8DD98346}"/>
              </a:ext>
            </a:extLst>
          </p:cNvPr>
          <p:cNvSpPr>
            <a:spLocks noGrp="1"/>
          </p:cNvSpPr>
          <p:nvPr>
            <p:ph type="pic" sz="quarter" idx="13"/>
          </p:nvPr>
        </p:nvSpPr>
        <p:spPr>
          <a:xfrm>
            <a:off x="635000" y="640080"/>
            <a:ext cx="3544888" cy="3931920"/>
          </a:xfrm>
          <a:solidFill>
            <a:schemeClr val="accent6"/>
          </a:solidFill>
        </p:spPr>
        <p:txBody>
          <a:bodyPr rtlCol="0"/>
          <a:lstStyle/>
          <a:p>
            <a:pPr rtl="0"/>
            <a:r>
              <a:rPr lang="en-US" noProof="0"/>
              <a:t>Click icon to add picture</a:t>
            </a:r>
            <a:endParaRPr lang="en-GB" noProof="0"/>
          </a:p>
        </p:txBody>
      </p:sp>
      <p:sp>
        <p:nvSpPr>
          <p:cNvPr id="14" name="Picture Placeholder 12">
            <a:extLst>
              <a:ext uri="{FF2B5EF4-FFF2-40B4-BE49-F238E27FC236}">
                <a16:creationId xmlns:a16="http://schemas.microsoft.com/office/drawing/2014/main" id="{1B45578D-1855-4EC0-9E45-E1630D11ACA5}"/>
              </a:ext>
            </a:extLst>
          </p:cNvPr>
          <p:cNvSpPr>
            <a:spLocks noGrp="1"/>
          </p:cNvSpPr>
          <p:nvPr>
            <p:ph type="pic" sz="quarter" idx="14"/>
          </p:nvPr>
        </p:nvSpPr>
        <p:spPr>
          <a:xfrm>
            <a:off x="4343400" y="640080"/>
            <a:ext cx="3544888" cy="3931920"/>
          </a:xfrm>
          <a:solidFill>
            <a:schemeClr val="accent6"/>
          </a:solidFill>
        </p:spPr>
        <p:txBody>
          <a:bodyPr rtlCol="0"/>
          <a:lstStyle/>
          <a:p>
            <a:pPr rtl="0"/>
            <a:r>
              <a:rPr lang="en-US" noProof="0"/>
              <a:t>Click icon to add picture</a:t>
            </a:r>
            <a:endParaRPr lang="en-GB" noProof="0"/>
          </a:p>
        </p:txBody>
      </p:sp>
      <p:sp>
        <p:nvSpPr>
          <p:cNvPr id="15" name="Picture Placeholder 12">
            <a:extLst>
              <a:ext uri="{FF2B5EF4-FFF2-40B4-BE49-F238E27FC236}">
                <a16:creationId xmlns:a16="http://schemas.microsoft.com/office/drawing/2014/main" id="{C93482C2-6151-4050-9F16-9952B0A017A3}"/>
              </a:ext>
            </a:extLst>
          </p:cNvPr>
          <p:cNvSpPr>
            <a:spLocks noGrp="1"/>
          </p:cNvSpPr>
          <p:nvPr>
            <p:ph type="pic" sz="quarter" idx="15"/>
          </p:nvPr>
        </p:nvSpPr>
        <p:spPr>
          <a:xfrm>
            <a:off x="8028432" y="640080"/>
            <a:ext cx="3544888" cy="3931920"/>
          </a:xfrm>
          <a:solidFill>
            <a:schemeClr val="accent6"/>
          </a:solidFill>
        </p:spPr>
        <p:txBody>
          <a:bodyPr rtlCol="0"/>
          <a:lstStyle/>
          <a:p>
            <a:pPr rtl="0"/>
            <a:r>
              <a:rPr lang="en-US" noProof="0"/>
              <a:t>Click icon to add picture</a:t>
            </a:r>
            <a:endParaRPr lang="en-GB" noProof="0"/>
          </a:p>
        </p:txBody>
      </p:sp>
    </p:spTree>
    <p:extLst>
      <p:ext uri="{BB962C8B-B14F-4D97-AF65-F5344CB8AC3E}">
        <p14:creationId xmlns:p14="http://schemas.microsoft.com/office/powerpoint/2010/main" val="468392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p:nvPr>
        </p:nvSpPr>
        <p:spPr>
          <a:xfrm>
            <a:off x="1188720" y="2313432"/>
            <a:ext cx="9966960" cy="3670837"/>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rtlCol="0"/>
          <a:lstStyle/>
          <a:p>
            <a:pPr rtl="0"/>
            <a:r>
              <a:rPr lang="en-GB" noProof="0"/>
              <a:t>Sample Footer Text</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rtlCol="0"/>
          <a:lstStyle/>
          <a:p>
            <a:pPr rtl="0"/>
            <a:r>
              <a:rPr lang="en-GB" noProof="0"/>
              <a:t>20XX</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6517863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02F1891-1ACC-4692-80A2-4F69EAAAE404}"/>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Title 1">
            <a:extLst>
              <a:ext uri="{FF2B5EF4-FFF2-40B4-BE49-F238E27FC236}">
                <a16:creationId xmlns:a16="http://schemas.microsoft.com/office/drawing/2014/main" id="{F29B458E-5354-42D4-AE10-8B2F796C3163}"/>
              </a:ext>
            </a:extLst>
          </p:cNvPr>
          <p:cNvSpPr>
            <a:spLocks noGrp="1"/>
          </p:cNvSpPr>
          <p:nvPr>
            <p:ph type="ctrTitle"/>
          </p:nvPr>
        </p:nvSpPr>
        <p:spPr>
          <a:xfrm>
            <a:off x="6730000" y="639097"/>
            <a:ext cx="4813072" cy="3494791"/>
          </a:xfrm>
        </p:spPr>
        <p:txBody>
          <a:bodyPr rtlCol="0">
            <a:normAutofit/>
          </a:bodyPr>
          <a:lstStyle/>
          <a:p>
            <a:pPr rtl="0"/>
            <a:r>
              <a:rPr lang="en-US" noProof="0"/>
              <a:t>Click to edit Master title style</a:t>
            </a:r>
            <a:endParaRPr lang="en-GB" noProof="0"/>
          </a:p>
        </p:txBody>
      </p:sp>
      <p:sp>
        <p:nvSpPr>
          <p:cNvPr id="7" name="Subtitle 2">
            <a:extLst>
              <a:ext uri="{FF2B5EF4-FFF2-40B4-BE49-F238E27FC236}">
                <a16:creationId xmlns:a16="http://schemas.microsoft.com/office/drawing/2014/main" id="{0B121E21-6D9B-46D0-957E-760B095BA4C2}"/>
              </a:ext>
            </a:extLst>
          </p:cNvPr>
          <p:cNvSpPr>
            <a:spLocks noGrp="1"/>
          </p:cNvSpPr>
          <p:nvPr>
            <p:ph type="subTitle" idx="1"/>
          </p:nvPr>
        </p:nvSpPr>
        <p:spPr>
          <a:xfrm>
            <a:off x="6729999" y="4455621"/>
            <a:ext cx="4829101" cy="1238616"/>
          </a:xfrm>
        </p:spPr>
        <p:txBody>
          <a:bodyPr rtlCol="0"/>
          <a:lstStyle/>
          <a:p>
            <a:pPr rtl="0"/>
            <a:r>
              <a:rPr lang="en-US" noProof="0"/>
              <a:t>Click to edit Master subtitle style</a:t>
            </a:r>
            <a:endParaRPr lang="en-GB" noProof="0"/>
          </a:p>
        </p:txBody>
      </p:sp>
      <p:cxnSp>
        <p:nvCxnSpPr>
          <p:cNvPr id="11" name="Straight Connector 10">
            <a:extLst>
              <a:ext uri="{FF2B5EF4-FFF2-40B4-BE49-F238E27FC236}">
                <a16:creationId xmlns:a16="http://schemas.microsoft.com/office/drawing/2014/main" id="{DB51B24F-7663-45C0-BE23-CD0AEFF51287}"/>
              </a:ext>
              <a:ext uri="{C183D7F6-B498-43B3-948B-1728B52AA6E4}">
                <adec:decorative xmlns:adec="http://schemas.microsoft.com/office/drawing/2017/decorative" val="1"/>
              </a:ext>
            </a:extLst>
          </p:cNvPr>
          <p:cNvCxnSpPr/>
          <p:nvPr userDrawn="1"/>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Picture Placeholder 11">
            <a:extLst>
              <a:ext uri="{FF2B5EF4-FFF2-40B4-BE49-F238E27FC236}">
                <a16:creationId xmlns:a16="http://schemas.microsoft.com/office/drawing/2014/main" id="{35ABBAD1-553F-4CC1-AB36-7C1BE5089D81}"/>
              </a:ext>
            </a:extLst>
          </p:cNvPr>
          <p:cNvSpPr>
            <a:spLocks noGrp="1"/>
          </p:cNvSpPr>
          <p:nvPr>
            <p:ph type="pic" sz="quarter" idx="13"/>
          </p:nvPr>
        </p:nvSpPr>
        <p:spPr>
          <a:xfrm>
            <a:off x="642938" y="640080"/>
            <a:ext cx="5449824" cy="2743200"/>
          </a:xfrm>
          <a:solidFill>
            <a:schemeClr val="accent6"/>
          </a:solidFill>
        </p:spPr>
        <p:txBody>
          <a:bodyPr rtlCol="0"/>
          <a:lstStyle/>
          <a:p>
            <a:pPr rtl="0"/>
            <a:r>
              <a:rPr lang="en-US" noProof="0"/>
              <a:t>Click icon to add picture</a:t>
            </a:r>
            <a:endParaRPr lang="en-GB" noProof="0"/>
          </a:p>
        </p:txBody>
      </p:sp>
      <p:sp>
        <p:nvSpPr>
          <p:cNvPr id="13" name="Picture Placeholder 11">
            <a:extLst>
              <a:ext uri="{FF2B5EF4-FFF2-40B4-BE49-F238E27FC236}">
                <a16:creationId xmlns:a16="http://schemas.microsoft.com/office/drawing/2014/main" id="{5C06EA1F-5BD5-4FE5-A059-6787DADCB591}"/>
              </a:ext>
            </a:extLst>
          </p:cNvPr>
          <p:cNvSpPr>
            <a:spLocks noGrp="1"/>
          </p:cNvSpPr>
          <p:nvPr>
            <p:ph type="pic" sz="quarter" idx="14"/>
          </p:nvPr>
        </p:nvSpPr>
        <p:spPr>
          <a:xfrm>
            <a:off x="640080" y="3474720"/>
            <a:ext cx="5449824" cy="2743200"/>
          </a:xfrm>
          <a:solidFill>
            <a:schemeClr val="accent6"/>
          </a:solidFill>
        </p:spPr>
        <p:txBody>
          <a:bodyPr rtlCol="0"/>
          <a:lstStyle/>
          <a:p>
            <a:pPr rtl="0"/>
            <a:r>
              <a:rPr lang="en-US" noProof="0"/>
              <a:t>Click icon to add picture</a:t>
            </a:r>
            <a:endParaRPr lang="en-GB" noProof="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GB" noProof="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294689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meline">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p:nvPr>
        </p:nvSpPr>
        <p:spPr>
          <a:xfrm>
            <a:off x="1188720" y="2463495"/>
            <a:ext cx="9966960" cy="3368653"/>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rtlCol="0"/>
          <a:lstStyle/>
          <a:p>
            <a:pPr rtl="0"/>
            <a:r>
              <a:rPr lang="en-GB" noProof="0"/>
              <a:t>Sample Footer Text</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rtlCol="0"/>
          <a:lstStyle/>
          <a:p>
            <a:pPr rtl="0"/>
            <a:r>
              <a:rPr lang="en-GB" noProof="0"/>
              <a:t>20XX</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7275982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rtlCol="0"/>
          <a:lstStyle/>
          <a:p>
            <a:pPr rtl="0"/>
            <a:r>
              <a:rPr lang="en-GB" noProof="0"/>
              <a:t>20XX</a:t>
            </a:r>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rtlCol="0"/>
          <a:lstStyle/>
          <a:p>
            <a:pPr rtl="0"/>
            <a:r>
              <a:rPr lang="en-GB" noProof="0"/>
              <a:t>Sample Footer Text</a:t>
            </a:r>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411917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rtlCol="0"/>
          <a:lstStyle/>
          <a:p>
            <a:pPr rtl="0"/>
            <a:r>
              <a:rPr lang="en-US" noProof="0"/>
              <a:t>Click to edit Master title style</a:t>
            </a:r>
            <a:endParaRPr lang="en-GB" noProof="0"/>
          </a:p>
        </p:txBody>
      </p:sp>
      <p:sp>
        <p:nvSpPr>
          <p:cNvPr id="3" name="Text Placeholder 2"/>
          <p:cNvSpPr>
            <a:spLocks noGrp="1"/>
          </p:cNvSpPr>
          <p:nvPr>
            <p:ph type="body" idx="1"/>
          </p:nvPr>
        </p:nvSpPr>
        <p:spPr>
          <a:xfrm>
            <a:off x="1188720" y="2057400"/>
            <a:ext cx="4639736" cy="736282"/>
          </a:xfrm>
        </p:spPr>
        <p:txBody>
          <a:bodyPr lIns="91440" rIns="91440" rtlCol="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188720" y="2958274"/>
            <a:ext cx="4639736" cy="2910821"/>
          </a:xfrm>
        </p:spPr>
        <p:txBody>
          <a:bodyPr rtlCol="0"/>
          <a:lstStyle>
            <a:lvl1pPr marL="342900" indent="-182880">
              <a:buClr>
                <a:schemeClr val="accent1"/>
              </a:buClr>
              <a:buFont typeface="Arial" panose="020B0604020202020204" pitchFamily="34" charset="0"/>
              <a:buChar char="•"/>
              <a:defRPr/>
            </a:lvl1pPr>
            <a:lvl2pPr marL="486918" indent="-182880">
              <a:buClr>
                <a:schemeClr val="accent1"/>
              </a:buClr>
              <a:buFont typeface="Arial" panose="020B0604020202020204" pitchFamily="34" charset="0"/>
              <a:buChar char="•"/>
              <a:defRPr/>
            </a:lvl2pPr>
            <a:lvl3pPr marL="669798" indent="-182880">
              <a:buClr>
                <a:schemeClr val="accent1"/>
              </a:buClr>
              <a:buFont typeface="Arial" panose="020B0604020202020204" pitchFamily="34" charset="0"/>
              <a:buChar char="•"/>
              <a:defRPr/>
            </a:lvl3pPr>
            <a:lvl4pPr marL="852678" indent="-182880">
              <a:buClr>
                <a:schemeClr val="accent1"/>
              </a:buClr>
              <a:buFont typeface="Arial" panose="020B0604020202020204" pitchFamily="34" charset="0"/>
              <a:buChar char="•"/>
              <a:defRPr/>
            </a:lvl4pPr>
            <a:lvl5pPr marL="1035558" indent="-182880">
              <a:buClr>
                <a:schemeClr val="accent1"/>
              </a:buClr>
              <a:buFont typeface="Arial" panose="020B0604020202020204" pitchFamily="34" charset="0"/>
              <a:buChar char="•"/>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6515944" y="2057400"/>
            <a:ext cx="4639736" cy="736282"/>
          </a:xfrm>
        </p:spPr>
        <p:txBody>
          <a:bodyPr lIns="91440" rIns="91440" rtlCol="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515944" y="2958273"/>
            <a:ext cx="4639736" cy="2910821"/>
          </a:xfrm>
        </p:spPr>
        <p:txBody>
          <a:bodyPr rtlCol="0"/>
          <a:lstStyle>
            <a:lvl1pPr marL="342900" indent="-182880">
              <a:buClr>
                <a:schemeClr val="accent1"/>
              </a:buClr>
              <a:buFont typeface="Arial" panose="020B0604020202020204" pitchFamily="34" charset="0"/>
              <a:buChar char="•"/>
              <a:defRPr/>
            </a:lvl1pPr>
            <a:lvl2pPr marL="486918" indent="-182880">
              <a:buClr>
                <a:schemeClr val="accent1"/>
              </a:buClr>
              <a:buFont typeface="Arial" panose="020B0604020202020204" pitchFamily="34" charset="0"/>
              <a:buChar char="•"/>
              <a:defRPr/>
            </a:lvl2pPr>
            <a:lvl3pPr marL="669798" indent="-182880">
              <a:buClr>
                <a:schemeClr val="accent1"/>
              </a:buClr>
              <a:buFont typeface="Arial" panose="020B0604020202020204" pitchFamily="34" charset="0"/>
              <a:buChar char="•"/>
              <a:defRPr/>
            </a:lvl3pPr>
            <a:lvl4pPr marL="852678" indent="-182880">
              <a:buClr>
                <a:schemeClr val="accent1"/>
              </a:buClr>
              <a:buFont typeface="Arial" panose="020B0604020202020204" pitchFamily="34" charset="0"/>
              <a:buChar char="•"/>
              <a:defRPr/>
            </a:lvl4pPr>
            <a:lvl5pPr marL="1035558" indent="-182880">
              <a:buClr>
                <a:schemeClr val="accent1"/>
              </a:buClr>
              <a:buFont typeface="Arial" panose="020B0604020202020204" pitchFamily="34" charset="0"/>
              <a:buChar char="•"/>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rtlCol="0"/>
          <a:lstStyle/>
          <a:p>
            <a:pPr rtl="0"/>
            <a:r>
              <a:rPr lang="en-GB" noProof="0"/>
              <a:t>Sample Footer Text</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rtlCol="0"/>
          <a:lstStyle/>
          <a:p>
            <a:pPr rtl="0"/>
            <a:r>
              <a:rPr lang="en-GB" noProof="0"/>
              <a:t>20XX</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9582296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rtlCol="0"/>
          <a:lstStyle/>
          <a:p>
            <a:pPr rtl="0"/>
            <a:r>
              <a:rPr lang="en-US" noProof="0"/>
              <a:t>Click to edit Master title style</a:t>
            </a:r>
            <a:endParaRPr lang="en-GB" noProof="0"/>
          </a:p>
        </p:txBody>
      </p:sp>
      <p:sp>
        <p:nvSpPr>
          <p:cNvPr id="3" name="Text Placeholder 2"/>
          <p:cNvSpPr>
            <a:spLocks noGrp="1"/>
          </p:cNvSpPr>
          <p:nvPr>
            <p:ph type="body" idx="1"/>
          </p:nvPr>
        </p:nvSpPr>
        <p:spPr>
          <a:xfrm>
            <a:off x="1188720" y="2057400"/>
            <a:ext cx="3200400" cy="736282"/>
          </a:xfrm>
        </p:spPr>
        <p:txBody>
          <a:bodyPr lIns="91440" rIns="91440" rtlCol="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188720" y="2958274"/>
            <a:ext cx="3200400" cy="2910821"/>
          </a:xfrm>
        </p:spPr>
        <p:txBody>
          <a:bodyPr rtlCol="0"/>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4572000" y="2051331"/>
            <a:ext cx="3200400" cy="736282"/>
          </a:xfrm>
        </p:spPr>
        <p:txBody>
          <a:bodyPr lIns="91440" rIns="91440" rtlCol="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4572000" y="2952204"/>
            <a:ext cx="3200400" cy="2910821"/>
          </a:xfrm>
        </p:spPr>
        <p:txBody>
          <a:bodyPr rtlCol="0"/>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3" name="Text Placeholder 4">
            <a:extLst>
              <a:ext uri="{FF2B5EF4-FFF2-40B4-BE49-F238E27FC236}">
                <a16:creationId xmlns:a16="http://schemas.microsoft.com/office/drawing/2014/main" id="{9721C62B-6826-4C4A-B41E-814C63BA513E}"/>
              </a:ext>
            </a:extLst>
          </p:cNvPr>
          <p:cNvSpPr>
            <a:spLocks noGrp="1"/>
          </p:cNvSpPr>
          <p:nvPr>
            <p:ph type="body" sz="quarter" idx="13"/>
          </p:nvPr>
        </p:nvSpPr>
        <p:spPr>
          <a:xfrm>
            <a:off x="7955280" y="2057400"/>
            <a:ext cx="3200400" cy="736282"/>
          </a:xfrm>
        </p:spPr>
        <p:txBody>
          <a:bodyPr lIns="91440" rIns="91440" rtlCol="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4" name="Content Placeholder 5">
            <a:extLst>
              <a:ext uri="{FF2B5EF4-FFF2-40B4-BE49-F238E27FC236}">
                <a16:creationId xmlns:a16="http://schemas.microsoft.com/office/drawing/2014/main" id="{9F5CD2DF-69E0-48BA-AFAC-83EFCE2ACC89}"/>
              </a:ext>
            </a:extLst>
          </p:cNvPr>
          <p:cNvSpPr>
            <a:spLocks noGrp="1"/>
          </p:cNvSpPr>
          <p:nvPr>
            <p:ph sz="quarter" idx="14"/>
          </p:nvPr>
        </p:nvSpPr>
        <p:spPr>
          <a:xfrm>
            <a:off x="7955280" y="2958273"/>
            <a:ext cx="3200400" cy="2910821"/>
          </a:xfrm>
        </p:spPr>
        <p:txBody>
          <a:bodyPr rtlCol="0"/>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rtlCol="0"/>
          <a:lstStyle/>
          <a:p>
            <a:pPr rtl="0"/>
            <a:r>
              <a:rPr lang="en-GB" noProof="0"/>
              <a:t>Sample Footer Text</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rtlCol="0"/>
          <a:lstStyle/>
          <a:p>
            <a:pPr rtl="0"/>
            <a:r>
              <a:rPr lang="en-GB" noProof="0"/>
              <a:t>20XX</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2335129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E592754-9FDD-4637-8931-8898DCEA2DAF}"/>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Rectangle 5">
            <a:extLst>
              <a:ext uri="{FF2B5EF4-FFF2-40B4-BE49-F238E27FC236}">
                <a16:creationId xmlns:a16="http://schemas.microsoft.com/office/drawing/2014/main" id="{33DE7C46-EBCB-4558-B868-C6E743BAE1A2}"/>
              </a:ext>
              <a:ext uri="{C183D7F6-B498-43B3-948B-1728B52AA6E4}">
                <adec:decorative xmlns:adec="http://schemas.microsoft.com/office/drawing/2017/decorative" val="1"/>
              </a:ext>
            </a:extLst>
          </p:cNvPr>
          <p:cNvSpPr/>
          <p:nvPr userDrawn="1"/>
        </p:nvSpPr>
        <p:spPr>
          <a:xfrm>
            <a:off x="707474" y="1238442"/>
            <a:ext cx="3635926" cy="43557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Title 1">
            <a:extLst>
              <a:ext uri="{FF2B5EF4-FFF2-40B4-BE49-F238E27FC236}">
                <a16:creationId xmlns:a16="http://schemas.microsoft.com/office/drawing/2014/main" id="{5EDD7626-E6F6-463F-8041-E2EC32830F0E}"/>
              </a:ext>
            </a:extLst>
          </p:cNvPr>
          <p:cNvSpPr>
            <a:spLocks noGrp="1"/>
          </p:cNvSpPr>
          <p:nvPr>
            <p:ph type="title"/>
          </p:nvPr>
        </p:nvSpPr>
        <p:spPr>
          <a:xfrm>
            <a:off x="948648" y="1419273"/>
            <a:ext cx="3153580" cy="1358188"/>
          </a:xfrm>
        </p:spPr>
        <p:txBody>
          <a:bodyPr rtlCol="0">
            <a:normAutofit/>
          </a:bodyPr>
          <a:lstStyle>
            <a:lvl1pPr>
              <a:defRPr baseline="0">
                <a:solidFill>
                  <a:schemeClr val="bg1"/>
                </a:solidFill>
              </a:defRPr>
            </a:lvl1pPr>
          </a:lstStyle>
          <a:p>
            <a:pPr rtl="0"/>
            <a:r>
              <a:rPr lang="en-US" sz="3600" noProof="0">
                <a:solidFill>
                  <a:schemeClr val="tx1"/>
                </a:solidFill>
              </a:rPr>
              <a:t>Click to edit Master title style</a:t>
            </a:r>
            <a:endParaRPr lang="en-GB" sz="3600" noProof="0">
              <a:solidFill>
                <a:schemeClr val="tx1"/>
              </a:solidFill>
            </a:endParaRPr>
          </a:p>
        </p:txBody>
      </p:sp>
      <p:cxnSp>
        <p:nvCxnSpPr>
          <p:cNvPr id="8" name="Straight Connector 7">
            <a:extLst>
              <a:ext uri="{FF2B5EF4-FFF2-40B4-BE49-F238E27FC236}">
                <a16:creationId xmlns:a16="http://schemas.microsoft.com/office/drawing/2014/main" id="{4D4A9276-3942-47EA-B16C-FEF66FB6F290}"/>
              </a:ext>
              <a:ext uri="{C183D7F6-B498-43B3-948B-1728B52AA6E4}">
                <adec:decorative xmlns:adec="http://schemas.microsoft.com/office/drawing/2017/decorative" val="1"/>
              </a:ext>
            </a:extLst>
          </p:cNvPr>
          <p:cNvCxnSpPr/>
          <p:nvPr userDrawn="1"/>
        </p:nvCxnSpPr>
        <p:spPr>
          <a:xfrm>
            <a:off x="1092128" y="2865016"/>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611DABEC-17D7-4DA3-9DEA-F5D74509D3AC}"/>
              </a:ext>
            </a:extLst>
          </p:cNvPr>
          <p:cNvSpPr>
            <a:spLocks noGrp="1"/>
          </p:cNvSpPr>
          <p:nvPr>
            <p:ph idx="1"/>
          </p:nvPr>
        </p:nvSpPr>
        <p:spPr>
          <a:xfrm>
            <a:off x="948648" y="2978254"/>
            <a:ext cx="3153580" cy="2444238"/>
          </a:xfrm>
        </p:spPr>
        <p:txBody>
          <a:bodyPr lIns="91440" rtlCol="0">
            <a:normAutofit/>
          </a:bodyPr>
          <a:lstStyle>
            <a:lvl1pPr>
              <a:defRPr>
                <a:solidFill>
                  <a:schemeClr val="bg1"/>
                </a:solidFill>
              </a:defRPr>
            </a:lvl1pPr>
          </a:lstStyle>
          <a:p>
            <a:pPr marL="0" lvl="0" indent="0" rtl="0">
              <a:lnSpc>
                <a:spcPct val="100000"/>
              </a:lnSpc>
              <a:buNone/>
            </a:pPr>
            <a:r>
              <a:rPr lang="en-US" sz="1600" noProof="0">
                <a:solidFill>
                  <a:schemeClr val="tx1"/>
                </a:solidFill>
              </a:rPr>
              <a:t>Click to edit Master text styles</a:t>
            </a:r>
          </a:p>
        </p:txBody>
      </p:sp>
      <p:sp>
        <p:nvSpPr>
          <p:cNvPr id="13" name="Picture Placeholder 12">
            <a:extLst>
              <a:ext uri="{FF2B5EF4-FFF2-40B4-BE49-F238E27FC236}">
                <a16:creationId xmlns:a16="http://schemas.microsoft.com/office/drawing/2014/main" id="{0A5B6691-D26A-472B-BB73-55A4E0649246}"/>
              </a:ext>
            </a:extLst>
          </p:cNvPr>
          <p:cNvSpPr>
            <a:spLocks noGrp="1"/>
          </p:cNvSpPr>
          <p:nvPr>
            <p:ph type="pic" sz="quarter" idx="13"/>
          </p:nvPr>
        </p:nvSpPr>
        <p:spPr>
          <a:xfrm>
            <a:off x="4672584" y="1234440"/>
            <a:ext cx="3264408" cy="4352544"/>
          </a:xfrm>
          <a:solidFill>
            <a:schemeClr val="accent6"/>
          </a:solidFill>
        </p:spPr>
        <p:txBody>
          <a:bodyPr rtlCol="0"/>
          <a:lstStyle/>
          <a:p>
            <a:pPr rtl="0"/>
            <a:r>
              <a:rPr lang="en-US" noProof="0"/>
              <a:t>Click icon to add picture</a:t>
            </a:r>
            <a:endParaRPr lang="en-GB" noProof="0"/>
          </a:p>
        </p:txBody>
      </p:sp>
      <p:sp>
        <p:nvSpPr>
          <p:cNvPr id="14" name="Picture Placeholder 12">
            <a:extLst>
              <a:ext uri="{FF2B5EF4-FFF2-40B4-BE49-F238E27FC236}">
                <a16:creationId xmlns:a16="http://schemas.microsoft.com/office/drawing/2014/main" id="{BF1FB629-3697-40BE-A9E2-962CC86418D3}"/>
              </a:ext>
            </a:extLst>
          </p:cNvPr>
          <p:cNvSpPr>
            <a:spLocks noGrp="1"/>
          </p:cNvSpPr>
          <p:nvPr>
            <p:ph type="pic" sz="quarter" idx="14"/>
          </p:nvPr>
        </p:nvSpPr>
        <p:spPr>
          <a:xfrm>
            <a:off x="8275320" y="1234440"/>
            <a:ext cx="3264408" cy="4352544"/>
          </a:xfrm>
          <a:solidFill>
            <a:schemeClr val="accent6"/>
          </a:solidFill>
        </p:spPr>
        <p:txBody>
          <a:bodyPr rtlCol="0"/>
          <a:lstStyle/>
          <a:p>
            <a:pPr rtl="0"/>
            <a:r>
              <a:rPr lang="en-US" noProof="0"/>
              <a:t>Click icon to add picture</a:t>
            </a:r>
            <a:endParaRPr lang="en-GB" noProof="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GB" noProof="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9272690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4E322D5-1CC3-400A-A187-55543F0E8B93}"/>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Title 13">
            <a:extLst>
              <a:ext uri="{FF2B5EF4-FFF2-40B4-BE49-F238E27FC236}">
                <a16:creationId xmlns:a16="http://schemas.microsoft.com/office/drawing/2014/main" id="{EAD2187F-4097-47C0-8330-56262D32831D}"/>
              </a:ext>
              <a:ext uri="{C183D7F6-B498-43B3-948B-1728B52AA6E4}">
                <adec:decorative xmlns:adec="http://schemas.microsoft.com/office/drawing/2017/decorative" val="0"/>
              </a:ext>
            </a:extLst>
          </p:cNvPr>
          <p:cNvSpPr>
            <a:spLocks noGrp="1"/>
          </p:cNvSpPr>
          <p:nvPr>
            <p:ph type="title"/>
          </p:nvPr>
        </p:nvSpPr>
        <p:spPr>
          <a:xfrm>
            <a:off x="7859485" y="634946"/>
            <a:ext cx="3690257" cy="1450757"/>
          </a:xfrm>
        </p:spPr>
        <p:txBody>
          <a:bodyPr rtlCol="0">
            <a:normAutofit/>
          </a:bodyPr>
          <a:lstStyle/>
          <a:p>
            <a:pPr rtl="0"/>
            <a:r>
              <a:rPr lang="en-US" noProof="0"/>
              <a:t>Click to edit Master title style</a:t>
            </a:r>
            <a:endParaRPr lang="en-GB" noProof="0"/>
          </a:p>
        </p:txBody>
      </p:sp>
      <p:cxnSp>
        <p:nvCxnSpPr>
          <p:cNvPr id="8" name="Straight Connector 7">
            <a:extLst>
              <a:ext uri="{FF2B5EF4-FFF2-40B4-BE49-F238E27FC236}">
                <a16:creationId xmlns:a16="http://schemas.microsoft.com/office/drawing/2014/main" id="{10523EF1-B104-45FE-925A-5C7906FA18C2}"/>
              </a:ext>
              <a:ext uri="{C183D7F6-B498-43B3-948B-1728B52AA6E4}">
                <adec:decorative xmlns:adec="http://schemas.microsoft.com/office/drawing/2017/decorative" val="1"/>
              </a:ext>
            </a:extLst>
          </p:cNvPr>
          <p:cNvCxnSpPr/>
          <p:nvPr userDrawn="1"/>
        </p:nvCxnSpPr>
        <p:spPr>
          <a:xfrm>
            <a:off x="7942633" y="2250460"/>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FA958037-C140-4697-8EAF-21C950A0ECC5}"/>
              </a:ext>
            </a:extLst>
          </p:cNvPr>
          <p:cNvSpPr>
            <a:spLocks noGrp="1"/>
          </p:cNvSpPr>
          <p:nvPr>
            <p:ph type="pic" sz="quarter" idx="13"/>
          </p:nvPr>
        </p:nvSpPr>
        <p:spPr>
          <a:xfrm>
            <a:off x="630936" y="640080"/>
            <a:ext cx="6912864" cy="5312664"/>
          </a:xfrm>
          <a:solidFill>
            <a:schemeClr val="accent6"/>
          </a:solidFill>
        </p:spPr>
        <p:txBody>
          <a:bodyPr rtlCol="0"/>
          <a:lstStyle/>
          <a:p>
            <a:pPr rtl="0"/>
            <a:r>
              <a:rPr lang="en-US" noProof="0"/>
              <a:t>Click icon to add picture</a:t>
            </a:r>
            <a:endParaRPr lang="en-GB" noProof="0"/>
          </a:p>
        </p:txBody>
      </p:sp>
      <p:sp>
        <p:nvSpPr>
          <p:cNvPr id="9" name="Content Placeholder 14">
            <a:extLst>
              <a:ext uri="{FF2B5EF4-FFF2-40B4-BE49-F238E27FC236}">
                <a16:creationId xmlns:a16="http://schemas.microsoft.com/office/drawing/2014/main" id="{44613BB0-E0E0-4B1C-9926-EBE53B5420E1}"/>
              </a:ext>
            </a:extLst>
          </p:cNvPr>
          <p:cNvSpPr>
            <a:spLocks noGrp="1"/>
          </p:cNvSpPr>
          <p:nvPr>
            <p:ph idx="1"/>
          </p:nvPr>
        </p:nvSpPr>
        <p:spPr>
          <a:xfrm>
            <a:off x="7859485" y="2407436"/>
            <a:ext cx="3690257" cy="3461658"/>
          </a:xfrm>
        </p:spPr>
        <p:txBody>
          <a:bodyPr rtlCol="0">
            <a:normAutofit/>
          </a:bodyPr>
          <a:lstStyle/>
          <a:p>
            <a:pPr lvl="0" rtl="0"/>
            <a:r>
              <a:rPr lang="en-US" noProof="0"/>
              <a:t>Click to edit Master text styles</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GB" noProof="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6315214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8810136-7130-4D10-A77D-0A7BA878209B}"/>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97280" y="758952"/>
            <a:ext cx="10058400" cy="3566160"/>
          </a:xfrm>
        </p:spPr>
        <p:txBody>
          <a:bodyPr rtlCol="0" anchor="b" anchorCtr="0">
            <a:normAutofit/>
          </a:bodyPr>
          <a:lstStyle>
            <a:lvl1pPr>
              <a:lnSpc>
                <a:spcPct val="90000"/>
              </a:lnSpc>
              <a:defRPr sz="8000" b="0">
                <a:solidFill>
                  <a:schemeClr val="tx1">
                    <a:lumMod val="85000"/>
                    <a:lumOff val="15000"/>
                  </a:schemeClr>
                </a:solidFill>
              </a:defRPr>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1097280" y="4663440"/>
            <a:ext cx="10058400" cy="1143000"/>
          </a:xfrm>
        </p:spPr>
        <p:txBody>
          <a:bodyPr lIns="91440" rIns="91440" rtlCol="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rtlCol="0"/>
          <a:lstStyle/>
          <a:p>
            <a:pPr rtl="0"/>
            <a:r>
              <a:rPr lang="en-GB" noProof="0"/>
              <a:t>20XX</a:t>
            </a:r>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rtlCol="0"/>
          <a:lstStyle/>
          <a:p>
            <a:pPr rtl="0"/>
            <a:r>
              <a:rPr lang="en-GB" noProof="0"/>
              <a:t>Sample Footer Text</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8263110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rtlCol="0"/>
          <a:lstStyle/>
          <a:p>
            <a:pPr rtl="0"/>
            <a:r>
              <a:rPr lang="en-US" noProof="0"/>
              <a:t>Click to edit Master title style</a:t>
            </a:r>
            <a:endParaRPr lang="en-GB" noProof="0"/>
          </a:p>
        </p:txBody>
      </p:sp>
      <p:sp>
        <p:nvSpPr>
          <p:cNvPr id="3" name="Content Placeholder 2"/>
          <p:cNvSpPr>
            <a:spLocks noGrp="1"/>
          </p:cNvSpPr>
          <p:nvPr>
            <p:ph sz="half" idx="1"/>
          </p:nvPr>
        </p:nvSpPr>
        <p:spPr>
          <a:xfrm>
            <a:off x="1188720" y="2120900"/>
            <a:ext cx="4639736" cy="3748193"/>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6515944" y="2120900"/>
            <a:ext cx="4639736" cy="3748194"/>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rtlCol="0"/>
          <a:lstStyle/>
          <a:p>
            <a:pPr rtl="0"/>
            <a:r>
              <a:rPr lang="en-GB" noProof="0"/>
              <a:t>20XX</a:t>
            </a:r>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rtlCol="0"/>
          <a:lstStyle/>
          <a:p>
            <a:pPr rtl="0"/>
            <a:r>
              <a:rPr lang="en-GB" noProof="0"/>
              <a:t>Sample Footer Text</a:t>
            </a:r>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8267555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BD637E5-EBAC-4C88-BDAB-D589FAE7B950}"/>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GB" noProof="0"/>
              <a:t>20XX</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Sample Footer Text</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4756676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43466" y="786383"/>
            <a:ext cx="3517567" cy="2093975"/>
          </a:xfrm>
        </p:spPr>
        <p:txBody>
          <a:bodyPr rtlCol="0" anchor="b">
            <a:normAutofit/>
          </a:bodyPr>
          <a:lstStyle>
            <a:lvl1pPr>
              <a:lnSpc>
                <a:spcPct val="90000"/>
              </a:lnSpc>
              <a:defRPr sz="3600" b="0">
                <a:solidFill>
                  <a:srgbClr val="FFFFFF"/>
                </a:solidFill>
              </a:defRPr>
            </a:lvl1pPr>
          </a:lstStyle>
          <a:p>
            <a:pPr rtl="0"/>
            <a:r>
              <a:rPr lang="en-US" noProof="0"/>
              <a:t>Click to edit Master title style</a:t>
            </a:r>
            <a:endParaRPr lang="en-GB" noProof="0"/>
          </a:p>
        </p:txBody>
      </p:sp>
      <p:sp>
        <p:nvSpPr>
          <p:cNvPr id="3" name="Content Placeholder 2"/>
          <p:cNvSpPr>
            <a:spLocks noGrp="1"/>
          </p:cNvSpPr>
          <p:nvPr>
            <p:ph idx="1"/>
          </p:nvPr>
        </p:nvSpPr>
        <p:spPr>
          <a:xfrm>
            <a:off x="5458984" y="812799"/>
            <a:ext cx="5928344" cy="5294757"/>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643465" y="3043050"/>
            <a:ext cx="3517567" cy="3064505"/>
          </a:xfrm>
        </p:spPr>
        <p:txBody>
          <a:bodyPr lIns="91440" rIns="91440" rtlCol="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a:xfrm>
            <a:off x="643464" y="6446520"/>
            <a:ext cx="3517568" cy="365125"/>
          </a:xfrm>
        </p:spPr>
        <p:txBody>
          <a:bodyPr rtlCol="0"/>
          <a:lstStyle>
            <a:lvl1pPr algn="l">
              <a:defRPr/>
            </a:lvl1pPr>
          </a:lstStyle>
          <a:p>
            <a:pPr rtl="0"/>
            <a:r>
              <a:rPr lang="en-GB" noProof="0"/>
              <a:t>20XX</a:t>
            </a:r>
          </a:p>
        </p:txBody>
      </p:sp>
      <p:sp>
        <p:nvSpPr>
          <p:cNvPr id="6" name="Footer Placeholder 5"/>
          <p:cNvSpPr>
            <a:spLocks noGrp="1"/>
          </p:cNvSpPr>
          <p:nvPr>
            <p:ph type="ftr" sz="quarter" idx="11"/>
          </p:nvPr>
        </p:nvSpPr>
        <p:spPr>
          <a:xfrm>
            <a:off x="5458983" y="6446520"/>
            <a:ext cx="5334019" cy="365125"/>
          </a:xfrm>
        </p:spPr>
        <p:txBody>
          <a:bodyPr rtlCol="0"/>
          <a:lstStyle>
            <a:lvl1pPr algn="l">
              <a:defRPr>
                <a:solidFill>
                  <a:schemeClr val="tx2"/>
                </a:solidFill>
              </a:defRPr>
            </a:lvl1pPr>
          </a:lstStyle>
          <a:p>
            <a:pPr rtl="0"/>
            <a:r>
              <a:rPr lang="en-GB" noProof="0"/>
              <a:t>Sample Footer Text</a:t>
            </a:r>
          </a:p>
        </p:txBody>
      </p:sp>
      <p:sp>
        <p:nvSpPr>
          <p:cNvPr id="7" name="Slide Number Placeholder 6"/>
          <p:cNvSpPr>
            <a:spLocks noGrp="1"/>
          </p:cNvSpPr>
          <p:nvPr>
            <p:ph type="sldNum" sz="quarter" idx="12"/>
          </p:nvPr>
        </p:nvSpPr>
        <p:spPr/>
        <p:txBody>
          <a:bodyPr rtlCol="0"/>
          <a:lstStyle>
            <a:lvl1pPr>
              <a:defRPr>
                <a:solidFill>
                  <a:schemeClr val="tx2"/>
                </a:solidFill>
              </a:defRPr>
            </a:lvl1pPr>
          </a:lstStyle>
          <a:p>
            <a:pPr rtl="0"/>
            <a:fld id="{3A98EE3D-8CD1-4C3F-BD1C-C98C9596463C}" type="slidenum">
              <a:rPr lang="en-GB" noProof="0" smtClean="0"/>
              <a:pPr/>
              <a:t>‹#›</a:t>
            </a:fld>
            <a:endParaRPr lang="en-GB" noProof="0"/>
          </a:p>
        </p:txBody>
      </p:sp>
    </p:spTree>
    <p:extLst>
      <p:ext uri="{BB962C8B-B14F-4D97-AF65-F5344CB8AC3E}">
        <p14:creationId xmlns:p14="http://schemas.microsoft.com/office/powerpoint/2010/main" val="12471280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2" name="Title 1"/>
          <p:cNvSpPr>
            <a:spLocks noGrp="1"/>
          </p:cNvSpPr>
          <p:nvPr>
            <p:ph type="title"/>
          </p:nvPr>
        </p:nvSpPr>
        <p:spPr>
          <a:xfrm>
            <a:off x="1097279" y="4799362"/>
            <a:ext cx="10113645" cy="743682"/>
          </a:xfrm>
        </p:spPr>
        <p:txBody>
          <a:bodyPr tIns="0" bIns="0" rtlCol="0" anchor="b">
            <a:noAutofit/>
          </a:bodyPr>
          <a:lstStyle>
            <a:lvl1pPr>
              <a:defRPr sz="3600" b="0">
                <a:solidFill>
                  <a:srgbClr val="FFFFFF"/>
                </a:solidFill>
              </a:defRPr>
            </a:lvl1pPr>
          </a:lstStyle>
          <a:p>
            <a:pPr rtl="0"/>
            <a:r>
              <a:rPr lang="en-US" noProof="0"/>
              <a:t>Click to edit Master title style</a:t>
            </a:r>
            <a:endParaRPr lang="en-GB" noProof="0"/>
          </a:p>
        </p:txBody>
      </p:sp>
      <p:sp>
        <p:nvSpPr>
          <p:cNvPr id="4" name="Text Placeholder 3"/>
          <p:cNvSpPr>
            <a:spLocks noGrp="1"/>
          </p:cNvSpPr>
          <p:nvPr>
            <p:ph type="body" sz="half" idx="2"/>
          </p:nvPr>
        </p:nvSpPr>
        <p:spPr>
          <a:xfrm>
            <a:off x="1097279" y="5715000"/>
            <a:ext cx="10113264" cy="609600"/>
          </a:xfrm>
        </p:spPr>
        <p:txBody>
          <a:bodyPr lIns="91440" tIns="0" rIns="91440" bIns="0" rtlCol="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lvl1pPr>
              <a:defRPr/>
            </a:lvl1pPr>
          </a:lstStyle>
          <a:p>
            <a:pPr rtl="0"/>
            <a:r>
              <a:rPr lang="en-GB" noProof="0"/>
              <a:t>20XX</a:t>
            </a:r>
          </a:p>
        </p:txBody>
      </p:sp>
      <p:sp>
        <p:nvSpPr>
          <p:cNvPr id="6" name="Footer Placeholder 5"/>
          <p:cNvSpPr>
            <a:spLocks noGrp="1"/>
          </p:cNvSpPr>
          <p:nvPr>
            <p:ph type="ftr" sz="quarter" idx="11"/>
          </p:nvPr>
        </p:nvSpPr>
        <p:spPr>
          <a:xfrm>
            <a:off x="1097279" y="6446838"/>
            <a:ext cx="6818262" cy="365125"/>
          </a:xfrm>
        </p:spPr>
        <p:txBody>
          <a:bodyPr rtlCol="0"/>
          <a:lstStyle/>
          <a:p>
            <a:pPr algn="l" rtl="0"/>
            <a:r>
              <a:rPr lang="en-GB" noProof="0"/>
              <a:t>Sample Footer Text</a:t>
            </a:r>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4083663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1188720" y="2108201"/>
            <a:ext cx="9966960" cy="3760891"/>
          </a:xfrm>
          <a:prstGeom prst="rect">
            <a:avLst/>
          </a:prstGeom>
        </p:spPr>
        <p:txBody>
          <a:bodyPr vert="horz" lIns="0" tIns="45720" rIns="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pPr rtl="0"/>
            <a:r>
              <a:rPr lang="en-GB" noProof="0"/>
              <a:t>20XX</a:t>
            </a:r>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pPr rtl="0"/>
            <a:r>
              <a:rPr lang="en-GB" noProof="0"/>
              <a:t>Sample Footer Text</a:t>
            </a:r>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1050">
                <a:solidFill>
                  <a:srgbClr val="FFFFFF"/>
                </a:solidFill>
              </a:defRPr>
            </a:lvl1pPr>
          </a:lstStyle>
          <a:p>
            <a:pPr rtl="0"/>
            <a:fld id="{3A98EE3D-8CD1-4C3F-BD1C-C98C9596463C}" type="slidenum">
              <a:rPr lang="en-GB" noProof="0" smtClean="0"/>
              <a:t>‹#›</a:t>
            </a:fld>
            <a:endParaRPr lang="en-GB" noProof="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5577518"/>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6" r:id="rId3"/>
    <p:sldLayoutId id="2147483735" r:id="rId4"/>
    <p:sldLayoutId id="2147483722" r:id="rId5"/>
    <p:sldLayoutId id="2147483734" r:id="rId6"/>
    <p:sldLayoutId id="2147483745" r:id="rId7"/>
    <p:sldLayoutId id="2147483726" r:id="rId8"/>
    <p:sldLayoutId id="2147483725" r:id="rId9"/>
    <p:sldLayoutId id="2147483743" r:id="rId10"/>
    <p:sldLayoutId id="2147483737" r:id="rId11"/>
    <p:sldLayoutId id="2147483738" r:id="rId12"/>
    <p:sldLayoutId id="2147483723" r:id="rId13"/>
    <p:sldLayoutId id="2147483724" r:id="rId14"/>
    <p:sldLayoutId id="2147483727" r:id="rId15"/>
    <p:sldLayoutId id="2147483728" r:id="rId16"/>
    <p:sldLayoutId id="2147483729" r:id="rId17"/>
  </p:sldLayoutIdLst>
  <p:hf hdr="0"/>
  <p:txStyles>
    <p:titleStyle>
      <a:lvl1pPr algn="l" defTabSz="914400" rtl="0" eaLnBrk="1" latinLnBrk="0" hangingPunct="1">
        <a:lnSpc>
          <a:spcPct val="90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8.jpe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hyperlink" Target="https://pxhere.com/en/photo/1550089"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7" Type="http://schemas.openxmlformats.org/officeDocument/2006/relationships/hyperlink" Target="https://freepngimg.com/png/55093-rewards-free-clipart-hd" TargetMode="External"/><Relationship Id="rId2" Type="http://schemas.openxmlformats.org/officeDocument/2006/relationships/notesSlide" Target="../notesSlides/notesSlide9.xml"/><Relationship Id="rId1" Type="http://schemas.openxmlformats.org/officeDocument/2006/relationships/slideLayout" Target="../slideLayouts/slideLayout9.xml"/><Relationship Id="rId6" Type="http://schemas.openxmlformats.org/officeDocument/2006/relationships/image" Target="../media/image13.png"/><Relationship Id="rId5" Type="http://schemas.openxmlformats.org/officeDocument/2006/relationships/hyperlink" Target="https://creativecommons.org/licenses/by-sa/3.0/" TargetMode="External"/><Relationship Id="rId4" Type="http://schemas.openxmlformats.org/officeDocument/2006/relationships/hyperlink" Target="https://www.thebluediamondgallery.com/handwriting/r/reward.html"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group of people sitting at a table">
            <a:extLst>
              <a:ext uri="{FF2B5EF4-FFF2-40B4-BE49-F238E27FC236}">
                <a16:creationId xmlns:a16="http://schemas.microsoft.com/office/drawing/2014/main" id="{15FF348E-C446-4450-8262-D18488C886AA}"/>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1524" y="0"/>
            <a:ext cx="12188952" cy="6858000"/>
          </a:xfrm>
        </p:spPr>
      </p:pic>
      <p:sp>
        <p:nvSpPr>
          <p:cNvPr id="4" name="Title 3">
            <a:extLst>
              <a:ext uri="{FF2B5EF4-FFF2-40B4-BE49-F238E27FC236}">
                <a16:creationId xmlns:a16="http://schemas.microsoft.com/office/drawing/2014/main" id="{D7559F58-E7E3-4312-BFB5-D3B5719E827E}"/>
              </a:ext>
            </a:extLst>
          </p:cNvPr>
          <p:cNvSpPr>
            <a:spLocks noGrp="1"/>
          </p:cNvSpPr>
          <p:nvPr>
            <p:ph type="ctrTitle"/>
          </p:nvPr>
        </p:nvSpPr>
        <p:spPr>
          <a:xfrm>
            <a:off x="0" y="2762655"/>
            <a:ext cx="7675123" cy="2818993"/>
          </a:xfrm>
        </p:spPr>
        <p:txBody>
          <a:bodyPr rtlCol="0">
            <a:normAutofit/>
          </a:bodyPr>
          <a:lstStyle/>
          <a:p>
            <a:r>
              <a:rPr lang="en-GB" sz="3200" dirty="0"/>
              <a:t>Effective Team Working and Communication (</a:t>
            </a:r>
            <a:r>
              <a:rPr lang="en-GB" sz="2700" dirty="0"/>
              <a:t>Reward, Recognition, and Delegation )</a:t>
            </a:r>
          </a:p>
        </p:txBody>
      </p:sp>
      <p:sp>
        <p:nvSpPr>
          <p:cNvPr id="5" name="Subtitle 4">
            <a:extLst>
              <a:ext uri="{FF2B5EF4-FFF2-40B4-BE49-F238E27FC236}">
                <a16:creationId xmlns:a16="http://schemas.microsoft.com/office/drawing/2014/main" id="{EF502785-6557-4038-9743-2ABFF39CB24A}"/>
              </a:ext>
            </a:extLst>
          </p:cNvPr>
          <p:cNvSpPr>
            <a:spLocks noGrp="1"/>
          </p:cNvSpPr>
          <p:nvPr>
            <p:ph type="subTitle" idx="1"/>
          </p:nvPr>
        </p:nvSpPr>
        <p:spPr>
          <a:xfrm>
            <a:off x="754841" y="4747098"/>
            <a:ext cx="6470693" cy="593957"/>
          </a:xfrm>
        </p:spPr>
        <p:txBody>
          <a:bodyPr rtlCol="0">
            <a:normAutofit fontScale="62500" lnSpcReduction="20000"/>
          </a:bodyPr>
          <a:lstStyle/>
          <a:p>
            <a:pPr rtl="0"/>
            <a:r>
              <a:rPr lang="en-GB" dirty="0"/>
              <a:t>Sophia Sammut</a:t>
            </a:r>
          </a:p>
          <a:p>
            <a:pPr rtl="0"/>
            <a:r>
              <a:rPr lang="en-GB" dirty="0"/>
              <a:t>BMSW4009</a:t>
            </a:r>
          </a:p>
        </p:txBody>
      </p:sp>
    </p:spTree>
    <p:extLst>
      <p:ext uri="{BB962C8B-B14F-4D97-AF65-F5344CB8AC3E}">
        <p14:creationId xmlns:p14="http://schemas.microsoft.com/office/powerpoint/2010/main" val="3316697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E699D-9FC2-483D-9B52-64E766D1C93C}"/>
              </a:ext>
            </a:extLst>
          </p:cNvPr>
          <p:cNvSpPr>
            <a:spLocks noGrp="1"/>
          </p:cNvSpPr>
          <p:nvPr>
            <p:ph type="title"/>
          </p:nvPr>
        </p:nvSpPr>
        <p:spPr>
          <a:xfrm>
            <a:off x="8081400" y="1118014"/>
            <a:ext cx="3379080" cy="719969"/>
          </a:xfrm>
        </p:spPr>
        <p:txBody>
          <a:bodyPr rtlCol="0">
            <a:normAutofit fontScale="90000"/>
          </a:bodyPr>
          <a:lstStyle/>
          <a:p>
            <a:pPr rtl="0"/>
            <a:r>
              <a:rPr lang="en-GB" dirty="0"/>
              <a:t>Agenda</a:t>
            </a:r>
          </a:p>
        </p:txBody>
      </p:sp>
      <p:pic>
        <p:nvPicPr>
          <p:cNvPr id="9" name="Picture Placeholder 8" descr="Handshake">
            <a:extLst>
              <a:ext uri="{FF2B5EF4-FFF2-40B4-BE49-F238E27FC236}">
                <a16:creationId xmlns:a16="http://schemas.microsoft.com/office/drawing/2014/main" id="{E1E7078F-FB9C-41E6-961A-AA789AD0D6FE}"/>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640080" y="640080"/>
            <a:ext cx="3273552" cy="2395728"/>
          </a:xfrm>
        </p:spPr>
      </p:pic>
      <p:pic>
        <p:nvPicPr>
          <p:cNvPr id="11" name="Picture Placeholder 10" descr="A close-up of a table &amp; chairs">
            <a:extLst>
              <a:ext uri="{FF2B5EF4-FFF2-40B4-BE49-F238E27FC236}">
                <a16:creationId xmlns:a16="http://schemas.microsoft.com/office/drawing/2014/main" id="{85CCA26B-B0A3-42E8-B737-81A01EB80949}"/>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4251960" y="640080"/>
            <a:ext cx="3273552" cy="2395728"/>
          </a:xfrm>
        </p:spPr>
      </p:pic>
      <p:pic>
        <p:nvPicPr>
          <p:cNvPr id="13" name="Picture Placeholder 12" descr="People sitting at a table with their laptops">
            <a:extLst>
              <a:ext uri="{FF2B5EF4-FFF2-40B4-BE49-F238E27FC236}">
                <a16:creationId xmlns:a16="http://schemas.microsoft.com/office/drawing/2014/main" id="{F8945C07-4A93-4269-9888-725F3819E3EC}"/>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a:stretch/>
        </p:blipFill>
        <p:spPr>
          <a:xfrm>
            <a:off x="640080" y="3364992"/>
            <a:ext cx="3273552" cy="2395728"/>
          </a:xfrm>
        </p:spPr>
      </p:pic>
      <p:pic>
        <p:nvPicPr>
          <p:cNvPr id="15" name="Picture Placeholder 14" descr="Close up desk, with glasses, a mug and laptop">
            <a:extLst>
              <a:ext uri="{FF2B5EF4-FFF2-40B4-BE49-F238E27FC236}">
                <a16:creationId xmlns:a16="http://schemas.microsoft.com/office/drawing/2014/main" id="{825DBACB-DCFD-479A-AD19-03C804BC179B}"/>
              </a:ext>
            </a:extLst>
          </p:cNvPr>
          <p:cNvPicPr>
            <a:picLocks noGrp="1" noChangeAspect="1"/>
          </p:cNvPicPr>
          <p:nvPr>
            <p:ph type="pic" sz="quarter" idx="16"/>
          </p:nvPr>
        </p:nvPicPr>
        <p:blipFill rotWithShape="1">
          <a:blip r:embed="rId6" cstate="screen">
            <a:extLst>
              <a:ext uri="{28A0092B-C50C-407E-A947-70E740481C1C}">
                <a14:useLocalDpi xmlns:a14="http://schemas.microsoft.com/office/drawing/2010/main" val="0"/>
              </a:ext>
            </a:extLst>
          </a:blip>
          <a:srcRect/>
          <a:stretch/>
        </p:blipFill>
        <p:spPr>
          <a:xfrm>
            <a:off x="4251960" y="3364992"/>
            <a:ext cx="3273552" cy="2395728"/>
          </a:xfrm>
        </p:spPr>
      </p:pic>
      <p:sp>
        <p:nvSpPr>
          <p:cNvPr id="3" name="Content Placeholder 2">
            <a:extLst>
              <a:ext uri="{FF2B5EF4-FFF2-40B4-BE49-F238E27FC236}">
                <a16:creationId xmlns:a16="http://schemas.microsoft.com/office/drawing/2014/main" id="{193CA132-7D5D-4211-B55D-004BEBAF221D}"/>
              </a:ext>
            </a:extLst>
          </p:cNvPr>
          <p:cNvSpPr>
            <a:spLocks noGrp="1"/>
          </p:cNvSpPr>
          <p:nvPr>
            <p:ph type="body" sz="quarter" idx="17"/>
          </p:nvPr>
        </p:nvSpPr>
        <p:spPr>
          <a:xfrm>
            <a:off x="8081400" y="1973943"/>
            <a:ext cx="3176587" cy="3766043"/>
          </a:xfrm>
        </p:spPr>
        <p:txBody>
          <a:bodyPr rtlCol="0">
            <a:normAutofit/>
          </a:bodyPr>
          <a:lstStyle/>
          <a:p>
            <a:pPr>
              <a:buFont typeface="Wingdings" panose="05000000000000000000" pitchFamily="2" charset="2"/>
              <a:buChar char="v"/>
            </a:pPr>
            <a:r>
              <a:rPr lang="en-GB" sz="1800" dirty="0"/>
              <a:t> Importance of Reward and Recognition</a:t>
            </a:r>
          </a:p>
          <a:p>
            <a:pPr>
              <a:buFont typeface="Wingdings" panose="05000000000000000000" pitchFamily="2" charset="2"/>
              <a:buChar char="v"/>
            </a:pPr>
            <a:r>
              <a:rPr lang="en-GB" sz="1800" dirty="0"/>
              <a:t>Types of Rewards</a:t>
            </a:r>
          </a:p>
          <a:p>
            <a:pPr>
              <a:buFont typeface="Wingdings" panose="05000000000000000000" pitchFamily="2" charset="2"/>
              <a:buChar char="v"/>
            </a:pPr>
            <a:r>
              <a:rPr lang="en-GB" sz="1800" dirty="0"/>
              <a:t> Recognition Strategies</a:t>
            </a:r>
          </a:p>
          <a:p>
            <a:pPr>
              <a:buFont typeface="Wingdings" panose="05000000000000000000" pitchFamily="2" charset="2"/>
              <a:buChar char="v"/>
            </a:pPr>
            <a:r>
              <a:rPr lang="en-GB" sz="1800" dirty="0"/>
              <a:t>Benefits of Recognition</a:t>
            </a:r>
          </a:p>
          <a:p>
            <a:pPr>
              <a:buFont typeface="Wingdings" panose="05000000000000000000" pitchFamily="2" charset="2"/>
              <a:buChar char="v"/>
            </a:pPr>
            <a:r>
              <a:rPr lang="en-GB" sz="1800" dirty="0"/>
              <a:t>Effective Delegation in Teams</a:t>
            </a:r>
          </a:p>
          <a:p>
            <a:pPr>
              <a:buFont typeface="Wingdings" panose="05000000000000000000" pitchFamily="2" charset="2"/>
              <a:buChar char="v"/>
            </a:pPr>
            <a:r>
              <a:rPr lang="en-GB" sz="1800" dirty="0"/>
              <a:t>Steps for Effective Delegation </a:t>
            </a:r>
          </a:p>
          <a:p>
            <a:pPr>
              <a:buFont typeface="Wingdings" panose="05000000000000000000" pitchFamily="2" charset="2"/>
              <a:buChar char="v"/>
            </a:pPr>
            <a:r>
              <a:rPr lang="en-GB" dirty="0"/>
              <a:t>Overcoming Delegation Challenges </a:t>
            </a:r>
          </a:p>
        </p:txBody>
      </p:sp>
    </p:spTree>
    <p:extLst>
      <p:ext uri="{BB962C8B-B14F-4D97-AF65-F5344CB8AC3E}">
        <p14:creationId xmlns:p14="http://schemas.microsoft.com/office/powerpoint/2010/main" val="22333910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BF798-8948-401D-89CE-1ED6136ED254}"/>
              </a:ext>
            </a:extLst>
          </p:cNvPr>
          <p:cNvSpPr>
            <a:spLocks noGrp="1"/>
          </p:cNvSpPr>
          <p:nvPr>
            <p:ph type="title"/>
          </p:nvPr>
        </p:nvSpPr>
        <p:spPr>
          <a:xfrm>
            <a:off x="1097280" y="286603"/>
            <a:ext cx="10058400" cy="1450757"/>
          </a:xfrm>
        </p:spPr>
        <p:txBody>
          <a:bodyPr rtlCol="0"/>
          <a:lstStyle/>
          <a:p>
            <a:pPr rtl="0"/>
            <a:r>
              <a:rPr lang="en-GB" dirty="0"/>
              <a:t>Introduction</a:t>
            </a:r>
          </a:p>
        </p:txBody>
      </p:sp>
      <p:sp>
        <p:nvSpPr>
          <p:cNvPr id="3" name="Content Placeholder 2">
            <a:extLst>
              <a:ext uri="{FF2B5EF4-FFF2-40B4-BE49-F238E27FC236}">
                <a16:creationId xmlns:a16="http://schemas.microsoft.com/office/drawing/2014/main" id="{F9529D8B-2C12-43D2-BC28-8FA4895C977A}"/>
              </a:ext>
            </a:extLst>
          </p:cNvPr>
          <p:cNvSpPr>
            <a:spLocks noGrp="1"/>
          </p:cNvSpPr>
          <p:nvPr>
            <p:ph idx="1"/>
          </p:nvPr>
        </p:nvSpPr>
        <p:spPr>
          <a:xfrm>
            <a:off x="1097281" y="2108201"/>
            <a:ext cx="3557016" cy="3760891"/>
          </a:xfrm>
        </p:spPr>
        <p:txBody>
          <a:bodyPr rtlCol="0"/>
          <a:lstStyle/>
          <a:p>
            <a:pPr rtl="0"/>
            <a:r>
              <a:rPr lang="en-GB" dirty="0"/>
              <a:t>In this presentation, I will be exploring the following key elements of effective teamwork: Reward, Recognition and Delegation. I will discuss why these components are essential in crating high performing teams and how they contribute to a positive workplace. Highlighted will also be some challenges we face in trying to implement these practices successfully. </a:t>
            </a:r>
          </a:p>
        </p:txBody>
      </p:sp>
      <p:pic>
        <p:nvPicPr>
          <p:cNvPr id="8" name="Picture Placeholder 7" descr="Lady smiling in front of her computer">
            <a:extLst>
              <a:ext uri="{FF2B5EF4-FFF2-40B4-BE49-F238E27FC236}">
                <a16:creationId xmlns:a16="http://schemas.microsoft.com/office/drawing/2014/main" id="{F9CB6B5C-CC4C-49BD-96A3-CBE188D3D1D1}"/>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4974336" y="2112264"/>
            <a:ext cx="3035808" cy="1837944"/>
          </a:xfrm>
        </p:spPr>
      </p:pic>
      <p:pic>
        <p:nvPicPr>
          <p:cNvPr id="12" name="Picture Placeholder 11" descr="Business men sitting at a table">
            <a:extLst>
              <a:ext uri="{FF2B5EF4-FFF2-40B4-BE49-F238E27FC236}">
                <a16:creationId xmlns:a16="http://schemas.microsoft.com/office/drawing/2014/main" id="{B466B10D-3068-493B-874B-7199B529DF76}"/>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4974336" y="4032504"/>
            <a:ext cx="3035808" cy="1837944"/>
          </a:xfrm>
        </p:spPr>
      </p:pic>
      <p:pic>
        <p:nvPicPr>
          <p:cNvPr id="10" name="Picture Placeholder 9" descr="A group of people sitting at a table">
            <a:extLst>
              <a:ext uri="{FF2B5EF4-FFF2-40B4-BE49-F238E27FC236}">
                <a16:creationId xmlns:a16="http://schemas.microsoft.com/office/drawing/2014/main" id="{517F2C9B-7C2D-45DA-928A-D0AC3E7694F6}"/>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a:stretch/>
        </p:blipFill>
        <p:spPr>
          <a:xfrm>
            <a:off x="8110728" y="2112264"/>
            <a:ext cx="3035808" cy="3758184"/>
          </a:xfrm>
        </p:spPr>
      </p:pic>
    </p:spTree>
    <p:extLst>
      <p:ext uri="{BB962C8B-B14F-4D97-AF65-F5344CB8AC3E}">
        <p14:creationId xmlns:p14="http://schemas.microsoft.com/office/powerpoint/2010/main" val="4250089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6122A-795E-4E91-8829-A4FC066F2CE7}"/>
              </a:ext>
            </a:extLst>
          </p:cNvPr>
          <p:cNvSpPr>
            <a:spLocks noGrp="1"/>
          </p:cNvSpPr>
          <p:nvPr>
            <p:ph type="ctrTitle"/>
          </p:nvPr>
        </p:nvSpPr>
        <p:spPr>
          <a:xfrm>
            <a:off x="1065197" y="5120640"/>
            <a:ext cx="10058400" cy="822960"/>
          </a:xfrm>
        </p:spPr>
        <p:txBody>
          <a:bodyPr rtlCol="0"/>
          <a:lstStyle/>
          <a:p>
            <a:pPr rtl="0"/>
            <a:r>
              <a:rPr lang="en-GB" dirty="0"/>
              <a:t>	</a:t>
            </a:r>
          </a:p>
        </p:txBody>
      </p:sp>
      <p:pic>
        <p:nvPicPr>
          <p:cNvPr id="12" name="Picture Placeholder 11" descr="A group of people in a room, meeting writing">
            <a:extLst>
              <a:ext uri="{FF2B5EF4-FFF2-40B4-BE49-F238E27FC236}">
                <a16:creationId xmlns:a16="http://schemas.microsoft.com/office/drawing/2014/main" id="{A50BFFD1-BE57-4E02-8975-9A1D64059350}"/>
              </a:ext>
            </a:extLst>
          </p:cNvPr>
          <p:cNvPicPr>
            <a:picLocks noGrp="1" noChangeAspect="1"/>
          </p:cNvPicPr>
          <p:nvPr>
            <p:ph type="pic" sz="quarter" idx="15"/>
          </p:nvPr>
        </p:nvPicPr>
        <p:blipFill rotWithShape="1">
          <a:blip r:embed="rId3" cstate="screen">
            <a:extLst>
              <a:ext uri="{28A0092B-C50C-407E-A947-70E740481C1C}">
                <a14:useLocalDpi xmlns:a14="http://schemas.microsoft.com/office/drawing/2010/main" val="0"/>
              </a:ext>
            </a:extLst>
          </a:blip>
          <a:srcRect/>
          <a:stretch/>
        </p:blipFill>
        <p:spPr>
          <a:xfrm>
            <a:off x="8028432" y="640080"/>
            <a:ext cx="3544888" cy="3931920"/>
          </a:xfrm>
        </p:spPr>
      </p:pic>
      <p:sp>
        <p:nvSpPr>
          <p:cNvPr id="11" name="Subtitle 10">
            <a:extLst>
              <a:ext uri="{FF2B5EF4-FFF2-40B4-BE49-F238E27FC236}">
                <a16:creationId xmlns:a16="http://schemas.microsoft.com/office/drawing/2014/main" id="{F7C4B515-4E73-A11B-8232-52DCA468209F}"/>
              </a:ext>
            </a:extLst>
          </p:cNvPr>
          <p:cNvSpPr>
            <a:spLocks noGrp="1"/>
          </p:cNvSpPr>
          <p:nvPr>
            <p:ph type="subTitle" idx="1"/>
          </p:nvPr>
        </p:nvSpPr>
        <p:spPr/>
        <p:txBody>
          <a:bodyPr/>
          <a:lstStyle/>
          <a:p>
            <a:r>
              <a:rPr lang="en-GB" dirty="0"/>
              <a:t>The Importance of Reward and Recognition </a:t>
            </a:r>
          </a:p>
        </p:txBody>
      </p:sp>
      <p:sp>
        <p:nvSpPr>
          <p:cNvPr id="14" name="TextBox 13">
            <a:extLst>
              <a:ext uri="{FF2B5EF4-FFF2-40B4-BE49-F238E27FC236}">
                <a16:creationId xmlns:a16="http://schemas.microsoft.com/office/drawing/2014/main" id="{0D0B4C7C-CCF0-4700-4176-461D83411B78}"/>
              </a:ext>
            </a:extLst>
          </p:cNvPr>
          <p:cNvSpPr txBox="1"/>
          <p:nvPr/>
        </p:nvSpPr>
        <p:spPr>
          <a:xfrm>
            <a:off x="134911" y="209862"/>
            <a:ext cx="7764905" cy="4401205"/>
          </a:xfrm>
          <a:prstGeom prst="rect">
            <a:avLst/>
          </a:prstGeom>
          <a:noFill/>
        </p:spPr>
        <p:txBody>
          <a:bodyPr wrap="square" rtlCol="0">
            <a:spAutoFit/>
          </a:bodyPr>
          <a:lstStyle/>
          <a:p>
            <a:pPr marL="342900" indent="-342900">
              <a:buFont typeface="Arial" panose="020B0604020202020204" pitchFamily="34" charset="0"/>
              <a:buChar char="•"/>
            </a:pPr>
            <a:r>
              <a:rPr lang="en-GB" sz="2000" dirty="0"/>
              <a:t>It can boost morale within the team, leading to positive reinforcement, which then leads to higher satisfaction and motivation throughout. </a:t>
            </a:r>
          </a:p>
          <a:p>
            <a:pPr marL="342900" indent="-342900">
              <a:buFont typeface="Arial" panose="020B0604020202020204" pitchFamily="34" charset="0"/>
              <a:buChar char="•"/>
            </a:pPr>
            <a:r>
              <a:rPr lang="en-GB" sz="2000" dirty="0"/>
              <a:t>Enhances team productivity where recognised team members are more likely to maintain higher performance levels through feeling more confident. </a:t>
            </a:r>
          </a:p>
          <a:p>
            <a:pPr marL="342900" indent="-342900">
              <a:buFont typeface="Arial" panose="020B0604020202020204" pitchFamily="34" charset="0"/>
              <a:buChar char="•"/>
            </a:pPr>
            <a:r>
              <a:rPr lang="en-GB" sz="2000" dirty="0"/>
              <a:t>Fosters team cohesion, which allows team members to feel acknowledged, which would then create a supportive and collaborative environment.</a:t>
            </a:r>
          </a:p>
          <a:p>
            <a:pPr marL="342900" indent="-342900">
              <a:buFont typeface="Arial" panose="020B0604020202020204" pitchFamily="34" charset="0"/>
              <a:buChar char="•"/>
            </a:pPr>
            <a:endParaRPr lang="en-GB" sz="2000" dirty="0"/>
          </a:p>
          <a:p>
            <a:r>
              <a:rPr lang="en-GB" sz="2000" dirty="0"/>
              <a:t>Belbin states in Why They Succeed or Fail: “Do you want a collection of brilliant minds or a brilliant collection of minds?” When I break this quote down, it highlights that having talented individuals doesn’t necessarily guarantee success, but combining our complementary behaviours can. </a:t>
            </a:r>
          </a:p>
        </p:txBody>
      </p:sp>
    </p:spTree>
    <p:extLst>
      <p:ext uri="{BB962C8B-B14F-4D97-AF65-F5344CB8AC3E}">
        <p14:creationId xmlns:p14="http://schemas.microsoft.com/office/powerpoint/2010/main" val="1806520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6D7E-EC6D-4B21-BCCC-32A29B9B2B33}"/>
              </a:ext>
            </a:extLst>
          </p:cNvPr>
          <p:cNvSpPr>
            <a:spLocks noGrp="1"/>
          </p:cNvSpPr>
          <p:nvPr>
            <p:ph type="title"/>
          </p:nvPr>
        </p:nvSpPr>
        <p:spPr>
          <a:xfrm>
            <a:off x="1097280" y="286603"/>
            <a:ext cx="10058400" cy="1450757"/>
          </a:xfrm>
        </p:spPr>
        <p:txBody>
          <a:bodyPr rtlCol="0">
            <a:normAutofit/>
          </a:bodyPr>
          <a:lstStyle/>
          <a:p>
            <a:pPr rtl="0"/>
            <a:r>
              <a:rPr lang="en-GB" sz="4400" dirty="0"/>
              <a:t>Types of Rewards ( within the workplace )</a:t>
            </a:r>
          </a:p>
        </p:txBody>
      </p:sp>
      <p:graphicFrame>
        <p:nvGraphicFramePr>
          <p:cNvPr id="6" name="Content Placeholder 5" descr="Bar chart placeholder ">
            <a:extLst>
              <a:ext uri="{FF2B5EF4-FFF2-40B4-BE49-F238E27FC236}">
                <a16:creationId xmlns:a16="http://schemas.microsoft.com/office/drawing/2014/main" id="{BAC534BD-9611-4249-85C9-8EDD2F3C9229}"/>
              </a:ext>
            </a:extLst>
          </p:cNvPr>
          <p:cNvGraphicFramePr>
            <a:graphicFrameLocks noGrp="1"/>
          </p:cNvGraphicFramePr>
          <p:nvPr>
            <p:ph idx="1"/>
            <p:extLst>
              <p:ext uri="{D42A27DB-BD31-4B8C-83A1-F6EECF244321}">
                <p14:modId xmlns:p14="http://schemas.microsoft.com/office/powerpoint/2010/main" val="3697652087"/>
              </p:ext>
            </p:extLst>
          </p:nvPr>
        </p:nvGraphicFramePr>
        <p:xfrm>
          <a:off x="1066800" y="2256155"/>
          <a:ext cx="10058400" cy="3671887"/>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Box 4">
            <a:extLst>
              <a:ext uri="{FF2B5EF4-FFF2-40B4-BE49-F238E27FC236}">
                <a16:creationId xmlns:a16="http://schemas.microsoft.com/office/drawing/2014/main" id="{C35E7954-EE75-971E-AF6B-59BE9EA017D9}"/>
              </a:ext>
            </a:extLst>
          </p:cNvPr>
          <p:cNvSpPr txBox="1"/>
          <p:nvPr/>
        </p:nvSpPr>
        <p:spPr>
          <a:xfrm>
            <a:off x="1391055" y="5856051"/>
            <a:ext cx="2363822" cy="369332"/>
          </a:xfrm>
          <a:prstGeom prst="rect">
            <a:avLst/>
          </a:prstGeom>
          <a:noFill/>
        </p:spPr>
        <p:txBody>
          <a:bodyPr wrap="square" rtlCol="0">
            <a:spAutoFit/>
          </a:bodyPr>
          <a:lstStyle/>
          <a:p>
            <a:r>
              <a:rPr lang="en-GB" dirty="0"/>
              <a:t>Monetary Rewards</a:t>
            </a:r>
          </a:p>
        </p:txBody>
      </p:sp>
      <p:sp>
        <p:nvSpPr>
          <p:cNvPr id="10" name="TextBox 9">
            <a:extLst>
              <a:ext uri="{FF2B5EF4-FFF2-40B4-BE49-F238E27FC236}">
                <a16:creationId xmlns:a16="http://schemas.microsoft.com/office/drawing/2014/main" id="{1E16FD01-449B-B9A9-5609-C5903276B8BB}"/>
              </a:ext>
            </a:extLst>
          </p:cNvPr>
          <p:cNvSpPr txBox="1"/>
          <p:nvPr/>
        </p:nvSpPr>
        <p:spPr>
          <a:xfrm>
            <a:off x="3861880" y="5856051"/>
            <a:ext cx="2529191" cy="369332"/>
          </a:xfrm>
          <a:prstGeom prst="rect">
            <a:avLst/>
          </a:prstGeom>
          <a:noFill/>
        </p:spPr>
        <p:txBody>
          <a:bodyPr wrap="square" rtlCol="0">
            <a:spAutoFit/>
          </a:bodyPr>
          <a:lstStyle/>
          <a:p>
            <a:r>
              <a:rPr lang="en-GB" dirty="0"/>
              <a:t>Non-Monetary Rewards</a:t>
            </a:r>
          </a:p>
        </p:txBody>
      </p:sp>
      <p:sp>
        <p:nvSpPr>
          <p:cNvPr id="11" name="TextBox 10">
            <a:extLst>
              <a:ext uri="{FF2B5EF4-FFF2-40B4-BE49-F238E27FC236}">
                <a16:creationId xmlns:a16="http://schemas.microsoft.com/office/drawing/2014/main" id="{9E83D7A4-AFA7-DC02-0C07-23333207EC00}"/>
              </a:ext>
            </a:extLst>
          </p:cNvPr>
          <p:cNvSpPr txBox="1"/>
          <p:nvPr/>
        </p:nvSpPr>
        <p:spPr>
          <a:xfrm>
            <a:off x="6391071" y="5856051"/>
            <a:ext cx="2247091" cy="369332"/>
          </a:xfrm>
          <a:prstGeom prst="rect">
            <a:avLst/>
          </a:prstGeom>
          <a:noFill/>
        </p:spPr>
        <p:txBody>
          <a:bodyPr wrap="square" rtlCol="0">
            <a:spAutoFit/>
          </a:bodyPr>
          <a:lstStyle/>
          <a:p>
            <a:r>
              <a:rPr lang="en-GB" dirty="0"/>
              <a:t>Intrinsic Rewards </a:t>
            </a:r>
          </a:p>
        </p:txBody>
      </p:sp>
      <p:sp>
        <p:nvSpPr>
          <p:cNvPr id="12" name="TextBox 11">
            <a:extLst>
              <a:ext uri="{FF2B5EF4-FFF2-40B4-BE49-F238E27FC236}">
                <a16:creationId xmlns:a16="http://schemas.microsoft.com/office/drawing/2014/main" id="{77645E21-58A4-CEA1-E6BC-CE7E1AF0BAED}"/>
              </a:ext>
            </a:extLst>
          </p:cNvPr>
          <p:cNvSpPr txBox="1"/>
          <p:nvPr/>
        </p:nvSpPr>
        <p:spPr>
          <a:xfrm>
            <a:off x="8531157" y="5856051"/>
            <a:ext cx="2701046" cy="369332"/>
          </a:xfrm>
          <a:prstGeom prst="rect">
            <a:avLst/>
          </a:prstGeom>
          <a:noFill/>
        </p:spPr>
        <p:txBody>
          <a:bodyPr wrap="square" rtlCol="0">
            <a:spAutoFit/>
          </a:bodyPr>
          <a:lstStyle/>
          <a:p>
            <a:r>
              <a:rPr lang="en-GB" dirty="0"/>
              <a:t>Opportunity Rewards </a:t>
            </a:r>
          </a:p>
        </p:txBody>
      </p:sp>
      <p:sp>
        <p:nvSpPr>
          <p:cNvPr id="13" name="Rectangle 12">
            <a:extLst>
              <a:ext uri="{FF2B5EF4-FFF2-40B4-BE49-F238E27FC236}">
                <a16:creationId xmlns:a16="http://schemas.microsoft.com/office/drawing/2014/main" id="{2C60BDA4-F5E5-435C-1554-CFA0C711280F}"/>
              </a:ext>
            </a:extLst>
          </p:cNvPr>
          <p:cNvSpPr/>
          <p:nvPr/>
        </p:nvSpPr>
        <p:spPr>
          <a:xfrm rot="16200000">
            <a:off x="1340470" y="4581495"/>
            <a:ext cx="1225015" cy="246221"/>
          </a:xfrm>
          <a:prstGeom prst="rect">
            <a:avLst/>
          </a:prstGeom>
          <a:noFill/>
        </p:spPr>
        <p:txBody>
          <a:bodyPr wrap="none" lIns="91440" tIns="45720" rIns="91440" bIns="45720">
            <a:spAutoFit/>
          </a:bodyPr>
          <a:lstStyle/>
          <a:p>
            <a:pPr algn="ctr"/>
            <a:r>
              <a:rPr lang="en-US" sz="1000" b="1" cap="none" spc="0" dirty="0">
                <a:ln w="0"/>
                <a:solidFill>
                  <a:schemeClr val="tx1"/>
                </a:solidFill>
                <a:effectLst>
                  <a:outerShdw blurRad="38100" dist="19050" dir="2700000" algn="tl" rotWithShape="0">
                    <a:schemeClr val="dk1">
                      <a:alpha val="40000"/>
                    </a:schemeClr>
                  </a:outerShdw>
                </a:effectLst>
              </a:rPr>
              <a:t>Performance bonus</a:t>
            </a:r>
          </a:p>
        </p:txBody>
      </p:sp>
    </p:spTree>
    <p:extLst>
      <p:ext uri="{BB962C8B-B14F-4D97-AF65-F5344CB8AC3E}">
        <p14:creationId xmlns:p14="http://schemas.microsoft.com/office/powerpoint/2010/main" val="21930319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A32F0-1738-4EDC-912D-4960AC57BFFE}"/>
              </a:ext>
            </a:extLst>
          </p:cNvPr>
          <p:cNvSpPr>
            <a:spLocks noGrp="1"/>
          </p:cNvSpPr>
          <p:nvPr>
            <p:ph type="title"/>
          </p:nvPr>
        </p:nvSpPr>
        <p:spPr>
          <a:xfrm>
            <a:off x="1152769" y="335242"/>
            <a:ext cx="10058400" cy="1450757"/>
          </a:xfrm>
        </p:spPr>
        <p:txBody>
          <a:bodyPr rtlCol="0"/>
          <a:lstStyle/>
          <a:p>
            <a:pPr rtl="0"/>
            <a:r>
              <a:rPr lang="en-GB" dirty="0"/>
              <a:t>Benefits of Recognition</a:t>
            </a:r>
          </a:p>
        </p:txBody>
      </p:sp>
      <p:sp>
        <p:nvSpPr>
          <p:cNvPr id="8" name="Content Placeholder 7">
            <a:extLst>
              <a:ext uri="{FF2B5EF4-FFF2-40B4-BE49-F238E27FC236}">
                <a16:creationId xmlns:a16="http://schemas.microsoft.com/office/drawing/2014/main" id="{E6D4582A-4D90-28F6-BEA9-1E199AFDE201}"/>
              </a:ext>
            </a:extLst>
          </p:cNvPr>
          <p:cNvSpPr>
            <a:spLocks noGrp="1"/>
          </p:cNvSpPr>
          <p:nvPr>
            <p:ph idx="1"/>
          </p:nvPr>
        </p:nvSpPr>
        <p:spPr>
          <a:xfrm>
            <a:off x="1188720" y="2032000"/>
            <a:ext cx="3914726" cy="3952269"/>
          </a:xfrm>
        </p:spPr>
        <p:txBody>
          <a:bodyPr>
            <a:normAutofit fontScale="92500" lnSpcReduction="10000"/>
          </a:bodyPr>
          <a:lstStyle/>
          <a:p>
            <a:br>
              <a:rPr lang="en-GB" dirty="0"/>
            </a:br>
            <a:r>
              <a:rPr lang="en-GB" dirty="0"/>
              <a:t>Within the workplace, we usually see higher retention rates when employees feel valued within their role. When an employee feels recognised, they are more likely to participate more actively, which is where enhanced creativity comes in.  </a:t>
            </a:r>
          </a:p>
          <a:p>
            <a:r>
              <a:rPr lang="en-GB" dirty="0"/>
              <a:t>Positive reinforcement can encourage innovative ideas and solutions. Consistent recognition from our peers shows that our contributions are noticed and helps us build trust and stronger working relationships.</a:t>
            </a:r>
          </a:p>
        </p:txBody>
      </p:sp>
      <p:sp>
        <p:nvSpPr>
          <p:cNvPr id="9" name="TextBox 8">
            <a:extLst>
              <a:ext uri="{FF2B5EF4-FFF2-40B4-BE49-F238E27FC236}">
                <a16:creationId xmlns:a16="http://schemas.microsoft.com/office/drawing/2014/main" id="{FC9020A2-A4DC-D876-C6FC-BCCA9E07BDEE}"/>
              </a:ext>
            </a:extLst>
          </p:cNvPr>
          <p:cNvSpPr txBox="1"/>
          <p:nvPr/>
        </p:nvSpPr>
        <p:spPr>
          <a:xfrm>
            <a:off x="6181969" y="2032000"/>
            <a:ext cx="4884616" cy="1754326"/>
          </a:xfrm>
          <a:prstGeom prst="rect">
            <a:avLst/>
          </a:prstGeom>
          <a:noFill/>
        </p:spPr>
        <p:txBody>
          <a:bodyPr wrap="square" rtlCol="0">
            <a:spAutoFit/>
          </a:bodyPr>
          <a:lstStyle/>
          <a:p>
            <a:r>
              <a:rPr lang="en-GB" dirty="0"/>
              <a:t>In the Thomas-Kilman Conflict Model, he uses two subjects that I think go hand in hand with Recognition in the workplace. Compromising (seeks a middle ground) and Collaborating (Working together for a mutually beneficial solution). </a:t>
            </a:r>
          </a:p>
        </p:txBody>
      </p:sp>
      <p:pic>
        <p:nvPicPr>
          <p:cNvPr id="11" name="Picture 10">
            <a:extLst>
              <a:ext uri="{FF2B5EF4-FFF2-40B4-BE49-F238E27FC236}">
                <a16:creationId xmlns:a16="http://schemas.microsoft.com/office/drawing/2014/main" id="{BA855244-B86A-9DA9-4DC1-AE1B61076CF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126480" y="3786326"/>
            <a:ext cx="4478997" cy="2524146"/>
          </a:xfrm>
          <a:prstGeom prst="rect">
            <a:avLst/>
          </a:prstGeom>
        </p:spPr>
      </p:pic>
    </p:spTree>
    <p:extLst>
      <p:ext uri="{BB962C8B-B14F-4D97-AF65-F5344CB8AC3E}">
        <p14:creationId xmlns:p14="http://schemas.microsoft.com/office/powerpoint/2010/main" val="20727752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7DA3A-207F-49B1-B04B-4ABF2C16B8F8}"/>
              </a:ext>
            </a:extLst>
          </p:cNvPr>
          <p:cNvSpPr>
            <a:spLocks noGrp="1"/>
          </p:cNvSpPr>
          <p:nvPr>
            <p:ph type="ctrTitle"/>
          </p:nvPr>
        </p:nvSpPr>
        <p:spPr>
          <a:xfrm>
            <a:off x="410272" y="430019"/>
            <a:ext cx="7439619" cy="733744"/>
          </a:xfrm>
        </p:spPr>
        <p:txBody>
          <a:bodyPr rtlCol="0">
            <a:normAutofit fontScale="90000"/>
          </a:bodyPr>
          <a:lstStyle/>
          <a:p>
            <a:pPr rtl="0"/>
            <a:r>
              <a:rPr lang="en-GB" dirty="0"/>
              <a:t>Effective Delegation in Teams</a:t>
            </a:r>
          </a:p>
        </p:txBody>
      </p:sp>
      <p:sp>
        <p:nvSpPr>
          <p:cNvPr id="3" name="Subtitle 2">
            <a:extLst>
              <a:ext uri="{FF2B5EF4-FFF2-40B4-BE49-F238E27FC236}">
                <a16:creationId xmlns:a16="http://schemas.microsoft.com/office/drawing/2014/main" id="{E2BCFD34-C8EF-415B-8FA0-16D34102B5A0}"/>
              </a:ext>
            </a:extLst>
          </p:cNvPr>
          <p:cNvSpPr>
            <a:spLocks noGrp="1"/>
          </p:cNvSpPr>
          <p:nvPr>
            <p:ph type="subTitle" idx="1"/>
          </p:nvPr>
        </p:nvSpPr>
        <p:spPr>
          <a:xfrm>
            <a:off x="6729999" y="4455621"/>
            <a:ext cx="4829101" cy="1238616"/>
          </a:xfrm>
        </p:spPr>
        <p:txBody>
          <a:bodyPr rtlCol="0">
            <a:normAutofit fontScale="62500" lnSpcReduction="20000"/>
          </a:bodyPr>
          <a:lstStyle/>
          <a:p>
            <a:r>
              <a:rPr lang="en-GB" dirty="0"/>
              <a:t>In 1965, Bruce Tuckman studied how teams develop, and in his paper </a:t>
            </a:r>
            <a:r>
              <a:rPr lang="en-GB" b="1" dirty="0"/>
              <a:t>”Developmental sequence in small groups”, </a:t>
            </a:r>
            <a:r>
              <a:rPr lang="en-GB" dirty="0"/>
              <a:t>he proposed a four-step process that captures the key phases in working together effectively, today known as the Tuckman Stages of Group Development. </a:t>
            </a:r>
            <a:r>
              <a:rPr lang="en-GB" b="1" dirty="0"/>
              <a:t>Forming, Storming, Norming, &amp; Performing. </a:t>
            </a:r>
            <a:r>
              <a:rPr lang="en-GB" dirty="0"/>
              <a:t>We reverted to this four-step process for this assignment and found we could implement it with a better understanding of each other’s attributes and the task at hand</a:t>
            </a:r>
            <a:r>
              <a:rPr lang="en-GB" b="1" dirty="0"/>
              <a:t>. </a:t>
            </a:r>
            <a:endParaRPr lang="en-GB" dirty="0"/>
          </a:p>
        </p:txBody>
      </p:sp>
      <p:pic>
        <p:nvPicPr>
          <p:cNvPr id="9" name="Picture Placeholder 8" descr="A group of people sitting at a table">
            <a:extLst>
              <a:ext uri="{FF2B5EF4-FFF2-40B4-BE49-F238E27FC236}">
                <a16:creationId xmlns:a16="http://schemas.microsoft.com/office/drawing/2014/main" id="{D9DBB85A-7E90-4430-A99A-153BDA53DE74}"/>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640080" y="3474720"/>
            <a:ext cx="5449824" cy="2743200"/>
          </a:xfrm>
        </p:spPr>
      </p:pic>
      <p:sp>
        <p:nvSpPr>
          <p:cNvPr id="6" name="TextBox 5">
            <a:extLst>
              <a:ext uri="{FF2B5EF4-FFF2-40B4-BE49-F238E27FC236}">
                <a16:creationId xmlns:a16="http://schemas.microsoft.com/office/drawing/2014/main" id="{E924C45A-D1A1-E8DD-ABF1-22609272E2B6}"/>
              </a:ext>
            </a:extLst>
          </p:cNvPr>
          <p:cNvSpPr txBox="1"/>
          <p:nvPr/>
        </p:nvSpPr>
        <p:spPr>
          <a:xfrm>
            <a:off x="472266" y="1120676"/>
            <a:ext cx="7656596" cy="2308324"/>
          </a:xfrm>
          <a:prstGeom prst="rect">
            <a:avLst/>
          </a:prstGeom>
          <a:noFill/>
        </p:spPr>
        <p:txBody>
          <a:bodyPr wrap="square" rtlCol="0">
            <a:spAutoFit/>
          </a:bodyPr>
          <a:lstStyle/>
          <a:p>
            <a:r>
              <a:rPr lang="en-GB" dirty="0"/>
              <a:t>Definition of Delegation: Assigning responsibility and authority to team members for specific tasks. In this assignment, my fellow team members and I, Tia and Sophie, used the Belbin questionnaire, and we found that we all brought different attributes to the table. As an Implementer with practical efficiency, and with Tia also an Implementer, there could have been disputes or conflict. However, with Sophie, a Team Worker, being cooperative and diplomatic, we were able to work together and collaborate effectively, using our individual strengths effectively. </a:t>
            </a:r>
          </a:p>
        </p:txBody>
      </p:sp>
    </p:spTree>
    <p:extLst>
      <p:ext uri="{BB962C8B-B14F-4D97-AF65-F5344CB8AC3E}">
        <p14:creationId xmlns:p14="http://schemas.microsoft.com/office/powerpoint/2010/main" val="4258045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7298F-B272-4BC5-BFF2-053334392B37}"/>
              </a:ext>
            </a:extLst>
          </p:cNvPr>
          <p:cNvSpPr>
            <a:spLocks noGrp="1"/>
          </p:cNvSpPr>
          <p:nvPr>
            <p:ph type="title"/>
          </p:nvPr>
        </p:nvSpPr>
        <p:spPr>
          <a:xfrm>
            <a:off x="1097280" y="286603"/>
            <a:ext cx="10058400" cy="1450757"/>
          </a:xfrm>
        </p:spPr>
        <p:txBody>
          <a:bodyPr rtlCol="0"/>
          <a:lstStyle/>
          <a:p>
            <a:r>
              <a:rPr lang="en-GB" dirty="0"/>
              <a:t>Overcoming Delegation Challenges</a:t>
            </a:r>
          </a:p>
        </p:txBody>
      </p:sp>
      <p:graphicFrame>
        <p:nvGraphicFramePr>
          <p:cNvPr id="7" name="Content Placeholder 3" descr="Timeline placeholder ">
            <a:extLst>
              <a:ext uri="{FF2B5EF4-FFF2-40B4-BE49-F238E27FC236}">
                <a16:creationId xmlns:a16="http://schemas.microsoft.com/office/drawing/2014/main" id="{F78E5D95-BEAB-4D62-BE19-18BB49582E2B}"/>
              </a:ext>
            </a:extLst>
          </p:cNvPr>
          <p:cNvGraphicFramePr>
            <a:graphicFrameLocks noGrp="1"/>
          </p:cNvGraphicFramePr>
          <p:nvPr>
            <p:ph idx="1"/>
            <p:extLst>
              <p:ext uri="{D42A27DB-BD31-4B8C-83A1-F6EECF244321}">
                <p14:modId xmlns:p14="http://schemas.microsoft.com/office/powerpoint/2010/main" val="3300751614"/>
              </p:ext>
            </p:extLst>
          </p:nvPr>
        </p:nvGraphicFramePr>
        <p:xfrm>
          <a:off x="1189038" y="2463800"/>
          <a:ext cx="9966325" cy="33686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F6BBEEF9-292D-3267-F3CF-52A27B3987E1}"/>
              </a:ext>
            </a:extLst>
          </p:cNvPr>
          <p:cNvSpPr txBox="1"/>
          <p:nvPr/>
        </p:nvSpPr>
        <p:spPr>
          <a:xfrm>
            <a:off x="1263112" y="2526224"/>
            <a:ext cx="2502976" cy="1200329"/>
          </a:xfrm>
          <a:prstGeom prst="rect">
            <a:avLst/>
          </a:prstGeom>
          <a:noFill/>
        </p:spPr>
        <p:txBody>
          <a:bodyPr wrap="square" rtlCol="0">
            <a:spAutoFit/>
          </a:bodyPr>
          <a:lstStyle/>
          <a:p>
            <a:r>
              <a:rPr lang="en-GB" dirty="0"/>
              <a:t>Building a culture of trust where team members feel confident taking ownership.</a:t>
            </a:r>
          </a:p>
        </p:txBody>
      </p:sp>
      <p:sp>
        <p:nvSpPr>
          <p:cNvPr id="11" name="TextBox 10">
            <a:extLst>
              <a:ext uri="{FF2B5EF4-FFF2-40B4-BE49-F238E27FC236}">
                <a16:creationId xmlns:a16="http://schemas.microsoft.com/office/drawing/2014/main" id="{5ADE06BA-2C7F-0CE9-FE66-198C6147DCA3}"/>
              </a:ext>
            </a:extLst>
          </p:cNvPr>
          <p:cNvSpPr txBox="1"/>
          <p:nvPr/>
        </p:nvSpPr>
        <p:spPr>
          <a:xfrm>
            <a:off x="2859437" y="4750231"/>
            <a:ext cx="2778071" cy="923330"/>
          </a:xfrm>
          <a:prstGeom prst="rect">
            <a:avLst/>
          </a:prstGeom>
          <a:noFill/>
        </p:spPr>
        <p:txBody>
          <a:bodyPr wrap="square" rtlCol="0">
            <a:spAutoFit/>
          </a:bodyPr>
          <a:lstStyle/>
          <a:p>
            <a:r>
              <a:rPr lang="en-GB"/>
              <a:t>Understanding that delegation can enhance overall team performance.</a:t>
            </a:r>
            <a:endParaRPr lang="en-GB" dirty="0"/>
          </a:p>
        </p:txBody>
      </p:sp>
      <p:sp>
        <p:nvSpPr>
          <p:cNvPr id="12" name="TextBox 11">
            <a:extLst>
              <a:ext uri="{FF2B5EF4-FFF2-40B4-BE49-F238E27FC236}">
                <a16:creationId xmlns:a16="http://schemas.microsoft.com/office/drawing/2014/main" id="{55F8A444-E651-42AA-6F4A-0426762E7FFB}"/>
              </a:ext>
            </a:extLst>
          </p:cNvPr>
          <p:cNvSpPr txBox="1"/>
          <p:nvPr/>
        </p:nvSpPr>
        <p:spPr>
          <a:xfrm>
            <a:off x="5168685" y="2526224"/>
            <a:ext cx="2409986" cy="1477328"/>
          </a:xfrm>
          <a:prstGeom prst="rect">
            <a:avLst/>
          </a:prstGeom>
          <a:noFill/>
        </p:spPr>
        <p:txBody>
          <a:bodyPr wrap="square" rtlCol="0">
            <a:spAutoFit/>
          </a:bodyPr>
          <a:lstStyle/>
          <a:p>
            <a:r>
              <a:rPr lang="en-GB" dirty="0"/>
              <a:t>Providing necessary training and ongoing support for delegated tasks. </a:t>
            </a:r>
            <a:br>
              <a:rPr lang="en-GB" dirty="0"/>
            </a:br>
            <a:endParaRPr lang="en-GB" dirty="0"/>
          </a:p>
        </p:txBody>
      </p:sp>
      <p:sp>
        <p:nvSpPr>
          <p:cNvPr id="13" name="TextBox 12">
            <a:extLst>
              <a:ext uri="{FF2B5EF4-FFF2-40B4-BE49-F238E27FC236}">
                <a16:creationId xmlns:a16="http://schemas.microsoft.com/office/drawing/2014/main" id="{6AF793BC-8DD5-D774-99F9-CC72FCAE29B2}"/>
              </a:ext>
            </a:extLst>
          </p:cNvPr>
          <p:cNvSpPr txBox="1"/>
          <p:nvPr/>
        </p:nvSpPr>
        <p:spPr>
          <a:xfrm>
            <a:off x="7005234" y="4602997"/>
            <a:ext cx="2409986" cy="1200329"/>
          </a:xfrm>
          <a:prstGeom prst="rect">
            <a:avLst/>
          </a:prstGeom>
          <a:noFill/>
        </p:spPr>
        <p:txBody>
          <a:bodyPr wrap="square" rtlCol="0">
            <a:spAutoFit/>
          </a:bodyPr>
          <a:lstStyle/>
          <a:p>
            <a:r>
              <a:rPr lang="en-GB" dirty="0"/>
              <a:t>Before fixing the issue, understand why delegation feels difficult. </a:t>
            </a:r>
          </a:p>
        </p:txBody>
      </p:sp>
      <p:sp>
        <p:nvSpPr>
          <p:cNvPr id="14" name="TextBox 13">
            <a:extLst>
              <a:ext uri="{FF2B5EF4-FFF2-40B4-BE49-F238E27FC236}">
                <a16:creationId xmlns:a16="http://schemas.microsoft.com/office/drawing/2014/main" id="{6846EE85-5637-AE1A-00A9-0219DD0B626E}"/>
              </a:ext>
            </a:extLst>
          </p:cNvPr>
          <p:cNvSpPr txBox="1"/>
          <p:nvPr/>
        </p:nvSpPr>
        <p:spPr>
          <a:xfrm>
            <a:off x="9151749" y="2526224"/>
            <a:ext cx="2003931" cy="1200329"/>
          </a:xfrm>
          <a:prstGeom prst="rect">
            <a:avLst/>
          </a:prstGeom>
          <a:noFill/>
        </p:spPr>
        <p:txBody>
          <a:bodyPr wrap="square" rtlCol="0">
            <a:spAutoFit/>
          </a:bodyPr>
          <a:lstStyle/>
          <a:p>
            <a:r>
              <a:rPr lang="en-GB" dirty="0"/>
              <a:t>People succeed when the work matches their strengths. </a:t>
            </a:r>
          </a:p>
        </p:txBody>
      </p:sp>
    </p:spTree>
    <p:extLst>
      <p:ext uri="{BB962C8B-B14F-4D97-AF65-F5344CB8AC3E}">
        <p14:creationId xmlns:p14="http://schemas.microsoft.com/office/powerpoint/2010/main" val="20122135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AF26291-2E41-4809-A8FA-909338710E70}"/>
              </a:ext>
            </a:extLst>
          </p:cNvPr>
          <p:cNvSpPr>
            <a:spLocks noGrp="1"/>
          </p:cNvSpPr>
          <p:nvPr>
            <p:ph type="title"/>
          </p:nvPr>
        </p:nvSpPr>
        <p:spPr>
          <a:xfrm>
            <a:off x="1097280" y="286603"/>
            <a:ext cx="10058400" cy="1450757"/>
          </a:xfrm>
        </p:spPr>
        <p:txBody>
          <a:bodyPr rtlCol="0"/>
          <a:lstStyle/>
          <a:p>
            <a:pPr rtl="0"/>
            <a:r>
              <a:rPr lang="en-GB" dirty="0"/>
              <a:t>Conclusion</a:t>
            </a:r>
          </a:p>
        </p:txBody>
      </p:sp>
      <p:sp>
        <p:nvSpPr>
          <p:cNvPr id="14" name="TextBox 13">
            <a:extLst>
              <a:ext uri="{FF2B5EF4-FFF2-40B4-BE49-F238E27FC236}">
                <a16:creationId xmlns:a16="http://schemas.microsoft.com/office/drawing/2014/main" id="{3D836626-7773-04DF-4C88-39FE9DBDAA43}"/>
              </a:ext>
            </a:extLst>
          </p:cNvPr>
          <p:cNvSpPr txBox="1"/>
          <p:nvPr/>
        </p:nvSpPr>
        <p:spPr>
          <a:xfrm>
            <a:off x="1097279" y="3169403"/>
            <a:ext cx="9896303" cy="1477328"/>
          </a:xfrm>
          <a:prstGeom prst="rect">
            <a:avLst/>
          </a:prstGeom>
          <a:noFill/>
        </p:spPr>
        <p:txBody>
          <a:bodyPr wrap="square" rtlCol="0">
            <a:spAutoFit/>
          </a:bodyPr>
          <a:lstStyle/>
          <a:p>
            <a:pPr marL="285750" indent="-285750">
              <a:buFont typeface="Arial" panose="020B0604020202020204" pitchFamily="34" charset="0"/>
              <a:buChar char="•"/>
            </a:pPr>
            <a:r>
              <a:rPr lang="en-GB" dirty="0"/>
              <a:t>Reward and recognition are vital for motivation and team cohesion.</a:t>
            </a:r>
          </a:p>
          <a:p>
            <a:endParaRPr lang="en-GB" dirty="0"/>
          </a:p>
          <a:p>
            <a:pPr marL="285750" indent="-285750">
              <a:buFont typeface="Arial" panose="020B0604020202020204" pitchFamily="34" charset="0"/>
              <a:buChar char="•"/>
            </a:pPr>
            <a:r>
              <a:rPr lang="en-GB" dirty="0"/>
              <a:t> Effective delegation fosters empowerment, skill development, and overall team success. </a:t>
            </a:r>
          </a:p>
          <a:p>
            <a:endParaRPr lang="en-GB" dirty="0"/>
          </a:p>
          <a:p>
            <a:pPr marL="285750" indent="-285750">
              <a:buFont typeface="Arial" panose="020B0604020202020204" pitchFamily="34" charset="0"/>
              <a:buChar char="•"/>
            </a:pPr>
            <a:r>
              <a:rPr lang="en-GB" dirty="0"/>
              <a:t> Emphasising the importance of a supportive environment will create high-performing teams.</a:t>
            </a:r>
          </a:p>
        </p:txBody>
      </p:sp>
      <p:pic>
        <p:nvPicPr>
          <p:cNvPr id="18" name="Picture 17">
            <a:extLst>
              <a:ext uri="{FF2B5EF4-FFF2-40B4-BE49-F238E27FC236}">
                <a16:creationId xmlns:a16="http://schemas.microsoft.com/office/drawing/2014/main" id="{A3F19CEF-C0E2-B1EF-4DE5-C29ED460740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443944" y="803163"/>
            <a:ext cx="1949108" cy="1960468"/>
          </a:xfrm>
          <a:prstGeom prst="rect">
            <a:avLst/>
          </a:prstGeom>
        </p:spPr>
      </p:pic>
      <p:sp>
        <p:nvSpPr>
          <p:cNvPr id="19" name="TextBox 18">
            <a:extLst>
              <a:ext uri="{FF2B5EF4-FFF2-40B4-BE49-F238E27FC236}">
                <a16:creationId xmlns:a16="http://schemas.microsoft.com/office/drawing/2014/main" id="{964C14F2-D962-DA2D-949F-142E8F6C5F16}"/>
              </a:ext>
            </a:extLst>
          </p:cNvPr>
          <p:cNvSpPr txBox="1"/>
          <p:nvPr/>
        </p:nvSpPr>
        <p:spPr>
          <a:xfrm>
            <a:off x="952500" y="6858000"/>
            <a:ext cx="9850776" cy="230832"/>
          </a:xfrm>
          <a:prstGeom prst="rect">
            <a:avLst/>
          </a:prstGeom>
          <a:noFill/>
        </p:spPr>
        <p:txBody>
          <a:bodyPr wrap="square" rtlCol="0">
            <a:spAutoFit/>
          </a:bodyPr>
          <a:lstStyle/>
          <a:p>
            <a:r>
              <a:rPr lang="en-GB" sz="900">
                <a:hlinkClick r:id="rId4" tooltip="https://www.thebluediamondgallery.com/handwriting/r/reward.html"/>
              </a:rPr>
              <a:t>This Photo</a:t>
            </a:r>
            <a:r>
              <a:rPr lang="en-GB" sz="900"/>
              <a:t> by Unknown Author is licensed under </a:t>
            </a:r>
            <a:r>
              <a:rPr lang="en-GB" sz="900">
                <a:hlinkClick r:id="rId5" tooltip="https://creativecommons.org/licenses/by-sa/3.0/"/>
              </a:rPr>
              <a:t>CC BY-SA</a:t>
            </a:r>
            <a:endParaRPr lang="en-GB" sz="900"/>
          </a:p>
        </p:txBody>
      </p:sp>
      <p:pic>
        <p:nvPicPr>
          <p:cNvPr id="21" name="Picture 20">
            <a:extLst>
              <a:ext uri="{FF2B5EF4-FFF2-40B4-BE49-F238E27FC236}">
                <a16:creationId xmlns:a16="http://schemas.microsoft.com/office/drawing/2014/main" id="{B66C6A5A-444E-C85C-4EEA-659CD46C6532}"/>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454680" y="1011981"/>
            <a:ext cx="3868685" cy="1450757"/>
          </a:xfrm>
          <a:prstGeom prst="rect">
            <a:avLst/>
          </a:prstGeom>
        </p:spPr>
      </p:pic>
    </p:spTree>
    <p:extLst>
      <p:ext uri="{BB962C8B-B14F-4D97-AF65-F5344CB8AC3E}">
        <p14:creationId xmlns:p14="http://schemas.microsoft.com/office/powerpoint/2010/main" val="14517572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1000"/>
                                        <p:tgtEl>
                                          <p:spTgt spid="18"/>
                                        </p:tgtEl>
                                      </p:cBhvr>
                                    </p:animEffect>
                                    <p:anim calcmode="lin" valueType="num">
                                      <p:cBhvr>
                                        <p:cTn id="8" dur="1000" fill="hold"/>
                                        <p:tgtEl>
                                          <p:spTgt spid="18"/>
                                        </p:tgtEl>
                                        <p:attrNameLst>
                                          <p:attrName>ppt_x</p:attrName>
                                        </p:attrNameLst>
                                      </p:cBhvr>
                                      <p:tavLst>
                                        <p:tav tm="0">
                                          <p:val>
                                            <p:strVal val="#ppt_x"/>
                                          </p:val>
                                        </p:tav>
                                        <p:tav tm="100000">
                                          <p:val>
                                            <p:strVal val="#ppt_x"/>
                                          </p:val>
                                        </p:tav>
                                      </p:tavLst>
                                    </p:anim>
                                    <p:anim calcmode="lin" valueType="num">
                                      <p:cBhvr>
                                        <p:cTn id="9"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nodeType="clickEffect">
                                  <p:stCondLst>
                                    <p:cond delay="0"/>
                                  </p:stCondLst>
                                  <p:childTnLst>
                                    <p:set>
                                      <p:cBhvr>
                                        <p:cTn id="13" dur="1" fill="hold">
                                          <p:stCondLst>
                                            <p:cond delay="0"/>
                                          </p:stCondLst>
                                        </p:cTn>
                                        <p:tgtEl>
                                          <p:spTgt spid="21"/>
                                        </p:tgtEl>
                                        <p:attrNameLst>
                                          <p:attrName>style.visibility</p:attrName>
                                        </p:attrNameLst>
                                      </p:cBhvr>
                                      <p:to>
                                        <p:strVal val="visible"/>
                                      </p:to>
                                    </p:set>
                                    <p:animEffect transition="in" filter="wheel(1)">
                                      <p:cBhvr>
                                        <p:cTn id="14" dur="20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DBDF5-397E-4B63-9502-BFA8BD9ECBAF}"/>
              </a:ext>
            </a:extLst>
          </p:cNvPr>
          <p:cNvSpPr>
            <a:spLocks noGrp="1"/>
          </p:cNvSpPr>
          <p:nvPr>
            <p:ph type="title"/>
          </p:nvPr>
        </p:nvSpPr>
        <p:spPr>
          <a:xfrm>
            <a:off x="1097280" y="286604"/>
            <a:ext cx="10058400" cy="658794"/>
          </a:xfrm>
        </p:spPr>
        <p:txBody>
          <a:bodyPr rtlCol="0">
            <a:normAutofit fontScale="90000"/>
          </a:bodyPr>
          <a:lstStyle/>
          <a:p>
            <a:pPr rtl="0"/>
            <a:r>
              <a:rPr lang="en-GB" dirty="0"/>
              <a:t>References </a:t>
            </a:r>
          </a:p>
        </p:txBody>
      </p:sp>
      <p:sp>
        <p:nvSpPr>
          <p:cNvPr id="24" name="TextBox 23">
            <a:extLst>
              <a:ext uri="{FF2B5EF4-FFF2-40B4-BE49-F238E27FC236}">
                <a16:creationId xmlns:a16="http://schemas.microsoft.com/office/drawing/2014/main" id="{0582C6D7-94AE-16CE-B48D-A2C660010018}"/>
              </a:ext>
            </a:extLst>
          </p:cNvPr>
          <p:cNvSpPr txBox="1"/>
          <p:nvPr/>
        </p:nvSpPr>
        <p:spPr>
          <a:xfrm>
            <a:off x="1036320" y="616001"/>
            <a:ext cx="9518123" cy="3939540"/>
          </a:xfrm>
          <a:prstGeom prst="rect">
            <a:avLst/>
          </a:prstGeom>
          <a:noFill/>
        </p:spPr>
        <p:txBody>
          <a:bodyPr wrap="square" rtlCol="0">
            <a:spAutoFit/>
          </a:bodyPr>
          <a:lstStyle/>
          <a:p>
            <a:endParaRPr lang="en-GB" sz="1600" dirty="0"/>
          </a:p>
          <a:p>
            <a:r>
              <a:rPr lang="en-GB" sz="1200" dirty="0"/>
              <a:t>Pink, D.H. (2009). Drive: The Surprising Truth About What Motivates Us. </a:t>
            </a:r>
          </a:p>
          <a:p>
            <a:endParaRPr lang="en-GB" sz="1200" dirty="0"/>
          </a:p>
          <a:p>
            <a:r>
              <a:rPr lang="en-GB" sz="1200" dirty="0"/>
              <a:t>Cameron, J. &amp; Pierce, W.D. (1994). Reinforcement, Rewards, and Intrinsic Motivation: A Meta-Analysis.</a:t>
            </a:r>
          </a:p>
          <a:p>
            <a:endParaRPr lang="en-GB" sz="1200" dirty="0"/>
          </a:p>
          <a:p>
            <a:r>
              <a:rPr lang="en-GB" sz="1200" dirty="0"/>
              <a:t>Tuckman, B.W. (1965)  ‘Developmental sequence in small groups’, Psychological Bulletin, 63, pp. 384-399.</a:t>
            </a:r>
          </a:p>
          <a:p>
            <a:endParaRPr lang="en-GB" sz="1200" dirty="0"/>
          </a:p>
          <a:p>
            <a:r>
              <a:rPr lang="en-GB" sz="1200" dirty="0"/>
              <a:t>Belbin, R. M. (1981). Management Teams: Why They Succeed or Fail. London: Heinemann.</a:t>
            </a:r>
          </a:p>
          <a:p>
            <a:endParaRPr lang="en-GB" sz="1200" dirty="0"/>
          </a:p>
          <a:p>
            <a:r>
              <a:rPr lang="en-GB" sz="1200" dirty="0"/>
              <a:t>Belbin, R. M. (2010). Team Roles at Work. 2</a:t>
            </a:r>
            <a:r>
              <a:rPr lang="en-GB" sz="1200" baseline="30000" dirty="0"/>
              <a:t>nd</a:t>
            </a:r>
            <a:r>
              <a:rPr lang="en-GB" sz="1200" dirty="0"/>
              <a:t> Edition. Oxford: Butterworth-Heinemann. </a:t>
            </a:r>
          </a:p>
          <a:p>
            <a:endParaRPr lang="en-GB" sz="1200" dirty="0"/>
          </a:p>
          <a:p>
            <a:r>
              <a:rPr lang="en-GB" sz="1200" dirty="0"/>
              <a:t>Tuckman, B.W., &amp; Jensen, M. A. C. (2010). Small Group Development and Effectiveness ( in collections on organisational behaviour and group dynamics). </a:t>
            </a:r>
          </a:p>
          <a:p>
            <a:endParaRPr lang="en-GB" sz="1200" dirty="0"/>
          </a:p>
          <a:p>
            <a:r>
              <a:rPr lang="en-GB" sz="1200" dirty="0"/>
              <a:t>Kilmann, R. H., &amp; Thomas, K. W. (1974). ‘Thomas Kilmann Conflict Mode Instrument’, Xicom, Inc. </a:t>
            </a:r>
          </a:p>
          <a:p>
            <a:endParaRPr lang="en-GB" sz="1200" dirty="0"/>
          </a:p>
          <a:p>
            <a:endParaRPr lang="en-GB" dirty="0"/>
          </a:p>
          <a:p>
            <a:endParaRPr lang="en-GB" dirty="0"/>
          </a:p>
          <a:p>
            <a:r>
              <a:rPr lang="en-GB" dirty="0"/>
              <a:t> </a:t>
            </a:r>
          </a:p>
        </p:txBody>
      </p:sp>
      <p:sp>
        <p:nvSpPr>
          <p:cNvPr id="25" name="TextBox 24">
            <a:extLst>
              <a:ext uri="{FF2B5EF4-FFF2-40B4-BE49-F238E27FC236}">
                <a16:creationId xmlns:a16="http://schemas.microsoft.com/office/drawing/2014/main" id="{5EB94AC5-A5E8-6AED-AD7D-B9288F5D61BB}"/>
              </a:ext>
            </a:extLst>
          </p:cNvPr>
          <p:cNvSpPr txBox="1"/>
          <p:nvPr/>
        </p:nvSpPr>
        <p:spPr>
          <a:xfrm>
            <a:off x="172528" y="4761781"/>
            <a:ext cx="11818189" cy="646331"/>
          </a:xfrm>
          <a:prstGeom prst="rect">
            <a:avLst/>
          </a:prstGeom>
          <a:noFill/>
        </p:spPr>
        <p:txBody>
          <a:bodyPr wrap="square" rtlCol="0">
            <a:spAutoFit/>
          </a:bodyPr>
          <a:lstStyle/>
          <a:p>
            <a:r>
              <a:rPr lang="en-GB" dirty="0"/>
              <a:t>I confirm that I have not presented any AI-generated materials as my own work. </a:t>
            </a:r>
          </a:p>
          <a:p>
            <a:r>
              <a:rPr lang="en-GB" dirty="0"/>
              <a:t>I confirm that I have copies of my drafts, notes, and other resources I used, which I may be asked to provide in evidence.</a:t>
            </a:r>
          </a:p>
        </p:txBody>
      </p:sp>
    </p:spTree>
    <p:extLst>
      <p:ext uri="{BB962C8B-B14F-4D97-AF65-F5344CB8AC3E}">
        <p14:creationId xmlns:p14="http://schemas.microsoft.com/office/powerpoint/2010/main" val="2956612343"/>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Office_52848824_TF22581678_Win32" id="{08358F14-060A-461C-80DE-1C87BD2E32CF}" vid="{8902EC5B-2701-4F66-A3FA-65678753DD8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AF71F79-8D13-4C55-9450-609041DE5A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E4B1648-C213-44D3-9464-4287A4D41EE0}">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296B531D-03AC-47F6-A16F-C6773C191BBB}">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Retrospect design</Template>
  <TotalTime>181</TotalTime>
  <Words>927</Words>
  <Application>Microsoft Office PowerPoint</Application>
  <PresentationFormat>Widescreen</PresentationFormat>
  <Paragraphs>93</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Wingdings</vt:lpstr>
      <vt:lpstr>RetrospectVTI</vt:lpstr>
      <vt:lpstr>Effective Team Working and Communication (Reward, Recognition, and Delegation )</vt:lpstr>
      <vt:lpstr>Agenda</vt:lpstr>
      <vt:lpstr>Introduction</vt:lpstr>
      <vt:lpstr> </vt:lpstr>
      <vt:lpstr>Types of Rewards ( within the workplace )</vt:lpstr>
      <vt:lpstr>Benefits of Recognition</vt:lpstr>
      <vt:lpstr>Effective Delegation in Teams</vt:lpstr>
      <vt:lpstr>Overcoming Delegation Challenges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roz totterdell</dc:creator>
  <cp:lastModifiedBy>roz totterdell</cp:lastModifiedBy>
  <cp:revision>2</cp:revision>
  <dcterms:created xsi:type="dcterms:W3CDTF">2025-11-26T05:59:14Z</dcterms:created>
  <dcterms:modified xsi:type="dcterms:W3CDTF">2025-11-26T09:37:27Z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