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594" r:id="rId8"/>
    <p:sldId id="263" r:id="rId9"/>
    <p:sldId id="597" r:id="rId10"/>
    <p:sldId id="262" r:id="rId11"/>
    <p:sldId id="266" r:id="rId12"/>
    <p:sldId id="267" r:id="rId13"/>
    <p:sldId id="596"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A110B4-235E-4374-B2D1-C10315C2E1A4}" v="191" dt="2026-04-19T22:35:48.0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78405" autoAdjust="0"/>
  </p:normalViewPr>
  <p:slideViewPr>
    <p:cSldViewPr snapToGrid="0">
      <p:cViewPr varScale="1">
        <p:scale>
          <a:sx n="46" d="100"/>
          <a:sy n="46" d="100"/>
        </p:scale>
        <p:origin x="768"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Andrade" userId="13b432135f62920d" providerId="LiveId" clId="{4351B95D-38F9-4579-9B1B-3CC7CD492396}"/>
    <pc:docChg chg="undo custSel addSld delSld modSld modMainMaster">
      <pc:chgData name="Martha Andrade" userId="13b432135f62920d" providerId="LiveId" clId="{4351B95D-38F9-4579-9B1B-3CC7CD492396}" dt="2026-04-19T22:44:12.306" v="6891" actId="20577"/>
      <pc:docMkLst>
        <pc:docMk/>
      </pc:docMkLst>
      <pc:sldChg chg="addSp delSp modSp mod setBg setClrOvrMap">
        <pc:chgData name="Martha Andrade" userId="13b432135f62920d" providerId="LiveId" clId="{4351B95D-38F9-4579-9B1B-3CC7CD492396}" dt="2026-04-19T22:31:36.503" v="6732"/>
        <pc:sldMkLst>
          <pc:docMk/>
          <pc:sldMk cId="400908735" sldId="256"/>
        </pc:sldMkLst>
        <pc:spChg chg="mod">
          <ac:chgData name="Martha Andrade" userId="13b432135f62920d" providerId="LiveId" clId="{4351B95D-38F9-4579-9B1B-3CC7CD492396}" dt="2026-04-19T22:29:12.135" v="6715" actId="26606"/>
          <ac:spMkLst>
            <pc:docMk/>
            <pc:sldMk cId="400908735" sldId="256"/>
            <ac:spMk id="2" creationId="{602508E7-EE09-3285-416C-4FC3E6676B94}"/>
          </ac:spMkLst>
        </pc:spChg>
        <pc:spChg chg="mod">
          <ac:chgData name="Martha Andrade" userId="13b432135f62920d" providerId="LiveId" clId="{4351B95D-38F9-4579-9B1B-3CC7CD492396}" dt="2026-04-19T22:29:35.307" v="6719" actId="255"/>
          <ac:spMkLst>
            <pc:docMk/>
            <pc:sldMk cId="400908735" sldId="256"/>
            <ac:spMk id="3" creationId="{C7983A45-ACFA-A201-DF55-C3FDC03B715B}"/>
          </ac:spMkLst>
        </pc:spChg>
        <pc:spChg chg="mod">
          <ac:chgData name="Martha Andrade" userId="13b432135f62920d" providerId="LiveId" clId="{4351B95D-38F9-4579-9B1B-3CC7CD492396}" dt="2026-04-19T22:29:52.603" v="6720" actId="255"/>
          <ac:spMkLst>
            <pc:docMk/>
            <pc:sldMk cId="400908735" sldId="256"/>
            <ac:spMk id="4" creationId="{53777F1C-B44B-A193-8A06-0E783FADF3A6}"/>
          </ac:spMkLst>
        </pc:spChg>
        <pc:spChg chg="add del">
          <ac:chgData name="Martha Andrade" userId="13b432135f62920d" providerId="LiveId" clId="{4351B95D-38F9-4579-9B1B-3CC7CD492396}" dt="2026-04-19T22:29:12.135" v="6715" actId="26606"/>
          <ac:spMkLst>
            <pc:docMk/>
            <pc:sldMk cId="400908735" sldId="256"/>
            <ac:spMk id="7" creationId="{9F7D788E-2C1B-4EF4-8719-12613771FF98}"/>
          </ac:spMkLst>
        </pc:spChg>
        <pc:spChg chg="add del">
          <ac:chgData name="Martha Andrade" userId="13b432135f62920d" providerId="LiveId" clId="{4351B95D-38F9-4579-9B1B-3CC7CD492396}" dt="2026-04-19T22:29:12.135" v="6715" actId="26606"/>
          <ac:spMkLst>
            <pc:docMk/>
            <pc:sldMk cId="400908735" sldId="256"/>
            <ac:spMk id="12" creationId="{7C54E824-C0F4-480B-BC88-689F50C45FBD}"/>
          </ac:spMkLst>
        </pc:spChg>
        <pc:spChg chg="add del">
          <ac:chgData name="Martha Andrade" userId="13b432135f62920d" providerId="LiveId" clId="{4351B95D-38F9-4579-9B1B-3CC7CD492396}" dt="2026-04-19T22:29:12.135" v="6715" actId="26606"/>
          <ac:spMkLst>
            <pc:docMk/>
            <pc:sldMk cId="400908735" sldId="256"/>
            <ac:spMk id="14" creationId="{58DEA6A1-FC5C-4E6E-BBBF-7E472949B394}"/>
          </ac:spMkLst>
        </pc:spChg>
        <pc:spChg chg="add del">
          <ac:chgData name="Martha Andrade" userId="13b432135f62920d" providerId="LiveId" clId="{4351B95D-38F9-4579-9B1B-3CC7CD492396}" dt="2026-04-19T22:29:12.135" v="6715" actId="26606"/>
          <ac:spMkLst>
            <pc:docMk/>
            <pc:sldMk cId="400908735" sldId="256"/>
            <ac:spMk id="17" creationId="{A5AD6500-BB62-4AAC-9D2F-C10DDC90CBB1}"/>
          </ac:spMkLst>
        </pc:spChg>
        <pc:spChg chg="add del">
          <ac:chgData name="Martha Andrade" userId="13b432135f62920d" providerId="LiveId" clId="{4351B95D-38F9-4579-9B1B-3CC7CD492396}" dt="2026-04-19T22:29:12.135" v="6715" actId="26606"/>
          <ac:spMkLst>
            <pc:docMk/>
            <pc:sldMk cId="400908735" sldId="256"/>
            <ac:spMk id="18" creationId="{96AAAC3B-1954-46B7-BBAC-27DFF5B5295F}"/>
          </ac:spMkLst>
        </pc:spChg>
        <pc:spChg chg="add">
          <ac:chgData name="Martha Andrade" userId="13b432135f62920d" providerId="LiveId" clId="{4351B95D-38F9-4579-9B1B-3CC7CD492396}" dt="2026-04-19T22:29:12.135" v="6715" actId="26606"/>
          <ac:spMkLst>
            <pc:docMk/>
            <pc:sldMk cId="400908735" sldId="256"/>
            <ac:spMk id="23" creationId="{8045BF01-625E-4022-91E5-488DB3FCB734}"/>
          </ac:spMkLst>
        </pc:spChg>
        <pc:spChg chg="add">
          <ac:chgData name="Martha Andrade" userId="13b432135f62920d" providerId="LiveId" clId="{4351B95D-38F9-4579-9B1B-3CC7CD492396}" dt="2026-04-19T22:29:12.135" v="6715" actId="26606"/>
          <ac:spMkLst>
            <pc:docMk/>
            <pc:sldMk cId="400908735" sldId="256"/>
            <ac:spMk id="25" creationId="{0E442549-290E-4B7E-892E-F2DB911DD205}"/>
          </ac:spMkLst>
        </pc:spChg>
      </pc:sldChg>
      <pc:sldChg chg="addSp delSp modSp mod setBg setClrOvrMap">
        <pc:chgData name="Martha Andrade" userId="13b432135f62920d" providerId="LiveId" clId="{4351B95D-38F9-4579-9B1B-3CC7CD492396}" dt="2026-04-19T22:23:19.106" v="6710" actId="26606"/>
        <pc:sldMkLst>
          <pc:docMk/>
          <pc:sldMk cId="383219146" sldId="257"/>
        </pc:sldMkLst>
        <pc:spChg chg="mod">
          <ac:chgData name="Martha Andrade" userId="13b432135f62920d" providerId="LiveId" clId="{4351B95D-38F9-4579-9B1B-3CC7CD492396}" dt="2026-04-19T22:23:19.106" v="6710" actId="26606"/>
          <ac:spMkLst>
            <pc:docMk/>
            <pc:sldMk cId="383219146" sldId="257"/>
            <ac:spMk id="2" creationId="{B2EA1C7D-490A-FCDC-5862-E6085BB38967}"/>
          </ac:spMkLst>
        </pc:spChg>
        <pc:spChg chg="add del">
          <ac:chgData name="Martha Andrade" userId="13b432135f62920d" providerId="LiveId" clId="{4351B95D-38F9-4579-9B1B-3CC7CD492396}" dt="2026-04-19T22:16:03.808" v="6675" actId="26606"/>
          <ac:spMkLst>
            <pc:docMk/>
            <pc:sldMk cId="383219146" sldId="257"/>
            <ac:spMk id="22" creationId="{1A9F7B4E-B03D-4F64-BE33-00D074458D45}"/>
          </ac:spMkLst>
        </pc:spChg>
        <pc:spChg chg="add del">
          <ac:chgData name="Martha Andrade" userId="13b432135f62920d" providerId="LiveId" clId="{4351B95D-38F9-4579-9B1B-3CC7CD492396}" dt="2026-04-19T22:16:03.808" v="6675" actId="26606"/>
          <ac:spMkLst>
            <pc:docMk/>
            <pc:sldMk cId="383219146" sldId="257"/>
            <ac:spMk id="24" creationId="{7E2BE7F7-CA89-4002-ACCE-A478AEA24F5E}"/>
          </ac:spMkLst>
        </pc:spChg>
        <pc:spChg chg="add del">
          <ac:chgData name="Martha Andrade" userId="13b432135f62920d" providerId="LiveId" clId="{4351B95D-38F9-4579-9B1B-3CC7CD492396}" dt="2026-04-19T22:23:19.106" v="6710" actId="26606"/>
          <ac:spMkLst>
            <pc:docMk/>
            <pc:sldMk cId="383219146" sldId="257"/>
            <ac:spMk id="29" creationId="{1A9F7B4E-B03D-4F64-BE33-00D074458D45}"/>
          </ac:spMkLst>
        </pc:spChg>
        <pc:spChg chg="add del">
          <ac:chgData name="Martha Andrade" userId="13b432135f62920d" providerId="LiveId" clId="{4351B95D-38F9-4579-9B1B-3CC7CD492396}" dt="2026-04-19T22:23:19.106" v="6710" actId="26606"/>
          <ac:spMkLst>
            <pc:docMk/>
            <pc:sldMk cId="383219146" sldId="257"/>
            <ac:spMk id="31" creationId="{7E2BE7F7-CA89-4002-ACCE-A478AEA24F5E}"/>
          </ac:spMkLst>
        </pc:spChg>
        <pc:graphicFrameChg chg="add mod modGraphic">
          <ac:chgData name="Martha Andrade" userId="13b432135f62920d" providerId="LiveId" clId="{4351B95D-38F9-4579-9B1B-3CC7CD492396}" dt="2026-04-19T22:23:19.106" v="6710" actId="26606"/>
          <ac:graphicFrameMkLst>
            <pc:docMk/>
            <pc:sldMk cId="383219146" sldId="257"/>
            <ac:graphicFrameMk id="17" creationId="{DBE35F91-147A-AFE3-C1A2-FC415B5C298A}"/>
          </ac:graphicFrameMkLst>
        </pc:graphicFrameChg>
        <pc:picChg chg="add mod ord">
          <ac:chgData name="Martha Andrade" userId="13b432135f62920d" providerId="LiveId" clId="{4351B95D-38F9-4579-9B1B-3CC7CD492396}" dt="2026-04-19T22:23:19.106" v="6710" actId="26606"/>
          <ac:picMkLst>
            <pc:docMk/>
            <pc:sldMk cId="383219146" sldId="257"/>
            <ac:picMk id="4" creationId="{08AC5153-987E-A594-566E-55FF53E7DDF4}"/>
          </ac:picMkLst>
        </pc:picChg>
      </pc:sldChg>
      <pc:sldChg chg="addSp delSp modSp mod setBg">
        <pc:chgData name="Martha Andrade" userId="13b432135f62920d" providerId="LiveId" clId="{4351B95D-38F9-4579-9B1B-3CC7CD492396}" dt="2026-04-19T22:32:45.160" v="6736"/>
        <pc:sldMkLst>
          <pc:docMk/>
          <pc:sldMk cId="1051806097" sldId="258"/>
        </pc:sldMkLst>
        <pc:spChg chg="mod ord">
          <ac:chgData name="Martha Andrade" userId="13b432135f62920d" providerId="LiveId" clId="{4351B95D-38F9-4579-9B1B-3CC7CD492396}" dt="2026-04-19T22:11:13.904" v="6672" actId="255"/>
          <ac:spMkLst>
            <pc:docMk/>
            <pc:sldMk cId="1051806097" sldId="258"/>
            <ac:spMk id="3" creationId="{8C8635FF-B9DD-CA2B-F18A-8979D68BF37E}"/>
          </ac:spMkLst>
        </pc:spChg>
        <pc:spChg chg="mod ord">
          <ac:chgData name="Martha Andrade" userId="13b432135f62920d" providerId="LiveId" clId="{4351B95D-38F9-4579-9B1B-3CC7CD492396}" dt="2026-04-19T22:10:34.281" v="6669" actId="26606"/>
          <ac:spMkLst>
            <pc:docMk/>
            <pc:sldMk cId="1051806097" sldId="258"/>
            <ac:spMk id="4" creationId="{FC814FB2-2CDA-1252-EC0E-5A2D8190D60E}"/>
          </ac:spMkLst>
        </pc:spChg>
        <pc:spChg chg="add del">
          <ac:chgData name="Martha Andrade" userId="13b432135f62920d" providerId="LiveId" clId="{4351B95D-38F9-4579-9B1B-3CC7CD492396}" dt="2026-04-19T22:09:44.003" v="6662" actId="26606"/>
          <ac:spMkLst>
            <pc:docMk/>
            <pc:sldMk cId="1051806097" sldId="258"/>
            <ac:spMk id="9" creationId="{70DFC902-7D23-471A-B557-B6B6917D7A0D}"/>
          </ac:spMkLst>
        </pc:spChg>
        <pc:spChg chg="add del">
          <ac:chgData name="Martha Andrade" userId="13b432135f62920d" providerId="LiveId" clId="{4351B95D-38F9-4579-9B1B-3CC7CD492396}" dt="2026-04-19T22:09:44.003" v="6662" actId="26606"/>
          <ac:spMkLst>
            <pc:docMk/>
            <pc:sldMk cId="1051806097" sldId="258"/>
            <ac:spMk id="11" creationId="{A55D5633-D557-4DCA-982C-FF36EB7A1C00}"/>
          </ac:spMkLst>
        </pc:spChg>
        <pc:spChg chg="add del">
          <ac:chgData name="Martha Andrade" userId="13b432135f62920d" providerId="LiveId" clId="{4351B95D-38F9-4579-9B1B-3CC7CD492396}" dt="2026-04-19T22:09:44.003" v="6662" actId="26606"/>
          <ac:spMkLst>
            <pc:docMk/>
            <pc:sldMk cId="1051806097" sldId="258"/>
            <ac:spMk id="13" creationId="{450D3AD2-FA80-415F-A9CE-54D884561CD7}"/>
          </ac:spMkLst>
        </pc:spChg>
        <pc:spChg chg="add del">
          <ac:chgData name="Martha Andrade" userId="13b432135f62920d" providerId="LiveId" clId="{4351B95D-38F9-4579-9B1B-3CC7CD492396}" dt="2026-04-19T22:10:34.281" v="6669" actId="26606"/>
          <ac:spMkLst>
            <pc:docMk/>
            <pc:sldMk cId="1051806097" sldId="258"/>
            <ac:spMk id="19" creationId="{04812C46-200A-4DEB-A05E-3ED6C68C2387}"/>
          </ac:spMkLst>
        </pc:spChg>
        <pc:spChg chg="add del">
          <ac:chgData name="Martha Andrade" userId="13b432135f62920d" providerId="LiveId" clId="{4351B95D-38F9-4579-9B1B-3CC7CD492396}" dt="2026-04-19T22:10:34.249" v="6668" actId="26606"/>
          <ac:spMkLst>
            <pc:docMk/>
            <pc:sldMk cId="1051806097" sldId="258"/>
            <ac:spMk id="24" creationId="{04C21BAE-6866-4C7A-A7EC-C1B2E572D5BE}"/>
          </ac:spMkLst>
        </pc:spChg>
        <pc:spChg chg="add del">
          <ac:chgData name="Martha Andrade" userId="13b432135f62920d" providerId="LiveId" clId="{4351B95D-38F9-4579-9B1B-3CC7CD492396}" dt="2026-04-19T22:10:34.249" v="6668" actId="26606"/>
          <ac:spMkLst>
            <pc:docMk/>
            <pc:sldMk cId="1051806097" sldId="258"/>
            <ac:spMk id="26" creationId="{C74F2646-08C7-4051-81DA-751C43A03FC1}"/>
          </ac:spMkLst>
        </pc:spChg>
        <pc:spChg chg="add del">
          <ac:chgData name="Martha Andrade" userId="13b432135f62920d" providerId="LiveId" clId="{4351B95D-38F9-4579-9B1B-3CC7CD492396}" dt="2026-04-19T22:10:34.249" v="6668" actId="26606"/>
          <ac:spMkLst>
            <pc:docMk/>
            <pc:sldMk cId="1051806097" sldId="258"/>
            <ac:spMk id="28" creationId="{DCD6552F-C98B-4FBA-842F-3EF2D5ACA1FF}"/>
          </ac:spMkLst>
        </pc:spChg>
        <pc:spChg chg="add del">
          <ac:chgData name="Martha Andrade" userId="13b432135f62920d" providerId="LiveId" clId="{4351B95D-38F9-4579-9B1B-3CC7CD492396}" dt="2026-04-19T22:10:34.249" v="6668" actId="26606"/>
          <ac:spMkLst>
            <pc:docMk/>
            <pc:sldMk cId="1051806097" sldId="258"/>
            <ac:spMk id="30" creationId="{F0C518C2-0AA4-470C-87B9-9CBF428FBA25}"/>
          </ac:spMkLst>
        </pc:spChg>
        <pc:spChg chg="add">
          <ac:chgData name="Martha Andrade" userId="13b432135f62920d" providerId="LiveId" clId="{4351B95D-38F9-4579-9B1B-3CC7CD492396}" dt="2026-04-19T22:10:34.281" v="6669" actId="26606"/>
          <ac:spMkLst>
            <pc:docMk/>
            <pc:sldMk cId="1051806097" sldId="258"/>
            <ac:spMk id="32" creationId="{04812C46-200A-4DEB-A05E-3ED6C68C2387}"/>
          </ac:spMkLst>
        </pc:spChg>
        <pc:spChg chg="add">
          <ac:chgData name="Martha Andrade" userId="13b432135f62920d" providerId="LiveId" clId="{4351B95D-38F9-4579-9B1B-3CC7CD492396}" dt="2026-04-19T22:10:34.281" v="6669" actId="26606"/>
          <ac:spMkLst>
            <pc:docMk/>
            <pc:sldMk cId="1051806097" sldId="258"/>
            <ac:spMk id="33" creationId="{D1EA859B-E555-4109-94F3-6700E046E008}"/>
          </ac:spMkLst>
        </pc:spChg>
        <pc:picChg chg="add mod">
          <ac:chgData name="Martha Andrade" userId="13b432135f62920d" providerId="LiveId" clId="{4351B95D-38F9-4579-9B1B-3CC7CD492396}" dt="2026-04-19T22:10:34.281" v="6669" actId="26606"/>
          <ac:picMkLst>
            <pc:docMk/>
            <pc:sldMk cId="1051806097" sldId="258"/>
            <ac:picMk id="15" creationId="{985242AD-C7EE-3062-ED06-86E5D497B3C9}"/>
          </ac:picMkLst>
        </pc:picChg>
      </pc:sldChg>
      <pc:sldChg chg="addSp delSp modSp mod setBg">
        <pc:chgData name="Martha Andrade" userId="13b432135f62920d" providerId="LiveId" clId="{4351B95D-38F9-4579-9B1B-3CC7CD492396}" dt="2026-04-19T22:33:10.421" v="6739"/>
        <pc:sldMkLst>
          <pc:docMk/>
          <pc:sldMk cId="355182791" sldId="259"/>
        </pc:sldMkLst>
        <pc:spChg chg="mod">
          <ac:chgData name="Martha Andrade" userId="13b432135f62920d" providerId="LiveId" clId="{4351B95D-38F9-4579-9B1B-3CC7CD492396}" dt="2026-04-19T21:47:09.388" v="6570" actId="26606"/>
          <ac:spMkLst>
            <pc:docMk/>
            <pc:sldMk cId="355182791" sldId="259"/>
            <ac:spMk id="4" creationId="{37957E82-7305-647C-4919-676C7AE35DAB}"/>
          </ac:spMkLst>
        </pc:spChg>
        <pc:spChg chg="add del">
          <ac:chgData name="Martha Andrade" userId="13b432135f62920d" providerId="LiveId" clId="{4351B95D-38F9-4579-9B1B-3CC7CD492396}" dt="2026-04-19T21:46:20.973" v="6567" actId="26606"/>
          <ac:spMkLst>
            <pc:docMk/>
            <pc:sldMk cId="355182791" sldId="259"/>
            <ac:spMk id="46" creationId="{B85868FD-88B9-4C71-B8D3-B98BC6A82224}"/>
          </ac:spMkLst>
        </pc:spChg>
        <pc:spChg chg="del">
          <ac:chgData name="Martha Andrade" userId="13b432135f62920d" providerId="LiveId" clId="{4351B95D-38F9-4579-9B1B-3CC7CD492396}" dt="2026-04-19T21:46:20.973" v="6567" actId="26606"/>
          <ac:spMkLst>
            <pc:docMk/>
            <pc:sldMk cId="355182791" sldId="259"/>
            <ac:spMk id="50" creationId="{2FCEB626-6AB9-45A4-964E-1178CE45D186}"/>
          </ac:spMkLst>
        </pc:spChg>
        <pc:spChg chg="add del">
          <ac:chgData name="Martha Andrade" userId="13b432135f62920d" providerId="LiveId" clId="{4351B95D-38F9-4579-9B1B-3CC7CD492396}" dt="2026-04-19T21:46:20.973" v="6567" actId="26606"/>
          <ac:spMkLst>
            <pc:docMk/>
            <pc:sldMk cId="355182791" sldId="259"/>
            <ac:spMk id="52" creationId="{5B615325-3972-496C-A9A8-FFA82A80B236}"/>
          </ac:spMkLst>
        </pc:spChg>
        <pc:spChg chg="add del">
          <ac:chgData name="Martha Andrade" userId="13b432135f62920d" providerId="LiveId" clId="{4351B95D-38F9-4579-9B1B-3CC7CD492396}" dt="2026-04-19T21:46:20.973" v="6567" actId="26606"/>
          <ac:spMkLst>
            <pc:docMk/>
            <pc:sldMk cId="355182791" sldId="259"/>
            <ac:spMk id="54" creationId="{1F638196-314B-4FE4-9D64-43E9DD240741}"/>
          </ac:spMkLst>
        </pc:spChg>
        <pc:spChg chg="add del">
          <ac:chgData name="Martha Andrade" userId="13b432135f62920d" providerId="LiveId" clId="{4351B95D-38F9-4579-9B1B-3CC7CD492396}" dt="2026-04-19T21:46:20.973" v="6567" actId="26606"/>
          <ac:spMkLst>
            <pc:docMk/>
            <pc:sldMk cId="355182791" sldId="259"/>
            <ac:spMk id="56" creationId="{A984C3BE-0DEB-40FD-9890-2DDC970E2195}"/>
          </ac:spMkLst>
        </pc:spChg>
        <pc:spChg chg="add del">
          <ac:chgData name="Martha Andrade" userId="13b432135f62920d" providerId="LiveId" clId="{4351B95D-38F9-4579-9B1B-3CC7CD492396}" dt="2026-04-19T21:46:20.973" v="6567" actId="26606"/>
          <ac:spMkLst>
            <pc:docMk/>
            <pc:sldMk cId="355182791" sldId="259"/>
            <ac:spMk id="58" creationId="{0249E35A-9D67-4CB0-819D-11E3750C0C30}"/>
          </ac:spMkLst>
        </pc:spChg>
        <pc:spChg chg="add del">
          <ac:chgData name="Martha Andrade" userId="13b432135f62920d" providerId="LiveId" clId="{4351B95D-38F9-4579-9B1B-3CC7CD492396}" dt="2026-04-19T21:47:09.388" v="6570" actId="26606"/>
          <ac:spMkLst>
            <pc:docMk/>
            <pc:sldMk cId="355182791" sldId="259"/>
            <ac:spMk id="63" creationId="{C5278130-DFE0-457B-8698-88DF69019DDE}"/>
          </ac:spMkLst>
        </pc:spChg>
        <pc:spChg chg="add del">
          <ac:chgData name="Martha Andrade" userId="13b432135f62920d" providerId="LiveId" clId="{4351B95D-38F9-4579-9B1B-3CC7CD492396}" dt="2026-04-19T21:47:09.388" v="6570" actId="26606"/>
          <ac:spMkLst>
            <pc:docMk/>
            <pc:sldMk cId="355182791" sldId="259"/>
            <ac:spMk id="65" creationId="{2F99531B-1681-4D6E-BECB-18325B33A618}"/>
          </ac:spMkLst>
        </pc:spChg>
        <pc:spChg chg="del">
          <ac:chgData name="Martha Andrade" userId="13b432135f62920d" providerId="LiveId" clId="{4351B95D-38F9-4579-9B1B-3CC7CD492396}" dt="2026-04-19T21:47:09.388" v="6570" actId="26606"/>
          <ac:spMkLst>
            <pc:docMk/>
            <pc:sldMk cId="355182791" sldId="259"/>
            <ac:spMk id="67" creationId="{3C377BFB-FB69-4E98-9D2D-6996EC310311}"/>
          </ac:spMkLst>
        </pc:spChg>
        <pc:spChg chg="del">
          <ac:chgData name="Martha Andrade" userId="13b432135f62920d" providerId="LiveId" clId="{4351B95D-38F9-4579-9B1B-3CC7CD492396}" dt="2026-04-19T21:47:09.388" v="6570" actId="26606"/>
          <ac:spMkLst>
            <pc:docMk/>
            <pc:sldMk cId="355182791" sldId="259"/>
            <ac:spMk id="69" creationId="{A906040F-5DD8-4B6D-9190-874FC2F14B64}"/>
          </ac:spMkLst>
        </pc:spChg>
        <pc:spChg chg="add del">
          <ac:chgData name="Martha Andrade" userId="13b432135f62920d" providerId="LiveId" clId="{4351B95D-38F9-4579-9B1B-3CC7CD492396}" dt="2026-04-19T21:47:09.388" v="6570" actId="26606"/>
          <ac:spMkLst>
            <pc:docMk/>
            <pc:sldMk cId="355182791" sldId="259"/>
            <ac:spMk id="71" creationId="{4D233F17-B15E-485A-93A2-17F4BB1BE6EB}"/>
          </ac:spMkLst>
        </pc:spChg>
        <pc:spChg chg="del">
          <ac:chgData name="Martha Andrade" userId="13b432135f62920d" providerId="LiveId" clId="{4351B95D-38F9-4579-9B1B-3CC7CD492396}" dt="2026-04-19T21:47:09.388" v="6570" actId="26606"/>
          <ac:spMkLst>
            <pc:docMk/>
            <pc:sldMk cId="355182791" sldId="259"/>
            <ac:spMk id="73" creationId="{EF4EAB2E-9204-4330-9232-47B75BEF6043}"/>
          </ac:spMkLst>
        </pc:spChg>
        <pc:spChg chg="add">
          <ac:chgData name="Martha Andrade" userId="13b432135f62920d" providerId="LiveId" clId="{4351B95D-38F9-4579-9B1B-3CC7CD492396}" dt="2026-04-19T21:47:09.388" v="6570" actId="26606"/>
          <ac:spMkLst>
            <pc:docMk/>
            <pc:sldMk cId="355182791" sldId="259"/>
            <ac:spMk id="82" creationId="{ADC09A0A-5EF7-45F4-B8EE-54903540B378}"/>
          </ac:spMkLst>
        </pc:spChg>
        <pc:graphicFrameChg chg="add mod modGraphic">
          <ac:chgData name="Martha Andrade" userId="13b432135f62920d" providerId="LiveId" clId="{4351B95D-38F9-4579-9B1B-3CC7CD492396}" dt="2026-04-19T21:47:18.431" v="6572" actId="14100"/>
          <ac:graphicFrameMkLst>
            <pc:docMk/>
            <pc:sldMk cId="355182791" sldId="259"/>
            <ac:graphicFrameMk id="19" creationId="{35545E9B-5178-A384-EA3C-E75FCC5E9F83}"/>
          </ac:graphicFrameMkLst>
        </pc:graphicFrameChg>
        <pc:picChg chg="add mod">
          <ac:chgData name="Martha Andrade" userId="13b432135f62920d" providerId="LiveId" clId="{4351B95D-38F9-4579-9B1B-3CC7CD492396}" dt="2026-04-19T22:18:44.762" v="6701" actId="1076"/>
          <ac:picMkLst>
            <pc:docMk/>
            <pc:sldMk cId="355182791" sldId="259"/>
            <ac:picMk id="7" creationId="{520CF058-5DC4-92F9-1DD6-2D34D13D061F}"/>
          </ac:picMkLst>
        </pc:picChg>
        <pc:picChg chg="add mod ord">
          <ac:chgData name="Martha Andrade" userId="13b432135f62920d" providerId="LiveId" clId="{4351B95D-38F9-4579-9B1B-3CC7CD492396}" dt="2026-04-19T22:18:37.463" v="6699" actId="14100"/>
          <ac:picMkLst>
            <pc:docMk/>
            <pc:sldMk cId="355182791" sldId="259"/>
            <ac:picMk id="9" creationId="{7DEF2403-D912-A91E-7E6F-31844077D791}"/>
          </ac:picMkLst>
        </pc:picChg>
        <pc:picChg chg="add mod ord">
          <ac:chgData name="Martha Andrade" userId="13b432135f62920d" providerId="LiveId" clId="{4351B95D-38F9-4579-9B1B-3CC7CD492396}" dt="2026-04-19T22:18:52.486" v="6702" actId="14100"/>
          <ac:picMkLst>
            <pc:docMk/>
            <pc:sldMk cId="355182791" sldId="259"/>
            <ac:picMk id="11" creationId="{DE74E47C-BCB7-0301-1805-3A951C574377}"/>
          </ac:picMkLst>
        </pc:picChg>
      </pc:sldChg>
      <pc:sldChg chg="addSp delSp modSp mod setBg setClrOvrMap">
        <pc:chgData name="Martha Andrade" userId="13b432135f62920d" providerId="LiveId" clId="{4351B95D-38F9-4579-9B1B-3CC7CD492396}" dt="2026-04-19T22:05:19.354" v="6594" actId="12100"/>
        <pc:sldMkLst>
          <pc:docMk/>
          <pc:sldMk cId="1434853904" sldId="260"/>
        </pc:sldMkLst>
        <pc:spChg chg="mod ord">
          <ac:chgData name="Martha Andrade" userId="13b432135f62920d" providerId="LiveId" clId="{4351B95D-38F9-4579-9B1B-3CC7CD492396}" dt="2026-04-17T20:02:25.640" v="1187" actId="26606"/>
          <ac:spMkLst>
            <pc:docMk/>
            <pc:sldMk cId="1434853904" sldId="260"/>
            <ac:spMk id="4" creationId="{0A16EA78-2872-4151-ACDE-85DE92917660}"/>
          </ac:spMkLst>
        </pc:spChg>
        <pc:graphicFrameChg chg="add mod modGraphic">
          <ac:chgData name="Martha Andrade" userId="13b432135f62920d" providerId="LiveId" clId="{4351B95D-38F9-4579-9B1B-3CC7CD492396}" dt="2026-04-19T22:05:19.354" v="6594" actId="12100"/>
          <ac:graphicFrameMkLst>
            <pc:docMk/>
            <pc:sldMk cId="1434853904" sldId="260"/>
            <ac:graphicFrameMk id="15" creationId="{B95622B0-CF5F-762B-1341-452CB2E41F37}"/>
          </ac:graphicFrameMkLst>
        </pc:graphicFrameChg>
        <pc:picChg chg="add mod">
          <ac:chgData name="Martha Andrade" userId="13b432135f62920d" providerId="LiveId" clId="{4351B95D-38F9-4579-9B1B-3CC7CD492396}" dt="2026-04-17T20:02:25.640" v="1187" actId="26606"/>
          <ac:picMkLst>
            <pc:docMk/>
            <pc:sldMk cId="1434853904" sldId="260"/>
            <ac:picMk id="9" creationId="{5C605D95-5EAA-7815-08BC-25A4719E7489}"/>
          </ac:picMkLst>
        </pc:picChg>
      </pc:sldChg>
      <pc:sldChg chg="addSp delSp modSp mod setBg">
        <pc:chgData name="Martha Andrade" userId="13b432135f62920d" providerId="LiveId" clId="{4351B95D-38F9-4579-9B1B-3CC7CD492396}" dt="2026-04-19T22:34:08.186" v="6754"/>
        <pc:sldMkLst>
          <pc:docMk/>
          <pc:sldMk cId="416694051" sldId="261"/>
        </pc:sldMkLst>
        <pc:spChg chg="add mod ord">
          <ac:chgData name="Martha Andrade" userId="13b432135f62920d" providerId="LiveId" clId="{4351B95D-38F9-4579-9B1B-3CC7CD492396}" dt="2026-04-19T21:43:04.954" v="6566" actId="26606"/>
          <ac:spMkLst>
            <pc:docMk/>
            <pc:sldMk cId="416694051" sldId="261"/>
            <ac:spMk id="5" creationId="{E80E3FDA-FE92-2B57-2E51-13C39E04FD1A}"/>
          </ac:spMkLst>
        </pc:spChg>
        <pc:spChg chg="add del">
          <ac:chgData name="Martha Andrade" userId="13b432135f62920d" providerId="LiveId" clId="{4351B95D-38F9-4579-9B1B-3CC7CD492396}" dt="2026-04-19T21:42:09.830" v="6561" actId="26606"/>
          <ac:spMkLst>
            <pc:docMk/>
            <pc:sldMk cId="416694051" sldId="261"/>
            <ac:spMk id="49" creationId="{E02239D2-A05D-4A1C-9F06-FBA7FC730E1B}"/>
          </ac:spMkLst>
        </pc:spChg>
        <pc:spChg chg="add del">
          <ac:chgData name="Martha Andrade" userId="13b432135f62920d" providerId="LiveId" clId="{4351B95D-38F9-4579-9B1B-3CC7CD492396}" dt="2026-04-19T21:43:04.954" v="6566" actId="26606"/>
          <ac:spMkLst>
            <pc:docMk/>
            <pc:sldMk cId="416694051" sldId="261"/>
            <ac:spMk id="56" creationId="{637B2035-1FCB-439A-B421-095E136C7E07}"/>
          </ac:spMkLst>
        </pc:spChg>
        <pc:spChg chg="add del">
          <ac:chgData name="Martha Andrade" userId="13b432135f62920d" providerId="LiveId" clId="{4351B95D-38F9-4579-9B1B-3CC7CD492396}" dt="2026-04-19T21:43:04.954" v="6566" actId="26606"/>
          <ac:spMkLst>
            <pc:docMk/>
            <pc:sldMk cId="416694051" sldId="261"/>
            <ac:spMk id="58" creationId="{B39A1F5A-E57E-4178-8F57-A18DC747E5E1}"/>
          </ac:spMkLst>
        </pc:spChg>
        <pc:spChg chg="add del">
          <ac:chgData name="Martha Andrade" userId="13b432135f62920d" providerId="LiveId" clId="{4351B95D-38F9-4579-9B1B-3CC7CD492396}" dt="2026-04-19T21:43:04.954" v="6566" actId="26606"/>
          <ac:spMkLst>
            <pc:docMk/>
            <pc:sldMk cId="416694051" sldId="261"/>
            <ac:spMk id="60" creationId="{CF93DC6C-1BFD-4414-BF23-471C8831CA04}"/>
          </ac:spMkLst>
        </pc:spChg>
        <pc:spChg chg="add del">
          <ac:chgData name="Martha Andrade" userId="13b432135f62920d" providerId="LiveId" clId="{4351B95D-38F9-4579-9B1B-3CC7CD492396}" dt="2026-04-19T21:43:04.954" v="6566" actId="26606"/>
          <ac:spMkLst>
            <pc:docMk/>
            <pc:sldMk cId="416694051" sldId="261"/>
            <ac:spMk id="62" creationId="{001928A5-13A8-4372-8A77-BCAAE5553E6F}"/>
          </ac:spMkLst>
        </pc:spChg>
        <pc:spChg chg="add">
          <ac:chgData name="Martha Andrade" userId="13b432135f62920d" providerId="LiveId" clId="{4351B95D-38F9-4579-9B1B-3CC7CD492396}" dt="2026-04-19T21:43:04.954" v="6566" actId="26606"/>
          <ac:spMkLst>
            <pc:docMk/>
            <pc:sldMk cId="416694051" sldId="261"/>
            <ac:spMk id="67" creationId="{F944E337-3E5D-4A1F-A5A1-2057F25B8A7B}"/>
          </ac:spMkLst>
        </pc:spChg>
        <pc:spChg chg="add">
          <ac:chgData name="Martha Andrade" userId="13b432135f62920d" providerId="LiveId" clId="{4351B95D-38F9-4579-9B1B-3CC7CD492396}" dt="2026-04-19T21:43:04.954" v="6566" actId="26606"/>
          <ac:spMkLst>
            <pc:docMk/>
            <pc:sldMk cId="416694051" sldId="261"/>
            <ac:spMk id="69" creationId="{75AEBDD3-B56F-481F-B681-E422663D247D}"/>
          </ac:spMkLst>
        </pc:spChg>
        <pc:spChg chg="add">
          <ac:chgData name="Martha Andrade" userId="13b432135f62920d" providerId="LiveId" clId="{4351B95D-38F9-4579-9B1B-3CC7CD492396}" dt="2026-04-19T21:43:04.954" v="6566" actId="26606"/>
          <ac:spMkLst>
            <pc:docMk/>
            <pc:sldMk cId="416694051" sldId="261"/>
            <ac:spMk id="71" creationId="{8101159E-D455-456F-8FE1-396AB1590C2F}"/>
          </ac:spMkLst>
        </pc:spChg>
        <pc:spChg chg="add">
          <ac:chgData name="Martha Andrade" userId="13b432135f62920d" providerId="LiveId" clId="{4351B95D-38F9-4579-9B1B-3CC7CD492396}" dt="2026-04-19T21:43:04.954" v="6566" actId="26606"/>
          <ac:spMkLst>
            <pc:docMk/>
            <pc:sldMk cId="416694051" sldId="261"/>
            <ac:spMk id="73" creationId="{1F9FDF39-7A42-411B-85F1-9DE812C7A75B}"/>
          </ac:spMkLst>
        </pc:spChg>
        <pc:graphicFrameChg chg="add mod modGraphic">
          <ac:chgData name="Martha Andrade" userId="13b432135f62920d" providerId="LiveId" clId="{4351B95D-38F9-4579-9B1B-3CC7CD492396}" dt="2026-04-19T22:08:02.864" v="6600" actId="12100"/>
          <ac:graphicFrameMkLst>
            <pc:docMk/>
            <pc:sldMk cId="416694051" sldId="261"/>
            <ac:graphicFrameMk id="51" creationId="{AE213943-E19A-F907-F255-26D670889705}"/>
          </ac:graphicFrameMkLst>
        </pc:graphicFrameChg>
        <pc:picChg chg="add mod">
          <ac:chgData name="Martha Andrade" userId="13b432135f62920d" providerId="LiveId" clId="{4351B95D-38F9-4579-9B1B-3CC7CD492396}" dt="2026-04-19T21:43:04.954" v="6566" actId="26606"/>
          <ac:picMkLst>
            <pc:docMk/>
            <pc:sldMk cId="416694051" sldId="261"/>
            <ac:picMk id="9" creationId="{604C4AB9-8E6C-8AFF-69C7-E45D7B1DE735}"/>
          </ac:picMkLst>
        </pc:picChg>
      </pc:sldChg>
      <pc:sldChg chg="addSp delSp modSp mod setBg">
        <pc:chgData name="Martha Andrade" userId="13b432135f62920d" providerId="LiveId" clId="{4351B95D-38F9-4579-9B1B-3CC7CD492396}" dt="2026-04-19T21:56:21.933" v="6591" actId="14100"/>
        <pc:sldMkLst>
          <pc:docMk/>
          <pc:sldMk cId="1481281875" sldId="262"/>
        </pc:sldMkLst>
        <pc:spChg chg="del mod">
          <ac:chgData name="Martha Andrade" userId="13b432135f62920d" providerId="LiveId" clId="{4351B95D-38F9-4579-9B1B-3CC7CD492396}" dt="2026-04-18T13:56:17.323" v="2845" actId="26606"/>
          <ac:spMkLst>
            <pc:docMk/>
            <pc:sldMk cId="1481281875" sldId="262"/>
            <ac:spMk id="3" creationId="{A18FDE8E-B325-0DB0-C8C4-FBDD3F35941C}"/>
          </ac:spMkLst>
        </pc:spChg>
        <pc:spChg chg="mod ord">
          <ac:chgData name="Martha Andrade" userId="13b432135f62920d" providerId="LiveId" clId="{4351B95D-38F9-4579-9B1B-3CC7CD492396}" dt="2026-04-19T20:52:59.193" v="5581" actId="26606"/>
          <ac:spMkLst>
            <pc:docMk/>
            <pc:sldMk cId="1481281875" sldId="262"/>
            <ac:spMk id="4" creationId="{7CA7CFC1-D7AD-1D38-BE48-0537EF316731}"/>
          </ac:spMkLst>
        </pc:spChg>
        <pc:spChg chg="add del">
          <ac:chgData name="Martha Andrade" userId="13b432135f62920d" providerId="LiveId" clId="{4351B95D-38F9-4579-9B1B-3CC7CD492396}" dt="2026-04-18T14:00:10.073" v="2876" actId="26606"/>
          <ac:spMkLst>
            <pc:docMk/>
            <pc:sldMk cId="1481281875" sldId="262"/>
            <ac:spMk id="11" creationId="{257363FD-7E77-4145-9483-331A807ADF0E}"/>
          </ac:spMkLst>
        </pc:spChg>
        <pc:spChg chg="add del">
          <ac:chgData name="Martha Andrade" userId="13b432135f62920d" providerId="LiveId" clId="{4351B95D-38F9-4579-9B1B-3CC7CD492396}" dt="2026-04-19T20:52:59.193" v="5581" actId="26606"/>
          <ac:spMkLst>
            <pc:docMk/>
            <pc:sldMk cId="1481281875" sldId="262"/>
            <ac:spMk id="13" creationId="{83C98ABE-055B-441F-B07E-44F97F083C39}"/>
          </ac:spMkLst>
        </pc:spChg>
        <pc:spChg chg="add del">
          <ac:chgData name="Martha Andrade" userId="13b432135f62920d" providerId="LiveId" clId="{4351B95D-38F9-4579-9B1B-3CC7CD492396}" dt="2026-04-19T20:52:59.193" v="5581" actId="26606"/>
          <ac:spMkLst>
            <pc:docMk/>
            <pc:sldMk cId="1481281875" sldId="262"/>
            <ac:spMk id="14" creationId="{F3060C83-F051-4F0E-ABAD-AA0DFC48B218}"/>
          </ac:spMkLst>
        </pc:spChg>
        <pc:spChg chg="add del">
          <ac:chgData name="Martha Andrade" userId="13b432135f62920d" providerId="LiveId" clId="{4351B95D-38F9-4579-9B1B-3CC7CD492396}" dt="2026-04-19T20:52:59.193" v="5581" actId="26606"/>
          <ac:spMkLst>
            <pc:docMk/>
            <pc:sldMk cId="1481281875" sldId="262"/>
            <ac:spMk id="15" creationId="{29FDB030-9B49-4CED-8CCD-4D99382388AC}"/>
          </ac:spMkLst>
        </pc:spChg>
        <pc:spChg chg="add del">
          <ac:chgData name="Martha Andrade" userId="13b432135f62920d" providerId="LiveId" clId="{4351B95D-38F9-4579-9B1B-3CC7CD492396}" dt="2026-04-19T20:52:59.193" v="5581" actId="26606"/>
          <ac:spMkLst>
            <pc:docMk/>
            <pc:sldMk cId="1481281875" sldId="262"/>
            <ac:spMk id="17" creationId="{3783CA14-24A1-485C-8B30-D6A5D87987AD}"/>
          </ac:spMkLst>
        </pc:spChg>
        <pc:spChg chg="add del">
          <ac:chgData name="Martha Andrade" userId="13b432135f62920d" providerId="LiveId" clId="{4351B95D-38F9-4579-9B1B-3CC7CD492396}" dt="2026-04-19T20:52:59.193" v="5581" actId="26606"/>
          <ac:spMkLst>
            <pc:docMk/>
            <pc:sldMk cId="1481281875" sldId="262"/>
            <ac:spMk id="19" creationId="{9A97C86A-04D6-40F7-AE84-31AB43E6A846}"/>
          </ac:spMkLst>
        </pc:spChg>
        <pc:spChg chg="add del">
          <ac:chgData name="Martha Andrade" userId="13b432135f62920d" providerId="LiveId" clId="{4351B95D-38F9-4579-9B1B-3CC7CD492396}" dt="2026-04-19T20:52:59.193" v="5581" actId="26606"/>
          <ac:spMkLst>
            <pc:docMk/>
            <pc:sldMk cId="1481281875" sldId="262"/>
            <ac:spMk id="21" creationId="{FF9F2414-84E8-453E-B1F3-389FDE8192D9}"/>
          </ac:spMkLst>
        </pc:spChg>
        <pc:spChg chg="add del">
          <ac:chgData name="Martha Andrade" userId="13b432135f62920d" providerId="LiveId" clId="{4351B95D-38F9-4579-9B1B-3CC7CD492396}" dt="2026-04-19T20:52:59.193" v="5581" actId="26606"/>
          <ac:spMkLst>
            <pc:docMk/>
            <pc:sldMk cId="1481281875" sldId="262"/>
            <ac:spMk id="23" creationId="{3ECA69A1-7536-43AC-85EF-C7106179F5ED}"/>
          </ac:spMkLst>
        </pc:spChg>
        <pc:spChg chg="add del">
          <ac:chgData name="Martha Andrade" userId="13b432135f62920d" providerId="LiveId" clId="{4351B95D-38F9-4579-9B1B-3CC7CD492396}" dt="2026-04-19T20:52:58.989" v="5580" actId="26606"/>
          <ac:spMkLst>
            <pc:docMk/>
            <pc:sldMk cId="1481281875" sldId="262"/>
            <ac:spMk id="25" creationId="{1A9F7B4E-B03D-4F64-BE33-00D074458D45}"/>
          </ac:spMkLst>
        </pc:spChg>
        <pc:spChg chg="add del">
          <ac:chgData name="Martha Andrade" userId="13b432135f62920d" providerId="LiveId" clId="{4351B95D-38F9-4579-9B1B-3CC7CD492396}" dt="2026-04-19T20:48:28.911" v="5577" actId="26606"/>
          <ac:spMkLst>
            <pc:docMk/>
            <pc:sldMk cId="1481281875" sldId="262"/>
            <ac:spMk id="28" creationId="{257363FD-7E77-4145-9483-331A807ADF0E}"/>
          </ac:spMkLst>
        </pc:spChg>
        <pc:spChg chg="add del">
          <ac:chgData name="Martha Andrade" userId="13b432135f62920d" providerId="LiveId" clId="{4351B95D-38F9-4579-9B1B-3CC7CD492396}" dt="2026-04-19T20:52:58.989" v="5580" actId="26606"/>
          <ac:spMkLst>
            <pc:docMk/>
            <pc:sldMk cId="1481281875" sldId="262"/>
            <ac:spMk id="30" creationId="{7E2BE7F7-CA89-4002-ACCE-A478AEA24F5E}"/>
          </ac:spMkLst>
        </pc:spChg>
        <pc:spChg chg="add">
          <ac:chgData name="Martha Andrade" userId="13b432135f62920d" providerId="LiveId" clId="{4351B95D-38F9-4579-9B1B-3CC7CD492396}" dt="2026-04-19T20:52:59.193" v="5581" actId="26606"/>
          <ac:spMkLst>
            <pc:docMk/>
            <pc:sldMk cId="1481281875" sldId="262"/>
            <ac:spMk id="32" creationId="{257363FD-7E77-4145-9483-331A807ADF0E}"/>
          </ac:spMkLst>
        </pc:spChg>
        <pc:graphicFrameChg chg="add mod ord modGraphic">
          <ac:chgData name="Martha Andrade" userId="13b432135f62920d" providerId="LiveId" clId="{4351B95D-38F9-4579-9B1B-3CC7CD492396}" dt="2026-04-19T21:56:21.933" v="6591" actId="14100"/>
          <ac:graphicFrameMkLst>
            <pc:docMk/>
            <pc:sldMk cId="1481281875" sldId="262"/>
            <ac:graphicFrameMk id="6" creationId="{1F5C7BA3-DB3C-F135-D7AB-CE4DE2A6D85A}"/>
          </ac:graphicFrameMkLst>
        </pc:graphicFrameChg>
        <pc:picChg chg="add mod">
          <ac:chgData name="Martha Andrade" userId="13b432135f62920d" providerId="LiveId" clId="{4351B95D-38F9-4579-9B1B-3CC7CD492396}" dt="2026-04-19T20:52:59.193" v="5581" actId="26606"/>
          <ac:picMkLst>
            <pc:docMk/>
            <pc:sldMk cId="1481281875" sldId="262"/>
            <ac:picMk id="5" creationId="{CCBB0203-D08F-14C0-5B03-E2A160C47589}"/>
          </ac:picMkLst>
        </pc:picChg>
      </pc:sldChg>
      <pc:sldChg chg="addSp delSp modSp mod setBg">
        <pc:chgData name="Martha Andrade" userId="13b432135f62920d" providerId="LiveId" clId="{4351B95D-38F9-4579-9B1B-3CC7CD492396}" dt="2026-04-19T22:35:48.075" v="6778"/>
        <pc:sldMkLst>
          <pc:docMk/>
          <pc:sldMk cId="1524246604" sldId="263"/>
        </pc:sldMkLst>
        <pc:spChg chg="del mod">
          <ac:chgData name="Martha Andrade" userId="13b432135f62920d" providerId="LiveId" clId="{4351B95D-38F9-4579-9B1B-3CC7CD492396}" dt="2026-04-19T21:03:27.136" v="5852" actId="26606"/>
          <ac:spMkLst>
            <pc:docMk/>
            <pc:sldMk cId="1524246604" sldId="263"/>
            <ac:spMk id="3" creationId="{85BF6541-B0FA-9297-3DE4-B13C722629AE}"/>
          </ac:spMkLst>
        </pc:spChg>
        <pc:spChg chg="mod">
          <ac:chgData name="Martha Andrade" userId="13b432135f62920d" providerId="LiveId" clId="{4351B95D-38F9-4579-9B1B-3CC7CD492396}" dt="2026-04-19T21:05:04.801" v="5854" actId="26606"/>
          <ac:spMkLst>
            <pc:docMk/>
            <pc:sldMk cId="1524246604" sldId="263"/>
            <ac:spMk id="4" creationId="{619FB4DE-DBB1-0BF2-DBFA-00D692BAF33E}"/>
          </ac:spMkLst>
        </pc:spChg>
        <pc:spChg chg="add del">
          <ac:chgData name="Martha Andrade" userId="13b432135f62920d" providerId="LiveId" clId="{4351B95D-38F9-4579-9B1B-3CC7CD492396}" dt="2026-04-19T21:05:04.801" v="5854" actId="26606"/>
          <ac:spMkLst>
            <pc:docMk/>
            <pc:sldMk cId="1524246604" sldId="263"/>
            <ac:spMk id="10" creationId="{BACC6370-2D7E-4714-9D71-7542949D7D5D}"/>
          </ac:spMkLst>
        </pc:spChg>
        <pc:spChg chg="add del">
          <ac:chgData name="Martha Andrade" userId="13b432135f62920d" providerId="LiveId" clId="{4351B95D-38F9-4579-9B1B-3CC7CD492396}" dt="2026-04-19T21:05:04.801" v="5854" actId="26606"/>
          <ac:spMkLst>
            <pc:docMk/>
            <pc:sldMk cId="1524246604" sldId="263"/>
            <ac:spMk id="12" creationId="{F68B3F68-107C-434F-AA38-110D5EA91B85}"/>
          </ac:spMkLst>
        </pc:spChg>
        <pc:spChg chg="add del">
          <ac:chgData name="Martha Andrade" userId="13b432135f62920d" providerId="LiveId" clId="{4351B95D-38F9-4579-9B1B-3CC7CD492396}" dt="2026-04-19T21:05:04.801" v="5854" actId="26606"/>
          <ac:spMkLst>
            <pc:docMk/>
            <pc:sldMk cId="1524246604" sldId="263"/>
            <ac:spMk id="14" creationId="{AAD0DBB9-1A4B-4391-81D4-CB19F9AB918A}"/>
          </ac:spMkLst>
        </pc:spChg>
        <pc:spChg chg="add del">
          <ac:chgData name="Martha Andrade" userId="13b432135f62920d" providerId="LiveId" clId="{4351B95D-38F9-4579-9B1B-3CC7CD492396}" dt="2026-04-19T21:05:04.801" v="5854" actId="26606"/>
          <ac:spMkLst>
            <pc:docMk/>
            <pc:sldMk cId="1524246604" sldId="263"/>
            <ac:spMk id="16" creationId="{063BBA22-50EA-4C4D-BE05-F1CE4E63AA56}"/>
          </ac:spMkLst>
        </pc:spChg>
        <pc:spChg chg="add">
          <ac:chgData name="Martha Andrade" userId="13b432135f62920d" providerId="LiveId" clId="{4351B95D-38F9-4579-9B1B-3CC7CD492396}" dt="2026-04-19T21:05:04.801" v="5854" actId="26606"/>
          <ac:spMkLst>
            <pc:docMk/>
            <pc:sldMk cId="1524246604" sldId="263"/>
            <ac:spMk id="21" creationId="{B50AB553-2A96-4A92-96F2-93548E096954}"/>
          </ac:spMkLst>
        </pc:spChg>
        <pc:graphicFrameChg chg="add mod modGraphic">
          <ac:chgData name="Martha Andrade" userId="13b432135f62920d" providerId="LiveId" clId="{4351B95D-38F9-4579-9B1B-3CC7CD492396}" dt="2026-04-19T21:40:17.224" v="6555" actId="20577"/>
          <ac:graphicFrameMkLst>
            <pc:docMk/>
            <pc:sldMk cId="1524246604" sldId="263"/>
            <ac:graphicFrameMk id="6" creationId="{F1223B0B-B98D-BB42-EABA-347789B9FFCA}"/>
          </ac:graphicFrameMkLst>
        </pc:graphicFrameChg>
      </pc:sldChg>
      <pc:sldChg chg="delSp del mod">
        <pc:chgData name="Martha Andrade" userId="13b432135f62920d" providerId="LiveId" clId="{4351B95D-38F9-4579-9B1B-3CC7CD492396}" dt="2026-04-19T20:21:31.813" v="5512" actId="2696"/>
        <pc:sldMkLst>
          <pc:docMk/>
          <pc:sldMk cId="3278303392" sldId="264"/>
        </pc:sldMkLst>
        <pc:spChg chg="del">
          <ac:chgData name="Martha Andrade" userId="13b432135f62920d" providerId="LiveId" clId="{4351B95D-38F9-4579-9B1B-3CC7CD492396}" dt="2026-04-18T22:24:06.179" v="4904" actId="21"/>
          <ac:spMkLst>
            <pc:docMk/>
            <pc:sldMk cId="3278303392" sldId="264"/>
            <ac:spMk id="4" creationId="{BD088BB7-3F9E-6D74-6077-0A34CDDDE233}"/>
          </ac:spMkLst>
        </pc:spChg>
      </pc:sldChg>
      <pc:sldChg chg="addSp modSp mod setBg">
        <pc:chgData name="Martha Andrade" userId="13b432135f62920d" providerId="LiveId" clId="{4351B95D-38F9-4579-9B1B-3CC7CD492396}" dt="2026-04-19T20:46:10.206" v="5572" actId="170"/>
        <pc:sldMkLst>
          <pc:docMk/>
          <pc:sldMk cId="3723872285" sldId="266"/>
        </pc:sldMkLst>
        <pc:spChg chg="add mod">
          <ac:chgData name="Martha Andrade" userId="13b432135f62920d" providerId="LiveId" clId="{4351B95D-38F9-4579-9B1B-3CC7CD492396}" dt="2026-04-19T20:22:28.759" v="5517" actId="2711"/>
          <ac:spMkLst>
            <pc:docMk/>
            <pc:sldMk cId="3723872285" sldId="266"/>
            <ac:spMk id="2" creationId="{BD088BB7-3F9E-6D74-6077-0A34CDDDE233}"/>
          </ac:spMkLst>
        </pc:spChg>
        <pc:graphicFrameChg chg="mod modGraphic">
          <ac:chgData name="Martha Andrade" userId="13b432135f62920d" providerId="LiveId" clId="{4351B95D-38F9-4579-9B1B-3CC7CD492396}" dt="2026-04-19T20:20:52.526" v="5511" actId="13926"/>
          <ac:graphicFrameMkLst>
            <pc:docMk/>
            <pc:sldMk cId="3723872285" sldId="266"/>
            <ac:graphicFrameMk id="4" creationId="{3BF6B87C-753B-0606-B7C1-F526C69EB0B1}"/>
          </ac:graphicFrameMkLst>
        </pc:graphicFrameChg>
        <pc:graphicFrameChg chg="mod modGraphic">
          <ac:chgData name="Martha Andrade" userId="13b432135f62920d" providerId="LiveId" clId="{4351B95D-38F9-4579-9B1B-3CC7CD492396}" dt="2026-04-19T20:19:50.603" v="5509" actId="14100"/>
          <ac:graphicFrameMkLst>
            <pc:docMk/>
            <pc:sldMk cId="3723872285" sldId="266"/>
            <ac:graphicFrameMk id="5" creationId="{84AB0C6C-1B62-BD5B-4E39-AC5A0700187D}"/>
          </ac:graphicFrameMkLst>
        </pc:graphicFrameChg>
        <pc:picChg chg="add mod ord">
          <ac:chgData name="Martha Andrade" userId="13b432135f62920d" providerId="LiveId" clId="{4351B95D-38F9-4579-9B1B-3CC7CD492396}" dt="2026-04-19T20:40:23.335" v="5555" actId="166"/>
          <ac:picMkLst>
            <pc:docMk/>
            <pc:sldMk cId="3723872285" sldId="266"/>
            <ac:picMk id="6" creationId="{61E68865-B3FC-156B-BBBD-9B27218A4C67}"/>
          </ac:picMkLst>
        </pc:picChg>
        <pc:picChg chg="add mod ord">
          <ac:chgData name="Martha Andrade" userId="13b432135f62920d" providerId="LiveId" clId="{4351B95D-38F9-4579-9B1B-3CC7CD492396}" dt="2026-04-19T20:46:10.206" v="5572" actId="170"/>
          <ac:picMkLst>
            <pc:docMk/>
            <pc:sldMk cId="3723872285" sldId="266"/>
            <ac:picMk id="8" creationId="{DE352B62-D087-06D7-38D9-AFDE1F140789}"/>
          </ac:picMkLst>
        </pc:picChg>
      </pc:sldChg>
      <pc:sldChg chg="addSp delSp modSp mod setBg">
        <pc:chgData name="Martha Andrade" userId="13b432135f62920d" providerId="LiveId" clId="{4351B95D-38F9-4579-9B1B-3CC7CD492396}" dt="2026-04-19T22:04:01.035" v="6592" actId="12385"/>
        <pc:sldMkLst>
          <pc:docMk/>
          <pc:sldMk cId="3832727197" sldId="267"/>
        </pc:sldMkLst>
        <pc:spChg chg="add del mod">
          <ac:chgData name="Martha Andrade" userId="13b432135f62920d" providerId="LiveId" clId="{4351B95D-38F9-4579-9B1B-3CC7CD492396}" dt="2026-04-18T16:05:23.101" v="3993"/>
          <ac:spMkLst>
            <pc:docMk/>
            <pc:sldMk cId="3832727197" sldId="267"/>
            <ac:spMk id="2" creationId="{6A5EABB0-D571-E107-6ECA-93EFF9632BC4}"/>
          </ac:spMkLst>
        </pc:spChg>
        <pc:spChg chg="add mod">
          <ac:chgData name="Martha Andrade" userId="13b432135f62920d" providerId="LiveId" clId="{4351B95D-38F9-4579-9B1B-3CC7CD492396}" dt="2026-04-19T20:22:58.801" v="5521" actId="113"/>
          <ac:spMkLst>
            <pc:docMk/>
            <pc:sldMk cId="3832727197" sldId="267"/>
            <ac:spMk id="5" creationId="{45A5E1F3-5192-1E40-808E-DBED07FAFE55}"/>
          </ac:spMkLst>
        </pc:spChg>
        <pc:graphicFrameChg chg="add mod modGraphic">
          <ac:chgData name="Martha Andrade" userId="13b432135f62920d" providerId="LiveId" clId="{4351B95D-38F9-4579-9B1B-3CC7CD492396}" dt="2026-04-19T22:04:01.035" v="6592" actId="12385"/>
          <ac:graphicFrameMkLst>
            <pc:docMk/>
            <pc:sldMk cId="3832727197" sldId="267"/>
            <ac:graphicFrameMk id="3" creationId="{294E1031-F58C-1D77-EFE0-404CF82CA4E1}"/>
          </ac:graphicFrameMkLst>
        </pc:graphicFrameChg>
        <pc:graphicFrameChg chg="del modGraphic">
          <ac:chgData name="Martha Andrade" userId="13b432135f62920d" providerId="LiveId" clId="{4351B95D-38F9-4579-9B1B-3CC7CD492396}" dt="2026-04-18T16:05:23.086" v="3991" actId="478"/>
          <ac:graphicFrameMkLst>
            <pc:docMk/>
            <pc:sldMk cId="3832727197" sldId="267"/>
            <ac:graphicFrameMk id="4" creationId="{2F6F19B2-8C3F-D75A-7C23-E7E461F14C7E}"/>
          </ac:graphicFrameMkLst>
        </pc:graphicFrameChg>
        <pc:picChg chg="add mod ord">
          <ac:chgData name="Martha Andrade" userId="13b432135f62920d" providerId="LiveId" clId="{4351B95D-38F9-4579-9B1B-3CC7CD492396}" dt="2026-04-19T20:33:05.301" v="5535" actId="14100"/>
          <ac:picMkLst>
            <pc:docMk/>
            <pc:sldMk cId="3832727197" sldId="267"/>
            <ac:picMk id="7" creationId="{A916F36A-EE8D-D263-87F0-DBEFCFE19D27}"/>
          </ac:picMkLst>
        </pc:picChg>
      </pc:sldChg>
      <pc:sldChg chg="addSp delSp modSp del mod setBg">
        <pc:chgData name="Martha Andrade" userId="13b432135f62920d" providerId="LiveId" clId="{4351B95D-38F9-4579-9B1B-3CC7CD492396}" dt="2026-04-19T15:15:02.701" v="5210" actId="2696"/>
        <pc:sldMkLst>
          <pc:docMk/>
          <pc:sldMk cId="330153326" sldId="268"/>
        </pc:sldMkLst>
        <pc:spChg chg="mod">
          <ac:chgData name="Martha Andrade" userId="13b432135f62920d" providerId="LiveId" clId="{4351B95D-38F9-4579-9B1B-3CC7CD492396}" dt="2026-04-18T22:19:46.609" v="4886" actId="1076"/>
          <ac:spMkLst>
            <pc:docMk/>
            <pc:sldMk cId="330153326" sldId="268"/>
            <ac:spMk id="7" creationId="{B48ED22E-60CB-C575-C560-F579BE600A27}"/>
          </ac:spMkLst>
        </pc:spChg>
        <pc:spChg chg="del mod">
          <ac:chgData name="Martha Andrade" userId="13b432135f62920d" providerId="LiveId" clId="{4351B95D-38F9-4579-9B1B-3CC7CD492396}" dt="2026-04-18T22:10:46.565" v="4855" actId="478"/>
          <ac:spMkLst>
            <pc:docMk/>
            <pc:sldMk cId="330153326" sldId="268"/>
            <ac:spMk id="8" creationId="{C895F13B-A6A0-47E2-82A6-F316CAD0016A}"/>
          </ac:spMkLst>
        </pc:spChg>
        <pc:graphicFrameChg chg="modGraphic">
          <ac:chgData name="Martha Andrade" userId="13b432135f62920d" providerId="LiveId" clId="{4351B95D-38F9-4579-9B1B-3CC7CD492396}" dt="2026-04-18T21:58:46.911" v="4780" actId="20577"/>
          <ac:graphicFrameMkLst>
            <pc:docMk/>
            <pc:sldMk cId="330153326" sldId="268"/>
            <ac:graphicFrameMk id="6" creationId="{BED89189-FB6E-F6A5-FE8F-2CDDE5D6F9C0}"/>
          </ac:graphicFrameMkLst>
        </pc:graphicFrameChg>
        <pc:picChg chg="add del mod ord">
          <ac:chgData name="Martha Andrade" userId="13b432135f62920d" providerId="LiveId" clId="{4351B95D-38F9-4579-9B1B-3CC7CD492396}" dt="2026-04-18T22:15:25.535" v="4872" actId="478"/>
          <ac:picMkLst>
            <pc:docMk/>
            <pc:sldMk cId="330153326" sldId="268"/>
            <ac:picMk id="3" creationId="{1DE41F51-0444-B373-A556-7D7E7958D735}"/>
          </ac:picMkLst>
        </pc:picChg>
        <pc:picChg chg="add mod ord">
          <ac:chgData name="Martha Andrade" userId="13b432135f62920d" providerId="LiveId" clId="{4351B95D-38F9-4579-9B1B-3CC7CD492396}" dt="2026-04-18T22:17:47.156" v="4885" actId="29295"/>
          <ac:picMkLst>
            <pc:docMk/>
            <pc:sldMk cId="330153326" sldId="268"/>
            <ac:picMk id="5" creationId="{162546AC-DF22-9105-2EE3-8ACBC228047E}"/>
          </ac:picMkLst>
        </pc:picChg>
      </pc:sldChg>
      <pc:sldChg chg="addSp delSp modSp mod">
        <pc:chgData name="Martha Andrade" userId="13b432135f62920d" providerId="LiveId" clId="{4351B95D-38F9-4579-9B1B-3CC7CD492396}" dt="2026-04-19T21:28:41.956" v="6451" actId="20577"/>
        <pc:sldMkLst>
          <pc:docMk/>
          <pc:sldMk cId="3648504809" sldId="594"/>
        </pc:sldMkLst>
        <pc:spChg chg="mod">
          <ac:chgData name="Martha Andrade" userId="13b432135f62920d" providerId="LiveId" clId="{4351B95D-38F9-4579-9B1B-3CC7CD492396}" dt="2026-04-19T21:28:41.956" v="6451" actId="20577"/>
          <ac:spMkLst>
            <pc:docMk/>
            <pc:sldMk cId="3648504809" sldId="594"/>
            <ac:spMk id="2" creationId="{AE1F78E2-EAFE-AE2C-35B9-A1C18FCF434D}"/>
          </ac:spMkLst>
        </pc:spChg>
        <pc:spChg chg="add mod">
          <ac:chgData name="Martha Andrade" userId="13b432135f62920d" providerId="LiveId" clId="{4351B95D-38F9-4579-9B1B-3CC7CD492396}" dt="2026-04-17T20:54:55.594" v="1865" actId="207"/>
          <ac:spMkLst>
            <pc:docMk/>
            <pc:sldMk cId="3648504809" sldId="594"/>
            <ac:spMk id="23" creationId="{0EC991C1-0D6A-7F21-05BE-B545F59E79B7}"/>
          </ac:spMkLst>
        </pc:spChg>
        <pc:spChg chg="add mod">
          <ac:chgData name="Martha Andrade" userId="13b432135f62920d" providerId="LiveId" clId="{4351B95D-38F9-4579-9B1B-3CC7CD492396}" dt="2026-04-17T20:54:49.844" v="1864" actId="207"/>
          <ac:spMkLst>
            <pc:docMk/>
            <pc:sldMk cId="3648504809" sldId="594"/>
            <ac:spMk id="24" creationId="{7FF42172-2063-8B05-DE17-E07433595C90}"/>
          </ac:spMkLst>
        </pc:spChg>
        <pc:spChg chg="add mod">
          <ac:chgData name="Martha Andrade" userId="13b432135f62920d" providerId="LiveId" clId="{4351B95D-38F9-4579-9B1B-3CC7CD492396}" dt="2026-04-17T20:54:43.079" v="1863" actId="207"/>
          <ac:spMkLst>
            <pc:docMk/>
            <pc:sldMk cId="3648504809" sldId="594"/>
            <ac:spMk id="25" creationId="{B0A44105-8562-2996-7ACA-596D5A816630}"/>
          </ac:spMkLst>
        </pc:spChg>
        <pc:spChg chg="add mod">
          <ac:chgData name="Martha Andrade" userId="13b432135f62920d" providerId="LiveId" clId="{4351B95D-38F9-4579-9B1B-3CC7CD492396}" dt="2026-04-17T20:54:35.420" v="1862" actId="207"/>
          <ac:spMkLst>
            <pc:docMk/>
            <pc:sldMk cId="3648504809" sldId="594"/>
            <ac:spMk id="26" creationId="{ACCB5809-46D0-F4CD-6637-DAC8B351DD7D}"/>
          </ac:spMkLst>
        </pc:spChg>
        <pc:spChg chg="add mod">
          <ac:chgData name="Martha Andrade" userId="13b432135f62920d" providerId="LiveId" clId="{4351B95D-38F9-4579-9B1B-3CC7CD492396}" dt="2026-04-17T20:54:28.916" v="1861" actId="207"/>
          <ac:spMkLst>
            <pc:docMk/>
            <pc:sldMk cId="3648504809" sldId="594"/>
            <ac:spMk id="27" creationId="{440BD43B-44A4-7C49-B86E-B59C082EE560}"/>
          </ac:spMkLst>
        </pc:spChg>
        <pc:spChg chg="add">
          <ac:chgData name="Martha Andrade" userId="13b432135f62920d" providerId="LiveId" clId="{4351B95D-38F9-4579-9B1B-3CC7CD492396}" dt="2026-04-17T20:43:37.167" v="1784"/>
          <ac:spMkLst>
            <pc:docMk/>
            <pc:sldMk cId="3648504809" sldId="594"/>
            <ac:spMk id="36" creationId="{F5052391-20ED-D9D3-DAA3-F63415F73D73}"/>
          </ac:spMkLst>
        </pc:spChg>
        <pc:spChg chg="add">
          <ac:chgData name="Martha Andrade" userId="13b432135f62920d" providerId="LiveId" clId="{4351B95D-38F9-4579-9B1B-3CC7CD492396}" dt="2026-04-17T20:43:37.167" v="1784"/>
          <ac:spMkLst>
            <pc:docMk/>
            <pc:sldMk cId="3648504809" sldId="594"/>
            <ac:spMk id="37" creationId="{F6E67830-0DF7-EF39-0B59-8C0BA4124483}"/>
          </ac:spMkLst>
        </pc:spChg>
        <pc:picChg chg="add mod ord">
          <ac:chgData name="Martha Andrade" userId="13b432135f62920d" providerId="LiveId" clId="{4351B95D-38F9-4579-9B1B-3CC7CD492396}" dt="2026-04-17T21:04:01.104" v="1899" actId="29295"/>
          <ac:picMkLst>
            <pc:docMk/>
            <pc:sldMk cId="3648504809" sldId="594"/>
            <ac:picMk id="54" creationId="{5185F990-E714-DE9F-CD36-16379A3B1E54}"/>
          </ac:picMkLst>
        </pc:picChg>
        <pc:cxnChg chg="add mod">
          <ac:chgData name="Martha Andrade" userId="13b432135f62920d" providerId="LiveId" clId="{4351B95D-38F9-4579-9B1B-3CC7CD492396}" dt="2026-04-17T20:44:41.166" v="1791" actId="1076"/>
          <ac:cxnSpMkLst>
            <pc:docMk/>
            <pc:sldMk cId="3648504809" sldId="594"/>
            <ac:cxnSpMk id="32" creationId="{36C4BACC-536D-1616-8799-2C31F12189CA}"/>
          </ac:cxnSpMkLst>
        </pc:cxnChg>
        <pc:cxnChg chg="add mod">
          <ac:chgData name="Martha Andrade" userId="13b432135f62920d" providerId="LiveId" clId="{4351B95D-38F9-4579-9B1B-3CC7CD492396}" dt="2026-04-17T20:51:37.692" v="1847" actId="14100"/>
          <ac:cxnSpMkLst>
            <pc:docMk/>
            <pc:sldMk cId="3648504809" sldId="594"/>
            <ac:cxnSpMk id="33" creationId="{25826AE9-0A10-2525-8FAC-32261D311A54}"/>
          </ac:cxnSpMkLst>
        </pc:cxnChg>
        <pc:cxnChg chg="add">
          <ac:chgData name="Martha Andrade" userId="13b432135f62920d" providerId="LiveId" clId="{4351B95D-38F9-4579-9B1B-3CC7CD492396}" dt="2026-04-17T20:52:34.086" v="1848" actId="11529"/>
          <ac:cxnSpMkLst>
            <pc:docMk/>
            <pc:sldMk cId="3648504809" sldId="594"/>
            <ac:cxnSpMk id="41" creationId="{42F206B8-DF3F-4CF2-5E06-7CA97BF82436}"/>
          </ac:cxnSpMkLst>
        </pc:cxnChg>
        <pc:cxnChg chg="add mod">
          <ac:chgData name="Martha Andrade" userId="13b432135f62920d" providerId="LiveId" clId="{4351B95D-38F9-4579-9B1B-3CC7CD492396}" dt="2026-04-17T20:53:31.471" v="1858" actId="14100"/>
          <ac:cxnSpMkLst>
            <pc:docMk/>
            <pc:sldMk cId="3648504809" sldId="594"/>
            <ac:cxnSpMk id="42" creationId="{704D4393-7F0A-D7E4-F951-8A450EBD8E1F}"/>
          </ac:cxnSpMkLst>
        </pc:cxnChg>
        <pc:cxnChg chg="add mod">
          <ac:chgData name="Martha Andrade" userId="13b432135f62920d" providerId="LiveId" clId="{4351B95D-38F9-4579-9B1B-3CC7CD492396}" dt="2026-04-17T20:53:21.885" v="1857" actId="1076"/>
          <ac:cxnSpMkLst>
            <pc:docMk/>
            <pc:sldMk cId="3648504809" sldId="594"/>
            <ac:cxnSpMk id="43" creationId="{7EE9705B-3A59-16DA-8BC9-6F5A91F6870A}"/>
          </ac:cxnSpMkLst>
        </pc:cxnChg>
        <pc:cxnChg chg="add mod">
          <ac:chgData name="Martha Andrade" userId="13b432135f62920d" providerId="LiveId" clId="{4351B95D-38F9-4579-9B1B-3CC7CD492396}" dt="2026-04-17T20:52:54.550" v="1852" actId="1076"/>
          <ac:cxnSpMkLst>
            <pc:docMk/>
            <pc:sldMk cId="3648504809" sldId="594"/>
            <ac:cxnSpMk id="44" creationId="{FD1CB307-69E9-2AEC-6452-D05B73AF73C2}"/>
          </ac:cxnSpMkLst>
        </pc:cxnChg>
        <pc:cxnChg chg="add mod">
          <ac:chgData name="Martha Andrade" userId="13b432135f62920d" providerId="LiveId" clId="{4351B95D-38F9-4579-9B1B-3CC7CD492396}" dt="2026-04-17T20:53:47.745" v="1860" actId="1076"/>
          <ac:cxnSpMkLst>
            <pc:docMk/>
            <pc:sldMk cId="3648504809" sldId="594"/>
            <ac:cxnSpMk id="46" creationId="{F5A89D3A-0D92-213D-0144-85CA510868F7}"/>
          </ac:cxnSpMkLst>
        </pc:cxnChg>
      </pc:sldChg>
      <pc:sldChg chg="addSp delSp modSp mod setBg">
        <pc:chgData name="Martha Andrade" userId="13b432135f62920d" providerId="LiveId" clId="{4351B95D-38F9-4579-9B1B-3CC7CD492396}" dt="2026-04-18T22:20:08.094" v="4887" actId="26606"/>
        <pc:sldMkLst>
          <pc:docMk/>
          <pc:sldMk cId="2233215141" sldId="595"/>
        </pc:sldMkLst>
        <pc:spChg chg="mod ord">
          <ac:chgData name="Martha Andrade" userId="13b432135f62920d" providerId="LiveId" clId="{4351B95D-38F9-4579-9B1B-3CC7CD492396}" dt="2026-04-18T22:20:08.094" v="4887" actId="26606"/>
          <ac:spMkLst>
            <pc:docMk/>
            <pc:sldMk cId="2233215141" sldId="595"/>
            <ac:spMk id="2" creationId="{FD7E51F8-82C2-26DC-2B70-95275B791F1E}"/>
          </ac:spMkLst>
        </pc:spChg>
        <pc:spChg chg="add del">
          <ac:chgData name="Martha Andrade" userId="13b432135f62920d" providerId="LiveId" clId="{4351B95D-38F9-4579-9B1B-3CC7CD492396}" dt="2026-04-18T22:20:08.094" v="4887" actId="26606"/>
          <ac:spMkLst>
            <pc:docMk/>
            <pc:sldMk cId="2233215141" sldId="595"/>
            <ac:spMk id="10" creationId="{D4771268-CB57-404A-9271-370EB28F6090}"/>
          </ac:spMkLst>
        </pc:spChg>
        <pc:spChg chg="add">
          <ac:chgData name="Martha Andrade" userId="13b432135f62920d" providerId="LiveId" clId="{4351B95D-38F9-4579-9B1B-3CC7CD492396}" dt="2026-04-18T22:20:08.094" v="4887" actId="26606"/>
          <ac:spMkLst>
            <pc:docMk/>
            <pc:sldMk cId="2233215141" sldId="595"/>
            <ac:spMk id="15" creationId="{37C89E4B-3C9F-44B9-8B86-D9E3D112D8EC}"/>
          </ac:spMkLst>
        </pc:spChg>
        <pc:picChg chg="mod">
          <ac:chgData name="Martha Andrade" userId="13b432135f62920d" providerId="LiveId" clId="{4351B95D-38F9-4579-9B1B-3CC7CD492396}" dt="2026-04-18T22:20:08.094" v="4887" actId="26606"/>
          <ac:picMkLst>
            <pc:docMk/>
            <pc:sldMk cId="2233215141" sldId="595"/>
            <ac:picMk id="5" creationId="{E21C1DA0-2878-AF0F-EFB1-7173236AC642}"/>
          </ac:picMkLst>
        </pc:picChg>
        <pc:cxnChg chg="add">
          <ac:chgData name="Martha Andrade" userId="13b432135f62920d" providerId="LiveId" clId="{4351B95D-38F9-4579-9B1B-3CC7CD492396}" dt="2026-04-18T22:20:08.094" v="4887" actId="26606"/>
          <ac:cxnSpMkLst>
            <pc:docMk/>
            <pc:sldMk cId="2233215141" sldId="595"/>
            <ac:cxnSpMk id="17" creationId="{AA2EAA10-076F-46BD-8F0F-B9A2FB77A85C}"/>
          </ac:cxnSpMkLst>
        </pc:cxnChg>
        <pc:cxnChg chg="add">
          <ac:chgData name="Martha Andrade" userId="13b432135f62920d" providerId="LiveId" clId="{4351B95D-38F9-4579-9B1B-3CC7CD492396}" dt="2026-04-18T22:20:08.094" v="4887" actId="26606"/>
          <ac:cxnSpMkLst>
            <pc:docMk/>
            <pc:sldMk cId="2233215141" sldId="595"/>
            <ac:cxnSpMk id="19" creationId="{D891E407-403B-4764-86C9-33A56D3BCAA3}"/>
          </ac:cxnSpMkLst>
        </pc:cxnChg>
      </pc:sldChg>
      <pc:sldChg chg="addSp delSp modSp new mod">
        <pc:chgData name="Martha Andrade" userId="13b432135f62920d" providerId="LiveId" clId="{4351B95D-38F9-4579-9B1B-3CC7CD492396}" dt="2026-04-19T22:44:12.306" v="6891" actId="20577"/>
        <pc:sldMkLst>
          <pc:docMk/>
          <pc:sldMk cId="380621403" sldId="596"/>
        </pc:sldMkLst>
        <pc:spChg chg="mod">
          <ac:chgData name="Martha Andrade" userId="13b432135f62920d" providerId="LiveId" clId="{4351B95D-38F9-4579-9B1B-3CC7CD492396}" dt="2026-04-19T20:18:07.269" v="5507" actId="20577"/>
          <ac:spMkLst>
            <pc:docMk/>
            <pc:sldMk cId="380621403" sldId="596"/>
            <ac:spMk id="2" creationId="{C14C5B93-7390-D7A8-4840-CDB696362851}"/>
          </ac:spMkLst>
        </pc:spChg>
        <pc:spChg chg="del mod">
          <ac:chgData name="Martha Andrade" userId="13b432135f62920d" providerId="LiveId" clId="{4351B95D-38F9-4579-9B1B-3CC7CD492396}" dt="2026-04-18T22:29:35.055" v="4930" actId="3680"/>
          <ac:spMkLst>
            <pc:docMk/>
            <pc:sldMk cId="380621403" sldId="596"/>
            <ac:spMk id="3" creationId="{05F3BAFE-9C6E-7A95-25FD-882BA2F903E7}"/>
          </ac:spMkLst>
        </pc:spChg>
        <pc:graphicFrameChg chg="add mod ord modGraphic">
          <ac:chgData name="Martha Andrade" userId="13b432135f62920d" providerId="LiveId" clId="{4351B95D-38F9-4579-9B1B-3CC7CD492396}" dt="2026-04-19T22:44:12.306" v="6891" actId="20577"/>
          <ac:graphicFrameMkLst>
            <pc:docMk/>
            <pc:sldMk cId="380621403" sldId="596"/>
            <ac:graphicFrameMk id="4" creationId="{C6C3FBCC-F96C-EDD7-EB52-970EF0767099}"/>
          </ac:graphicFrameMkLst>
        </pc:graphicFrameChg>
        <pc:picChg chg="add mod ord">
          <ac:chgData name="Martha Andrade" userId="13b432135f62920d" providerId="LiveId" clId="{4351B95D-38F9-4579-9B1B-3CC7CD492396}" dt="2026-04-19T20:44:04.016" v="5563" actId="171"/>
          <ac:picMkLst>
            <pc:docMk/>
            <pc:sldMk cId="380621403" sldId="596"/>
            <ac:picMk id="6" creationId="{59943813-07A1-4D75-992F-D019635C49A6}"/>
          </ac:picMkLst>
        </pc:picChg>
      </pc:sldChg>
      <pc:sldChg chg="addSp delSp modSp new mod setBg">
        <pc:chgData name="Martha Andrade" userId="13b432135f62920d" providerId="LiveId" clId="{4351B95D-38F9-4579-9B1B-3CC7CD492396}" dt="2026-04-19T21:39:17.232" v="6554" actId="26606"/>
        <pc:sldMkLst>
          <pc:docMk/>
          <pc:sldMk cId="631586836" sldId="597"/>
        </pc:sldMkLst>
        <pc:spChg chg="del">
          <ac:chgData name="Martha Andrade" userId="13b432135f62920d" providerId="LiveId" clId="{4351B95D-38F9-4579-9B1B-3CC7CD492396}" dt="2026-04-19T21:29:31.520" v="6452" actId="478"/>
          <ac:spMkLst>
            <pc:docMk/>
            <pc:sldMk cId="631586836" sldId="597"/>
            <ac:spMk id="2" creationId="{A3C39BC0-F9D2-380B-C0D0-F53DB2501917}"/>
          </ac:spMkLst>
        </pc:spChg>
        <pc:spChg chg="add del mod">
          <ac:chgData name="Martha Andrade" userId="13b432135f62920d" providerId="LiveId" clId="{4351B95D-38F9-4579-9B1B-3CC7CD492396}" dt="2026-04-19T21:35:19.702" v="6545" actId="26606"/>
          <ac:spMkLst>
            <pc:docMk/>
            <pc:sldMk cId="631586836" sldId="597"/>
            <ac:spMk id="3" creationId="{D0D90D09-5154-58D8-BFFF-85DD2E699271}"/>
          </ac:spMkLst>
        </pc:spChg>
        <pc:spChg chg="add del">
          <ac:chgData name="Martha Andrade" userId="13b432135f62920d" providerId="LiveId" clId="{4351B95D-38F9-4579-9B1B-3CC7CD492396}" dt="2026-04-19T21:35:19.651" v="6544" actId="26606"/>
          <ac:spMkLst>
            <pc:docMk/>
            <pc:sldMk cId="631586836" sldId="597"/>
            <ac:spMk id="8" creationId="{B50AB553-2A96-4A92-96F2-93548E096954}"/>
          </ac:spMkLst>
        </pc:spChg>
        <pc:spChg chg="add del">
          <ac:chgData name="Martha Andrade" userId="13b432135f62920d" providerId="LiveId" clId="{4351B95D-38F9-4579-9B1B-3CC7CD492396}" dt="2026-04-19T21:32:45.758" v="6528" actId="26606"/>
          <ac:spMkLst>
            <pc:docMk/>
            <pc:sldMk cId="631586836" sldId="597"/>
            <ac:spMk id="9" creationId="{BACC6370-2D7E-4714-9D71-7542949D7D5D}"/>
          </ac:spMkLst>
        </pc:spChg>
        <pc:spChg chg="add del">
          <ac:chgData name="Martha Andrade" userId="13b432135f62920d" providerId="LiveId" clId="{4351B95D-38F9-4579-9B1B-3CC7CD492396}" dt="2026-04-19T21:34:24.848" v="6540" actId="26606"/>
          <ac:spMkLst>
            <pc:docMk/>
            <pc:sldMk cId="631586836" sldId="597"/>
            <ac:spMk id="10" creationId="{B50AB553-2A96-4A92-96F2-93548E096954}"/>
          </ac:spMkLst>
        </pc:spChg>
        <pc:spChg chg="add del">
          <ac:chgData name="Martha Andrade" userId="13b432135f62920d" providerId="LiveId" clId="{4351B95D-38F9-4579-9B1B-3CC7CD492396}" dt="2026-04-19T21:32:45.758" v="6528" actId="26606"/>
          <ac:spMkLst>
            <pc:docMk/>
            <pc:sldMk cId="631586836" sldId="597"/>
            <ac:spMk id="11" creationId="{F68B3F68-107C-434F-AA38-110D5EA91B85}"/>
          </ac:spMkLst>
        </pc:spChg>
        <pc:spChg chg="add del">
          <ac:chgData name="Martha Andrade" userId="13b432135f62920d" providerId="LiveId" clId="{4351B95D-38F9-4579-9B1B-3CC7CD492396}" dt="2026-04-19T21:32:45.758" v="6528" actId="26606"/>
          <ac:spMkLst>
            <pc:docMk/>
            <pc:sldMk cId="631586836" sldId="597"/>
            <ac:spMk id="13" creationId="{AAD0DBB9-1A4B-4391-81D4-CB19F9AB918A}"/>
          </ac:spMkLst>
        </pc:spChg>
        <pc:spChg chg="add del">
          <ac:chgData name="Martha Andrade" userId="13b432135f62920d" providerId="LiveId" clId="{4351B95D-38F9-4579-9B1B-3CC7CD492396}" dt="2026-04-19T21:32:45.758" v="6528" actId="26606"/>
          <ac:spMkLst>
            <pc:docMk/>
            <pc:sldMk cId="631586836" sldId="597"/>
            <ac:spMk id="15" creationId="{063BBA22-50EA-4C4D-BE05-F1CE4E63AA56}"/>
          </ac:spMkLst>
        </pc:spChg>
        <pc:spChg chg="add del">
          <ac:chgData name="Martha Andrade" userId="13b432135f62920d" providerId="LiveId" clId="{4351B95D-38F9-4579-9B1B-3CC7CD492396}" dt="2026-04-19T21:37:14.606" v="6548" actId="26606"/>
          <ac:spMkLst>
            <pc:docMk/>
            <pc:sldMk cId="631586836" sldId="597"/>
            <ac:spMk id="19" creationId="{B50AB553-2A96-4A92-96F2-93548E096954}"/>
          </ac:spMkLst>
        </pc:spChg>
        <pc:spChg chg="add del">
          <ac:chgData name="Martha Andrade" userId="13b432135f62920d" providerId="LiveId" clId="{4351B95D-38F9-4579-9B1B-3CC7CD492396}" dt="2026-04-19T21:38:29.878" v="6552" actId="26606"/>
          <ac:spMkLst>
            <pc:docMk/>
            <pc:sldMk cId="631586836" sldId="597"/>
            <ac:spMk id="21" creationId="{61707E60-CEC9-4661-AA82-69242EB4BDC3}"/>
          </ac:spMkLst>
        </pc:spChg>
        <pc:spChg chg="add del">
          <ac:chgData name="Martha Andrade" userId="13b432135f62920d" providerId="LiveId" clId="{4351B95D-38F9-4579-9B1B-3CC7CD492396}" dt="2026-04-19T21:34:22.088" v="6538" actId="26606"/>
          <ac:spMkLst>
            <pc:docMk/>
            <pc:sldMk cId="631586836" sldId="597"/>
            <ac:spMk id="22" creationId="{B50AB553-2A96-4A92-96F2-93548E096954}"/>
          </ac:spMkLst>
        </pc:spChg>
        <pc:spChg chg="add del">
          <ac:chgData name="Martha Andrade" userId="13b432135f62920d" providerId="LiveId" clId="{4351B95D-38F9-4579-9B1B-3CC7CD492396}" dt="2026-04-19T21:38:29.878" v="6552" actId="26606"/>
          <ac:spMkLst>
            <pc:docMk/>
            <pc:sldMk cId="631586836" sldId="597"/>
            <ac:spMk id="23" creationId="{8F035CD8-AE30-4146-96F2-036B0CE5E4F3}"/>
          </ac:spMkLst>
        </pc:spChg>
        <pc:spChg chg="add del">
          <ac:chgData name="Martha Andrade" userId="13b432135f62920d" providerId="LiveId" clId="{4351B95D-38F9-4579-9B1B-3CC7CD492396}" dt="2026-04-19T21:38:29.878" v="6552" actId="26606"/>
          <ac:spMkLst>
            <pc:docMk/>
            <pc:sldMk cId="631586836" sldId="597"/>
            <ac:spMk id="24" creationId="{1B15ED52-F352-441B-82BF-E0EA34836D08}"/>
          </ac:spMkLst>
        </pc:spChg>
        <pc:spChg chg="add del">
          <ac:chgData name="Martha Andrade" userId="13b432135f62920d" providerId="LiveId" clId="{4351B95D-38F9-4579-9B1B-3CC7CD492396}" dt="2026-04-19T21:39:17.232" v="6554" actId="26606"/>
          <ac:spMkLst>
            <pc:docMk/>
            <pc:sldMk cId="631586836" sldId="597"/>
            <ac:spMk id="29" creationId="{F3060C83-F051-4F0E-ABAD-AA0DFC48B218}"/>
          </ac:spMkLst>
        </pc:spChg>
        <pc:spChg chg="add del">
          <ac:chgData name="Martha Andrade" userId="13b432135f62920d" providerId="LiveId" clId="{4351B95D-38F9-4579-9B1B-3CC7CD492396}" dt="2026-04-19T21:39:17.232" v="6554" actId="26606"/>
          <ac:spMkLst>
            <pc:docMk/>
            <pc:sldMk cId="631586836" sldId="597"/>
            <ac:spMk id="31" creationId="{83C98ABE-055B-441F-B07E-44F97F083C39}"/>
          </ac:spMkLst>
        </pc:spChg>
        <pc:spChg chg="add del">
          <ac:chgData name="Martha Andrade" userId="13b432135f62920d" providerId="LiveId" clId="{4351B95D-38F9-4579-9B1B-3CC7CD492396}" dt="2026-04-19T21:39:17.232" v="6554" actId="26606"/>
          <ac:spMkLst>
            <pc:docMk/>
            <pc:sldMk cId="631586836" sldId="597"/>
            <ac:spMk id="33" creationId="{29FDB030-9B49-4CED-8CCD-4D99382388AC}"/>
          </ac:spMkLst>
        </pc:spChg>
        <pc:spChg chg="add del">
          <ac:chgData name="Martha Andrade" userId="13b432135f62920d" providerId="LiveId" clId="{4351B95D-38F9-4579-9B1B-3CC7CD492396}" dt="2026-04-19T21:39:17.232" v="6554" actId="26606"/>
          <ac:spMkLst>
            <pc:docMk/>
            <pc:sldMk cId="631586836" sldId="597"/>
            <ac:spMk id="35" creationId="{3783CA14-24A1-485C-8B30-D6A5D87987AD}"/>
          </ac:spMkLst>
        </pc:spChg>
        <pc:spChg chg="add del">
          <ac:chgData name="Martha Andrade" userId="13b432135f62920d" providerId="LiveId" clId="{4351B95D-38F9-4579-9B1B-3CC7CD492396}" dt="2026-04-19T21:39:17.232" v="6554" actId="26606"/>
          <ac:spMkLst>
            <pc:docMk/>
            <pc:sldMk cId="631586836" sldId="597"/>
            <ac:spMk id="37" creationId="{9A97C86A-04D6-40F7-AE84-31AB43E6A846}"/>
          </ac:spMkLst>
        </pc:spChg>
        <pc:spChg chg="add del">
          <ac:chgData name="Martha Andrade" userId="13b432135f62920d" providerId="LiveId" clId="{4351B95D-38F9-4579-9B1B-3CC7CD492396}" dt="2026-04-19T21:39:17.232" v="6554" actId="26606"/>
          <ac:spMkLst>
            <pc:docMk/>
            <pc:sldMk cId="631586836" sldId="597"/>
            <ac:spMk id="39" creationId="{FF9F2414-84E8-453E-B1F3-389FDE8192D9}"/>
          </ac:spMkLst>
        </pc:spChg>
        <pc:spChg chg="add del">
          <ac:chgData name="Martha Andrade" userId="13b432135f62920d" providerId="LiveId" clId="{4351B95D-38F9-4579-9B1B-3CC7CD492396}" dt="2026-04-19T21:39:17.232" v="6554" actId="26606"/>
          <ac:spMkLst>
            <pc:docMk/>
            <pc:sldMk cId="631586836" sldId="597"/>
            <ac:spMk id="41" creationId="{3ECA69A1-7536-43AC-85EF-C7106179F5ED}"/>
          </ac:spMkLst>
        </pc:spChg>
        <pc:spChg chg="add">
          <ac:chgData name="Martha Andrade" userId="13b432135f62920d" providerId="LiveId" clId="{4351B95D-38F9-4579-9B1B-3CC7CD492396}" dt="2026-04-19T21:39:17.232" v="6554" actId="26606"/>
          <ac:spMkLst>
            <pc:docMk/>
            <pc:sldMk cId="631586836" sldId="597"/>
            <ac:spMk id="46" creationId="{B94BF6D8-BAB7-4EB4-9B19-BB8B2F0F700E}"/>
          </ac:spMkLst>
        </pc:spChg>
        <pc:spChg chg="add">
          <ac:chgData name="Martha Andrade" userId="13b432135f62920d" providerId="LiveId" clId="{4351B95D-38F9-4579-9B1B-3CC7CD492396}" dt="2026-04-19T21:39:17.232" v="6554" actId="26606"/>
          <ac:spMkLst>
            <pc:docMk/>
            <pc:sldMk cId="631586836" sldId="597"/>
            <ac:spMk id="48" creationId="{B233FAAD-5E0A-4FBB-9800-1DAEE5039AF6}"/>
          </ac:spMkLst>
        </pc:spChg>
        <pc:spChg chg="add">
          <ac:chgData name="Martha Andrade" userId="13b432135f62920d" providerId="LiveId" clId="{4351B95D-38F9-4579-9B1B-3CC7CD492396}" dt="2026-04-19T21:39:17.232" v="6554" actId="26606"/>
          <ac:spMkLst>
            <pc:docMk/>
            <pc:sldMk cId="631586836" sldId="597"/>
            <ac:spMk id="50" creationId="{554C44F0-F390-48A8-974F-CAC9A33FFE39}"/>
          </ac:spMkLst>
        </pc:spChg>
        <pc:graphicFrameChg chg="add del">
          <ac:chgData name="Martha Andrade" userId="13b432135f62920d" providerId="LiveId" clId="{4351B95D-38F9-4579-9B1B-3CC7CD492396}" dt="2026-04-19T21:32:45.758" v="6528" actId="26606"/>
          <ac:graphicFrameMkLst>
            <pc:docMk/>
            <pc:sldMk cId="631586836" sldId="597"/>
            <ac:graphicFrameMk id="5" creationId="{F2C19079-71A9-FBE1-1159-3F39E5D358EA}"/>
          </ac:graphicFrameMkLst>
        </pc:graphicFrameChg>
        <pc:graphicFrameChg chg="add del">
          <ac:chgData name="Martha Andrade" userId="13b432135f62920d" providerId="LiveId" clId="{4351B95D-38F9-4579-9B1B-3CC7CD492396}" dt="2026-04-19T21:35:19.651" v="6544" actId="26606"/>
          <ac:graphicFrameMkLst>
            <pc:docMk/>
            <pc:sldMk cId="631586836" sldId="597"/>
            <ac:graphicFrameMk id="12" creationId="{0910ECAD-B692-EB73-A93E-10694B25AF8E}"/>
          </ac:graphicFrameMkLst>
        </pc:graphicFrameChg>
        <pc:graphicFrameChg chg="add mod modGraphic">
          <ac:chgData name="Martha Andrade" userId="13b432135f62920d" providerId="LiveId" clId="{4351B95D-38F9-4579-9B1B-3CC7CD492396}" dt="2026-04-19T21:38:35.569" v="6553" actId="14100"/>
          <ac:graphicFrameMkLst>
            <pc:docMk/>
            <pc:sldMk cId="631586836" sldId="597"/>
            <ac:graphicFrameMk id="14" creationId="{3C22CD22-3548-4834-B988-D49DB31EACB3}"/>
          </ac:graphicFrameMkLst>
        </pc:graphicFrameChg>
        <pc:graphicFrameChg chg="add del mod modGraphic">
          <ac:chgData name="Martha Andrade" userId="13b432135f62920d" providerId="LiveId" clId="{4351B95D-38F9-4579-9B1B-3CC7CD492396}" dt="2026-04-19T21:34:24.848" v="6540" actId="26606"/>
          <ac:graphicFrameMkLst>
            <pc:docMk/>
            <pc:sldMk cId="631586836" sldId="597"/>
            <ac:graphicFrameMk id="17" creationId="{4FFFAA90-07D9-43D1-6DE8-7990B703E505}"/>
          </ac:graphicFrameMkLst>
        </pc:graphicFrameChg>
        <pc:picChg chg="add del mod">
          <ac:chgData name="Martha Andrade" userId="13b432135f62920d" providerId="LiveId" clId="{4351B95D-38F9-4579-9B1B-3CC7CD492396}" dt="2026-04-19T21:34:24.848" v="6540" actId="26606"/>
          <ac:picMkLst>
            <pc:docMk/>
            <pc:sldMk cId="631586836" sldId="597"/>
            <ac:picMk id="6" creationId="{5FB45D7F-8B6D-7323-0C0E-4F9C06A7B5AF}"/>
          </ac:picMkLst>
        </pc:picChg>
        <pc:picChg chg="add del">
          <ac:chgData name="Martha Andrade" userId="13b432135f62920d" providerId="LiveId" clId="{4351B95D-38F9-4579-9B1B-3CC7CD492396}" dt="2026-04-19T21:35:19.651" v="6544" actId="26606"/>
          <ac:picMkLst>
            <pc:docMk/>
            <pc:sldMk cId="631586836" sldId="597"/>
            <ac:picMk id="7" creationId="{72E0C79A-7C1D-846E-480A-654A079E4EBF}"/>
          </ac:picMkLst>
        </pc:picChg>
      </pc:sldChg>
      <pc:sldMasterChg chg="setBg">
        <pc:chgData name="Martha Andrade" userId="13b432135f62920d" providerId="LiveId" clId="{4351B95D-38F9-4579-9B1B-3CC7CD492396}" dt="2026-04-17T20:39:12.235" v="1725"/>
        <pc:sldMasterMkLst>
          <pc:docMk/>
          <pc:sldMasterMk cId="2897067949" sldId="2147483648"/>
        </pc:sldMasterMkLst>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F7B868-2CF8-4954-AA49-5772C9992B64}"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DC186CCD-0C37-40CC-9ED9-4CAB06DD9B84}">
      <dgm:prSet/>
      <dgm:spPr/>
      <dgm:t>
        <a:bodyPr/>
        <a:lstStyle/>
        <a:p>
          <a:r>
            <a:rPr lang="en-GB"/>
            <a:t>Name: Martha A S C Assis</a:t>
          </a:r>
          <a:endParaRPr lang="en-US"/>
        </a:p>
      </dgm:t>
    </dgm:pt>
    <dgm:pt modelId="{F473D60A-5AAC-4A51-9077-CBC0A5961F55}" type="parTrans" cxnId="{3347FC39-904E-4BAA-9972-D064DE24F48A}">
      <dgm:prSet/>
      <dgm:spPr/>
      <dgm:t>
        <a:bodyPr/>
        <a:lstStyle/>
        <a:p>
          <a:endParaRPr lang="en-US"/>
        </a:p>
      </dgm:t>
    </dgm:pt>
    <dgm:pt modelId="{7D7FBACC-0FCF-482B-8320-AE927D4427D2}" type="sibTrans" cxnId="{3347FC39-904E-4BAA-9972-D064DE24F48A}">
      <dgm:prSet/>
      <dgm:spPr/>
      <dgm:t>
        <a:bodyPr/>
        <a:lstStyle/>
        <a:p>
          <a:endParaRPr lang="en-US"/>
        </a:p>
      </dgm:t>
    </dgm:pt>
    <dgm:pt modelId="{B792C10D-30E1-43D4-A96F-3B612EDC9F70}">
      <dgm:prSet/>
      <dgm:spPr/>
      <dgm:t>
        <a:bodyPr/>
        <a:lstStyle/>
        <a:p>
          <a:r>
            <a:rPr lang="en-GB"/>
            <a:t>Student ID number: 2440395</a:t>
          </a:r>
          <a:endParaRPr lang="en-US"/>
        </a:p>
      </dgm:t>
    </dgm:pt>
    <dgm:pt modelId="{C6E40903-80DC-4D0B-8C32-6D3143465B35}" type="parTrans" cxnId="{65DC3E4D-A103-46D9-9D4C-ABC540260E0A}">
      <dgm:prSet/>
      <dgm:spPr/>
      <dgm:t>
        <a:bodyPr/>
        <a:lstStyle/>
        <a:p>
          <a:endParaRPr lang="en-US"/>
        </a:p>
      </dgm:t>
    </dgm:pt>
    <dgm:pt modelId="{28C8C0D0-F019-42C1-AB2E-1B4B02D55C40}" type="sibTrans" cxnId="{65DC3E4D-A103-46D9-9D4C-ABC540260E0A}">
      <dgm:prSet/>
      <dgm:spPr/>
      <dgm:t>
        <a:bodyPr/>
        <a:lstStyle/>
        <a:p>
          <a:endParaRPr lang="en-US"/>
        </a:p>
      </dgm:t>
    </dgm:pt>
    <dgm:pt modelId="{22678DBC-A303-4CC1-BF60-41EAE7DE3F24}">
      <dgm:prSet/>
      <dgm:spPr/>
      <dgm:t>
        <a:bodyPr/>
        <a:lstStyle/>
        <a:p>
          <a:r>
            <a:rPr lang="en-GB"/>
            <a:t>Module code: LCLM4006</a:t>
          </a:r>
          <a:endParaRPr lang="en-US"/>
        </a:p>
      </dgm:t>
    </dgm:pt>
    <dgm:pt modelId="{4EC145A2-C53B-41FE-90AD-B8A743FFC567}" type="parTrans" cxnId="{F8CF112A-6BF5-496A-B39A-A9D8FBEB3353}">
      <dgm:prSet/>
      <dgm:spPr/>
      <dgm:t>
        <a:bodyPr/>
        <a:lstStyle/>
        <a:p>
          <a:endParaRPr lang="en-US"/>
        </a:p>
      </dgm:t>
    </dgm:pt>
    <dgm:pt modelId="{8C03F686-72D2-4B0C-9391-932475571042}" type="sibTrans" cxnId="{F8CF112A-6BF5-496A-B39A-A9D8FBEB3353}">
      <dgm:prSet/>
      <dgm:spPr/>
      <dgm:t>
        <a:bodyPr/>
        <a:lstStyle/>
        <a:p>
          <a:endParaRPr lang="en-US"/>
        </a:p>
      </dgm:t>
    </dgm:pt>
    <dgm:pt modelId="{75DC3825-0FB3-4391-AA94-5B7C7078EF39}">
      <dgm:prSet/>
      <dgm:spPr/>
      <dgm:t>
        <a:bodyPr/>
        <a:lstStyle/>
        <a:p>
          <a:r>
            <a:rPr lang="en-GB"/>
            <a:t>Module title: Enterprise and Entrepreneurship</a:t>
          </a:r>
          <a:endParaRPr lang="en-US"/>
        </a:p>
      </dgm:t>
    </dgm:pt>
    <dgm:pt modelId="{67ADE279-9828-4555-966E-EA332453008C}" type="parTrans" cxnId="{3364CE2F-5CA0-49FD-AEF9-EB42A3E56192}">
      <dgm:prSet/>
      <dgm:spPr/>
      <dgm:t>
        <a:bodyPr/>
        <a:lstStyle/>
        <a:p>
          <a:endParaRPr lang="en-US"/>
        </a:p>
      </dgm:t>
    </dgm:pt>
    <dgm:pt modelId="{3B41B605-22CB-4673-88CC-80A2959F8CF0}" type="sibTrans" cxnId="{3364CE2F-5CA0-49FD-AEF9-EB42A3E56192}">
      <dgm:prSet/>
      <dgm:spPr/>
      <dgm:t>
        <a:bodyPr/>
        <a:lstStyle/>
        <a:p>
          <a:endParaRPr lang="en-US"/>
        </a:p>
      </dgm:t>
    </dgm:pt>
    <dgm:pt modelId="{E7E902C6-EDB6-4CA9-B502-3861CF7F1993}">
      <dgm:prSet/>
      <dgm:spPr/>
      <dgm:t>
        <a:bodyPr/>
        <a:lstStyle/>
        <a:p>
          <a:r>
            <a:rPr lang="en-GB"/>
            <a:t>Lecturer: Charles Oham</a:t>
          </a:r>
          <a:endParaRPr lang="en-US"/>
        </a:p>
      </dgm:t>
    </dgm:pt>
    <dgm:pt modelId="{64BE9744-9EE7-4A54-A99C-F98F05D15E89}" type="parTrans" cxnId="{E01B232B-1031-49CF-9D12-10B691DAE127}">
      <dgm:prSet/>
      <dgm:spPr/>
      <dgm:t>
        <a:bodyPr/>
        <a:lstStyle/>
        <a:p>
          <a:endParaRPr lang="en-US"/>
        </a:p>
      </dgm:t>
    </dgm:pt>
    <dgm:pt modelId="{7DC6CBDF-9E3F-49DD-9879-CA659911E843}" type="sibTrans" cxnId="{E01B232B-1031-49CF-9D12-10B691DAE127}">
      <dgm:prSet/>
      <dgm:spPr/>
      <dgm:t>
        <a:bodyPr/>
        <a:lstStyle/>
        <a:p>
          <a:endParaRPr lang="en-US"/>
        </a:p>
      </dgm:t>
    </dgm:pt>
    <dgm:pt modelId="{04347547-2F63-471B-87D8-169049F86E2F}" type="pres">
      <dgm:prSet presAssocID="{4DF7B868-2CF8-4954-AA49-5772C9992B64}" presName="vert0" presStyleCnt="0">
        <dgm:presLayoutVars>
          <dgm:dir/>
          <dgm:animOne val="branch"/>
          <dgm:animLvl val="lvl"/>
        </dgm:presLayoutVars>
      </dgm:prSet>
      <dgm:spPr/>
    </dgm:pt>
    <dgm:pt modelId="{E23B17C3-0163-4275-9AB1-CFB5A8243FEC}" type="pres">
      <dgm:prSet presAssocID="{DC186CCD-0C37-40CC-9ED9-4CAB06DD9B84}" presName="thickLine" presStyleLbl="alignNode1" presStyleIdx="0" presStyleCnt="5"/>
      <dgm:spPr/>
    </dgm:pt>
    <dgm:pt modelId="{EBE47AF0-DFA3-433C-B5BF-D0792995B6D5}" type="pres">
      <dgm:prSet presAssocID="{DC186CCD-0C37-40CC-9ED9-4CAB06DD9B84}" presName="horz1" presStyleCnt="0"/>
      <dgm:spPr/>
    </dgm:pt>
    <dgm:pt modelId="{57DF2214-03FC-4AA4-9F77-458B1F9E294D}" type="pres">
      <dgm:prSet presAssocID="{DC186CCD-0C37-40CC-9ED9-4CAB06DD9B84}" presName="tx1" presStyleLbl="revTx" presStyleIdx="0" presStyleCnt="5"/>
      <dgm:spPr/>
    </dgm:pt>
    <dgm:pt modelId="{769A52AD-68FB-4E57-801C-64F2DAD6CD2B}" type="pres">
      <dgm:prSet presAssocID="{DC186CCD-0C37-40CC-9ED9-4CAB06DD9B84}" presName="vert1" presStyleCnt="0"/>
      <dgm:spPr/>
    </dgm:pt>
    <dgm:pt modelId="{47BF63AF-64BB-43B1-A843-5DBDF2AF541A}" type="pres">
      <dgm:prSet presAssocID="{B792C10D-30E1-43D4-A96F-3B612EDC9F70}" presName="thickLine" presStyleLbl="alignNode1" presStyleIdx="1" presStyleCnt="5"/>
      <dgm:spPr/>
    </dgm:pt>
    <dgm:pt modelId="{E431A6F7-E5FB-49CA-BB78-64B6EACC7DFA}" type="pres">
      <dgm:prSet presAssocID="{B792C10D-30E1-43D4-A96F-3B612EDC9F70}" presName="horz1" presStyleCnt="0"/>
      <dgm:spPr/>
    </dgm:pt>
    <dgm:pt modelId="{23E407BB-E7E7-4388-B9B4-19902C6F608B}" type="pres">
      <dgm:prSet presAssocID="{B792C10D-30E1-43D4-A96F-3B612EDC9F70}" presName="tx1" presStyleLbl="revTx" presStyleIdx="1" presStyleCnt="5"/>
      <dgm:spPr/>
    </dgm:pt>
    <dgm:pt modelId="{937945ED-EDF0-4CD9-B141-5766A6E1F9D8}" type="pres">
      <dgm:prSet presAssocID="{B792C10D-30E1-43D4-A96F-3B612EDC9F70}" presName="vert1" presStyleCnt="0"/>
      <dgm:spPr/>
    </dgm:pt>
    <dgm:pt modelId="{A0CCCC41-285D-428B-B6A0-2D90539A3C62}" type="pres">
      <dgm:prSet presAssocID="{22678DBC-A303-4CC1-BF60-41EAE7DE3F24}" presName="thickLine" presStyleLbl="alignNode1" presStyleIdx="2" presStyleCnt="5"/>
      <dgm:spPr/>
    </dgm:pt>
    <dgm:pt modelId="{5314B4DC-48E8-4909-A851-F8C800E366BD}" type="pres">
      <dgm:prSet presAssocID="{22678DBC-A303-4CC1-BF60-41EAE7DE3F24}" presName="horz1" presStyleCnt="0"/>
      <dgm:spPr/>
    </dgm:pt>
    <dgm:pt modelId="{5109ECBD-7308-4640-9B9B-ABC95C0AD1A8}" type="pres">
      <dgm:prSet presAssocID="{22678DBC-A303-4CC1-BF60-41EAE7DE3F24}" presName="tx1" presStyleLbl="revTx" presStyleIdx="2" presStyleCnt="5"/>
      <dgm:spPr/>
    </dgm:pt>
    <dgm:pt modelId="{1BCFB34C-A231-49B6-BAE3-40769F6C3D6E}" type="pres">
      <dgm:prSet presAssocID="{22678DBC-A303-4CC1-BF60-41EAE7DE3F24}" presName="vert1" presStyleCnt="0"/>
      <dgm:spPr/>
    </dgm:pt>
    <dgm:pt modelId="{4AB8BAEE-2248-4EC3-AFA7-62824C33D756}" type="pres">
      <dgm:prSet presAssocID="{75DC3825-0FB3-4391-AA94-5B7C7078EF39}" presName="thickLine" presStyleLbl="alignNode1" presStyleIdx="3" presStyleCnt="5"/>
      <dgm:spPr/>
    </dgm:pt>
    <dgm:pt modelId="{A387D963-D925-441E-8847-861C99F88FA9}" type="pres">
      <dgm:prSet presAssocID="{75DC3825-0FB3-4391-AA94-5B7C7078EF39}" presName="horz1" presStyleCnt="0"/>
      <dgm:spPr/>
    </dgm:pt>
    <dgm:pt modelId="{BD2BF257-6CB2-4477-BA91-7D33995ED652}" type="pres">
      <dgm:prSet presAssocID="{75DC3825-0FB3-4391-AA94-5B7C7078EF39}" presName="tx1" presStyleLbl="revTx" presStyleIdx="3" presStyleCnt="5"/>
      <dgm:spPr/>
    </dgm:pt>
    <dgm:pt modelId="{B68F26A5-232A-45C4-8C94-6BCD18040E7F}" type="pres">
      <dgm:prSet presAssocID="{75DC3825-0FB3-4391-AA94-5B7C7078EF39}" presName="vert1" presStyleCnt="0"/>
      <dgm:spPr/>
    </dgm:pt>
    <dgm:pt modelId="{82FF087A-D32E-422D-8AEC-2B84F365472B}" type="pres">
      <dgm:prSet presAssocID="{E7E902C6-EDB6-4CA9-B502-3861CF7F1993}" presName="thickLine" presStyleLbl="alignNode1" presStyleIdx="4" presStyleCnt="5"/>
      <dgm:spPr/>
    </dgm:pt>
    <dgm:pt modelId="{C3F61D0F-1A15-423A-87BA-A8D778C762FF}" type="pres">
      <dgm:prSet presAssocID="{E7E902C6-EDB6-4CA9-B502-3861CF7F1993}" presName="horz1" presStyleCnt="0"/>
      <dgm:spPr/>
    </dgm:pt>
    <dgm:pt modelId="{0B6B1F98-ECB2-4C75-9839-F41368866F78}" type="pres">
      <dgm:prSet presAssocID="{E7E902C6-EDB6-4CA9-B502-3861CF7F1993}" presName="tx1" presStyleLbl="revTx" presStyleIdx="4" presStyleCnt="5"/>
      <dgm:spPr/>
    </dgm:pt>
    <dgm:pt modelId="{33EC2E92-8266-4041-A065-A37EE5FE7AAA}" type="pres">
      <dgm:prSet presAssocID="{E7E902C6-EDB6-4CA9-B502-3861CF7F1993}" presName="vert1" presStyleCnt="0"/>
      <dgm:spPr/>
    </dgm:pt>
  </dgm:ptLst>
  <dgm:cxnLst>
    <dgm:cxn modelId="{C177490F-7363-4A9E-950F-EE9B24262E94}" type="presOf" srcId="{22678DBC-A303-4CC1-BF60-41EAE7DE3F24}" destId="{5109ECBD-7308-4640-9B9B-ABC95C0AD1A8}" srcOrd="0" destOrd="0" presId="urn:microsoft.com/office/officeart/2008/layout/LinedList"/>
    <dgm:cxn modelId="{88DD0515-468E-48E1-9177-6D9A9AE11B31}" type="presOf" srcId="{E7E902C6-EDB6-4CA9-B502-3861CF7F1993}" destId="{0B6B1F98-ECB2-4C75-9839-F41368866F78}" srcOrd="0" destOrd="0" presId="urn:microsoft.com/office/officeart/2008/layout/LinedList"/>
    <dgm:cxn modelId="{A241BA28-89CA-4854-B71D-D5B24B55B5FD}" type="presOf" srcId="{4DF7B868-2CF8-4954-AA49-5772C9992B64}" destId="{04347547-2F63-471B-87D8-169049F86E2F}" srcOrd="0" destOrd="0" presId="urn:microsoft.com/office/officeart/2008/layout/LinedList"/>
    <dgm:cxn modelId="{F8CF112A-6BF5-496A-B39A-A9D8FBEB3353}" srcId="{4DF7B868-2CF8-4954-AA49-5772C9992B64}" destId="{22678DBC-A303-4CC1-BF60-41EAE7DE3F24}" srcOrd="2" destOrd="0" parTransId="{4EC145A2-C53B-41FE-90AD-B8A743FFC567}" sibTransId="{8C03F686-72D2-4B0C-9391-932475571042}"/>
    <dgm:cxn modelId="{E01B232B-1031-49CF-9D12-10B691DAE127}" srcId="{4DF7B868-2CF8-4954-AA49-5772C9992B64}" destId="{E7E902C6-EDB6-4CA9-B502-3861CF7F1993}" srcOrd="4" destOrd="0" parTransId="{64BE9744-9EE7-4A54-A99C-F98F05D15E89}" sibTransId="{7DC6CBDF-9E3F-49DD-9879-CA659911E843}"/>
    <dgm:cxn modelId="{3364CE2F-5CA0-49FD-AEF9-EB42A3E56192}" srcId="{4DF7B868-2CF8-4954-AA49-5772C9992B64}" destId="{75DC3825-0FB3-4391-AA94-5B7C7078EF39}" srcOrd="3" destOrd="0" parTransId="{67ADE279-9828-4555-966E-EA332453008C}" sibTransId="{3B41B605-22CB-4673-88CC-80A2959F8CF0}"/>
    <dgm:cxn modelId="{5B461036-96DE-42CA-BD16-5C7AED7582DB}" type="presOf" srcId="{B792C10D-30E1-43D4-A96F-3B612EDC9F70}" destId="{23E407BB-E7E7-4388-B9B4-19902C6F608B}" srcOrd="0" destOrd="0" presId="urn:microsoft.com/office/officeart/2008/layout/LinedList"/>
    <dgm:cxn modelId="{3347FC39-904E-4BAA-9972-D064DE24F48A}" srcId="{4DF7B868-2CF8-4954-AA49-5772C9992B64}" destId="{DC186CCD-0C37-40CC-9ED9-4CAB06DD9B84}" srcOrd="0" destOrd="0" parTransId="{F473D60A-5AAC-4A51-9077-CBC0A5961F55}" sibTransId="{7D7FBACC-0FCF-482B-8320-AE927D4427D2}"/>
    <dgm:cxn modelId="{65DC3E4D-A103-46D9-9D4C-ABC540260E0A}" srcId="{4DF7B868-2CF8-4954-AA49-5772C9992B64}" destId="{B792C10D-30E1-43D4-A96F-3B612EDC9F70}" srcOrd="1" destOrd="0" parTransId="{C6E40903-80DC-4D0B-8C32-6D3143465B35}" sibTransId="{28C8C0D0-F019-42C1-AB2E-1B4B02D55C40}"/>
    <dgm:cxn modelId="{5EE25EB6-8E71-467B-8B80-4CB204C7600A}" type="presOf" srcId="{75DC3825-0FB3-4391-AA94-5B7C7078EF39}" destId="{BD2BF257-6CB2-4477-BA91-7D33995ED652}" srcOrd="0" destOrd="0" presId="urn:microsoft.com/office/officeart/2008/layout/LinedList"/>
    <dgm:cxn modelId="{9C7688F0-E06E-43AC-A05C-DF5FBDFC377A}" type="presOf" srcId="{DC186CCD-0C37-40CC-9ED9-4CAB06DD9B84}" destId="{57DF2214-03FC-4AA4-9F77-458B1F9E294D}" srcOrd="0" destOrd="0" presId="urn:microsoft.com/office/officeart/2008/layout/LinedList"/>
    <dgm:cxn modelId="{2F9C0510-6112-453B-B0CD-DE67864DC0D5}" type="presParOf" srcId="{04347547-2F63-471B-87D8-169049F86E2F}" destId="{E23B17C3-0163-4275-9AB1-CFB5A8243FEC}" srcOrd="0" destOrd="0" presId="urn:microsoft.com/office/officeart/2008/layout/LinedList"/>
    <dgm:cxn modelId="{236D7EC5-2E8E-467B-9887-030C1D88DC99}" type="presParOf" srcId="{04347547-2F63-471B-87D8-169049F86E2F}" destId="{EBE47AF0-DFA3-433C-B5BF-D0792995B6D5}" srcOrd="1" destOrd="0" presId="urn:microsoft.com/office/officeart/2008/layout/LinedList"/>
    <dgm:cxn modelId="{1991366D-AC17-41BF-B44E-A60D95D47A51}" type="presParOf" srcId="{EBE47AF0-DFA3-433C-B5BF-D0792995B6D5}" destId="{57DF2214-03FC-4AA4-9F77-458B1F9E294D}" srcOrd="0" destOrd="0" presId="urn:microsoft.com/office/officeart/2008/layout/LinedList"/>
    <dgm:cxn modelId="{E64CAD81-E7CB-4E41-9338-2B3D2D2E19FA}" type="presParOf" srcId="{EBE47AF0-DFA3-433C-B5BF-D0792995B6D5}" destId="{769A52AD-68FB-4E57-801C-64F2DAD6CD2B}" srcOrd="1" destOrd="0" presId="urn:microsoft.com/office/officeart/2008/layout/LinedList"/>
    <dgm:cxn modelId="{2AAD5183-54F4-4886-AF1C-59E8F65A3386}" type="presParOf" srcId="{04347547-2F63-471B-87D8-169049F86E2F}" destId="{47BF63AF-64BB-43B1-A843-5DBDF2AF541A}" srcOrd="2" destOrd="0" presId="urn:microsoft.com/office/officeart/2008/layout/LinedList"/>
    <dgm:cxn modelId="{A9DA65EB-0A2D-4277-9935-2EBB6450CAF3}" type="presParOf" srcId="{04347547-2F63-471B-87D8-169049F86E2F}" destId="{E431A6F7-E5FB-49CA-BB78-64B6EACC7DFA}" srcOrd="3" destOrd="0" presId="urn:microsoft.com/office/officeart/2008/layout/LinedList"/>
    <dgm:cxn modelId="{453208B1-8AEB-47B3-AE2E-4DADC03EBAA4}" type="presParOf" srcId="{E431A6F7-E5FB-49CA-BB78-64B6EACC7DFA}" destId="{23E407BB-E7E7-4388-B9B4-19902C6F608B}" srcOrd="0" destOrd="0" presId="urn:microsoft.com/office/officeart/2008/layout/LinedList"/>
    <dgm:cxn modelId="{180D6455-E6AA-4656-8C80-07D30C590EC3}" type="presParOf" srcId="{E431A6F7-E5FB-49CA-BB78-64B6EACC7DFA}" destId="{937945ED-EDF0-4CD9-B141-5766A6E1F9D8}" srcOrd="1" destOrd="0" presId="urn:microsoft.com/office/officeart/2008/layout/LinedList"/>
    <dgm:cxn modelId="{3C980D54-5940-4C32-9770-A3AF56311B6B}" type="presParOf" srcId="{04347547-2F63-471B-87D8-169049F86E2F}" destId="{A0CCCC41-285D-428B-B6A0-2D90539A3C62}" srcOrd="4" destOrd="0" presId="urn:microsoft.com/office/officeart/2008/layout/LinedList"/>
    <dgm:cxn modelId="{ABD175B1-F123-44EC-90D5-8165A6FA9A0D}" type="presParOf" srcId="{04347547-2F63-471B-87D8-169049F86E2F}" destId="{5314B4DC-48E8-4909-A851-F8C800E366BD}" srcOrd="5" destOrd="0" presId="urn:microsoft.com/office/officeart/2008/layout/LinedList"/>
    <dgm:cxn modelId="{06118758-846D-4442-A865-548AF9FA80A8}" type="presParOf" srcId="{5314B4DC-48E8-4909-A851-F8C800E366BD}" destId="{5109ECBD-7308-4640-9B9B-ABC95C0AD1A8}" srcOrd="0" destOrd="0" presId="urn:microsoft.com/office/officeart/2008/layout/LinedList"/>
    <dgm:cxn modelId="{5C9AA5C9-F348-441F-8BFC-4E0C64D18351}" type="presParOf" srcId="{5314B4DC-48E8-4909-A851-F8C800E366BD}" destId="{1BCFB34C-A231-49B6-BAE3-40769F6C3D6E}" srcOrd="1" destOrd="0" presId="urn:microsoft.com/office/officeart/2008/layout/LinedList"/>
    <dgm:cxn modelId="{92FE34B6-AFA4-43CB-8DAC-874DFA8CDC24}" type="presParOf" srcId="{04347547-2F63-471B-87D8-169049F86E2F}" destId="{4AB8BAEE-2248-4EC3-AFA7-62824C33D756}" srcOrd="6" destOrd="0" presId="urn:microsoft.com/office/officeart/2008/layout/LinedList"/>
    <dgm:cxn modelId="{8AF3AC58-EF2F-4A28-96D2-ED32784477FC}" type="presParOf" srcId="{04347547-2F63-471B-87D8-169049F86E2F}" destId="{A387D963-D925-441E-8847-861C99F88FA9}" srcOrd="7" destOrd="0" presId="urn:microsoft.com/office/officeart/2008/layout/LinedList"/>
    <dgm:cxn modelId="{2C7496F9-5D2C-4B5E-854A-6EB5588470CF}" type="presParOf" srcId="{A387D963-D925-441E-8847-861C99F88FA9}" destId="{BD2BF257-6CB2-4477-BA91-7D33995ED652}" srcOrd="0" destOrd="0" presId="urn:microsoft.com/office/officeart/2008/layout/LinedList"/>
    <dgm:cxn modelId="{AFE62B8C-0A0E-4ED0-B783-A1B6E0B1C591}" type="presParOf" srcId="{A387D963-D925-441E-8847-861C99F88FA9}" destId="{B68F26A5-232A-45C4-8C94-6BCD18040E7F}" srcOrd="1" destOrd="0" presId="urn:microsoft.com/office/officeart/2008/layout/LinedList"/>
    <dgm:cxn modelId="{DB21921B-F56D-4776-AB13-F204723928C5}" type="presParOf" srcId="{04347547-2F63-471B-87D8-169049F86E2F}" destId="{82FF087A-D32E-422D-8AEC-2B84F365472B}" srcOrd="8" destOrd="0" presId="urn:microsoft.com/office/officeart/2008/layout/LinedList"/>
    <dgm:cxn modelId="{4BDD2092-3634-4325-9648-4738626AFB2F}" type="presParOf" srcId="{04347547-2F63-471B-87D8-169049F86E2F}" destId="{C3F61D0F-1A15-423A-87BA-A8D778C762FF}" srcOrd="9" destOrd="0" presId="urn:microsoft.com/office/officeart/2008/layout/LinedList"/>
    <dgm:cxn modelId="{41D5CF64-0F5D-47B1-B0A3-B263D7709188}" type="presParOf" srcId="{C3F61D0F-1A15-423A-87BA-A8D778C762FF}" destId="{0B6B1F98-ECB2-4C75-9839-F41368866F78}" srcOrd="0" destOrd="0" presId="urn:microsoft.com/office/officeart/2008/layout/LinedList"/>
    <dgm:cxn modelId="{F33D496C-3774-4DE4-91C6-7A61961A74D7}" type="presParOf" srcId="{C3F61D0F-1A15-423A-87BA-A8D778C762FF}" destId="{33EC2E92-8266-4041-A065-A37EE5FE7A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09B569-AF0D-4A58-B7D4-57A16494D1DC}"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4DF935F9-0BE4-494A-800B-A603E270B516}">
      <dgm:prSet/>
      <dgm:spPr/>
      <dgm:t>
        <a:bodyPr/>
        <a:lstStyle/>
        <a:p>
          <a:r>
            <a:rPr lang="en-US" dirty="0"/>
            <a:t>Martha Assis - Founder D’Souza Consultancy</a:t>
          </a:r>
        </a:p>
      </dgm:t>
    </dgm:pt>
    <dgm:pt modelId="{02E275CC-38FD-49B5-9B24-F9ED9FE4E67E}" type="parTrans" cxnId="{61C08D06-B782-426C-833A-818D7F1F1809}">
      <dgm:prSet/>
      <dgm:spPr/>
      <dgm:t>
        <a:bodyPr/>
        <a:lstStyle/>
        <a:p>
          <a:endParaRPr lang="en-US"/>
        </a:p>
      </dgm:t>
    </dgm:pt>
    <dgm:pt modelId="{37CC3400-0BEE-4265-85D4-9C242E656EB4}" type="sibTrans" cxnId="{61C08D06-B782-426C-833A-818D7F1F1809}">
      <dgm:prSet/>
      <dgm:spPr/>
      <dgm:t>
        <a:bodyPr/>
        <a:lstStyle/>
        <a:p>
          <a:endParaRPr lang="en-US"/>
        </a:p>
      </dgm:t>
    </dgm:pt>
    <dgm:pt modelId="{696FBE0F-0530-4AB2-B57F-13DE006F16D3}">
      <dgm:prSet/>
      <dgm:spPr/>
      <dgm:t>
        <a:bodyPr/>
        <a:lstStyle/>
        <a:p>
          <a:r>
            <a:rPr lang="en-US"/>
            <a:t>Strong experience in finances, administration, and legal work </a:t>
          </a:r>
        </a:p>
      </dgm:t>
    </dgm:pt>
    <dgm:pt modelId="{362A5E73-BB80-423C-9530-EFF2702E74C5}" type="parTrans" cxnId="{686D3542-1B90-4ED2-95E9-A138A39DAE75}">
      <dgm:prSet/>
      <dgm:spPr/>
      <dgm:t>
        <a:bodyPr/>
        <a:lstStyle/>
        <a:p>
          <a:endParaRPr lang="en-US"/>
        </a:p>
      </dgm:t>
    </dgm:pt>
    <dgm:pt modelId="{04AF29FD-8DE0-4D6D-ACAD-DC27B8A35128}" type="sibTrans" cxnId="{686D3542-1B90-4ED2-95E9-A138A39DAE75}">
      <dgm:prSet/>
      <dgm:spPr/>
      <dgm:t>
        <a:bodyPr/>
        <a:lstStyle/>
        <a:p>
          <a:endParaRPr lang="en-US"/>
        </a:p>
      </dgm:t>
    </dgm:pt>
    <dgm:pt modelId="{C2423776-076E-47F6-B752-521FB2668471}">
      <dgm:prSet/>
      <dgm:spPr/>
      <dgm:t>
        <a:bodyPr/>
        <a:lstStyle/>
        <a:p>
          <a:r>
            <a:rPr lang="en-US"/>
            <a:t>Help individuals navigate Uk system with confidence and reduce stressed caused by complex paperwork.</a:t>
          </a:r>
        </a:p>
      </dgm:t>
    </dgm:pt>
    <dgm:pt modelId="{41BA7C76-F697-4335-92DD-108DB16901F8}" type="parTrans" cxnId="{F6EF24D0-27E3-4C4C-A2A8-11D6FB28E575}">
      <dgm:prSet/>
      <dgm:spPr/>
      <dgm:t>
        <a:bodyPr/>
        <a:lstStyle/>
        <a:p>
          <a:endParaRPr lang="en-US"/>
        </a:p>
      </dgm:t>
    </dgm:pt>
    <dgm:pt modelId="{77E8B1E2-0F37-40F8-9766-8C40655B54C3}" type="sibTrans" cxnId="{F6EF24D0-27E3-4C4C-A2A8-11D6FB28E575}">
      <dgm:prSet/>
      <dgm:spPr/>
      <dgm:t>
        <a:bodyPr/>
        <a:lstStyle/>
        <a:p>
          <a:endParaRPr lang="en-US"/>
        </a:p>
      </dgm:t>
    </dgm:pt>
    <dgm:pt modelId="{BF053B39-A530-476B-B638-F41370940AF7}" type="pres">
      <dgm:prSet presAssocID="{7909B569-AF0D-4A58-B7D4-57A16494D1DC}" presName="diagram" presStyleCnt="0">
        <dgm:presLayoutVars>
          <dgm:dir/>
          <dgm:resizeHandles val="exact"/>
        </dgm:presLayoutVars>
      </dgm:prSet>
      <dgm:spPr/>
    </dgm:pt>
    <dgm:pt modelId="{46F32A24-F8C2-4156-907F-5751635D9BE2}" type="pres">
      <dgm:prSet presAssocID="{4DF935F9-0BE4-494A-800B-A603E270B516}" presName="node" presStyleLbl="node1" presStyleIdx="0" presStyleCnt="3">
        <dgm:presLayoutVars>
          <dgm:bulletEnabled val="1"/>
        </dgm:presLayoutVars>
      </dgm:prSet>
      <dgm:spPr/>
    </dgm:pt>
    <dgm:pt modelId="{3752DBD8-4E83-427B-A4AA-DDA15C19213E}" type="pres">
      <dgm:prSet presAssocID="{37CC3400-0BEE-4265-85D4-9C242E656EB4}" presName="sibTrans" presStyleCnt="0"/>
      <dgm:spPr/>
    </dgm:pt>
    <dgm:pt modelId="{84181FE6-99AB-4918-9707-F02BF5B9D573}" type="pres">
      <dgm:prSet presAssocID="{696FBE0F-0530-4AB2-B57F-13DE006F16D3}" presName="node" presStyleLbl="node1" presStyleIdx="1" presStyleCnt="3">
        <dgm:presLayoutVars>
          <dgm:bulletEnabled val="1"/>
        </dgm:presLayoutVars>
      </dgm:prSet>
      <dgm:spPr/>
    </dgm:pt>
    <dgm:pt modelId="{4D602550-F744-4527-81D9-5F7EDCFF1212}" type="pres">
      <dgm:prSet presAssocID="{04AF29FD-8DE0-4D6D-ACAD-DC27B8A35128}" presName="sibTrans" presStyleCnt="0"/>
      <dgm:spPr/>
    </dgm:pt>
    <dgm:pt modelId="{0CA56470-20CA-491C-A424-892A0FFF3694}" type="pres">
      <dgm:prSet presAssocID="{C2423776-076E-47F6-B752-521FB2668471}" presName="node" presStyleLbl="node1" presStyleIdx="2" presStyleCnt="3">
        <dgm:presLayoutVars>
          <dgm:bulletEnabled val="1"/>
        </dgm:presLayoutVars>
      </dgm:prSet>
      <dgm:spPr/>
    </dgm:pt>
  </dgm:ptLst>
  <dgm:cxnLst>
    <dgm:cxn modelId="{61C08D06-B782-426C-833A-818D7F1F1809}" srcId="{7909B569-AF0D-4A58-B7D4-57A16494D1DC}" destId="{4DF935F9-0BE4-494A-800B-A603E270B516}" srcOrd="0" destOrd="0" parTransId="{02E275CC-38FD-49B5-9B24-F9ED9FE4E67E}" sibTransId="{37CC3400-0BEE-4265-85D4-9C242E656EB4}"/>
    <dgm:cxn modelId="{686D3542-1B90-4ED2-95E9-A138A39DAE75}" srcId="{7909B569-AF0D-4A58-B7D4-57A16494D1DC}" destId="{696FBE0F-0530-4AB2-B57F-13DE006F16D3}" srcOrd="1" destOrd="0" parTransId="{362A5E73-BB80-423C-9530-EFF2702E74C5}" sibTransId="{04AF29FD-8DE0-4D6D-ACAD-DC27B8A35128}"/>
    <dgm:cxn modelId="{E1183394-EAD1-42CA-A514-FEE925C47E6C}" type="presOf" srcId="{C2423776-076E-47F6-B752-521FB2668471}" destId="{0CA56470-20CA-491C-A424-892A0FFF3694}" srcOrd="0" destOrd="0" presId="urn:microsoft.com/office/officeart/2005/8/layout/default"/>
    <dgm:cxn modelId="{AF4641AA-D3F6-4BF0-BDEF-5A4C2A083654}" type="presOf" srcId="{696FBE0F-0530-4AB2-B57F-13DE006F16D3}" destId="{84181FE6-99AB-4918-9707-F02BF5B9D573}" srcOrd="0" destOrd="0" presId="urn:microsoft.com/office/officeart/2005/8/layout/default"/>
    <dgm:cxn modelId="{BD91C9C5-7A43-4BE1-93E0-1B44FC8A4C48}" type="presOf" srcId="{7909B569-AF0D-4A58-B7D4-57A16494D1DC}" destId="{BF053B39-A530-476B-B638-F41370940AF7}" srcOrd="0" destOrd="0" presId="urn:microsoft.com/office/officeart/2005/8/layout/default"/>
    <dgm:cxn modelId="{F6EF24D0-27E3-4C4C-A2A8-11D6FB28E575}" srcId="{7909B569-AF0D-4A58-B7D4-57A16494D1DC}" destId="{C2423776-076E-47F6-B752-521FB2668471}" srcOrd="2" destOrd="0" parTransId="{41BA7C76-F697-4335-92DD-108DB16901F8}" sibTransId="{77E8B1E2-0F37-40F8-9766-8C40655B54C3}"/>
    <dgm:cxn modelId="{668163D4-28B2-43D5-B1A7-670BFFE6E043}" type="presOf" srcId="{4DF935F9-0BE4-494A-800B-A603E270B516}" destId="{46F32A24-F8C2-4156-907F-5751635D9BE2}" srcOrd="0" destOrd="0" presId="urn:microsoft.com/office/officeart/2005/8/layout/default"/>
    <dgm:cxn modelId="{6D12AD30-9FB5-4EFA-A3A9-ED1245372453}" type="presParOf" srcId="{BF053B39-A530-476B-B638-F41370940AF7}" destId="{46F32A24-F8C2-4156-907F-5751635D9BE2}" srcOrd="0" destOrd="0" presId="urn:microsoft.com/office/officeart/2005/8/layout/default"/>
    <dgm:cxn modelId="{01B1B221-B2AB-4CBD-855F-023E8DAE5CB2}" type="presParOf" srcId="{BF053B39-A530-476B-B638-F41370940AF7}" destId="{3752DBD8-4E83-427B-A4AA-DDA15C19213E}" srcOrd="1" destOrd="0" presId="urn:microsoft.com/office/officeart/2005/8/layout/default"/>
    <dgm:cxn modelId="{EB212382-2EFB-4074-B6B1-6D681AFF08E3}" type="presParOf" srcId="{BF053B39-A530-476B-B638-F41370940AF7}" destId="{84181FE6-99AB-4918-9707-F02BF5B9D573}" srcOrd="2" destOrd="0" presId="urn:microsoft.com/office/officeart/2005/8/layout/default"/>
    <dgm:cxn modelId="{0F244B88-2609-46FC-93E8-852D64B16656}" type="presParOf" srcId="{BF053B39-A530-476B-B638-F41370940AF7}" destId="{4D602550-F744-4527-81D9-5F7EDCFF1212}" srcOrd="3" destOrd="0" presId="urn:microsoft.com/office/officeart/2005/8/layout/default"/>
    <dgm:cxn modelId="{2AC7275A-5439-4410-88D7-621785D555A1}" type="presParOf" srcId="{BF053B39-A530-476B-B638-F41370940AF7}" destId="{0CA56470-20CA-491C-A424-892A0FFF3694}" srcOrd="4"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3294E2-494A-4F29-8FD9-512915D392F1}" type="doc">
      <dgm:prSet loTypeId="urn:microsoft.com/office/officeart/2005/8/layout/vProcess5" loCatId="process" qsTypeId="urn:microsoft.com/office/officeart/2005/8/quickstyle/simple3" qsCatId="simple" csTypeId="urn:microsoft.com/office/officeart/2005/8/colors/colorful5" csCatId="colorful" phldr="1"/>
      <dgm:spPr/>
      <dgm:t>
        <a:bodyPr/>
        <a:lstStyle/>
        <a:p>
          <a:endParaRPr lang="en-US"/>
        </a:p>
      </dgm:t>
    </dgm:pt>
    <dgm:pt modelId="{844661DF-08F3-4830-B7FE-2F4B3185A329}">
      <dgm:prSet/>
      <dgm:spPr/>
      <dgm:t>
        <a:bodyPr/>
        <a:lstStyle/>
        <a:p>
          <a:r>
            <a:rPr lang="en-US" dirty="0"/>
            <a:t>D’Souza Consultancy provides administrative support to immigrants navigating in Uk</a:t>
          </a:r>
        </a:p>
      </dgm:t>
    </dgm:pt>
    <dgm:pt modelId="{A19539C4-8766-465E-84C9-AFBDE9192D24}" type="parTrans" cxnId="{37A9F1AD-DC38-408D-8B10-418004DBFF4B}">
      <dgm:prSet/>
      <dgm:spPr/>
      <dgm:t>
        <a:bodyPr/>
        <a:lstStyle/>
        <a:p>
          <a:endParaRPr lang="en-US"/>
        </a:p>
      </dgm:t>
    </dgm:pt>
    <dgm:pt modelId="{27D19E54-B324-4ADA-AEA9-3F159FA54DFC}" type="sibTrans" cxnId="{37A9F1AD-DC38-408D-8B10-418004DBFF4B}">
      <dgm:prSet/>
      <dgm:spPr/>
      <dgm:t>
        <a:bodyPr/>
        <a:lstStyle/>
        <a:p>
          <a:endParaRPr lang="en-US"/>
        </a:p>
      </dgm:t>
    </dgm:pt>
    <dgm:pt modelId="{1EE1463B-B9CB-431C-90F7-FE3035139EBB}">
      <dgm:prSet/>
      <dgm:spPr/>
      <dgm:t>
        <a:bodyPr/>
        <a:lstStyle/>
        <a:p>
          <a:r>
            <a:rPr lang="en-US" dirty="0"/>
            <a:t>Services includes form-filling, translation, appointment support , benefits applications and general administrative guidance.</a:t>
          </a:r>
        </a:p>
      </dgm:t>
    </dgm:pt>
    <dgm:pt modelId="{70CAC73B-1031-49C7-99F1-8D9297E32581}" type="parTrans" cxnId="{A17460E9-1206-4502-8D8F-B53B9CB30709}">
      <dgm:prSet/>
      <dgm:spPr/>
      <dgm:t>
        <a:bodyPr/>
        <a:lstStyle/>
        <a:p>
          <a:endParaRPr lang="en-US"/>
        </a:p>
      </dgm:t>
    </dgm:pt>
    <dgm:pt modelId="{9C9238BA-0774-48B7-910A-9012CCBD12DB}" type="sibTrans" cxnId="{A17460E9-1206-4502-8D8F-B53B9CB30709}">
      <dgm:prSet/>
      <dgm:spPr/>
      <dgm:t>
        <a:bodyPr/>
        <a:lstStyle/>
        <a:p>
          <a:endParaRPr lang="en-US"/>
        </a:p>
      </dgm:t>
    </dgm:pt>
    <dgm:pt modelId="{2C6893F2-31D9-408B-8ECB-1BD08BB0FBAF}">
      <dgm:prSet/>
      <dgm:spPr/>
      <dgm:t>
        <a:bodyPr/>
        <a:lstStyle/>
        <a:p>
          <a:r>
            <a:rPr lang="en-US" dirty="0"/>
            <a:t>The consultancy provides clear, accurate and affordable administrative support guided by integrity, empathy, accessibility, cultural respect and a commitment to high quality services. </a:t>
          </a:r>
        </a:p>
      </dgm:t>
    </dgm:pt>
    <dgm:pt modelId="{63BBD11C-9C6F-43A7-815A-DF8A52DCFECE}" type="parTrans" cxnId="{1D00CBEE-1360-42C2-8E1F-EE95B2AE60CF}">
      <dgm:prSet/>
      <dgm:spPr/>
      <dgm:t>
        <a:bodyPr/>
        <a:lstStyle/>
        <a:p>
          <a:endParaRPr lang="en-US"/>
        </a:p>
      </dgm:t>
    </dgm:pt>
    <dgm:pt modelId="{1E2F53CC-3DAA-4EB7-ADA8-4C70324FE59F}" type="sibTrans" cxnId="{1D00CBEE-1360-42C2-8E1F-EE95B2AE60CF}">
      <dgm:prSet/>
      <dgm:spPr/>
      <dgm:t>
        <a:bodyPr/>
        <a:lstStyle/>
        <a:p>
          <a:endParaRPr lang="en-US"/>
        </a:p>
      </dgm:t>
    </dgm:pt>
    <dgm:pt modelId="{4CE6D4EF-EAB0-4D7E-A52E-15B6AEEE47A7}" type="pres">
      <dgm:prSet presAssocID="{793294E2-494A-4F29-8FD9-512915D392F1}" presName="outerComposite" presStyleCnt="0">
        <dgm:presLayoutVars>
          <dgm:chMax val="5"/>
          <dgm:dir/>
          <dgm:resizeHandles val="exact"/>
        </dgm:presLayoutVars>
      </dgm:prSet>
      <dgm:spPr/>
    </dgm:pt>
    <dgm:pt modelId="{94E78DA4-6B5C-4BD9-BDA5-D2A5DE118ACF}" type="pres">
      <dgm:prSet presAssocID="{793294E2-494A-4F29-8FD9-512915D392F1}" presName="dummyMaxCanvas" presStyleCnt="0">
        <dgm:presLayoutVars/>
      </dgm:prSet>
      <dgm:spPr/>
    </dgm:pt>
    <dgm:pt modelId="{E1837901-FE5F-400A-9F44-18C4152FB77C}" type="pres">
      <dgm:prSet presAssocID="{793294E2-494A-4F29-8FD9-512915D392F1}" presName="ThreeNodes_1" presStyleLbl="node1" presStyleIdx="0" presStyleCnt="3">
        <dgm:presLayoutVars>
          <dgm:bulletEnabled val="1"/>
        </dgm:presLayoutVars>
      </dgm:prSet>
      <dgm:spPr/>
    </dgm:pt>
    <dgm:pt modelId="{0BA05949-4799-4F11-9271-35C0AC388140}" type="pres">
      <dgm:prSet presAssocID="{793294E2-494A-4F29-8FD9-512915D392F1}" presName="ThreeNodes_2" presStyleLbl="node1" presStyleIdx="1" presStyleCnt="3">
        <dgm:presLayoutVars>
          <dgm:bulletEnabled val="1"/>
        </dgm:presLayoutVars>
      </dgm:prSet>
      <dgm:spPr/>
    </dgm:pt>
    <dgm:pt modelId="{0F8B7A3D-5226-4C69-8166-79C733DA52C6}" type="pres">
      <dgm:prSet presAssocID="{793294E2-494A-4F29-8FD9-512915D392F1}" presName="ThreeNodes_3" presStyleLbl="node1" presStyleIdx="2" presStyleCnt="3">
        <dgm:presLayoutVars>
          <dgm:bulletEnabled val="1"/>
        </dgm:presLayoutVars>
      </dgm:prSet>
      <dgm:spPr/>
    </dgm:pt>
    <dgm:pt modelId="{0B840C07-95A0-411D-B701-C9A603CBBA05}" type="pres">
      <dgm:prSet presAssocID="{793294E2-494A-4F29-8FD9-512915D392F1}" presName="ThreeConn_1-2" presStyleLbl="fgAccFollowNode1" presStyleIdx="0" presStyleCnt="2">
        <dgm:presLayoutVars>
          <dgm:bulletEnabled val="1"/>
        </dgm:presLayoutVars>
      </dgm:prSet>
      <dgm:spPr/>
    </dgm:pt>
    <dgm:pt modelId="{ACC5199D-470D-4B92-B3CC-8355B896B4FD}" type="pres">
      <dgm:prSet presAssocID="{793294E2-494A-4F29-8FD9-512915D392F1}" presName="ThreeConn_2-3" presStyleLbl="fgAccFollowNode1" presStyleIdx="1" presStyleCnt="2">
        <dgm:presLayoutVars>
          <dgm:bulletEnabled val="1"/>
        </dgm:presLayoutVars>
      </dgm:prSet>
      <dgm:spPr/>
    </dgm:pt>
    <dgm:pt modelId="{00932003-047D-4473-A7EF-8B9C4CBA4E5F}" type="pres">
      <dgm:prSet presAssocID="{793294E2-494A-4F29-8FD9-512915D392F1}" presName="ThreeNodes_1_text" presStyleLbl="node1" presStyleIdx="2" presStyleCnt="3">
        <dgm:presLayoutVars>
          <dgm:bulletEnabled val="1"/>
        </dgm:presLayoutVars>
      </dgm:prSet>
      <dgm:spPr/>
    </dgm:pt>
    <dgm:pt modelId="{6C5DB71E-A8AA-4D10-A54E-599297397619}" type="pres">
      <dgm:prSet presAssocID="{793294E2-494A-4F29-8FD9-512915D392F1}" presName="ThreeNodes_2_text" presStyleLbl="node1" presStyleIdx="2" presStyleCnt="3">
        <dgm:presLayoutVars>
          <dgm:bulletEnabled val="1"/>
        </dgm:presLayoutVars>
      </dgm:prSet>
      <dgm:spPr/>
    </dgm:pt>
    <dgm:pt modelId="{F510BD55-512B-4394-B79E-E590451D3501}" type="pres">
      <dgm:prSet presAssocID="{793294E2-494A-4F29-8FD9-512915D392F1}" presName="ThreeNodes_3_text" presStyleLbl="node1" presStyleIdx="2" presStyleCnt="3">
        <dgm:presLayoutVars>
          <dgm:bulletEnabled val="1"/>
        </dgm:presLayoutVars>
      </dgm:prSet>
      <dgm:spPr/>
    </dgm:pt>
  </dgm:ptLst>
  <dgm:cxnLst>
    <dgm:cxn modelId="{71181620-1D63-4C7F-A12B-3888AD911027}" type="presOf" srcId="{844661DF-08F3-4830-B7FE-2F4B3185A329}" destId="{E1837901-FE5F-400A-9F44-18C4152FB77C}" srcOrd="0" destOrd="0" presId="urn:microsoft.com/office/officeart/2005/8/layout/vProcess5"/>
    <dgm:cxn modelId="{C4DEED27-BAFD-4BB5-A22F-515EAB3B8497}" type="presOf" srcId="{2C6893F2-31D9-408B-8ECB-1BD08BB0FBAF}" destId="{0F8B7A3D-5226-4C69-8166-79C733DA52C6}" srcOrd="0" destOrd="0" presId="urn:microsoft.com/office/officeart/2005/8/layout/vProcess5"/>
    <dgm:cxn modelId="{3132D533-4B90-4BF0-8F3C-957CF01EDD07}" type="presOf" srcId="{9C9238BA-0774-48B7-910A-9012CCBD12DB}" destId="{ACC5199D-470D-4B92-B3CC-8355B896B4FD}" srcOrd="0" destOrd="0" presId="urn:microsoft.com/office/officeart/2005/8/layout/vProcess5"/>
    <dgm:cxn modelId="{CD955139-9719-43B2-A519-810C0578D8C6}" type="presOf" srcId="{1EE1463B-B9CB-431C-90F7-FE3035139EBB}" destId="{0BA05949-4799-4F11-9271-35C0AC388140}" srcOrd="0" destOrd="0" presId="urn:microsoft.com/office/officeart/2005/8/layout/vProcess5"/>
    <dgm:cxn modelId="{8BFF3A95-C6CF-448C-AF9A-AC7F251EA97D}" type="presOf" srcId="{844661DF-08F3-4830-B7FE-2F4B3185A329}" destId="{00932003-047D-4473-A7EF-8B9C4CBA4E5F}" srcOrd="1" destOrd="0" presId="urn:microsoft.com/office/officeart/2005/8/layout/vProcess5"/>
    <dgm:cxn modelId="{37A9F1AD-DC38-408D-8B10-418004DBFF4B}" srcId="{793294E2-494A-4F29-8FD9-512915D392F1}" destId="{844661DF-08F3-4830-B7FE-2F4B3185A329}" srcOrd="0" destOrd="0" parTransId="{A19539C4-8766-465E-84C9-AFBDE9192D24}" sibTransId="{27D19E54-B324-4ADA-AEA9-3F159FA54DFC}"/>
    <dgm:cxn modelId="{BD40C7D0-9BB1-47AC-AF01-AA09D25A43C7}" type="presOf" srcId="{793294E2-494A-4F29-8FD9-512915D392F1}" destId="{4CE6D4EF-EAB0-4D7E-A52E-15B6AEEE47A7}" srcOrd="0" destOrd="0" presId="urn:microsoft.com/office/officeart/2005/8/layout/vProcess5"/>
    <dgm:cxn modelId="{922D59DE-0852-4BA9-AF0C-86833BFB7E80}" type="presOf" srcId="{27D19E54-B324-4ADA-AEA9-3F159FA54DFC}" destId="{0B840C07-95A0-411D-B701-C9A603CBBA05}" srcOrd="0" destOrd="0" presId="urn:microsoft.com/office/officeart/2005/8/layout/vProcess5"/>
    <dgm:cxn modelId="{A17460E9-1206-4502-8D8F-B53B9CB30709}" srcId="{793294E2-494A-4F29-8FD9-512915D392F1}" destId="{1EE1463B-B9CB-431C-90F7-FE3035139EBB}" srcOrd="1" destOrd="0" parTransId="{70CAC73B-1031-49C7-99F1-8D9297E32581}" sibTransId="{9C9238BA-0774-48B7-910A-9012CCBD12DB}"/>
    <dgm:cxn modelId="{1D00CBEE-1360-42C2-8E1F-EE95B2AE60CF}" srcId="{793294E2-494A-4F29-8FD9-512915D392F1}" destId="{2C6893F2-31D9-408B-8ECB-1BD08BB0FBAF}" srcOrd="2" destOrd="0" parTransId="{63BBD11C-9C6F-43A7-815A-DF8A52DCFECE}" sibTransId="{1E2F53CC-3DAA-4EB7-ADA8-4C70324FE59F}"/>
    <dgm:cxn modelId="{EAC64EF6-298F-4D01-9A34-B01BCC865F17}" type="presOf" srcId="{2C6893F2-31D9-408B-8ECB-1BD08BB0FBAF}" destId="{F510BD55-512B-4394-B79E-E590451D3501}" srcOrd="1" destOrd="0" presId="urn:microsoft.com/office/officeart/2005/8/layout/vProcess5"/>
    <dgm:cxn modelId="{A49791F7-8E09-4B42-878F-8BAC2C6C1D17}" type="presOf" srcId="{1EE1463B-B9CB-431C-90F7-FE3035139EBB}" destId="{6C5DB71E-A8AA-4D10-A54E-599297397619}" srcOrd="1" destOrd="0" presId="urn:microsoft.com/office/officeart/2005/8/layout/vProcess5"/>
    <dgm:cxn modelId="{D5478FD6-BE89-4463-9C3A-11114FED5B02}" type="presParOf" srcId="{4CE6D4EF-EAB0-4D7E-A52E-15B6AEEE47A7}" destId="{94E78DA4-6B5C-4BD9-BDA5-D2A5DE118ACF}" srcOrd="0" destOrd="0" presId="urn:microsoft.com/office/officeart/2005/8/layout/vProcess5"/>
    <dgm:cxn modelId="{4EBA7DED-2AD9-435A-BBB0-B05DA24A76FC}" type="presParOf" srcId="{4CE6D4EF-EAB0-4D7E-A52E-15B6AEEE47A7}" destId="{E1837901-FE5F-400A-9F44-18C4152FB77C}" srcOrd="1" destOrd="0" presId="urn:microsoft.com/office/officeart/2005/8/layout/vProcess5"/>
    <dgm:cxn modelId="{9B29D25B-601A-4F74-ACF3-3A0F2AED819B}" type="presParOf" srcId="{4CE6D4EF-EAB0-4D7E-A52E-15B6AEEE47A7}" destId="{0BA05949-4799-4F11-9271-35C0AC388140}" srcOrd="2" destOrd="0" presId="urn:microsoft.com/office/officeart/2005/8/layout/vProcess5"/>
    <dgm:cxn modelId="{B593B576-8E0B-4FB0-A75E-F47BF9F1401F}" type="presParOf" srcId="{4CE6D4EF-EAB0-4D7E-A52E-15B6AEEE47A7}" destId="{0F8B7A3D-5226-4C69-8166-79C733DA52C6}" srcOrd="3" destOrd="0" presId="urn:microsoft.com/office/officeart/2005/8/layout/vProcess5"/>
    <dgm:cxn modelId="{08A81C4D-35C5-47BD-BE70-5288A61D0191}" type="presParOf" srcId="{4CE6D4EF-EAB0-4D7E-A52E-15B6AEEE47A7}" destId="{0B840C07-95A0-411D-B701-C9A603CBBA05}" srcOrd="4" destOrd="0" presId="urn:microsoft.com/office/officeart/2005/8/layout/vProcess5"/>
    <dgm:cxn modelId="{1DBB5C90-98FA-4B82-B204-89994A807DD3}" type="presParOf" srcId="{4CE6D4EF-EAB0-4D7E-A52E-15B6AEEE47A7}" destId="{ACC5199D-470D-4B92-B3CC-8355B896B4FD}" srcOrd="5" destOrd="0" presId="urn:microsoft.com/office/officeart/2005/8/layout/vProcess5"/>
    <dgm:cxn modelId="{24C93BAC-C8BA-46A5-8BDB-E6A0E94E2F67}" type="presParOf" srcId="{4CE6D4EF-EAB0-4D7E-A52E-15B6AEEE47A7}" destId="{00932003-047D-4473-A7EF-8B9C4CBA4E5F}" srcOrd="6" destOrd="0" presId="urn:microsoft.com/office/officeart/2005/8/layout/vProcess5"/>
    <dgm:cxn modelId="{882545A5-7E98-4CC0-96CC-2373516166BD}" type="presParOf" srcId="{4CE6D4EF-EAB0-4D7E-A52E-15B6AEEE47A7}" destId="{6C5DB71E-A8AA-4D10-A54E-599297397619}" srcOrd="7" destOrd="0" presId="urn:microsoft.com/office/officeart/2005/8/layout/vProcess5"/>
    <dgm:cxn modelId="{4460CB6B-F0F9-4044-ACD3-31A290613D4D}" type="presParOf" srcId="{4CE6D4EF-EAB0-4D7E-A52E-15B6AEEE47A7}" destId="{F510BD55-512B-4394-B79E-E590451D3501}"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A518CD-FE78-4FA8-BDF6-68808A984D57}" type="doc">
      <dgm:prSet loTypeId="urn:microsoft.com/office/officeart/2018/2/layout/IconCircle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5E7F35B-0289-4E54-AF2C-D38FD3595F94}">
      <dgm:prSet/>
      <dgm:spPr/>
      <dgm:t>
        <a:bodyPr/>
        <a:lstStyle/>
        <a:p>
          <a:pPr>
            <a:lnSpc>
              <a:spcPct val="100000"/>
            </a:lnSpc>
          </a:pPr>
          <a:r>
            <a:rPr lang="en-US" dirty="0"/>
            <a:t>Sole Trader business.</a:t>
          </a:r>
        </a:p>
      </dgm:t>
    </dgm:pt>
    <dgm:pt modelId="{E5975431-39C1-46E3-9057-81FFE6B5F3D5}" type="parTrans" cxnId="{70AFBCF0-AE7D-4BC2-A259-19FA8C99A3FD}">
      <dgm:prSet/>
      <dgm:spPr/>
      <dgm:t>
        <a:bodyPr/>
        <a:lstStyle/>
        <a:p>
          <a:endParaRPr lang="en-US"/>
        </a:p>
      </dgm:t>
    </dgm:pt>
    <dgm:pt modelId="{AD88B230-B6AC-4526-BF9F-BF0E81413499}" type="sibTrans" cxnId="{70AFBCF0-AE7D-4BC2-A259-19FA8C99A3FD}">
      <dgm:prSet/>
      <dgm:spPr/>
      <dgm:t>
        <a:bodyPr/>
        <a:lstStyle/>
        <a:p>
          <a:pPr>
            <a:lnSpc>
              <a:spcPct val="100000"/>
            </a:lnSpc>
          </a:pPr>
          <a:endParaRPr lang="en-US"/>
        </a:p>
      </dgm:t>
    </dgm:pt>
    <dgm:pt modelId="{28B5B330-A542-44CA-9E0F-4ADCACF42A4B}">
      <dgm:prSet/>
      <dgm:spPr/>
      <dgm:t>
        <a:bodyPr/>
        <a:lstStyle/>
        <a:p>
          <a:pPr>
            <a:lnSpc>
              <a:spcPct val="100000"/>
            </a:lnSpc>
          </a:pPr>
          <a:r>
            <a:rPr lang="en-US"/>
            <a:t>Simple and fast to set up</a:t>
          </a:r>
        </a:p>
      </dgm:t>
    </dgm:pt>
    <dgm:pt modelId="{152184FF-8111-4691-98A9-7633D3EC21B1}" type="parTrans" cxnId="{33145033-C7B7-4A40-8781-5B534A00C21B}">
      <dgm:prSet/>
      <dgm:spPr/>
      <dgm:t>
        <a:bodyPr/>
        <a:lstStyle/>
        <a:p>
          <a:endParaRPr lang="en-US"/>
        </a:p>
      </dgm:t>
    </dgm:pt>
    <dgm:pt modelId="{78D806BF-17B6-428E-98A1-3C3D2468F12E}" type="sibTrans" cxnId="{33145033-C7B7-4A40-8781-5B534A00C21B}">
      <dgm:prSet/>
      <dgm:spPr/>
      <dgm:t>
        <a:bodyPr/>
        <a:lstStyle/>
        <a:p>
          <a:pPr>
            <a:lnSpc>
              <a:spcPct val="100000"/>
            </a:lnSpc>
          </a:pPr>
          <a:endParaRPr lang="en-US"/>
        </a:p>
      </dgm:t>
    </dgm:pt>
    <dgm:pt modelId="{4B8ED23C-C0BA-40D0-B22B-567BDC3A5361}">
      <dgm:prSet/>
      <dgm:spPr/>
      <dgm:t>
        <a:bodyPr/>
        <a:lstStyle/>
        <a:p>
          <a:pPr>
            <a:lnSpc>
              <a:spcPct val="100000"/>
            </a:lnSpc>
          </a:pPr>
          <a:r>
            <a:rPr lang="en-US"/>
            <a:t>Full control</a:t>
          </a:r>
        </a:p>
      </dgm:t>
    </dgm:pt>
    <dgm:pt modelId="{953880E4-7838-4F20-8067-079817AE443A}" type="parTrans" cxnId="{3D4CF732-1438-4BD0-86BF-7DC056FEDCE6}">
      <dgm:prSet/>
      <dgm:spPr/>
      <dgm:t>
        <a:bodyPr/>
        <a:lstStyle/>
        <a:p>
          <a:endParaRPr lang="en-US"/>
        </a:p>
      </dgm:t>
    </dgm:pt>
    <dgm:pt modelId="{978FB7EC-0C52-488D-9D7B-E9BDB2194601}" type="sibTrans" cxnId="{3D4CF732-1438-4BD0-86BF-7DC056FEDCE6}">
      <dgm:prSet/>
      <dgm:spPr/>
      <dgm:t>
        <a:bodyPr/>
        <a:lstStyle/>
        <a:p>
          <a:pPr>
            <a:lnSpc>
              <a:spcPct val="100000"/>
            </a:lnSpc>
          </a:pPr>
          <a:endParaRPr lang="en-US"/>
        </a:p>
      </dgm:t>
    </dgm:pt>
    <dgm:pt modelId="{605ACCFC-F45E-4743-967C-515A9BCF7D2C}">
      <dgm:prSet/>
      <dgm:spPr/>
      <dgm:t>
        <a:bodyPr/>
        <a:lstStyle/>
        <a:p>
          <a:pPr>
            <a:lnSpc>
              <a:spcPct val="100000"/>
            </a:lnSpc>
          </a:pPr>
          <a:r>
            <a:rPr lang="en-US"/>
            <a:t>Cost effective </a:t>
          </a:r>
        </a:p>
      </dgm:t>
    </dgm:pt>
    <dgm:pt modelId="{DF5B2484-3E27-48E8-A515-17D4142C961B}" type="parTrans" cxnId="{56FA5842-7697-44CE-89EE-DB7A3C479BC9}">
      <dgm:prSet/>
      <dgm:spPr/>
      <dgm:t>
        <a:bodyPr/>
        <a:lstStyle/>
        <a:p>
          <a:endParaRPr lang="en-US"/>
        </a:p>
      </dgm:t>
    </dgm:pt>
    <dgm:pt modelId="{42C47AFE-8EDE-48B3-9C01-F4FA3ECE0914}" type="sibTrans" cxnId="{56FA5842-7697-44CE-89EE-DB7A3C479BC9}">
      <dgm:prSet/>
      <dgm:spPr/>
      <dgm:t>
        <a:bodyPr/>
        <a:lstStyle/>
        <a:p>
          <a:pPr>
            <a:lnSpc>
              <a:spcPct val="100000"/>
            </a:lnSpc>
          </a:pPr>
          <a:endParaRPr lang="en-US"/>
        </a:p>
      </dgm:t>
    </dgm:pt>
    <dgm:pt modelId="{5EF19247-B22F-46E0-9C4A-02582AEF99FA}">
      <dgm:prSet/>
      <dgm:spPr/>
      <dgm:t>
        <a:bodyPr/>
        <a:lstStyle/>
        <a:p>
          <a:pPr>
            <a:lnSpc>
              <a:spcPct val="100000"/>
            </a:lnSpc>
          </a:pPr>
          <a:r>
            <a:rPr lang="en-US"/>
            <a:t>Offer personalised services</a:t>
          </a:r>
        </a:p>
      </dgm:t>
    </dgm:pt>
    <dgm:pt modelId="{FB862A60-59D6-47F0-A068-1386323C9ACB}" type="parTrans" cxnId="{2DA0758B-670C-4364-A3C2-C6D01A755C14}">
      <dgm:prSet/>
      <dgm:spPr/>
      <dgm:t>
        <a:bodyPr/>
        <a:lstStyle/>
        <a:p>
          <a:endParaRPr lang="en-US"/>
        </a:p>
      </dgm:t>
    </dgm:pt>
    <dgm:pt modelId="{5DE92314-58A5-4E5E-B26E-3F48D416DB59}" type="sibTrans" cxnId="{2DA0758B-670C-4364-A3C2-C6D01A755C14}">
      <dgm:prSet/>
      <dgm:spPr/>
      <dgm:t>
        <a:bodyPr/>
        <a:lstStyle/>
        <a:p>
          <a:pPr>
            <a:lnSpc>
              <a:spcPct val="100000"/>
            </a:lnSpc>
          </a:pPr>
          <a:endParaRPr lang="en-US"/>
        </a:p>
      </dgm:t>
    </dgm:pt>
    <dgm:pt modelId="{DF001947-EB82-4765-AD84-1AB31B2B9DD6}">
      <dgm:prSet/>
      <dgm:spPr/>
      <dgm:t>
        <a:bodyPr/>
        <a:lstStyle/>
        <a:p>
          <a:pPr>
            <a:lnSpc>
              <a:spcPct val="100000"/>
            </a:lnSpc>
          </a:pPr>
          <a:r>
            <a:rPr lang="en-US"/>
            <a:t>Keep the business lean and efficient </a:t>
          </a:r>
        </a:p>
      </dgm:t>
    </dgm:pt>
    <dgm:pt modelId="{180140D4-C915-46A0-B963-CA3483EC167C}" type="parTrans" cxnId="{5072B848-7B25-47C0-B3CA-34110BAC9DEA}">
      <dgm:prSet/>
      <dgm:spPr/>
      <dgm:t>
        <a:bodyPr/>
        <a:lstStyle/>
        <a:p>
          <a:endParaRPr lang="en-US"/>
        </a:p>
      </dgm:t>
    </dgm:pt>
    <dgm:pt modelId="{9A329088-A379-4E15-8D13-2AF5B2528AC8}" type="sibTrans" cxnId="{5072B848-7B25-47C0-B3CA-34110BAC9DEA}">
      <dgm:prSet/>
      <dgm:spPr/>
      <dgm:t>
        <a:bodyPr/>
        <a:lstStyle/>
        <a:p>
          <a:endParaRPr lang="en-US"/>
        </a:p>
      </dgm:t>
    </dgm:pt>
    <dgm:pt modelId="{45DFB1D3-59DD-4518-B20C-D9DB1DA6DB4F}" type="pres">
      <dgm:prSet presAssocID="{53A518CD-FE78-4FA8-BDF6-68808A984D57}" presName="root" presStyleCnt="0">
        <dgm:presLayoutVars>
          <dgm:dir/>
          <dgm:resizeHandles val="exact"/>
        </dgm:presLayoutVars>
      </dgm:prSet>
      <dgm:spPr/>
    </dgm:pt>
    <dgm:pt modelId="{97D33DDC-45CF-4650-A095-D199669E7612}" type="pres">
      <dgm:prSet presAssocID="{53A518CD-FE78-4FA8-BDF6-68808A984D57}" presName="container" presStyleCnt="0">
        <dgm:presLayoutVars>
          <dgm:dir/>
          <dgm:resizeHandles val="exact"/>
        </dgm:presLayoutVars>
      </dgm:prSet>
      <dgm:spPr/>
    </dgm:pt>
    <dgm:pt modelId="{4A8B51A0-CE0D-4085-8B23-982D3D9CE525}" type="pres">
      <dgm:prSet presAssocID="{C5E7F35B-0289-4E54-AF2C-D38FD3595F94}" presName="compNode" presStyleCnt="0"/>
      <dgm:spPr/>
    </dgm:pt>
    <dgm:pt modelId="{16D4B062-19F4-4FD8-88F9-EC02E9F081AE}" type="pres">
      <dgm:prSet presAssocID="{C5E7F35B-0289-4E54-AF2C-D38FD3595F94}" presName="iconBgRect" presStyleLbl="bgShp" presStyleIdx="0" presStyleCnt="6"/>
      <dgm:spPr/>
    </dgm:pt>
    <dgm:pt modelId="{EF14BF78-665C-4147-850C-1C7285DC5B2B}" type="pres">
      <dgm:prSet presAssocID="{C5E7F35B-0289-4E54-AF2C-D38FD3595F9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iefcase"/>
        </a:ext>
      </dgm:extLst>
    </dgm:pt>
    <dgm:pt modelId="{FD7F9F40-7AEE-49F3-9D35-C45A355E7488}" type="pres">
      <dgm:prSet presAssocID="{C5E7F35B-0289-4E54-AF2C-D38FD3595F94}" presName="spaceRect" presStyleCnt="0"/>
      <dgm:spPr/>
    </dgm:pt>
    <dgm:pt modelId="{0FCDAB47-95C1-4710-AA93-2A6707CF1D2E}" type="pres">
      <dgm:prSet presAssocID="{C5E7F35B-0289-4E54-AF2C-D38FD3595F94}" presName="textRect" presStyleLbl="revTx" presStyleIdx="0" presStyleCnt="6">
        <dgm:presLayoutVars>
          <dgm:chMax val="1"/>
          <dgm:chPref val="1"/>
        </dgm:presLayoutVars>
      </dgm:prSet>
      <dgm:spPr/>
    </dgm:pt>
    <dgm:pt modelId="{73C18198-EAC8-4D8E-844C-2EE1566ABC97}" type="pres">
      <dgm:prSet presAssocID="{AD88B230-B6AC-4526-BF9F-BF0E81413499}" presName="sibTrans" presStyleLbl="sibTrans2D1" presStyleIdx="0" presStyleCnt="0"/>
      <dgm:spPr/>
    </dgm:pt>
    <dgm:pt modelId="{575ED093-8863-4106-9A40-B5DDE1829E0D}" type="pres">
      <dgm:prSet presAssocID="{28B5B330-A542-44CA-9E0F-4ADCACF42A4B}" presName="compNode" presStyleCnt="0"/>
      <dgm:spPr/>
    </dgm:pt>
    <dgm:pt modelId="{636241BF-12E2-49D7-A99B-233EE7C83366}" type="pres">
      <dgm:prSet presAssocID="{28B5B330-A542-44CA-9E0F-4ADCACF42A4B}" presName="iconBgRect" presStyleLbl="bgShp" presStyleIdx="1" presStyleCnt="6"/>
      <dgm:spPr/>
    </dgm:pt>
    <dgm:pt modelId="{5526B0D6-8F5B-4A56-A208-0207D7F46979}" type="pres">
      <dgm:prSet presAssocID="{28B5B330-A542-44CA-9E0F-4ADCACF42A4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755F6B3B-A46C-4B43-9926-866B6B6F551E}" type="pres">
      <dgm:prSet presAssocID="{28B5B330-A542-44CA-9E0F-4ADCACF42A4B}" presName="spaceRect" presStyleCnt="0"/>
      <dgm:spPr/>
    </dgm:pt>
    <dgm:pt modelId="{F5A69118-71D8-4E4A-B960-DB07332E5B70}" type="pres">
      <dgm:prSet presAssocID="{28B5B330-A542-44CA-9E0F-4ADCACF42A4B}" presName="textRect" presStyleLbl="revTx" presStyleIdx="1" presStyleCnt="6">
        <dgm:presLayoutVars>
          <dgm:chMax val="1"/>
          <dgm:chPref val="1"/>
        </dgm:presLayoutVars>
      </dgm:prSet>
      <dgm:spPr/>
    </dgm:pt>
    <dgm:pt modelId="{8251ECF3-3DFA-4B94-A928-82F13098189F}" type="pres">
      <dgm:prSet presAssocID="{78D806BF-17B6-428E-98A1-3C3D2468F12E}" presName="sibTrans" presStyleLbl="sibTrans2D1" presStyleIdx="0" presStyleCnt="0"/>
      <dgm:spPr/>
    </dgm:pt>
    <dgm:pt modelId="{39B4DBE0-766F-4B22-A380-0AD5D263FA38}" type="pres">
      <dgm:prSet presAssocID="{4B8ED23C-C0BA-40D0-B22B-567BDC3A5361}" presName="compNode" presStyleCnt="0"/>
      <dgm:spPr/>
    </dgm:pt>
    <dgm:pt modelId="{5833C2E4-9FC2-41FD-9DAA-EF9DEA2EDA55}" type="pres">
      <dgm:prSet presAssocID="{4B8ED23C-C0BA-40D0-B22B-567BDC3A5361}" presName="iconBgRect" presStyleLbl="bgShp" presStyleIdx="2" presStyleCnt="6"/>
      <dgm:spPr/>
    </dgm:pt>
    <dgm:pt modelId="{67C4C736-CC09-4EF8-8917-FBC9B8C68FE9}" type="pres">
      <dgm:prSet presAssocID="{4B8ED23C-C0BA-40D0-B22B-567BDC3A5361}"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mote control"/>
        </a:ext>
      </dgm:extLst>
    </dgm:pt>
    <dgm:pt modelId="{46005DB8-EFCC-4A82-AB4E-CF389F85BF00}" type="pres">
      <dgm:prSet presAssocID="{4B8ED23C-C0BA-40D0-B22B-567BDC3A5361}" presName="spaceRect" presStyleCnt="0"/>
      <dgm:spPr/>
    </dgm:pt>
    <dgm:pt modelId="{FB7F5BCF-AFAC-475D-8C6E-17B74424B6D2}" type="pres">
      <dgm:prSet presAssocID="{4B8ED23C-C0BA-40D0-B22B-567BDC3A5361}" presName="textRect" presStyleLbl="revTx" presStyleIdx="2" presStyleCnt="6">
        <dgm:presLayoutVars>
          <dgm:chMax val="1"/>
          <dgm:chPref val="1"/>
        </dgm:presLayoutVars>
      </dgm:prSet>
      <dgm:spPr/>
    </dgm:pt>
    <dgm:pt modelId="{33B4F4B1-1496-417B-BEA2-30154A90802C}" type="pres">
      <dgm:prSet presAssocID="{978FB7EC-0C52-488D-9D7B-E9BDB2194601}" presName="sibTrans" presStyleLbl="sibTrans2D1" presStyleIdx="0" presStyleCnt="0"/>
      <dgm:spPr/>
    </dgm:pt>
    <dgm:pt modelId="{44C216F3-FE1A-4F63-8854-DD49A3F1DCFC}" type="pres">
      <dgm:prSet presAssocID="{605ACCFC-F45E-4743-967C-515A9BCF7D2C}" presName="compNode" presStyleCnt="0"/>
      <dgm:spPr/>
    </dgm:pt>
    <dgm:pt modelId="{6599F91D-D90A-4428-B1D7-92890EA5153C}" type="pres">
      <dgm:prSet presAssocID="{605ACCFC-F45E-4743-967C-515A9BCF7D2C}" presName="iconBgRect" presStyleLbl="bgShp" presStyleIdx="3" presStyleCnt="6"/>
      <dgm:spPr/>
    </dgm:pt>
    <dgm:pt modelId="{6C7C8E83-66D0-4BB6-9CAD-7C7117408AFA}" type="pres">
      <dgm:prSet presAssocID="{605ACCFC-F45E-4743-967C-515A9BCF7D2C}"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1C4CBC60-881F-4590-BC24-D4FC8D195485}" type="pres">
      <dgm:prSet presAssocID="{605ACCFC-F45E-4743-967C-515A9BCF7D2C}" presName="spaceRect" presStyleCnt="0"/>
      <dgm:spPr/>
    </dgm:pt>
    <dgm:pt modelId="{6060166B-4FC5-42B1-A5DF-C9E87DB2FE51}" type="pres">
      <dgm:prSet presAssocID="{605ACCFC-F45E-4743-967C-515A9BCF7D2C}" presName="textRect" presStyleLbl="revTx" presStyleIdx="3" presStyleCnt="6">
        <dgm:presLayoutVars>
          <dgm:chMax val="1"/>
          <dgm:chPref val="1"/>
        </dgm:presLayoutVars>
      </dgm:prSet>
      <dgm:spPr/>
    </dgm:pt>
    <dgm:pt modelId="{676D4B1A-B7A6-43CC-9245-2E8D6F777DCE}" type="pres">
      <dgm:prSet presAssocID="{42C47AFE-8EDE-48B3-9C01-F4FA3ECE0914}" presName="sibTrans" presStyleLbl="sibTrans2D1" presStyleIdx="0" presStyleCnt="0"/>
      <dgm:spPr/>
    </dgm:pt>
    <dgm:pt modelId="{91AA1CC0-FC6A-4719-BC1A-201FC9F0309D}" type="pres">
      <dgm:prSet presAssocID="{5EF19247-B22F-46E0-9C4A-02582AEF99FA}" presName="compNode" presStyleCnt="0"/>
      <dgm:spPr/>
    </dgm:pt>
    <dgm:pt modelId="{E3909AF1-5C9B-42DE-9C95-C49B66F2E80E}" type="pres">
      <dgm:prSet presAssocID="{5EF19247-B22F-46E0-9C4A-02582AEF99FA}" presName="iconBgRect" presStyleLbl="bgShp" presStyleIdx="4" presStyleCnt="6"/>
      <dgm:spPr/>
    </dgm:pt>
    <dgm:pt modelId="{B46A8151-F4A7-44FD-9D08-F2C6AE29B950}" type="pres">
      <dgm:prSet presAssocID="{5EF19247-B22F-46E0-9C4A-02582AEF99F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156C271F-D040-4623-8D8B-E9B2BBFEB9CD}" type="pres">
      <dgm:prSet presAssocID="{5EF19247-B22F-46E0-9C4A-02582AEF99FA}" presName="spaceRect" presStyleCnt="0"/>
      <dgm:spPr/>
    </dgm:pt>
    <dgm:pt modelId="{FE75B85C-5461-44C6-A869-3A01D5774951}" type="pres">
      <dgm:prSet presAssocID="{5EF19247-B22F-46E0-9C4A-02582AEF99FA}" presName="textRect" presStyleLbl="revTx" presStyleIdx="4" presStyleCnt="6">
        <dgm:presLayoutVars>
          <dgm:chMax val="1"/>
          <dgm:chPref val="1"/>
        </dgm:presLayoutVars>
      </dgm:prSet>
      <dgm:spPr/>
    </dgm:pt>
    <dgm:pt modelId="{E2DA0C5A-FDE3-4542-BE61-D6506AA05999}" type="pres">
      <dgm:prSet presAssocID="{5DE92314-58A5-4E5E-B26E-3F48D416DB59}" presName="sibTrans" presStyleLbl="sibTrans2D1" presStyleIdx="0" presStyleCnt="0"/>
      <dgm:spPr/>
    </dgm:pt>
    <dgm:pt modelId="{970C0633-8E61-4ADA-B6FC-59807D4F02F9}" type="pres">
      <dgm:prSet presAssocID="{DF001947-EB82-4765-AD84-1AB31B2B9DD6}" presName="compNode" presStyleCnt="0"/>
      <dgm:spPr/>
    </dgm:pt>
    <dgm:pt modelId="{AAF4EC05-8E5F-4853-BF82-C78D03EFC9FD}" type="pres">
      <dgm:prSet presAssocID="{DF001947-EB82-4765-AD84-1AB31B2B9DD6}" presName="iconBgRect" presStyleLbl="bgShp" presStyleIdx="5" presStyleCnt="6"/>
      <dgm:spPr/>
    </dgm:pt>
    <dgm:pt modelId="{0220944F-4F26-4065-9AAD-FBFEC32FF0D6}" type="pres">
      <dgm:prSet presAssocID="{DF001947-EB82-4765-AD84-1AB31B2B9DD6}"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82A2175-9F0E-412C-B58A-7B45449E3953}" type="pres">
      <dgm:prSet presAssocID="{DF001947-EB82-4765-AD84-1AB31B2B9DD6}" presName="spaceRect" presStyleCnt="0"/>
      <dgm:spPr/>
    </dgm:pt>
    <dgm:pt modelId="{A6088258-A6D0-44AD-86A9-3E23C3A652A8}" type="pres">
      <dgm:prSet presAssocID="{DF001947-EB82-4765-AD84-1AB31B2B9DD6}" presName="textRect" presStyleLbl="revTx" presStyleIdx="5" presStyleCnt="6">
        <dgm:presLayoutVars>
          <dgm:chMax val="1"/>
          <dgm:chPref val="1"/>
        </dgm:presLayoutVars>
      </dgm:prSet>
      <dgm:spPr/>
    </dgm:pt>
  </dgm:ptLst>
  <dgm:cxnLst>
    <dgm:cxn modelId="{EEC46913-1177-4A8D-9035-0B9FFFDF85D0}" type="presOf" srcId="{28B5B330-A542-44CA-9E0F-4ADCACF42A4B}" destId="{F5A69118-71D8-4E4A-B960-DB07332E5B70}" srcOrd="0" destOrd="0" presId="urn:microsoft.com/office/officeart/2018/2/layout/IconCircleList"/>
    <dgm:cxn modelId="{3D4CF732-1438-4BD0-86BF-7DC056FEDCE6}" srcId="{53A518CD-FE78-4FA8-BDF6-68808A984D57}" destId="{4B8ED23C-C0BA-40D0-B22B-567BDC3A5361}" srcOrd="2" destOrd="0" parTransId="{953880E4-7838-4F20-8067-079817AE443A}" sibTransId="{978FB7EC-0C52-488D-9D7B-E9BDB2194601}"/>
    <dgm:cxn modelId="{33145033-C7B7-4A40-8781-5B534A00C21B}" srcId="{53A518CD-FE78-4FA8-BDF6-68808A984D57}" destId="{28B5B330-A542-44CA-9E0F-4ADCACF42A4B}" srcOrd="1" destOrd="0" parTransId="{152184FF-8111-4691-98A9-7633D3EC21B1}" sibTransId="{78D806BF-17B6-428E-98A1-3C3D2468F12E}"/>
    <dgm:cxn modelId="{56FA5842-7697-44CE-89EE-DB7A3C479BC9}" srcId="{53A518CD-FE78-4FA8-BDF6-68808A984D57}" destId="{605ACCFC-F45E-4743-967C-515A9BCF7D2C}" srcOrd="3" destOrd="0" parTransId="{DF5B2484-3E27-48E8-A515-17D4142C961B}" sibTransId="{42C47AFE-8EDE-48B3-9C01-F4FA3ECE0914}"/>
    <dgm:cxn modelId="{5072B848-7B25-47C0-B3CA-34110BAC9DEA}" srcId="{53A518CD-FE78-4FA8-BDF6-68808A984D57}" destId="{DF001947-EB82-4765-AD84-1AB31B2B9DD6}" srcOrd="5" destOrd="0" parTransId="{180140D4-C915-46A0-B963-CA3483EC167C}" sibTransId="{9A329088-A379-4E15-8D13-2AF5B2528AC8}"/>
    <dgm:cxn modelId="{097AC64B-3255-4B00-8CC0-0B52C0087A0D}" type="presOf" srcId="{42C47AFE-8EDE-48B3-9C01-F4FA3ECE0914}" destId="{676D4B1A-B7A6-43CC-9245-2E8D6F777DCE}" srcOrd="0" destOrd="0" presId="urn:microsoft.com/office/officeart/2018/2/layout/IconCircleList"/>
    <dgm:cxn modelId="{289B114D-6FB9-4CC6-B763-74CE9B5329F7}" type="presOf" srcId="{5DE92314-58A5-4E5E-B26E-3F48D416DB59}" destId="{E2DA0C5A-FDE3-4542-BE61-D6506AA05999}" srcOrd="0" destOrd="0" presId="urn:microsoft.com/office/officeart/2018/2/layout/IconCircleList"/>
    <dgm:cxn modelId="{E7FD8952-69B0-407C-B8A7-F83AE3DF8D2E}" type="presOf" srcId="{78D806BF-17B6-428E-98A1-3C3D2468F12E}" destId="{8251ECF3-3DFA-4B94-A928-82F13098189F}" srcOrd="0" destOrd="0" presId="urn:microsoft.com/office/officeart/2018/2/layout/IconCircleList"/>
    <dgm:cxn modelId="{4FB71774-A4BB-4EDE-B16D-B4AADFD4E165}" type="presOf" srcId="{53A518CD-FE78-4FA8-BDF6-68808A984D57}" destId="{45DFB1D3-59DD-4518-B20C-D9DB1DA6DB4F}" srcOrd="0" destOrd="0" presId="urn:microsoft.com/office/officeart/2018/2/layout/IconCircleList"/>
    <dgm:cxn modelId="{1ADED659-94CC-4586-833E-6E5FE5E0D54C}" type="presOf" srcId="{AD88B230-B6AC-4526-BF9F-BF0E81413499}" destId="{73C18198-EAC8-4D8E-844C-2EE1566ABC97}" srcOrd="0" destOrd="0" presId="urn:microsoft.com/office/officeart/2018/2/layout/IconCircleList"/>
    <dgm:cxn modelId="{6CA37F83-D770-43EF-A56F-FBFB632C502C}" type="presOf" srcId="{5EF19247-B22F-46E0-9C4A-02582AEF99FA}" destId="{FE75B85C-5461-44C6-A869-3A01D5774951}" srcOrd="0" destOrd="0" presId="urn:microsoft.com/office/officeart/2018/2/layout/IconCircleList"/>
    <dgm:cxn modelId="{15F77988-BAC9-4747-8AB2-BBFAB1EF642E}" type="presOf" srcId="{C5E7F35B-0289-4E54-AF2C-D38FD3595F94}" destId="{0FCDAB47-95C1-4710-AA93-2A6707CF1D2E}" srcOrd="0" destOrd="0" presId="urn:microsoft.com/office/officeart/2018/2/layout/IconCircleList"/>
    <dgm:cxn modelId="{2DA0758B-670C-4364-A3C2-C6D01A755C14}" srcId="{53A518CD-FE78-4FA8-BDF6-68808A984D57}" destId="{5EF19247-B22F-46E0-9C4A-02582AEF99FA}" srcOrd="4" destOrd="0" parTransId="{FB862A60-59D6-47F0-A068-1386323C9ACB}" sibTransId="{5DE92314-58A5-4E5E-B26E-3F48D416DB59}"/>
    <dgm:cxn modelId="{5D3817B4-F124-4570-A6FF-394308B1D652}" type="presOf" srcId="{4B8ED23C-C0BA-40D0-B22B-567BDC3A5361}" destId="{FB7F5BCF-AFAC-475D-8C6E-17B74424B6D2}" srcOrd="0" destOrd="0" presId="urn:microsoft.com/office/officeart/2018/2/layout/IconCircleList"/>
    <dgm:cxn modelId="{B36F60BA-59C9-4084-806D-46CDB9BDD5E8}" type="presOf" srcId="{605ACCFC-F45E-4743-967C-515A9BCF7D2C}" destId="{6060166B-4FC5-42B1-A5DF-C9E87DB2FE51}" srcOrd="0" destOrd="0" presId="urn:microsoft.com/office/officeart/2018/2/layout/IconCircleList"/>
    <dgm:cxn modelId="{5E88FCE1-DC57-4562-A52A-7C734E65F22A}" type="presOf" srcId="{978FB7EC-0C52-488D-9D7B-E9BDB2194601}" destId="{33B4F4B1-1496-417B-BEA2-30154A90802C}" srcOrd="0" destOrd="0" presId="urn:microsoft.com/office/officeart/2018/2/layout/IconCircleList"/>
    <dgm:cxn modelId="{A17105F0-66F9-4021-85F9-D954B65018E3}" type="presOf" srcId="{DF001947-EB82-4765-AD84-1AB31B2B9DD6}" destId="{A6088258-A6D0-44AD-86A9-3E23C3A652A8}" srcOrd="0" destOrd="0" presId="urn:microsoft.com/office/officeart/2018/2/layout/IconCircleList"/>
    <dgm:cxn modelId="{70AFBCF0-AE7D-4BC2-A259-19FA8C99A3FD}" srcId="{53A518CD-FE78-4FA8-BDF6-68808A984D57}" destId="{C5E7F35B-0289-4E54-AF2C-D38FD3595F94}" srcOrd="0" destOrd="0" parTransId="{E5975431-39C1-46E3-9057-81FFE6B5F3D5}" sibTransId="{AD88B230-B6AC-4526-BF9F-BF0E81413499}"/>
    <dgm:cxn modelId="{88DDB5B5-6107-4115-A577-6620040832B8}" type="presParOf" srcId="{45DFB1D3-59DD-4518-B20C-D9DB1DA6DB4F}" destId="{97D33DDC-45CF-4650-A095-D199669E7612}" srcOrd="0" destOrd="0" presId="urn:microsoft.com/office/officeart/2018/2/layout/IconCircleList"/>
    <dgm:cxn modelId="{DB5691E4-1437-4773-AFA4-F4CE290E87CE}" type="presParOf" srcId="{97D33DDC-45CF-4650-A095-D199669E7612}" destId="{4A8B51A0-CE0D-4085-8B23-982D3D9CE525}" srcOrd="0" destOrd="0" presId="urn:microsoft.com/office/officeart/2018/2/layout/IconCircleList"/>
    <dgm:cxn modelId="{5A24120F-895F-41E9-82A4-FA2B565BAD46}" type="presParOf" srcId="{4A8B51A0-CE0D-4085-8B23-982D3D9CE525}" destId="{16D4B062-19F4-4FD8-88F9-EC02E9F081AE}" srcOrd="0" destOrd="0" presId="urn:microsoft.com/office/officeart/2018/2/layout/IconCircleList"/>
    <dgm:cxn modelId="{B831B821-6BA3-475E-838D-636C9482995C}" type="presParOf" srcId="{4A8B51A0-CE0D-4085-8B23-982D3D9CE525}" destId="{EF14BF78-665C-4147-850C-1C7285DC5B2B}" srcOrd="1" destOrd="0" presId="urn:microsoft.com/office/officeart/2018/2/layout/IconCircleList"/>
    <dgm:cxn modelId="{A64E0FE1-A96E-4CC4-B756-BF0CC2198B71}" type="presParOf" srcId="{4A8B51A0-CE0D-4085-8B23-982D3D9CE525}" destId="{FD7F9F40-7AEE-49F3-9D35-C45A355E7488}" srcOrd="2" destOrd="0" presId="urn:microsoft.com/office/officeart/2018/2/layout/IconCircleList"/>
    <dgm:cxn modelId="{2204DE49-5C4B-4523-AD9B-8BE7041EFE5B}" type="presParOf" srcId="{4A8B51A0-CE0D-4085-8B23-982D3D9CE525}" destId="{0FCDAB47-95C1-4710-AA93-2A6707CF1D2E}" srcOrd="3" destOrd="0" presId="urn:microsoft.com/office/officeart/2018/2/layout/IconCircleList"/>
    <dgm:cxn modelId="{5766E901-3C1D-428C-A43F-1F961D8E4E7F}" type="presParOf" srcId="{97D33DDC-45CF-4650-A095-D199669E7612}" destId="{73C18198-EAC8-4D8E-844C-2EE1566ABC97}" srcOrd="1" destOrd="0" presId="urn:microsoft.com/office/officeart/2018/2/layout/IconCircleList"/>
    <dgm:cxn modelId="{4725774A-5A73-42CB-AACB-190536784AAA}" type="presParOf" srcId="{97D33DDC-45CF-4650-A095-D199669E7612}" destId="{575ED093-8863-4106-9A40-B5DDE1829E0D}" srcOrd="2" destOrd="0" presId="urn:microsoft.com/office/officeart/2018/2/layout/IconCircleList"/>
    <dgm:cxn modelId="{0F187FBF-5B2F-48DF-BF5D-C94A33351915}" type="presParOf" srcId="{575ED093-8863-4106-9A40-B5DDE1829E0D}" destId="{636241BF-12E2-49D7-A99B-233EE7C83366}" srcOrd="0" destOrd="0" presId="urn:microsoft.com/office/officeart/2018/2/layout/IconCircleList"/>
    <dgm:cxn modelId="{60FFE3A7-24A8-4E8D-AB38-A5258AEA1DC3}" type="presParOf" srcId="{575ED093-8863-4106-9A40-B5DDE1829E0D}" destId="{5526B0D6-8F5B-4A56-A208-0207D7F46979}" srcOrd="1" destOrd="0" presId="urn:microsoft.com/office/officeart/2018/2/layout/IconCircleList"/>
    <dgm:cxn modelId="{D03363C0-A9C9-4914-AF0E-B2DE2F32B47B}" type="presParOf" srcId="{575ED093-8863-4106-9A40-B5DDE1829E0D}" destId="{755F6B3B-A46C-4B43-9926-866B6B6F551E}" srcOrd="2" destOrd="0" presId="urn:microsoft.com/office/officeart/2018/2/layout/IconCircleList"/>
    <dgm:cxn modelId="{2FC096C3-AD7D-4F8C-A85D-FA876D62013D}" type="presParOf" srcId="{575ED093-8863-4106-9A40-B5DDE1829E0D}" destId="{F5A69118-71D8-4E4A-B960-DB07332E5B70}" srcOrd="3" destOrd="0" presId="urn:microsoft.com/office/officeart/2018/2/layout/IconCircleList"/>
    <dgm:cxn modelId="{E96CC079-FE21-47B4-9BE5-BC16C3580E17}" type="presParOf" srcId="{97D33DDC-45CF-4650-A095-D199669E7612}" destId="{8251ECF3-3DFA-4B94-A928-82F13098189F}" srcOrd="3" destOrd="0" presId="urn:microsoft.com/office/officeart/2018/2/layout/IconCircleList"/>
    <dgm:cxn modelId="{88B66991-B687-4F61-B7E7-75DEFD273ED4}" type="presParOf" srcId="{97D33DDC-45CF-4650-A095-D199669E7612}" destId="{39B4DBE0-766F-4B22-A380-0AD5D263FA38}" srcOrd="4" destOrd="0" presId="urn:microsoft.com/office/officeart/2018/2/layout/IconCircleList"/>
    <dgm:cxn modelId="{986BA1B4-F59E-4685-A5D6-7BE326E96400}" type="presParOf" srcId="{39B4DBE0-766F-4B22-A380-0AD5D263FA38}" destId="{5833C2E4-9FC2-41FD-9DAA-EF9DEA2EDA55}" srcOrd="0" destOrd="0" presId="urn:microsoft.com/office/officeart/2018/2/layout/IconCircleList"/>
    <dgm:cxn modelId="{C2B2B208-0796-41AF-A2E6-E2ED5CF98F67}" type="presParOf" srcId="{39B4DBE0-766F-4B22-A380-0AD5D263FA38}" destId="{67C4C736-CC09-4EF8-8917-FBC9B8C68FE9}" srcOrd="1" destOrd="0" presId="urn:microsoft.com/office/officeart/2018/2/layout/IconCircleList"/>
    <dgm:cxn modelId="{03DE5FC0-85C9-4218-B1D1-001C8761BB43}" type="presParOf" srcId="{39B4DBE0-766F-4B22-A380-0AD5D263FA38}" destId="{46005DB8-EFCC-4A82-AB4E-CF389F85BF00}" srcOrd="2" destOrd="0" presId="urn:microsoft.com/office/officeart/2018/2/layout/IconCircleList"/>
    <dgm:cxn modelId="{0A7C555F-6176-4BDD-9C09-22380252B011}" type="presParOf" srcId="{39B4DBE0-766F-4B22-A380-0AD5D263FA38}" destId="{FB7F5BCF-AFAC-475D-8C6E-17B74424B6D2}" srcOrd="3" destOrd="0" presId="urn:microsoft.com/office/officeart/2018/2/layout/IconCircleList"/>
    <dgm:cxn modelId="{E6B94581-1B39-4566-8329-55DF75BAA34F}" type="presParOf" srcId="{97D33DDC-45CF-4650-A095-D199669E7612}" destId="{33B4F4B1-1496-417B-BEA2-30154A90802C}" srcOrd="5" destOrd="0" presId="urn:microsoft.com/office/officeart/2018/2/layout/IconCircleList"/>
    <dgm:cxn modelId="{790D2D7E-5C8A-4C18-9F91-4C0910992F13}" type="presParOf" srcId="{97D33DDC-45CF-4650-A095-D199669E7612}" destId="{44C216F3-FE1A-4F63-8854-DD49A3F1DCFC}" srcOrd="6" destOrd="0" presId="urn:microsoft.com/office/officeart/2018/2/layout/IconCircleList"/>
    <dgm:cxn modelId="{CBC172E1-8542-43BE-860B-522DB1AC000A}" type="presParOf" srcId="{44C216F3-FE1A-4F63-8854-DD49A3F1DCFC}" destId="{6599F91D-D90A-4428-B1D7-92890EA5153C}" srcOrd="0" destOrd="0" presId="urn:microsoft.com/office/officeart/2018/2/layout/IconCircleList"/>
    <dgm:cxn modelId="{237B536C-0A86-410B-9F84-1D4DD4A1478B}" type="presParOf" srcId="{44C216F3-FE1A-4F63-8854-DD49A3F1DCFC}" destId="{6C7C8E83-66D0-4BB6-9CAD-7C7117408AFA}" srcOrd="1" destOrd="0" presId="urn:microsoft.com/office/officeart/2018/2/layout/IconCircleList"/>
    <dgm:cxn modelId="{35356D9F-E958-40BC-8C88-9C2948E1CDD2}" type="presParOf" srcId="{44C216F3-FE1A-4F63-8854-DD49A3F1DCFC}" destId="{1C4CBC60-881F-4590-BC24-D4FC8D195485}" srcOrd="2" destOrd="0" presId="urn:microsoft.com/office/officeart/2018/2/layout/IconCircleList"/>
    <dgm:cxn modelId="{455C28BD-274F-497B-90A5-2926BCC921BF}" type="presParOf" srcId="{44C216F3-FE1A-4F63-8854-DD49A3F1DCFC}" destId="{6060166B-4FC5-42B1-A5DF-C9E87DB2FE51}" srcOrd="3" destOrd="0" presId="urn:microsoft.com/office/officeart/2018/2/layout/IconCircleList"/>
    <dgm:cxn modelId="{C235B89E-A3EF-4F6C-8015-D54F36C5C776}" type="presParOf" srcId="{97D33DDC-45CF-4650-A095-D199669E7612}" destId="{676D4B1A-B7A6-43CC-9245-2E8D6F777DCE}" srcOrd="7" destOrd="0" presId="urn:microsoft.com/office/officeart/2018/2/layout/IconCircleList"/>
    <dgm:cxn modelId="{CB44EF45-2992-4671-97F1-D59088CE1940}" type="presParOf" srcId="{97D33DDC-45CF-4650-A095-D199669E7612}" destId="{91AA1CC0-FC6A-4719-BC1A-201FC9F0309D}" srcOrd="8" destOrd="0" presId="urn:microsoft.com/office/officeart/2018/2/layout/IconCircleList"/>
    <dgm:cxn modelId="{B10FF86E-D265-4228-93E8-E936B1664AD5}" type="presParOf" srcId="{91AA1CC0-FC6A-4719-BC1A-201FC9F0309D}" destId="{E3909AF1-5C9B-42DE-9C95-C49B66F2E80E}" srcOrd="0" destOrd="0" presId="urn:microsoft.com/office/officeart/2018/2/layout/IconCircleList"/>
    <dgm:cxn modelId="{0DB9E9E4-BC33-4CF0-9FF9-16FCE7FB765E}" type="presParOf" srcId="{91AA1CC0-FC6A-4719-BC1A-201FC9F0309D}" destId="{B46A8151-F4A7-44FD-9D08-F2C6AE29B950}" srcOrd="1" destOrd="0" presId="urn:microsoft.com/office/officeart/2018/2/layout/IconCircleList"/>
    <dgm:cxn modelId="{6D259303-6D76-4E7D-AD32-9580D332F06F}" type="presParOf" srcId="{91AA1CC0-FC6A-4719-BC1A-201FC9F0309D}" destId="{156C271F-D040-4623-8D8B-E9B2BBFEB9CD}" srcOrd="2" destOrd="0" presId="urn:microsoft.com/office/officeart/2018/2/layout/IconCircleList"/>
    <dgm:cxn modelId="{4E864010-ABA5-4CF1-9D18-8815C1266B06}" type="presParOf" srcId="{91AA1CC0-FC6A-4719-BC1A-201FC9F0309D}" destId="{FE75B85C-5461-44C6-A869-3A01D5774951}" srcOrd="3" destOrd="0" presId="urn:microsoft.com/office/officeart/2018/2/layout/IconCircleList"/>
    <dgm:cxn modelId="{8D49BA1F-E3BF-4CD7-A08F-F3C671849AAC}" type="presParOf" srcId="{97D33DDC-45CF-4650-A095-D199669E7612}" destId="{E2DA0C5A-FDE3-4542-BE61-D6506AA05999}" srcOrd="9" destOrd="0" presId="urn:microsoft.com/office/officeart/2018/2/layout/IconCircleList"/>
    <dgm:cxn modelId="{781A009C-464E-4DEA-9DFD-974273A2A802}" type="presParOf" srcId="{97D33DDC-45CF-4650-A095-D199669E7612}" destId="{970C0633-8E61-4ADA-B6FC-59807D4F02F9}" srcOrd="10" destOrd="0" presId="urn:microsoft.com/office/officeart/2018/2/layout/IconCircleList"/>
    <dgm:cxn modelId="{A79D4B67-2D46-470D-807A-BDFB88BC626E}" type="presParOf" srcId="{970C0633-8E61-4ADA-B6FC-59807D4F02F9}" destId="{AAF4EC05-8E5F-4853-BF82-C78D03EFC9FD}" srcOrd="0" destOrd="0" presId="urn:microsoft.com/office/officeart/2018/2/layout/IconCircleList"/>
    <dgm:cxn modelId="{9B85555F-2D05-4BCF-83D8-2798913C21D5}" type="presParOf" srcId="{970C0633-8E61-4ADA-B6FC-59807D4F02F9}" destId="{0220944F-4F26-4065-9AAD-FBFEC32FF0D6}" srcOrd="1" destOrd="0" presId="urn:microsoft.com/office/officeart/2018/2/layout/IconCircleList"/>
    <dgm:cxn modelId="{D1DFBB80-9EAC-4074-9441-274038C66D0E}" type="presParOf" srcId="{970C0633-8E61-4ADA-B6FC-59807D4F02F9}" destId="{082A2175-9F0E-412C-B58A-7B45449E3953}" srcOrd="2" destOrd="0" presId="urn:microsoft.com/office/officeart/2018/2/layout/IconCircleList"/>
    <dgm:cxn modelId="{029D17AE-90B3-49D5-AC48-CE935AED2C39}" type="presParOf" srcId="{970C0633-8E61-4ADA-B6FC-59807D4F02F9}" destId="{A6088258-A6D0-44AD-86A9-3E23C3A652A8}"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7076C6-FAB8-438B-B996-32231B3D874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564A972-ADE2-4D36-BB8C-3CB4BA4AAA43}">
      <dgm:prSet/>
      <dgm:spPr/>
      <dgm:t>
        <a:bodyPr/>
        <a:lstStyle/>
        <a:p>
          <a:r>
            <a:rPr lang="en-GB" b="0"/>
            <a:t>Political: </a:t>
          </a:r>
          <a:endParaRPr lang="en-US"/>
        </a:p>
      </dgm:t>
    </dgm:pt>
    <dgm:pt modelId="{C9BF929A-F299-42AF-9ABE-DDBAA1BDE8DE}" type="parTrans" cxnId="{293192E6-2C78-45AF-B92B-680F0033A2A4}">
      <dgm:prSet/>
      <dgm:spPr/>
      <dgm:t>
        <a:bodyPr/>
        <a:lstStyle/>
        <a:p>
          <a:endParaRPr lang="en-US"/>
        </a:p>
      </dgm:t>
    </dgm:pt>
    <dgm:pt modelId="{68251354-FF14-47F9-B20A-556D2A5F8DDB}" type="sibTrans" cxnId="{293192E6-2C78-45AF-B92B-680F0033A2A4}">
      <dgm:prSet/>
      <dgm:spPr/>
      <dgm:t>
        <a:bodyPr/>
        <a:lstStyle/>
        <a:p>
          <a:endParaRPr lang="en-US"/>
        </a:p>
      </dgm:t>
    </dgm:pt>
    <dgm:pt modelId="{EF3511C0-1742-41D1-BDB5-35B88F41E56F}">
      <dgm:prSet/>
      <dgm:spPr/>
      <dgm:t>
        <a:bodyPr/>
        <a:lstStyle/>
        <a:p>
          <a:r>
            <a:rPr lang="en-GB" b="0"/>
            <a:t>changes in UK immigration</a:t>
          </a:r>
          <a:endParaRPr lang="en-US"/>
        </a:p>
      </dgm:t>
    </dgm:pt>
    <dgm:pt modelId="{26F2A7E7-E021-4AEE-90E1-9687AB560996}" type="parTrans" cxnId="{A8E0B1EA-B085-4B49-83BC-AC8E4AC5268D}">
      <dgm:prSet/>
      <dgm:spPr/>
      <dgm:t>
        <a:bodyPr/>
        <a:lstStyle/>
        <a:p>
          <a:endParaRPr lang="en-US"/>
        </a:p>
      </dgm:t>
    </dgm:pt>
    <dgm:pt modelId="{E0429FED-BECD-4B24-93BD-C35BAFF8CB57}" type="sibTrans" cxnId="{A8E0B1EA-B085-4B49-83BC-AC8E4AC5268D}">
      <dgm:prSet/>
      <dgm:spPr/>
      <dgm:t>
        <a:bodyPr/>
        <a:lstStyle/>
        <a:p>
          <a:endParaRPr lang="en-US"/>
        </a:p>
      </dgm:t>
    </dgm:pt>
    <dgm:pt modelId="{3A28BA03-3049-4AA8-8EC1-C99FC8E05392}">
      <dgm:prSet/>
      <dgm:spPr/>
      <dgm:t>
        <a:bodyPr/>
        <a:lstStyle/>
        <a:p>
          <a:r>
            <a:rPr lang="en-GB" b="0"/>
            <a:t>Delays in public services</a:t>
          </a:r>
          <a:endParaRPr lang="en-US"/>
        </a:p>
      </dgm:t>
    </dgm:pt>
    <dgm:pt modelId="{AC80CFD0-54CB-47D0-949E-B8D94FDDD1A9}" type="parTrans" cxnId="{23D33C25-FC96-4C48-A2CE-9915E982BADC}">
      <dgm:prSet/>
      <dgm:spPr/>
      <dgm:t>
        <a:bodyPr/>
        <a:lstStyle/>
        <a:p>
          <a:endParaRPr lang="en-US"/>
        </a:p>
      </dgm:t>
    </dgm:pt>
    <dgm:pt modelId="{CD4BAB81-3E6A-4C5F-BF92-053C81A29960}" type="sibTrans" cxnId="{23D33C25-FC96-4C48-A2CE-9915E982BADC}">
      <dgm:prSet/>
      <dgm:spPr/>
      <dgm:t>
        <a:bodyPr/>
        <a:lstStyle/>
        <a:p>
          <a:endParaRPr lang="en-US"/>
        </a:p>
      </dgm:t>
    </dgm:pt>
    <dgm:pt modelId="{F76AB936-3A6C-41AD-8DF1-F6AA6E56EA1F}">
      <dgm:prSet/>
      <dgm:spPr/>
      <dgm:t>
        <a:bodyPr/>
        <a:lstStyle/>
        <a:p>
          <a:r>
            <a:rPr lang="en-GB"/>
            <a:t>Strategy: Position the consultancy as a reliable and fast alternative</a:t>
          </a:r>
          <a:endParaRPr lang="en-US"/>
        </a:p>
      </dgm:t>
    </dgm:pt>
    <dgm:pt modelId="{5DF925AA-10FC-485F-A754-DE7DB79C1910}" type="parTrans" cxnId="{03802789-7CDC-408B-B7EA-C132087158C4}">
      <dgm:prSet/>
      <dgm:spPr/>
      <dgm:t>
        <a:bodyPr/>
        <a:lstStyle/>
        <a:p>
          <a:endParaRPr lang="en-US"/>
        </a:p>
      </dgm:t>
    </dgm:pt>
    <dgm:pt modelId="{130201BC-D502-4B23-921A-435834601AF0}" type="sibTrans" cxnId="{03802789-7CDC-408B-B7EA-C132087158C4}">
      <dgm:prSet/>
      <dgm:spPr/>
      <dgm:t>
        <a:bodyPr/>
        <a:lstStyle/>
        <a:p>
          <a:endParaRPr lang="en-US"/>
        </a:p>
      </dgm:t>
    </dgm:pt>
    <dgm:pt modelId="{06FC2649-C421-420F-9124-870A9DC029E2}">
      <dgm:prSet/>
      <dgm:spPr/>
      <dgm:t>
        <a:bodyPr/>
        <a:lstStyle/>
        <a:p>
          <a:r>
            <a:rPr lang="en-GB"/>
            <a:t>Economic: </a:t>
          </a:r>
          <a:endParaRPr lang="en-US"/>
        </a:p>
      </dgm:t>
    </dgm:pt>
    <dgm:pt modelId="{19FBD3B1-43D3-46C7-8651-A118A7446EF0}" type="parTrans" cxnId="{9CDAE761-CFDB-409F-86E4-3D96412CFBDF}">
      <dgm:prSet/>
      <dgm:spPr/>
      <dgm:t>
        <a:bodyPr/>
        <a:lstStyle/>
        <a:p>
          <a:endParaRPr lang="en-US"/>
        </a:p>
      </dgm:t>
    </dgm:pt>
    <dgm:pt modelId="{B07D3ABC-0F08-46EB-B092-36F4831A4614}" type="sibTrans" cxnId="{9CDAE761-CFDB-409F-86E4-3D96412CFBDF}">
      <dgm:prSet/>
      <dgm:spPr/>
      <dgm:t>
        <a:bodyPr/>
        <a:lstStyle/>
        <a:p>
          <a:endParaRPr lang="en-US"/>
        </a:p>
      </dgm:t>
    </dgm:pt>
    <dgm:pt modelId="{9E575E65-2E7C-484D-B6A8-BA47C7115B6C}">
      <dgm:prSet/>
      <dgm:spPr/>
      <dgm:t>
        <a:bodyPr/>
        <a:lstStyle/>
        <a:p>
          <a:r>
            <a:rPr lang="en-GB"/>
            <a:t>immigrants have low or unstable income </a:t>
          </a:r>
          <a:endParaRPr lang="en-US"/>
        </a:p>
      </dgm:t>
    </dgm:pt>
    <dgm:pt modelId="{B1DB09F7-09C6-4610-9F54-2E97EB8B1AFF}" type="parTrans" cxnId="{26489C0D-3945-4F3D-A650-E8A782B568D3}">
      <dgm:prSet/>
      <dgm:spPr/>
      <dgm:t>
        <a:bodyPr/>
        <a:lstStyle/>
        <a:p>
          <a:endParaRPr lang="en-US"/>
        </a:p>
      </dgm:t>
    </dgm:pt>
    <dgm:pt modelId="{FBFC3CC9-60B5-4A6B-A1DC-CB6BBBBB5C17}" type="sibTrans" cxnId="{26489C0D-3945-4F3D-A650-E8A782B568D3}">
      <dgm:prSet/>
      <dgm:spPr/>
      <dgm:t>
        <a:bodyPr/>
        <a:lstStyle/>
        <a:p>
          <a:endParaRPr lang="en-US"/>
        </a:p>
      </dgm:t>
    </dgm:pt>
    <dgm:pt modelId="{F45D40F4-006A-4CCB-88C3-8FCC8E056BA7}">
      <dgm:prSet/>
      <dgm:spPr/>
      <dgm:t>
        <a:bodyPr/>
        <a:lstStyle/>
        <a:p>
          <a:r>
            <a:rPr lang="en-GB"/>
            <a:t>Low start up and operating costs </a:t>
          </a:r>
          <a:endParaRPr lang="en-US"/>
        </a:p>
      </dgm:t>
    </dgm:pt>
    <dgm:pt modelId="{9D9EAEA8-4ED0-465D-9DA4-007B4E822A0D}" type="parTrans" cxnId="{38D5153D-AC18-4B1C-8CB4-CA1738D6B887}">
      <dgm:prSet/>
      <dgm:spPr/>
      <dgm:t>
        <a:bodyPr/>
        <a:lstStyle/>
        <a:p>
          <a:endParaRPr lang="en-US"/>
        </a:p>
      </dgm:t>
    </dgm:pt>
    <dgm:pt modelId="{253A2BFF-C3CE-42AE-94FB-065F8261B374}" type="sibTrans" cxnId="{38D5153D-AC18-4B1C-8CB4-CA1738D6B887}">
      <dgm:prSet/>
      <dgm:spPr/>
      <dgm:t>
        <a:bodyPr/>
        <a:lstStyle/>
        <a:p>
          <a:endParaRPr lang="en-US"/>
        </a:p>
      </dgm:t>
    </dgm:pt>
    <dgm:pt modelId="{2F6FEE99-ABA1-4607-A5FA-9E4FD3F196C0}">
      <dgm:prSet/>
      <dgm:spPr/>
      <dgm:t>
        <a:bodyPr/>
        <a:lstStyle/>
        <a:p>
          <a:r>
            <a:rPr lang="en-GB"/>
            <a:t>Strategy: Offer affordable and transparent princing </a:t>
          </a:r>
          <a:endParaRPr lang="en-US"/>
        </a:p>
      </dgm:t>
    </dgm:pt>
    <dgm:pt modelId="{36E887EA-9C2B-416B-802B-F6E06A5C96B9}" type="parTrans" cxnId="{FBA7F1FA-C3F4-4385-A9EA-1D8D20D5F52E}">
      <dgm:prSet/>
      <dgm:spPr/>
      <dgm:t>
        <a:bodyPr/>
        <a:lstStyle/>
        <a:p>
          <a:endParaRPr lang="en-US"/>
        </a:p>
      </dgm:t>
    </dgm:pt>
    <dgm:pt modelId="{F284F221-1901-48A8-A02F-D4459D219136}" type="sibTrans" cxnId="{FBA7F1FA-C3F4-4385-A9EA-1D8D20D5F52E}">
      <dgm:prSet/>
      <dgm:spPr/>
      <dgm:t>
        <a:bodyPr/>
        <a:lstStyle/>
        <a:p>
          <a:endParaRPr lang="en-US"/>
        </a:p>
      </dgm:t>
    </dgm:pt>
    <dgm:pt modelId="{913D1E80-E7DE-4AA5-BEB2-222598165EC3}">
      <dgm:prSet/>
      <dgm:spPr/>
      <dgm:t>
        <a:bodyPr/>
        <a:lstStyle/>
        <a:p>
          <a:r>
            <a:rPr lang="en-GB" b="0"/>
            <a:t>Social: </a:t>
          </a:r>
          <a:endParaRPr lang="en-US"/>
        </a:p>
      </dgm:t>
    </dgm:pt>
    <dgm:pt modelId="{18049E88-4392-4018-9E75-04F02FF93552}" type="parTrans" cxnId="{A19DAD7B-F4FC-4C2D-9622-34544A98B836}">
      <dgm:prSet/>
      <dgm:spPr/>
      <dgm:t>
        <a:bodyPr/>
        <a:lstStyle/>
        <a:p>
          <a:endParaRPr lang="en-US"/>
        </a:p>
      </dgm:t>
    </dgm:pt>
    <dgm:pt modelId="{006C00F0-43FE-441B-9E1B-F7E2EA34CD99}" type="sibTrans" cxnId="{A19DAD7B-F4FC-4C2D-9622-34544A98B836}">
      <dgm:prSet/>
      <dgm:spPr/>
      <dgm:t>
        <a:bodyPr/>
        <a:lstStyle/>
        <a:p>
          <a:endParaRPr lang="en-US"/>
        </a:p>
      </dgm:t>
    </dgm:pt>
    <dgm:pt modelId="{04D1C26C-4319-4F3A-A2A1-88E4161013C8}">
      <dgm:prSet/>
      <dgm:spPr/>
      <dgm:t>
        <a:bodyPr/>
        <a:lstStyle/>
        <a:p>
          <a:r>
            <a:rPr lang="en-GB"/>
            <a:t>Growth of Portuguese speaking in Uk</a:t>
          </a:r>
          <a:endParaRPr lang="en-US"/>
        </a:p>
      </dgm:t>
    </dgm:pt>
    <dgm:pt modelId="{CB35DF45-C48E-4C42-9133-B3DDCC57411D}" type="parTrans" cxnId="{6CEF7993-5032-4A03-9FCE-DA28C694DE87}">
      <dgm:prSet/>
      <dgm:spPr/>
      <dgm:t>
        <a:bodyPr/>
        <a:lstStyle/>
        <a:p>
          <a:endParaRPr lang="en-US"/>
        </a:p>
      </dgm:t>
    </dgm:pt>
    <dgm:pt modelId="{47A62E50-3A1E-4244-88BA-2B960E4924FF}" type="sibTrans" cxnId="{6CEF7993-5032-4A03-9FCE-DA28C694DE87}">
      <dgm:prSet/>
      <dgm:spPr/>
      <dgm:t>
        <a:bodyPr/>
        <a:lstStyle/>
        <a:p>
          <a:endParaRPr lang="en-US"/>
        </a:p>
      </dgm:t>
    </dgm:pt>
    <dgm:pt modelId="{53BAC519-7F89-40BB-A962-F2E1CCF3323E}">
      <dgm:prSet/>
      <dgm:spPr/>
      <dgm:t>
        <a:bodyPr/>
        <a:lstStyle/>
        <a:p>
          <a:r>
            <a:rPr lang="en-GB"/>
            <a:t>Language barrier and low confidence create strong demand.</a:t>
          </a:r>
          <a:endParaRPr lang="en-US"/>
        </a:p>
      </dgm:t>
    </dgm:pt>
    <dgm:pt modelId="{D9DCEF8A-C71D-4E8D-BEEB-8948398AB928}" type="parTrans" cxnId="{D045DBBC-8502-4ADC-924A-943AAAF29BE8}">
      <dgm:prSet/>
      <dgm:spPr/>
      <dgm:t>
        <a:bodyPr/>
        <a:lstStyle/>
        <a:p>
          <a:endParaRPr lang="en-US"/>
        </a:p>
      </dgm:t>
    </dgm:pt>
    <dgm:pt modelId="{3B27C2BB-DBBE-44FF-9AD1-8E818B0330E3}" type="sibTrans" cxnId="{D045DBBC-8502-4ADC-924A-943AAAF29BE8}">
      <dgm:prSet/>
      <dgm:spPr/>
      <dgm:t>
        <a:bodyPr/>
        <a:lstStyle/>
        <a:p>
          <a:endParaRPr lang="en-US"/>
        </a:p>
      </dgm:t>
    </dgm:pt>
    <dgm:pt modelId="{E754BC81-1EC3-4C94-A7AA-46A80C00DE28}">
      <dgm:prSet/>
      <dgm:spPr/>
      <dgm:t>
        <a:bodyPr/>
        <a:lstStyle/>
        <a:p>
          <a:r>
            <a:rPr lang="en-GB" dirty="0"/>
            <a:t>Strategy: Provide bilingual services and culturally support </a:t>
          </a:r>
          <a:endParaRPr lang="en-US" dirty="0"/>
        </a:p>
      </dgm:t>
    </dgm:pt>
    <dgm:pt modelId="{B6491E7A-0CB0-4BEA-96B3-26439C654BE9}" type="parTrans" cxnId="{59614C0D-2D37-4474-A5FF-FB716406990B}">
      <dgm:prSet/>
      <dgm:spPr/>
      <dgm:t>
        <a:bodyPr/>
        <a:lstStyle/>
        <a:p>
          <a:endParaRPr lang="en-US"/>
        </a:p>
      </dgm:t>
    </dgm:pt>
    <dgm:pt modelId="{B5EF8B38-B8E5-4D7E-A270-32ED4A042509}" type="sibTrans" cxnId="{59614C0D-2D37-4474-A5FF-FB716406990B}">
      <dgm:prSet/>
      <dgm:spPr/>
      <dgm:t>
        <a:bodyPr/>
        <a:lstStyle/>
        <a:p>
          <a:endParaRPr lang="en-US"/>
        </a:p>
      </dgm:t>
    </dgm:pt>
    <dgm:pt modelId="{A533C66E-B0C1-455A-95C9-9C982E9FA57B}" type="pres">
      <dgm:prSet presAssocID="{BD7076C6-FAB8-438B-B996-32231B3D8746}" presName="diagram" presStyleCnt="0">
        <dgm:presLayoutVars>
          <dgm:dir/>
          <dgm:resizeHandles val="exact"/>
        </dgm:presLayoutVars>
      </dgm:prSet>
      <dgm:spPr/>
    </dgm:pt>
    <dgm:pt modelId="{6E68FEEA-32F7-48DD-84D6-F7E5BAF93A96}" type="pres">
      <dgm:prSet presAssocID="{2564A972-ADE2-4D36-BB8C-3CB4BA4AAA43}" presName="node" presStyleLbl="node1" presStyleIdx="0" presStyleCnt="12">
        <dgm:presLayoutVars>
          <dgm:bulletEnabled val="1"/>
        </dgm:presLayoutVars>
      </dgm:prSet>
      <dgm:spPr/>
    </dgm:pt>
    <dgm:pt modelId="{BFFE6040-EAC1-47C2-B22C-1023AFE672BB}" type="pres">
      <dgm:prSet presAssocID="{68251354-FF14-47F9-B20A-556D2A5F8DDB}" presName="sibTrans" presStyleCnt="0"/>
      <dgm:spPr/>
    </dgm:pt>
    <dgm:pt modelId="{461F05F8-6E76-43D6-956B-15E26E08B229}" type="pres">
      <dgm:prSet presAssocID="{EF3511C0-1742-41D1-BDB5-35B88F41E56F}" presName="node" presStyleLbl="node1" presStyleIdx="1" presStyleCnt="12">
        <dgm:presLayoutVars>
          <dgm:bulletEnabled val="1"/>
        </dgm:presLayoutVars>
      </dgm:prSet>
      <dgm:spPr/>
    </dgm:pt>
    <dgm:pt modelId="{54630565-A300-4A95-B281-8B594BCBE827}" type="pres">
      <dgm:prSet presAssocID="{E0429FED-BECD-4B24-93BD-C35BAFF8CB57}" presName="sibTrans" presStyleCnt="0"/>
      <dgm:spPr/>
    </dgm:pt>
    <dgm:pt modelId="{FF3357A7-67D8-4101-B7CE-B01BC7A5D004}" type="pres">
      <dgm:prSet presAssocID="{3A28BA03-3049-4AA8-8EC1-C99FC8E05392}" presName="node" presStyleLbl="node1" presStyleIdx="2" presStyleCnt="12">
        <dgm:presLayoutVars>
          <dgm:bulletEnabled val="1"/>
        </dgm:presLayoutVars>
      </dgm:prSet>
      <dgm:spPr/>
    </dgm:pt>
    <dgm:pt modelId="{29ADEEE2-BD15-449C-92C0-051732EFEBD6}" type="pres">
      <dgm:prSet presAssocID="{CD4BAB81-3E6A-4C5F-BF92-053C81A29960}" presName="sibTrans" presStyleCnt="0"/>
      <dgm:spPr/>
    </dgm:pt>
    <dgm:pt modelId="{DC9C9085-07EF-4E13-82F3-18012512D3AD}" type="pres">
      <dgm:prSet presAssocID="{F76AB936-3A6C-41AD-8DF1-F6AA6E56EA1F}" presName="node" presStyleLbl="node1" presStyleIdx="3" presStyleCnt="12">
        <dgm:presLayoutVars>
          <dgm:bulletEnabled val="1"/>
        </dgm:presLayoutVars>
      </dgm:prSet>
      <dgm:spPr/>
    </dgm:pt>
    <dgm:pt modelId="{22930102-D7F1-4C2B-9ED0-05ECA2128CB8}" type="pres">
      <dgm:prSet presAssocID="{130201BC-D502-4B23-921A-435834601AF0}" presName="sibTrans" presStyleCnt="0"/>
      <dgm:spPr/>
    </dgm:pt>
    <dgm:pt modelId="{EFDBE920-6861-4782-91FC-405E463A5298}" type="pres">
      <dgm:prSet presAssocID="{06FC2649-C421-420F-9124-870A9DC029E2}" presName="node" presStyleLbl="node1" presStyleIdx="4" presStyleCnt="12">
        <dgm:presLayoutVars>
          <dgm:bulletEnabled val="1"/>
        </dgm:presLayoutVars>
      </dgm:prSet>
      <dgm:spPr/>
    </dgm:pt>
    <dgm:pt modelId="{3588F7DD-60C3-413F-9D4E-B460EDC84F17}" type="pres">
      <dgm:prSet presAssocID="{B07D3ABC-0F08-46EB-B092-36F4831A4614}" presName="sibTrans" presStyleCnt="0"/>
      <dgm:spPr/>
    </dgm:pt>
    <dgm:pt modelId="{DFC077C9-3CC1-4269-B96D-9210F3D54F58}" type="pres">
      <dgm:prSet presAssocID="{9E575E65-2E7C-484D-B6A8-BA47C7115B6C}" presName="node" presStyleLbl="node1" presStyleIdx="5" presStyleCnt="12">
        <dgm:presLayoutVars>
          <dgm:bulletEnabled val="1"/>
        </dgm:presLayoutVars>
      </dgm:prSet>
      <dgm:spPr/>
    </dgm:pt>
    <dgm:pt modelId="{753EA7F5-911B-423F-8597-7A071054FB85}" type="pres">
      <dgm:prSet presAssocID="{FBFC3CC9-60B5-4A6B-A1DC-CB6BBBBB5C17}" presName="sibTrans" presStyleCnt="0"/>
      <dgm:spPr/>
    </dgm:pt>
    <dgm:pt modelId="{6D9E72B8-89C7-4A1F-97A1-AD597418D8D1}" type="pres">
      <dgm:prSet presAssocID="{F45D40F4-006A-4CCB-88C3-8FCC8E056BA7}" presName="node" presStyleLbl="node1" presStyleIdx="6" presStyleCnt="12">
        <dgm:presLayoutVars>
          <dgm:bulletEnabled val="1"/>
        </dgm:presLayoutVars>
      </dgm:prSet>
      <dgm:spPr/>
    </dgm:pt>
    <dgm:pt modelId="{19180E1D-5B20-4433-8760-B19A7DB44C8A}" type="pres">
      <dgm:prSet presAssocID="{253A2BFF-C3CE-42AE-94FB-065F8261B374}" presName="sibTrans" presStyleCnt="0"/>
      <dgm:spPr/>
    </dgm:pt>
    <dgm:pt modelId="{08528A3D-0B66-4505-B06F-0B10D4C732FD}" type="pres">
      <dgm:prSet presAssocID="{2F6FEE99-ABA1-4607-A5FA-9E4FD3F196C0}" presName="node" presStyleLbl="node1" presStyleIdx="7" presStyleCnt="12">
        <dgm:presLayoutVars>
          <dgm:bulletEnabled val="1"/>
        </dgm:presLayoutVars>
      </dgm:prSet>
      <dgm:spPr/>
    </dgm:pt>
    <dgm:pt modelId="{9A315F64-14FE-44A9-9FC7-AFE9FD8AF66B}" type="pres">
      <dgm:prSet presAssocID="{F284F221-1901-48A8-A02F-D4459D219136}" presName="sibTrans" presStyleCnt="0"/>
      <dgm:spPr/>
    </dgm:pt>
    <dgm:pt modelId="{A6EE2B6B-7860-4D21-84F9-5724F7191A05}" type="pres">
      <dgm:prSet presAssocID="{913D1E80-E7DE-4AA5-BEB2-222598165EC3}" presName="node" presStyleLbl="node1" presStyleIdx="8" presStyleCnt="12">
        <dgm:presLayoutVars>
          <dgm:bulletEnabled val="1"/>
        </dgm:presLayoutVars>
      </dgm:prSet>
      <dgm:spPr/>
    </dgm:pt>
    <dgm:pt modelId="{B68FBAFC-05F8-4E16-8846-7C7F9BAABA33}" type="pres">
      <dgm:prSet presAssocID="{006C00F0-43FE-441B-9E1B-F7E2EA34CD99}" presName="sibTrans" presStyleCnt="0"/>
      <dgm:spPr/>
    </dgm:pt>
    <dgm:pt modelId="{77909D1F-3E67-41A1-B10F-80D0A9B7BB04}" type="pres">
      <dgm:prSet presAssocID="{04D1C26C-4319-4F3A-A2A1-88E4161013C8}" presName="node" presStyleLbl="node1" presStyleIdx="9" presStyleCnt="12">
        <dgm:presLayoutVars>
          <dgm:bulletEnabled val="1"/>
        </dgm:presLayoutVars>
      </dgm:prSet>
      <dgm:spPr/>
    </dgm:pt>
    <dgm:pt modelId="{6299F420-3F2E-4E6A-8E98-178945501A26}" type="pres">
      <dgm:prSet presAssocID="{47A62E50-3A1E-4244-88BA-2B960E4924FF}" presName="sibTrans" presStyleCnt="0"/>
      <dgm:spPr/>
    </dgm:pt>
    <dgm:pt modelId="{3B93ED06-207F-4D09-A2CE-0FB74E44DB72}" type="pres">
      <dgm:prSet presAssocID="{53BAC519-7F89-40BB-A962-F2E1CCF3323E}" presName="node" presStyleLbl="node1" presStyleIdx="10" presStyleCnt="12">
        <dgm:presLayoutVars>
          <dgm:bulletEnabled val="1"/>
        </dgm:presLayoutVars>
      </dgm:prSet>
      <dgm:spPr/>
    </dgm:pt>
    <dgm:pt modelId="{EA40E953-76DA-4113-849E-C09D059C291B}" type="pres">
      <dgm:prSet presAssocID="{3B27C2BB-DBBE-44FF-9AD1-8E818B0330E3}" presName="sibTrans" presStyleCnt="0"/>
      <dgm:spPr/>
    </dgm:pt>
    <dgm:pt modelId="{9B7F63ED-8129-4CFB-958D-2BAB8003F0C9}" type="pres">
      <dgm:prSet presAssocID="{E754BC81-1EC3-4C94-A7AA-46A80C00DE28}" presName="node" presStyleLbl="node1" presStyleIdx="11" presStyleCnt="12">
        <dgm:presLayoutVars>
          <dgm:bulletEnabled val="1"/>
        </dgm:presLayoutVars>
      </dgm:prSet>
      <dgm:spPr/>
    </dgm:pt>
  </dgm:ptLst>
  <dgm:cxnLst>
    <dgm:cxn modelId="{478E9B01-CB94-4756-B849-BCB5BEC20F95}" type="presOf" srcId="{06FC2649-C421-420F-9124-870A9DC029E2}" destId="{EFDBE920-6861-4782-91FC-405E463A5298}" srcOrd="0" destOrd="0" presId="urn:microsoft.com/office/officeart/2005/8/layout/default"/>
    <dgm:cxn modelId="{59614C0D-2D37-4474-A5FF-FB716406990B}" srcId="{BD7076C6-FAB8-438B-B996-32231B3D8746}" destId="{E754BC81-1EC3-4C94-A7AA-46A80C00DE28}" srcOrd="11" destOrd="0" parTransId="{B6491E7A-0CB0-4BEA-96B3-26439C654BE9}" sibTransId="{B5EF8B38-B8E5-4D7E-A270-32ED4A042509}"/>
    <dgm:cxn modelId="{26489C0D-3945-4F3D-A650-E8A782B568D3}" srcId="{BD7076C6-FAB8-438B-B996-32231B3D8746}" destId="{9E575E65-2E7C-484D-B6A8-BA47C7115B6C}" srcOrd="5" destOrd="0" parTransId="{B1DB09F7-09C6-4610-9F54-2E97EB8B1AFF}" sibTransId="{FBFC3CC9-60B5-4A6B-A1DC-CB6BBBBB5C17}"/>
    <dgm:cxn modelId="{D82CA015-C89C-43E8-A66D-40FCEF5735DE}" type="presOf" srcId="{3A28BA03-3049-4AA8-8EC1-C99FC8E05392}" destId="{FF3357A7-67D8-4101-B7CE-B01BC7A5D004}" srcOrd="0" destOrd="0" presId="urn:microsoft.com/office/officeart/2005/8/layout/default"/>
    <dgm:cxn modelId="{23D33C25-FC96-4C48-A2CE-9915E982BADC}" srcId="{BD7076C6-FAB8-438B-B996-32231B3D8746}" destId="{3A28BA03-3049-4AA8-8EC1-C99FC8E05392}" srcOrd="2" destOrd="0" parTransId="{AC80CFD0-54CB-47D0-949E-B8D94FDDD1A9}" sibTransId="{CD4BAB81-3E6A-4C5F-BF92-053C81A29960}"/>
    <dgm:cxn modelId="{A32E0529-16FE-4250-AFFC-FE13A09637AD}" type="presOf" srcId="{04D1C26C-4319-4F3A-A2A1-88E4161013C8}" destId="{77909D1F-3E67-41A1-B10F-80D0A9B7BB04}" srcOrd="0" destOrd="0" presId="urn:microsoft.com/office/officeart/2005/8/layout/default"/>
    <dgm:cxn modelId="{74F5A033-8695-4DE8-931F-CCAA7273C839}" type="presOf" srcId="{9E575E65-2E7C-484D-B6A8-BA47C7115B6C}" destId="{DFC077C9-3CC1-4269-B96D-9210F3D54F58}" srcOrd="0" destOrd="0" presId="urn:microsoft.com/office/officeart/2005/8/layout/default"/>
    <dgm:cxn modelId="{38D5153D-AC18-4B1C-8CB4-CA1738D6B887}" srcId="{BD7076C6-FAB8-438B-B996-32231B3D8746}" destId="{F45D40F4-006A-4CCB-88C3-8FCC8E056BA7}" srcOrd="6" destOrd="0" parTransId="{9D9EAEA8-4ED0-465D-9DA4-007B4E822A0D}" sibTransId="{253A2BFF-C3CE-42AE-94FB-065F8261B374}"/>
    <dgm:cxn modelId="{9CDAE761-CFDB-409F-86E4-3D96412CFBDF}" srcId="{BD7076C6-FAB8-438B-B996-32231B3D8746}" destId="{06FC2649-C421-420F-9124-870A9DC029E2}" srcOrd="4" destOrd="0" parTransId="{19FBD3B1-43D3-46C7-8651-A118A7446EF0}" sibTransId="{B07D3ABC-0F08-46EB-B092-36F4831A4614}"/>
    <dgm:cxn modelId="{9151A243-DFD9-457F-8266-0DAFC1ABEFFF}" type="presOf" srcId="{EF3511C0-1742-41D1-BDB5-35B88F41E56F}" destId="{461F05F8-6E76-43D6-956B-15E26E08B229}" srcOrd="0" destOrd="0" presId="urn:microsoft.com/office/officeart/2005/8/layout/default"/>
    <dgm:cxn modelId="{F9948457-87CB-47CC-A405-FC54749BDA77}" type="presOf" srcId="{F76AB936-3A6C-41AD-8DF1-F6AA6E56EA1F}" destId="{DC9C9085-07EF-4E13-82F3-18012512D3AD}" srcOrd="0" destOrd="0" presId="urn:microsoft.com/office/officeart/2005/8/layout/default"/>
    <dgm:cxn modelId="{A19DAD7B-F4FC-4C2D-9622-34544A98B836}" srcId="{BD7076C6-FAB8-438B-B996-32231B3D8746}" destId="{913D1E80-E7DE-4AA5-BEB2-222598165EC3}" srcOrd="8" destOrd="0" parTransId="{18049E88-4392-4018-9E75-04F02FF93552}" sibTransId="{006C00F0-43FE-441B-9E1B-F7E2EA34CD99}"/>
    <dgm:cxn modelId="{D6FF1A84-1A23-40D1-B89E-05F3C6E9F4C7}" type="presOf" srcId="{2564A972-ADE2-4D36-BB8C-3CB4BA4AAA43}" destId="{6E68FEEA-32F7-48DD-84D6-F7E5BAF93A96}" srcOrd="0" destOrd="0" presId="urn:microsoft.com/office/officeart/2005/8/layout/default"/>
    <dgm:cxn modelId="{03802789-7CDC-408B-B7EA-C132087158C4}" srcId="{BD7076C6-FAB8-438B-B996-32231B3D8746}" destId="{F76AB936-3A6C-41AD-8DF1-F6AA6E56EA1F}" srcOrd="3" destOrd="0" parTransId="{5DF925AA-10FC-485F-A754-DE7DB79C1910}" sibTransId="{130201BC-D502-4B23-921A-435834601AF0}"/>
    <dgm:cxn modelId="{6E337793-7021-49FC-A852-7CC97C4B6D33}" type="presOf" srcId="{BD7076C6-FAB8-438B-B996-32231B3D8746}" destId="{A533C66E-B0C1-455A-95C9-9C982E9FA57B}" srcOrd="0" destOrd="0" presId="urn:microsoft.com/office/officeart/2005/8/layout/default"/>
    <dgm:cxn modelId="{6CEF7993-5032-4A03-9FCE-DA28C694DE87}" srcId="{BD7076C6-FAB8-438B-B996-32231B3D8746}" destId="{04D1C26C-4319-4F3A-A2A1-88E4161013C8}" srcOrd="9" destOrd="0" parTransId="{CB35DF45-C48E-4C42-9133-B3DDCC57411D}" sibTransId="{47A62E50-3A1E-4244-88BA-2B960E4924FF}"/>
    <dgm:cxn modelId="{2FF5D7B2-89E1-454C-990D-C6BC742504BC}" type="presOf" srcId="{53BAC519-7F89-40BB-A962-F2E1CCF3323E}" destId="{3B93ED06-207F-4D09-A2CE-0FB74E44DB72}" srcOrd="0" destOrd="0" presId="urn:microsoft.com/office/officeart/2005/8/layout/default"/>
    <dgm:cxn modelId="{D045DBBC-8502-4ADC-924A-943AAAF29BE8}" srcId="{BD7076C6-FAB8-438B-B996-32231B3D8746}" destId="{53BAC519-7F89-40BB-A962-F2E1CCF3323E}" srcOrd="10" destOrd="0" parTransId="{D9DCEF8A-C71D-4E8D-BEEB-8948398AB928}" sibTransId="{3B27C2BB-DBBE-44FF-9AD1-8E818B0330E3}"/>
    <dgm:cxn modelId="{0F36C1C7-4FCB-41C6-83F5-3C0AB17C5891}" type="presOf" srcId="{913D1E80-E7DE-4AA5-BEB2-222598165EC3}" destId="{A6EE2B6B-7860-4D21-84F9-5724F7191A05}" srcOrd="0" destOrd="0" presId="urn:microsoft.com/office/officeart/2005/8/layout/default"/>
    <dgm:cxn modelId="{0CF07CD6-6FBB-4989-9C25-A8501D0EAE0D}" type="presOf" srcId="{F45D40F4-006A-4CCB-88C3-8FCC8E056BA7}" destId="{6D9E72B8-89C7-4A1F-97A1-AD597418D8D1}" srcOrd="0" destOrd="0" presId="urn:microsoft.com/office/officeart/2005/8/layout/default"/>
    <dgm:cxn modelId="{AEF97EDF-9A13-44A1-9833-D7D24DA16875}" type="presOf" srcId="{2F6FEE99-ABA1-4607-A5FA-9E4FD3F196C0}" destId="{08528A3D-0B66-4505-B06F-0B10D4C732FD}" srcOrd="0" destOrd="0" presId="urn:microsoft.com/office/officeart/2005/8/layout/default"/>
    <dgm:cxn modelId="{293192E6-2C78-45AF-B92B-680F0033A2A4}" srcId="{BD7076C6-FAB8-438B-B996-32231B3D8746}" destId="{2564A972-ADE2-4D36-BB8C-3CB4BA4AAA43}" srcOrd="0" destOrd="0" parTransId="{C9BF929A-F299-42AF-9ABE-DDBAA1BDE8DE}" sibTransId="{68251354-FF14-47F9-B20A-556D2A5F8DDB}"/>
    <dgm:cxn modelId="{A8E0B1EA-B085-4B49-83BC-AC8E4AC5268D}" srcId="{BD7076C6-FAB8-438B-B996-32231B3D8746}" destId="{EF3511C0-1742-41D1-BDB5-35B88F41E56F}" srcOrd="1" destOrd="0" parTransId="{26F2A7E7-E021-4AEE-90E1-9687AB560996}" sibTransId="{E0429FED-BECD-4B24-93BD-C35BAFF8CB57}"/>
    <dgm:cxn modelId="{8828DDEE-2AA6-4E6A-BBF1-9DABBBF3D5D8}" type="presOf" srcId="{E754BC81-1EC3-4C94-A7AA-46A80C00DE28}" destId="{9B7F63ED-8129-4CFB-958D-2BAB8003F0C9}" srcOrd="0" destOrd="0" presId="urn:microsoft.com/office/officeart/2005/8/layout/default"/>
    <dgm:cxn modelId="{FBA7F1FA-C3F4-4385-A9EA-1D8D20D5F52E}" srcId="{BD7076C6-FAB8-438B-B996-32231B3D8746}" destId="{2F6FEE99-ABA1-4607-A5FA-9E4FD3F196C0}" srcOrd="7" destOrd="0" parTransId="{36E887EA-9C2B-416B-802B-F6E06A5C96B9}" sibTransId="{F284F221-1901-48A8-A02F-D4459D219136}"/>
    <dgm:cxn modelId="{97DDAAF4-257B-4DE3-8D77-24774BB88035}" type="presParOf" srcId="{A533C66E-B0C1-455A-95C9-9C982E9FA57B}" destId="{6E68FEEA-32F7-48DD-84D6-F7E5BAF93A96}" srcOrd="0" destOrd="0" presId="urn:microsoft.com/office/officeart/2005/8/layout/default"/>
    <dgm:cxn modelId="{79F0AFD4-F4DD-4D38-84C3-1D603A8F77EB}" type="presParOf" srcId="{A533C66E-B0C1-455A-95C9-9C982E9FA57B}" destId="{BFFE6040-EAC1-47C2-B22C-1023AFE672BB}" srcOrd="1" destOrd="0" presId="urn:microsoft.com/office/officeart/2005/8/layout/default"/>
    <dgm:cxn modelId="{1F41291B-DEB6-4761-8156-63F141395617}" type="presParOf" srcId="{A533C66E-B0C1-455A-95C9-9C982E9FA57B}" destId="{461F05F8-6E76-43D6-956B-15E26E08B229}" srcOrd="2" destOrd="0" presId="urn:microsoft.com/office/officeart/2005/8/layout/default"/>
    <dgm:cxn modelId="{E957D518-8B8A-4FAA-99A1-5437926C23DA}" type="presParOf" srcId="{A533C66E-B0C1-455A-95C9-9C982E9FA57B}" destId="{54630565-A300-4A95-B281-8B594BCBE827}" srcOrd="3" destOrd="0" presId="urn:microsoft.com/office/officeart/2005/8/layout/default"/>
    <dgm:cxn modelId="{2644D162-E334-4DD1-9600-E3F069FB6B49}" type="presParOf" srcId="{A533C66E-B0C1-455A-95C9-9C982E9FA57B}" destId="{FF3357A7-67D8-4101-B7CE-B01BC7A5D004}" srcOrd="4" destOrd="0" presId="urn:microsoft.com/office/officeart/2005/8/layout/default"/>
    <dgm:cxn modelId="{8F1A4625-07A6-4201-BA5C-318B725FE90A}" type="presParOf" srcId="{A533C66E-B0C1-455A-95C9-9C982E9FA57B}" destId="{29ADEEE2-BD15-449C-92C0-051732EFEBD6}" srcOrd="5" destOrd="0" presId="urn:microsoft.com/office/officeart/2005/8/layout/default"/>
    <dgm:cxn modelId="{141F171F-0A76-4F1E-9649-E5E81F9DBFE5}" type="presParOf" srcId="{A533C66E-B0C1-455A-95C9-9C982E9FA57B}" destId="{DC9C9085-07EF-4E13-82F3-18012512D3AD}" srcOrd="6" destOrd="0" presId="urn:microsoft.com/office/officeart/2005/8/layout/default"/>
    <dgm:cxn modelId="{AAF047FC-D513-4A0C-87AF-14AED007E7BB}" type="presParOf" srcId="{A533C66E-B0C1-455A-95C9-9C982E9FA57B}" destId="{22930102-D7F1-4C2B-9ED0-05ECA2128CB8}" srcOrd="7" destOrd="0" presId="urn:microsoft.com/office/officeart/2005/8/layout/default"/>
    <dgm:cxn modelId="{5868F274-8B6C-4855-9747-6AB8EA011089}" type="presParOf" srcId="{A533C66E-B0C1-455A-95C9-9C982E9FA57B}" destId="{EFDBE920-6861-4782-91FC-405E463A5298}" srcOrd="8" destOrd="0" presId="urn:microsoft.com/office/officeart/2005/8/layout/default"/>
    <dgm:cxn modelId="{83C3F19C-800A-4DB4-961C-84FFB66DB720}" type="presParOf" srcId="{A533C66E-B0C1-455A-95C9-9C982E9FA57B}" destId="{3588F7DD-60C3-413F-9D4E-B460EDC84F17}" srcOrd="9" destOrd="0" presId="urn:microsoft.com/office/officeart/2005/8/layout/default"/>
    <dgm:cxn modelId="{ADE49DE3-F86C-402C-B507-B87AD7B43201}" type="presParOf" srcId="{A533C66E-B0C1-455A-95C9-9C982E9FA57B}" destId="{DFC077C9-3CC1-4269-B96D-9210F3D54F58}" srcOrd="10" destOrd="0" presId="urn:microsoft.com/office/officeart/2005/8/layout/default"/>
    <dgm:cxn modelId="{A84458CF-2B63-4892-959C-D2BABDE368D1}" type="presParOf" srcId="{A533C66E-B0C1-455A-95C9-9C982E9FA57B}" destId="{753EA7F5-911B-423F-8597-7A071054FB85}" srcOrd="11" destOrd="0" presId="urn:microsoft.com/office/officeart/2005/8/layout/default"/>
    <dgm:cxn modelId="{20E96003-F06E-4679-932B-AA62DBFF64B3}" type="presParOf" srcId="{A533C66E-B0C1-455A-95C9-9C982E9FA57B}" destId="{6D9E72B8-89C7-4A1F-97A1-AD597418D8D1}" srcOrd="12" destOrd="0" presId="urn:microsoft.com/office/officeart/2005/8/layout/default"/>
    <dgm:cxn modelId="{569AF155-D0FB-479A-9DC9-4FDE05CC6526}" type="presParOf" srcId="{A533C66E-B0C1-455A-95C9-9C982E9FA57B}" destId="{19180E1D-5B20-4433-8760-B19A7DB44C8A}" srcOrd="13" destOrd="0" presId="urn:microsoft.com/office/officeart/2005/8/layout/default"/>
    <dgm:cxn modelId="{63402EAD-D103-4B42-8328-FB5DA9CEDF73}" type="presParOf" srcId="{A533C66E-B0C1-455A-95C9-9C982E9FA57B}" destId="{08528A3D-0B66-4505-B06F-0B10D4C732FD}" srcOrd="14" destOrd="0" presId="urn:microsoft.com/office/officeart/2005/8/layout/default"/>
    <dgm:cxn modelId="{7EB8A2AD-2F43-40CD-BACE-07702AFB7702}" type="presParOf" srcId="{A533C66E-B0C1-455A-95C9-9C982E9FA57B}" destId="{9A315F64-14FE-44A9-9FC7-AFE9FD8AF66B}" srcOrd="15" destOrd="0" presId="urn:microsoft.com/office/officeart/2005/8/layout/default"/>
    <dgm:cxn modelId="{A65B3A6F-FEA8-4CA3-9EF3-2AEF1FDE3D02}" type="presParOf" srcId="{A533C66E-B0C1-455A-95C9-9C982E9FA57B}" destId="{A6EE2B6B-7860-4D21-84F9-5724F7191A05}" srcOrd="16" destOrd="0" presId="urn:microsoft.com/office/officeart/2005/8/layout/default"/>
    <dgm:cxn modelId="{6D090919-6EFA-4058-9B9F-7658F4F54355}" type="presParOf" srcId="{A533C66E-B0C1-455A-95C9-9C982E9FA57B}" destId="{B68FBAFC-05F8-4E16-8846-7C7F9BAABA33}" srcOrd="17" destOrd="0" presId="urn:microsoft.com/office/officeart/2005/8/layout/default"/>
    <dgm:cxn modelId="{9557A09D-A911-42CA-B66D-25CF0BCA0EBA}" type="presParOf" srcId="{A533C66E-B0C1-455A-95C9-9C982E9FA57B}" destId="{77909D1F-3E67-41A1-B10F-80D0A9B7BB04}" srcOrd="18" destOrd="0" presId="urn:microsoft.com/office/officeart/2005/8/layout/default"/>
    <dgm:cxn modelId="{7F25116D-9428-45A3-A373-0546A73937FA}" type="presParOf" srcId="{A533C66E-B0C1-455A-95C9-9C982E9FA57B}" destId="{6299F420-3F2E-4E6A-8E98-178945501A26}" srcOrd="19" destOrd="0" presId="urn:microsoft.com/office/officeart/2005/8/layout/default"/>
    <dgm:cxn modelId="{1E92925B-0364-4836-AAA6-63E706109F26}" type="presParOf" srcId="{A533C66E-B0C1-455A-95C9-9C982E9FA57B}" destId="{3B93ED06-207F-4D09-A2CE-0FB74E44DB72}" srcOrd="20" destOrd="0" presId="urn:microsoft.com/office/officeart/2005/8/layout/default"/>
    <dgm:cxn modelId="{3BB77455-1533-48F2-A809-286C213D8305}" type="presParOf" srcId="{A533C66E-B0C1-455A-95C9-9C982E9FA57B}" destId="{EA40E953-76DA-4113-849E-C09D059C291B}" srcOrd="21" destOrd="0" presId="urn:microsoft.com/office/officeart/2005/8/layout/default"/>
    <dgm:cxn modelId="{03B8A5A3-8D17-4F93-8809-64FF5AD1FFF8}" type="presParOf" srcId="{A533C66E-B0C1-455A-95C9-9C982E9FA57B}" destId="{9B7F63ED-8129-4CFB-958D-2BAB8003F0C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371188-BEC4-466B-A72C-A509F4EEB3D2}"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0CA3963-1C4D-4EB3-A4C8-8035E86A6226}">
      <dgm:prSet/>
      <dgm:spPr/>
      <dgm:t>
        <a:bodyPr/>
        <a:lstStyle/>
        <a:p>
          <a:r>
            <a:rPr lang="en-GB"/>
            <a:t>Technological: </a:t>
          </a:r>
          <a:endParaRPr lang="en-US"/>
        </a:p>
      </dgm:t>
    </dgm:pt>
    <dgm:pt modelId="{A4BE1D4E-CEE3-4755-97DD-49FDB458F8C7}" type="parTrans" cxnId="{D0B94276-AD8C-4BE1-B53E-FABEE125CA7C}">
      <dgm:prSet/>
      <dgm:spPr/>
      <dgm:t>
        <a:bodyPr/>
        <a:lstStyle/>
        <a:p>
          <a:endParaRPr lang="en-US"/>
        </a:p>
      </dgm:t>
    </dgm:pt>
    <dgm:pt modelId="{27199E0D-37AB-4026-8545-297AE8F84568}" type="sibTrans" cxnId="{D0B94276-AD8C-4BE1-B53E-FABEE125CA7C}">
      <dgm:prSet/>
      <dgm:spPr/>
      <dgm:t>
        <a:bodyPr/>
        <a:lstStyle/>
        <a:p>
          <a:endParaRPr lang="en-US"/>
        </a:p>
      </dgm:t>
    </dgm:pt>
    <dgm:pt modelId="{CFE58FA6-5BA0-4A3F-8D18-2C3A77630FDD}">
      <dgm:prSet/>
      <dgm:spPr/>
      <dgm:t>
        <a:bodyPr/>
        <a:lstStyle/>
        <a:p>
          <a:r>
            <a:rPr lang="en-GB"/>
            <a:t>most Uk services are digital many clients struggles with online forms</a:t>
          </a:r>
          <a:endParaRPr lang="en-US"/>
        </a:p>
      </dgm:t>
    </dgm:pt>
    <dgm:pt modelId="{5E520EB1-C1C5-41FF-8105-42E290B48C80}" type="parTrans" cxnId="{F51952A3-279A-4FD8-8BDF-E66F554F6B29}">
      <dgm:prSet/>
      <dgm:spPr/>
      <dgm:t>
        <a:bodyPr/>
        <a:lstStyle/>
        <a:p>
          <a:endParaRPr lang="en-US"/>
        </a:p>
      </dgm:t>
    </dgm:pt>
    <dgm:pt modelId="{F372C919-F52E-4B38-94C1-0F9E8EFD1907}" type="sibTrans" cxnId="{F51952A3-279A-4FD8-8BDF-E66F554F6B29}">
      <dgm:prSet/>
      <dgm:spPr/>
      <dgm:t>
        <a:bodyPr/>
        <a:lstStyle/>
        <a:p>
          <a:endParaRPr lang="en-US"/>
        </a:p>
      </dgm:t>
    </dgm:pt>
    <dgm:pt modelId="{4174ABB3-81BF-4B4D-BDC3-8AAB28CC92A9}">
      <dgm:prSet/>
      <dgm:spPr/>
      <dgm:t>
        <a:bodyPr/>
        <a:lstStyle/>
        <a:p>
          <a:r>
            <a:rPr lang="en-GB"/>
            <a:t>digital tools allows efficient remote appointments and document sharing.</a:t>
          </a:r>
          <a:endParaRPr lang="en-US"/>
        </a:p>
      </dgm:t>
    </dgm:pt>
    <dgm:pt modelId="{534CD094-B25F-47EF-B655-120D9BE7737B}" type="parTrans" cxnId="{7641690F-F4B2-46C5-9C43-2107756A4293}">
      <dgm:prSet/>
      <dgm:spPr/>
      <dgm:t>
        <a:bodyPr/>
        <a:lstStyle/>
        <a:p>
          <a:endParaRPr lang="en-US"/>
        </a:p>
      </dgm:t>
    </dgm:pt>
    <dgm:pt modelId="{FAF9C2C5-09BA-47D6-9CE7-A7C2EBF2A47B}" type="sibTrans" cxnId="{7641690F-F4B2-46C5-9C43-2107756A4293}">
      <dgm:prSet/>
      <dgm:spPr/>
      <dgm:t>
        <a:bodyPr/>
        <a:lstStyle/>
        <a:p>
          <a:endParaRPr lang="en-US"/>
        </a:p>
      </dgm:t>
    </dgm:pt>
    <dgm:pt modelId="{5E51E875-0423-4A60-91AF-E57297986C9C}">
      <dgm:prSet/>
      <dgm:spPr/>
      <dgm:t>
        <a:bodyPr/>
        <a:lstStyle/>
        <a:p>
          <a:r>
            <a:rPr lang="en-GB"/>
            <a:t>Strategy: Offer remote consultation </a:t>
          </a:r>
          <a:endParaRPr lang="en-US"/>
        </a:p>
      </dgm:t>
    </dgm:pt>
    <dgm:pt modelId="{C36AA507-4E44-47E4-A0BB-056B5DABB629}" type="parTrans" cxnId="{C641EF28-0FDD-4A32-8F8B-BAF785FF0F34}">
      <dgm:prSet/>
      <dgm:spPr/>
      <dgm:t>
        <a:bodyPr/>
        <a:lstStyle/>
        <a:p>
          <a:endParaRPr lang="en-US"/>
        </a:p>
      </dgm:t>
    </dgm:pt>
    <dgm:pt modelId="{AEDD4D4F-747B-47D0-ACD6-D44E39412A1E}" type="sibTrans" cxnId="{C641EF28-0FDD-4A32-8F8B-BAF785FF0F34}">
      <dgm:prSet/>
      <dgm:spPr/>
      <dgm:t>
        <a:bodyPr/>
        <a:lstStyle/>
        <a:p>
          <a:endParaRPr lang="en-US"/>
        </a:p>
      </dgm:t>
    </dgm:pt>
    <dgm:pt modelId="{911A4F56-58E3-4729-92E6-4DD804F71BA2}">
      <dgm:prSet/>
      <dgm:spPr/>
      <dgm:t>
        <a:bodyPr/>
        <a:lstStyle/>
        <a:p>
          <a:r>
            <a:rPr lang="en-GB"/>
            <a:t>Legal: </a:t>
          </a:r>
          <a:endParaRPr lang="en-US"/>
        </a:p>
      </dgm:t>
    </dgm:pt>
    <dgm:pt modelId="{5FC9E3E5-FC66-442B-B4E7-5ADDBB73716C}" type="parTrans" cxnId="{A0E3D582-21D0-48CB-9291-409B8578FFFD}">
      <dgm:prSet/>
      <dgm:spPr/>
      <dgm:t>
        <a:bodyPr/>
        <a:lstStyle/>
        <a:p>
          <a:endParaRPr lang="en-US"/>
        </a:p>
      </dgm:t>
    </dgm:pt>
    <dgm:pt modelId="{743B1812-9970-49FC-BD57-DEBD92492048}" type="sibTrans" cxnId="{A0E3D582-21D0-48CB-9291-409B8578FFFD}">
      <dgm:prSet/>
      <dgm:spPr/>
      <dgm:t>
        <a:bodyPr/>
        <a:lstStyle/>
        <a:p>
          <a:endParaRPr lang="en-US"/>
        </a:p>
      </dgm:t>
    </dgm:pt>
    <dgm:pt modelId="{A7DC9DBC-2969-4F9F-A57D-B1C74B6FCA61}">
      <dgm:prSet/>
      <dgm:spPr/>
      <dgm:t>
        <a:bodyPr/>
        <a:lstStyle/>
        <a:p>
          <a:r>
            <a:rPr lang="en-GB"/>
            <a:t>Clients must comply with UK laws increasing the need accurate guidance</a:t>
          </a:r>
          <a:endParaRPr lang="en-US"/>
        </a:p>
      </dgm:t>
    </dgm:pt>
    <dgm:pt modelId="{5ED48BC2-FE74-4BD7-A393-83BC36122601}" type="parTrans" cxnId="{978B0205-E3CC-4734-95EE-8AE9055B9EA9}">
      <dgm:prSet/>
      <dgm:spPr/>
      <dgm:t>
        <a:bodyPr/>
        <a:lstStyle/>
        <a:p>
          <a:endParaRPr lang="en-US"/>
        </a:p>
      </dgm:t>
    </dgm:pt>
    <dgm:pt modelId="{D95373FA-61F1-44D9-92D4-0CD6E707163C}" type="sibTrans" cxnId="{978B0205-E3CC-4734-95EE-8AE9055B9EA9}">
      <dgm:prSet/>
      <dgm:spPr/>
      <dgm:t>
        <a:bodyPr/>
        <a:lstStyle/>
        <a:p>
          <a:endParaRPr lang="en-US"/>
        </a:p>
      </dgm:t>
    </dgm:pt>
    <dgm:pt modelId="{B8AA346A-EF17-436A-A5EC-EC303C65A801}">
      <dgm:prSet/>
      <dgm:spPr/>
      <dgm:t>
        <a:bodyPr/>
        <a:lstStyle/>
        <a:p>
          <a:r>
            <a:rPr lang="en-GB"/>
            <a:t>Mistake on forms can lead to refusals, delays or financial penalties</a:t>
          </a:r>
          <a:endParaRPr lang="en-US"/>
        </a:p>
      </dgm:t>
    </dgm:pt>
    <dgm:pt modelId="{1E1454AA-D2A2-4F86-A411-1B4C21BA3BA0}" type="parTrans" cxnId="{88ED247E-648B-413B-8259-95E8FC167294}">
      <dgm:prSet/>
      <dgm:spPr/>
      <dgm:t>
        <a:bodyPr/>
        <a:lstStyle/>
        <a:p>
          <a:endParaRPr lang="en-US"/>
        </a:p>
      </dgm:t>
    </dgm:pt>
    <dgm:pt modelId="{DA9359D1-DE88-4CCF-A5D5-A6885B9CB4D0}" type="sibTrans" cxnId="{88ED247E-648B-413B-8259-95E8FC167294}">
      <dgm:prSet/>
      <dgm:spPr/>
      <dgm:t>
        <a:bodyPr/>
        <a:lstStyle/>
        <a:p>
          <a:endParaRPr lang="en-US"/>
        </a:p>
      </dgm:t>
    </dgm:pt>
    <dgm:pt modelId="{536C6311-1C5F-47F1-A19B-5139861098B8}">
      <dgm:prSet/>
      <dgm:spPr/>
      <dgm:t>
        <a:bodyPr/>
        <a:lstStyle/>
        <a:p>
          <a:r>
            <a:rPr lang="en-GB" dirty="0"/>
            <a:t>Strategy: Provide clear explanations to help clients to understand their responsibilities.</a:t>
          </a:r>
          <a:endParaRPr lang="en-US" dirty="0"/>
        </a:p>
      </dgm:t>
    </dgm:pt>
    <dgm:pt modelId="{01F71DA3-C4DD-470B-9FE9-6A46F1377E8C}" type="parTrans" cxnId="{BB912F97-DF6D-4F24-A3E0-F4F5989BF599}">
      <dgm:prSet/>
      <dgm:spPr/>
      <dgm:t>
        <a:bodyPr/>
        <a:lstStyle/>
        <a:p>
          <a:endParaRPr lang="en-US"/>
        </a:p>
      </dgm:t>
    </dgm:pt>
    <dgm:pt modelId="{CCB34892-4414-4501-A7B0-5F38EB7DF405}" type="sibTrans" cxnId="{BB912F97-DF6D-4F24-A3E0-F4F5989BF599}">
      <dgm:prSet/>
      <dgm:spPr/>
      <dgm:t>
        <a:bodyPr/>
        <a:lstStyle/>
        <a:p>
          <a:endParaRPr lang="en-US"/>
        </a:p>
      </dgm:t>
    </dgm:pt>
    <dgm:pt modelId="{DE8E9621-4BCE-4430-9606-0624C6819B48}">
      <dgm:prSet/>
      <dgm:spPr/>
      <dgm:t>
        <a:bodyPr/>
        <a:lstStyle/>
        <a:p>
          <a:r>
            <a:rPr lang="en-GB"/>
            <a:t>Environmental: </a:t>
          </a:r>
          <a:endParaRPr lang="en-US"/>
        </a:p>
      </dgm:t>
    </dgm:pt>
    <dgm:pt modelId="{D4016CA9-B734-489D-880C-70BBB2C17D8B}" type="parTrans" cxnId="{10F0DA3D-3446-467E-BDC1-0EA222326E85}">
      <dgm:prSet/>
      <dgm:spPr/>
      <dgm:t>
        <a:bodyPr/>
        <a:lstStyle/>
        <a:p>
          <a:endParaRPr lang="en-US"/>
        </a:p>
      </dgm:t>
    </dgm:pt>
    <dgm:pt modelId="{03CFFBDC-0AD3-458A-B72D-FF66EFD0985C}" type="sibTrans" cxnId="{10F0DA3D-3446-467E-BDC1-0EA222326E85}">
      <dgm:prSet/>
      <dgm:spPr/>
      <dgm:t>
        <a:bodyPr/>
        <a:lstStyle/>
        <a:p>
          <a:endParaRPr lang="en-US"/>
        </a:p>
      </dgm:t>
    </dgm:pt>
    <dgm:pt modelId="{50C73C8E-49E7-4CFF-AFA8-41A183C234F9}">
      <dgm:prSet/>
      <dgm:spPr/>
      <dgm:t>
        <a:bodyPr/>
        <a:lstStyle/>
        <a:p>
          <a:r>
            <a:rPr lang="en-GB"/>
            <a:t>work from home reduce travel and carbon footprint</a:t>
          </a:r>
          <a:endParaRPr lang="en-US"/>
        </a:p>
      </dgm:t>
    </dgm:pt>
    <dgm:pt modelId="{65DE6490-D53E-4D31-80D6-75594939BDC0}" type="parTrans" cxnId="{D9817DF9-AF1E-4325-9A6C-C2D6BF437A74}">
      <dgm:prSet/>
      <dgm:spPr/>
      <dgm:t>
        <a:bodyPr/>
        <a:lstStyle/>
        <a:p>
          <a:endParaRPr lang="en-US"/>
        </a:p>
      </dgm:t>
    </dgm:pt>
    <dgm:pt modelId="{67E2C617-A856-405A-A2E3-C45EF0A6493D}" type="sibTrans" cxnId="{D9817DF9-AF1E-4325-9A6C-C2D6BF437A74}">
      <dgm:prSet/>
      <dgm:spPr/>
      <dgm:t>
        <a:bodyPr/>
        <a:lstStyle/>
        <a:p>
          <a:endParaRPr lang="en-US"/>
        </a:p>
      </dgm:t>
    </dgm:pt>
    <dgm:pt modelId="{8F435955-8D28-4E33-9C6E-55D2EF9C8701}">
      <dgm:prSet/>
      <dgm:spPr/>
      <dgm:t>
        <a:bodyPr/>
        <a:lstStyle/>
        <a:p>
          <a:r>
            <a:rPr lang="en-GB"/>
            <a:t>digital communication minimise paper use and waste.</a:t>
          </a:r>
          <a:endParaRPr lang="en-US"/>
        </a:p>
      </dgm:t>
    </dgm:pt>
    <dgm:pt modelId="{E0FC773A-EC17-4DD3-9EF0-580D5BF7622A}" type="parTrans" cxnId="{51628ABC-6234-402A-997F-BACD680E187D}">
      <dgm:prSet/>
      <dgm:spPr/>
      <dgm:t>
        <a:bodyPr/>
        <a:lstStyle/>
        <a:p>
          <a:endParaRPr lang="en-US"/>
        </a:p>
      </dgm:t>
    </dgm:pt>
    <dgm:pt modelId="{1531ADC0-34F9-44EC-90F0-91995D453355}" type="sibTrans" cxnId="{51628ABC-6234-402A-997F-BACD680E187D}">
      <dgm:prSet/>
      <dgm:spPr/>
      <dgm:t>
        <a:bodyPr/>
        <a:lstStyle/>
        <a:p>
          <a:endParaRPr lang="en-US"/>
        </a:p>
      </dgm:t>
    </dgm:pt>
    <dgm:pt modelId="{24E1C98C-4297-4EAA-9CB3-D45240E4A766}">
      <dgm:prSet/>
      <dgm:spPr/>
      <dgm:t>
        <a:bodyPr/>
        <a:lstStyle/>
        <a:p>
          <a:r>
            <a:rPr lang="en-GB"/>
            <a:t>Strategy: Promote paperless processes and secure digital storage.</a:t>
          </a:r>
          <a:endParaRPr lang="en-US"/>
        </a:p>
      </dgm:t>
    </dgm:pt>
    <dgm:pt modelId="{F7673E94-A251-4260-9346-B890C8B02BA4}" type="parTrans" cxnId="{E6105D7E-4FFD-4EC3-96AA-2385DB3BA313}">
      <dgm:prSet/>
      <dgm:spPr/>
      <dgm:t>
        <a:bodyPr/>
        <a:lstStyle/>
        <a:p>
          <a:endParaRPr lang="en-US"/>
        </a:p>
      </dgm:t>
    </dgm:pt>
    <dgm:pt modelId="{C21C95F5-A228-43B2-A91E-1F3AE3708C0F}" type="sibTrans" cxnId="{E6105D7E-4FFD-4EC3-96AA-2385DB3BA313}">
      <dgm:prSet/>
      <dgm:spPr/>
      <dgm:t>
        <a:bodyPr/>
        <a:lstStyle/>
        <a:p>
          <a:endParaRPr lang="en-US"/>
        </a:p>
      </dgm:t>
    </dgm:pt>
    <dgm:pt modelId="{ADD1564C-379B-4AF1-8DCD-963F73AAEB92}" type="pres">
      <dgm:prSet presAssocID="{08371188-BEC4-466B-A72C-A509F4EEB3D2}" presName="diagram" presStyleCnt="0">
        <dgm:presLayoutVars>
          <dgm:dir/>
          <dgm:resizeHandles val="exact"/>
        </dgm:presLayoutVars>
      </dgm:prSet>
      <dgm:spPr/>
    </dgm:pt>
    <dgm:pt modelId="{28657958-C772-42E4-BD8A-C044E30F9A0A}" type="pres">
      <dgm:prSet presAssocID="{60CA3963-1C4D-4EB3-A4C8-8035E86A6226}" presName="node" presStyleLbl="node1" presStyleIdx="0" presStyleCnt="12">
        <dgm:presLayoutVars>
          <dgm:bulletEnabled val="1"/>
        </dgm:presLayoutVars>
      </dgm:prSet>
      <dgm:spPr/>
    </dgm:pt>
    <dgm:pt modelId="{18377B56-31ED-4C45-8DCF-D15A8FDBA81C}" type="pres">
      <dgm:prSet presAssocID="{27199E0D-37AB-4026-8545-297AE8F84568}" presName="sibTrans" presStyleCnt="0"/>
      <dgm:spPr/>
    </dgm:pt>
    <dgm:pt modelId="{9D73DC65-D8E3-43F5-9177-4999C2EE79D1}" type="pres">
      <dgm:prSet presAssocID="{CFE58FA6-5BA0-4A3F-8D18-2C3A77630FDD}" presName="node" presStyleLbl="node1" presStyleIdx="1" presStyleCnt="12">
        <dgm:presLayoutVars>
          <dgm:bulletEnabled val="1"/>
        </dgm:presLayoutVars>
      </dgm:prSet>
      <dgm:spPr/>
    </dgm:pt>
    <dgm:pt modelId="{8E68A7F8-D73A-45F9-A8E7-2A7785C391D1}" type="pres">
      <dgm:prSet presAssocID="{F372C919-F52E-4B38-94C1-0F9E8EFD1907}" presName="sibTrans" presStyleCnt="0"/>
      <dgm:spPr/>
    </dgm:pt>
    <dgm:pt modelId="{26721B2A-D8BC-4DFB-84E4-952265389918}" type="pres">
      <dgm:prSet presAssocID="{4174ABB3-81BF-4B4D-BDC3-8AAB28CC92A9}" presName="node" presStyleLbl="node1" presStyleIdx="2" presStyleCnt="12">
        <dgm:presLayoutVars>
          <dgm:bulletEnabled val="1"/>
        </dgm:presLayoutVars>
      </dgm:prSet>
      <dgm:spPr/>
    </dgm:pt>
    <dgm:pt modelId="{EA541456-6C28-43EA-AB16-9DD5DBA8D6BE}" type="pres">
      <dgm:prSet presAssocID="{FAF9C2C5-09BA-47D6-9CE7-A7C2EBF2A47B}" presName="sibTrans" presStyleCnt="0"/>
      <dgm:spPr/>
    </dgm:pt>
    <dgm:pt modelId="{9A6BC9FE-BCDC-4BF4-8876-D36F70F78852}" type="pres">
      <dgm:prSet presAssocID="{5E51E875-0423-4A60-91AF-E57297986C9C}" presName="node" presStyleLbl="node1" presStyleIdx="3" presStyleCnt="12">
        <dgm:presLayoutVars>
          <dgm:bulletEnabled val="1"/>
        </dgm:presLayoutVars>
      </dgm:prSet>
      <dgm:spPr/>
    </dgm:pt>
    <dgm:pt modelId="{34A25120-F659-4D67-BC91-9D6B94E21CA1}" type="pres">
      <dgm:prSet presAssocID="{AEDD4D4F-747B-47D0-ACD6-D44E39412A1E}" presName="sibTrans" presStyleCnt="0"/>
      <dgm:spPr/>
    </dgm:pt>
    <dgm:pt modelId="{74C05388-0201-42D5-B1DE-990546E81C3C}" type="pres">
      <dgm:prSet presAssocID="{911A4F56-58E3-4729-92E6-4DD804F71BA2}" presName="node" presStyleLbl="node1" presStyleIdx="4" presStyleCnt="12">
        <dgm:presLayoutVars>
          <dgm:bulletEnabled val="1"/>
        </dgm:presLayoutVars>
      </dgm:prSet>
      <dgm:spPr/>
    </dgm:pt>
    <dgm:pt modelId="{BAD15F1E-D042-4A8C-93DA-10A546CB3A63}" type="pres">
      <dgm:prSet presAssocID="{743B1812-9970-49FC-BD57-DEBD92492048}" presName="sibTrans" presStyleCnt="0"/>
      <dgm:spPr/>
    </dgm:pt>
    <dgm:pt modelId="{1D29B54A-7D45-429E-B4BA-186B783E142C}" type="pres">
      <dgm:prSet presAssocID="{A7DC9DBC-2969-4F9F-A57D-B1C74B6FCA61}" presName="node" presStyleLbl="node1" presStyleIdx="5" presStyleCnt="12">
        <dgm:presLayoutVars>
          <dgm:bulletEnabled val="1"/>
        </dgm:presLayoutVars>
      </dgm:prSet>
      <dgm:spPr/>
    </dgm:pt>
    <dgm:pt modelId="{A21C784D-D673-46C6-94E2-5F21061FD898}" type="pres">
      <dgm:prSet presAssocID="{D95373FA-61F1-44D9-92D4-0CD6E707163C}" presName="sibTrans" presStyleCnt="0"/>
      <dgm:spPr/>
    </dgm:pt>
    <dgm:pt modelId="{92295AD1-8DEA-454F-900A-BC803CFFB0C3}" type="pres">
      <dgm:prSet presAssocID="{B8AA346A-EF17-436A-A5EC-EC303C65A801}" presName="node" presStyleLbl="node1" presStyleIdx="6" presStyleCnt="12">
        <dgm:presLayoutVars>
          <dgm:bulletEnabled val="1"/>
        </dgm:presLayoutVars>
      </dgm:prSet>
      <dgm:spPr/>
    </dgm:pt>
    <dgm:pt modelId="{B32E6E68-9477-492E-87B0-06DDE25B9509}" type="pres">
      <dgm:prSet presAssocID="{DA9359D1-DE88-4CCF-A5D5-A6885B9CB4D0}" presName="sibTrans" presStyleCnt="0"/>
      <dgm:spPr/>
    </dgm:pt>
    <dgm:pt modelId="{D719670D-8606-4927-9371-3A513E6DE9F9}" type="pres">
      <dgm:prSet presAssocID="{536C6311-1C5F-47F1-A19B-5139861098B8}" presName="node" presStyleLbl="node1" presStyleIdx="7" presStyleCnt="12">
        <dgm:presLayoutVars>
          <dgm:bulletEnabled val="1"/>
        </dgm:presLayoutVars>
      </dgm:prSet>
      <dgm:spPr/>
    </dgm:pt>
    <dgm:pt modelId="{B37F1AF3-17F9-4AED-AC4E-C8D8F7EF7F57}" type="pres">
      <dgm:prSet presAssocID="{CCB34892-4414-4501-A7B0-5F38EB7DF405}" presName="sibTrans" presStyleCnt="0"/>
      <dgm:spPr/>
    </dgm:pt>
    <dgm:pt modelId="{5285023F-BAA0-44BF-84CC-4133CD6FD1FF}" type="pres">
      <dgm:prSet presAssocID="{DE8E9621-4BCE-4430-9606-0624C6819B48}" presName="node" presStyleLbl="node1" presStyleIdx="8" presStyleCnt="12">
        <dgm:presLayoutVars>
          <dgm:bulletEnabled val="1"/>
        </dgm:presLayoutVars>
      </dgm:prSet>
      <dgm:spPr/>
    </dgm:pt>
    <dgm:pt modelId="{8AAFE95F-B4F7-415E-8DA8-E16388A499D3}" type="pres">
      <dgm:prSet presAssocID="{03CFFBDC-0AD3-458A-B72D-FF66EFD0985C}" presName="sibTrans" presStyleCnt="0"/>
      <dgm:spPr/>
    </dgm:pt>
    <dgm:pt modelId="{8C2CFE86-7A7D-43AB-89CC-8A218889DE81}" type="pres">
      <dgm:prSet presAssocID="{50C73C8E-49E7-4CFF-AFA8-41A183C234F9}" presName="node" presStyleLbl="node1" presStyleIdx="9" presStyleCnt="12">
        <dgm:presLayoutVars>
          <dgm:bulletEnabled val="1"/>
        </dgm:presLayoutVars>
      </dgm:prSet>
      <dgm:spPr/>
    </dgm:pt>
    <dgm:pt modelId="{50887543-7ADF-48E9-B0BC-69D6EB2AFC05}" type="pres">
      <dgm:prSet presAssocID="{67E2C617-A856-405A-A2E3-C45EF0A6493D}" presName="sibTrans" presStyleCnt="0"/>
      <dgm:spPr/>
    </dgm:pt>
    <dgm:pt modelId="{CF16514E-D71E-4CEE-AE9C-4D2D347721B1}" type="pres">
      <dgm:prSet presAssocID="{8F435955-8D28-4E33-9C6E-55D2EF9C8701}" presName="node" presStyleLbl="node1" presStyleIdx="10" presStyleCnt="12">
        <dgm:presLayoutVars>
          <dgm:bulletEnabled val="1"/>
        </dgm:presLayoutVars>
      </dgm:prSet>
      <dgm:spPr/>
    </dgm:pt>
    <dgm:pt modelId="{D34403A8-5D14-4422-B69F-D5D8E37F4FF8}" type="pres">
      <dgm:prSet presAssocID="{1531ADC0-34F9-44EC-90F0-91995D453355}" presName="sibTrans" presStyleCnt="0"/>
      <dgm:spPr/>
    </dgm:pt>
    <dgm:pt modelId="{CD36D116-FB17-403C-8AD8-F9F09EB44BD6}" type="pres">
      <dgm:prSet presAssocID="{24E1C98C-4297-4EAA-9CB3-D45240E4A766}" presName="node" presStyleLbl="node1" presStyleIdx="11" presStyleCnt="12">
        <dgm:presLayoutVars>
          <dgm:bulletEnabled val="1"/>
        </dgm:presLayoutVars>
      </dgm:prSet>
      <dgm:spPr/>
    </dgm:pt>
  </dgm:ptLst>
  <dgm:cxnLst>
    <dgm:cxn modelId="{978B0205-E3CC-4734-95EE-8AE9055B9EA9}" srcId="{08371188-BEC4-466B-A72C-A509F4EEB3D2}" destId="{A7DC9DBC-2969-4F9F-A57D-B1C74B6FCA61}" srcOrd="5" destOrd="0" parTransId="{5ED48BC2-FE74-4BD7-A393-83BC36122601}" sibTransId="{D95373FA-61F1-44D9-92D4-0CD6E707163C}"/>
    <dgm:cxn modelId="{28D9160E-4C9F-4D0B-A288-7ACFF921960A}" type="presOf" srcId="{911A4F56-58E3-4729-92E6-4DD804F71BA2}" destId="{74C05388-0201-42D5-B1DE-990546E81C3C}" srcOrd="0" destOrd="0" presId="urn:microsoft.com/office/officeart/2005/8/layout/default"/>
    <dgm:cxn modelId="{7641690F-F4B2-46C5-9C43-2107756A4293}" srcId="{08371188-BEC4-466B-A72C-A509F4EEB3D2}" destId="{4174ABB3-81BF-4B4D-BDC3-8AAB28CC92A9}" srcOrd="2" destOrd="0" parTransId="{534CD094-B25F-47EF-B655-120D9BE7737B}" sibTransId="{FAF9C2C5-09BA-47D6-9CE7-A7C2EBF2A47B}"/>
    <dgm:cxn modelId="{37626E24-DCCC-4D56-84BF-B69018585855}" type="presOf" srcId="{5E51E875-0423-4A60-91AF-E57297986C9C}" destId="{9A6BC9FE-BCDC-4BF4-8876-D36F70F78852}" srcOrd="0" destOrd="0" presId="urn:microsoft.com/office/officeart/2005/8/layout/default"/>
    <dgm:cxn modelId="{C641EF28-0FDD-4A32-8F8B-BAF785FF0F34}" srcId="{08371188-BEC4-466B-A72C-A509F4EEB3D2}" destId="{5E51E875-0423-4A60-91AF-E57297986C9C}" srcOrd="3" destOrd="0" parTransId="{C36AA507-4E44-47E4-A0BB-056B5DABB629}" sibTransId="{AEDD4D4F-747B-47D0-ACD6-D44E39412A1E}"/>
    <dgm:cxn modelId="{6BAFF72A-C181-41E6-B9B9-15BF6917644D}" type="presOf" srcId="{DE8E9621-4BCE-4430-9606-0624C6819B48}" destId="{5285023F-BAA0-44BF-84CC-4133CD6FD1FF}" srcOrd="0" destOrd="0" presId="urn:microsoft.com/office/officeart/2005/8/layout/default"/>
    <dgm:cxn modelId="{10F0DA3D-3446-467E-BDC1-0EA222326E85}" srcId="{08371188-BEC4-466B-A72C-A509F4EEB3D2}" destId="{DE8E9621-4BCE-4430-9606-0624C6819B48}" srcOrd="8" destOrd="0" parTransId="{D4016CA9-B734-489D-880C-70BBB2C17D8B}" sibTransId="{03CFFBDC-0AD3-458A-B72D-FF66EFD0985C}"/>
    <dgm:cxn modelId="{4E7A774C-8D15-45B2-9C29-DB1A462E0EB7}" type="presOf" srcId="{536C6311-1C5F-47F1-A19B-5139861098B8}" destId="{D719670D-8606-4927-9371-3A513E6DE9F9}" srcOrd="0" destOrd="0" presId="urn:microsoft.com/office/officeart/2005/8/layout/default"/>
    <dgm:cxn modelId="{2808464F-8AF2-4EA7-81D0-03D8B3E74B79}" type="presOf" srcId="{08371188-BEC4-466B-A72C-A509F4EEB3D2}" destId="{ADD1564C-379B-4AF1-8DCD-963F73AAEB92}" srcOrd="0" destOrd="0" presId="urn:microsoft.com/office/officeart/2005/8/layout/default"/>
    <dgm:cxn modelId="{D0B94276-AD8C-4BE1-B53E-FABEE125CA7C}" srcId="{08371188-BEC4-466B-A72C-A509F4EEB3D2}" destId="{60CA3963-1C4D-4EB3-A4C8-8035E86A6226}" srcOrd="0" destOrd="0" parTransId="{A4BE1D4E-CEE3-4755-97DD-49FDB458F8C7}" sibTransId="{27199E0D-37AB-4026-8545-297AE8F84568}"/>
    <dgm:cxn modelId="{16283E77-53FE-4400-AF41-7BDF5A48DB8C}" type="presOf" srcId="{50C73C8E-49E7-4CFF-AFA8-41A183C234F9}" destId="{8C2CFE86-7A7D-43AB-89CC-8A218889DE81}" srcOrd="0" destOrd="0" presId="urn:microsoft.com/office/officeart/2005/8/layout/default"/>
    <dgm:cxn modelId="{88ED247E-648B-413B-8259-95E8FC167294}" srcId="{08371188-BEC4-466B-A72C-A509F4EEB3D2}" destId="{B8AA346A-EF17-436A-A5EC-EC303C65A801}" srcOrd="6" destOrd="0" parTransId="{1E1454AA-D2A2-4F86-A411-1B4C21BA3BA0}" sibTransId="{DA9359D1-DE88-4CCF-A5D5-A6885B9CB4D0}"/>
    <dgm:cxn modelId="{E6105D7E-4FFD-4EC3-96AA-2385DB3BA313}" srcId="{08371188-BEC4-466B-A72C-A509F4EEB3D2}" destId="{24E1C98C-4297-4EAA-9CB3-D45240E4A766}" srcOrd="11" destOrd="0" parTransId="{F7673E94-A251-4260-9346-B890C8B02BA4}" sibTransId="{C21C95F5-A228-43B2-A91E-1F3AE3708C0F}"/>
    <dgm:cxn modelId="{A0E3D582-21D0-48CB-9291-409B8578FFFD}" srcId="{08371188-BEC4-466B-A72C-A509F4EEB3D2}" destId="{911A4F56-58E3-4729-92E6-4DD804F71BA2}" srcOrd="4" destOrd="0" parTransId="{5FC9E3E5-FC66-442B-B4E7-5ADDBB73716C}" sibTransId="{743B1812-9970-49FC-BD57-DEBD92492048}"/>
    <dgm:cxn modelId="{89BE6690-7DA6-4D67-8159-7AF7F66759D3}" type="presOf" srcId="{4174ABB3-81BF-4B4D-BDC3-8AAB28CC92A9}" destId="{26721B2A-D8BC-4DFB-84E4-952265389918}" srcOrd="0" destOrd="0" presId="urn:microsoft.com/office/officeart/2005/8/layout/default"/>
    <dgm:cxn modelId="{BB912F97-DF6D-4F24-A3E0-F4F5989BF599}" srcId="{08371188-BEC4-466B-A72C-A509F4EEB3D2}" destId="{536C6311-1C5F-47F1-A19B-5139861098B8}" srcOrd="7" destOrd="0" parTransId="{01F71DA3-C4DD-470B-9FE9-6A46F1377E8C}" sibTransId="{CCB34892-4414-4501-A7B0-5F38EB7DF405}"/>
    <dgm:cxn modelId="{51E95D98-9998-44FE-A5C3-9A1A57E188C4}" type="presOf" srcId="{8F435955-8D28-4E33-9C6E-55D2EF9C8701}" destId="{CF16514E-D71E-4CEE-AE9C-4D2D347721B1}" srcOrd="0" destOrd="0" presId="urn:microsoft.com/office/officeart/2005/8/layout/default"/>
    <dgm:cxn modelId="{F51952A3-279A-4FD8-8BDF-E66F554F6B29}" srcId="{08371188-BEC4-466B-A72C-A509F4EEB3D2}" destId="{CFE58FA6-5BA0-4A3F-8D18-2C3A77630FDD}" srcOrd="1" destOrd="0" parTransId="{5E520EB1-C1C5-41FF-8105-42E290B48C80}" sibTransId="{F372C919-F52E-4B38-94C1-0F9E8EFD1907}"/>
    <dgm:cxn modelId="{6B7923A5-8489-428C-A73F-D3145903AE8C}" type="presOf" srcId="{A7DC9DBC-2969-4F9F-A57D-B1C74B6FCA61}" destId="{1D29B54A-7D45-429E-B4BA-186B783E142C}" srcOrd="0" destOrd="0" presId="urn:microsoft.com/office/officeart/2005/8/layout/default"/>
    <dgm:cxn modelId="{51628ABC-6234-402A-997F-BACD680E187D}" srcId="{08371188-BEC4-466B-A72C-A509F4EEB3D2}" destId="{8F435955-8D28-4E33-9C6E-55D2EF9C8701}" srcOrd="10" destOrd="0" parTransId="{E0FC773A-EC17-4DD3-9EF0-580D5BF7622A}" sibTransId="{1531ADC0-34F9-44EC-90F0-91995D453355}"/>
    <dgm:cxn modelId="{FABCFCCA-6B78-4649-9518-08C187CC4833}" type="presOf" srcId="{60CA3963-1C4D-4EB3-A4C8-8035E86A6226}" destId="{28657958-C772-42E4-BD8A-C044E30F9A0A}" srcOrd="0" destOrd="0" presId="urn:microsoft.com/office/officeart/2005/8/layout/default"/>
    <dgm:cxn modelId="{E8EF0FDB-59BD-4773-B9B8-8143D1563920}" type="presOf" srcId="{24E1C98C-4297-4EAA-9CB3-D45240E4A766}" destId="{CD36D116-FB17-403C-8AD8-F9F09EB44BD6}" srcOrd="0" destOrd="0" presId="urn:microsoft.com/office/officeart/2005/8/layout/default"/>
    <dgm:cxn modelId="{A2D469E1-7462-4293-974E-B510DAB86E98}" type="presOf" srcId="{CFE58FA6-5BA0-4A3F-8D18-2C3A77630FDD}" destId="{9D73DC65-D8E3-43F5-9177-4999C2EE79D1}" srcOrd="0" destOrd="0" presId="urn:microsoft.com/office/officeart/2005/8/layout/default"/>
    <dgm:cxn modelId="{385695ED-D145-407F-A0B7-85A11927844D}" type="presOf" srcId="{B8AA346A-EF17-436A-A5EC-EC303C65A801}" destId="{92295AD1-8DEA-454F-900A-BC803CFFB0C3}" srcOrd="0" destOrd="0" presId="urn:microsoft.com/office/officeart/2005/8/layout/default"/>
    <dgm:cxn modelId="{D9817DF9-AF1E-4325-9A6C-C2D6BF437A74}" srcId="{08371188-BEC4-466B-A72C-A509F4EEB3D2}" destId="{50C73C8E-49E7-4CFF-AFA8-41A183C234F9}" srcOrd="9" destOrd="0" parTransId="{65DE6490-D53E-4D31-80D6-75594939BDC0}" sibTransId="{67E2C617-A856-405A-A2E3-C45EF0A6493D}"/>
    <dgm:cxn modelId="{388F5E69-2832-470C-9D74-1358B1299A40}" type="presParOf" srcId="{ADD1564C-379B-4AF1-8DCD-963F73AAEB92}" destId="{28657958-C772-42E4-BD8A-C044E30F9A0A}" srcOrd="0" destOrd="0" presId="urn:microsoft.com/office/officeart/2005/8/layout/default"/>
    <dgm:cxn modelId="{080EBD89-DF83-4C2F-8152-3FDFA6478404}" type="presParOf" srcId="{ADD1564C-379B-4AF1-8DCD-963F73AAEB92}" destId="{18377B56-31ED-4C45-8DCF-D15A8FDBA81C}" srcOrd="1" destOrd="0" presId="urn:microsoft.com/office/officeart/2005/8/layout/default"/>
    <dgm:cxn modelId="{8D16FCC0-9906-41AC-A960-11B8FFC66E80}" type="presParOf" srcId="{ADD1564C-379B-4AF1-8DCD-963F73AAEB92}" destId="{9D73DC65-D8E3-43F5-9177-4999C2EE79D1}" srcOrd="2" destOrd="0" presId="urn:microsoft.com/office/officeart/2005/8/layout/default"/>
    <dgm:cxn modelId="{EC1F89BE-F18D-4F01-8E60-0DBDAD2D5053}" type="presParOf" srcId="{ADD1564C-379B-4AF1-8DCD-963F73AAEB92}" destId="{8E68A7F8-D73A-45F9-A8E7-2A7785C391D1}" srcOrd="3" destOrd="0" presId="urn:microsoft.com/office/officeart/2005/8/layout/default"/>
    <dgm:cxn modelId="{1F15D0E1-5DA0-4C53-98B4-EED40BBDAF35}" type="presParOf" srcId="{ADD1564C-379B-4AF1-8DCD-963F73AAEB92}" destId="{26721B2A-D8BC-4DFB-84E4-952265389918}" srcOrd="4" destOrd="0" presId="urn:microsoft.com/office/officeart/2005/8/layout/default"/>
    <dgm:cxn modelId="{10191574-33C8-424A-923D-98CD93B12903}" type="presParOf" srcId="{ADD1564C-379B-4AF1-8DCD-963F73AAEB92}" destId="{EA541456-6C28-43EA-AB16-9DD5DBA8D6BE}" srcOrd="5" destOrd="0" presId="urn:microsoft.com/office/officeart/2005/8/layout/default"/>
    <dgm:cxn modelId="{9EB3FBA5-1E1D-454A-B4E4-FB03B57987DB}" type="presParOf" srcId="{ADD1564C-379B-4AF1-8DCD-963F73AAEB92}" destId="{9A6BC9FE-BCDC-4BF4-8876-D36F70F78852}" srcOrd="6" destOrd="0" presId="urn:microsoft.com/office/officeart/2005/8/layout/default"/>
    <dgm:cxn modelId="{912F5DE6-6694-4EC2-8A91-128D9550FACD}" type="presParOf" srcId="{ADD1564C-379B-4AF1-8DCD-963F73AAEB92}" destId="{34A25120-F659-4D67-BC91-9D6B94E21CA1}" srcOrd="7" destOrd="0" presId="urn:microsoft.com/office/officeart/2005/8/layout/default"/>
    <dgm:cxn modelId="{175375B2-5226-40EE-B042-2B66D0C1A582}" type="presParOf" srcId="{ADD1564C-379B-4AF1-8DCD-963F73AAEB92}" destId="{74C05388-0201-42D5-B1DE-990546E81C3C}" srcOrd="8" destOrd="0" presId="urn:microsoft.com/office/officeart/2005/8/layout/default"/>
    <dgm:cxn modelId="{29E98DC3-A59C-4418-9AB1-8753B438A1B7}" type="presParOf" srcId="{ADD1564C-379B-4AF1-8DCD-963F73AAEB92}" destId="{BAD15F1E-D042-4A8C-93DA-10A546CB3A63}" srcOrd="9" destOrd="0" presId="urn:microsoft.com/office/officeart/2005/8/layout/default"/>
    <dgm:cxn modelId="{E0060E6A-042F-4406-8DBE-27AD6704B693}" type="presParOf" srcId="{ADD1564C-379B-4AF1-8DCD-963F73AAEB92}" destId="{1D29B54A-7D45-429E-B4BA-186B783E142C}" srcOrd="10" destOrd="0" presId="urn:microsoft.com/office/officeart/2005/8/layout/default"/>
    <dgm:cxn modelId="{4340CBF5-7AFD-4ED6-AFA8-C59A5F1AB1CE}" type="presParOf" srcId="{ADD1564C-379B-4AF1-8DCD-963F73AAEB92}" destId="{A21C784D-D673-46C6-94E2-5F21061FD898}" srcOrd="11" destOrd="0" presId="urn:microsoft.com/office/officeart/2005/8/layout/default"/>
    <dgm:cxn modelId="{414DDE23-2802-40A4-99D7-8C84DFEC9DF4}" type="presParOf" srcId="{ADD1564C-379B-4AF1-8DCD-963F73AAEB92}" destId="{92295AD1-8DEA-454F-900A-BC803CFFB0C3}" srcOrd="12" destOrd="0" presId="urn:microsoft.com/office/officeart/2005/8/layout/default"/>
    <dgm:cxn modelId="{24B7344E-D98E-419D-9F25-8F7A628C759E}" type="presParOf" srcId="{ADD1564C-379B-4AF1-8DCD-963F73AAEB92}" destId="{B32E6E68-9477-492E-87B0-06DDE25B9509}" srcOrd="13" destOrd="0" presId="urn:microsoft.com/office/officeart/2005/8/layout/default"/>
    <dgm:cxn modelId="{F68B9EC3-7038-4B74-B40A-BA4167C00539}" type="presParOf" srcId="{ADD1564C-379B-4AF1-8DCD-963F73AAEB92}" destId="{D719670D-8606-4927-9371-3A513E6DE9F9}" srcOrd="14" destOrd="0" presId="urn:microsoft.com/office/officeart/2005/8/layout/default"/>
    <dgm:cxn modelId="{CE5B7D9E-F625-4621-9C64-71C442F0C47A}" type="presParOf" srcId="{ADD1564C-379B-4AF1-8DCD-963F73AAEB92}" destId="{B37F1AF3-17F9-4AED-AC4E-C8D8F7EF7F57}" srcOrd="15" destOrd="0" presId="urn:microsoft.com/office/officeart/2005/8/layout/default"/>
    <dgm:cxn modelId="{EC7A3364-8BB1-4B48-8ACD-EF78B6F30DDE}" type="presParOf" srcId="{ADD1564C-379B-4AF1-8DCD-963F73AAEB92}" destId="{5285023F-BAA0-44BF-84CC-4133CD6FD1FF}" srcOrd="16" destOrd="0" presId="urn:microsoft.com/office/officeart/2005/8/layout/default"/>
    <dgm:cxn modelId="{A50458E5-92A8-44D2-AF8D-B48ED82B1B6A}" type="presParOf" srcId="{ADD1564C-379B-4AF1-8DCD-963F73AAEB92}" destId="{8AAFE95F-B4F7-415E-8DA8-E16388A499D3}" srcOrd="17" destOrd="0" presId="urn:microsoft.com/office/officeart/2005/8/layout/default"/>
    <dgm:cxn modelId="{4C36D985-FA5C-47F1-B3E2-E15E2E9C42E4}" type="presParOf" srcId="{ADD1564C-379B-4AF1-8DCD-963F73AAEB92}" destId="{8C2CFE86-7A7D-43AB-89CC-8A218889DE81}" srcOrd="18" destOrd="0" presId="urn:microsoft.com/office/officeart/2005/8/layout/default"/>
    <dgm:cxn modelId="{2B16D9D5-EB17-4414-BD51-8C5860A4FC50}" type="presParOf" srcId="{ADD1564C-379B-4AF1-8DCD-963F73AAEB92}" destId="{50887543-7ADF-48E9-B0BC-69D6EB2AFC05}" srcOrd="19" destOrd="0" presId="urn:microsoft.com/office/officeart/2005/8/layout/default"/>
    <dgm:cxn modelId="{E7B55ED8-03AF-4801-9394-D0FBC5139298}" type="presParOf" srcId="{ADD1564C-379B-4AF1-8DCD-963F73AAEB92}" destId="{CF16514E-D71E-4CEE-AE9C-4D2D347721B1}" srcOrd="20" destOrd="0" presId="urn:microsoft.com/office/officeart/2005/8/layout/default"/>
    <dgm:cxn modelId="{733F123C-5EEE-4A36-BE36-BAAF20916659}" type="presParOf" srcId="{ADD1564C-379B-4AF1-8DCD-963F73AAEB92}" destId="{D34403A8-5D14-4422-B69F-D5D8E37F4FF8}" srcOrd="21" destOrd="0" presId="urn:microsoft.com/office/officeart/2005/8/layout/default"/>
    <dgm:cxn modelId="{93158B9B-B3A7-4490-A3CA-D8A67D831923}" type="presParOf" srcId="{ADD1564C-379B-4AF1-8DCD-963F73AAEB92}" destId="{CD36D116-FB17-403C-8AD8-F9F09EB44BD6}"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5CB8C1-17BF-4C8B-B8E8-5E432465A978}"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D8D70431-A3CF-4E6E-BFC8-AE12906ABED7}">
      <dgm:prSet custT="1"/>
      <dgm:spPr/>
      <dgm:t>
        <a:bodyPr/>
        <a:lstStyle/>
        <a:p>
          <a:r>
            <a:rPr lang="en-GB" sz="2000" b="1" dirty="0"/>
            <a:t>Target group: </a:t>
          </a:r>
          <a:endParaRPr lang="en-US" sz="2000" dirty="0"/>
        </a:p>
      </dgm:t>
    </dgm:pt>
    <dgm:pt modelId="{4E245A0B-BB8A-4A9E-9BEA-E29803008C52}" type="parTrans" cxnId="{8CFF354B-20CF-4452-812E-44B54615A8AF}">
      <dgm:prSet/>
      <dgm:spPr/>
      <dgm:t>
        <a:bodyPr/>
        <a:lstStyle/>
        <a:p>
          <a:endParaRPr lang="en-US" sz="1600"/>
        </a:p>
      </dgm:t>
    </dgm:pt>
    <dgm:pt modelId="{84C792C5-B1F9-433A-B1A6-8CF42E823198}" type="sibTrans" cxnId="{8CFF354B-20CF-4452-812E-44B54615A8AF}">
      <dgm:prSet custT="1"/>
      <dgm:spPr/>
      <dgm:t>
        <a:bodyPr/>
        <a:lstStyle/>
        <a:p>
          <a:endParaRPr lang="en-US" sz="1600"/>
        </a:p>
      </dgm:t>
    </dgm:pt>
    <dgm:pt modelId="{41B71346-AF93-4302-A495-EBAB1B53D22D}">
      <dgm:prSet custT="1"/>
      <dgm:spPr/>
      <dgm:t>
        <a:bodyPr/>
        <a:lstStyle/>
        <a:p>
          <a:r>
            <a:rPr lang="en-GB" sz="2000" dirty="0"/>
            <a:t>Portuguese-speaking immigrants and newcomers who struggle with UK systems, forms and documentation </a:t>
          </a:r>
          <a:endParaRPr lang="en-US" sz="2000" dirty="0"/>
        </a:p>
      </dgm:t>
    </dgm:pt>
    <dgm:pt modelId="{ED6B2C8E-E57F-43D5-993F-E671ABD1F9FB}" type="parTrans" cxnId="{65047C47-0A85-4996-AB49-7761DFB04A28}">
      <dgm:prSet/>
      <dgm:spPr/>
      <dgm:t>
        <a:bodyPr/>
        <a:lstStyle/>
        <a:p>
          <a:endParaRPr lang="en-US" sz="1600"/>
        </a:p>
      </dgm:t>
    </dgm:pt>
    <dgm:pt modelId="{C87E1F80-17F6-4DE8-9738-A953ACC16CD4}" type="sibTrans" cxnId="{65047C47-0A85-4996-AB49-7761DFB04A28}">
      <dgm:prSet custT="1"/>
      <dgm:spPr/>
      <dgm:t>
        <a:bodyPr/>
        <a:lstStyle/>
        <a:p>
          <a:endParaRPr lang="en-US" sz="1600"/>
        </a:p>
      </dgm:t>
    </dgm:pt>
    <dgm:pt modelId="{597BA59A-4DEB-43E0-A714-70BA52A38DEB}">
      <dgm:prSet custT="1"/>
      <dgm:spPr/>
      <dgm:t>
        <a:bodyPr/>
        <a:lstStyle/>
        <a:p>
          <a:r>
            <a:rPr lang="en-GB" sz="2000" b="1" dirty="0"/>
            <a:t>Unique Selling Points: </a:t>
          </a:r>
          <a:endParaRPr lang="en-US" sz="2000" dirty="0"/>
        </a:p>
      </dgm:t>
    </dgm:pt>
    <dgm:pt modelId="{4DA71160-6C33-4640-BBE0-72C646660C27}" type="parTrans" cxnId="{702D9833-FEBD-449F-9E0E-0CE18512F237}">
      <dgm:prSet/>
      <dgm:spPr/>
      <dgm:t>
        <a:bodyPr/>
        <a:lstStyle/>
        <a:p>
          <a:endParaRPr lang="en-US" sz="1600"/>
        </a:p>
      </dgm:t>
    </dgm:pt>
    <dgm:pt modelId="{ACA4BC83-C81F-4985-8239-41C158180486}" type="sibTrans" cxnId="{702D9833-FEBD-449F-9E0E-0CE18512F237}">
      <dgm:prSet custT="1"/>
      <dgm:spPr/>
      <dgm:t>
        <a:bodyPr/>
        <a:lstStyle/>
        <a:p>
          <a:endParaRPr lang="en-US" sz="1600"/>
        </a:p>
      </dgm:t>
    </dgm:pt>
    <dgm:pt modelId="{42288BD6-E85C-4EA8-992B-D66597A91A75}">
      <dgm:prSet custT="1"/>
      <dgm:spPr/>
      <dgm:t>
        <a:bodyPr/>
        <a:lstStyle/>
        <a:p>
          <a:r>
            <a:rPr lang="en-GB" sz="2000" dirty="0"/>
            <a:t>One to one support tailored to immigrant needs</a:t>
          </a:r>
          <a:endParaRPr lang="en-US" sz="2000" dirty="0"/>
        </a:p>
      </dgm:t>
    </dgm:pt>
    <dgm:pt modelId="{80ACD0B9-50A9-497A-BDDD-D875C9D440D2}" type="parTrans" cxnId="{2DB3C404-9CE5-4C43-89CF-828A4F427A95}">
      <dgm:prSet/>
      <dgm:spPr/>
      <dgm:t>
        <a:bodyPr/>
        <a:lstStyle/>
        <a:p>
          <a:endParaRPr lang="en-US" sz="1600"/>
        </a:p>
      </dgm:t>
    </dgm:pt>
    <dgm:pt modelId="{5346131F-2A0F-4B5F-8A72-419D2DE01969}" type="sibTrans" cxnId="{2DB3C404-9CE5-4C43-89CF-828A4F427A95}">
      <dgm:prSet custT="1"/>
      <dgm:spPr/>
      <dgm:t>
        <a:bodyPr/>
        <a:lstStyle/>
        <a:p>
          <a:endParaRPr lang="en-US" sz="1600"/>
        </a:p>
      </dgm:t>
    </dgm:pt>
    <dgm:pt modelId="{0E7C753E-FE89-4FCA-88F1-AA0DA210D21F}">
      <dgm:prSet custT="1"/>
      <dgm:spPr/>
      <dgm:t>
        <a:bodyPr/>
        <a:lstStyle/>
        <a:p>
          <a:r>
            <a:rPr lang="en-GB" sz="2000" dirty="0"/>
            <a:t>Affordable and transparent pricing</a:t>
          </a:r>
          <a:endParaRPr lang="en-US" sz="2000" dirty="0"/>
        </a:p>
      </dgm:t>
    </dgm:pt>
    <dgm:pt modelId="{715ABEC4-413D-4BBC-85CF-9F6DECB5BAA4}" type="parTrans" cxnId="{CA6452BA-D0AD-483F-B778-1FB787CDFAD7}">
      <dgm:prSet/>
      <dgm:spPr/>
      <dgm:t>
        <a:bodyPr/>
        <a:lstStyle/>
        <a:p>
          <a:endParaRPr lang="en-US" sz="1600"/>
        </a:p>
      </dgm:t>
    </dgm:pt>
    <dgm:pt modelId="{3B23463E-601D-41DA-B061-F72FB02AC2D8}" type="sibTrans" cxnId="{CA6452BA-D0AD-483F-B778-1FB787CDFAD7}">
      <dgm:prSet custT="1"/>
      <dgm:spPr/>
      <dgm:t>
        <a:bodyPr/>
        <a:lstStyle/>
        <a:p>
          <a:endParaRPr lang="en-US" sz="1600"/>
        </a:p>
      </dgm:t>
    </dgm:pt>
    <dgm:pt modelId="{E1A7B3A0-A225-4937-B6C3-0E98F3794D52}">
      <dgm:prSet custT="1"/>
      <dgm:spPr/>
      <dgm:t>
        <a:bodyPr/>
        <a:lstStyle/>
        <a:p>
          <a:r>
            <a:rPr lang="en-GB" sz="2000" dirty="0"/>
            <a:t>Community – focused approach built on trust , empathy and lived experience .</a:t>
          </a:r>
          <a:endParaRPr lang="en-US" sz="2000" dirty="0"/>
        </a:p>
      </dgm:t>
    </dgm:pt>
    <dgm:pt modelId="{7508FDD3-4710-47B7-821E-B249E11984D5}" type="parTrans" cxnId="{894BC19C-42C7-494B-9572-0CD4B56ED1B8}">
      <dgm:prSet/>
      <dgm:spPr/>
      <dgm:t>
        <a:bodyPr/>
        <a:lstStyle/>
        <a:p>
          <a:endParaRPr lang="en-US" sz="1600"/>
        </a:p>
      </dgm:t>
    </dgm:pt>
    <dgm:pt modelId="{202B85EA-1152-4BEC-8AFF-8326F04870B9}" type="sibTrans" cxnId="{894BC19C-42C7-494B-9572-0CD4B56ED1B8}">
      <dgm:prSet custT="1"/>
      <dgm:spPr/>
      <dgm:t>
        <a:bodyPr/>
        <a:lstStyle/>
        <a:p>
          <a:endParaRPr lang="en-US" sz="1600"/>
        </a:p>
      </dgm:t>
    </dgm:pt>
    <dgm:pt modelId="{F3DA2C89-B30D-4FDC-9794-D8A3448F8926}">
      <dgm:prSet custT="1"/>
      <dgm:spPr/>
      <dgm:t>
        <a:bodyPr/>
        <a:lstStyle/>
        <a:p>
          <a:r>
            <a:rPr lang="en-GB" sz="2000"/>
            <a:t>Reliable support that reduces stress and avoids costly mistakes. </a:t>
          </a:r>
          <a:br>
            <a:rPr lang="en-GB" sz="2000"/>
          </a:br>
          <a:endParaRPr lang="en-US" sz="2000"/>
        </a:p>
      </dgm:t>
    </dgm:pt>
    <dgm:pt modelId="{A2BC982B-0EF2-47C9-85F6-2EBB930D119A}" type="parTrans" cxnId="{DB477775-7FB7-4F59-8278-3F814B349308}">
      <dgm:prSet/>
      <dgm:spPr/>
      <dgm:t>
        <a:bodyPr/>
        <a:lstStyle/>
        <a:p>
          <a:endParaRPr lang="en-US" sz="1600"/>
        </a:p>
      </dgm:t>
    </dgm:pt>
    <dgm:pt modelId="{18C67F1B-64D9-438F-92E2-D25C4E63679C}" type="sibTrans" cxnId="{DB477775-7FB7-4F59-8278-3F814B349308}">
      <dgm:prSet custT="1"/>
      <dgm:spPr/>
      <dgm:t>
        <a:bodyPr/>
        <a:lstStyle/>
        <a:p>
          <a:endParaRPr lang="en-US" sz="1600"/>
        </a:p>
      </dgm:t>
    </dgm:pt>
    <dgm:pt modelId="{82D42AF9-186F-4889-8E64-C929120F4133}">
      <dgm:prSet custT="1"/>
      <dgm:spPr/>
      <dgm:t>
        <a:bodyPr/>
        <a:lstStyle/>
        <a:p>
          <a:r>
            <a:rPr lang="en-GB" sz="2000" b="1" dirty="0"/>
            <a:t>Marketing strategies:</a:t>
          </a:r>
          <a:endParaRPr lang="en-US" sz="2000" dirty="0"/>
        </a:p>
      </dgm:t>
    </dgm:pt>
    <dgm:pt modelId="{84A4C4F9-5D1D-4215-AB43-8FC7ACE64786}" type="parTrans" cxnId="{DCFA328D-CE01-4C29-BDAC-B7E1C6468A45}">
      <dgm:prSet/>
      <dgm:spPr/>
      <dgm:t>
        <a:bodyPr/>
        <a:lstStyle/>
        <a:p>
          <a:endParaRPr lang="en-US" sz="1600"/>
        </a:p>
      </dgm:t>
    </dgm:pt>
    <dgm:pt modelId="{1B22D696-E264-4677-87CE-B09B0854142E}" type="sibTrans" cxnId="{DCFA328D-CE01-4C29-BDAC-B7E1C6468A45}">
      <dgm:prSet custT="1"/>
      <dgm:spPr/>
      <dgm:t>
        <a:bodyPr/>
        <a:lstStyle/>
        <a:p>
          <a:endParaRPr lang="en-US" sz="1600"/>
        </a:p>
      </dgm:t>
    </dgm:pt>
    <dgm:pt modelId="{98AB2E2A-AE44-4EE2-8A8D-F26953DCF951}">
      <dgm:prSet custT="1"/>
      <dgm:spPr/>
      <dgm:t>
        <a:bodyPr/>
        <a:lstStyle/>
        <a:p>
          <a:r>
            <a:rPr lang="en-GB" sz="2000"/>
            <a:t>Engagement with local immigrant groups (churches, community  centres)</a:t>
          </a:r>
          <a:endParaRPr lang="en-US" sz="2000"/>
        </a:p>
      </dgm:t>
    </dgm:pt>
    <dgm:pt modelId="{3845B414-851A-4DBB-8594-8730C1404550}" type="parTrans" cxnId="{244A537B-29A3-4943-B51E-455B19957EC7}">
      <dgm:prSet/>
      <dgm:spPr/>
      <dgm:t>
        <a:bodyPr/>
        <a:lstStyle/>
        <a:p>
          <a:endParaRPr lang="en-US" sz="1600"/>
        </a:p>
      </dgm:t>
    </dgm:pt>
    <dgm:pt modelId="{1143FB2A-11CD-49C2-9284-97C96C8094E6}" type="sibTrans" cxnId="{244A537B-29A3-4943-B51E-455B19957EC7}">
      <dgm:prSet custT="1"/>
      <dgm:spPr/>
      <dgm:t>
        <a:bodyPr/>
        <a:lstStyle/>
        <a:p>
          <a:endParaRPr lang="en-US" sz="1600"/>
        </a:p>
      </dgm:t>
    </dgm:pt>
    <dgm:pt modelId="{02486AFC-5226-4BFC-BC82-088A033F83FA}">
      <dgm:prSet custT="1"/>
      <dgm:spPr/>
      <dgm:t>
        <a:bodyPr/>
        <a:lstStyle/>
        <a:p>
          <a:r>
            <a:rPr lang="en-GB" sz="2000"/>
            <a:t>Social Media </a:t>
          </a:r>
          <a:endParaRPr lang="en-US" sz="2000"/>
        </a:p>
      </dgm:t>
    </dgm:pt>
    <dgm:pt modelId="{AF2B3A29-3800-4072-97BA-683B68413468}" type="parTrans" cxnId="{7E5F2057-E19A-4CEE-AE2C-B42B75DABB3A}">
      <dgm:prSet/>
      <dgm:spPr/>
      <dgm:t>
        <a:bodyPr/>
        <a:lstStyle/>
        <a:p>
          <a:endParaRPr lang="en-US" sz="1600"/>
        </a:p>
      </dgm:t>
    </dgm:pt>
    <dgm:pt modelId="{5BE47F67-ACA8-4E2B-9191-1715457AC039}" type="sibTrans" cxnId="{7E5F2057-E19A-4CEE-AE2C-B42B75DABB3A}">
      <dgm:prSet custT="1"/>
      <dgm:spPr/>
      <dgm:t>
        <a:bodyPr/>
        <a:lstStyle/>
        <a:p>
          <a:endParaRPr lang="en-US" sz="1600"/>
        </a:p>
      </dgm:t>
    </dgm:pt>
    <dgm:pt modelId="{4AF5C979-60A7-4A94-8C80-F403BA9106ED}">
      <dgm:prSet custT="1"/>
      <dgm:spPr/>
      <dgm:t>
        <a:bodyPr/>
        <a:lstStyle/>
        <a:p>
          <a:r>
            <a:rPr lang="en-GB" sz="2000" dirty="0"/>
            <a:t>Word of mouth referrals</a:t>
          </a:r>
          <a:endParaRPr lang="en-US" sz="2000" dirty="0"/>
        </a:p>
      </dgm:t>
    </dgm:pt>
    <dgm:pt modelId="{933683ED-2099-4B0E-A245-D7AE94428D36}" type="parTrans" cxnId="{FA4A2E7C-62BC-4CEF-A56D-54973A94EDD5}">
      <dgm:prSet/>
      <dgm:spPr/>
      <dgm:t>
        <a:bodyPr/>
        <a:lstStyle/>
        <a:p>
          <a:endParaRPr lang="en-US" sz="1600"/>
        </a:p>
      </dgm:t>
    </dgm:pt>
    <dgm:pt modelId="{AA754155-935C-4EAC-B9FF-E6551BD34B16}" type="sibTrans" cxnId="{FA4A2E7C-62BC-4CEF-A56D-54973A94EDD5}">
      <dgm:prSet custT="1"/>
      <dgm:spPr/>
      <dgm:t>
        <a:bodyPr/>
        <a:lstStyle/>
        <a:p>
          <a:endParaRPr lang="en-US" sz="1600"/>
        </a:p>
      </dgm:t>
    </dgm:pt>
    <dgm:pt modelId="{982A78D7-28FF-4792-8C4A-8FA524BF3EB1}">
      <dgm:prSet custT="1"/>
      <dgm:spPr/>
      <dgm:t>
        <a:bodyPr/>
        <a:lstStyle/>
        <a:p>
          <a:r>
            <a:rPr lang="en-GB" sz="2000"/>
            <a:t>Partnership</a:t>
          </a:r>
          <a:endParaRPr lang="en-US" sz="2000"/>
        </a:p>
      </dgm:t>
    </dgm:pt>
    <dgm:pt modelId="{86D2FD95-B789-483F-AB84-F8B4139367AF}" type="parTrans" cxnId="{6150111B-7BA1-42FE-9093-07015418D021}">
      <dgm:prSet/>
      <dgm:spPr/>
      <dgm:t>
        <a:bodyPr/>
        <a:lstStyle/>
        <a:p>
          <a:endParaRPr lang="en-US" sz="1600"/>
        </a:p>
      </dgm:t>
    </dgm:pt>
    <dgm:pt modelId="{96CE0A97-07C6-4CC2-9B9C-1E5C49EB6D74}" type="sibTrans" cxnId="{6150111B-7BA1-42FE-9093-07015418D021}">
      <dgm:prSet custT="1"/>
      <dgm:spPr/>
      <dgm:t>
        <a:bodyPr/>
        <a:lstStyle/>
        <a:p>
          <a:endParaRPr lang="en-US" sz="1600"/>
        </a:p>
      </dgm:t>
    </dgm:pt>
    <dgm:pt modelId="{7AF3EB8E-3FE6-4993-813A-0BCD4B53DE94}">
      <dgm:prSet custT="1"/>
      <dgm:spPr/>
      <dgm:t>
        <a:bodyPr/>
        <a:lstStyle/>
        <a:p>
          <a:r>
            <a:rPr lang="en-US" sz="2000" dirty="0"/>
            <a:t>Online visibility</a:t>
          </a:r>
        </a:p>
      </dgm:t>
    </dgm:pt>
    <dgm:pt modelId="{688F0273-BFC4-4749-8D5C-F4A5669423C5}" type="parTrans" cxnId="{4E4BB115-FA52-4BC4-A068-8E5409BF1C68}">
      <dgm:prSet/>
      <dgm:spPr/>
      <dgm:t>
        <a:bodyPr/>
        <a:lstStyle/>
        <a:p>
          <a:endParaRPr lang="en-US" sz="1600"/>
        </a:p>
      </dgm:t>
    </dgm:pt>
    <dgm:pt modelId="{D4409624-9CAE-4076-9DC7-6387188E01DC}" type="sibTrans" cxnId="{4E4BB115-FA52-4BC4-A068-8E5409BF1C68}">
      <dgm:prSet/>
      <dgm:spPr/>
      <dgm:t>
        <a:bodyPr/>
        <a:lstStyle/>
        <a:p>
          <a:endParaRPr lang="en-US" sz="1600"/>
        </a:p>
      </dgm:t>
    </dgm:pt>
    <dgm:pt modelId="{0F1CE192-73E7-4592-BFF0-B9FFB3FC7A07}" type="pres">
      <dgm:prSet presAssocID="{085CB8C1-17BF-4C8B-B8E8-5E432465A978}" presName="vert0" presStyleCnt="0">
        <dgm:presLayoutVars>
          <dgm:dir/>
          <dgm:animOne val="branch"/>
          <dgm:animLvl val="lvl"/>
        </dgm:presLayoutVars>
      </dgm:prSet>
      <dgm:spPr/>
    </dgm:pt>
    <dgm:pt modelId="{F45A763F-2DB1-4D84-8099-6A2A8A49E804}" type="pres">
      <dgm:prSet presAssocID="{D8D70431-A3CF-4E6E-BFC8-AE12906ABED7}" presName="thickLine" presStyleLbl="alignNode1" presStyleIdx="0" presStyleCnt="13"/>
      <dgm:spPr/>
    </dgm:pt>
    <dgm:pt modelId="{4E67BBFB-C5A9-459E-9B32-40EF745B3D71}" type="pres">
      <dgm:prSet presAssocID="{D8D70431-A3CF-4E6E-BFC8-AE12906ABED7}" presName="horz1" presStyleCnt="0"/>
      <dgm:spPr/>
    </dgm:pt>
    <dgm:pt modelId="{0B90A8F7-F0C9-4FA5-94EB-C2C0222415BB}" type="pres">
      <dgm:prSet presAssocID="{D8D70431-A3CF-4E6E-BFC8-AE12906ABED7}" presName="tx1" presStyleLbl="revTx" presStyleIdx="0" presStyleCnt="13"/>
      <dgm:spPr/>
    </dgm:pt>
    <dgm:pt modelId="{B4CB2216-C1D7-4B40-9382-231723824599}" type="pres">
      <dgm:prSet presAssocID="{D8D70431-A3CF-4E6E-BFC8-AE12906ABED7}" presName="vert1" presStyleCnt="0"/>
      <dgm:spPr/>
    </dgm:pt>
    <dgm:pt modelId="{825193CD-E7AF-42D3-BCE3-74C8078635D4}" type="pres">
      <dgm:prSet presAssocID="{41B71346-AF93-4302-A495-EBAB1B53D22D}" presName="thickLine" presStyleLbl="alignNode1" presStyleIdx="1" presStyleCnt="13"/>
      <dgm:spPr/>
    </dgm:pt>
    <dgm:pt modelId="{09919BEA-FA25-4816-8C48-F0BC6202AA3F}" type="pres">
      <dgm:prSet presAssocID="{41B71346-AF93-4302-A495-EBAB1B53D22D}" presName="horz1" presStyleCnt="0"/>
      <dgm:spPr/>
    </dgm:pt>
    <dgm:pt modelId="{60DC55A3-3FAB-44DA-ABEC-2820A99AFC47}" type="pres">
      <dgm:prSet presAssocID="{41B71346-AF93-4302-A495-EBAB1B53D22D}" presName="tx1" presStyleLbl="revTx" presStyleIdx="1" presStyleCnt="13"/>
      <dgm:spPr/>
    </dgm:pt>
    <dgm:pt modelId="{FA29B5C3-05AC-453A-BF82-501AA96FC813}" type="pres">
      <dgm:prSet presAssocID="{41B71346-AF93-4302-A495-EBAB1B53D22D}" presName="vert1" presStyleCnt="0"/>
      <dgm:spPr/>
    </dgm:pt>
    <dgm:pt modelId="{AFF16BA5-911E-426A-848E-1BDED97F5C2F}" type="pres">
      <dgm:prSet presAssocID="{597BA59A-4DEB-43E0-A714-70BA52A38DEB}" presName="thickLine" presStyleLbl="alignNode1" presStyleIdx="2" presStyleCnt="13"/>
      <dgm:spPr/>
    </dgm:pt>
    <dgm:pt modelId="{57CB7CFD-5922-4B3D-A9AC-55F7A6056739}" type="pres">
      <dgm:prSet presAssocID="{597BA59A-4DEB-43E0-A714-70BA52A38DEB}" presName="horz1" presStyleCnt="0"/>
      <dgm:spPr/>
    </dgm:pt>
    <dgm:pt modelId="{923B5A88-3873-457D-96DE-41B6F74DBD35}" type="pres">
      <dgm:prSet presAssocID="{597BA59A-4DEB-43E0-A714-70BA52A38DEB}" presName="tx1" presStyleLbl="revTx" presStyleIdx="2" presStyleCnt="13"/>
      <dgm:spPr/>
    </dgm:pt>
    <dgm:pt modelId="{F9D30B96-5289-4498-88F3-AB9104AEA22C}" type="pres">
      <dgm:prSet presAssocID="{597BA59A-4DEB-43E0-A714-70BA52A38DEB}" presName="vert1" presStyleCnt="0"/>
      <dgm:spPr/>
    </dgm:pt>
    <dgm:pt modelId="{D8EA3C7F-175B-4D5C-A58E-ABAD94F04F10}" type="pres">
      <dgm:prSet presAssocID="{42288BD6-E85C-4EA8-992B-D66597A91A75}" presName="thickLine" presStyleLbl="alignNode1" presStyleIdx="3" presStyleCnt="13"/>
      <dgm:spPr/>
    </dgm:pt>
    <dgm:pt modelId="{6E47C602-7D8A-4B3F-9B61-F5C76D47ED45}" type="pres">
      <dgm:prSet presAssocID="{42288BD6-E85C-4EA8-992B-D66597A91A75}" presName="horz1" presStyleCnt="0"/>
      <dgm:spPr/>
    </dgm:pt>
    <dgm:pt modelId="{4ADC8977-693A-44D4-9420-2166F5AFDD71}" type="pres">
      <dgm:prSet presAssocID="{42288BD6-E85C-4EA8-992B-D66597A91A75}" presName="tx1" presStyleLbl="revTx" presStyleIdx="3" presStyleCnt="13"/>
      <dgm:spPr/>
    </dgm:pt>
    <dgm:pt modelId="{5DA8D7B7-17A7-4964-8632-6BA2A400B00F}" type="pres">
      <dgm:prSet presAssocID="{42288BD6-E85C-4EA8-992B-D66597A91A75}" presName="vert1" presStyleCnt="0"/>
      <dgm:spPr/>
    </dgm:pt>
    <dgm:pt modelId="{411AB78C-82CE-4CFF-8565-9E45F3505E22}" type="pres">
      <dgm:prSet presAssocID="{0E7C753E-FE89-4FCA-88F1-AA0DA210D21F}" presName="thickLine" presStyleLbl="alignNode1" presStyleIdx="4" presStyleCnt="13"/>
      <dgm:spPr/>
    </dgm:pt>
    <dgm:pt modelId="{C8BF84BE-4540-4C10-AEE6-29CC5D8CEBFB}" type="pres">
      <dgm:prSet presAssocID="{0E7C753E-FE89-4FCA-88F1-AA0DA210D21F}" presName="horz1" presStyleCnt="0"/>
      <dgm:spPr/>
    </dgm:pt>
    <dgm:pt modelId="{B8EA340A-93F1-4131-A343-E5FD74E49FAE}" type="pres">
      <dgm:prSet presAssocID="{0E7C753E-FE89-4FCA-88F1-AA0DA210D21F}" presName="tx1" presStyleLbl="revTx" presStyleIdx="4" presStyleCnt="13"/>
      <dgm:spPr/>
    </dgm:pt>
    <dgm:pt modelId="{63419C37-A44F-4CA7-8B82-351A09326D12}" type="pres">
      <dgm:prSet presAssocID="{0E7C753E-FE89-4FCA-88F1-AA0DA210D21F}" presName="vert1" presStyleCnt="0"/>
      <dgm:spPr/>
    </dgm:pt>
    <dgm:pt modelId="{A15CC120-2147-41E7-BD4E-DC5E0F529DD5}" type="pres">
      <dgm:prSet presAssocID="{E1A7B3A0-A225-4937-B6C3-0E98F3794D52}" presName="thickLine" presStyleLbl="alignNode1" presStyleIdx="5" presStyleCnt="13"/>
      <dgm:spPr/>
    </dgm:pt>
    <dgm:pt modelId="{ED60C640-C2BF-4E20-BD17-DB8439A86538}" type="pres">
      <dgm:prSet presAssocID="{E1A7B3A0-A225-4937-B6C3-0E98F3794D52}" presName="horz1" presStyleCnt="0"/>
      <dgm:spPr/>
    </dgm:pt>
    <dgm:pt modelId="{A36DC21A-037E-47E6-97CE-27EAD78C1162}" type="pres">
      <dgm:prSet presAssocID="{E1A7B3A0-A225-4937-B6C3-0E98F3794D52}" presName="tx1" presStyleLbl="revTx" presStyleIdx="5" presStyleCnt="13"/>
      <dgm:spPr/>
    </dgm:pt>
    <dgm:pt modelId="{B0872F1A-701E-4E78-AB13-72B51B790BA2}" type="pres">
      <dgm:prSet presAssocID="{E1A7B3A0-A225-4937-B6C3-0E98F3794D52}" presName="vert1" presStyleCnt="0"/>
      <dgm:spPr/>
    </dgm:pt>
    <dgm:pt modelId="{8C10795C-67FF-4F60-B0F4-18D21742DB6F}" type="pres">
      <dgm:prSet presAssocID="{F3DA2C89-B30D-4FDC-9794-D8A3448F8926}" presName="thickLine" presStyleLbl="alignNode1" presStyleIdx="6" presStyleCnt="13"/>
      <dgm:spPr/>
    </dgm:pt>
    <dgm:pt modelId="{E7CA8E27-0FC2-4E7A-A633-2072D65C9F20}" type="pres">
      <dgm:prSet presAssocID="{F3DA2C89-B30D-4FDC-9794-D8A3448F8926}" presName="horz1" presStyleCnt="0"/>
      <dgm:spPr/>
    </dgm:pt>
    <dgm:pt modelId="{55C54011-69DB-4BE1-A4AA-B0D4002718CD}" type="pres">
      <dgm:prSet presAssocID="{F3DA2C89-B30D-4FDC-9794-D8A3448F8926}" presName="tx1" presStyleLbl="revTx" presStyleIdx="6" presStyleCnt="13"/>
      <dgm:spPr/>
    </dgm:pt>
    <dgm:pt modelId="{0B554AF6-02B3-49A2-A116-687094BE776E}" type="pres">
      <dgm:prSet presAssocID="{F3DA2C89-B30D-4FDC-9794-D8A3448F8926}" presName="vert1" presStyleCnt="0"/>
      <dgm:spPr/>
    </dgm:pt>
    <dgm:pt modelId="{FB549CB6-06A2-4769-B77C-551D30C8002B}" type="pres">
      <dgm:prSet presAssocID="{82D42AF9-186F-4889-8E64-C929120F4133}" presName="thickLine" presStyleLbl="alignNode1" presStyleIdx="7" presStyleCnt="13"/>
      <dgm:spPr/>
    </dgm:pt>
    <dgm:pt modelId="{02BAD3DD-4BC3-4719-95BC-C5D670B07F79}" type="pres">
      <dgm:prSet presAssocID="{82D42AF9-186F-4889-8E64-C929120F4133}" presName="horz1" presStyleCnt="0"/>
      <dgm:spPr/>
    </dgm:pt>
    <dgm:pt modelId="{7CC78EEA-450B-46E4-8939-990537FFD933}" type="pres">
      <dgm:prSet presAssocID="{82D42AF9-186F-4889-8E64-C929120F4133}" presName="tx1" presStyleLbl="revTx" presStyleIdx="7" presStyleCnt="13"/>
      <dgm:spPr/>
    </dgm:pt>
    <dgm:pt modelId="{14BF53B4-8EBD-4247-B4BB-B387E5854B13}" type="pres">
      <dgm:prSet presAssocID="{82D42AF9-186F-4889-8E64-C929120F4133}" presName="vert1" presStyleCnt="0"/>
      <dgm:spPr/>
    </dgm:pt>
    <dgm:pt modelId="{3ACF0F70-E242-4B94-8A1E-EA929217165B}" type="pres">
      <dgm:prSet presAssocID="{98AB2E2A-AE44-4EE2-8A8D-F26953DCF951}" presName="thickLine" presStyleLbl="alignNode1" presStyleIdx="8" presStyleCnt="13"/>
      <dgm:spPr/>
    </dgm:pt>
    <dgm:pt modelId="{E43162A2-0BAA-4794-9DC0-F38861FED93A}" type="pres">
      <dgm:prSet presAssocID="{98AB2E2A-AE44-4EE2-8A8D-F26953DCF951}" presName="horz1" presStyleCnt="0"/>
      <dgm:spPr/>
    </dgm:pt>
    <dgm:pt modelId="{92216852-CFDE-440A-8B9B-7003908B9F5B}" type="pres">
      <dgm:prSet presAssocID="{98AB2E2A-AE44-4EE2-8A8D-F26953DCF951}" presName="tx1" presStyleLbl="revTx" presStyleIdx="8" presStyleCnt="13"/>
      <dgm:spPr/>
    </dgm:pt>
    <dgm:pt modelId="{89A158E9-4992-4A74-98E8-A56DDD978EA2}" type="pres">
      <dgm:prSet presAssocID="{98AB2E2A-AE44-4EE2-8A8D-F26953DCF951}" presName="vert1" presStyleCnt="0"/>
      <dgm:spPr/>
    </dgm:pt>
    <dgm:pt modelId="{C08E6928-59C0-43F7-939D-4457D798996E}" type="pres">
      <dgm:prSet presAssocID="{02486AFC-5226-4BFC-BC82-088A033F83FA}" presName="thickLine" presStyleLbl="alignNode1" presStyleIdx="9" presStyleCnt="13"/>
      <dgm:spPr/>
    </dgm:pt>
    <dgm:pt modelId="{23864988-0404-4E0D-AD5B-64ACA4332CB4}" type="pres">
      <dgm:prSet presAssocID="{02486AFC-5226-4BFC-BC82-088A033F83FA}" presName="horz1" presStyleCnt="0"/>
      <dgm:spPr/>
    </dgm:pt>
    <dgm:pt modelId="{FC9B8A86-CC12-497D-88FA-86A6F17B9CDC}" type="pres">
      <dgm:prSet presAssocID="{02486AFC-5226-4BFC-BC82-088A033F83FA}" presName="tx1" presStyleLbl="revTx" presStyleIdx="9" presStyleCnt="13"/>
      <dgm:spPr/>
    </dgm:pt>
    <dgm:pt modelId="{B71E2E37-BCC0-4EA7-BE50-3B6CF211E339}" type="pres">
      <dgm:prSet presAssocID="{02486AFC-5226-4BFC-BC82-088A033F83FA}" presName="vert1" presStyleCnt="0"/>
      <dgm:spPr/>
    </dgm:pt>
    <dgm:pt modelId="{C0D18B78-69F0-496E-9D9B-BA4F4A27F2E0}" type="pres">
      <dgm:prSet presAssocID="{4AF5C979-60A7-4A94-8C80-F403BA9106ED}" presName="thickLine" presStyleLbl="alignNode1" presStyleIdx="10" presStyleCnt="13"/>
      <dgm:spPr/>
    </dgm:pt>
    <dgm:pt modelId="{1967A1E9-D05E-44EB-BC7A-3B0E228A4C24}" type="pres">
      <dgm:prSet presAssocID="{4AF5C979-60A7-4A94-8C80-F403BA9106ED}" presName="horz1" presStyleCnt="0"/>
      <dgm:spPr/>
    </dgm:pt>
    <dgm:pt modelId="{B5FF4C6E-7111-4744-A73E-5A2D6332D589}" type="pres">
      <dgm:prSet presAssocID="{4AF5C979-60A7-4A94-8C80-F403BA9106ED}" presName="tx1" presStyleLbl="revTx" presStyleIdx="10" presStyleCnt="13"/>
      <dgm:spPr/>
    </dgm:pt>
    <dgm:pt modelId="{3F9C7E24-74DC-4B21-BD66-E6846ED7A8F7}" type="pres">
      <dgm:prSet presAssocID="{4AF5C979-60A7-4A94-8C80-F403BA9106ED}" presName="vert1" presStyleCnt="0"/>
      <dgm:spPr/>
    </dgm:pt>
    <dgm:pt modelId="{036B8CF1-5EFA-4DE0-AFB3-22E39E23A5A5}" type="pres">
      <dgm:prSet presAssocID="{982A78D7-28FF-4792-8C4A-8FA524BF3EB1}" presName="thickLine" presStyleLbl="alignNode1" presStyleIdx="11" presStyleCnt="13"/>
      <dgm:spPr/>
    </dgm:pt>
    <dgm:pt modelId="{D12B63FE-32A7-4679-BB5E-316A42904C11}" type="pres">
      <dgm:prSet presAssocID="{982A78D7-28FF-4792-8C4A-8FA524BF3EB1}" presName="horz1" presStyleCnt="0"/>
      <dgm:spPr/>
    </dgm:pt>
    <dgm:pt modelId="{3E5D82C3-EF6D-4747-9FD2-2618B258825E}" type="pres">
      <dgm:prSet presAssocID="{982A78D7-28FF-4792-8C4A-8FA524BF3EB1}" presName="tx1" presStyleLbl="revTx" presStyleIdx="11" presStyleCnt="13"/>
      <dgm:spPr/>
    </dgm:pt>
    <dgm:pt modelId="{88DD090D-83CD-44FE-99DF-68D8F1FC25D2}" type="pres">
      <dgm:prSet presAssocID="{982A78D7-28FF-4792-8C4A-8FA524BF3EB1}" presName="vert1" presStyleCnt="0"/>
      <dgm:spPr/>
    </dgm:pt>
    <dgm:pt modelId="{4D26892E-3F1F-4D65-83FD-3516690F5D8C}" type="pres">
      <dgm:prSet presAssocID="{7AF3EB8E-3FE6-4993-813A-0BCD4B53DE94}" presName="thickLine" presStyleLbl="alignNode1" presStyleIdx="12" presStyleCnt="13"/>
      <dgm:spPr/>
    </dgm:pt>
    <dgm:pt modelId="{20239087-75FF-4ABA-AA88-8BAFC531B001}" type="pres">
      <dgm:prSet presAssocID="{7AF3EB8E-3FE6-4993-813A-0BCD4B53DE94}" presName="horz1" presStyleCnt="0"/>
      <dgm:spPr/>
    </dgm:pt>
    <dgm:pt modelId="{0D862417-E5DD-43C4-956B-CFD9E07C50B4}" type="pres">
      <dgm:prSet presAssocID="{7AF3EB8E-3FE6-4993-813A-0BCD4B53DE94}" presName="tx1" presStyleLbl="revTx" presStyleIdx="12" presStyleCnt="13"/>
      <dgm:spPr/>
    </dgm:pt>
    <dgm:pt modelId="{6279D3BF-BD84-4620-BAA1-11BEF6CA5C46}" type="pres">
      <dgm:prSet presAssocID="{7AF3EB8E-3FE6-4993-813A-0BCD4B53DE94}" presName="vert1" presStyleCnt="0"/>
      <dgm:spPr/>
    </dgm:pt>
  </dgm:ptLst>
  <dgm:cxnLst>
    <dgm:cxn modelId="{2DB3C404-9CE5-4C43-89CF-828A4F427A95}" srcId="{085CB8C1-17BF-4C8B-B8E8-5E432465A978}" destId="{42288BD6-E85C-4EA8-992B-D66597A91A75}" srcOrd="3" destOrd="0" parTransId="{80ACD0B9-50A9-497A-BDDD-D875C9D440D2}" sibTransId="{5346131F-2A0F-4B5F-8A72-419D2DE01969}"/>
    <dgm:cxn modelId="{EFCC4207-FF9D-4383-B639-A4B471B40263}" type="presOf" srcId="{02486AFC-5226-4BFC-BC82-088A033F83FA}" destId="{FC9B8A86-CC12-497D-88FA-86A6F17B9CDC}" srcOrd="0" destOrd="0" presId="urn:microsoft.com/office/officeart/2008/layout/LinedList"/>
    <dgm:cxn modelId="{4E4BB115-FA52-4BC4-A068-8E5409BF1C68}" srcId="{085CB8C1-17BF-4C8B-B8E8-5E432465A978}" destId="{7AF3EB8E-3FE6-4993-813A-0BCD4B53DE94}" srcOrd="12" destOrd="0" parTransId="{688F0273-BFC4-4749-8D5C-F4A5669423C5}" sibTransId="{D4409624-9CAE-4076-9DC7-6387188E01DC}"/>
    <dgm:cxn modelId="{6150111B-7BA1-42FE-9093-07015418D021}" srcId="{085CB8C1-17BF-4C8B-B8E8-5E432465A978}" destId="{982A78D7-28FF-4792-8C4A-8FA524BF3EB1}" srcOrd="11" destOrd="0" parTransId="{86D2FD95-B789-483F-AB84-F8B4139367AF}" sibTransId="{96CE0A97-07C6-4CC2-9B9C-1E5C49EB6D74}"/>
    <dgm:cxn modelId="{FA918B26-7749-4604-95BB-A1223BE8EB43}" type="presOf" srcId="{F3DA2C89-B30D-4FDC-9794-D8A3448F8926}" destId="{55C54011-69DB-4BE1-A4AA-B0D4002718CD}" srcOrd="0" destOrd="0" presId="urn:microsoft.com/office/officeart/2008/layout/LinedList"/>
    <dgm:cxn modelId="{C526752B-1220-42A7-9583-FCC50ABB3196}" type="presOf" srcId="{41B71346-AF93-4302-A495-EBAB1B53D22D}" destId="{60DC55A3-3FAB-44DA-ABEC-2820A99AFC47}" srcOrd="0" destOrd="0" presId="urn:microsoft.com/office/officeart/2008/layout/LinedList"/>
    <dgm:cxn modelId="{702D9833-FEBD-449F-9E0E-0CE18512F237}" srcId="{085CB8C1-17BF-4C8B-B8E8-5E432465A978}" destId="{597BA59A-4DEB-43E0-A714-70BA52A38DEB}" srcOrd="2" destOrd="0" parTransId="{4DA71160-6C33-4640-BBE0-72C646660C27}" sibTransId="{ACA4BC83-C81F-4985-8239-41C158180486}"/>
    <dgm:cxn modelId="{65047C47-0A85-4996-AB49-7761DFB04A28}" srcId="{085CB8C1-17BF-4C8B-B8E8-5E432465A978}" destId="{41B71346-AF93-4302-A495-EBAB1B53D22D}" srcOrd="1" destOrd="0" parTransId="{ED6B2C8E-E57F-43D5-993F-E671ABD1F9FB}" sibTransId="{C87E1F80-17F6-4DE8-9738-A953ACC16CD4}"/>
    <dgm:cxn modelId="{8CFF354B-20CF-4452-812E-44B54615A8AF}" srcId="{085CB8C1-17BF-4C8B-B8E8-5E432465A978}" destId="{D8D70431-A3CF-4E6E-BFC8-AE12906ABED7}" srcOrd="0" destOrd="0" parTransId="{4E245A0B-BB8A-4A9E-9BEA-E29803008C52}" sibTransId="{84C792C5-B1F9-433A-B1A6-8CF42E823198}"/>
    <dgm:cxn modelId="{DB477775-7FB7-4F59-8278-3F814B349308}" srcId="{085CB8C1-17BF-4C8B-B8E8-5E432465A978}" destId="{F3DA2C89-B30D-4FDC-9794-D8A3448F8926}" srcOrd="6" destOrd="0" parTransId="{A2BC982B-0EF2-47C9-85F6-2EBB930D119A}" sibTransId="{18C67F1B-64D9-438F-92E2-D25C4E63679C}"/>
    <dgm:cxn modelId="{5A526C56-06EB-4255-AC42-93EDAE47C376}" type="presOf" srcId="{E1A7B3A0-A225-4937-B6C3-0E98F3794D52}" destId="{A36DC21A-037E-47E6-97CE-27EAD78C1162}" srcOrd="0" destOrd="0" presId="urn:microsoft.com/office/officeart/2008/layout/LinedList"/>
    <dgm:cxn modelId="{7E5F2057-E19A-4CEE-AE2C-B42B75DABB3A}" srcId="{085CB8C1-17BF-4C8B-B8E8-5E432465A978}" destId="{02486AFC-5226-4BFC-BC82-088A033F83FA}" srcOrd="9" destOrd="0" parTransId="{AF2B3A29-3800-4072-97BA-683B68413468}" sibTransId="{5BE47F67-ACA8-4E2B-9191-1715457AC039}"/>
    <dgm:cxn modelId="{16485658-1610-48CF-9F2E-47F75ECB1F39}" type="presOf" srcId="{597BA59A-4DEB-43E0-A714-70BA52A38DEB}" destId="{923B5A88-3873-457D-96DE-41B6F74DBD35}" srcOrd="0" destOrd="0" presId="urn:microsoft.com/office/officeart/2008/layout/LinedList"/>
    <dgm:cxn modelId="{244A537B-29A3-4943-B51E-455B19957EC7}" srcId="{085CB8C1-17BF-4C8B-B8E8-5E432465A978}" destId="{98AB2E2A-AE44-4EE2-8A8D-F26953DCF951}" srcOrd="8" destOrd="0" parTransId="{3845B414-851A-4DBB-8594-8730C1404550}" sibTransId="{1143FB2A-11CD-49C2-9284-97C96C8094E6}"/>
    <dgm:cxn modelId="{FA4A2E7C-62BC-4CEF-A56D-54973A94EDD5}" srcId="{085CB8C1-17BF-4C8B-B8E8-5E432465A978}" destId="{4AF5C979-60A7-4A94-8C80-F403BA9106ED}" srcOrd="10" destOrd="0" parTransId="{933683ED-2099-4B0E-A245-D7AE94428D36}" sibTransId="{AA754155-935C-4EAC-B9FF-E6551BD34B16}"/>
    <dgm:cxn modelId="{984BF37D-0B27-4C20-85AE-F808B0EBB6DD}" type="presOf" srcId="{0E7C753E-FE89-4FCA-88F1-AA0DA210D21F}" destId="{B8EA340A-93F1-4131-A343-E5FD74E49FAE}" srcOrd="0" destOrd="0" presId="urn:microsoft.com/office/officeart/2008/layout/LinedList"/>
    <dgm:cxn modelId="{19DB978C-D1F5-4452-96BC-DCC81ECAF23E}" type="presOf" srcId="{42288BD6-E85C-4EA8-992B-D66597A91A75}" destId="{4ADC8977-693A-44D4-9420-2166F5AFDD71}" srcOrd="0" destOrd="0" presId="urn:microsoft.com/office/officeart/2008/layout/LinedList"/>
    <dgm:cxn modelId="{DCFA328D-CE01-4C29-BDAC-B7E1C6468A45}" srcId="{085CB8C1-17BF-4C8B-B8E8-5E432465A978}" destId="{82D42AF9-186F-4889-8E64-C929120F4133}" srcOrd="7" destOrd="0" parTransId="{84A4C4F9-5D1D-4215-AB43-8FC7ACE64786}" sibTransId="{1B22D696-E264-4677-87CE-B09B0854142E}"/>
    <dgm:cxn modelId="{86C60194-6F03-4C8D-BD7D-CAAC0AE6409B}" type="presOf" srcId="{82D42AF9-186F-4889-8E64-C929120F4133}" destId="{7CC78EEA-450B-46E4-8939-990537FFD933}" srcOrd="0" destOrd="0" presId="urn:microsoft.com/office/officeart/2008/layout/LinedList"/>
    <dgm:cxn modelId="{894BC19C-42C7-494B-9572-0CD4B56ED1B8}" srcId="{085CB8C1-17BF-4C8B-B8E8-5E432465A978}" destId="{E1A7B3A0-A225-4937-B6C3-0E98F3794D52}" srcOrd="5" destOrd="0" parTransId="{7508FDD3-4710-47B7-821E-B249E11984D5}" sibTransId="{202B85EA-1152-4BEC-8AFF-8326F04870B9}"/>
    <dgm:cxn modelId="{40AC3CAD-3A41-4F7D-9E20-C07F2F299F5E}" type="presOf" srcId="{98AB2E2A-AE44-4EE2-8A8D-F26953DCF951}" destId="{92216852-CFDE-440A-8B9B-7003908B9F5B}" srcOrd="0" destOrd="0" presId="urn:microsoft.com/office/officeart/2008/layout/LinedList"/>
    <dgm:cxn modelId="{24F73EB5-3389-475C-944E-0BEAC6604694}" type="presOf" srcId="{D8D70431-A3CF-4E6E-BFC8-AE12906ABED7}" destId="{0B90A8F7-F0C9-4FA5-94EB-C2C0222415BB}" srcOrd="0" destOrd="0" presId="urn:microsoft.com/office/officeart/2008/layout/LinedList"/>
    <dgm:cxn modelId="{CA6452BA-D0AD-483F-B778-1FB787CDFAD7}" srcId="{085CB8C1-17BF-4C8B-B8E8-5E432465A978}" destId="{0E7C753E-FE89-4FCA-88F1-AA0DA210D21F}" srcOrd="4" destOrd="0" parTransId="{715ABEC4-413D-4BBC-85CF-9F6DECB5BAA4}" sibTransId="{3B23463E-601D-41DA-B061-F72FB02AC2D8}"/>
    <dgm:cxn modelId="{F55BF9CA-05E0-4AE6-96E1-29BA879FF317}" type="presOf" srcId="{085CB8C1-17BF-4C8B-B8E8-5E432465A978}" destId="{0F1CE192-73E7-4592-BFF0-B9FFB3FC7A07}" srcOrd="0" destOrd="0" presId="urn:microsoft.com/office/officeart/2008/layout/LinedList"/>
    <dgm:cxn modelId="{9B817CD1-C817-4F75-B248-AAAF549D9524}" type="presOf" srcId="{4AF5C979-60A7-4A94-8C80-F403BA9106ED}" destId="{B5FF4C6E-7111-4744-A73E-5A2D6332D589}" srcOrd="0" destOrd="0" presId="urn:microsoft.com/office/officeart/2008/layout/LinedList"/>
    <dgm:cxn modelId="{D5EC4AE1-DB6A-4097-96A8-6F2638C08FB6}" type="presOf" srcId="{7AF3EB8E-3FE6-4993-813A-0BCD4B53DE94}" destId="{0D862417-E5DD-43C4-956B-CFD9E07C50B4}" srcOrd="0" destOrd="0" presId="urn:microsoft.com/office/officeart/2008/layout/LinedList"/>
    <dgm:cxn modelId="{3F1D9FFF-4274-4A71-A0E8-B56F331E85FA}" type="presOf" srcId="{982A78D7-28FF-4792-8C4A-8FA524BF3EB1}" destId="{3E5D82C3-EF6D-4747-9FD2-2618B258825E}" srcOrd="0" destOrd="0" presId="urn:microsoft.com/office/officeart/2008/layout/LinedList"/>
    <dgm:cxn modelId="{7B07BD9A-E1EC-4375-B202-807F97842B24}" type="presParOf" srcId="{0F1CE192-73E7-4592-BFF0-B9FFB3FC7A07}" destId="{F45A763F-2DB1-4D84-8099-6A2A8A49E804}" srcOrd="0" destOrd="0" presId="urn:microsoft.com/office/officeart/2008/layout/LinedList"/>
    <dgm:cxn modelId="{AA28FF92-208B-42FA-B13C-E62A1DCE2B93}" type="presParOf" srcId="{0F1CE192-73E7-4592-BFF0-B9FFB3FC7A07}" destId="{4E67BBFB-C5A9-459E-9B32-40EF745B3D71}" srcOrd="1" destOrd="0" presId="urn:microsoft.com/office/officeart/2008/layout/LinedList"/>
    <dgm:cxn modelId="{B82B3D7B-7551-464D-8BCC-EAF907306017}" type="presParOf" srcId="{4E67BBFB-C5A9-459E-9B32-40EF745B3D71}" destId="{0B90A8F7-F0C9-4FA5-94EB-C2C0222415BB}" srcOrd="0" destOrd="0" presId="urn:microsoft.com/office/officeart/2008/layout/LinedList"/>
    <dgm:cxn modelId="{B001AE67-BB87-42B5-9365-FE11E21D8819}" type="presParOf" srcId="{4E67BBFB-C5A9-459E-9B32-40EF745B3D71}" destId="{B4CB2216-C1D7-4B40-9382-231723824599}" srcOrd="1" destOrd="0" presId="urn:microsoft.com/office/officeart/2008/layout/LinedList"/>
    <dgm:cxn modelId="{674C4315-1922-4A80-B6A6-437A95FD7140}" type="presParOf" srcId="{0F1CE192-73E7-4592-BFF0-B9FFB3FC7A07}" destId="{825193CD-E7AF-42D3-BCE3-74C8078635D4}" srcOrd="2" destOrd="0" presId="urn:microsoft.com/office/officeart/2008/layout/LinedList"/>
    <dgm:cxn modelId="{3DB23133-6385-426E-85B6-1D563F47173F}" type="presParOf" srcId="{0F1CE192-73E7-4592-BFF0-B9FFB3FC7A07}" destId="{09919BEA-FA25-4816-8C48-F0BC6202AA3F}" srcOrd="3" destOrd="0" presId="urn:microsoft.com/office/officeart/2008/layout/LinedList"/>
    <dgm:cxn modelId="{31D1B4F4-4AE1-4B16-BC8C-8B45667097E8}" type="presParOf" srcId="{09919BEA-FA25-4816-8C48-F0BC6202AA3F}" destId="{60DC55A3-3FAB-44DA-ABEC-2820A99AFC47}" srcOrd="0" destOrd="0" presId="urn:microsoft.com/office/officeart/2008/layout/LinedList"/>
    <dgm:cxn modelId="{6DC9D71D-F9A5-457B-9B5A-1034AE1D51F6}" type="presParOf" srcId="{09919BEA-FA25-4816-8C48-F0BC6202AA3F}" destId="{FA29B5C3-05AC-453A-BF82-501AA96FC813}" srcOrd="1" destOrd="0" presId="urn:microsoft.com/office/officeart/2008/layout/LinedList"/>
    <dgm:cxn modelId="{29FBB065-731B-4B7F-A215-F8484871E760}" type="presParOf" srcId="{0F1CE192-73E7-4592-BFF0-B9FFB3FC7A07}" destId="{AFF16BA5-911E-426A-848E-1BDED97F5C2F}" srcOrd="4" destOrd="0" presId="urn:microsoft.com/office/officeart/2008/layout/LinedList"/>
    <dgm:cxn modelId="{2F6BFC99-FD08-494C-99EA-81B6DA51767C}" type="presParOf" srcId="{0F1CE192-73E7-4592-BFF0-B9FFB3FC7A07}" destId="{57CB7CFD-5922-4B3D-A9AC-55F7A6056739}" srcOrd="5" destOrd="0" presId="urn:microsoft.com/office/officeart/2008/layout/LinedList"/>
    <dgm:cxn modelId="{3B7ABBAC-60E3-4F63-B161-DAE38E8FA9BB}" type="presParOf" srcId="{57CB7CFD-5922-4B3D-A9AC-55F7A6056739}" destId="{923B5A88-3873-457D-96DE-41B6F74DBD35}" srcOrd="0" destOrd="0" presId="urn:microsoft.com/office/officeart/2008/layout/LinedList"/>
    <dgm:cxn modelId="{1A6B0D2E-33EA-41CC-B2B9-D038F8ECFF16}" type="presParOf" srcId="{57CB7CFD-5922-4B3D-A9AC-55F7A6056739}" destId="{F9D30B96-5289-4498-88F3-AB9104AEA22C}" srcOrd="1" destOrd="0" presId="urn:microsoft.com/office/officeart/2008/layout/LinedList"/>
    <dgm:cxn modelId="{A6C53BB6-15A6-4E95-A5FE-9139D5D62235}" type="presParOf" srcId="{0F1CE192-73E7-4592-BFF0-B9FFB3FC7A07}" destId="{D8EA3C7F-175B-4D5C-A58E-ABAD94F04F10}" srcOrd="6" destOrd="0" presId="urn:microsoft.com/office/officeart/2008/layout/LinedList"/>
    <dgm:cxn modelId="{5E459CB1-DDCA-436E-AA76-964D9165F206}" type="presParOf" srcId="{0F1CE192-73E7-4592-BFF0-B9FFB3FC7A07}" destId="{6E47C602-7D8A-4B3F-9B61-F5C76D47ED45}" srcOrd="7" destOrd="0" presId="urn:microsoft.com/office/officeart/2008/layout/LinedList"/>
    <dgm:cxn modelId="{3959E233-BBA8-419B-A182-493DAC860413}" type="presParOf" srcId="{6E47C602-7D8A-4B3F-9B61-F5C76D47ED45}" destId="{4ADC8977-693A-44D4-9420-2166F5AFDD71}" srcOrd="0" destOrd="0" presId="urn:microsoft.com/office/officeart/2008/layout/LinedList"/>
    <dgm:cxn modelId="{C5E93ADF-3C38-4C04-BF77-08B11791A2CF}" type="presParOf" srcId="{6E47C602-7D8A-4B3F-9B61-F5C76D47ED45}" destId="{5DA8D7B7-17A7-4964-8632-6BA2A400B00F}" srcOrd="1" destOrd="0" presId="urn:microsoft.com/office/officeart/2008/layout/LinedList"/>
    <dgm:cxn modelId="{BDCD727E-54C8-442B-A02A-C29BB04D6CE5}" type="presParOf" srcId="{0F1CE192-73E7-4592-BFF0-B9FFB3FC7A07}" destId="{411AB78C-82CE-4CFF-8565-9E45F3505E22}" srcOrd="8" destOrd="0" presId="urn:microsoft.com/office/officeart/2008/layout/LinedList"/>
    <dgm:cxn modelId="{C3AE88AC-31FC-4C91-8B02-0CC5C884BA81}" type="presParOf" srcId="{0F1CE192-73E7-4592-BFF0-B9FFB3FC7A07}" destId="{C8BF84BE-4540-4C10-AEE6-29CC5D8CEBFB}" srcOrd="9" destOrd="0" presId="urn:microsoft.com/office/officeart/2008/layout/LinedList"/>
    <dgm:cxn modelId="{9A282741-8435-461C-9687-1B1AB705FAA7}" type="presParOf" srcId="{C8BF84BE-4540-4C10-AEE6-29CC5D8CEBFB}" destId="{B8EA340A-93F1-4131-A343-E5FD74E49FAE}" srcOrd="0" destOrd="0" presId="urn:microsoft.com/office/officeart/2008/layout/LinedList"/>
    <dgm:cxn modelId="{8968F888-0BAE-44CA-901C-F0B854D7EED4}" type="presParOf" srcId="{C8BF84BE-4540-4C10-AEE6-29CC5D8CEBFB}" destId="{63419C37-A44F-4CA7-8B82-351A09326D12}" srcOrd="1" destOrd="0" presId="urn:microsoft.com/office/officeart/2008/layout/LinedList"/>
    <dgm:cxn modelId="{E19E8F83-726A-475C-BF73-369DAA0C3560}" type="presParOf" srcId="{0F1CE192-73E7-4592-BFF0-B9FFB3FC7A07}" destId="{A15CC120-2147-41E7-BD4E-DC5E0F529DD5}" srcOrd="10" destOrd="0" presId="urn:microsoft.com/office/officeart/2008/layout/LinedList"/>
    <dgm:cxn modelId="{D59B6F5C-7E7C-4661-B99C-F28C729CAE99}" type="presParOf" srcId="{0F1CE192-73E7-4592-BFF0-B9FFB3FC7A07}" destId="{ED60C640-C2BF-4E20-BD17-DB8439A86538}" srcOrd="11" destOrd="0" presId="urn:microsoft.com/office/officeart/2008/layout/LinedList"/>
    <dgm:cxn modelId="{8D9A7ACD-34A2-4584-BCBB-E48154F84CD7}" type="presParOf" srcId="{ED60C640-C2BF-4E20-BD17-DB8439A86538}" destId="{A36DC21A-037E-47E6-97CE-27EAD78C1162}" srcOrd="0" destOrd="0" presId="urn:microsoft.com/office/officeart/2008/layout/LinedList"/>
    <dgm:cxn modelId="{11DE13BF-7BC7-4615-9486-6EEFBAC07CB6}" type="presParOf" srcId="{ED60C640-C2BF-4E20-BD17-DB8439A86538}" destId="{B0872F1A-701E-4E78-AB13-72B51B790BA2}" srcOrd="1" destOrd="0" presId="urn:microsoft.com/office/officeart/2008/layout/LinedList"/>
    <dgm:cxn modelId="{D23FC454-F70F-4B57-BCB7-DBC17566B72F}" type="presParOf" srcId="{0F1CE192-73E7-4592-BFF0-B9FFB3FC7A07}" destId="{8C10795C-67FF-4F60-B0F4-18D21742DB6F}" srcOrd="12" destOrd="0" presId="urn:microsoft.com/office/officeart/2008/layout/LinedList"/>
    <dgm:cxn modelId="{ED3152C0-381A-43F6-BB74-CAE6B2252E2F}" type="presParOf" srcId="{0F1CE192-73E7-4592-BFF0-B9FFB3FC7A07}" destId="{E7CA8E27-0FC2-4E7A-A633-2072D65C9F20}" srcOrd="13" destOrd="0" presId="urn:microsoft.com/office/officeart/2008/layout/LinedList"/>
    <dgm:cxn modelId="{017B4C45-C177-4047-AD52-DC5DA59F3B14}" type="presParOf" srcId="{E7CA8E27-0FC2-4E7A-A633-2072D65C9F20}" destId="{55C54011-69DB-4BE1-A4AA-B0D4002718CD}" srcOrd="0" destOrd="0" presId="urn:microsoft.com/office/officeart/2008/layout/LinedList"/>
    <dgm:cxn modelId="{12EF5A7A-D387-4184-B804-D3C1E1BA251C}" type="presParOf" srcId="{E7CA8E27-0FC2-4E7A-A633-2072D65C9F20}" destId="{0B554AF6-02B3-49A2-A116-687094BE776E}" srcOrd="1" destOrd="0" presId="urn:microsoft.com/office/officeart/2008/layout/LinedList"/>
    <dgm:cxn modelId="{E699A399-A68C-48F5-AEEE-796BD98435D1}" type="presParOf" srcId="{0F1CE192-73E7-4592-BFF0-B9FFB3FC7A07}" destId="{FB549CB6-06A2-4769-B77C-551D30C8002B}" srcOrd="14" destOrd="0" presId="urn:microsoft.com/office/officeart/2008/layout/LinedList"/>
    <dgm:cxn modelId="{5934866E-088B-457F-83AC-58AD6B4DC769}" type="presParOf" srcId="{0F1CE192-73E7-4592-BFF0-B9FFB3FC7A07}" destId="{02BAD3DD-4BC3-4719-95BC-C5D670B07F79}" srcOrd="15" destOrd="0" presId="urn:microsoft.com/office/officeart/2008/layout/LinedList"/>
    <dgm:cxn modelId="{703BDD59-9B5F-4EDB-92E3-A244AEF9F62E}" type="presParOf" srcId="{02BAD3DD-4BC3-4719-95BC-C5D670B07F79}" destId="{7CC78EEA-450B-46E4-8939-990537FFD933}" srcOrd="0" destOrd="0" presId="urn:microsoft.com/office/officeart/2008/layout/LinedList"/>
    <dgm:cxn modelId="{F91DFBBD-E46B-4207-8A39-DBAA990BF926}" type="presParOf" srcId="{02BAD3DD-4BC3-4719-95BC-C5D670B07F79}" destId="{14BF53B4-8EBD-4247-B4BB-B387E5854B13}" srcOrd="1" destOrd="0" presId="urn:microsoft.com/office/officeart/2008/layout/LinedList"/>
    <dgm:cxn modelId="{AE49E9AE-FAAA-4BB0-A6E7-B8EC543382DC}" type="presParOf" srcId="{0F1CE192-73E7-4592-BFF0-B9FFB3FC7A07}" destId="{3ACF0F70-E242-4B94-8A1E-EA929217165B}" srcOrd="16" destOrd="0" presId="urn:microsoft.com/office/officeart/2008/layout/LinedList"/>
    <dgm:cxn modelId="{DE96591C-B71B-4871-AB2C-4E4740D1763A}" type="presParOf" srcId="{0F1CE192-73E7-4592-BFF0-B9FFB3FC7A07}" destId="{E43162A2-0BAA-4794-9DC0-F38861FED93A}" srcOrd="17" destOrd="0" presId="urn:microsoft.com/office/officeart/2008/layout/LinedList"/>
    <dgm:cxn modelId="{F2B78F4A-6991-4CE6-AF60-5B9FDF8362FE}" type="presParOf" srcId="{E43162A2-0BAA-4794-9DC0-F38861FED93A}" destId="{92216852-CFDE-440A-8B9B-7003908B9F5B}" srcOrd="0" destOrd="0" presId="urn:microsoft.com/office/officeart/2008/layout/LinedList"/>
    <dgm:cxn modelId="{66C84683-2DC8-415B-8BDB-EA8A3474D5DB}" type="presParOf" srcId="{E43162A2-0BAA-4794-9DC0-F38861FED93A}" destId="{89A158E9-4992-4A74-98E8-A56DDD978EA2}" srcOrd="1" destOrd="0" presId="urn:microsoft.com/office/officeart/2008/layout/LinedList"/>
    <dgm:cxn modelId="{BE7B3B9A-A3F5-4B4F-BC1C-7ADB30445965}" type="presParOf" srcId="{0F1CE192-73E7-4592-BFF0-B9FFB3FC7A07}" destId="{C08E6928-59C0-43F7-939D-4457D798996E}" srcOrd="18" destOrd="0" presId="urn:microsoft.com/office/officeart/2008/layout/LinedList"/>
    <dgm:cxn modelId="{7224E31F-95DD-4344-8C3E-6489F1FC0B37}" type="presParOf" srcId="{0F1CE192-73E7-4592-BFF0-B9FFB3FC7A07}" destId="{23864988-0404-4E0D-AD5B-64ACA4332CB4}" srcOrd="19" destOrd="0" presId="urn:microsoft.com/office/officeart/2008/layout/LinedList"/>
    <dgm:cxn modelId="{75E08CBA-6383-4ED1-B751-6A1BC80BF07A}" type="presParOf" srcId="{23864988-0404-4E0D-AD5B-64ACA4332CB4}" destId="{FC9B8A86-CC12-497D-88FA-86A6F17B9CDC}" srcOrd="0" destOrd="0" presId="urn:microsoft.com/office/officeart/2008/layout/LinedList"/>
    <dgm:cxn modelId="{328011A0-F533-42C6-AFAC-CC14988013B3}" type="presParOf" srcId="{23864988-0404-4E0D-AD5B-64ACA4332CB4}" destId="{B71E2E37-BCC0-4EA7-BE50-3B6CF211E339}" srcOrd="1" destOrd="0" presId="urn:microsoft.com/office/officeart/2008/layout/LinedList"/>
    <dgm:cxn modelId="{E9C2EAAF-CDC0-4B34-A6A5-D0E5286DCCB1}" type="presParOf" srcId="{0F1CE192-73E7-4592-BFF0-B9FFB3FC7A07}" destId="{C0D18B78-69F0-496E-9D9B-BA4F4A27F2E0}" srcOrd="20" destOrd="0" presId="urn:microsoft.com/office/officeart/2008/layout/LinedList"/>
    <dgm:cxn modelId="{E65AE645-F546-466E-BF31-BDCBBA4ACBCE}" type="presParOf" srcId="{0F1CE192-73E7-4592-BFF0-B9FFB3FC7A07}" destId="{1967A1E9-D05E-44EB-BC7A-3B0E228A4C24}" srcOrd="21" destOrd="0" presId="urn:microsoft.com/office/officeart/2008/layout/LinedList"/>
    <dgm:cxn modelId="{C6E88662-5E2F-4601-A5A6-9DDFBA8EE54F}" type="presParOf" srcId="{1967A1E9-D05E-44EB-BC7A-3B0E228A4C24}" destId="{B5FF4C6E-7111-4744-A73E-5A2D6332D589}" srcOrd="0" destOrd="0" presId="urn:microsoft.com/office/officeart/2008/layout/LinedList"/>
    <dgm:cxn modelId="{CB5632AE-EC06-4BD4-B03F-0C23587DCF6F}" type="presParOf" srcId="{1967A1E9-D05E-44EB-BC7A-3B0E228A4C24}" destId="{3F9C7E24-74DC-4B21-BD66-E6846ED7A8F7}" srcOrd="1" destOrd="0" presId="urn:microsoft.com/office/officeart/2008/layout/LinedList"/>
    <dgm:cxn modelId="{53FA7532-FAFD-4DCA-A6CA-EF49650C7F0F}" type="presParOf" srcId="{0F1CE192-73E7-4592-BFF0-B9FFB3FC7A07}" destId="{036B8CF1-5EFA-4DE0-AFB3-22E39E23A5A5}" srcOrd="22" destOrd="0" presId="urn:microsoft.com/office/officeart/2008/layout/LinedList"/>
    <dgm:cxn modelId="{938F6FBE-6046-45C7-BB67-6575BCB0C426}" type="presParOf" srcId="{0F1CE192-73E7-4592-BFF0-B9FFB3FC7A07}" destId="{D12B63FE-32A7-4679-BB5E-316A42904C11}" srcOrd="23" destOrd="0" presId="urn:microsoft.com/office/officeart/2008/layout/LinedList"/>
    <dgm:cxn modelId="{0E0301BC-690B-493A-9EC3-DEE32150C815}" type="presParOf" srcId="{D12B63FE-32A7-4679-BB5E-316A42904C11}" destId="{3E5D82C3-EF6D-4747-9FD2-2618B258825E}" srcOrd="0" destOrd="0" presId="urn:microsoft.com/office/officeart/2008/layout/LinedList"/>
    <dgm:cxn modelId="{0DBFF53E-9196-4F8A-8E33-3BAC3ED105F3}" type="presParOf" srcId="{D12B63FE-32A7-4679-BB5E-316A42904C11}" destId="{88DD090D-83CD-44FE-99DF-68D8F1FC25D2}" srcOrd="1" destOrd="0" presId="urn:microsoft.com/office/officeart/2008/layout/LinedList"/>
    <dgm:cxn modelId="{37A7B159-FEB7-495D-9C9A-0CB316DB5009}" type="presParOf" srcId="{0F1CE192-73E7-4592-BFF0-B9FFB3FC7A07}" destId="{4D26892E-3F1F-4D65-83FD-3516690F5D8C}" srcOrd="24" destOrd="0" presId="urn:microsoft.com/office/officeart/2008/layout/LinedList"/>
    <dgm:cxn modelId="{B3C8FB6D-CA38-48E5-8B4A-5773A094C19D}" type="presParOf" srcId="{0F1CE192-73E7-4592-BFF0-B9FFB3FC7A07}" destId="{20239087-75FF-4ABA-AA88-8BAFC531B001}" srcOrd="25" destOrd="0" presId="urn:microsoft.com/office/officeart/2008/layout/LinedList"/>
    <dgm:cxn modelId="{A8DA30B2-813A-4816-BA70-7FFB96DD54FB}" type="presParOf" srcId="{20239087-75FF-4ABA-AA88-8BAFC531B001}" destId="{0D862417-E5DD-43C4-956B-CFD9E07C50B4}" srcOrd="0" destOrd="0" presId="urn:microsoft.com/office/officeart/2008/layout/LinedList"/>
    <dgm:cxn modelId="{F474DF5E-FEDC-42E8-BB48-69D5AEA53A62}" type="presParOf" srcId="{20239087-75FF-4ABA-AA88-8BAFC531B001}" destId="{6279D3BF-BD84-4620-BAA1-11BEF6CA5C4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3B17C3-0163-4275-9AB1-CFB5A8243FEC}">
      <dsp:nvSpPr>
        <dsp:cNvPr id="0" name=""/>
        <dsp:cNvSpPr/>
      </dsp:nvSpPr>
      <dsp:spPr>
        <a:xfrm>
          <a:off x="0" y="531"/>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F2214-03FC-4AA4-9F77-458B1F9E294D}">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Name: Martha A S C Assis</a:t>
          </a:r>
          <a:endParaRPr lang="en-US" sz="4000" kern="1200"/>
        </a:p>
      </dsp:txBody>
      <dsp:txXfrm>
        <a:off x="0" y="531"/>
        <a:ext cx="10515600" cy="870055"/>
      </dsp:txXfrm>
    </dsp:sp>
    <dsp:sp modelId="{47BF63AF-64BB-43B1-A843-5DBDF2AF541A}">
      <dsp:nvSpPr>
        <dsp:cNvPr id="0" name=""/>
        <dsp:cNvSpPr/>
      </dsp:nvSpPr>
      <dsp:spPr>
        <a:xfrm>
          <a:off x="0" y="870586"/>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407BB-E7E7-4388-B9B4-19902C6F608B}">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Student ID number: 2440395</a:t>
          </a:r>
          <a:endParaRPr lang="en-US" sz="4000" kern="1200"/>
        </a:p>
      </dsp:txBody>
      <dsp:txXfrm>
        <a:off x="0" y="870586"/>
        <a:ext cx="10515600" cy="870055"/>
      </dsp:txXfrm>
    </dsp:sp>
    <dsp:sp modelId="{A0CCCC41-285D-428B-B6A0-2D90539A3C62}">
      <dsp:nvSpPr>
        <dsp:cNvPr id="0" name=""/>
        <dsp:cNvSpPr/>
      </dsp:nvSpPr>
      <dsp:spPr>
        <a:xfrm>
          <a:off x="0" y="1740641"/>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9ECBD-7308-4640-9B9B-ABC95C0AD1A8}">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Module code: LCLM4006</a:t>
          </a:r>
          <a:endParaRPr lang="en-US" sz="4000" kern="1200"/>
        </a:p>
      </dsp:txBody>
      <dsp:txXfrm>
        <a:off x="0" y="1740641"/>
        <a:ext cx="10515600" cy="870055"/>
      </dsp:txXfrm>
    </dsp:sp>
    <dsp:sp modelId="{4AB8BAEE-2248-4EC3-AFA7-62824C33D756}">
      <dsp:nvSpPr>
        <dsp:cNvPr id="0" name=""/>
        <dsp:cNvSpPr/>
      </dsp:nvSpPr>
      <dsp:spPr>
        <a:xfrm>
          <a:off x="0" y="2610696"/>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2BF257-6CB2-4477-BA91-7D33995ED652}">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Module title: Enterprise and Entrepreneurship</a:t>
          </a:r>
          <a:endParaRPr lang="en-US" sz="4000" kern="1200"/>
        </a:p>
      </dsp:txBody>
      <dsp:txXfrm>
        <a:off x="0" y="2610696"/>
        <a:ext cx="10515600" cy="870055"/>
      </dsp:txXfrm>
    </dsp:sp>
    <dsp:sp modelId="{82FF087A-D32E-422D-8AEC-2B84F365472B}">
      <dsp:nvSpPr>
        <dsp:cNvPr id="0" name=""/>
        <dsp:cNvSpPr/>
      </dsp:nvSpPr>
      <dsp:spPr>
        <a:xfrm>
          <a:off x="0" y="3480751"/>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6B1F98-ECB2-4C75-9839-F41368866F78}">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Lecturer: Charles Oham</a:t>
          </a:r>
          <a:endParaRPr lang="en-US" sz="4000" kern="1200"/>
        </a:p>
      </dsp:txBody>
      <dsp:txXfrm>
        <a:off x="0" y="3480751"/>
        <a:ext cx="10515600"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32A24-F8C2-4156-907F-5751635D9BE2}">
      <dsp:nvSpPr>
        <dsp:cNvPr id="0" name=""/>
        <dsp:cNvSpPr/>
      </dsp:nvSpPr>
      <dsp:spPr>
        <a:xfrm>
          <a:off x="822" y="235188"/>
          <a:ext cx="3206715" cy="192402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Martha Assis - Founder D’Souza Consultancy</a:t>
          </a:r>
        </a:p>
      </dsp:txBody>
      <dsp:txXfrm>
        <a:off x="822" y="235188"/>
        <a:ext cx="3206715" cy="1924029"/>
      </dsp:txXfrm>
    </dsp:sp>
    <dsp:sp modelId="{84181FE6-99AB-4918-9707-F02BF5B9D573}">
      <dsp:nvSpPr>
        <dsp:cNvPr id="0" name=""/>
        <dsp:cNvSpPr/>
      </dsp:nvSpPr>
      <dsp:spPr>
        <a:xfrm>
          <a:off x="3528209" y="235188"/>
          <a:ext cx="3206715" cy="1924029"/>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Strong experience in finances, administration, and legal work </a:t>
          </a:r>
        </a:p>
      </dsp:txBody>
      <dsp:txXfrm>
        <a:off x="3528209" y="235188"/>
        <a:ext cx="3206715" cy="1924029"/>
      </dsp:txXfrm>
    </dsp:sp>
    <dsp:sp modelId="{0CA56470-20CA-491C-A424-892A0FFF3694}">
      <dsp:nvSpPr>
        <dsp:cNvPr id="0" name=""/>
        <dsp:cNvSpPr/>
      </dsp:nvSpPr>
      <dsp:spPr>
        <a:xfrm>
          <a:off x="1764515" y="2479889"/>
          <a:ext cx="3206715" cy="1924029"/>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Help individuals navigate Uk system with confidence and reduce stressed caused by complex paperwork.</a:t>
          </a:r>
        </a:p>
      </dsp:txBody>
      <dsp:txXfrm>
        <a:off x="1764515" y="2479889"/>
        <a:ext cx="3206715" cy="1924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37901-FE5F-400A-9F44-18C4152FB77C}">
      <dsp:nvSpPr>
        <dsp:cNvPr id="0" name=""/>
        <dsp:cNvSpPr/>
      </dsp:nvSpPr>
      <dsp:spPr>
        <a:xfrm>
          <a:off x="0" y="0"/>
          <a:ext cx="9697835" cy="1400175"/>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D’Souza Consultancy provides administrative support to immigrants navigating in Uk</a:t>
          </a:r>
        </a:p>
      </dsp:txBody>
      <dsp:txXfrm>
        <a:off x="41010" y="41010"/>
        <a:ext cx="8186936" cy="1318155"/>
      </dsp:txXfrm>
    </dsp:sp>
    <dsp:sp modelId="{0BA05949-4799-4F11-9271-35C0AC388140}">
      <dsp:nvSpPr>
        <dsp:cNvPr id="0" name=""/>
        <dsp:cNvSpPr/>
      </dsp:nvSpPr>
      <dsp:spPr>
        <a:xfrm>
          <a:off x="855691" y="1633537"/>
          <a:ext cx="9697835" cy="1400175"/>
        </a:xfrm>
        <a:prstGeom prst="roundRect">
          <a:avLst>
            <a:gd name="adj" fmla="val 10000"/>
          </a:avLst>
        </a:prstGeom>
        <a:gradFill rotWithShape="0">
          <a:gsLst>
            <a:gs pos="0">
              <a:schemeClr val="accent5">
                <a:hueOff val="-3379271"/>
                <a:satOff val="-8710"/>
                <a:lumOff val="-5883"/>
                <a:alphaOff val="0"/>
                <a:lumMod val="110000"/>
                <a:satMod val="105000"/>
                <a:tint val="67000"/>
              </a:schemeClr>
            </a:gs>
            <a:gs pos="50000">
              <a:schemeClr val="accent5">
                <a:hueOff val="-3379271"/>
                <a:satOff val="-8710"/>
                <a:lumOff val="-5883"/>
                <a:alphaOff val="0"/>
                <a:lumMod val="105000"/>
                <a:satMod val="103000"/>
                <a:tint val="73000"/>
              </a:schemeClr>
            </a:gs>
            <a:gs pos="100000">
              <a:schemeClr val="accent5">
                <a:hueOff val="-3379271"/>
                <a:satOff val="-8710"/>
                <a:lumOff val="-588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Services includes form-filling, translation, appointment support , benefits applications and general administrative guidance.</a:t>
          </a:r>
        </a:p>
      </dsp:txBody>
      <dsp:txXfrm>
        <a:off x="896701" y="1674547"/>
        <a:ext cx="7850010" cy="1318155"/>
      </dsp:txXfrm>
    </dsp:sp>
    <dsp:sp modelId="{0F8B7A3D-5226-4C69-8166-79C733DA52C6}">
      <dsp:nvSpPr>
        <dsp:cNvPr id="0" name=""/>
        <dsp:cNvSpPr/>
      </dsp:nvSpPr>
      <dsp:spPr>
        <a:xfrm>
          <a:off x="1711382" y="3267075"/>
          <a:ext cx="9697835" cy="1400175"/>
        </a:xfrm>
        <a:prstGeom prst="roundRect">
          <a:avLst>
            <a:gd name="adj" fmla="val 10000"/>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The consultancy provides clear, accurate and affordable administrative support guided by integrity, empathy, accessibility, cultural respect and a commitment to high quality services. </a:t>
          </a:r>
        </a:p>
      </dsp:txBody>
      <dsp:txXfrm>
        <a:off x="1752392" y="3308085"/>
        <a:ext cx="7850010" cy="1318155"/>
      </dsp:txXfrm>
    </dsp:sp>
    <dsp:sp modelId="{0B840C07-95A0-411D-B701-C9A603CBBA05}">
      <dsp:nvSpPr>
        <dsp:cNvPr id="0" name=""/>
        <dsp:cNvSpPr/>
      </dsp:nvSpPr>
      <dsp:spPr>
        <a:xfrm>
          <a:off x="8787721" y="1061799"/>
          <a:ext cx="910113" cy="910113"/>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992496" y="1061799"/>
        <a:ext cx="500563" cy="684860"/>
      </dsp:txXfrm>
    </dsp:sp>
    <dsp:sp modelId="{ACC5199D-470D-4B92-B3CC-8355B896B4FD}">
      <dsp:nvSpPr>
        <dsp:cNvPr id="0" name=""/>
        <dsp:cNvSpPr/>
      </dsp:nvSpPr>
      <dsp:spPr>
        <a:xfrm>
          <a:off x="9643412" y="2686002"/>
          <a:ext cx="910113" cy="910113"/>
        </a:xfrm>
        <a:prstGeom prst="downArrow">
          <a:avLst>
            <a:gd name="adj1" fmla="val 55000"/>
            <a:gd name="adj2" fmla="val 45000"/>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848187" y="2686002"/>
        <a:ext cx="500563" cy="6848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4B062-19F4-4FD8-88F9-EC02E9F081AE}">
      <dsp:nvSpPr>
        <dsp:cNvPr id="0" name=""/>
        <dsp:cNvSpPr/>
      </dsp:nvSpPr>
      <dsp:spPr>
        <a:xfrm>
          <a:off x="66000" y="110098"/>
          <a:ext cx="770800" cy="770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4BF78-665C-4147-850C-1C7285DC5B2B}">
      <dsp:nvSpPr>
        <dsp:cNvPr id="0" name=""/>
        <dsp:cNvSpPr/>
      </dsp:nvSpPr>
      <dsp:spPr>
        <a:xfrm>
          <a:off x="227868" y="271967"/>
          <a:ext cx="447064" cy="447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CDAB47-95C1-4710-AA93-2A6707CF1D2E}">
      <dsp:nvSpPr>
        <dsp:cNvPr id="0" name=""/>
        <dsp:cNvSpPr/>
      </dsp:nvSpPr>
      <dsp:spPr>
        <a:xfrm>
          <a:off x="1001972" y="110098"/>
          <a:ext cx="1816886" cy="77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dirty="0"/>
            <a:t>Sole Trader business.</a:t>
          </a:r>
        </a:p>
      </dsp:txBody>
      <dsp:txXfrm>
        <a:off x="1001972" y="110098"/>
        <a:ext cx="1816886" cy="770800"/>
      </dsp:txXfrm>
    </dsp:sp>
    <dsp:sp modelId="{636241BF-12E2-49D7-A99B-233EE7C83366}">
      <dsp:nvSpPr>
        <dsp:cNvPr id="0" name=""/>
        <dsp:cNvSpPr/>
      </dsp:nvSpPr>
      <dsp:spPr>
        <a:xfrm>
          <a:off x="3135438" y="110098"/>
          <a:ext cx="770800" cy="770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26B0D6-8F5B-4A56-A208-0207D7F46979}">
      <dsp:nvSpPr>
        <dsp:cNvPr id="0" name=""/>
        <dsp:cNvSpPr/>
      </dsp:nvSpPr>
      <dsp:spPr>
        <a:xfrm>
          <a:off x="3297306" y="271967"/>
          <a:ext cx="447064" cy="447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A69118-71D8-4E4A-B960-DB07332E5B70}">
      <dsp:nvSpPr>
        <dsp:cNvPr id="0" name=""/>
        <dsp:cNvSpPr/>
      </dsp:nvSpPr>
      <dsp:spPr>
        <a:xfrm>
          <a:off x="4071410" y="110098"/>
          <a:ext cx="1816886" cy="77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Simple and fast to set up</a:t>
          </a:r>
        </a:p>
      </dsp:txBody>
      <dsp:txXfrm>
        <a:off x="4071410" y="110098"/>
        <a:ext cx="1816886" cy="770800"/>
      </dsp:txXfrm>
    </dsp:sp>
    <dsp:sp modelId="{5833C2E4-9FC2-41FD-9DAA-EF9DEA2EDA55}">
      <dsp:nvSpPr>
        <dsp:cNvPr id="0" name=""/>
        <dsp:cNvSpPr/>
      </dsp:nvSpPr>
      <dsp:spPr>
        <a:xfrm>
          <a:off x="66000" y="1533235"/>
          <a:ext cx="770800" cy="770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4C736-CC09-4EF8-8917-FBC9B8C68FE9}">
      <dsp:nvSpPr>
        <dsp:cNvPr id="0" name=""/>
        <dsp:cNvSpPr/>
      </dsp:nvSpPr>
      <dsp:spPr>
        <a:xfrm>
          <a:off x="227868" y="1695103"/>
          <a:ext cx="447064" cy="447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7F5BCF-AFAC-475D-8C6E-17B74424B6D2}">
      <dsp:nvSpPr>
        <dsp:cNvPr id="0" name=""/>
        <dsp:cNvSpPr/>
      </dsp:nvSpPr>
      <dsp:spPr>
        <a:xfrm>
          <a:off x="1001972" y="1533235"/>
          <a:ext cx="1816886" cy="77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Full control</a:t>
          </a:r>
        </a:p>
      </dsp:txBody>
      <dsp:txXfrm>
        <a:off x="1001972" y="1533235"/>
        <a:ext cx="1816886" cy="770800"/>
      </dsp:txXfrm>
    </dsp:sp>
    <dsp:sp modelId="{6599F91D-D90A-4428-B1D7-92890EA5153C}">
      <dsp:nvSpPr>
        <dsp:cNvPr id="0" name=""/>
        <dsp:cNvSpPr/>
      </dsp:nvSpPr>
      <dsp:spPr>
        <a:xfrm>
          <a:off x="3135438" y="1533235"/>
          <a:ext cx="770800" cy="770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7C8E83-66D0-4BB6-9CAD-7C7117408AFA}">
      <dsp:nvSpPr>
        <dsp:cNvPr id="0" name=""/>
        <dsp:cNvSpPr/>
      </dsp:nvSpPr>
      <dsp:spPr>
        <a:xfrm>
          <a:off x="3297306" y="1695103"/>
          <a:ext cx="447064" cy="447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0166B-4FC5-42B1-A5DF-C9E87DB2FE51}">
      <dsp:nvSpPr>
        <dsp:cNvPr id="0" name=""/>
        <dsp:cNvSpPr/>
      </dsp:nvSpPr>
      <dsp:spPr>
        <a:xfrm>
          <a:off x="4071410" y="1533235"/>
          <a:ext cx="1816886" cy="77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Cost effective </a:t>
          </a:r>
        </a:p>
      </dsp:txBody>
      <dsp:txXfrm>
        <a:off x="4071410" y="1533235"/>
        <a:ext cx="1816886" cy="770800"/>
      </dsp:txXfrm>
    </dsp:sp>
    <dsp:sp modelId="{E3909AF1-5C9B-42DE-9C95-C49B66F2E80E}">
      <dsp:nvSpPr>
        <dsp:cNvPr id="0" name=""/>
        <dsp:cNvSpPr/>
      </dsp:nvSpPr>
      <dsp:spPr>
        <a:xfrm>
          <a:off x="66000" y="2956372"/>
          <a:ext cx="770800" cy="770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6A8151-F4A7-44FD-9D08-F2C6AE29B950}">
      <dsp:nvSpPr>
        <dsp:cNvPr id="0" name=""/>
        <dsp:cNvSpPr/>
      </dsp:nvSpPr>
      <dsp:spPr>
        <a:xfrm>
          <a:off x="227868" y="3118240"/>
          <a:ext cx="447064" cy="447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75B85C-5461-44C6-A869-3A01D5774951}">
      <dsp:nvSpPr>
        <dsp:cNvPr id="0" name=""/>
        <dsp:cNvSpPr/>
      </dsp:nvSpPr>
      <dsp:spPr>
        <a:xfrm>
          <a:off x="1001972" y="2956372"/>
          <a:ext cx="1816886" cy="77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Offer personalised services</a:t>
          </a:r>
        </a:p>
      </dsp:txBody>
      <dsp:txXfrm>
        <a:off x="1001972" y="2956372"/>
        <a:ext cx="1816886" cy="770800"/>
      </dsp:txXfrm>
    </dsp:sp>
    <dsp:sp modelId="{AAF4EC05-8E5F-4853-BF82-C78D03EFC9FD}">
      <dsp:nvSpPr>
        <dsp:cNvPr id="0" name=""/>
        <dsp:cNvSpPr/>
      </dsp:nvSpPr>
      <dsp:spPr>
        <a:xfrm>
          <a:off x="3135438" y="2956372"/>
          <a:ext cx="770800" cy="7708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20944F-4F26-4065-9AAD-FBFEC32FF0D6}">
      <dsp:nvSpPr>
        <dsp:cNvPr id="0" name=""/>
        <dsp:cNvSpPr/>
      </dsp:nvSpPr>
      <dsp:spPr>
        <a:xfrm>
          <a:off x="3297306" y="3118240"/>
          <a:ext cx="447064" cy="4470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088258-A6D0-44AD-86A9-3E23C3A652A8}">
      <dsp:nvSpPr>
        <dsp:cNvPr id="0" name=""/>
        <dsp:cNvSpPr/>
      </dsp:nvSpPr>
      <dsp:spPr>
        <a:xfrm>
          <a:off x="4071410" y="2956372"/>
          <a:ext cx="1816886" cy="77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Keep the business lean and efficient </a:t>
          </a:r>
        </a:p>
      </dsp:txBody>
      <dsp:txXfrm>
        <a:off x="4071410" y="2956372"/>
        <a:ext cx="1816886" cy="770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8FEEA-32F7-48DD-84D6-F7E5BAF93A96}">
      <dsp:nvSpPr>
        <dsp:cNvPr id="0" name=""/>
        <dsp:cNvSpPr/>
      </dsp:nvSpPr>
      <dsp:spPr>
        <a:xfrm>
          <a:off x="390142" y="2282"/>
          <a:ext cx="2496009" cy="14976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kern="1200"/>
            <a:t>Political: </a:t>
          </a:r>
          <a:endParaRPr lang="en-US" sz="2300" kern="1200"/>
        </a:p>
      </dsp:txBody>
      <dsp:txXfrm>
        <a:off x="390142" y="2282"/>
        <a:ext cx="2496009" cy="1497605"/>
      </dsp:txXfrm>
    </dsp:sp>
    <dsp:sp modelId="{461F05F8-6E76-43D6-956B-15E26E08B229}">
      <dsp:nvSpPr>
        <dsp:cNvPr id="0" name=""/>
        <dsp:cNvSpPr/>
      </dsp:nvSpPr>
      <dsp:spPr>
        <a:xfrm>
          <a:off x="3135753" y="2282"/>
          <a:ext cx="2496009" cy="1497605"/>
        </a:xfrm>
        <a:prstGeom prst="rect">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kern="1200"/>
            <a:t>changes in UK immigration</a:t>
          </a:r>
          <a:endParaRPr lang="en-US" sz="2300" kern="1200"/>
        </a:p>
      </dsp:txBody>
      <dsp:txXfrm>
        <a:off x="3135753" y="2282"/>
        <a:ext cx="2496009" cy="1497605"/>
      </dsp:txXfrm>
    </dsp:sp>
    <dsp:sp modelId="{FF3357A7-67D8-4101-B7CE-B01BC7A5D004}">
      <dsp:nvSpPr>
        <dsp:cNvPr id="0" name=""/>
        <dsp:cNvSpPr/>
      </dsp:nvSpPr>
      <dsp:spPr>
        <a:xfrm>
          <a:off x="5881363" y="2282"/>
          <a:ext cx="2496009" cy="1497605"/>
        </a:xfrm>
        <a:prstGeom prst="rect">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kern="1200"/>
            <a:t>Delays in public services</a:t>
          </a:r>
          <a:endParaRPr lang="en-US" sz="2300" kern="1200"/>
        </a:p>
      </dsp:txBody>
      <dsp:txXfrm>
        <a:off x="5881363" y="2282"/>
        <a:ext cx="2496009" cy="1497605"/>
      </dsp:txXfrm>
    </dsp:sp>
    <dsp:sp modelId="{DC9C9085-07EF-4E13-82F3-18012512D3AD}">
      <dsp:nvSpPr>
        <dsp:cNvPr id="0" name=""/>
        <dsp:cNvSpPr/>
      </dsp:nvSpPr>
      <dsp:spPr>
        <a:xfrm>
          <a:off x="8626974" y="2282"/>
          <a:ext cx="2496009" cy="1497605"/>
        </a:xfrm>
        <a:prstGeom prst="rect">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Strategy: Position the consultancy as a reliable and fast alternative</a:t>
          </a:r>
          <a:endParaRPr lang="en-US" sz="2300" kern="1200"/>
        </a:p>
      </dsp:txBody>
      <dsp:txXfrm>
        <a:off x="8626974" y="2282"/>
        <a:ext cx="2496009" cy="1497605"/>
      </dsp:txXfrm>
    </dsp:sp>
    <dsp:sp modelId="{EFDBE920-6861-4782-91FC-405E463A5298}">
      <dsp:nvSpPr>
        <dsp:cNvPr id="0" name=""/>
        <dsp:cNvSpPr/>
      </dsp:nvSpPr>
      <dsp:spPr>
        <a:xfrm>
          <a:off x="390142" y="1749489"/>
          <a:ext cx="2496009" cy="1497605"/>
        </a:xfrm>
        <a:prstGeom prst="rect">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Economic: </a:t>
          </a:r>
          <a:endParaRPr lang="en-US" sz="2300" kern="1200"/>
        </a:p>
      </dsp:txBody>
      <dsp:txXfrm>
        <a:off x="390142" y="1749489"/>
        <a:ext cx="2496009" cy="1497605"/>
      </dsp:txXfrm>
    </dsp:sp>
    <dsp:sp modelId="{DFC077C9-3CC1-4269-B96D-9210F3D54F58}">
      <dsp:nvSpPr>
        <dsp:cNvPr id="0" name=""/>
        <dsp:cNvSpPr/>
      </dsp:nvSpPr>
      <dsp:spPr>
        <a:xfrm>
          <a:off x="3135753" y="1749489"/>
          <a:ext cx="2496009" cy="1497605"/>
        </a:xfrm>
        <a:prstGeom prst="rect">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immigrants have low or unstable income </a:t>
          </a:r>
          <a:endParaRPr lang="en-US" sz="2300" kern="1200"/>
        </a:p>
      </dsp:txBody>
      <dsp:txXfrm>
        <a:off x="3135753" y="1749489"/>
        <a:ext cx="2496009" cy="1497605"/>
      </dsp:txXfrm>
    </dsp:sp>
    <dsp:sp modelId="{6D9E72B8-89C7-4A1F-97A1-AD597418D8D1}">
      <dsp:nvSpPr>
        <dsp:cNvPr id="0" name=""/>
        <dsp:cNvSpPr/>
      </dsp:nvSpPr>
      <dsp:spPr>
        <a:xfrm>
          <a:off x="5881363" y="1749489"/>
          <a:ext cx="2496009" cy="1497605"/>
        </a:xfrm>
        <a:prstGeom prst="rect">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Low start up and operating costs </a:t>
          </a:r>
          <a:endParaRPr lang="en-US" sz="2300" kern="1200"/>
        </a:p>
      </dsp:txBody>
      <dsp:txXfrm>
        <a:off x="5881363" y="1749489"/>
        <a:ext cx="2496009" cy="1497605"/>
      </dsp:txXfrm>
    </dsp:sp>
    <dsp:sp modelId="{08528A3D-0B66-4505-B06F-0B10D4C732FD}">
      <dsp:nvSpPr>
        <dsp:cNvPr id="0" name=""/>
        <dsp:cNvSpPr/>
      </dsp:nvSpPr>
      <dsp:spPr>
        <a:xfrm>
          <a:off x="8626974" y="1749489"/>
          <a:ext cx="2496009" cy="1497605"/>
        </a:xfrm>
        <a:prstGeom prst="rect">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Strategy: Offer affordable and transparent princing </a:t>
          </a:r>
          <a:endParaRPr lang="en-US" sz="2300" kern="1200"/>
        </a:p>
      </dsp:txBody>
      <dsp:txXfrm>
        <a:off x="8626974" y="1749489"/>
        <a:ext cx="2496009" cy="1497605"/>
      </dsp:txXfrm>
    </dsp:sp>
    <dsp:sp modelId="{A6EE2B6B-7860-4D21-84F9-5724F7191A05}">
      <dsp:nvSpPr>
        <dsp:cNvPr id="0" name=""/>
        <dsp:cNvSpPr/>
      </dsp:nvSpPr>
      <dsp:spPr>
        <a:xfrm>
          <a:off x="390142" y="3496695"/>
          <a:ext cx="2496009" cy="1497605"/>
        </a:xfrm>
        <a:prstGeom prst="rect">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kern="1200"/>
            <a:t>Social: </a:t>
          </a:r>
          <a:endParaRPr lang="en-US" sz="2300" kern="1200"/>
        </a:p>
      </dsp:txBody>
      <dsp:txXfrm>
        <a:off x="390142" y="3496695"/>
        <a:ext cx="2496009" cy="1497605"/>
      </dsp:txXfrm>
    </dsp:sp>
    <dsp:sp modelId="{77909D1F-3E67-41A1-B10F-80D0A9B7BB04}">
      <dsp:nvSpPr>
        <dsp:cNvPr id="0" name=""/>
        <dsp:cNvSpPr/>
      </dsp:nvSpPr>
      <dsp:spPr>
        <a:xfrm>
          <a:off x="3135753" y="3496695"/>
          <a:ext cx="2496009" cy="1497605"/>
        </a:xfrm>
        <a:prstGeom prst="rect">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Growth of Portuguese speaking in Uk</a:t>
          </a:r>
          <a:endParaRPr lang="en-US" sz="2300" kern="1200"/>
        </a:p>
      </dsp:txBody>
      <dsp:txXfrm>
        <a:off x="3135753" y="3496695"/>
        <a:ext cx="2496009" cy="1497605"/>
      </dsp:txXfrm>
    </dsp:sp>
    <dsp:sp modelId="{3B93ED06-207F-4D09-A2CE-0FB74E44DB72}">
      <dsp:nvSpPr>
        <dsp:cNvPr id="0" name=""/>
        <dsp:cNvSpPr/>
      </dsp:nvSpPr>
      <dsp:spPr>
        <a:xfrm>
          <a:off x="5881363" y="3496695"/>
          <a:ext cx="2496009" cy="1497605"/>
        </a:xfrm>
        <a:prstGeom prst="rect">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Language barrier and low confidence create strong demand.</a:t>
          </a:r>
          <a:endParaRPr lang="en-US" sz="2300" kern="1200"/>
        </a:p>
      </dsp:txBody>
      <dsp:txXfrm>
        <a:off x="5881363" y="3496695"/>
        <a:ext cx="2496009" cy="1497605"/>
      </dsp:txXfrm>
    </dsp:sp>
    <dsp:sp modelId="{9B7F63ED-8129-4CFB-958D-2BAB8003F0C9}">
      <dsp:nvSpPr>
        <dsp:cNvPr id="0" name=""/>
        <dsp:cNvSpPr/>
      </dsp:nvSpPr>
      <dsp:spPr>
        <a:xfrm>
          <a:off x="8626974" y="3496695"/>
          <a:ext cx="2496009" cy="149760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Strategy: Provide bilingual services and culturally support </a:t>
          </a:r>
          <a:endParaRPr lang="en-US" sz="2300" kern="1200" dirty="0"/>
        </a:p>
      </dsp:txBody>
      <dsp:txXfrm>
        <a:off x="8626974" y="3496695"/>
        <a:ext cx="2496009" cy="14976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57958-C772-42E4-BD8A-C044E30F9A0A}">
      <dsp:nvSpPr>
        <dsp:cNvPr id="0" name=""/>
        <dsp:cNvSpPr/>
      </dsp:nvSpPr>
      <dsp:spPr>
        <a:xfrm>
          <a:off x="3167" y="98329"/>
          <a:ext cx="2512611" cy="15075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Technological: </a:t>
          </a:r>
          <a:endParaRPr lang="en-US" sz="2000" kern="1200"/>
        </a:p>
      </dsp:txBody>
      <dsp:txXfrm>
        <a:off x="3167" y="98329"/>
        <a:ext cx="2512611" cy="1507567"/>
      </dsp:txXfrm>
    </dsp:sp>
    <dsp:sp modelId="{9D73DC65-D8E3-43F5-9177-4999C2EE79D1}">
      <dsp:nvSpPr>
        <dsp:cNvPr id="0" name=""/>
        <dsp:cNvSpPr/>
      </dsp:nvSpPr>
      <dsp:spPr>
        <a:xfrm>
          <a:off x="2767040" y="98329"/>
          <a:ext cx="2512611" cy="1507567"/>
        </a:xfrm>
        <a:prstGeom prst="rect">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most Uk services are digital many clients struggles with online forms</a:t>
          </a:r>
          <a:endParaRPr lang="en-US" sz="2000" kern="1200"/>
        </a:p>
      </dsp:txBody>
      <dsp:txXfrm>
        <a:off x="2767040" y="98329"/>
        <a:ext cx="2512611" cy="1507567"/>
      </dsp:txXfrm>
    </dsp:sp>
    <dsp:sp modelId="{26721B2A-D8BC-4DFB-84E4-952265389918}">
      <dsp:nvSpPr>
        <dsp:cNvPr id="0" name=""/>
        <dsp:cNvSpPr/>
      </dsp:nvSpPr>
      <dsp:spPr>
        <a:xfrm>
          <a:off x="5530913" y="98329"/>
          <a:ext cx="2512611" cy="1507567"/>
        </a:xfrm>
        <a:prstGeom prst="rect">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digital tools allows efficient remote appointments and document sharing.</a:t>
          </a:r>
          <a:endParaRPr lang="en-US" sz="2000" kern="1200"/>
        </a:p>
      </dsp:txBody>
      <dsp:txXfrm>
        <a:off x="5530913" y="98329"/>
        <a:ext cx="2512611" cy="1507567"/>
      </dsp:txXfrm>
    </dsp:sp>
    <dsp:sp modelId="{9A6BC9FE-BCDC-4BF4-8876-D36F70F78852}">
      <dsp:nvSpPr>
        <dsp:cNvPr id="0" name=""/>
        <dsp:cNvSpPr/>
      </dsp:nvSpPr>
      <dsp:spPr>
        <a:xfrm>
          <a:off x="8294786" y="98329"/>
          <a:ext cx="2512611" cy="1507567"/>
        </a:xfrm>
        <a:prstGeom prst="rect">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Strategy: Offer remote consultation </a:t>
          </a:r>
          <a:endParaRPr lang="en-US" sz="2000" kern="1200"/>
        </a:p>
      </dsp:txBody>
      <dsp:txXfrm>
        <a:off x="8294786" y="98329"/>
        <a:ext cx="2512611" cy="1507567"/>
      </dsp:txXfrm>
    </dsp:sp>
    <dsp:sp modelId="{74C05388-0201-42D5-B1DE-990546E81C3C}">
      <dsp:nvSpPr>
        <dsp:cNvPr id="0" name=""/>
        <dsp:cNvSpPr/>
      </dsp:nvSpPr>
      <dsp:spPr>
        <a:xfrm>
          <a:off x="3167" y="1857157"/>
          <a:ext cx="2512611" cy="1507567"/>
        </a:xfrm>
        <a:prstGeom prst="rect">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Legal: </a:t>
          </a:r>
          <a:endParaRPr lang="en-US" sz="2000" kern="1200"/>
        </a:p>
      </dsp:txBody>
      <dsp:txXfrm>
        <a:off x="3167" y="1857157"/>
        <a:ext cx="2512611" cy="1507567"/>
      </dsp:txXfrm>
    </dsp:sp>
    <dsp:sp modelId="{1D29B54A-7D45-429E-B4BA-186B783E142C}">
      <dsp:nvSpPr>
        <dsp:cNvPr id="0" name=""/>
        <dsp:cNvSpPr/>
      </dsp:nvSpPr>
      <dsp:spPr>
        <a:xfrm>
          <a:off x="2767040" y="1857157"/>
          <a:ext cx="2512611" cy="1507567"/>
        </a:xfrm>
        <a:prstGeom prst="rect">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Clients must comply with UK laws increasing the need accurate guidance</a:t>
          </a:r>
          <a:endParaRPr lang="en-US" sz="2000" kern="1200"/>
        </a:p>
      </dsp:txBody>
      <dsp:txXfrm>
        <a:off x="2767040" y="1857157"/>
        <a:ext cx="2512611" cy="1507567"/>
      </dsp:txXfrm>
    </dsp:sp>
    <dsp:sp modelId="{92295AD1-8DEA-454F-900A-BC803CFFB0C3}">
      <dsp:nvSpPr>
        <dsp:cNvPr id="0" name=""/>
        <dsp:cNvSpPr/>
      </dsp:nvSpPr>
      <dsp:spPr>
        <a:xfrm>
          <a:off x="5530913" y="1857157"/>
          <a:ext cx="2512611" cy="1507567"/>
        </a:xfrm>
        <a:prstGeom prst="rect">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Mistake on forms can lead to refusals, delays or financial penalties</a:t>
          </a:r>
          <a:endParaRPr lang="en-US" sz="2000" kern="1200"/>
        </a:p>
      </dsp:txBody>
      <dsp:txXfrm>
        <a:off x="5530913" y="1857157"/>
        <a:ext cx="2512611" cy="1507567"/>
      </dsp:txXfrm>
    </dsp:sp>
    <dsp:sp modelId="{D719670D-8606-4927-9371-3A513E6DE9F9}">
      <dsp:nvSpPr>
        <dsp:cNvPr id="0" name=""/>
        <dsp:cNvSpPr/>
      </dsp:nvSpPr>
      <dsp:spPr>
        <a:xfrm>
          <a:off x="8294786" y="1857157"/>
          <a:ext cx="2512611" cy="1507567"/>
        </a:xfrm>
        <a:prstGeom prst="rect">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Strategy: Provide clear explanations to help clients to understand their responsibilities.</a:t>
          </a:r>
          <a:endParaRPr lang="en-US" sz="2000" kern="1200" dirty="0"/>
        </a:p>
      </dsp:txBody>
      <dsp:txXfrm>
        <a:off x="8294786" y="1857157"/>
        <a:ext cx="2512611" cy="1507567"/>
      </dsp:txXfrm>
    </dsp:sp>
    <dsp:sp modelId="{5285023F-BAA0-44BF-84CC-4133CD6FD1FF}">
      <dsp:nvSpPr>
        <dsp:cNvPr id="0" name=""/>
        <dsp:cNvSpPr/>
      </dsp:nvSpPr>
      <dsp:spPr>
        <a:xfrm>
          <a:off x="3167" y="3615986"/>
          <a:ext cx="2512611" cy="1507567"/>
        </a:xfrm>
        <a:prstGeom prst="rect">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Environmental: </a:t>
          </a:r>
          <a:endParaRPr lang="en-US" sz="2000" kern="1200"/>
        </a:p>
      </dsp:txBody>
      <dsp:txXfrm>
        <a:off x="3167" y="3615986"/>
        <a:ext cx="2512611" cy="1507567"/>
      </dsp:txXfrm>
    </dsp:sp>
    <dsp:sp modelId="{8C2CFE86-7A7D-43AB-89CC-8A218889DE81}">
      <dsp:nvSpPr>
        <dsp:cNvPr id="0" name=""/>
        <dsp:cNvSpPr/>
      </dsp:nvSpPr>
      <dsp:spPr>
        <a:xfrm>
          <a:off x="2767040" y="3615986"/>
          <a:ext cx="2512611" cy="1507567"/>
        </a:xfrm>
        <a:prstGeom prst="rect">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work from home reduce travel and carbon footprint</a:t>
          </a:r>
          <a:endParaRPr lang="en-US" sz="2000" kern="1200"/>
        </a:p>
      </dsp:txBody>
      <dsp:txXfrm>
        <a:off x="2767040" y="3615986"/>
        <a:ext cx="2512611" cy="1507567"/>
      </dsp:txXfrm>
    </dsp:sp>
    <dsp:sp modelId="{CF16514E-D71E-4CEE-AE9C-4D2D347721B1}">
      <dsp:nvSpPr>
        <dsp:cNvPr id="0" name=""/>
        <dsp:cNvSpPr/>
      </dsp:nvSpPr>
      <dsp:spPr>
        <a:xfrm>
          <a:off x="5530913" y="3615986"/>
          <a:ext cx="2512611" cy="1507567"/>
        </a:xfrm>
        <a:prstGeom prst="rect">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digital communication minimise paper use and waste.</a:t>
          </a:r>
          <a:endParaRPr lang="en-US" sz="2000" kern="1200"/>
        </a:p>
      </dsp:txBody>
      <dsp:txXfrm>
        <a:off x="5530913" y="3615986"/>
        <a:ext cx="2512611" cy="1507567"/>
      </dsp:txXfrm>
    </dsp:sp>
    <dsp:sp modelId="{CD36D116-FB17-403C-8AD8-F9F09EB44BD6}">
      <dsp:nvSpPr>
        <dsp:cNvPr id="0" name=""/>
        <dsp:cNvSpPr/>
      </dsp:nvSpPr>
      <dsp:spPr>
        <a:xfrm>
          <a:off x="8294786" y="3615986"/>
          <a:ext cx="2512611" cy="150756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Strategy: Promote paperless processes and secure digital storage.</a:t>
          </a:r>
          <a:endParaRPr lang="en-US" sz="2000" kern="1200"/>
        </a:p>
      </dsp:txBody>
      <dsp:txXfrm>
        <a:off x="8294786" y="3615986"/>
        <a:ext cx="2512611" cy="15075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5A763F-2DB1-4D84-8099-6A2A8A49E804}">
      <dsp:nvSpPr>
        <dsp:cNvPr id="0" name=""/>
        <dsp:cNvSpPr/>
      </dsp:nvSpPr>
      <dsp:spPr>
        <a:xfrm>
          <a:off x="0" y="625"/>
          <a:ext cx="112013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B90A8F7-F0C9-4FA5-94EB-C2C0222415BB}">
      <dsp:nvSpPr>
        <dsp:cNvPr id="0" name=""/>
        <dsp:cNvSpPr/>
      </dsp:nvSpPr>
      <dsp:spPr>
        <a:xfrm>
          <a:off x="0" y="625"/>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Target group: </a:t>
          </a:r>
          <a:endParaRPr lang="en-US" sz="2000" kern="1200" dirty="0"/>
        </a:p>
      </dsp:txBody>
      <dsp:txXfrm>
        <a:off x="0" y="625"/>
        <a:ext cx="11201399" cy="393847"/>
      </dsp:txXfrm>
    </dsp:sp>
    <dsp:sp modelId="{825193CD-E7AF-42D3-BCE3-74C8078635D4}">
      <dsp:nvSpPr>
        <dsp:cNvPr id="0" name=""/>
        <dsp:cNvSpPr/>
      </dsp:nvSpPr>
      <dsp:spPr>
        <a:xfrm>
          <a:off x="0" y="394473"/>
          <a:ext cx="11201399" cy="0"/>
        </a:xfrm>
        <a:prstGeom prst="line">
          <a:avLst/>
        </a:prstGeom>
        <a:gradFill rotWithShape="0">
          <a:gsLst>
            <a:gs pos="0">
              <a:schemeClr val="accent5">
                <a:hueOff val="-563212"/>
                <a:satOff val="-1452"/>
                <a:lumOff val="-980"/>
                <a:alphaOff val="0"/>
                <a:satMod val="103000"/>
                <a:lumMod val="102000"/>
                <a:tint val="94000"/>
              </a:schemeClr>
            </a:gs>
            <a:gs pos="50000">
              <a:schemeClr val="accent5">
                <a:hueOff val="-563212"/>
                <a:satOff val="-1452"/>
                <a:lumOff val="-980"/>
                <a:alphaOff val="0"/>
                <a:satMod val="110000"/>
                <a:lumMod val="100000"/>
                <a:shade val="100000"/>
              </a:schemeClr>
            </a:gs>
            <a:gs pos="100000">
              <a:schemeClr val="accent5">
                <a:hueOff val="-563212"/>
                <a:satOff val="-1452"/>
                <a:lumOff val="-980"/>
                <a:alphaOff val="0"/>
                <a:lumMod val="99000"/>
                <a:satMod val="120000"/>
                <a:shade val="78000"/>
              </a:schemeClr>
            </a:gs>
          </a:gsLst>
          <a:lin ang="5400000" scaled="0"/>
        </a:gradFill>
        <a:ln w="6350" cap="flat" cmpd="sng" algn="ctr">
          <a:solidFill>
            <a:schemeClr val="accent5">
              <a:hueOff val="-563212"/>
              <a:satOff val="-1452"/>
              <a:lumOff val="-98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DC55A3-3FAB-44DA-ABEC-2820A99AFC47}">
      <dsp:nvSpPr>
        <dsp:cNvPr id="0" name=""/>
        <dsp:cNvSpPr/>
      </dsp:nvSpPr>
      <dsp:spPr>
        <a:xfrm>
          <a:off x="0" y="394473"/>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Portuguese-speaking immigrants and newcomers who struggle with UK systems, forms and documentation </a:t>
          </a:r>
          <a:endParaRPr lang="en-US" sz="2000" kern="1200" dirty="0"/>
        </a:p>
      </dsp:txBody>
      <dsp:txXfrm>
        <a:off x="0" y="394473"/>
        <a:ext cx="11201399" cy="393847"/>
      </dsp:txXfrm>
    </dsp:sp>
    <dsp:sp modelId="{AFF16BA5-911E-426A-848E-1BDED97F5C2F}">
      <dsp:nvSpPr>
        <dsp:cNvPr id="0" name=""/>
        <dsp:cNvSpPr/>
      </dsp:nvSpPr>
      <dsp:spPr>
        <a:xfrm>
          <a:off x="0" y="788321"/>
          <a:ext cx="11201399" cy="0"/>
        </a:xfrm>
        <a:prstGeom prst="line">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w="6350" cap="flat" cmpd="sng" algn="ctr">
          <a:solidFill>
            <a:schemeClr val="accent5">
              <a:hueOff val="-1126424"/>
              <a:satOff val="-2903"/>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3B5A88-3873-457D-96DE-41B6F74DBD35}">
      <dsp:nvSpPr>
        <dsp:cNvPr id="0" name=""/>
        <dsp:cNvSpPr/>
      </dsp:nvSpPr>
      <dsp:spPr>
        <a:xfrm>
          <a:off x="0" y="788321"/>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Unique Selling Points: </a:t>
          </a:r>
          <a:endParaRPr lang="en-US" sz="2000" kern="1200" dirty="0"/>
        </a:p>
      </dsp:txBody>
      <dsp:txXfrm>
        <a:off x="0" y="788321"/>
        <a:ext cx="11201399" cy="393847"/>
      </dsp:txXfrm>
    </dsp:sp>
    <dsp:sp modelId="{D8EA3C7F-175B-4D5C-A58E-ABAD94F04F10}">
      <dsp:nvSpPr>
        <dsp:cNvPr id="0" name=""/>
        <dsp:cNvSpPr/>
      </dsp:nvSpPr>
      <dsp:spPr>
        <a:xfrm>
          <a:off x="0" y="1182169"/>
          <a:ext cx="11201399"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DC8977-693A-44D4-9420-2166F5AFDD71}">
      <dsp:nvSpPr>
        <dsp:cNvPr id="0" name=""/>
        <dsp:cNvSpPr/>
      </dsp:nvSpPr>
      <dsp:spPr>
        <a:xfrm>
          <a:off x="0" y="1182169"/>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One to one support tailored to immigrant needs</a:t>
          </a:r>
          <a:endParaRPr lang="en-US" sz="2000" kern="1200" dirty="0"/>
        </a:p>
      </dsp:txBody>
      <dsp:txXfrm>
        <a:off x="0" y="1182169"/>
        <a:ext cx="11201399" cy="393847"/>
      </dsp:txXfrm>
    </dsp:sp>
    <dsp:sp modelId="{411AB78C-82CE-4CFF-8565-9E45F3505E22}">
      <dsp:nvSpPr>
        <dsp:cNvPr id="0" name=""/>
        <dsp:cNvSpPr/>
      </dsp:nvSpPr>
      <dsp:spPr>
        <a:xfrm>
          <a:off x="0" y="1576017"/>
          <a:ext cx="11201399"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8EA340A-93F1-4131-A343-E5FD74E49FAE}">
      <dsp:nvSpPr>
        <dsp:cNvPr id="0" name=""/>
        <dsp:cNvSpPr/>
      </dsp:nvSpPr>
      <dsp:spPr>
        <a:xfrm>
          <a:off x="0" y="1576017"/>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Affordable and transparent pricing</a:t>
          </a:r>
          <a:endParaRPr lang="en-US" sz="2000" kern="1200" dirty="0"/>
        </a:p>
      </dsp:txBody>
      <dsp:txXfrm>
        <a:off x="0" y="1576017"/>
        <a:ext cx="11201399" cy="393847"/>
      </dsp:txXfrm>
    </dsp:sp>
    <dsp:sp modelId="{A15CC120-2147-41E7-BD4E-DC5E0F529DD5}">
      <dsp:nvSpPr>
        <dsp:cNvPr id="0" name=""/>
        <dsp:cNvSpPr/>
      </dsp:nvSpPr>
      <dsp:spPr>
        <a:xfrm>
          <a:off x="0" y="1969865"/>
          <a:ext cx="11201399" cy="0"/>
        </a:xfrm>
        <a:prstGeom prst="line">
          <a:avLst/>
        </a:prstGeom>
        <a:gradFill rotWithShape="0">
          <a:gsLst>
            <a:gs pos="0">
              <a:schemeClr val="accent5">
                <a:hueOff val="-2816059"/>
                <a:satOff val="-7258"/>
                <a:lumOff val="-4902"/>
                <a:alphaOff val="0"/>
                <a:satMod val="103000"/>
                <a:lumMod val="102000"/>
                <a:tint val="94000"/>
              </a:schemeClr>
            </a:gs>
            <a:gs pos="50000">
              <a:schemeClr val="accent5">
                <a:hueOff val="-2816059"/>
                <a:satOff val="-7258"/>
                <a:lumOff val="-4902"/>
                <a:alphaOff val="0"/>
                <a:satMod val="110000"/>
                <a:lumMod val="100000"/>
                <a:shade val="100000"/>
              </a:schemeClr>
            </a:gs>
            <a:gs pos="100000">
              <a:schemeClr val="accent5">
                <a:hueOff val="-2816059"/>
                <a:satOff val="-7258"/>
                <a:lumOff val="-4902"/>
                <a:alphaOff val="0"/>
                <a:lumMod val="99000"/>
                <a:satMod val="120000"/>
                <a:shade val="78000"/>
              </a:schemeClr>
            </a:gs>
          </a:gsLst>
          <a:lin ang="5400000" scaled="0"/>
        </a:gradFill>
        <a:ln w="6350" cap="flat" cmpd="sng" algn="ctr">
          <a:solidFill>
            <a:schemeClr val="accent5">
              <a:hueOff val="-2816059"/>
              <a:satOff val="-7258"/>
              <a:lumOff val="-490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6DC21A-037E-47E6-97CE-27EAD78C1162}">
      <dsp:nvSpPr>
        <dsp:cNvPr id="0" name=""/>
        <dsp:cNvSpPr/>
      </dsp:nvSpPr>
      <dsp:spPr>
        <a:xfrm>
          <a:off x="0" y="1969865"/>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Community – focused approach built on trust , empathy and lived experience .</a:t>
          </a:r>
          <a:endParaRPr lang="en-US" sz="2000" kern="1200" dirty="0"/>
        </a:p>
      </dsp:txBody>
      <dsp:txXfrm>
        <a:off x="0" y="1969865"/>
        <a:ext cx="11201399" cy="393847"/>
      </dsp:txXfrm>
    </dsp:sp>
    <dsp:sp modelId="{8C10795C-67FF-4F60-B0F4-18D21742DB6F}">
      <dsp:nvSpPr>
        <dsp:cNvPr id="0" name=""/>
        <dsp:cNvSpPr/>
      </dsp:nvSpPr>
      <dsp:spPr>
        <a:xfrm>
          <a:off x="0" y="2363713"/>
          <a:ext cx="11201399"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5C54011-69DB-4BE1-A4AA-B0D4002718CD}">
      <dsp:nvSpPr>
        <dsp:cNvPr id="0" name=""/>
        <dsp:cNvSpPr/>
      </dsp:nvSpPr>
      <dsp:spPr>
        <a:xfrm>
          <a:off x="0" y="2363713"/>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Reliable support that reduces stress and avoids costly mistakes. </a:t>
          </a:r>
          <a:br>
            <a:rPr lang="en-GB" sz="2000" kern="1200"/>
          </a:br>
          <a:endParaRPr lang="en-US" sz="2000" kern="1200"/>
        </a:p>
      </dsp:txBody>
      <dsp:txXfrm>
        <a:off x="0" y="2363713"/>
        <a:ext cx="11201399" cy="393847"/>
      </dsp:txXfrm>
    </dsp:sp>
    <dsp:sp modelId="{FB549CB6-06A2-4769-B77C-551D30C8002B}">
      <dsp:nvSpPr>
        <dsp:cNvPr id="0" name=""/>
        <dsp:cNvSpPr/>
      </dsp:nvSpPr>
      <dsp:spPr>
        <a:xfrm>
          <a:off x="0" y="2757560"/>
          <a:ext cx="11201399" cy="0"/>
        </a:xfrm>
        <a:prstGeom prst="line">
          <a:avLst/>
        </a:prstGeom>
        <a:gradFill rotWithShape="0">
          <a:gsLst>
            <a:gs pos="0">
              <a:schemeClr val="accent5">
                <a:hueOff val="-3942483"/>
                <a:satOff val="-10161"/>
                <a:lumOff val="-6863"/>
                <a:alphaOff val="0"/>
                <a:satMod val="103000"/>
                <a:lumMod val="102000"/>
                <a:tint val="94000"/>
              </a:schemeClr>
            </a:gs>
            <a:gs pos="50000">
              <a:schemeClr val="accent5">
                <a:hueOff val="-3942483"/>
                <a:satOff val="-10161"/>
                <a:lumOff val="-6863"/>
                <a:alphaOff val="0"/>
                <a:satMod val="110000"/>
                <a:lumMod val="100000"/>
                <a:shade val="100000"/>
              </a:schemeClr>
            </a:gs>
            <a:gs pos="100000">
              <a:schemeClr val="accent5">
                <a:hueOff val="-3942483"/>
                <a:satOff val="-10161"/>
                <a:lumOff val="-6863"/>
                <a:alphaOff val="0"/>
                <a:lumMod val="99000"/>
                <a:satMod val="120000"/>
                <a:shade val="78000"/>
              </a:schemeClr>
            </a:gs>
          </a:gsLst>
          <a:lin ang="5400000" scaled="0"/>
        </a:gradFill>
        <a:ln w="6350" cap="flat" cmpd="sng" algn="ctr">
          <a:solidFill>
            <a:schemeClr val="accent5">
              <a:hueOff val="-3942483"/>
              <a:satOff val="-10161"/>
              <a:lumOff val="-686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CC78EEA-450B-46E4-8939-990537FFD933}">
      <dsp:nvSpPr>
        <dsp:cNvPr id="0" name=""/>
        <dsp:cNvSpPr/>
      </dsp:nvSpPr>
      <dsp:spPr>
        <a:xfrm>
          <a:off x="0" y="2757560"/>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Marketing strategies:</a:t>
          </a:r>
          <a:endParaRPr lang="en-US" sz="2000" kern="1200" dirty="0"/>
        </a:p>
      </dsp:txBody>
      <dsp:txXfrm>
        <a:off x="0" y="2757560"/>
        <a:ext cx="11201399" cy="393847"/>
      </dsp:txXfrm>
    </dsp:sp>
    <dsp:sp modelId="{3ACF0F70-E242-4B94-8A1E-EA929217165B}">
      <dsp:nvSpPr>
        <dsp:cNvPr id="0" name=""/>
        <dsp:cNvSpPr/>
      </dsp:nvSpPr>
      <dsp:spPr>
        <a:xfrm>
          <a:off x="0" y="3151408"/>
          <a:ext cx="11201399"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216852-CFDE-440A-8B9B-7003908B9F5B}">
      <dsp:nvSpPr>
        <dsp:cNvPr id="0" name=""/>
        <dsp:cNvSpPr/>
      </dsp:nvSpPr>
      <dsp:spPr>
        <a:xfrm>
          <a:off x="0" y="3151408"/>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Engagement with local immigrant groups (churches, community  centres)</a:t>
          </a:r>
          <a:endParaRPr lang="en-US" sz="2000" kern="1200"/>
        </a:p>
      </dsp:txBody>
      <dsp:txXfrm>
        <a:off x="0" y="3151408"/>
        <a:ext cx="11201399" cy="393847"/>
      </dsp:txXfrm>
    </dsp:sp>
    <dsp:sp modelId="{C08E6928-59C0-43F7-939D-4457D798996E}">
      <dsp:nvSpPr>
        <dsp:cNvPr id="0" name=""/>
        <dsp:cNvSpPr/>
      </dsp:nvSpPr>
      <dsp:spPr>
        <a:xfrm>
          <a:off x="0" y="3545256"/>
          <a:ext cx="11201399"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C9B8A86-CC12-497D-88FA-86A6F17B9CDC}">
      <dsp:nvSpPr>
        <dsp:cNvPr id="0" name=""/>
        <dsp:cNvSpPr/>
      </dsp:nvSpPr>
      <dsp:spPr>
        <a:xfrm>
          <a:off x="0" y="3545256"/>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Social Media </a:t>
          </a:r>
          <a:endParaRPr lang="en-US" sz="2000" kern="1200"/>
        </a:p>
      </dsp:txBody>
      <dsp:txXfrm>
        <a:off x="0" y="3545256"/>
        <a:ext cx="11201399" cy="393847"/>
      </dsp:txXfrm>
    </dsp:sp>
    <dsp:sp modelId="{C0D18B78-69F0-496E-9D9B-BA4F4A27F2E0}">
      <dsp:nvSpPr>
        <dsp:cNvPr id="0" name=""/>
        <dsp:cNvSpPr/>
      </dsp:nvSpPr>
      <dsp:spPr>
        <a:xfrm>
          <a:off x="0" y="3939104"/>
          <a:ext cx="11201399" cy="0"/>
        </a:xfrm>
        <a:prstGeom prst="line">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w="6350" cap="flat" cmpd="sng" algn="ctr">
          <a:solidFill>
            <a:schemeClr val="accent5">
              <a:hueOff val="-5632119"/>
              <a:satOff val="-14516"/>
              <a:lumOff val="-980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F4C6E-7111-4744-A73E-5A2D6332D589}">
      <dsp:nvSpPr>
        <dsp:cNvPr id="0" name=""/>
        <dsp:cNvSpPr/>
      </dsp:nvSpPr>
      <dsp:spPr>
        <a:xfrm>
          <a:off x="0" y="3939104"/>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Word of mouth referrals</a:t>
          </a:r>
          <a:endParaRPr lang="en-US" sz="2000" kern="1200" dirty="0"/>
        </a:p>
      </dsp:txBody>
      <dsp:txXfrm>
        <a:off x="0" y="3939104"/>
        <a:ext cx="11201399" cy="393847"/>
      </dsp:txXfrm>
    </dsp:sp>
    <dsp:sp modelId="{036B8CF1-5EFA-4DE0-AFB3-22E39E23A5A5}">
      <dsp:nvSpPr>
        <dsp:cNvPr id="0" name=""/>
        <dsp:cNvSpPr/>
      </dsp:nvSpPr>
      <dsp:spPr>
        <a:xfrm>
          <a:off x="0" y="4332952"/>
          <a:ext cx="11201399" cy="0"/>
        </a:xfrm>
        <a:prstGeom prst="line">
          <a:avLst/>
        </a:prstGeom>
        <a:gradFill rotWithShape="0">
          <a:gsLst>
            <a:gs pos="0">
              <a:schemeClr val="accent5">
                <a:hueOff val="-6195331"/>
                <a:satOff val="-15967"/>
                <a:lumOff val="-10785"/>
                <a:alphaOff val="0"/>
                <a:satMod val="103000"/>
                <a:lumMod val="102000"/>
                <a:tint val="94000"/>
              </a:schemeClr>
            </a:gs>
            <a:gs pos="50000">
              <a:schemeClr val="accent5">
                <a:hueOff val="-6195331"/>
                <a:satOff val="-15967"/>
                <a:lumOff val="-10785"/>
                <a:alphaOff val="0"/>
                <a:satMod val="110000"/>
                <a:lumMod val="100000"/>
                <a:shade val="100000"/>
              </a:schemeClr>
            </a:gs>
            <a:gs pos="100000">
              <a:schemeClr val="accent5">
                <a:hueOff val="-6195331"/>
                <a:satOff val="-15967"/>
                <a:lumOff val="-10785"/>
                <a:alphaOff val="0"/>
                <a:lumMod val="99000"/>
                <a:satMod val="120000"/>
                <a:shade val="78000"/>
              </a:schemeClr>
            </a:gs>
          </a:gsLst>
          <a:lin ang="5400000" scaled="0"/>
        </a:gradFill>
        <a:ln w="6350" cap="flat" cmpd="sng" algn="ctr">
          <a:solidFill>
            <a:schemeClr val="accent5">
              <a:hueOff val="-6195331"/>
              <a:satOff val="-15967"/>
              <a:lumOff val="-1078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E5D82C3-EF6D-4747-9FD2-2618B258825E}">
      <dsp:nvSpPr>
        <dsp:cNvPr id="0" name=""/>
        <dsp:cNvSpPr/>
      </dsp:nvSpPr>
      <dsp:spPr>
        <a:xfrm>
          <a:off x="0" y="4332952"/>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Partnership</a:t>
          </a:r>
          <a:endParaRPr lang="en-US" sz="2000" kern="1200"/>
        </a:p>
      </dsp:txBody>
      <dsp:txXfrm>
        <a:off x="0" y="4332952"/>
        <a:ext cx="11201399" cy="393847"/>
      </dsp:txXfrm>
    </dsp:sp>
    <dsp:sp modelId="{4D26892E-3F1F-4D65-83FD-3516690F5D8C}">
      <dsp:nvSpPr>
        <dsp:cNvPr id="0" name=""/>
        <dsp:cNvSpPr/>
      </dsp:nvSpPr>
      <dsp:spPr>
        <a:xfrm>
          <a:off x="0" y="4726800"/>
          <a:ext cx="1120139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862417-E5DD-43C4-956B-CFD9E07C50B4}">
      <dsp:nvSpPr>
        <dsp:cNvPr id="0" name=""/>
        <dsp:cNvSpPr/>
      </dsp:nvSpPr>
      <dsp:spPr>
        <a:xfrm>
          <a:off x="0" y="4726800"/>
          <a:ext cx="11201399" cy="393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Online visibility</a:t>
          </a:r>
        </a:p>
      </dsp:txBody>
      <dsp:txXfrm>
        <a:off x="0" y="4726800"/>
        <a:ext cx="11201399" cy="3938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3239968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127714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1424468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669199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17/04/2026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17/04/2026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3.svg"/><Relationship Id="rId7" Type="http://schemas.openxmlformats.org/officeDocument/2006/relationships/diagramLayout" Target="../diagrams/layout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5.svg"/><Relationship Id="rId10" Type="http://schemas.microsoft.com/office/2007/relationships/diagramDrawing" Target="../diagrams/drawing2.xml"/><Relationship Id="rId4" Type="http://schemas.openxmlformats.org/officeDocument/2006/relationships/image" Target="../media/image4.sv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sv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5.jp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0">
              <a:schemeClr val="bg2">
                <a:lumMod val="60000"/>
                <a:lumOff val="40000"/>
              </a:schemeClr>
            </a:gs>
            <a:gs pos="50000">
              <a:schemeClr val="bg2">
                <a:tint val="98000"/>
                <a:satMod val="130000"/>
                <a:shade val="90000"/>
                <a:lumMod val="103000"/>
              </a:schemeClr>
            </a:gs>
            <a:gs pos="100000">
              <a:schemeClr val="bg2">
                <a:shade val="63000"/>
                <a:satMod val="12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045BF01-625E-4022-91E5-488DB3FCB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0658"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85000"/>
                </a:schemeClr>
              </a:solidFill>
            </a:endParaRPr>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475488" y="2745736"/>
            <a:ext cx="3703320" cy="1366528"/>
          </a:xfrm>
          <a:solidFill>
            <a:schemeClr val="tx1">
              <a:alpha val="50000"/>
            </a:schemeClr>
          </a:solidFill>
          <a:ln w="25400" cap="sq" cmpd="sng">
            <a:solidFill>
              <a:schemeClr val="bg1"/>
            </a:solidFill>
            <a:miter lim="800000"/>
          </a:ln>
        </p:spPr>
        <p:txBody>
          <a:bodyPr vert="horz" lIns="91440" tIns="45720" rIns="91440" bIns="45720" rtlCol="0" anchor="ctr">
            <a:normAutofit/>
          </a:bodyPr>
          <a:lstStyle/>
          <a:p>
            <a:r>
              <a:rPr lang="en-US" sz="3200" b="1" kern="1200" dirty="0">
                <a:solidFill>
                  <a:schemeClr val="bg1"/>
                </a:solidFill>
                <a:latin typeface="+mj-lt"/>
                <a:ea typeface="+mj-ea"/>
                <a:cs typeface="+mj-cs"/>
              </a:rPr>
              <a:t>Assessment Task 2</a:t>
            </a:r>
          </a:p>
        </p:txBody>
      </p:sp>
      <p:sp useBgFill="1">
        <p:nvSpPr>
          <p:cNvPr id="25" name="Rectangle 24">
            <a:extLst>
              <a:ext uri="{FF2B5EF4-FFF2-40B4-BE49-F238E27FC236}">
                <a16:creationId xmlns:a16="http://schemas.microsoft.com/office/drawing/2014/main" id="{0E442549-290E-4B7E-892E-F2DB911DD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7" y="-2"/>
            <a:ext cx="753770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5294377" y="640080"/>
            <a:ext cx="6049953" cy="2523854"/>
          </a:xfrm>
        </p:spPr>
        <p:txBody>
          <a:bodyPr vert="horz" lIns="91440" tIns="45720" rIns="91440" bIns="45720" rtlCol="0" anchor="b">
            <a:normAutofit/>
          </a:bodyPr>
          <a:lstStyle/>
          <a:p>
            <a:pPr algn="l"/>
            <a:r>
              <a:rPr lang="en-US" sz="3200" b="1" dirty="0"/>
              <a:t>D’Souza Consultancy</a:t>
            </a:r>
          </a:p>
          <a:p>
            <a:pPr algn="l"/>
            <a:r>
              <a:rPr lang="en-US" sz="3200" dirty="0"/>
              <a:t>Support &amp; Personalized Solutions</a:t>
            </a:r>
          </a:p>
        </p:txBody>
      </p:sp>
      <p:sp>
        <p:nvSpPr>
          <p:cNvPr id="4" name="TextBox 3">
            <a:extLst>
              <a:ext uri="{FF2B5EF4-FFF2-40B4-BE49-F238E27FC236}">
                <a16:creationId xmlns:a16="http://schemas.microsoft.com/office/drawing/2014/main" id="{53777F1C-B44B-A193-8A06-0E783FADF3A6}"/>
              </a:ext>
            </a:extLst>
          </p:cNvPr>
          <p:cNvSpPr txBox="1"/>
          <p:nvPr/>
        </p:nvSpPr>
        <p:spPr>
          <a:xfrm>
            <a:off x="5294377" y="3671317"/>
            <a:ext cx="6059423" cy="2505646"/>
          </a:xfrm>
          <a:prstGeom prst="rect">
            <a:avLst/>
          </a:prstGeom>
        </p:spPr>
        <p:txBody>
          <a:bodyPr vert="horz" lIns="91440" tIns="45720" rIns="91440" bIns="45720" rtlCol="0">
            <a:normAutofit/>
          </a:bodyPr>
          <a:lstStyle/>
          <a:p>
            <a:pPr>
              <a:lnSpc>
                <a:spcPct val="90000"/>
              </a:lnSpc>
              <a:spcAft>
                <a:spcPts val="600"/>
              </a:spcAft>
            </a:pPr>
            <a:r>
              <a:rPr lang="en-US" sz="2800" dirty="0"/>
              <a:t>Enterprise and Entrepreneurship</a:t>
            </a:r>
          </a:p>
        </p:txBody>
      </p:sp>
    </p:spTree>
    <p:extLst>
      <p:ext uri="{BB962C8B-B14F-4D97-AF65-F5344CB8AC3E}">
        <p14:creationId xmlns:p14="http://schemas.microsoft.com/office/powerpoint/2010/main" val="40090873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Person sitting and writing">
            <a:extLst>
              <a:ext uri="{FF2B5EF4-FFF2-40B4-BE49-F238E27FC236}">
                <a16:creationId xmlns:a16="http://schemas.microsoft.com/office/drawing/2014/main" id="{08AC5153-987E-A594-566E-55FF53E7DDF4}"/>
              </a:ext>
            </a:extLst>
          </p:cNvPr>
          <p:cNvPicPr>
            <a:picLocks noChangeAspect="1"/>
          </p:cNvPicPr>
          <p:nvPr/>
        </p:nvPicPr>
        <p:blipFill>
          <a:blip r:embed="rId2">
            <a:duotone>
              <a:prstClr val="black"/>
              <a:schemeClr val="tx2">
                <a:tint val="45000"/>
                <a:satMod val="400000"/>
              </a:schemeClr>
            </a:duotone>
            <a:alphaModFix amt="25000"/>
            <a:extLst>
              <a:ext uri="{28A0092B-C50C-407E-A947-70E740481C1C}">
                <a14:useLocalDpi xmlns:a14="http://schemas.microsoft.com/office/drawing/2010/main" val="0"/>
              </a:ext>
            </a:extLst>
          </a:blip>
          <a:srcRect t="1573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365125"/>
            <a:ext cx="10515600" cy="1325563"/>
          </a:xfrm>
        </p:spPr>
        <p:txBody>
          <a:bodyPr>
            <a:normAutofit/>
          </a:bodyPr>
          <a:lstStyle/>
          <a:p>
            <a:r>
              <a:rPr lang="en-GB" b="1">
                <a:latin typeface="+mn-lt"/>
              </a:rPr>
              <a:t>Business Plan</a:t>
            </a:r>
          </a:p>
        </p:txBody>
      </p:sp>
      <p:graphicFrame>
        <p:nvGraphicFramePr>
          <p:cNvPr id="17" name="Content Placeholder 2">
            <a:extLst>
              <a:ext uri="{FF2B5EF4-FFF2-40B4-BE49-F238E27FC236}">
                <a16:creationId xmlns:a16="http://schemas.microsoft.com/office/drawing/2014/main" id="{DBE35F91-147A-AFE3-C1A2-FC415B5C298A}"/>
              </a:ext>
            </a:extLst>
          </p:cNvPr>
          <p:cNvGraphicFramePr>
            <a:graphicFrameLocks noGrp="1"/>
          </p:cNvGraphicFramePr>
          <p:nvPr>
            <p:ph idx="1"/>
            <p:extLst>
              <p:ext uri="{D42A27DB-BD31-4B8C-83A1-F6EECF244321}">
                <p14:modId xmlns:p14="http://schemas.microsoft.com/office/powerpoint/2010/main" val="30497405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2191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2">
                <a:lumMod val="60000"/>
                <a:lumOff val="40000"/>
              </a:schemeClr>
            </a:gs>
            <a:gs pos="50000">
              <a:schemeClr val="bg2">
                <a:tint val="98000"/>
                <a:satMod val="130000"/>
                <a:shade val="90000"/>
                <a:lumMod val="103000"/>
              </a:schemeClr>
            </a:gs>
            <a:gs pos="100000">
              <a:schemeClr val="bg2">
                <a:shade val="63000"/>
                <a:satMod val="120000"/>
              </a:schemeClr>
            </a:gs>
          </a:gsLst>
          <a:path path="shape">
            <a:fillToRect l="50000" t="50000" r="50000" b="5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alculator, pen, compass, money and a paper with graphs printed on it">
            <a:extLst>
              <a:ext uri="{FF2B5EF4-FFF2-40B4-BE49-F238E27FC236}">
                <a16:creationId xmlns:a16="http://schemas.microsoft.com/office/drawing/2014/main" id="{985242AD-C7EE-3062-ED06-86E5D497B3C9}"/>
              </a:ext>
            </a:extLst>
          </p:cNvPr>
          <p:cNvPicPr>
            <a:picLocks noChangeAspect="1"/>
          </p:cNvPicPr>
          <p:nvPr/>
        </p:nvPicPr>
        <p:blipFill>
          <a:blip r:embed="rId2"/>
          <a:srcRect l="9237" r="5810" b="-1"/>
          <a:stretch>
            <a:fillRect/>
          </a:stretch>
        </p:blipFill>
        <p:spPr>
          <a:xfrm>
            <a:off x="2522356"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C814FB2-2CDA-1252-EC0E-5A2D8190D60E}"/>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a:effectLst/>
                <a:latin typeface="+mj-lt"/>
                <a:ea typeface="+mj-ea"/>
                <a:cs typeface="+mj-cs"/>
              </a:rPr>
              <a:t>Table of Contents</a:t>
            </a:r>
            <a:endParaRPr lang="en-US" sz="4000">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2015836"/>
            <a:ext cx="3822189" cy="4161127"/>
          </a:xfrm>
        </p:spPr>
        <p:txBody>
          <a:bodyPr vert="horz" lIns="91440" tIns="45720" rIns="91440" bIns="45720" rtlCol="0">
            <a:normAutofit/>
          </a:bodyPr>
          <a:lstStyle/>
          <a:p>
            <a:r>
              <a:rPr lang="en-US" sz="2400" b="1" i="0" dirty="0">
                <a:effectLst/>
              </a:rPr>
              <a:t>Introduction</a:t>
            </a:r>
          </a:p>
          <a:p>
            <a:r>
              <a:rPr lang="en-US" sz="2400" b="1" dirty="0"/>
              <a:t>Overview of the Business idea</a:t>
            </a:r>
          </a:p>
          <a:p>
            <a:r>
              <a:rPr lang="en-US" sz="2400" b="1" i="0" dirty="0">
                <a:effectLst/>
              </a:rPr>
              <a:t>Legal format and Management Structure</a:t>
            </a:r>
          </a:p>
          <a:p>
            <a:r>
              <a:rPr lang="en-US" sz="2400" b="1" dirty="0"/>
              <a:t>Organizational chart </a:t>
            </a:r>
            <a:endParaRPr lang="en-US" sz="2400" b="1" i="0" dirty="0">
              <a:effectLst/>
            </a:endParaRPr>
          </a:p>
          <a:p>
            <a:r>
              <a:rPr lang="en-US" sz="2400" b="1" i="0" dirty="0">
                <a:effectLst/>
              </a:rPr>
              <a:t>PESTLE Analysis</a:t>
            </a:r>
          </a:p>
          <a:p>
            <a:r>
              <a:rPr lang="en-US" sz="2400" b="1" dirty="0"/>
              <a:t>Marketing Strategies</a:t>
            </a:r>
          </a:p>
          <a:p>
            <a:r>
              <a:rPr lang="en-US" sz="2400" b="1" i="0" dirty="0">
                <a:effectLst/>
              </a:rPr>
              <a:t>Funding Requirements and allocation</a:t>
            </a:r>
          </a:p>
          <a:p>
            <a:endParaRPr lang="en-US" sz="2000" b="0" i="0" dirty="0">
              <a:effectLst/>
            </a:endParaRPr>
          </a:p>
          <a:p>
            <a:endParaRPr lang="en-US" sz="2000" b="0" i="0" dirty="0">
              <a:effectLst/>
            </a:endParaRPr>
          </a:p>
          <a:p>
            <a:endParaRPr lang="en-US" sz="2000"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lumMod val="60000"/>
                <a:lumOff val="40000"/>
              </a:schemeClr>
            </a:gs>
            <a:gs pos="50000">
              <a:schemeClr val="bg2">
                <a:tint val="98000"/>
                <a:satMod val="130000"/>
                <a:shade val="90000"/>
                <a:lumMod val="103000"/>
              </a:schemeClr>
            </a:gs>
            <a:gs pos="100000">
              <a:schemeClr val="bg2">
                <a:shade val="63000"/>
                <a:satMod val="12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ADC09A0A-5EF7-45F4-B8EE-54903540B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5336238" y="507283"/>
            <a:ext cx="6017562" cy="154406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dirty="0">
                <a:effectLst/>
                <a:latin typeface="+mj-lt"/>
                <a:ea typeface="+mj-ea"/>
                <a:cs typeface="+mj-cs"/>
              </a:rPr>
              <a:t>Introduction</a:t>
            </a:r>
            <a:endParaRPr lang="en-US" sz="4000" dirty="0">
              <a:latin typeface="+mj-lt"/>
              <a:ea typeface="+mj-ea"/>
              <a:cs typeface="+mj-cs"/>
            </a:endParaRPr>
          </a:p>
          <a:p>
            <a:pPr>
              <a:lnSpc>
                <a:spcPct val="90000"/>
              </a:lnSpc>
              <a:spcBef>
                <a:spcPct val="0"/>
              </a:spcBef>
              <a:spcAft>
                <a:spcPts val="600"/>
              </a:spcAft>
            </a:pPr>
            <a:endParaRPr lang="en-US" sz="4000" b="1" dirty="0">
              <a:latin typeface="+mj-lt"/>
              <a:ea typeface="+mj-ea"/>
              <a:cs typeface="+mj-cs"/>
            </a:endParaRPr>
          </a:p>
        </p:txBody>
      </p:sp>
      <p:pic>
        <p:nvPicPr>
          <p:cNvPr id="11" name="Graphic 10" descr="Group of men with solid fill">
            <a:extLst>
              <a:ext uri="{FF2B5EF4-FFF2-40B4-BE49-F238E27FC236}">
                <a16:creationId xmlns:a16="http://schemas.microsoft.com/office/drawing/2014/main" id="{DE74E47C-BCB7-0301-1805-3A951C57437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428735" y="665018"/>
            <a:ext cx="2537858" cy="2537858"/>
          </a:xfrm>
          <a:prstGeom prst="rect">
            <a:avLst/>
          </a:prstGeom>
        </p:spPr>
      </p:pic>
      <p:pic>
        <p:nvPicPr>
          <p:cNvPr id="9" name="Graphic 8" descr="Bar graph with upward trend with solid fill">
            <a:extLst>
              <a:ext uri="{FF2B5EF4-FFF2-40B4-BE49-F238E27FC236}">
                <a16:creationId xmlns:a16="http://schemas.microsoft.com/office/drawing/2014/main" id="{7DEF2403-D912-A91E-7E6F-31844077D79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50273" y="3655124"/>
            <a:ext cx="2076781" cy="2076781"/>
          </a:xfrm>
          <a:prstGeom prst="rect">
            <a:avLst/>
          </a:prstGeom>
        </p:spPr>
      </p:pic>
      <p:pic>
        <p:nvPicPr>
          <p:cNvPr id="7" name="Graphic 6" descr="Briefcase with solid fill">
            <a:extLst>
              <a:ext uri="{FF2B5EF4-FFF2-40B4-BE49-F238E27FC236}">
                <a16:creationId xmlns:a16="http://schemas.microsoft.com/office/drawing/2014/main" id="{520CF058-5DC4-92F9-1DD6-2D34D13D061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728126" y="3655124"/>
            <a:ext cx="2076781" cy="2076781"/>
          </a:xfrm>
          <a:prstGeom prst="rect">
            <a:avLst/>
          </a:prstGeom>
        </p:spPr>
      </p:pic>
      <p:graphicFrame>
        <p:nvGraphicFramePr>
          <p:cNvPr id="19" name="Content Placeholder 2">
            <a:extLst>
              <a:ext uri="{FF2B5EF4-FFF2-40B4-BE49-F238E27FC236}">
                <a16:creationId xmlns:a16="http://schemas.microsoft.com/office/drawing/2014/main" id="{35545E9B-5178-A384-EA3C-E75FCC5E9F83}"/>
              </a:ext>
            </a:extLst>
          </p:cNvPr>
          <p:cNvGraphicFramePr>
            <a:graphicFrameLocks noGrp="1"/>
          </p:cNvGraphicFramePr>
          <p:nvPr>
            <p:ph idx="1"/>
            <p:extLst>
              <p:ext uri="{D42A27DB-BD31-4B8C-83A1-F6EECF244321}">
                <p14:modId xmlns:p14="http://schemas.microsoft.com/office/powerpoint/2010/main" val="4011712279"/>
              </p:ext>
            </p:extLst>
          </p:nvPr>
        </p:nvGraphicFramePr>
        <p:xfrm>
          <a:off x="5005979" y="1537855"/>
          <a:ext cx="6735747" cy="463910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Paper files on the table">
            <a:extLst>
              <a:ext uri="{FF2B5EF4-FFF2-40B4-BE49-F238E27FC236}">
                <a16:creationId xmlns:a16="http://schemas.microsoft.com/office/drawing/2014/main" id="{5C605D95-5EAA-7815-08BC-25A4719E7489}"/>
              </a:ext>
            </a:extLst>
          </p:cNvPr>
          <p:cNvPicPr>
            <a:picLocks noChangeAspect="1"/>
          </p:cNvPicPr>
          <p:nvPr/>
        </p:nvPicPr>
        <p:blipFill>
          <a:blip r:embed="rId3">
            <a:duotone>
              <a:prstClr val="black"/>
              <a:schemeClr val="tx2">
                <a:tint val="45000"/>
                <a:satMod val="400000"/>
              </a:schemeClr>
            </a:duotone>
            <a:alphaModFix amt="25000"/>
            <a:extLst>
              <a:ext uri="{28A0092B-C50C-407E-A947-70E740481C1C}">
                <a14:useLocalDpi xmlns:a14="http://schemas.microsoft.com/office/drawing/2010/main" val="0"/>
              </a:ext>
            </a:extLst>
          </a:blip>
          <a:srcRect t="16045"/>
          <a:stretch>
            <a:fill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0A16EA78-2872-4151-ACDE-85DE92917660}"/>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Section 1 - </a:t>
            </a:r>
            <a:r>
              <a:rPr lang="en-US" sz="4400" b="1" i="0" dirty="0">
                <a:effectLst/>
                <a:latin typeface="+mj-lt"/>
                <a:ea typeface="+mj-ea"/>
                <a:cs typeface="+mj-cs"/>
              </a:rPr>
              <a:t>Overview of the Business Idea</a:t>
            </a:r>
            <a:endParaRPr lang="en-US" sz="4400" b="1" dirty="0">
              <a:latin typeface="+mj-lt"/>
              <a:ea typeface="+mj-ea"/>
              <a:cs typeface="+mj-cs"/>
            </a:endParaRPr>
          </a:p>
        </p:txBody>
      </p:sp>
      <p:graphicFrame>
        <p:nvGraphicFramePr>
          <p:cNvPr id="15" name="Content Placeholder 2">
            <a:extLst>
              <a:ext uri="{FF2B5EF4-FFF2-40B4-BE49-F238E27FC236}">
                <a16:creationId xmlns:a16="http://schemas.microsoft.com/office/drawing/2014/main" id="{B95622B0-CF5F-762B-1341-452CB2E41F37}"/>
              </a:ext>
            </a:extLst>
          </p:cNvPr>
          <p:cNvGraphicFramePr>
            <a:graphicFrameLocks noGrp="1"/>
          </p:cNvGraphicFramePr>
          <p:nvPr>
            <p:ph idx="1"/>
            <p:extLst>
              <p:ext uri="{D42A27DB-BD31-4B8C-83A1-F6EECF244321}">
                <p14:modId xmlns:p14="http://schemas.microsoft.com/office/powerpoint/2010/main" val="4184199799"/>
              </p:ext>
            </p:extLst>
          </p:nvPr>
        </p:nvGraphicFramePr>
        <p:xfrm>
          <a:off x="436418" y="1825625"/>
          <a:ext cx="11409218" cy="4667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2000">
              <a:schemeClr val="tx2">
                <a:lumMod val="40000"/>
                <a:lumOff val="60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75AEBDD3-B56F-481F-B681-E422663D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E80E3FDA-FE92-2B57-2E51-13C39E04FD1A}"/>
              </a:ext>
            </a:extLst>
          </p:cNvPr>
          <p:cNvSpPr txBox="1"/>
          <p:nvPr/>
        </p:nvSpPr>
        <p:spPr>
          <a:xfrm>
            <a:off x="1137037" y="484094"/>
            <a:ext cx="9998441" cy="12065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Section</a:t>
            </a:r>
            <a:r>
              <a:rPr lang="en-US" sz="4400" b="1" kern="1200">
                <a:solidFill>
                  <a:schemeClr val="tx1"/>
                </a:solidFill>
                <a:latin typeface="+mj-lt"/>
                <a:ea typeface="+mj-ea"/>
                <a:cs typeface="+mj-cs"/>
              </a:rPr>
              <a:t> 2 - Legal and Management Structure</a:t>
            </a:r>
          </a:p>
        </p:txBody>
      </p:sp>
      <p:sp>
        <p:nvSpPr>
          <p:cNvPr id="71" name="Freeform: Shape 70">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9" name="Graphic 8" descr="Scales of justice with solid fill">
            <a:extLst>
              <a:ext uri="{FF2B5EF4-FFF2-40B4-BE49-F238E27FC236}">
                <a16:creationId xmlns:a16="http://schemas.microsoft.com/office/drawing/2014/main" id="{604C4AB9-8E6C-8AFF-69C7-E45D7B1DE73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309404" y="2297417"/>
            <a:ext cx="3274548" cy="3274548"/>
          </a:xfrm>
          <a:prstGeom prst="rect">
            <a:avLst/>
          </a:prstGeom>
        </p:spPr>
      </p:pic>
      <p:sp>
        <p:nvSpPr>
          <p:cNvPr id="73"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1" name="Content Placeholder 2">
            <a:extLst>
              <a:ext uri="{FF2B5EF4-FFF2-40B4-BE49-F238E27FC236}">
                <a16:creationId xmlns:a16="http://schemas.microsoft.com/office/drawing/2014/main" id="{AE213943-E19A-F907-F255-26D670889705}"/>
              </a:ext>
            </a:extLst>
          </p:cNvPr>
          <p:cNvGraphicFramePr>
            <a:graphicFrameLocks noGrp="1"/>
          </p:cNvGraphicFramePr>
          <p:nvPr>
            <p:ph idx="1"/>
            <p:extLst>
              <p:ext uri="{D42A27DB-BD31-4B8C-83A1-F6EECF244321}">
                <p14:modId xmlns:p14="http://schemas.microsoft.com/office/powerpoint/2010/main" val="627499062"/>
              </p:ext>
            </p:extLst>
          </p:nvPr>
        </p:nvGraphicFramePr>
        <p:xfrm>
          <a:off x="5187900" y="2265416"/>
          <a:ext cx="5954298" cy="3837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 name="Picture 53" descr="Abstract background of glass spheres connected">
            <a:extLst>
              <a:ext uri="{FF2B5EF4-FFF2-40B4-BE49-F238E27FC236}">
                <a16:creationId xmlns:a16="http://schemas.microsoft.com/office/drawing/2014/main" id="{5185F990-E714-DE9F-CD36-16379A3B1E54}"/>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0" y="265678"/>
            <a:ext cx="10515600" cy="1325563"/>
          </a:xfrm>
        </p:spPr>
        <p:txBody>
          <a:bodyPr>
            <a:normAutofit/>
          </a:bodyPr>
          <a:lstStyle/>
          <a:p>
            <a:pPr algn="l"/>
            <a:r>
              <a:rPr lang="en-GB" sz="4000" b="1" dirty="0"/>
              <a:t>2.1 Organizational Chart </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23" name="Rectangle 2">
            <a:extLst>
              <a:ext uri="{FF2B5EF4-FFF2-40B4-BE49-F238E27FC236}">
                <a16:creationId xmlns:a16="http://schemas.microsoft.com/office/drawing/2014/main" id="{0EC991C1-0D6A-7F21-05BE-B545F59E79B7}"/>
              </a:ext>
            </a:extLst>
          </p:cNvPr>
          <p:cNvSpPr>
            <a:spLocks noChangeArrowheads="1"/>
          </p:cNvSpPr>
          <p:nvPr/>
        </p:nvSpPr>
        <p:spPr bwMode="auto">
          <a:xfrm>
            <a:off x="4544999" y="4709620"/>
            <a:ext cx="2340000" cy="972000"/>
          </a:xfrm>
          <a:prstGeom prst="rect">
            <a:avLst/>
          </a:prstGeom>
          <a:solidFill>
            <a:schemeClr val="accent5">
              <a:lumMod val="40000"/>
              <a:lumOff val="60000"/>
            </a:schemeClr>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External Marketing Support </a:t>
            </a:r>
            <a:endParaRPr kumimoji="0" lang="en-US" altLang="zh-CN"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(as required)</a:t>
            </a:r>
            <a:endParaRPr kumimoji="0" lang="en-US" altLang="zh-CN" b="0" i="0" u="none" strike="noStrike" cap="none" normalizeH="0" baseline="0" dirty="0">
              <a:ln>
                <a:noFill/>
              </a:ln>
              <a:solidFill>
                <a:schemeClr val="tx1"/>
              </a:solidFill>
              <a:effectLst/>
              <a:latin typeface="Arial" panose="020B0604020202020204" pitchFamily="34" charset="0"/>
            </a:endParaRPr>
          </a:p>
        </p:txBody>
      </p:sp>
      <p:sp>
        <p:nvSpPr>
          <p:cNvPr id="24" name="Rectangle 31">
            <a:extLst>
              <a:ext uri="{FF2B5EF4-FFF2-40B4-BE49-F238E27FC236}">
                <a16:creationId xmlns:a16="http://schemas.microsoft.com/office/drawing/2014/main" id="{7FF42172-2063-8B05-DE17-E07433595C90}"/>
              </a:ext>
            </a:extLst>
          </p:cNvPr>
          <p:cNvSpPr>
            <a:spLocks noChangeArrowheads="1"/>
          </p:cNvSpPr>
          <p:nvPr/>
        </p:nvSpPr>
        <p:spPr bwMode="auto">
          <a:xfrm>
            <a:off x="1705226" y="3274362"/>
            <a:ext cx="2340000" cy="972000"/>
          </a:xfrm>
          <a:prstGeom prst="rect">
            <a:avLst/>
          </a:prstGeom>
          <a:solidFill>
            <a:schemeClr val="accent5">
              <a:lumMod val="40000"/>
              <a:lumOff val="60000"/>
            </a:schemeClr>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Admin &amp; Client Services</a:t>
            </a:r>
            <a:endParaRPr kumimoji="0" lang="en-US" altLang="zh-CN"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(Martha Andrade</a:t>
            </a:r>
            <a:endParaRPr kumimoji="0" lang="en-US" altLang="zh-CN" b="0" i="0" u="none" strike="noStrike" cap="none" normalizeH="0" baseline="0" dirty="0">
              <a:ln>
                <a:noFill/>
              </a:ln>
              <a:solidFill>
                <a:schemeClr val="tx1"/>
              </a:solidFill>
              <a:effectLst/>
              <a:latin typeface="Arial" panose="020B0604020202020204" pitchFamily="34" charset="0"/>
            </a:endParaRPr>
          </a:p>
        </p:txBody>
      </p:sp>
      <p:sp>
        <p:nvSpPr>
          <p:cNvPr id="25" name="Rectangle 30">
            <a:extLst>
              <a:ext uri="{FF2B5EF4-FFF2-40B4-BE49-F238E27FC236}">
                <a16:creationId xmlns:a16="http://schemas.microsoft.com/office/drawing/2014/main" id="{B0A44105-8562-2996-7ACA-596D5A816630}"/>
              </a:ext>
            </a:extLst>
          </p:cNvPr>
          <p:cNvSpPr>
            <a:spLocks noChangeArrowheads="1"/>
          </p:cNvSpPr>
          <p:nvPr/>
        </p:nvSpPr>
        <p:spPr bwMode="auto">
          <a:xfrm>
            <a:off x="4544999" y="3291424"/>
            <a:ext cx="2340000" cy="972000"/>
          </a:xfrm>
          <a:prstGeom prst="rect">
            <a:avLst/>
          </a:prstGeom>
          <a:solidFill>
            <a:schemeClr val="accent5">
              <a:lumMod val="40000"/>
              <a:lumOff val="60000"/>
            </a:schemeClr>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External Legal Assistance </a:t>
            </a:r>
            <a:endParaRPr kumimoji="0" lang="en-US" altLang="zh-CN"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(as Required)</a:t>
            </a:r>
            <a:endParaRPr kumimoji="0" lang="en-US" altLang="zh-CN" b="0" i="0" u="none" strike="noStrike" cap="none" normalizeH="0" baseline="0" dirty="0">
              <a:ln>
                <a:noFill/>
              </a:ln>
              <a:solidFill>
                <a:schemeClr val="tx1"/>
              </a:solidFill>
              <a:effectLst/>
              <a:latin typeface="Arial" panose="020B0604020202020204" pitchFamily="34" charset="0"/>
            </a:endParaRPr>
          </a:p>
        </p:txBody>
      </p:sp>
      <p:sp>
        <p:nvSpPr>
          <p:cNvPr id="26" name="Rectangle 29">
            <a:extLst>
              <a:ext uri="{FF2B5EF4-FFF2-40B4-BE49-F238E27FC236}">
                <a16:creationId xmlns:a16="http://schemas.microsoft.com/office/drawing/2014/main" id="{ACCB5809-46D0-F4CD-6637-DAC8B351DD7D}"/>
              </a:ext>
            </a:extLst>
          </p:cNvPr>
          <p:cNvSpPr>
            <a:spLocks noChangeArrowheads="1"/>
          </p:cNvSpPr>
          <p:nvPr/>
        </p:nvSpPr>
        <p:spPr bwMode="auto">
          <a:xfrm>
            <a:off x="7384772" y="3274362"/>
            <a:ext cx="2340000" cy="972000"/>
          </a:xfrm>
          <a:prstGeom prst="rect">
            <a:avLst/>
          </a:prstGeom>
          <a:solidFill>
            <a:schemeClr val="accent5">
              <a:lumMod val="40000"/>
              <a:lumOff val="60000"/>
            </a:schemeClr>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External Finance/ Accountant </a:t>
            </a:r>
            <a:endParaRPr kumimoji="0" lang="en-US" altLang="zh-CN"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(as required)</a:t>
            </a:r>
            <a:endParaRPr kumimoji="0" lang="en-US" altLang="zh-CN" b="0" i="0" u="none" strike="noStrike" cap="none" normalizeH="0" baseline="0" dirty="0">
              <a:ln>
                <a:noFill/>
              </a:ln>
              <a:solidFill>
                <a:schemeClr val="tx1"/>
              </a:solidFill>
              <a:effectLst/>
              <a:latin typeface="Arial" panose="020B0604020202020204" pitchFamily="34" charset="0"/>
            </a:endParaRPr>
          </a:p>
        </p:txBody>
      </p:sp>
      <p:sp>
        <p:nvSpPr>
          <p:cNvPr id="27" name="Rectangle 21">
            <a:extLst>
              <a:ext uri="{FF2B5EF4-FFF2-40B4-BE49-F238E27FC236}">
                <a16:creationId xmlns:a16="http://schemas.microsoft.com/office/drawing/2014/main" id="{440BD43B-44A4-7C49-B86E-B59C082EE560}"/>
              </a:ext>
            </a:extLst>
          </p:cNvPr>
          <p:cNvSpPr>
            <a:spLocks noChangeArrowheads="1"/>
          </p:cNvSpPr>
          <p:nvPr/>
        </p:nvSpPr>
        <p:spPr bwMode="auto">
          <a:xfrm>
            <a:off x="4523132" y="1593186"/>
            <a:ext cx="2340000" cy="972000"/>
          </a:xfrm>
          <a:prstGeom prst="rect">
            <a:avLst/>
          </a:prstGeom>
          <a:solidFill>
            <a:schemeClr val="accent5">
              <a:lumMod val="60000"/>
              <a:lumOff val="40000"/>
            </a:schemeClr>
          </a:solidFill>
          <a:ln w="12700">
            <a:solidFill>
              <a:srgbClr val="09101D"/>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Business owner</a:t>
            </a:r>
            <a:endParaRPr kumimoji="0" lang="en-US" altLang="zh-CN"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zh-CN"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(Martha Andrade</a:t>
            </a:r>
            <a:r>
              <a:rPr kumimoji="0" lang="en-US" altLang="zh-CN" sz="8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a:t>
            </a:r>
            <a:endParaRPr kumimoji="0" lang="en-US" altLang="zh-CN"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zh-CN" sz="1800" b="0" i="0" u="none" strike="noStrike" cap="none" normalizeH="0" baseline="0" dirty="0">
              <a:ln>
                <a:noFill/>
              </a:ln>
              <a:solidFill>
                <a:schemeClr val="tx1"/>
              </a:solidFill>
              <a:effectLst/>
              <a:latin typeface="Arial" panose="020B0604020202020204" pitchFamily="34" charset="0"/>
            </a:endParaRPr>
          </a:p>
        </p:txBody>
      </p:sp>
      <p:cxnSp>
        <p:nvCxnSpPr>
          <p:cNvPr id="29" name="Straight Connector 28">
            <a:extLst>
              <a:ext uri="{FF2B5EF4-FFF2-40B4-BE49-F238E27FC236}">
                <a16:creationId xmlns:a16="http://schemas.microsoft.com/office/drawing/2014/main" id="{A91BCF57-C284-D014-EA0D-70111E4F9BCF}"/>
              </a:ext>
            </a:extLst>
          </p:cNvPr>
          <p:cNvCxnSpPr/>
          <p:nvPr/>
        </p:nvCxnSpPr>
        <p:spPr>
          <a:xfrm>
            <a:off x="3486150" y="3332480"/>
            <a:ext cx="0" cy="2190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6C4BACC-536D-1616-8799-2C31F12189CA}"/>
              </a:ext>
            </a:extLst>
          </p:cNvPr>
          <p:cNvCxnSpPr/>
          <p:nvPr/>
        </p:nvCxnSpPr>
        <p:spPr>
          <a:xfrm>
            <a:off x="6646586" y="3625849"/>
            <a:ext cx="200025" cy="9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5826AE9-0A10-2525-8FAC-32261D311A54}"/>
              </a:ext>
            </a:extLst>
          </p:cNvPr>
          <p:cNvCxnSpPr>
            <a:cxnSpLocks/>
          </p:cNvCxnSpPr>
          <p:nvPr/>
        </p:nvCxnSpPr>
        <p:spPr>
          <a:xfrm>
            <a:off x="2875226" y="2845227"/>
            <a:ext cx="5679546" cy="0"/>
          </a:xfrm>
          <a:prstGeom prst="line">
            <a:avLst/>
          </a:prstGeom>
        </p:spPr>
        <p:style>
          <a:lnRef idx="1">
            <a:schemeClr val="accent1"/>
          </a:lnRef>
          <a:fillRef idx="0">
            <a:schemeClr val="accent1"/>
          </a:fillRef>
          <a:effectRef idx="0">
            <a:schemeClr val="accent1"/>
          </a:effectRef>
          <a:fontRef idx="minor">
            <a:schemeClr val="tx1"/>
          </a:fontRef>
        </p:style>
      </p:cxnSp>
      <p:sp>
        <p:nvSpPr>
          <p:cNvPr id="36" name="Rectangle 34">
            <a:extLst>
              <a:ext uri="{FF2B5EF4-FFF2-40B4-BE49-F238E27FC236}">
                <a16:creationId xmlns:a16="http://schemas.microsoft.com/office/drawing/2014/main" id="{F5052391-20ED-D9D3-DAA3-F63415F73D7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7" name="Rectangle 40">
            <a:extLst>
              <a:ext uri="{FF2B5EF4-FFF2-40B4-BE49-F238E27FC236}">
                <a16:creationId xmlns:a16="http://schemas.microsoft.com/office/drawing/2014/main" id="{F6E67830-0DF7-EF39-0B59-8C0BA4124483}"/>
              </a:ext>
            </a:extLst>
          </p:cNvPr>
          <p:cNvSpPr>
            <a:spLocks noChangeArrowheads="1"/>
          </p:cNvSpPr>
          <p:nvPr/>
        </p:nvSpPr>
        <p:spPr bwMode="auto">
          <a:xfrm>
            <a:off x="0" y="457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cxnSp>
        <p:nvCxnSpPr>
          <p:cNvPr id="41" name="Straight Connector 40">
            <a:extLst>
              <a:ext uri="{FF2B5EF4-FFF2-40B4-BE49-F238E27FC236}">
                <a16:creationId xmlns:a16="http://schemas.microsoft.com/office/drawing/2014/main" id="{42F206B8-DF3F-4CF2-5E06-7CA97BF82436}"/>
              </a:ext>
            </a:extLst>
          </p:cNvPr>
          <p:cNvCxnSpPr>
            <a:endCxn id="24" idx="0"/>
          </p:cNvCxnSpPr>
          <p:nvPr/>
        </p:nvCxnSpPr>
        <p:spPr>
          <a:xfrm>
            <a:off x="2875226" y="2845227"/>
            <a:ext cx="0" cy="429135"/>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04D4393-7F0A-D7E4-F951-8A450EBD8E1F}"/>
              </a:ext>
            </a:extLst>
          </p:cNvPr>
          <p:cNvCxnSpPr>
            <a:cxnSpLocks/>
          </p:cNvCxnSpPr>
          <p:nvPr/>
        </p:nvCxnSpPr>
        <p:spPr>
          <a:xfrm>
            <a:off x="5714999" y="2862289"/>
            <a:ext cx="6130" cy="470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EE9705B-3A59-16DA-8BC9-6F5A91F6870A}"/>
              </a:ext>
            </a:extLst>
          </p:cNvPr>
          <p:cNvCxnSpPr/>
          <p:nvPr/>
        </p:nvCxnSpPr>
        <p:spPr>
          <a:xfrm>
            <a:off x="8554772" y="2862289"/>
            <a:ext cx="0" cy="429135"/>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D1CB307-69E9-2AEC-6452-D05B73AF73C2}"/>
              </a:ext>
            </a:extLst>
          </p:cNvPr>
          <p:cNvCxnSpPr/>
          <p:nvPr/>
        </p:nvCxnSpPr>
        <p:spPr>
          <a:xfrm>
            <a:off x="5686010" y="4280485"/>
            <a:ext cx="0" cy="429135"/>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5A89D3A-0D92-213D-0144-85CA510868F7}"/>
              </a:ext>
            </a:extLst>
          </p:cNvPr>
          <p:cNvCxnSpPr/>
          <p:nvPr/>
        </p:nvCxnSpPr>
        <p:spPr>
          <a:xfrm>
            <a:off x="5714999" y="2565186"/>
            <a:ext cx="0" cy="42913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0000"/>
                <a:lumOff val="40000"/>
              </a:schemeClr>
            </a:gs>
            <a:gs pos="35000">
              <a:schemeClr val="accent5">
                <a:lumMod val="0"/>
                <a:lumOff val="100000"/>
              </a:schemeClr>
            </a:gs>
            <a:gs pos="100000">
              <a:schemeClr val="accent5">
                <a:lumMod val="100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Section 3 – </a:t>
            </a:r>
            <a:r>
              <a:rPr lang="en-US" sz="4400" dirty="0">
                <a:latin typeface="+mj-lt"/>
                <a:ea typeface="+mj-ea"/>
                <a:cs typeface="+mj-cs"/>
              </a:rPr>
              <a:t>PESTEL Analysis</a:t>
            </a:r>
            <a:endParaRPr lang="en-US" sz="4400" b="1" dirty="0">
              <a:latin typeface="+mj-lt"/>
              <a:ea typeface="+mj-ea"/>
              <a:cs typeface="+mj-cs"/>
            </a:endParaRPr>
          </a:p>
        </p:txBody>
      </p:sp>
      <p:graphicFrame>
        <p:nvGraphicFramePr>
          <p:cNvPr id="6" name="TextBox 2">
            <a:extLst>
              <a:ext uri="{FF2B5EF4-FFF2-40B4-BE49-F238E27FC236}">
                <a16:creationId xmlns:a16="http://schemas.microsoft.com/office/drawing/2014/main" id="{F1223B0B-B98D-BB42-EABA-347789B9FFCA}"/>
              </a:ext>
            </a:extLst>
          </p:cNvPr>
          <p:cNvGraphicFramePr/>
          <p:nvPr>
            <p:extLst>
              <p:ext uri="{D42A27DB-BD31-4B8C-83A1-F6EECF244321}">
                <p14:modId xmlns:p14="http://schemas.microsoft.com/office/powerpoint/2010/main" val="416939580"/>
              </p:ext>
            </p:extLst>
          </p:nvPr>
        </p:nvGraphicFramePr>
        <p:xfrm>
          <a:off x="394855" y="1496292"/>
          <a:ext cx="11513127" cy="4996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94BF6D8-BAB7-4EB4-9B19-BB8B2F0F7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B233FAAD-5E0A-4FBB-9800-1DAEE5039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 y="0"/>
            <a:ext cx="12192000" cy="4783510"/>
          </a:xfrm>
          <a:custGeom>
            <a:avLst/>
            <a:gdLst>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884769 w 12192000"/>
              <a:gd name="connsiteY20" fmla="*/ 115817 h 4783510"/>
              <a:gd name="connsiteX21" fmla="*/ 11269135 w 12192000"/>
              <a:gd name="connsiteY21" fmla="*/ 11581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884769 w 12192000"/>
              <a:gd name="connsiteY20" fmla="*/ 115817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95040 w 12192000"/>
              <a:gd name="connsiteY35" fmla="*/ 1014200 h 4783510"/>
              <a:gd name="connsiteX36" fmla="*/ 11959068 w 12192000"/>
              <a:gd name="connsiteY36" fmla="*/ 979087 h 4783510"/>
              <a:gd name="connsiteX37" fmla="*/ 11974871 w 12192000"/>
              <a:gd name="connsiteY37" fmla="*/ 981280 h 4783510"/>
              <a:gd name="connsiteX38" fmla="*/ 11996673 w 12192000"/>
              <a:gd name="connsiteY38" fmla="*/ 989271 h 4783510"/>
              <a:gd name="connsiteX39" fmla="*/ 12064304 w 12192000"/>
              <a:gd name="connsiteY39" fmla="*/ 976743 h 4783510"/>
              <a:gd name="connsiteX40" fmla="*/ 12108011 w 12192000"/>
              <a:gd name="connsiteY40" fmla="*/ 949852 h 4783510"/>
              <a:gd name="connsiteX41" fmla="*/ 12137961 w 12192000"/>
              <a:gd name="connsiteY41" fmla="*/ 928659 h 4783510"/>
              <a:gd name="connsiteX42" fmla="*/ 12152392 w 12192000"/>
              <a:gd name="connsiteY42" fmla="*/ 940852 h 4783510"/>
              <a:gd name="connsiteX43" fmla="*/ 12187275 w 12192000"/>
              <a:gd name="connsiteY43" fmla="*/ 939175 h 4783510"/>
              <a:gd name="connsiteX44" fmla="*/ 12192000 w 12192000"/>
              <a:gd name="connsiteY44" fmla="*/ 932202 h 4783510"/>
              <a:gd name="connsiteX45" fmla="*/ 12192000 w 12192000"/>
              <a:gd name="connsiteY45" fmla="*/ 1423622 h 4783510"/>
              <a:gd name="connsiteX46" fmla="*/ 12192000 w 12192000"/>
              <a:gd name="connsiteY46" fmla="*/ 2783600 h 4783510"/>
              <a:gd name="connsiteX47" fmla="*/ 12192000 w 12192000"/>
              <a:gd name="connsiteY47" fmla="*/ 4783510 h 4783510"/>
              <a:gd name="connsiteX48" fmla="*/ 2 w 12192000"/>
              <a:gd name="connsiteY48" fmla="*/ 4783510 h 4783510"/>
              <a:gd name="connsiteX49" fmla="*/ 2 w 12192000"/>
              <a:gd name="connsiteY49" fmla="*/ 1855074 h 4783510"/>
              <a:gd name="connsiteX50" fmla="*/ 0 w 12192000"/>
              <a:gd name="connsiteY50" fmla="*/ 1855074 h 4783510"/>
              <a:gd name="connsiteX51" fmla="*/ 0 w 12192000"/>
              <a:gd name="connsiteY51" fmla="*/ 3676 h 4783510"/>
              <a:gd name="connsiteX52" fmla="*/ 4725 w 12192000"/>
              <a:gd name="connsiteY52" fmla="*/ 10649 h 4783510"/>
              <a:gd name="connsiteX53" fmla="*/ 39608 w 12192000"/>
              <a:gd name="connsiteY53" fmla="*/ 12325 h 4783510"/>
              <a:gd name="connsiteX54" fmla="*/ 54039 w 12192000"/>
              <a:gd name="connsiteY54"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91635 w 12192000"/>
              <a:gd name="connsiteY35" fmla="*/ 997172 h 4783510"/>
              <a:gd name="connsiteX36" fmla="*/ 11959068 w 12192000"/>
              <a:gd name="connsiteY36" fmla="*/ 979087 h 4783510"/>
              <a:gd name="connsiteX37" fmla="*/ 11974871 w 12192000"/>
              <a:gd name="connsiteY37" fmla="*/ 981280 h 4783510"/>
              <a:gd name="connsiteX38" fmla="*/ 11996673 w 12192000"/>
              <a:gd name="connsiteY38" fmla="*/ 989271 h 4783510"/>
              <a:gd name="connsiteX39" fmla="*/ 12064304 w 12192000"/>
              <a:gd name="connsiteY39" fmla="*/ 976743 h 4783510"/>
              <a:gd name="connsiteX40" fmla="*/ 12108011 w 12192000"/>
              <a:gd name="connsiteY40" fmla="*/ 949852 h 4783510"/>
              <a:gd name="connsiteX41" fmla="*/ 12137961 w 12192000"/>
              <a:gd name="connsiteY41" fmla="*/ 928659 h 4783510"/>
              <a:gd name="connsiteX42" fmla="*/ 12152392 w 12192000"/>
              <a:gd name="connsiteY42" fmla="*/ 940852 h 4783510"/>
              <a:gd name="connsiteX43" fmla="*/ 12187275 w 12192000"/>
              <a:gd name="connsiteY43" fmla="*/ 939175 h 4783510"/>
              <a:gd name="connsiteX44" fmla="*/ 12192000 w 12192000"/>
              <a:gd name="connsiteY44" fmla="*/ 932202 h 4783510"/>
              <a:gd name="connsiteX45" fmla="*/ 12192000 w 12192000"/>
              <a:gd name="connsiteY45" fmla="*/ 1423622 h 4783510"/>
              <a:gd name="connsiteX46" fmla="*/ 12192000 w 12192000"/>
              <a:gd name="connsiteY46" fmla="*/ 2783600 h 4783510"/>
              <a:gd name="connsiteX47" fmla="*/ 12192000 w 12192000"/>
              <a:gd name="connsiteY47" fmla="*/ 4783510 h 4783510"/>
              <a:gd name="connsiteX48" fmla="*/ 2 w 12192000"/>
              <a:gd name="connsiteY48" fmla="*/ 4783510 h 4783510"/>
              <a:gd name="connsiteX49" fmla="*/ 2 w 12192000"/>
              <a:gd name="connsiteY49" fmla="*/ 1855074 h 4783510"/>
              <a:gd name="connsiteX50" fmla="*/ 0 w 12192000"/>
              <a:gd name="connsiteY50" fmla="*/ 1855074 h 4783510"/>
              <a:gd name="connsiteX51" fmla="*/ 0 w 12192000"/>
              <a:gd name="connsiteY51" fmla="*/ 3676 h 4783510"/>
              <a:gd name="connsiteX52" fmla="*/ 4725 w 12192000"/>
              <a:gd name="connsiteY52" fmla="*/ 10649 h 4783510"/>
              <a:gd name="connsiteX53" fmla="*/ 39608 w 12192000"/>
              <a:gd name="connsiteY53" fmla="*/ 12325 h 4783510"/>
              <a:gd name="connsiteX54" fmla="*/ 54039 w 12192000"/>
              <a:gd name="connsiteY54"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26422 w 12192000"/>
              <a:gd name="connsiteY34" fmla="*/ 995644 h 4783510"/>
              <a:gd name="connsiteX35" fmla="*/ 11891635 w 12192000"/>
              <a:gd name="connsiteY35" fmla="*/ 997172 h 4783510"/>
              <a:gd name="connsiteX36" fmla="*/ 11959068 w 12192000"/>
              <a:gd name="connsiteY36" fmla="*/ 979087 h 4783510"/>
              <a:gd name="connsiteX37" fmla="*/ 11974871 w 12192000"/>
              <a:gd name="connsiteY37" fmla="*/ 981280 h 4783510"/>
              <a:gd name="connsiteX38" fmla="*/ 11996673 w 12192000"/>
              <a:gd name="connsiteY38" fmla="*/ 989271 h 4783510"/>
              <a:gd name="connsiteX39" fmla="*/ 12064304 w 12192000"/>
              <a:gd name="connsiteY39" fmla="*/ 976743 h 4783510"/>
              <a:gd name="connsiteX40" fmla="*/ 12108011 w 12192000"/>
              <a:gd name="connsiteY40" fmla="*/ 949852 h 4783510"/>
              <a:gd name="connsiteX41" fmla="*/ 12137961 w 12192000"/>
              <a:gd name="connsiteY41" fmla="*/ 928659 h 4783510"/>
              <a:gd name="connsiteX42" fmla="*/ 12152392 w 12192000"/>
              <a:gd name="connsiteY42" fmla="*/ 940852 h 4783510"/>
              <a:gd name="connsiteX43" fmla="*/ 12187275 w 12192000"/>
              <a:gd name="connsiteY43" fmla="*/ 939175 h 4783510"/>
              <a:gd name="connsiteX44" fmla="*/ 12192000 w 12192000"/>
              <a:gd name="connsiteY44" fmla="*/ 932202 h 4783510"/>
              <a:gd name="connsiteX45" fmla="*/ 12192000 w 12192000"/>
              <a:gd name="connsiteY45" fmla="*/ 1423622 h 4783510"/>
              <a:gd name="connsiteX46" fmla="*/ 12192000 w 12192000"/>
              <a:gd name="connsiteY46" fmla="*/ 2783600 h 4783510"/>
              <a:gd name="connsiteX47" fmla="*/ 12192000 w 12192000"/>
              <a:gd name="connsiteY47" fmla="*/ 4783510 h 4783510"/>
              <a:gd name="connsiteX48" fmla="*/ 2 w 12192000"/>
              <a:gd name="connsiteY48" fmla="*/ 4783510 h 4783510"/>
              <a:gd name="connsiteX49" fmla="*/ 2 w 12192000"/>
              <a:gd name="connsiteY49" fmla="*/ 1855074 h 4783510"/>
              <a:gd name="connsiteX50" fmla="*/ 0 w 12192000"/>
              <a:gd name="connsiteY50" fmla="*/ 1855074 h 4783510"/>
              <a:gd name="connsiteX51" fmla="*/ 0 w 12192000"/>
              <a:gd name="connsiteY51" fmla="*/ 3676 h 4783510"/>
              <a:gd name="connsiteX52" fmla="*/ 4725 w 12192000"/>
              <a:gd name="connsiteY52" fmla="*/ 10649 h 4783510"/>
              <a:gd name="connsiteX53" fmla="*/ 39608 w 12192000"/>
              <a:gd name="connsiteY53" fmla="*/ 12325 h 4783510"/>
              <a:gd name="connsiteX54" fmla="*/ 54039 w 12192000"/>
              <a:gd name="connsiteY54"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5844 w 12192000"/>
              <a:gd name="connsiteY32" fmla="*/ 1008189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5844 w 12192000"/>
              <a:gd name="connsiteY32" fmla="*/ 1008189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08599 w 12192000"/>
              <a:gd name="connsiteY32" fmla="*/ 997972 h 4783510"/>
              <a:gd name="connsiteX33" fmla="*/ 11766504 w 12192000"/>
              <a:gd name="connsiteY33" fmla="*/ 976255 h 4783510"/>
              <a:gd name="connsiteX34" fmla="*/ 11788440 w 12192000"/>
              <a:gd name="connsiteY34" fmla="*/ 995646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08599 w 12192000"/>
              <a:gd name="connsiteY32" fmla="*/ 997972 h 4783510"/>
              <a:gd name="connsiteX33" fmla="*/ 11766504 w 12192000"/>
              <a:gd name="connsiteY33" fmla="*/ 976255 h 4783510"/>
              <a:gd name="connsiteX34" fmla="*/ 11774818 w 12192000"/>
              <a:gd name="connsiteY34" fmla="*/ 1009269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1600387 w 12192000"/>
              <a:gd name="connsiteY20" fmla="*/ 354356 h 4783510"/>
              <a:gd name="connsiteX21" fmla="*/ 9012952 w 12192000"/>
              <a:gd name="connsiteY21" fmla="*/ 113954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08599 w 12192000"/>
              <a:gd name="connsiteY32" fmla="*/ 997972 h 4783510"/>
              <a:gd name="connsiteX33" fmla="*/ 11766504 w 12192000"/>
              <a:gd name="connsiteY33" fmla="*/ 976255 h 4783510"/>
              <a:gd name="connsiteX34" fmla="*/ 11781629 w 12192000"/>
              <a:gd name="connsiteY34" fmla="*/ 985430 h 4783510"/>
              <a:gd name="connsiteX35" fmla="*/ 11826422 w 12192000"/>
              <a:gd name="connsiteY35" fmla="*/ 995644 h 4783510"/>
              <a:gd name="connsiteX36" fmla="*/ 11891635 w 12192000"/>
              <a:gd name="connsiteY36" fmla="*/ 997172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4783510">
                <a:moveTo>
                  <a:pt x="54039" y="133"/>
                </a:moveTo>
                <a:cubicBezTo>
                  <a:pt x="63704" y="2639"/>
                  <a:pt x="62723" y="39358"/>
                  <a:pt x="83989" y="21326"/>
                </a:cubicBezTo>
                <a:cubicBezTo>
                  <a:pt x="105981" y="-11024"/>
                  <a:pt x="111081" y="45279"/>
                  <a:pt x="127696" y="48217"/>
                </a:cubicBezTo>
                <a:cubicBezTo>
                  <a:pt x="144311" y="51155"/>
                  <a:pt x="175067" y="46490"/>
                  <a:pt x="195328" y="60745"/>
                </a:cubicBezTo>
                <a:cubicBezTo>
                  <a:pt x="202114" y="49815"/>
                  <a:pt x="211298" y="72404"/>
                  <a:pt x="217130" y="52754"/>
                </a:cubicBezTo>
                <a:cubicBezTo>
                  <a:pt x="224172" y="55476"/>
                  <a:pt x="227826" y="61398"/>
                  <a:pt x="232932" y="50560"/>
                </a:cubicBezTo>
                <a:cubicBezTo>
                  <a:pt x="248268" y="92855"/>
                  <a:pt x="280981" y="52963"/>
                  <a:pt x="296960" y="85674"/>
                </a:cubicBezTo>
                <a:cubicBezTo>
                  <a:pt x="299830" y="67582"/>
                  <a:pt x="319291" y="68613"/>
                  <a:pt x="329442" y="61820"/>
                </a:cubicBezTo>
                <a:cubicBezTo>
                  <a:pt x="298380" y="131083"/>
                  <a:pt x="368905" y="57302"/>
                  <a:pt x="386012" y="80741"/>
                </a:cubicBezTo>
                <a:cubicBezTo>
                  <a:pt x="377510" y="29578"/>
                  <a:pt x="414386" y="72354"/>
                  <a:pt x="425496" y="47729"/>
                </a:cubicBezTo>
                <a:cubicBezTo>
                  <a:pt x="437040" y="71659"/>
                  <a:pt x="445854" y="45812"/>
                  <a:pt x="459561" y="55824"/>
                </a:cubicBezTo>
                <a:cubicBezTo>
                  <a:pt x="489863" y="61969"/>
                  <a:pt x="520202" y="89712"/>
                  <a:pt x="559233" y="72799"/>
                </a:cubicBezTo>
                <a:cubicBezTo>
                  <a:pt x="577813" y="147164"/>
                  <a:pt x="623281" y="104139"/>
                  <a:pt x="661345" y="147481"/>
                </a:cubicBezTo>
                <a:cubicBezTo>
                  <a:pt x="683250" y="156781"/>
                  <a:pt x="717059" y="121215"/>
                  <a:pt x="725095" y="161274"/>
                </a:cubicBezTo>
                <a:cubicBezTo>
                  <a:pt x="734778" y="137222"/>
                  <a:pt x="744590" y="176885"/>
                  <a:pt x="755536" y="180724"/>
                </a:cubicBezTo>
                <a:cubicBezTo>
                  <a:pt x="764056" y="165505"/>
                  <a:pt x="768536" y="179043"/>
                  <a:pt x="776480" y="182273"/>
                </a:cubicBezTo>
                <a:cubicBezTo>
                  <a:pt x="779946" y="172829"/>
                  <a:pt x="786646" y="173541"/>
                  <a:pt x="789058" y="184824"/>
                </a:cubicBezTo>
                <a:cubicBezTo>
                  <a:pt x="786138" y="210571"/>
                  <a:pt x="809228" y="198414"/>
                  <a:pt x="811171" y="216295"/>
                </a:cubicBezTo>
                <a:cubicBezTo>
                  <a:pt x="821323" y="219407"/>
                  <a:pt x="856662" y="208499"/>
                  <a:pt x="878029" y="215023"/>
                </a:cubicBezTo>
                <a:lnTo>
                  <a:pt x="884769" y="220986"/>
                </a:lnTo>
                <a:lnTo>
                  <a:pt x="1600387" y="354356"/>
                </a:lnTo>
                <a:lnTo>
                  <a:pt x="9012952" y="1139547"/>
                </a:lnTo>
                <a:lnTo>
                  <a:pt x="11269135" y="1154978"/>
                </a:lnTo>
                <a:lnTo>
                  <a:pt x="11276593" y="1158504"/>
                </a:lnTo>
                <a:cubicBezTo>
                  <a:pt x="11284278" y="1160597"/>
                  <a:pt x="11291853" y="1160653"/>
                  <a:pt x="11298713" y="1157049"/>
                </a:cubicBezTo>
                <a:cubicBezTo>
                  <a:pt x="11308980" y="1128196"/>
                  <a:pt x="11367293" y="1148970"/>
                  <a:pt x="11380829" y="1144822"/>
                </a:cubicBezTo>
                <a:cubicBezTo>
                  <a:pt x="11382772" y="1126940"/>
                  <a:pt x="11405862" y="1139097"/>
                  <a:pt x="11402942" y="1113350"/>
                </a:cubicBezTo>
                <a:cubicBezTo>
                  <a:pt x="11405355" y="1102067"/>
                  <a:pt x="11412054" y="1101355"/>
                  <a:pt x="11415520" y="1110800"/>
                </a:cubicBezTo>
                <a:cubicBezTo>
                  <a:pt x="11423464" y="1107569"/>
                  <a:pt x="11427945" y="1094031"/>
                  <a:pt x="11436464" y="1109251"/>
                </a:cubicBezTo>
                <a:cubicBezTo>
                  <a:pt x="11447410" y="1105411"/>
                  <a:pt x="11457222" y="1065748"/>
                  <a:pt x="11466905" y="1089800"/>
                </a:cubicBezTo>
                <a:cubicBezTo>
                  <a:pt x="11474941" y="1049741"/>
                  <a:pt x="11508751" y="1085307"/>
                  <a:pt x="11530655" y="1076007"/>
                </a:cubicBezTo>
                <a:cubicBezTo>
                  <a:pt x="11568719" y="1032666"/>
                  <a:pt x="11614187" y="1075691"/>
                  <a:pt x="11632767" y="1001326"/>
                </a:cubicBezTo>
                <a:cubicBezTo>
                  <a:pt x="11671799" y="1018238"/>
                  <a:pt x="11678297" y="1004118"/>
                  <a:pt x="11708599" y="997972"/>
                </a:cubicBezTo>
                <a:cubicBezTo>
                  <a:pt x="11722307" y="987960"/>
                  <a:pt x="11754960" y="1000186"/>
                  <a:pt x="11766504" y="976255"/>
                </a:cubicBezTo>
                <a:cubicBezTo>
                  <a:pt x="11775270" y="975867"/>
                  <a:pt x="11771643" y="982199"/>
                  <a:pt x="11781629" y="985430"/>
                </a:cubicBezTo>
                <a:cubicBezTo>
                  <a:pt x="11791615" y="988661"/>
                  <a:pt x="11808655" y="993119"/>
                  <a:pt x="11826422" y="995644"/>
                </a:cubicBezTo>
                <a:cubicBezTo>
                  <a:pt x="11847845" y="1001968"/>
                  <a:pt x="11866122" y="1002202"/>
                  <a:pt x="11891635" y="997172"/>
                </a:cubicBezTo>
                <a:cubicBezTo>
                  <a:pt x="11907614" y="964462"/>
                  <a:pt x="11943732" y="1021381"/>
                  <a:pt x="11959068" y="979087"/>
                </a:cubicBezTo>
                <a:cubicBezTo>
                  <a:pt x="11964175" y="989925"/>
                  <a:pt x="11967829" y="984002"/>
                  <a:pt x="11974871" y="981280"/>
                </a:cubicBezTo>
                <a:cubicBezTo>
                  <a:pt x="11980703" y="1000930"/>
                  <a:pt x="11989887" y="978341"/>
                  <a:pt x="11996673" y="989271"/>
                </a:cubicBezTo>
                <a:cubicBezTo>
                  <a:pt x="12016933" y="975016"/>
                  <a:pt x="12047689" y="979681"/>
                  <a:pt x="12064304" y="976743"/>
                </a:cubicBezTo>
                <a:cubicBezTo>
                  <a:pt x="12080919" y="973805"/>
                  <a:pt x="12075802" y="961775"/>
                  <a:pt x="12108011" y="949852"/>
                </a:cubicBezTo>
                <a:cubicBezTo>
                  <a:pt x="12129277" y="967884"/>
                  <a:pt x="12128297" y="931165"/>
                  <a:pt x="12137961" y="928659"/>
                </a:cubicBezTo>
                <a:cubicBezTo>
                  <a:pt x="12141183" y="927823"/>
                  <a:pt x="12145587" y="930789"/>
                  <a:pt x="12152392" y="940852"/>
                </a:cubicBezTo>
                <a:cubicBezTo>
                  <a:pt x="12158285" y="946241"/>
                  <a:pt x="12172554" y="936871"/>
                  <a:pt x="12187275" y="939175"/>
                </a:cubicBezTo>
                <a:lnTo>
                  <a:pt x="12192000" y="932202"/>
                </a:lnTo>
                <a:lnTo>
                  <a:pt x="12192000" y="1423622"/>
                </a:lnTo>
                <a:lnTo>
                  <a:pt x="12192000" y="2783600"/>
                </a:lnTo>
                <a:lnTo>
                  <a:pt x="12192000" y="4783510"/>
                </a:lnTo>
                <a:lnTo>
                  <a:pt x="2" y="4783510"/>
                </a:lnTo>
                <a:lnTo>
                  <a:pt x="2" y="1855074"/>
                </a:lnTo>
                <a:lnTo>
                  <a:pt x="0" y="1855074"/>
                </a:lnTo>
                <a:lnTo>
                  <a:pt x="0" y="3676"/>
                </a:lnTo>
                <a:lnTo>
                  <a:pt x="4725" y="10649"/>
                </a:lnTo>
                <a:cubicBezTo>
                  <a:pt x="19446" y="8345"/>
                  <a:pt x="33716" y="17715"/>
                  <a:pt x="39608" y="12325"/>
                </a:cubicBezTo>
                <a:cubicBezTo>
                  <a:pt x="46413" y="2263"/>
                  <a:pt x="50817" y="-703"/>
                  <a:pt x="54039" y="13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554C44F0-F390-48A8-974F-CAC9A33F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418" y="493509"/>
            <a:ext cx="11165080" cy="583286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5F6F5"/>
          </a:solidFill>
          <a:ln>
            <a:noFill/>
          </a:ln>
          <a:effectLst>
            <a:outerShdw blurRad="38100" dist="25400" dir="48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aphicFrame>
        <p:nvGraphicFramePr>
          <p:cNvPr id="14" name="Content Placeholder 2">
            <a:extLst>
              <a:ext uri="{FF2B5EF4-FFF2-40B4-BE49-F238E27FC236}">
                <a16:creationId xmlns:a16="http://schemas.microsoft.com/office/drawing/2014/main" id="{3C22CD22-3548-4834-B988-D49DB31EACB3}"/>
              </a:ext>
            </a:extLst>
          </p:cNvPr>
          <p:cNvGraphicFramePr>
            <a:graphicFrameLocks noGrp="1"/>
          </p:cNvGraphicFramePr>
          <p:nvPr>
            <p:ph idx="1"/>
            <p:extLst>
              <p:ext uri="{D42A27DB-BD31-4B8C-83A1-F6EECF244321}">
                <p14:modId xmlns:p14="http://schemas.microsoft.com/office/powerpoint/2010/main" val="2642430181"/>
              </p:ext>
            </p:extLst>
          </p:nvPr>
        </p:nvGraphicFramePr>
        <p:xfrm>
          <a:off x="623455" y="893618"/>
          <a:ext cx="10810565" cy="5221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1586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ree darts on bullseye">
            <a:extLst>
              <a:ext uri="{FF2B5EF4-FFF2-40B4-BE49-F238E27FC236}">
                <a16:creationId xmlns:a16="http://schemas.microsoft.com/office/drawing/2014/main" id="{CCBB0203-D08F-14C0-5B03-E2A160C47589}"/>
              </a:ext>
            </a:extLst>
          </p:cNvPr>
          <p:cNvPicPr>
            <a:picLocks noChangeAspect="1"/>
          </p:cNvPicPr>
          <p:nvPr/>
        </p:nvPicPr>
        <p:blipFill>
          <a:blip r:embed="rId3">
            <a:extLst>
              <a:ext uri="{28A0092B-C50C-407E-A947-70E740481C1C}">
                <a14:useLocalDpi xmlns:a14="http://schemas.microsoft.com/office/drawing/2010/main" val="0"/>
              </a:ext>
            </a:extLst>
          </a:blip>
          <a:srcRect l="991" r="8100" b="23103"/>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mj-lt"/>
                <a:ea typeface="+mj-ea"/>
                <a:cs typeface="+mj-cs"/>
              </a:rPr>
              <a:t>Section 4 - </a:t>
            </a:r>
            <a:r>
              <a:rPr lang="en-US" sz="4400" dirty="0">
                <a:latin typeface="+mj-lt"/>
                <a:ea typeface="+mj-ea"/>
                <a:cs typeface="+mj-cs"/>
              </a:rPr>
              <a:t>Marketing Strategies</a:t>
            </a:r>
          </a:p>
        </p:txBody>
      </p:sp>
      <p:graphicFrame>
        <p:nvGraphicFramePr>
          <p:cNvPr id="6" name="Content Placeholder 2">
            <a:extLst>
              <a:ext uri="{FF2B5EF4-FFF2-40B4-BE49-F238E27FC236}">
                <a16:creationId xmlns:a16="http://schemas.microsoft.com/office/drawing/2014/main" id="{1F5C7BA3-DB3C-F135-D7AB-CE4DE2A6D85A}"/>
              </a:ext>
            </a:extLst>
          </p:cNvPr>
          <p:cNvGraphicFramePr>
            <a:graphicFrameLocks noGrp="1"/>
          </p:cNvGraphicFramePr>
          <p:nvPr>
            <p:ph idx="1"/>
            <p:extLst>
              <p:ext uri="{D42A27DB-BD31-4B8C-83A1-F6EECF244321}">
                <p14:modId xmlns:p14="http://schemas.microsoft.com/office/powerpoint/2010/main" val="3889759128"/>
              </p:ext>
            </p:extLst>
          </p:nvPr>
        </p:nvGraphicFramePr>
        <p:xfrm>
          <a:off x="602673" y="1371601"/>
          <a:ext cx="11201400" cy="51212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128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alculator and notepad">
            <a:extLst>
              <a:ext uri="{FF2B5EF4-FFF2-40B4-BE49-F238E27FC236}">
                <a16:creationId xmlns:a16="http://schemas.microsoft.com/office/drawing/2014/main" id="{61E68865-B3FC-156B-BBBD-9B27218A4C67}"/>
              </a:ext>
            </a:extLst>
          </p:cNvPr>
          <p:cNvPicPr>
            <a:picLocks noChangeAspect="1"/>
          </p:cNvPicPr>
          <p:nvPr/>
        </p:nvPicPr>
        <p:blipFill>
          <a:blip r:embed="rId3">
            <a:alphaModFix amt="5000"/>
            <a:extLst>
              <a:ext uri="{28A0092B-C50C-407E-A947-70E740481C1C}">
                <a14:useLocalDpi xmlns:a14="http://schemas.microsoft.com/office/drawing/2010/main" val="0"/>
              </a:ext>
            </a:extLst>
          </a:blip>
          <a:stretch>
            <a:fillRect/>
          </a:stretch>
        </p:blipFill>
        <p:spPr>
          <a:xfrm>
            <a:off x="-1" y="0"/>
            <a:ext cx="12191999" cy="6880243"/>
          </a:xfrm>
          <a:prstGeom prst="rect">
            <a:avLst/>
          </a:prstGeom>
        </p:spPr>
      </p:pic>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pic>
        <p:nvPicPr>
          <p:cNvPr id="8" name="Picture 7" descr="Documents and graphs on table">
            <a:extLst>
              <a:ext uri="{FF2B5EF4-FFF2-40B4-BE49-F238E27FC236}">
                <a16:creationId xmlns:a16="http://schemas.microsoft.com/office/drawing/2014/main" id="{DE352B62-D087-06D7-38D9-AFDE1F140789}"/>
              </a:ext>
            </a:extLst>
          </p:cNvPr>
          <p:cNvPicPr>
            <a:picLocks noChangeAspect="1"/>
          </p:cNvPicPr>
          <p:nvPr/>
        </p:nvPicPr>
        <p:blipFill>
          <a:blip r:embed="rId4">
            <a:alphaModFix amt="20000"/>
            <a:extLst>
              <a:ext uri="{28A0092B-C50C-407E-A947-70E740481C1C}">
                <a14:useLocalDpi xmlns:a14="http://schemas.microsoft.com/office/drawing/2010/main" val="0"/>
              </a:ext>
            </a:extLst>
          </a:blip>
          <a:stretch>
            <a:fillRect/>
          </a:stretch>
        </p:blipFill>
        <p:spPr>
          <a:xfrm>
            <a:off x="0" y="0"/>
            <a:ext cx="12191998" cy="6858000"/>
          </a:xfrm>
          <a:prstGeom prst="rect">
            <a:avLst/>
          </a:prstGeom>
        </p:spPr>
      </p:pic>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3656618593"/>
              </p:ext>
            </p:extLst>
          </p:nvPr>
        </p:nvGraphicFramePr>
        <p:xfrm>
          <a:off x="5967184" y="1095535"/>
          <a:ext cx="5047191" cy="5287561"/>
        </p:xfrm>
        <a:graphic>
          <a:graphicData uri="http://schemas.openxmlformats.org/drawingml/2006/table">
            <a:tbl>
              <a:tblPr bandRow="1">
                <a:tableStyleId>{5C22544A-7EE6-4342-B048-85BDC9FD1C3A}</a:tableStyleId>
              </a:tblPr>
              <a:tblGrid>
                <a:gridCol w="3356539">
                  <a:extLst>
                    <a:ext uri="{9D8B030D-6E8A-4147-A177-3AD203B41FA5}">
                      <a16:colId xmlns:a16="http://schemas.microsoft.com/office/drawing/2014/main" val="4078324115"/>
                    </a:ext>
                  </a:extLst>
                </a:gridCol>
                <a:gridCol w="1690652">
                  <a:extLst>
                    <a:ext uri="{9D8B030D-6E8A-4147-A177-3AD203B41FA5}">
                      <a16:colId xmlns:a16="http://schemas.microsoft.com/office/drawing/2014/main" val="3261734122"/>
                    </a:ext>
                  </a:extLst>
                </a:gridCol>
              </a:tblGrid>
              <a:tr h="962205">
                <a:tc>
                  <a:txBody>
                    <a:bodyPr/>
                    <a:lstStyle/>
                    <a:p>
                      <a:pPr algn="l" rtl="0" fontAlgn="ctr"/>
                      <a:r>
                        <a:rPr lang="en-GB" sz="3300" b="1"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b="1" u="none" strike="noStrike" dirty="0">
                          <a:effectLst/>
                        </a:rPr>
                        <a:t>per month</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488504">
                <a:tc>
                  <a:txBody>
                    <a:bodyPr/>
                    <a:lstStyle/>
                    <a:p>
                      <a:pPr algn="l" rtl="0" fontAlgn="ctr"/>
                      <a:r>
                        <a:rPr lang="en-GB" sz="3300" b="0" i="0" u="none" strike="noStrike" dirty="0">
                          <a:solidFill>
                            <a:srgbClr val="000000"/>
                          </a:solidFill>
                          <a:effectLst/>
                          <a:latin typeface="Calibri" panose="020F0502020204030204" pitchFamily="34" charset="0"/>
                        </a:rPr>
                        <a:t>Internet</a:t>
                      </a:r>
                    </a:p>
                  </a:txBody>
                  <a:tcPr marL="15716" marR="15716" marT="15716" marB="0" anchor="ctr"/>
                </a:tc>
                <a:tc>
                  <a:txBody>
                    <a:bodyPr/>
                    <a:lstStyle/>
                    <a:p>
                      <a:pPr algn="r" rtl="0" fontAlgn="ctr"/>
                      <a:r>
                        <a:rPr lang="en-GB" sz="3300" u="none" strike="noStrike" dirty="0">
                          <a:effectLst/>
                        </a:rPr>
                        <a:t>£40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488504">
                <a:tc>
                  <a:txBody>
                    <a:bodyPr/>
                    <a:lstStyle/>
                    <a:p>
                      <a:pPr algn="l" rtl="0" fontAlgn="ctr"/>
                      <a:r>
                        <a:rPr lang="en-GB" sz="3300" b="0" i="0" u="none" strike="noStrike" dirty="0">
                          <a:solidFill>
                            <a:srgbClr val="000000"/>
                          </a:solidFill>
                          <a:effectLst/>
                          <a:latin typeface="Calibri" panose="020F0502020204030204" pitchFamily="34" charset="0"/>
                        </a:rPr>
                        <a:t>Mobile plan</a:t>
                      </a:r>
                    </a:p>
                  </a:txBody>
                  <a:tcPr marL="15716" marR="15716" marT="15716" marB="0" anchor="ctr"/>
                </a:tc>
                <a:tc>
                  <a:txBody>
                    <a:bodyPr/>
                    <a:lstStyle/>
                    <a:p>
                      <a:pPr algn="r" rtl="0" fontAlgn="ctr"/>
                      <a:r>
                        <a:rPr lang="en-GB" sz="3300" u="none" strike="noStrike" dirty="0">
                          <a:effectLst/>
                        </a:rPr>
                        <a:t>£30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962205">
                <a:tc>
                  <a:txBody>
                    <a:bodyPr/>
                    <a:lstStyle/>
                    <a:p>
                      <a:pPr algn="l" rtl="0" fontAlgn="ctr"/>
                      <a:r>
                        <a:rPr lang="en-GB" sz="3300" b="0" i="0" u="none" strike="noStrike" dirty="0">
                          <a:solidFill>
                            <a:srgbClr val="000000"/>
                          </a:solidFill>
                          <a:effectLst/>
                          <a:latin typeface="Calibri" panose="020F0502020204030204" pitchFamily="34" charset="0"/>
                        </a:rPr>
                        <a:t>Software subscription</a:t>
                      </a:r>
                    </a:p>
                  </a:txBody>
                  <a:tcPr marL="15716" marR="15716" marT="15716" marB="0" anchor="ctr"/>
                </a:tc>
                <a:tc>
                  <a:txBody>
                    <a:bodyPr/>
                    <a:lstStyle/>
                    <a:p>
                      <a:pPr algn="r" rtl="0" fontAlgn="ctr"/>
                      <a:r>
                        <a:rPr lang="en-GB" sz="3300" u="none" strike="noStrike" dirty="0">
                          <a:effectLst/>
                        </a:rPr>
                        <a:t>£25</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666985">
                <a:tc>
                  <a:txBody>
                    <a:bodyPr/>
                    <a:lstStyle/>
                    <a:p>
                      <a:pPr algn="l" rtl="0" fontAlgn="ctr"/>
                      <a:r>
                        <a:rPr lang="en-GB" sz="3300" b="0" i="0" u="none" strike="noStrike" dirty="0">
                          <a:solidFill>
                            <a:srgbClr val="000000"/>
                          </a:solidFill>
                          <a:effectLst/>
                          <a:latin typeface="Calibri" panose="020F0502020204030204" pitchFamily="34" charset="0"/>
                        </a:rPr>
                        <a:t>Contingency</a:t>
                      </a:r>
                    </a:p>
                  </a:txBody>
                  <a:tcPr marL="15716" marR="15716" marT="15716" marB="0" anchor="ctr"/>
                </a:tc>
                <a:tc>
                  <a:txBody>
                    <a:bodyPr/>
                    <a:lstStyle/>
                    <a:p>
                      <a:pPr algn="r" rtl="0" fontAlgn="ctr"/>
                      <a:r>
                        <a:rPr lang="en-GB" sz="3300" u="none" strike="noStrike" dirty="0">
                          <a:effectLst/>
                        </a:rPr>
                        <a:t>£20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962205">
                <a:tc>
                  <a:txBody>
                    <a:bodyPr/>
                    <a:lstStyle/>
                    <a:p>
                      <a:pPr algn="l" rtl="0" fontAlgn="ctr"/>
                      <a:r>
                        <a:rPr lang="en-GB" sz="3300" b="0" i="0" u="none" strike="noStrike" dirty="0">
                          <a:solidFill>
                            <a:srgbClr val="000000"/>
                          </a:solidFill>
                          <a:effectLst/>
                          <a:latin typeface="Calibri" panose="020F0502020204030204" pitchFamily="34" charset="0"/>
                        </a:rPr>
                        <a:t>Accounting/invoice software </a:t>
                      </a:r>
                    </a:p>
                  </a:txBody>
                  <a:tcPr marL="15716" marR="15716" marT="15716" marB="0" anchor="ctr"/>
                </a:tc>
                <a:tc>
                  <a:txBody>
                    <a:bodyPr/>
                    <a:lstStyle/>
                    <a:p>
                      <a:pPr algn="r" rtl="0" fontAlgn="ctr"/>
                      <a:r>
                        <a:rPr lang="en-GB" sz="3300" b="0" i="0" u="none" strike="noStrike" dirty="0">
                          <a:solidFill>
                            <a:srgbClr val="000000"/>
                          </a:solidFill>
                          <a:effectLst/>
                          <a:latin typeface="Calibri" panose="020F0502020204030204" pitchFamily="34" charset="0"/>
                        </a:rPr>
                        <a:t>£40</a:t>
                      </a:r>
                    </a:p>
                  </a:txBody>
                  <a:tcPr marL="15716" marR="15716" marT="15716" marB="0" anchor="ctr"/>
                </a:tc>
                <a:extLst>
                  <a:ext uri="{0D108BD9-81ED-4DB2-BD59-A6C34878D82A}">
                    <a16:rowId xmlns:a16="http://schemas.microsoft.com/office/drawing/2014/main" val="911577121"/>
                  </a:ext>
                </a:extLst>
              </a:tr>
              <a:tr h="488504">
                <a:tc>
                  <a:txBody>
                    <a:bodyPr/>
                    <a:lstStyle/>
                    <a:p>
                      <a:pPr algn="l" rtl="0" fontAlgn="ctr"/>
                      <a:r>
                        <a:rPr lang="en-GB" sz="3300" b="1" i="0" u="none" strike="noStrike" dirty="0">
                          <a:solidFill>
                            <a:srgbClr val="000000"/>
                          </a:solidFill>
                          <a:effectLst/>
                          <a:latin typeface="Calibri" panose="020F0502020204030204" pitchFamily="34" charset="0"/>
                        </a:rPr>
                        <a:t>Total</a:t>
                      </a:r>
                    </a:p>
                  </a:txBody>
                  <a:tcPr marL="15716" marR="15716" marT="15716" marB="0" anchor="ctr">
                    <a:solidFill>
                      <a:srgbClr val="92D050"/>
                    </a:solidFill>
                  </a:tcPr>
                </a:tc>
                <a:tc>
                  <a:txBody>
                    <a:bodyPr/>
                    <a:lstStyle/>
                    <a:p>
                      <a:pPr algn="r" rtl="0" fontAlgn="ctr"/>
                      <a:r>
                        <a:rPr lang="en-GB" sz="3300" b="1" i="0" u="none" strike="noStrike" dirty="0">
                          <a:solidFill>
                            <a:srgbClr val="000000"/>
                          </a:solidFill>
                          <a:effectLst/>
                          <a:latin typeface="Calibri" panose="020F0502020204030204" pitchFamily="34" charset="0"/>
                        </a:rPr>
                        <a:t>£155</a:t>
                      </a:r>
                    </a:p>
                  </a:txBody>
                  <a:tcPr marL="15716" marR="15716" marT="15716" marB="0" anchor="ctr">
                    <a:solidFill>
                      <a:srgbClr val="92D050"/>
                    </a:solidFill>
                  </a:tcP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2541849730"/>
              </p:ext>
            </p:extLst>
          </p:nvPr>
        </p:nvGraphicFramePr>
        <p:xfrm>
          <a:off x="838200" y="1384508"/>
          <a:ext cx="4290784" cy="4962732"/>
        </p:xfrm>
        <a:graphic>
          <a:graphicData uri="http://schemas.openxmlformats.org/drawingml/2006/table">
            <a:tbl>
              <a:tblPr firstRow="1"/>
              <a:tblGrid>
                <a:gridCol w="2325819">
                  <a:extLst>
                    <a:ext uri="{9D8B030D-6E8A-4147-A177-3AD203B41FA5}">
                      <a16:colId xmlns:a16="http://schemas.microsoft.com/office/drawing/2014/main" val="3173173661"/>
                    </a:ext>
                  </a:extLst>
                </a:gridCol>
                <a:gridCol w="1964965">
                  <a:extLst>
                    <a:ext uri="{9D8B030D-6E8A-4147-A177-3AD203B41FA5}">
                      <a16:colId xmlns:a16="http://schemas.microsoft.com/office/drawing/2014/main" val="896379705"/>
                    </a:ext>
                  </a:extLst>
                </a:gridCol>
              </a:tblGrid>
              <a:tr h="827122">
                <a:tc>
                  <a:txBody>
                    <a:bodyPr/>
                    <a:lstStyle/>
                    <a:p>
                      <a:pPr algn="l" rtl="0" fontAlgn="ctr">
                        <a:spcBef>
                          <a:spcPts val="0"/>
                        </a:spcBef>
                        <a:spcAft>
                          <a:spcPts val="0"/>
                        </a:spcAft>
                      </a:pPr>
                      <a:r>
                        <a:rPr lang="en-GB" sz="3300" b="1" i="0" u="none" strike="noStrike" dirty="0">
                          <a:solidFill>
                            <a:srgbClr val="000000"/>
                          </a:solidFill>
                          <a:effectLst/>
                          <a:highlight>
                            <a:srgbClr val="83CCEB"/>
                          </a:highlight>
                          <a:latin typeface="Calibri" panose="020F0502020204030204" pitchFamily="34" charset="0"/>
                        </a:rPr>
                        <a:t>Startup</a:t>
                      </a:r>
                      <a:r>
                        <a:rPr lang="en-GB" sz="3300" b="0" i="0" u="none" strike="noStrike" dirty="0">
                          <a:solidFill>
                            <a:srgbClr val="000000"/>
                          </a:solidFill>
                          <a:effectLst/>
                          <a:highlight>
                            <a:srgbClr val="83CCEB"/>
                          </a:highlight>
                          <a:latin typeface="Calibri" panose="020F0502020204030204" pitchFamily="34" charset="0"/>
                        </a:rPr>
                        <a:t> </a:t>
                      </a:r>
                      <a:r>
                        <a:rPr lang="en-GB" sz="3300" b="1" i="0" u="none" strike="noStrike" dirty="0">
                          <a:solidFill>
                            <a:srgbClr val="000000"/>
                          </a:solidFill>
                          <a:effectLst/>
                          <a:highlight>
                            <a:srgbClr val="83CCEB"/>
                          </a:highlight>
                          <a:latin typeface="Calibri" panose="020F0502020204030204" pitchFamily="34" charset="0"/>
                        </a:rPr>
                        <a:t>Cost</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dirty="0">
                          <a:solidFill>
                            <a:srgbClr val="000000"/>
                          </a:solidFill>
                          <a:effectLst/>
                          <a:highlight>
                            <a:srgbClr val="83CCEB"/>
                          </a:highlight>
                          <a:latin typeface="Calibri" panose="020F0502020204030204" pitchFamily="34" charset="0"/>
                        </a:rPr>
                        <a:t> </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827122">
                <a:tc>
                  <a:txBody>
                    <a:bodyPr/>
                    <a:lstStyle/>
                    <a:p>
                      <a:pPr algn="l" rtl="0" fontAlgn="ctr">
                        <a:spcBef>
                          <a:spcPts val="0"/>
                        </a:spcBef>
                        <a:spcAft>
                          <a:spcPts val="0"/>
                        </a:spcAft>
                      </a:pPr>
                      <a:r>
                        <a:rPr lang="en-GB" sz="2800" b="0" i="0" u="none" strike="noStrike" dirty="0">
                          <a:solidFill>
                            <a:srgbClr val="000000"/>
                          </a:solidFill>
                          <a:effectLst/>
                          <a:latin typeface="+mn-lt"/>
                        </a:rPr>
                        <a:t>Furniture</a:t>
                      </a:r>
                      <a:endParaRPr lang="en-GB" sz="2800" b="0" i="0" u="none" strike="noStrike" dirty="0">
                        <a:effectLst/>
                        <a:latin typeface="+mn-lt"/>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£800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827122">
                <a:tc>
                  <a:txBody>
                    <a:bodyPr/>
                    <a:lstStyle/>
                    <a:p>
                      <a:pPr algn="l" rtl="0" fontAlgn="ctr">
                        <a:spcBef>
                          <a:spcPts val="0"/>
                        </a:spcBef>
                        <a:spcAft>
                          <a:spcPts val="0"/>
                        </a:spcAft>
                      </a:pPr>
                      <a:r>
                        <a:rPr lang="en-GB" sz="2800" b="0" i="0" u="none" strike="noStrike" dirty="0">
                          <a:solidFill>
                            <a:srgbClr val="000000"/>
                          </a:solidFill>
                          <a:effectLst/>
                          <a:latin typeface="+mn-lt"/>
                        </a:rPr>
                        <a:t>Laptop</a:t>
                      </a:r>
                      <a:endParaRPr lang="en-GB" sz="2800" b="0" i="0" u="none" strike="noStrike" dirty="0">
                        <a:effectLst/>
                        <a:latin typeface="+mn-lt"/>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827122">
                <a:tc>
                  <a:txBody>
                    <a:bodyPr/>
                    <a:lstStyle/>
                    <a:p>
                      <a:pPr algn="l" rtl="0" fontAlgn="ctr">
                        <a:spcBef>
                          <a:spcPts val="0"/>
                        </a:spcBef>
                        <a:spcAft>
                          <a:spcPts val="0"/>
                        </a:spcAft>
                      </a:pPr>
                      <a:r>
                        <a:rPr lang="en-GB" sz="2800" b="0" i="0" u="none" strike="noStrike" dirty="0">
                          <a:effectLst/>
                          <a:latin typeface="+mn-lt"/>
                        </a:rPr>
                        <a:t>Printer/Scanner</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£300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827122">
                <a:tc>
                  <a:txBody>
                    <a:bodyPr/>
                    <a:lstStyle/>
                    <a:p>
                      <a:pPr algn="l" rtl="0" fontAlgn="ctr">
                        <a:spcBef>
                          <a:spcPts val="0"/>
                        </a:spcBef>
                        <a:spcAft>
                          <a:spcPts val="0"/>
                        </a:spcAft>
                      </a:pPr>
                      <a:r>
                        <a:rPr lang="en-GB" sz="3300" b="1" i="0" u="none" strike="noStrike" dirty="0">
                          <a:effectLst/>
                          <a:highlight>
                            <a:srgbClr val="CAEDFB"/>
                          </a:highlight>
                          <a:latin typeface="+mn-lt"/>
                        </a:rPr>
                        <a:t>Total </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1" i="0" u="none" strike="noStrike" dirty="0">
                          <a:effectLst/>
                          <a:highlight>
                            <a:srgbClr val="E9EBF5"/>
                          </a:highlight>
                          <a:latin typeface="Arial" panose="020B0604020202020204" pitchFamily="34" charset="0"/>
                        </a:rPr>
                        <a:t>£</a:t>
                      </a:r>
                      <a:r>
                        <a:rPr lang="en-GB" sz="3300" b="1" i="0" u="none" strike="noStrike" kern="1200" dirty="0">
                          <a:solidFill>
                            <a:schemeClr val="tx1"/>
                          </a:solidFill>
                          <a:effectLst/>
                          <a:latin typeface="+mn-lt"/>
                          <a:ea typeface="+mn-ea"/>
                          <a:cs typeface="+mn-cs"/>
                        </a:rPr>
                        <a:t>2100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827122">
                <a:tc>
                  <a:txBody>
                    <a:bodyPr/>
                    <a:lstStyle/>
                    <a:p>
                      <a:pPr algn="l" rtl="0" fontAlgn="ctr">
                        <a:spcBef>
                          <a:spcPts val="0"/>
                        </a:spcBef>
                        <a:spcAft>
                          <a:spcPts val="0"/>
                        </a:spcAft>
                      </a:pP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F0"/>
                    </a:solidFill>
                  </a:tcPr>
                </a:tc>
                <a:tc>
                  <a:txBody>
                    <a:bodyPr/>
                    <a:lstStyle/>
                    <a:p>
                      <a:pPr algn="r" rtl="0" fontAlgn="ctr">
                        <a:spcBef>
                          <a:spcPts val="0"/>
                        </a:spcBef>
                        <a:spcAft>
                          <a:spcPts val="0"/>
                        </a:spcAft>
                      </a:pP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860891384"/>
                  </a:ext>
                </a:extLst>
              </a:tr>
            </a:tbl>
          </a:graphicData>
        </a:graphic>
      </p:graphicFrame>
      <p:sp>
        <p:nvSpPr>
          <p:cNvPr id="2" name="TextBox 1">
            <a:extLst>
              <a:ext uri="{FF2B5EF4-FFF2-40B4-BE49-F238E27FC236}">
                <a16:creationId xmlns:a16="http://schemas.microsoft.com/office/drawing/2014/main" id="{BD088BB7-3F9E-6D74-6077-0A34CDDDE233}"/>
              </a:ext>
            </a:extLst>
          </p:cNvPr>
          <p:cNvSpPr txBox="1"/>
          <p:nvPr/>
        </p:nvSpPr>
        <p:spPr>
          <a:xfrm>
            <a:off x="838200" y="399867"/>
            <a:ext cx="11030712" cy="584775"/>
          </a:xfrm>
          <a:prstGeom prst="rect">
            <a:avLst/>
          </a:prstGeom>
          <a:noFill/>
        </p:spPr>
        <p:txBody>
          <a:bodyPr wrap="square" rtlCol="0">
            <a:spAutoFit/>
          </a:bodyPr>
          <a:lstStyle/>
          <a:p>
            <a:r>
              <a:rPr lang="en-GB" sz="3200" b="1" dirty="0">
                <a:latin typeface="+mj-lt"/>
              </a:rPr>
              <a:t>Section 5 - </a:t>
            </a:r>
            <a:r>
              <a:rPr lang="en-GB" sz="3200" b="1" i="0" dirty="0">
                <a:solidFill>
                  <a:srgbClr val="374151"/>
                </a:solidFill>
                <a:effectLst/>
                <a:latin typeface="+mj-lt"/>
              </a:rPr>
              <a:t>Funding Requirements and Allocation</a:t>
            </a:r>
            <a:endParaRPr lang="en-GB" sz="3200" b="1" dirty="0">
              <a:latin typeface="+mj-lt"/>
            </a:endParaRPr>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pic>
        <p:nvPicPr>
          <p:cNvPr id="7" name="Picture 6" descr="Spreadsheet and calculator">
            <a:extLst>
              <a:ext uri="{FF2B5EF4-FFF2-40B4-BE49-F238E27FC236}">
                <a16:creationId xmlns:a16="http://schemas.microsoft.com/office/drawing/2014/main" id="{A916F36A-EE8D-D263-87F0-DBEFCFE19D27}"/>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145473"/>
            <a:ext cx="12192000" cy="6858000"/>
          </a:xfrm>
          <a:prstGeom prst="rect">
            <a:avLst/>
          </a:prstGeom>
        </p:spPr>
      </p:pic>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3" name="Table 2">
            <a:extLst>
              <a:ext uri="{FF2B5EF4-FFF2-40B4-BE49-F238E27FC236}">
                <a16:creationId xmlns:a16="http://schemas.microsoft.com/office/drawing/2014/main" id="{294E1031-F58C-1D77-EFE0-404CF82CA4E1}"/>
              </a:ext>
            </a:extLst>
          </p:cNvPr>
          <p:cNvGraphicFramePr>
            <a:graphicFrameLocks noGrp="1"/>
          </p:cNvGraphicFramePr>
          <p:nvPr>
            <p:extLst>
              <p:ext uri="{D42A27DB-BD31-4B8C-83A1-F6EECF244321}">
                <p14:modId xmlns:p14="http://schemas.microsoft.com/office/powerpoint/2010/main" val="685022555"/>
              </p:ext>
            </p:extLst>
          </p:nvPr>
        </p:nvGraphicFramePr>
        <p:xfrm>
          <a:off x="145326" y="1954395"/>
          <a:ext cx="11901347" cy="3240156"/>
        </p:xfrm>
        <a:graphic>
          <a:graphicData uri="http://schemas.openxmlformats.org/drawingml/2006/table">
            <a:tbl>
              <a:tblPr firstRow="1" firstCol="1" bandRow="1">
                <a:tableStyleId>{93296810-A885-4BE3-A3E7-6D5BEEA58F35}</a:tableStyleId>
              </a:tblPr>
              <a:tblGrid>
                <a:gridCol w="2227644">
                  <a:extLst>
                    <a:ext uri="{9D8B030D-6E8A-4147-A177-3AD203B41FA5}">
                      <a16:colId xmlns:a16="http://schemas.microsoft.com/office/drawing/2014/main" val="171574014"/>
                    </a:ext>
                  </a:extLst>
                </a:gridCol>
                <a:gridCol w="1025450">
                  <a:extLst>
                    <a:ext uri="{9D8B030D-6E8A-4147-A177-3AD203B41FA5}">
                      <a16:colId xmlns:a16="http://schemas.microsoft.com/office/drawing/2014/main" val="3002753279"/>
                    </a:ext>
                  </a:extLst>
                </a:gridCol>
                <a:gridCol w="858081">
                  <a:extLst>
                    <a:ext uri="{9D8B030D-6E8A-4147-A177-3AD203B41FA5}">
                      <a16:colId xmlns:a16="http://schemas.microsoft.com/office/drawing/2014/main" val="2758897779"/>
                    </a:ext>
                  </a:extLst>
                </a:gridCol>
                <a:gridCol w="856832">
                  <a:extLst>
                    <a:ext uri="{9D8B030D-6E8A-4147-A177-3AD203B41FA5}">
                      <a16:colId xmlns:a16="http://schemas.microsoft.com/office/drawing/2014/main" val="2428083072"/>
                    </a:ext>
                  </a:extLst>
                </a:gridCol>
                <a:gridCol w="818110">
                  <a:extLst>
                    <a:ext uri="{9D8B030D-6E8A-4147-A177-3AD203B41FA5}">
                      <a16:colId xmlns:a16="http://schemas.microsoft.com/office/drawing/2014/main" val="3801786539"/>
                    </a:ext>
                  </a:extLst>
                </a:gridCol>
                <a:gridCol w="896801">
                  <a:extLst>
                    <a:ext uri="{9D8B030D-6E8A-4147-A177-3AD203B41FA5}">
                      <a16:colId xmlns:a16="http://schemas.microsoft.com/office/drawing/2014/main" val="307859517"/>
                    </a:ext>
                  </a:extLst>
                </a:gridCol>
                <a:gridCol w="830602">
                  <a:extLst>
                    <a:ext uri="{9D8B030D-6E8A-4147-A177-3AD203B41FA5}">
                      <a16:colId xmlns:a16="http://schemas.microsoft.com/office/drawing/2014/main" val="2240358779"/>
                    </a:ext>
                  </a:extLst>
                </a:gridCol>
                <a:gridCol w="651992">
                  <a:extLst>
                    <a:ext uri="{9D8B030D-6E8A-4147-A177-3AD203B41FA5}">
                      <a16:colId xmlns:a16="http://schemas.microsoft.com/office/drawing/2014/main" val="4259057473"/>
                    </a:ext>
                  </a:extLst>
                </a:gridCol>
                <a:gridCol w="759408">
                  <a:extLst>
                    <a:ext uri="{9D8B030D-6E8A-4147-A177-3AD203B41FA5}">
                      <a16:colId xmlns:a16="http://schemas.microsoft.com/office/drawing/2014/main" val="2512355442"/>
                    </a:ext>
                  </a:extLst>
                </a:gridCol>
                <a:gridCol w="759408">
                  <a:extLst>
                    <a:ext uri="{9D8B030D-6E8A-4147-A177-3AD203B41FA5}">
                      <a16:colId xmlns:a16="http://schemas.microsoft.com/office/drawing/2014/main" val="855732633"/>
                    </a:ext>
                  </a:extLst>
                </a:gridCol>
                <a:gridCol w="698203">
                  <a:extLst>
                    <a:ext uri="{9D8B030D-6E8A-4147-A177-3AD203B41FA5}">
                      <a16:colId xmlns:a16="http://schemas.microsoft.com/office/drawing/2014/main" val="3698725744"/>
                    </a:ext>
                  </a:extLst>
                </a:gridCol>
                <a:gridCol w="759408">
                  <a:extLst>
                    <a:ext uri="{9D8B030D-6E8A-4147-A177-3AD203B41FA5}">
                      <a16:colId xmlns:a16="http://schemas.microsoft.com/office/drawing/2014/main" val="1695771604"/>
                    </a:ext>
                  </a:extLst>
                </a:gridCol>
                <a:gridCol w="759408">
                  <a:extLst>
                    <a:ext uri="{9D8B030D-6E8A-4147-A177-3AD203B41FA5}">
                      <a16:colId xmlns:a16="http://schemas.microsoft.com/office/drawing/2014/main" val="15907841"/>
                    </a:ext>
                  </a:extLst>
                </a:gridCol>
              </a:tblGrid>
              <a:tr h="399731">
                <a:tc>
                  <a:txBody>
                    <a:bodyPr/>
                    <a:lstStyle/>
                    <a:p>
                      <a:pPr>
                        <a:lnSpc>
                          <a:spcPct val="107000"/>
                        </a:lnSpc>
                        <a:spcAft>
                          <a:spcPts val="800"/>
                        </a:spcAft>
                        <a:buNone/>
                        <a:tabLst>
                          <a:tab pos="640080" algn="l"/>
                        </a:tabLst>
                      </a:pPr>
                      <a:r>
                        <a:rPr lang="en-GB" sz="2400" dirty="0">
                          <a:effectLst/>
                        </a:rPr>
                        <a:t>Item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Jan</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Feb</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Mar</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Apr</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May</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Jun</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Jul</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Aug</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Sep</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Oct</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a:effectLst/>
                        </a:rPr>
                        <a:t>Nov</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Dec</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65013134"/>
                  </a:ext>
                </a:extLst>
              </a:tr>
              <a:tr h="399731">
                <a:tc>
                  <a:txBody>
                    <a:bodyPr/>
                    <a:lstStyle/>
                    <a:p>
                      <a:pPr>
                        <a:lnSpc>
                          <a:spcPct val="107000"/>
                        </a:lnSpc>
                        <a:spcAft>
                          <a:spcPts val="800"/>
                        </a:spcAft>
                        <a:buNone/>
                        <a:tabLst>
                          <a:tab pos="640080" algn="l"/>
                        </a:tabLst>
                      </a:pPr>
                      <a:r>
                        <a:rPr lang="en-GB" sz="2400" dirty="0">
                          <a:effectLst/>
                        </a:rPr>
                        <a:t>Office materials</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989251610"/>
                  </a:ext>
                </a:extLst>
              </a:tr>
              <a:tr h="399731">
                <a:tc>
                  <a:txBody>
                    <a:bodyPr/>
                    <a:lstStyle/>
                    <a:p>
                      <a:pPr>
                        <a:lnSpc>
                          <a:spcPct val="107000"/>
                        </a:lnSpc>
                        <a:spcAft>
                          <a:spcPts val="800"/>
                        </a:spcAft>
                        <a:buNone/>
                        <a:tabLst>
                          <a:tab pos="640080" algn="l"/>
                        </a:tabLst>
                      </a:pPr>
                      <a:r>
                        <a:rPr lang="en-GB" sz="2400" dirty="0">
                          <a:effectLst/>
                        </a:rPr>
                        <a:t>Marketing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£50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27008467"/>
                  </a:ext>
                </a:extLst>
              </a:tr>
              <a:tr h="820616">
                <a:tc>
                  <a:txBody>
                    <a:bodyPr/>
                    <a:lstStyle/>
                    <a:p>
                      <a:pPr>
                        <a:lnSpc>
                          <a:spcPct val="107000"/>
                        </a:lnSpc>
                        <a:spcAft>
                          <a:spcPts val="800"/>
                        </a:spcAft>
                        <a:buNone/>
                        <a:tabLst>
                          <a:tab pos="640080" algn="l"/>
                        </a:tabLst>
                      </a:pPr>
                      <a:r>
                        <a:rPr lang="en-GB" sz="2400" dirty="0">
                          <a:effectLst/>
                        </a:rPr>
                        <a:t>Travel Expenses</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£25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857974793"/>
                  </a:ext>
                </a:extLst>
              </a:tr>
              <a:tr h="820616">
                <a:tc>
                  <a:txBody>
                    <a:bodyPr/>
                    <a:lstStyle/>
                    <a:p>
                      <a:pPr>
                        <a:lnSpc>
                          <a:spcPct val="107000"/>
                        </a:lnSpc>
                        <a:spcAft>
                          <a:spcPts val="800"/>
                        </a:spcAft>
                        <a:buNone/>
                        <a:tabLst>
                          <a:tab pos="640080" algn="l"/>
                        </a:tabLst>
                      </a:pPr>
                      <a:r>
                        <a:rPr lang="en-GB" sz="2400" dirty="0">
                          <a:effectLst/>
                        </a:rPr>
                        <a:t>Miscellaneous</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766830281"/>
                  </a:ext>
                </a:extLst>
              </a:tr>
              <a:tr h="399731">
                <a:tc>
                  <a:txBody>
                    <a:bodyPr/>
                    <a:lstStyle/>
                    <a:p>
                      <a:pPr>
                        <a:lnSpc>
                          <a:spcPct val="107000"/>
                        </a:lnSpc>
                        <a:spcAft>
                          <a:spcPts val="800"/>
                        </a:spcAft>
                        <a:buNone/>
                        <a:tabLst>
                          <a:tab pos="640080" algn="l"/>
                        </a:tabLst>
                      </a:pPr>
                      <a:r>
                        <a:rPr lang="en-GB" sz="2400">
                          <a:effectLst/>
                        </a:rPr>
                        <a:t>Total (£)</a:t>
                      </a:r>
                      <a:endParaRPr lang="en-GB" sz="2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£95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£80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£80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£95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£85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£85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£85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£95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£95</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£90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£90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2400" dirty="0">
                          <a:effectLst/>
                        </a:rPr>
                        <a:t>£100</a:t>
                      </a:r>
                      <a:endParaRPr lang="en-GB" sz="2400" dirty="0">
                        <a:effectLst/>
                        <a:latin typeface="+mn-lt"/>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01750931"/>
                  </a:ext>
                </a:extLst>
              </a:tr>
            </a:tbl>
          </a:graphicData>
        </a:graphic>
      </p:graphicFrame>
      <p:sp>
        <p:nvSpPr>
          <p:cNvPr id="5" name="TextBox 4">
            <a:extLst>
              <a:ext uri="{FF2B5EF4-FFF2-40B4-BE49-F238E27FC236}">
                <a16:creationId xmlns:a16="http://schemas.microsoft.com/office/drawing/2014/main" id="{45A5E1F3-5192-1E40-808E-DBED07FAFE55}"/>
              </a:ext>
            </a:extLst>
          </p:cNvPr>
          <p:cNvSpPr txBox="1"/>
          <p:nvPr/>
        </p:nvSpPr>
        <p:spPr>
          <a:xfrm>
            <a:off x="546470" y="855101"/>
            <a:ext cx="9270095" cy="584775"/>
          </a:xfrm>
          <a:prstGeom prst="rect">
            <a:avLst/>
          </a:prstGeom>
          <a:noFill/>
        </p:spPr>
        <p:txBody>
          <a:bodyPr wrap="square" rtlCol="0">
            <a:spAutoFit/>
          </a:bodyPr>
          <a:lstStyle/>
          <a:p>
            <a:r>
              <a:rPr lang="en-GB" sz="3200" b="1" dirty="0">
                <a:latin typeface="+mj-lt"/>
              </a:rPr>
              <a:t>Variable cost </a:t>
            </a:r>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C5B93-7390-D7A8-4840-CDB696362851}"/>
              </a:ext>
            </a:extLst>
          </p:cNvPr>
          <p:cNvSpPr>
            <a:spLocks noGrp="1"/>
          </p:cNvSpPr>
          <p:nvPr>
            <p:ph type="title"/>
          </p:nvPr>
        </p:nvSpPr>
        <p:spPr>
          <a:xfrm>
            <a:off x="838200" y="365125"/>
            <a:ext cx="10515600" cy="728179"/>
          </a:xfrm>
        </p:spPr>
        <p:txBody>
          <a:bodyPr/>
          <a:lstStyle/>
          <a:p>
            <a:r>
              <a:rPr lang="en-GB" dirty="0"/>
              <a:t>Investment Capital needed: £ 2,780</a:t>
            </a:r>
          </a:p>
        </p:txBody>
      </p:sp>
      <p:pic>
        <p:nvPicPr>
          <p:cNvPr id="6" name="Picture 5" descr="Calculator, pen, compass, money and a paper with graphs printed on it">
            <a:extLst>
              <a:ext uri="{FF2B5EF4-FFF2-40B4-BE49-F238E27FC236}">
                <a16:creationId xmlns:a16="http://schemas.microsoft.com/office/drawing/2014/main" id="{59943813-07A1-4D75-992F-D019635C49A6}"/>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graphicFrame>
        <p:nvGraphicFramePr>
          <p:cNvPr id="4" name="Content Placeholder 3">
            <a:extLst>
              <a:ext uri="{FF2B5EF4-FFF2-40B4-BE49-F238E27FC236}">
                <a16:creationId xmlns:a16="http://schemas.microsoft.com/office/drawing/2014/main" id="{C6C3FBCC-F96C-EDD7-EB52-970EF0767099}"/>
              </a:ext>
            </a:extLst>
          </p:cNvPr>
          <p:cNvGraphicFramePr>
            <a:graphicFrameLocks noGrp="1"/>
          </p:cNvGraphicFramePr>
          <p:nvPr>
            <p:ph idx="1"/>
            <p:extLst>
              <p:ext uri="{D42A27DB-BD31-4B8C-83A1-F6EECF244321}">
                <p14:modId xmlns:p14="http://schemas.microsoft.com/office/powerpoint/2010/main" val="4017555218"/>
              </p:ext>
            </p:extLst>
          </p:nvPr>
        </p:nvGraphicFramePr>
        <p:xfrm>
          <a:off x="298174" y="1431235"/>
          <a:ext cx="11748070" cy="5061638"/>
        </p:xfrm>
        <a:graphic>
          <a:graphicData uri="http://schemas.openxmlformats.org/drawingml/2006/table">
            <a:tbl>
              <a:tblPr firstRow="1" bandRow="1">
                <a:tableStyleId>{7DF18680-E054-41AD-8BC1-D1AEF772440D}</a:tableStyleId>
              </a:tblPr>
              <a:tblGrid>
                <a:gridCol w="1252330">
                  <a:extLst>
                    <a:ext uri="{9D8B030D-6E8A-4147-A177-3AD203B41FA5}">
                      <a16:colId xmlns:a16="http://schemas.microsoft.com/office/drawing/2014/main" val="2714617324"/>
                    </a:ext>
                  </a:extLst>
                </a:gridCol>
                <a:gridCol w="735496">
                  <a:extLst>
                    <a:ext uri="{9D8B030D-6E8A-4147-A177-3AD203B41FA5}">
                      <a16:colId xmlns:a16="http://schemas.microsoft.com/office/drawing/2014/main" val="2034685507"/>
                    </a:ext>
                  </a:extLst>
                </a:gridCol>
                <a:gridCol w="723264">
                  <a:extLst>
                    <a:ext uri="{9D8B030D-6E8A-4147-A177-3AD203B41FA5}">
                      <a16:colId xmlns:a16="http://schemas.microsoft.com/office/drawing/2014/main" val="2236786103"/>
                    </a:ext>
                  </a:extLst>
                </a:gridCol>
                <a:gridCol w="903698">
                  <a:extLst>
                    <a:ext uri="{9D8B030D-6E8A-4147-A177-3AD203B41FA5}">
                      <a16:colId xmlns:a16="http://schemas.microsoft.com/office/drawing/2014/main" val="3464134799"/>
                    </a:ext>
                  </a:extLst>
                </a:gridCol>
                <a:gridCol w="903698">
                  <a:extLst>
                    <a:ext uri="{9D8B030D-6E8A-4147-A177-3AD203B41FA5}">
                      <a16:colId xmlns:a16="http://schemas.microsoft.com/office/drawing/2014/main" val="587419303"/>
                    </a:ext>
                  </a:extLst>
                </a:gridCol>
                <a:gridCol w="903698">
                  <a:extLst>
                    <a:ext uri="{9D8B030D-6E8A-4147-A177-3AD203B41FA5}">
                      <a16:colId xmlns:a16="http://schemas.microsoft.com/office/drawing/2014/main" val="2199393879"/>
                    </a:ext>
                  </a:extLst>
                </a:gridCol>
                <a:gridCol w="903698">
                  <a:extLst>
                    <a:ext uri="{9D8B030D-6E8A-4147-A177-3AD203B41FA5}">
                      <a16:colId xmlns:a16="http://schemas.microsoft.com/office/drawing/2014/main" val="788627464"/>
                    </a:ext>
                  </a:extLst>
                </a:gridCol>
                <a:gridCol w="903698">
                  <a:extLst>
                    <a:ext uri="{9D8B030D-6E8A-4147-A177-3AD203B41FA5}">
                      <a16:colId xmlns:a16="http://schemas.microsoft.com/office/drawing/2014/main" val="3273922452"/>
                    </a:ext>
                  </a:extLst>
                </a:gridCol>
                <a:gridCol w="903698">
                  <a:extLst>
                    <a:ext uri="{9D8B030D-6E8A-4147-A177-3AD203B41FA5}">
                      <a16:colId xmlns:a16="http://schemas.microsoft.com/office/drawing/2014/main" val="1519036827"/>
                    </a:ext>
                  </a:extLst>
                </a:gridCol>
                <a:gridCol w="903698">
                  <a:extLst>
                    <a:ext uri="{9D8B030D-6E8A-4147-A177-3AD203B41FA5}">
                      <a16:colId xmlns:a16="http://schemas.microsoft.com/office/drawing/2014/main" val="1032638737"/>
                    </a:ext>
                  </a:extLst>
                </a:gridCol>
                <a:gridCol w="903698">
                  <a:extLst>
                    <a:ext uri="{9D8B030D-6E8A-4147-A177-3AD203B41FA5}">
                      <a16:colId xmlns:a16="http://schemas.microsoft.com/office/drawing/2014/main" val="1172934778"/>
                    </a:ext>
                  </a:extLst>
                </a:gridCol>
                <a:gridCol w="903698">
                  <a:extLst>
                    <a:ext uri="{9D8B030D-6E8A-4147-A177-3AD203B41FA5}">
                      <a16:colId xmlns:a16="http://schemas.microsoft.com/office/drawing/2014/main" val="299579231"/>
                    </a:ext>
                  </a:extLst>
                </a:gridCol>
                <a:gridCol w="903698">
                  <a:extLst>
                    <a:ext uri="{9D8B030D-6E8A-4147-A177-3AD203B41FA5}">
                      <a16:colId xmlns:a16="http://schemas.microsoft.com/office/drawing/2014/main" val="1764875527"/>
                    </a:ext>
                  </a:extLst>
                </a:gridCol>
              </a:tblGrid>
              <a:tr h="568461">
                <a:tc>
                  <a:txBody>
                    <a:bodyPr/>
                    <a:lstStyle/>
                    <a:p>
                      <a:endParaRPr lang="en-GB" b="1" dirty="0"/>
                    </a:p>
                  </a:txBody>
                  <a:tcPr/>
                </a:tc>
                <a:tc>
                  <a:txBody>
                    <a:bodyPr/>
                    <a:lstStyle/>
                    <a:p>
                      <a:r>
                        <a:rPr lang="en-GB" b="1" dirty="0"/>
                        <a:t>Jan</a:t>
                      </a:r>
                    </a:p>
                  </a:txBody>
                  <a:tcPr/>
                </a:tc>
                <a:tc>
                  <a:txBody>
                    <a:bodyPr/>
                    <a:lstStyle/>
                    <a:p>
                      <a:r>
                        <a:rPr lang="en-GB" b="1" dirty="0"/>
                        <a:t>Feb</a:t>
                      </a:r>
                    </a:p>
                  </a:txBody>
                  <a:tcPr/>
                </a:tc>
                <a:tc>
                  <a:txBody>
                    <a:bodyPr/>
                    <a:lstStyle/>
                    <a:p>
                      <a:r>
                        <a:rPr lang="en-GB" b="1" dirty="0"/>
                        <a:t>Mar</a:t>
                      </a:r>
                    </a:p>
                  </a:txBody>
                  <a:tcPr/>
                </a:tc>
                <a:tc>
                  <a:txBody>
                    <a:bodyPr/>
                    <a:lstStyle/>
                    <a:p>
                      <a:r>
                        <a:rPr lang="en-GB" b="1" dirty="0"/>
                        <a:t>Apr</a:t>
                      </a:r>
                    </a:p>
                  </a:txBody>
                  <a:tcPr/>
                </a:tc>
                <a:tc>
                  <a:txBody>
                    <a:bodyPr/>
                    <a:lstStyle/>
                    <a:p>
                      <a:r>
                        <a:rPr lang="en-GB" b="1" dirty="0"/>
                        <a:t>May</a:t>
                      </a:r>
                    </a:p>
                  </a:txBody>
                  <a:tcPr/>
                </a:tc>
                <a:tc>
                  <a:txBody>
                    <a:bodyPr/>
                    <a:lstStyle/>
                    <a:p>
                      <a:r>
                        <a:rPr lang="en-GB" b="1" dirty="0"/>
                        <a:t>Jun</a:t>
                      </a:r>
                    </a:p>
                  </a:txBody>
                  <a:tcPr/>
                </a:tc>
                <a:tc>
                  <a:txBody>
                    <a:bodyPr/>
                    <a:lstStyle/>
                    <a:p>
                      <a:r>
                        <a:rPr lang="en-GB" b="1" dirty="0"/>
                        <a:t>Jul</a:t>
                      </a:r>
                    </a:p>
                  </a:txBody>
                  <a:tcPr/>
                </a:tc>
                <a:tc>
                  <a:txBody>
                    <a:bodyPr/>
                    <a:lstStyle/>
                    <a:p>
                      <a:r>
                        <a:rPr lang="en-GB" b="1" dirty="0"/>
                        <a:t>Aug</a:t>
                      </a:r>
                    </a:p>
                  </a:txBody>
                  <a:tcPr/>
                </a:tc>
                <a:tc>
                  <a:txBody>
                    <a:bodyPr/>
                    <a:lstStyle/>
                    <a:p>
                      <a:r>
                        <a:rPr lang="en-GB" b="1" dirty="0"/>
                        <a:t>Sep</a:t>
                      </a:r>
                    </a:p>
                  </a:txBody>
                  <a:tcPr/>
                </a:tc>
                <a:tc>
                  <a:txBody>
                    <a:bodyPr/>
                    <a:lstStyle/>
                    <a:p>
                      <a:r>
                        <a:rPr lang="en-GB" b="1" dirty="0"/>
                        <a:t>Oct</a:t>
                      </a:r>
                    </a:p>
                  </a:txBody>
                  <a:tcPr/>
                </a:tc>
                <a:tc>
                  <a:txBody>
                    <a:bodyPr/>
                    <a:lstStyle/>
                    <a:p>
                      <a:r>
                        <a:rPr lang="en-GB" b="1" dirty="0"/>
                        <a:t>Nov</a:t>
                      </a:r>
                    </a:p>
                  </a:txBody>
                  <a:tcPr/>
                </a:tc>
                <a:tc>
                  <a:txBody>
                    <a:bodyPr/>
                    <a:lstStyle/>
                    <a:p>
                      <a:r>
                        <a:rPr lang="en-GB" b="1" dirty="0"/>
                        <a:t>Dec</a:t>
                      </a:r>
                    </a:p>
                  </a:txBody>
                  <a:tcPr/>
                </a:tc>
                <a:extLst>
                  <a:ext uri="{0D108BD9-81ED-4DB2-BD59-A6C34878D82A}">
                    <a16:rowId xmlns:a16="http://schemas.microsoft.com/office/drawing/2014/main" val="965042156"/>
                  </a:ext>
                </a:extLst>
              </a:tr>
              <a:tr h="568461">
                <a:tc>
                  <a:txBody>
                    <a:bodyPr/>
                    <a:lstStyle/>
                    <a:p>
                      <a:r>
                        <a:rPr lang="en-GB" b="1" dirty="0"/>
                        <a:t>Fixed</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tc>
                  <a:txBody>
                    <a:bodyPr/>
                    <a:lstStyle/>
                    <a:p>
                      <a:r>
                        <a:rPr lang="en-GB" b="1" dirty="0"/>
                        <a:t>£155</a:t>
                      </a:r>
                    </a:p>
                  </a:txBody>
                  <a:tcPr/>
                </a:tc>
                <a:extLst>
                  <a:ext uri="{0D108BD9-81ED-4DB2-BD59-A6C34878D82A}">
                    <a16:rowId xmlns:a16="http://schemas.microsoft.com/office/drawing/2014/main" val="2263672980"/>
                  </a:ext>
                </a:extLst>
              </a:tr>
              <a:tr h="981179">
                <a:tc>
                  <a:txBody>
                    <a:bodyPr/>
                    <a:lstStyle/>
                    <a:p>
                      <a:r>
                        <a:rPr lang="en-GB" b="1" dirty="0"/>
                        <a:t>Variable</a:t>
                      </a:r>
                    </a:p>
                  </a:txBody>
                  <a:tcPr/>
                </a:tc>
                <a:tc>
                  <a:txBody>
                    <a:bodyPr/>
                    <a:lstStyle/>
                    <a:p>
                      <a:r>
                        <a:rPr lang="en-GB" b="1" dirty="0"/>
                        <a:t>£95</a:t>
                      </a:r>
                    </a:p>
                  </a:txBody>
                  <a:tcPr/>
                </a:tc>
                <a:tc>
                  <a:txBody>
                    <a:bodyPr/>
                    <a:lstStyle/>
                    <a:p>
                      <a:r>
                        <a:rPr lang="en-GB" b="1" dirty="0"/>
                        <a:t>£80</a:t>
                      </a:r>
                    </a:p>
                  </a:txBody>
                  <a:tcPr/>
                </a:tc>
                <a:tc>
                  <a:txBody>
                    <a:bodyPr/>
                    <a:lstStyle/>
                    <a:p>
                      <a:r>
                        <a:rPr lang="en-GB" b="1" dirty="0"/>
                        <a:t>£80</a:t>
                      </a:r>
                    </a:p>
                  </a:txBody>
                  <a:tcPr/>
                </a:tc>
                <a:tc>
                  <a:txBody>
                    <a:bodyPr/>
                    <a:lstStyle/>
                    <a:p>
                      <a:r>
                        <a:rPr lang="en-GB" b="1" dirty="0"/>
                        <a:t>£95</a:t>
                      </a:r>
                    </a:p>
                  </a:txBody>
                  <a:tcPr/>
                </a:tc>
                <a:tc>
                  <a:txBody>
                    <a:bodyPr/>
                    <a:lstStyle/>
                    <a:p>
                      <a:r>
                        <a:rPr lang="en-GB" b="1" dirty="0"/>
                        <a:t>£85</a:t>
                      </a:r>
                    </a:p>
                  </a:txBody>
                  <a:tcPr/>
                </a:tc>
                <a:tc>
                  <a:txBody>
                    <a:bodyPr/>
                    <a:lstStyle/>
                    <a:p>
                      <a:r>
                        <a:rPr lang="en-GB" b="1" dirty="0"/>
                        <a:t>£85</a:t>
                      </a:r>
                    </a:p>
                  </a:txBody>
                  <a:tcPr/>
                </a:tc>
                <a:tc>
                  <a:txBody>
                    <a:bodyPr/>
                    <a:lstStyle/>
                    <a:p>
                      <a:r>
                        <a:rPr lang="en-GB" b="1" dirty="0"/>
                        <a:t>£85</a:t>
                      </a:r>
                    </a:p>
                  </a:txBody>
                  <a:tcPr/>
                </a:tc>
                <a:tc>
                  <a:txBody>
                    <a:bodyPr/>
                    <a:lstStyle/>
                    <a:p>
                      <a:r>
                        <a:rPr lang="en-GB" b="1" dirty="0"/>
                        <a:t>£95</a:t>
                      </a:r>
                    </a:p>
                  </a:txBody>
                  <a:tcPr/>
                </a:tc>
                <a:tc>
                  <a:txBody>
                    <a:bodyPr/>
                    <a:lstStyle/>
                    <a:p>
                      <a:r>
                        <a:rPr lang="en-GB" b="1" dirty="0"/>
                        <a:t>£90</a:t>
                      </a:r>
                    </a:p>
                  </a:txBody>
                  <a:tcPr/>
                </a:tc>
                <a:tc>
                  <a:txBody>
                    <a:bodyPr/>
                    <a:lstStyle/>
                    <a:p>
                      <a:r>
                        <a:rPr lang="en-GB" b="1" dirty="0"/>
                        <a:t>£90</a:t>
                      </a:r>
                    </a:p>
                  </a:txBody>
                  <a:tcPr/>
                </a:tc>
                <a:tc>
                  <a:txBody>
                    <a:bodyPr/>
                    <a:lstStyle/>
                    <a:p>
                      <a:r>
                        <a:rPr lang="en-GB" b="1" dirty="0"/>
                        <a:t>£90</a:t>
                      </a:r>
                    </a:p>
                  </a:txBody>
                  <a:tcPr/>
                </a:tc>
                <a:tc>
                  <a:txBody>
                    <a:bodyPr/>
                    <a:lstStyle/>
                    <a:p>
                      <a:r>
                        <a:rPr lang="en-GB" b="1" dirty="0"/>
                        <a:t>£100</a:t>
                      </a:r>
                    </a:p>
                  </a:txBody>
                  <a:tcPr/>
                </a:tc>
                <a:extLst>
                  <a:ext uri="{0D108BD9-81ED-4DB2-BD59-A6C34878D82A}">
                    <a16:rowId xmlns:a16="http://schemas.microsoft.com/office/drawing/2014/main" val="3863089301"/>
                  </a:ext>
                </a:extLst>
              </a:tr>
              <a:tr h="981179">
                <a:tc>
                  <a:txBody>
                    <a:bodyPr/>
                    <a:lstStyle/>
                    <a:p>
                      <a:r>
                        <a:rPr lang="en-GB" b="1" dirty="0"/>
                        <a:t>Total cost</a:t>
                      </a:r>
                    </a:p>
                  </a:txBody>
                  <a:tcPr/>
                </a:tc>
                <a:tc>
                  <a:txBody>
                    <a:bodyPr/>
                    <a:lstStyle/>
                    <a:p>
                      <a:r>
                        <a:rPr lang="en-GB" b="1" dirty="0"/>
                        <a:t>£250</a:t>
                      </a:r>
                    </a:p>
                  </a:txBody>
                  <a:tcPr/>
                </a:tc>
                <a:tc>
                  <a:txBody>
                    <a:bodyPr/>
                    <a:lstStyle/>
                    <a:p>
                      <a:r>
                        <a:rPr lang="en-GB" b="1" dirty="0"/>
                        <a:t>£235</a:t>
                      </a:r>
                    </a:p>
                  </a:txBody>
                  <a:tcPr/>
                </a:tc>
                <a:tc>
                  <a:txBody>
                    <a:bodyPr/>
                    <a:lstStyle/>
                    <a:p>
                      <a:r>
                        <a:rPr lang="en-GB" b="1" dirty="0"/>
                        <a:t>£235</a:t>
                      </a:r>
                    </a:p>
                  </a:txBody>
                  <a:tcPr/>
                </a:tc>
                <a:tc>
                  <a:txBody>
                    <a:bodyPr/>
                    <a:lstStyle/>
                    <a:p>
                      <a:r>
                        <a:rPr lang="en-GB" b="1" dirty="0"/>
                        <a:t>£250</a:t>
                      </a:r>
                    </a:p>
                  </a:txBody>
                  <a:tcPr/>
                </a:tc>
                <a:tc>
                  <a:txBody>
                    <a:bodyPr/>
                    <a:lstStyle/>
                    <a:p>
                      <a:r>
                        <a:rPr lang="en-GB" b="1" dirty="0"/>
                        <a:t>£240</a:t>
                      </a:r>
                    </a:p>
                  </a:txBody>
                  <a:tcPr/>
                </a:tc>
                <a:tc>
                  <a:txBody>
                    <a:bodyPr/>
                    <a:lstStyle/>
                    <a:p>
                      <a:r>
                        <a:rPr lang="en-GB" b="1" dirty="0"/>
                        <a:t>£240</a:t>
                      </a:r>
                    </a:p>
                  </a:txBody>
                  <a:tcPr/>
                </a:tc>
                <a:tc>
                  <a:txBody>
                    <a:bodyPr/>
                    <a:lstStyle/>
                    <a:p>
                      <a:r>
                        <a:rPr lang="en-GB" b="1" dirty="0"/>
                        <a:t>£240</a:t>
                      </a:r>
                    </a:p>
                  </a:txBody>
                  <a:tcPr/>
                </a:tc>
                <a:tc>
                  <a:txBody>
                    <a:bodyPr/>
                    <a:lstStyle/>
                    <a:p>
                      <a:r>
                        <a:rPr lang="en-GB" b="1" dirty="0"/>
                        <a:t>£250</a:t>
                      </a:r>
                    </a:p>
                  </a:txBody>
                  <a:tcPr/>
                </a:tc>
                <a:tc>
                  <a:txBody>
                    <a:bodyPr/>
                    <a:lstStyle/>
                    <a:p>
                      <a:r>
                        <a:rPr lang="en-GB" b="1" dirty="0"/>
                        <a:t>£245</a:t>
                      </a:r>
                    </a:p>
                  </a:txBody>
                  <a:tcPr/>
                </a:tc>
                <a:tc>
                  <a:txBody>
                    <a:bodyPr/>
                    <a:lstStyle/>
                    <a:p>
                      <a:r>
                        <a:rPr lang="en-GB" b="1" dirty="0"/>
                        <a:t>£245</a:t>
                      </a:r>
                    </a:p>
                  </a:txBody>
                  <a:tcPr/>
                </a:tc>
                <a:tc>
                  <a:txBody>
                    <a:bodyPr/>
                    <a:lstStyle/>
                    <a:p>
                      <a:r>
                        <a:rPr lang="en-GB" b="1" dirty="0"/>
                        <a:t>£245</a:t>
                      </a:r>
                    </a:p>
                  </a:txBody>
                  <a:tcPr/>
                </a:tc>
                <a:tc>
                  <a:txBody>
                    <a:bodyPr/>
                    <a:lstStyle/>
                    <a:p>
                      <a:r>
                        <a:rPr lang="en-GB" b="1" dirty="0"/>
                        <a:t>£255</a:t>
                      </a:r>
                    </a:p>
                  </a:txBody>
                  <a:tcPr/>
                </a:tc>
                <a:extLst>
                  <a:ext uri="{0D108BD9-81ED-4DB2-BD59-A6C34878D82A}">
                    <a16:rowId xmlns:a16="http://schemas.microsoft.com/office/drawing/2014/main" val="2450304317"/>
                  </a:ext>
                </a:extLst>
              </a:tr>
              <a:tr h="981179">
                <a:tc>
                  <a:txBody>
                    <a:bodyPr/>
                    <a:lstStyle/>
                    <a:p>
                      <a:r>
                        <a:rPr lang="en-GB" b="1" dirty="0"/>
                        <a:t>Revenue</a:t>
                      </a:r>
                    </a:p>
                  </a:txBody>
                  <a:tcPr/>
                </a:tc>
                <a:tc>
                  <a:txBody>
                    <a:bodyPr/>
                    <a:lstStyle/>
                    <a:p>
                      <a:r>
                        <a:rPr lang="en-GB" b="1" dirty="0"/>
                        <a:t>£50</a:t>
                      </a:r>
                    </a:p>
                  </a:txBody>
                  <a:tcPr/>
                </a:tc>
                <a:tc>
                  <a:txBody>
                    <a:bodyPr/>
                    <a:lstStyle/>
                    <a:p>
                      <a:r>
                        <a:rPr lang="en-GB" b="1" dirty="0"/>
                        <a:t>£60</a:t>
                      </a:r>
                    </a:p>
                  </a:txBody>
                  <a:tcPr/>
                </a:tc>
                <a:tc>
                  <a:txBody>
                    <a:bodyPr/>
                    <a:lstStyle/>
                    <a:p>
                      <a:r>
                        <a:rPr lang="en-GB" b="1" dirty="0"/>
                        <a:t>£80</a:t>
                      </a:r>
                    </a:p>
                  </a:txBody>
                  <a:tcPr/>
                </a:tc>
                <a:tc>
                  <a:txBody>
                    <a:bodyPr/>
                    <a:lstStyle/>
                    <a:p>
                      <a:r>
                        <a:rPr lang="en-GB" b="1" dirty="0"/>
                        <a:t>£100</a:t>
                      </a:r>
                    </a:p>
                  </a:txBody>
                  <a:tcPr/>
                </a:tc>
                <a:tc>
                  <a:txBody>
                    <a:bodyPr/>
                    <a:lstStyle/>
                    <a:p>
                      <a:r>
                        <a:rPr lang="en-GB" b="1" dirty="0"/>
                        <a:t>£250</a:t>
                      </a:r>
                    </a:p>
                  </a:txBody>
                  <a:tcPr/>
                </a:tc>
                <a:tc>
                  <a:txBody>
                    <a:bodyPr/>
                    <a:lstStyle/>
                    <a:p>
                      <a:r>
                        <a:rPr lang="en-GB" b="1" dirty="0"/>
                        <a:t>£270</a:t>
                      </a:r>
                    </a:p>
                  </a:txBody>
                  <a:tcPr/>
                </a:tc>
                <a:tc>
                  <a:txBody>
                    <a:bodyPr/>
                    <a:lstStyle/>
                    <a:p>
                      <a:r>
                        <a:rPr lang="en-GB" b="1" dirty="0"/>
                        <a:t>£500</a:t>
                      </a:r>
                    </a:p>
                  </a:txBody>
                  <a:tcPr/>
                </a:tc>
                <a:tc>
                  <a:txBody>
                    <a:bodyPr/>
                    <a:lstStyle/>
                    <a:p>
                      <a:r>
                        <a:rPr lang="en-GB" b="1" dirty="0"/>
                        <a:t>£620</a:t>
                      </a:r>
                    </a:p>
                  </a:txBody>
                  <a:tcPr/>
                </a:tc>
                <a:tc>
                  <a:txBody>
                    <a:bodyPr/>
                    <a:lstStyle/>
                    <a:p>
                      <a:r>
                        <a:rPr lang="en-GB" b="1" dirty="0"/>
                        <a:t>£750</a:t>
                      </a:r>
                    </a:p>
                  </a:txBody>
                  <a:tcPr/>
                </a:tc>
                <a:tc>
                  <a:txBody>
                    <a:bodyPr/>
                    <a:lstStyle/>
                    <a:p>
                      <a:r>
                        <a:rPr lang="en-GB" b="1" dirty="0"/>
                        <a:t>£900</a:t>
                      </a:r>
                    </a:p>
                  </a:txBody>
                  <a:tcPr/>
                </a:tc>
                <a:tc>
                  <a:txBody>
                    <a:bodyPr/>
                    <a:lstStyle/>
                    <a:p>
                      <a:r>
                        <a:rPr lang="en-GB" b="1" dirty="0"/>
                        <a:t>£1200</a:t>
                      </a:r>
                    </a:p>
                  </a:txBody>
                  <a:tcPr/>
                </a:tc>
                <a:tc>
                  <a:txBody>
                    <a:bodyPr/>
                    <a:lstStyle/>
                    <a:p>
                      <a:r>
                        <a:rPr lang="en-GB" b="1" dirty="0"/>
                        <a:t>£1500</a:t>
                      </a:r>
                    </a:p>
                  </a:txBody>
                  <a:tcPr/>
                </a:tc>
                <a:extLst>
                  <a:ext uri="{0D108BD9-81ED-4DB2-BD59-A6C34878D82A}">
                    <a16:rowId xmlns:a16="http://schemas.microsoft.com/office/drawing/2014/main" val="220872328"/>
                  </a:ext>
                </a:extLst>
              </a:tr>
              <a:tr h="981179">
                <a:tc>
                  <a:txBody>
                    <a:bodyPr/>
                    <a:lstStyle/>
                    <a:p>
                      <a:r>
                        <a:rPr lang="en-GB" b="1" dirty="0"/>
                        <a:t>Profit/loss</a:t>
                      </a:r>
                    </a:p>
                  </a:txBody>
                  <a:tcPr/>
                </a:tc>
                <a:tc>
                  <a:txBody>
                    <a:bodyPr/>
                    <a:lstStyle/>
                    <a:p>
                      <a:r>
                        <a:rPr lang="en-GB" b="1" dirty="0"/>
                        <a:t>£-200</a:t>
                      </a:r>
                    </a:p>
                  </a:txBody>
                  <a:tcPr/>
                </a:tc>
                <a:tc>
                  <a:txBody>
                    <a:bodyPr/>
                    <a:lstStyle/>
                    <a:p>
                      <a:r>
                        <a:rPr lang="en-GB" b="1" dirty="0"/>
                        <a:t>£-175</a:t>
                      </a:r>
                    </a:p>
                  </a:txBody>
                  <a:tcPr/>
                </a:tc>
                <a:tc>
                  <a:txBody>
                    <a:bodyPr/>
                    <a:lstStyle/>
                    <a:p>
                      <a:r>
                        <a:rPr lang="en-GB" b="1" dirty="0"/>
                        <a:t>£-155</a:t>
                      </a:r>
                    </a:p>
                  </a:txBody>
                  <a:tcPr/>
                </a:tc>
                <a:tc>
                  <a:txBody>
                    <a:bodyPr/>
                    <a:lstStyle/>
                    <a:p>
                      <a:r>
                        <a:rPr lang="en-GB" b="1" dirty="0"/>
                        <a:t>£-150</a:t>
                      </a:r>
                    </a:p>
                  </a:txBody>
                  <a:tcPr/>
                </a:tc>
                <a:tc>
                  <a:txBody>
                    <a:bodyPr/>
                    <a:lstStyle/>
                    <a:p>
                      <a:r>
                        <a:rPr lang="en-GB" b="1" dirty="0"/>
                        <a:t>£10</a:t>
                      </a:r>
                    </a:p>
                  </a:txBody>
                  <a:tcPr/>
                </a:tc>
                <a:tc>
                  <a:txBody>
                    <a:bodyPr/>
                    <a:lstStyle/>
                    <a:p>
                      <a:r>
                        <a:rPr lang="en-GB" b="1" dirty="0"/>
                        <a:t>£30</a:t>
                      </a:r>
                    </a:p>
                  </a:txBody>
                  <a:tcPr/>
                </a:tc>
                <a:tc>
                  <a:txBody>
                    <a:bodyPr/>
                    <a:lstStyle/>
                    <a:p>
                      <a:r>
                        <a:rPr lang="en-GB" b="1" dirty="0"/>
                        <a:t>£260</a:t>
                      </a:r>
                    </a:p>
                  </a:txBody>
                  <a:tcPr/>
                </a:tc>
                <a:tc>
                  <a:txBody>
                    <a:bodyPr/>
                    <a:lstStyle/>
                    <a:p>
                      <a:r>
                        <a:rPr lang="en-GB" b="1" dirty="0"/>
                        <a:t>£370</a:t>
                      </a:r>
                    </a:p>
                  </a:txBody>
                  <a:tcPr/>
                </a:tc>
                <a:tc>
                  <a:txBody>
                    <a:bodyPr/>
                    <a:lstStyle/>
                    <a:p>
                      <a:r>
                        <a:rPr lang="en-GB" b="1" dirty="0"/>
                        <a:t>£505</a:t>
                      </a:r>
                    </a:p>
                  </a:txBody>
                  <a:tcPr/>
                </a:tc>
                <a:tc>
                  <a:txBody>
                    <a:bodyPr/>
                    <a:lstStyle/>
                    <a:p>
                      <a:r>
                        <a:rPr lang="en-GB" b="1" dirty="0"/>
                        <a:t>£655</a:t>
                      </a:r>
                    </a:p>
                  </a:txBody>
                  <a:tcPr/>
                </a:tc>
                <a:tc>
                  <a:txBody>
                    <a:bodyPr/>
                    <a:lstStyle/>
                    <a:p>
                      <a:r>
                        <a:rPr lang="en-GB" b="1" dirty="0"/>
                        <a:t>£955</a:t>
                      </a:r>
                    </a:p>
                  </a:txBody>
                  <a:tcPr/>
                </a:tc>
                <a:tc>
                  <a:txBody>
                    <a:bodyPr/>
                    <a:lstStyle/>
                    <a:p>
                      <a:r>
                        <a:rPr lang="en-GB" b="1"/>
                        <a:t>£1245</a:t>
                      </a:r>
                      <a:endParaRPr lang="en-GB" b="1" dirty="0"/>
                    </a:p>
                  </a:txBody>
                  <a:tcPr/>
                </a:tc>
                <a:extLst>
                  <a:ext uri="{0D108BD9-81ED-4DB2-BD59-A6C34878D82A}">
                    <a16:rowId xmlns:a16="http://schemas.microsoft.com/office/drawing/2014/main" val="1260587232"/>
                  </a:ext>
                </a:extLst>
              </a:tr>
            </a:tbl>
          </a:graphicData>
        </a:graphic>
      </p:graphicFrame>
    </p:spTree>
    <p:extLst>
      <p:ext uri="{BB962C8B-B14F-4D97-AF65-F5344CB8AC3E}">
        <p14:creationId xmlns:p14="http://schemas.microsoft.com/office/powerpoint/2010/main" val="380621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Questions? </a:t>
            </a:r>
          </a:p>
        </p:txBody>
      </p:sp>
      <p:cxnSp>
        <p:nvCxnSpPr>
          <p:cNvPr id="17" name="Straight Connector 16">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6844</TotalTime>
  <Words>1576</Words>
  <Application>Microsoft Office PowerPoint</Application>
  <PresentationFormat>Widescreen</PresentationFormat>
  <Paragraphs>330</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Meiryo</vt:lpstr>
      <vt:lpstr>Arial</vt:lpstr>
      <vt:lpstr>Calibri</vt:lpstr>
      <vt:lpstr>Calibri Light</vt:lpstr>
      <vt:lpstr>Söhne</vt:lpstr>
      <vt:lpstr>Office Theme</vt:lpstr>
      <vt:lpstr>Assessment Task 2</vt:lpstr>
      <vt:lpstr>Business Plan</vt:lpstr>
      <vt:lpstr>PowerPoint Presentation</vt:lpstr>
      <vt:lpstr>PowerPoint Presentation</vt:lpstr>
      <vt:lpstr>PowerPoint Presentation</vt:lpstr>
      <vt:lpstr>PowerPoint Presentation</vt:lpstr>
      <vt:lpstr>2.1 Organizational Chart </vt:lpstr>
      <vt:lpstr>PowerPoint Presentation</vt:lpstr>
      <vt:lpstr>PowerPoint Presentation</vt:lpstr>
      <vt:lpstr>PowerPoint Presentation</vt:lpstr>
      <vt:lpstr>PowerPoint Presentation</vt:lpstr>
      <vt:lpstr>PowerPoint Presentation</vt:lpstr>
      <vt:lpstr>Investment Capital needed: £ 2,780</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Martha Andrade</cp:lastModifiedBy>
  <cp:revision>54</cp:revision>
  <dcterms:created xsi:type="dcterms:W3CDTF">2023-07-31T07:37:43Z</dcterms:created>
  <dcterms:modified xsi:type="dcterms:W3CDTF">2026-04-19T22:44:14Z</dcterms:modified>
</cp:coreProperties>
</file>