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314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21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539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02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7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115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7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04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16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83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544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21/03/2023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09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birmingham/certhe-computing-skills-for-the-workpla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Personal Development Plan (PDP) Learning in Digital Era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Joel Itela Luendou: 2223303</a:t>
            </a:r>
          </a:p>
          <a:p>
            <a:r>
              <a:rPr lang="en-GB" dirty="0"/>
              <a:t>Date: week 10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816233"/>
              </p:ext>
            </p:extLst>
          </p:nvPr>
        </p:nvGraphicFramePr>
        <p:xfrm>
          <a:off x="438539" y="283439"/>
          <a:ext cx="11466838" cy="4765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84543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</a:t>
                      </a:r>
                    </a:p>
                    <a:p>
                      <a:pPr algn="ctr"/>
                      <a:r>
                        <a:rPr lang="en-GB" sz="1200" dirty="0"/>
                        <a:t>long-term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 specific</a:t>
                      </a:r>
                    </a:p>
                    <a:p>
                      <a:pPr algn="ctr"/>
                      <a:r>
                        <a:rPr lang="en-GB" sz="1200" dirty="0"/>
                        <a:t>career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the key skills</a:t>
                      </a:r>
                    </a:p>
                    <a:p>
                      <a:pPr algn="ctr"/>
                      <a:r>
                        <a:rPr lang="en-GB" sz="1200" dirty="0"/>
                        <a:t>needed for each one</a:t>
                      </a:r>
                    </a:p>
                    <a:p>
                      <a:pPr algn="ctr"/>
                      <a:r>
                        <a:rPr lang="en-GB" sz="1200" dirty="0"/>
                        <a:t>of your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skills do you</a:t>
                      </a:r>
                    </a:p>
                    <a:p>
                      <a:pPr algn="ctr"/>
                      <a:r>
                        <a:rPr lang="en-GB" sz="1200" dirty="0"/>
                        <a:t>need to work 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actions are you</a:t>
                      </a:r>
                    </a:p>
                    <a:p>
                      <a:pPr algn="ctr"/>
                      <a:r>
                        <a:rPr lang="en-GB" sz="1200" dirty="0"/>
                        <a:t>going to take?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When are you</a:t>
                      </a:r>
                    </a:p>
                    <a:p>
                      <a:pPr algn="ctr"/>
                      <a:r>
                        <a:rPr lang="en-GB" sz="1200" dirty="0"/>
                        <a:t>going to complete</a:t>
                      </a:r>
                    </a:p>
                    <a:p>
                      <a:pPr algn="ctr"/>
                      <a:r>
                        <a:rPr lang="en-GB" sz="1200" dirty="0"/>
                        <a:t>your training by?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r>
                        <a:rPr lang="en-GB" sz="1200" dirty="0"/>
                        <a:t> Goals are goals that you set for your career that have something a achieve in the long-term. For my career, long-term is probably anything over four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While it’s easy to short-term career goals (get a promotion ,pass an exam, finish a project I have  to complete full courses level 4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Confidence, Computing and technology skill, its vital you have advanced computing and technology skills to excel in an IT position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Perform your daily task on behalf of the computing your work for, my skills can aid in coming up with an annual strategy</a:t>
                      </a:r>
                    </a:p>
                    <a:p>
                      <a:r>
                        <a:rPr lang="en-GB" sz="1200" dirty="0"/>
                        <a:t>Cyber security. Critical and thinking [4] [1]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Revising, reward yourself, Develop your skills, take the first step, Write down your goal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3-4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They require I think of where I want to go in my career and what I ultimately want to do.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Data analysis, in IT you’ll need to be able to interpret and analyse complex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Creating digital portfolios practical skills, digital  technology(1) (3)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Demonstrate systematic understanding of computing  (1) (2)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5-8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pass and complete computing  </a:t>
                      </a:r>
                      <a:r>
                        <a:rPr lang="en-GB" sz="1200" dirty="0" err="1"/>
                        <a:t>CertHE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Working well and wiser decision ,software development, technical 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Completing a task with a tight deadline.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Eliminate all Excuse, don't wait for the perfect moment there is no such thing as the perfect moment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9-12 months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257327-83F0-4B96-86BC-543780240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[1] computing skills for the workplace (</a:t>
            </a:r>
            <a:r>
              <a:rPr lang="en-GB" dirty="0" err="1"/>
              <a:t>CertHE</a:t>
            </a:r>
            <a:r>
              <a:rPr lang="en-GB" dirty="0"/>
              <a:t>),University of Wales</a:t>
            </a:r>
          </a:p>
          <a:p>
            <a:r>
              <a:rPr lang="en-GB" dirty="0"/>
              <a:t>TSD, </a:t>
            </a:r>
            <a:r>
              <a:rPr lang="en-GB" dirty="0" err="1"/>
              <a:t>avaible</a:t>
            </a:r>
            <a:r>
              <a:rPr lang="en-GB" dirty="0"/>
              <a:t> at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Computing Skills for the Workplace (</a:t>
            </a:r>
            <a:r>
              <a:rPr lang="en-GB" dirty="0" err="1">
                <a:hlinkClick r:id="rId2"/>
              </a:rPr>
              <a:t>CertHE</a:t>
            </a:r>
            <a:r>
              <a:rPr lang="en-GB" dirty="0">
                <a:hlinkClick r:id="rId2"/>
              </a:rPr>
              <a:t>) | UWTSD</a:t>
            </a:r>
            <a:endParaRPr lang="en-GB" dirty="0"/>
          </a:p>
          <a:p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[1] 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Devine, T.G., 1987.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Teaching study skills. A guide for teachers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Allyn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and Bacon, Longwood Division, 7 Wells Avenue, Newton, MA 02159.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[2] Wingate, U., 2006. Doing away with ‘study skills.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Teaching in higher education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11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(4), pp.457-469.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[3] Yorkey, R.C., 1970.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Study skills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New York: Prentice-Hall.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[4] Gall, M.D., 1990.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Tools for Learning: A Guide to Teaching Study Skills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Association for Supervision and Curriculum Development, Alexandria, VA.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78C30D"/>
      </a:accent1>
      <a:accent2>
        <a:srgbClr val="099B62"/>
      </a:accent2>
      <a:accent3>
        <a:srgbClr val="21CFDF"/>
      </a:accent3>
      <a:accent4>
        <a:srgbClr val="179FDF"/>
      </a:accent4>
      <a:accent5>
        <a:srgbClr val="E75710"/>
      </a:accent5>
      <a:accent6>
        <a:srgbClr val="F89C19"/>
      </a:accent6>
      <a:hlink>
        <a:srgbClr val="7CDE25"/>
      </a:hlink>
      <a:folHlink>
        <a:srgbClr val="BCE8A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EF0781-FB17-4F1F-B3B1-699933968C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20628</TotalTime>
  <Words>468</Words>
  <Application>Microsoft Office PowerPoint</Application>
  <PresentationFormat>Widescreen</PresentationFormat>
  <Paragraphs>44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Rockwell</vt:lpstr>
      <vt:lpstr>Wingdings</vt:lpstr>
      <vt:lpstr>Atlas</vt:lpstr>
      <vt:lpstr> Personal Development Plan (PDP) Learning in Digital Era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lastModifiedBy>joel itela luendou</cp:lastModifiedBy>
  <cp:revision>5</cp:revision>
  <dcterms:created xsi:type="dcterms:W3CDTF">2022-07-21T09:53:39Z</dcterms:created>
  <dcterms:modified xsi:type="dcterms:W3CDTF">2023-03-21T12:28:32Z</dcterms:modified>
</cp:coreProperties>
</file>