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9" dt="2026-10-24T10:46:29.397"/>
    <p1510:client id="{5AD1FB67-BB1B-6AE1-0D99-8D0D7F536048}" v="3" dt="2026-10-24T10:32:59.2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been Mohammed (2618350)" userId="S::2618350@student.uwtsd.ac.uk::4a2f4912-aae5-414d-aae2-1d62eca779da" providerId="AD" clId="Web-{5AD1FB67-BB1B-6AE1-0D99-8D0D7F536048}"/>
    <pc:docChg chg="addSld modSld">
      <pc:chgData name="Mobeen Mohammed (2618350)" userId="S::2618350@student.uwtsd.ac.uk::4a2f4912-aae5-414d-aae2-1d62eca779da" providerId="AD" clId="Web-{5AD1FB67-BB1B-6AE1-0D99-8D0D7F536048}" dt="2026-10-24T10:32:59.210" v="2"/>
      <pc:docMkLst>
        <pc:docMk/>
      </pc:docMkLst>
      <pc:sldChg chg="addSp delSp">
        <pc:chgData name="Mobeen Mohammed (2618350)" userId="S::2618350@student.uwtsd.ac.uk::4a2f4912-aae5-414d-aae2-1d62eca779da" providerId="AD" clId="Web-{5AD1FB67-BB1B-6AE1-0D99-8D0D7F536048}" dt="2026-10-24T10:32:44.303" v="1"/>
        <pc:sldMkLst>
          <pc:docMk/>
          <pc:sldMk cId="109857222" sldId="256"/>
        </pc:sldMkLst>
        <pc:spChg chg="add del">
          <ac:chgData name="Mobeen Mohammed (2618350)" userId="S::2618350@student.uwtsd.ac.uk::4a2f4912-aae5-414d-aae2-1d62eca779da" providerId="AD" clId="Web-{5AD1FB67-BB1B-6AE1-0D99-8D0D7F536048}" dt="2026-10-24T10:32:44.303" v="1"/>
          <ac:spMkLst>
            <pc:docMk/>
            <pc:sldMk cId="109857222" sldId="256"/>
            <ac:spMk id="2" creationId="{4E988261-07DA-D502-4D5E-4FD678F0E3A0}"/>
          </ac:spMkLst>
        </pc:spChg>
      </pc:sldChg>
      <pc:sldChg chg="new">
        <pc:chgData name="Mobeen Mohammed (2618350)" userId="S::2618350@student.uwtsd.ac.uk::4a2f4912-aae5-414d-aae2-1d62eca779da" providerId="AD" clId="Web-{5AD1FB67-BB1B-6AE1-0D99-8D0D7F536048}" dt="2026-10-24T10:32:59.210" v="2"/>
        <pc:sldMkLst>
          <pc:docMk/>
          <pc:sldMk cId="716581598" sldId="257"/>
        </pc:sldMkLst>
      </pc:sldChg>
    </pc:docChg>
  </pc:docChgLst>
  <pc:docChgLst>
    <pc:chgData name="Mobeen Mohammed (2618350)" userId="S::2618350@student.uwtsd.ac.uk::4a2f4912-aae5-414d-aae2-1d62eca779da" providerId="AD" clId="Web-{00000000-0000-0000-0000-000000000000}"/>
    <pc:docChg chg="delSld modSld">
      <pc:chgData name="Mobeen Mohammed (2618350)" userId="S::2618350@student.uwtsd.ac.uk::4a2f4912-aae5-414d-aae2-1d62eca779da" providerId="AD" clId="Web-{00000000-0000-0000-0000-000000000000}" dt="2026-10-24T10:46:29.397" v="8" actId="1076"/>
      <pc:docMkLst>
        <pc:docMk/>
      </pc:docMkLst>
      <pc:sldChg chg="addSp delSp modSp">
        <pc:chgData name="Mobeen Mohammed (2618350)" userId="S::2618350@student.uwtsd.ac.uk::4a2f4912-aae5-414d-aae2-1d62eca779da" providerId="AD" clId="Web-{00000000-0000-0000-0000-000000000000}" dt="2026-10-24T10:46:29.397" v="8" actId="1076"/>
        <pc:sldMkLst>
          <pc:docMk/>
          <pc:sldMk cId="109857222" sldId="256"/>
        </pc:sldMkLst>
        <pc:picChg chg="add mod modCrop">
          <ac:chgData name="Mobeen Mohammed (2618350)" userId="S::2618350@student.uwtsd.ac.uk::4a2f4912-aae5-414d-aae2-1d62eca779da" providerId="AD" clId="Web-{00000000-0000-0000-0000-000000000000}" dt="2026-10-24T10:46:29.397" v="8" actId="1076"/>
          <ac:picMkLst>
            <pc:docMk/>
            <pc:sldMk cId="109857222" sldId="256"/>
            <ac:picMk id="2" creationId="{6896A1E5-54D1-F0BC-54C9-15367EBCE3BE}"/>
          </ac:picMkLst>
        </pc:picChg>
        <pc:picChg chg="del">
          <ac:chgData name="Mobeen Mohammed (2618350)" userId="S::2618350@student.uwtsd.ac.uk::4a2f4912-aae5-414d-aae2-1d62eca779da" providerId="AD" clId="Web-{00000000-0000-0000-0000-000000000000}" dt="2026-10-24T10:44:51.128" v="1"/>
          <ac:picMkLst>
            <pc:docMk/>
            <pc:sldMk cId="109857222" sldId="256"/>
            <ac:picMk id="5" creationId="{965FABAA-8720-9960-AB4E-5A45BCF066EF}"/>
          </ac:picMkLst>
        </pc:picChg>
      </pc:sldChg>
      <pc:sldChg chg="del">
        <pc:chgData name="Mobeen Mohammed (2618350)" userId="S::2618350@student.uwtsd.ac.uk::4a2f4912-aae5-414d-aae2-1d62eca779da" providerId="AD" clId="Web-{00000000-0000-0000-0000-000000000000}" dt="2026-10-24T10:40:11.462" v="0"/>
        <pc:sldMkLst>
          <pc:docMk/>
          <pc:sldMk cId="716581598" sldId="257"/>
        </pc:sldMkLst>
      </pc:sldChg>
    </pc:docChg>
  </pc:docChgLst>
  <pc:docChgLst>
    <pc:chgData name="Mobeen Mohammed (2618350)" userId="S::2618350@student.uwtsd.ac.uk::4a2f4912-aae5-414d-aae2-1d62eca779da" providerId="AD" clId="Web-{8B953527-EEE9-41D9-B3C8-4D3166AF120B}"/>
    <pc:docChg chg="modSld">
      <pc:chgData name="Mobeen Mohammed (2618350)" userId="S::2618350@student.uwtsd.ac.uk::4a2f4912-aae5-414d-aae2-1d62eca779da" providerId="AD" clId="Web-{8B953527-EEE9-41D9-B3C8-4D3166AF120B}" dt="2026-10-22T09:31:04.428" v="15" actId="1076"/>
      <pc:docMkLst>
        <pc:docMk/>
      </pc:docMkLst>
      <pc:sldChg chg="addSp delSp modSp">
        <pc:chgData name="Mobeen Mohammed (2618350)" userId="S::2618350@student.uwtsd.ac.uk::4a2f4912-aae5-414d-aae2-1d62eca779da" providerId="AD" clId="Web-{8B953527-EEE9-41D9-B3C8-4D3166AF120B}" dt="2026-10-22T09:31:04.428" v="15" actId="1076"/>
        <pc:sldMkLst>
          <pc:docMk/>
          <pc:sldMk cId="109857222" sldId="256"/>
        </pc:sldMkLst>
        <pc:picChg chg="add mod modCrop">
          <ac:chgData name="Mobeen Mohammed (2618350)" userId="S::2618350@student.uwtsd.ac.uk::4a2f4912-aae5-414d-aae2-1d62eca779da" providerId="AD" clId="Web-{8B953527-EEE9-41D9-B3C8-4D3166AF120B}" dt="2026-10-22T09:31:04.428" v="15" actId="1076"/>
          <ac:picMkLst>
            <pc:docMk/>
            <pc:sldMk cId="109857222" sldId="256"/>
            <ac:picMk id="5" creationId="{965FABAA-8720-9960-AB4E-5A45BCF066E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896A1E5-54D1-F0BC-54C9-15367EBCE3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445" r="23031" b="23475"/>
          <a:stretch>
            <a:fillRect/>
          </a:stretch>
        </p:blipFill>
        <p:spPr>
          <a:xfrm>
            <a:off x="1109453" y="561473"/>
            <a:ext cx="9973524" cy="5482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2026-10-22T09:21:32Z</dcterms:created>
  <dcterms:modified xsi:type="dcterms:W3CDTF">2026-10-24T10:46:54Z</dcterms:modified>
</cp:coreProperties>
</file>