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1598" autoAdjust="0"/>
  </p:normalViewPr>
  <p:slideViewPr>
    <p:cSldViewPr snapToGrid="0">
      <p:cViewPr varScale="1">
        <p:scale>
          <a:sx n="51" d="100"/>
          <a:sy n="51" d="100"/>
        </p:scale>
        <p:origin x="1256"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ca Ferariu" userId="3483619dee64a04a" providerId="LiveId" clId="{ADAD0534-043F-4FD0-A3BA-A801E77A07CA}"/>
    <pc:docChg chg="undo redo custSel addSld modSld addMainMaster delMainMaster">
      <pc:chgData name="Anca Ferariu" userId="3483619dee64a04a" providerId="LiveId" clId="{ADAD0534-043F-4FD0-A3BA-A801E77A07CA}" dt="2024-05-22T16:17:54.891" v="471" actId="403"/>
      <pc:docMkLst>
        <pc:docMk/>
      </pc:docMkLst>
      <pc:sldChg chg="addSp delSp modSp mod setBg modClrScheme chgLayout">
        <pc:chgData name="Anca Ferariu" userId="3483619dee64a04a" providerId="LiveId" clId="{ADAD0534-043F-4FD0-A3BA-A801E77A07CA}" dt="2024-05-22T15:07:28.206" v="30" actId="1076"/>
        <pc:sldMkLst>
          <pc:docMk/>
          <pc:sldMk cId="2364669513" sldId="256"/>
        </pc:sldMkLst>
        <pc:spChg chg="mod">
          <ac:chgData name="Anca Ferariu" userId="3483619dee64a04a" providerId="LiveId" clId="{ADAD0534-043F-4FD0-A3BA-A801E77A07CA}" dt="2024-05-22T15:07:20.571" v="27" actId="1076"/>
          <ac:spMkLst>
            <pc:docMk/>
            <pc:sldMk cId="2364669513" sldId="256"/>
            <ac:spMk id="2" creationId="{09DD25B1-5585-D8F8-8B68-09AF7C31B28E}"/>
          </ac:spMkLst>
        </pc:spChg>
        <pc:spChg chg="mod">
          <ac:chgData name="Anca Ferariu" userId="3483619dee64a04a" providerId="LiveId" clId="{ADAD0534-043F-4FD0-A3BA-A801E77A07CA}" dt="2024-05-22T15:07:25.454" v="29" actId="1076"/>
          <ac:spMkLst>
            <pc:docMk/>
            <pc:sldMk cId="2364669513" sldId="256"/>
            <ac:spMk id="3" creationId="{CF0260DF-3DCB-F194-D45E-557BA323DCFF}"/>
          </ac:spMkLst>
        </pc:spChg>
        <pc:spChg chg="add del mod">
          <ac:chgData name="Anca Ferariu" userId="3483619dee64a04a" providerId="LiveId" clId="{ADAD0534-043F-4FD0-A3BA-A801E77A07CA}" dt="2024-05-22T15:06:06.568" v="3" actId="22"/>
          <ac:spMkLst>
            <pc:docMk/>
            <pc:sldMk cId="2364669513" sldId="256"/>
            <ac:spMk id="5" creationId="{1792D817-F93D-7769-A2B8-482381D6D80E}"/>
          </ac:spMkLst>
        </pc:spChg>
        <pc:spChg chg="add mod">
          <ac:chgData name="Anca Ferariu" userId="3483619dee64a04a" providerId="LiveId" clId="{ADAD0534-043F-4FD0-A3BA-A801E77A07CA}" dt="2024-05-22T15:07:28.206" v="30" actId="1076"/>
          <ac:spMkLst>
            <pc:docMk/>
            <pc:sldMk cId="2364669513" sldId="256"/>
            <ac:spMk id="7" creationId="{9F82E3DF-4167-849E-57C1-34F6BF166A7A}"/>
          </ac:spMkLst>
        </pc:spChg>
        <pc:spChg chg="add del">
          <ac:chgData name="Anca Ferariu" userId="3483619dee64a04a" providerId="LiveId" clId="{ADAD0534-043F-4FD0-A3BA-A801E77A07CA}" dt="2024-05-22T15:06:53.897" v="10" actId="26606"/>
          <ac:spMkLst>
            <pc:docMk/>
            <pc:sldMk cId="2364669513" sldId="256"/>
            <ac:spMk id="12" creationId="{F1CE6CDF-ADB7-468C-85C9-B20A076F3C16}"/>
          </ac:spMkLst>
        </pc:spChg>
        <pc:spChg chg="add del">
          <ac:chgData name="Anca Ferariu" userId="3483619dee64a04a" providerId="LiveId" clId="{ADAD0534-043F-4FD0-A3BA-A801E77A07CA}" dt="2024-05-22T15:06:53.897" v="10" actId="26606"/>
          <ac:spMkLst>
            <pc:docMk/>
            <pc:sldMk cId="2364669513" sldId="256"/>
            <ac:spMk id="14" creationId="{639EA3C6-5BB9-4426-BF58-2B808502F815}"/>
          </ac:spMkLst>
        </pc:spChg>
        <pc:spChg chg="add del">
          <ac:chgData name="Anca Ferariu" userId="3483619dee64a04a" providerId="LiveId" clId="{ADAD0534-043F-4FD0-A3BA-A801E77A07CA}" dt="2024-05-22T15:06:53.897" v="10" actId="26606"/>
          <ac:spMkLst>
            <pc:docMk/>
            <pc:sldMk cId="2364669513" sldId="256"/>
            <ac:spMk id="16" creationId="{480A35E7-9EF6-40E1-A6C5-0B6D3D7245DD}"/>
          </ac:spMkLst>
        </pc:spChg>
        <pc:spChg chg="add">
          <ac:chgData name="Anca Ferariu" userId="3483619dee64a04a" providerId="LiveId" clId="{ADAD0534-043F-4FD0-A3BA-A801E77A07CA}" dt="2024-05-22T15:06:53.912" v="11" actId="26606"/>
          <ac:spMkLst>
            <pc:docMk/>
            <pc:sldMk cId="2364669513" sldId="256"/>
            <ac:spMk id="18" creationId="{82950D9A-4705-4314-961A-4F88B2CE412D}"/>
          </ac:spMkLst>
        </pc:spChg>
        <pc:picChg chg="add del">
          <ac:chgData name="Anca Ferariu" userId="3483619dee64a04a" providerId="LiveId" clId="{ADAD0534-043F-4FD0-A3BA-A801E77A07CA}" dt="2024-05-22T15:06:53.897" v="10" actId="26606"/>
          <ac:picMkLst>
            <pc:docMk/>
            <pc:sldMk cId="2364669513" sldId="256"/>
            <ac:picMk id="4" creationId="{322514D6-728D-391E-E4C3-E4196A09BB90}"/>
          </ac:picMkLst>
        </pc:picChg>
        <pc:picChg chg="add mod">
          <ac:chgData name="Anca Ferariu" userId="3483619dee64a04a" providerId="LiveId" clId="{ADAD0534-043F-4FD0-A3BA-A801E77A07CA}" dt="2024-05-22T15:06:58.002" v="13" actId="27614"/>
          <ac:picMkLst>
            <pc:docMk/>
            <pc:sldMk cId="2364669513" sldId="256"/>
            <ac:picMk id="19" creationId="{83716AA4-B5DA-B8A8-9344-AF2B18C49705}"/>
          </ac:picMkLst>
        </pc:picChg>
        <pc:cxnChg chg="add">
          <ac:chgData name="Anca Ferariu" userId="3483619dee64a04a" providerId="LiveId" clId="{ADAD0534-043F-4FD0-A3BA-A801E77A07CA}" dt="2024-05-22T15:06:53.912" v="11" actId="26606"/>
          <ac:cxnSpMkLst>
            <pc:docMk/>
            <pc:sldMk cId="2364669513" sldId="256"/>
            <ac:cxnSpMk id="20" creationId="{13AC671C-E66F-43C5-A66A-C477339DD232}"/>
          </ac:cxnSpMkLst>
        </pc:cxnChg>
        <pc:cxnChg chg="add">
          <ac:chgData name="Anca Ferariu" userId="3483619dee64a04a" providerId="LiveId" clId="{ADAD0534-043F-4FD0-A3BA-A801E77A07CA}" dt="2024-05-22T15:06:53.912" v="11" actId="26606"/>
          <ac:cxnSpMkLst>
            <pc:docMk/>
            <pc:sldMk cId="2364669513" sldId="256"/>
            <ac:cxnSpMk id="21" creationId="{EEE10AC2-20ED-4628-9A8E-14F8437B55CB}"/>
          </ac:cxnSpMkLst>
        </pc:cxnChg>
      </pc:sldChg>
      <pc:sldChg chg="addSp delSp modSp new mod setBg modNotesTx">
        <pc:chgData name="Anca Ferariu" userId="3483619dee64a04a" providerId="LiveId" clId="{ADAD0534-043F-4FD0-A3BA-A801E77A07CA}" dt="2024-05-22T16:02:35.998" v="369" actId="12"/>
        <pc:sldMkLst>
          <pc:docMk/>
          <pc:sldMk cId="2456840862" sldId="257"/>
        </pc:sldMkLst>
        <pc:spChg chg="mod">
          <ac:chgData name="Anca Ferariu" userId="3483619dee64a04a" providerId="LiveId" clId="{ADAD0534-043F-4FD0-A3BA-A801E77A07CA}" dt="2024-05-22T16:00:32.232" v="282" actId="26606"/>
          <ac:spMkLst>
            <pc:docMk/>
            <pc:sldMk cId="2456840862" sldId="257"/>
            <ac:spMk id="2" creationId="{7A037C63-9804-4331-7668-4076B5BF5977}"/>
          </ac:spMkLst>
        </pc:spChg>
        <pc:spChg chg="del mod">
          <ac:chgData name="Anca Ferariu" userId="3483619dee64a04a" providerId="LiveId" clId="{ADAD0534-043F-4FD0-A3BA-A801E77A07CA}" dt="2024-05-22T15:08:14.695" v="45" actId="26606"/>
          <ac:spMkLst>
            <pc:docMk/>
            <pc:sldMk cId="2456840862" sldId="257"/>
            <ac:spMk id="3" creationId="{955A1BD5-C504-EA52-C488-7B9151A07DFD}"/>
          </ac:spMkLst>
        </pc:spChg>
        <pc:spChg chg="add del">
          <ac:chgData name="Anca Ferariu" userId="3483619dee64a04a" providerId="LiveId" clId="{ADAD0534-043F-4FD0-A3BA-A801E77A07CA}" dt="2024-05-22T15:12:05.229" v="99" actId="26606"/>
          <ac:spMkLst>
            <pc:docMk/>
            <pc:sldMk cId="2456840862" sldId="257"/>
            <ac:spMk id="10" creationId="{A6CA7A60-8DF8-4B78-BFE3-B372B90AB9F5}"/>
          </ac:spMkLst>
        </pc:spChg>
        <pc:spChg chg="add del">
          <ac:chgData name="Anca Ferariu" userId="3483619dee64a04a" providerId="LiveId" clId="{ADAD0534-043F-4FD0-A3BA-A801E77A07CA}" dt="2024-05-22T15:12:05.229" v="99" actId="26606"/>
          <ac:spMkLst>
            <pc:docMk/>
            <pc:sldMk cId="2456840862" sldId="257"/>
            <ac:spMk id="12" creationId="{FF4BD241-F172-410B-B0DE-9D7344B35BA6}"/>
          </ac:spMkLst>
        </pc:spChg>
        <pc:spChg chg="add del">
          <ac:chgData name="Anca Ferariu" userId="3483619dee64a04a" providerId="LiveId" clId="{ADAD0534-043F-4FD0-A3BA-A801E77A07CA}" dt="2024-05-22T15:12:10.039" v="102" actId="26606"/>
          <ac:spMkLst>
            <pc:docMk/>
            <pc:sldMk cId="2456840862" sldId="257"/>
            <ac:spMk id="16" creationId="{03F1FC93-1440-4B98-BEA3-8750A194972A}"/>
          </ac:spMkLst>
        </pc:spChg>
        <pc:spChg chg="add del">
          <ac:chgData name="Anca Ferariu" userId="3483619dee64a04a" providerId="LiveId" clId="{ADAD0534-043F-4FD0-A3BA-A801E77A07CA}" dt="2024-05-22T15:12:17.492" v="104" actId="26606"/>
          <ac:spMkLst>
            <pc:docMk/>
            <pc:sldMk cId="2456840862" sldId="257"/>
            <ac:spMk id="23" creationId="{03F1FC93-1440-4B98-BEA3-8750A194972A}"/>
          </ac:spMkLst>
        </pc:spChg>
        <pc:spChg chg="add del">
          <ac:chgData name="Anca Ferariu" userId="3483619dee64a04a" providerId="LiveId" clId="{ADAD0534-043F-4FD0-A3BA-A801E77A07CA}" dt="2024-05-22T16:00:32.232" v="282" actId="26606"/>
          <ac:spMkLst>
            <pc:docMk/>
            <pc:sldMk cId="2456840862" sldId="257"/>
            <ac:spMk id="32" creationId="{A6CA7A60-8DF8-4B78-BFE3-B372B90AB9F5}"/>
          </ac:spMkLst>
        </pc:spChg>
        <pc:spChg chg="add">
          <ac:chgData name="Anca Ferariu" userId="3483619dee64a04a" providerId="LiveId" clId="{ADAD0534-043F-4FD0-A3BA-A801E77A07CA}" dt="2024-05-22T16:00:32.232" v="282" actId="26606"/>
          <ac:spMkLst>
            <pc:docMk/>
            <pc:sldMk cId="2456840862" sldId="257"/>
            <ac:spMk id="41" creationId="{7F430E9F-3B61-4A75-9A34-1EF839CC7C11}"/>
          </ac:spMkLst>
        </pc:spChg>
        <pc:spChg chg="add">
          <ac:chgData name="Anca Ferariu" userId="3483619dee64a04a" providerId="LiveId" clId="{ADAD0534-043F-4FD0-A3BA-A801E77A07CA}" dt="2024-05-22T16:00:32.232" v="282" actId="26606"/>
          <ac:spMkLst>
            <pc:docMk/>
            <pc:sldMk cId="2456840862" sldId="257"/>
            <ac:spMk id="43" creationId="{35A93CC3-99AA-471D-9142-5BD2235D6AF3}"/>
          </ac:spMkLst>
        </pc:spChg>
        <pc:graphicFrameChg chg="add mod modGraphic">
          <ac:chgData name="Anca Ferariu" userId="3483619dee64a04a" providerId="LiveId" clId="{ADAD0534-043F-4FD0-A3BA-A801E77A07CA}" dt="2024-05-22T16:01:30.942" v="355" actId="20577"/>
          <ac:graphicFrameMkLst>
            <pc:docMk/>
            <pc:sldMk cId="2456840862" sldId="257"/>
            <ac:graphicFrameMk id="5" creationId="{0A612338-3FB9-4E5C-8540-E34EED24DB2D}"/>
          </ac:graphicFrameMkLst>
        </pc:graphicFrameChg>
        <pc:cxnChg chg="add del">
          <ac:chgData name="Anca Ferariu" userId="3483619dee64a04a" providerId="LiveId" clId="{ADAD0534-043F-4FD0-A3BA-A801E77A07CA}" dt="2024-05-22T15:12:05.229" v="99" actId="26606"/>
          <ac:cxnSpMkLst>
            <pc:docMk/>
            <pc:sldMk cId="2456840862" sldId="257"/>
            <ac:cxnSpMk id="14" creationId="{F1CEFB97-33B1-4F90-A6B8-EAA26EEA1E7E}"/>
          </ac:cxnSpMkLst>
        </pc:cxnChg>
        <pc:cxnChg chg="add del">
          <ac:chgData name="Anca Ferariu" userId="3483619dee64a04a" providerId="LiveId" clId="{ADAD0534-043F-4FD0-A3BA-A801E77A07CA}" dt="2024-05-22T15:12:10.039" v="102" actId="26606"/>
          <ac:cxnSpMkLst>
            <pc:docMk/>
            <pc:sldMk cId="2456840862" sldId="257"/>
            <ac:cxnSpMk id="17" creationId="{EE8097BD-3640-487B-BBD8-EE139DA0A603}"/>
          </ac:cxnSpMkLst>
        </pc:cxnChg>
        <pc:cxnChg chg="add del">
          <ac:chgData name="Anca Ferariu" userId="3483619dee64a04a" providerId="LiveId" clId="{ADAD0534-043F-4FD0-A3BA-A801E77A07CA}" dt="2024-05-22T15:12:10.039" v="102" actId="26606"/>
          <ac:cxnSpMkLst>
            <pc:docMk/>
            <pc:sldMk cId="2456840862" sldId="257"/>
            <ac:cxnSpMk id="18" creationId="{38B72F05-10A2-4D83-96F2-5DDFC587FD9F}"/>
          </ac:cxnSpMkLst>
        </pc:cxnChg>
        <pc:cxnChg chg="add del">
          <ac:chgData name="Anca Ferariu" userId="3483619dee64a04a" providerId="LiveId" clId="{ADAD0534-043F-4FD0-A3BA-A801E77A07CA}" dt="2024-05-22T15:12:17.492" v="104" actId="26606"/>
          <ac:cxnSpMkLst>
            <pc:docMk/>
            <pc:sldMk cId="2456840862" sldId="257"/>
            <ac:cxnSpMk id="25" creationId="{EE8097BD-3640-487B-BBD8-EE139DA0A603}"/>
          </ac:cxnSpMkLst>
        </pc:cxnChg>
        <pc:cxnChg chg="add del">
          <ac:chgData name="Anca Ferariu" userId="3483619dee64a04a" providerId="LiveId" clId="{ADAD0534-043F-4FD0-A3BA-A801E77A07CA}" dt="2024-05-22T15:12:17.492" v="104" actId="26606"/>
          <ac:cxnSpMkLst>
            <pc:docMk/>
            <pc:sldMk cId="2456840862" sldId="257"/>
            <ac:cxnSpMk id="27" creationId="{38B72F05-10A2-4D83-96F2-5DDFC587FD9F}"/>
          </ac:cxnSpMkLst>
        </pc:cxnChg>
        <pc:cxnChg chg="add del">
          <ac:chgData name="Anca Ferariu" userId="3483619dee64a04a" providerId="LiveId" clId="{ADAD0534-043F-4FD0-A3BA-A801E77A07CA}" dt="2024-05-22T16:00:32.232" v="282" actId="26606"/>
          <ac:cxnSpMkLst>
            <pc:docMk/>
            <pc:sldMk cId="2456840862" sldId="257"/>
            <ac:cxnSpMk id="34" creationId="{4BCE8AF9-FB73-4BD9-BA50-43BF340CB0EC}"/>
          </ac:cxnSpMkLst>
        </pc:cxnChg>
        <pc:cxnChg chg="add del">
          <ac:chgData name="Anca Ferariu" userId="3483619dee64a04a" providerId="LiveId" clId="{ADAD0534-043F-4FD0-A3BA-A801E77A07CA}" dt="2024-05-22T16:00:32.232" v="282" actId="26606"/>
          <ac:cxnSpMkLst>
            <pc:docMk/>
            <pc:sldMk cId="2456840862" sldId="257"/>
            <ac:cxnSpMk id="36" creationId="{F1CEFB97-33B1-4F90-A6B8-EAA26EEA1E7E}"/>
          </ac:cxnSpMkLst>
        </pc:cxnChg>
        <pc:cxnChg chg="add">
          <ac:chgData name="Anca Ferariu" userId="3483619dee64a04a" providerId="LiveId" clId="{ADAD0534-043F-4FD0-A3BA-A801E77A07CA}" dt="2024-05-22T16:00:32.232" v="282" actId="26606"/>
          <ac:cxnSpMkLst>
            <pc:docMk/>
            <pc:sldMk cId="2456840862" sldId="257"/>
            <ac:cxnSpMk id="45" creationId="{5D5A1EFF-2E6F-4210-A283-AF9BE5B07CE4}"/>
          </ac:cxnSpMkLst>
        </pc:cxnChg>
        <pc:cxnChg chg="add">
          <ac:chgData name="Anca Ferariu" userId="3483619dee64a04a" providerId="LiveId" clId="{ADAD0534-043F-4FD0-A3BA-A801E77A07CA}" dt="2024-05-22T16:00:32.232" v="282" actId="26606"/>
          <ac:cxnSpMkLst>
            <pc:docMk/>
            <pc:sldMk cId="2456840862" sldId="257"/>
            <ac:cxnSpMk id="47" creationId="{24C9A7BB-4074-4704-B5B6-B526355DFE38}"/>
          </ac:cxnSpMkLst>
        </pc:cxnChg>
        <pc:cxnChg chg="add">
          <ac:chgData name="Anca Ferariu" userId="3483619dee64a04a" providerId="LiveId" clId="{ADAD0534-043F-4FD0-A3BA-A801E77A07CA}" dt="2024-05-22T16:00:32.232" v="282" actId="26606"/>
          <ac:cxnSpMkLst>
            <pc:docMk/>
            <pc:sldMk cId="2456840862" sldId="257"/>
            <ac:cxnSpMk id="49" creationId="{4D5622E3-2C65-496F-9C3F-CBEE21924AF6}"/>
          </ac:cxnSpMkLst>
        </pc:cxnChg>
        <pc:cxnChg chg="add">
          <ac:chgData name="Anca Ferariu" userId="3483619dee64a04a" providerId="LiveId" clId="{ADAD0534-043F-4FD0-A3BA-A801E77A07CA}" dt="2024-05-22T16:00:32.232" v="282" actId="26606"/>
          <ac:cxnSpMkLst>
            <pc:docMk/>
            <pc:sldMk cId="2456840862" sldId="257"/>
            <ac:cxnSpMk id="51" creationId="{B4ED111D-3746-4B9C-AEE8-7AB834670170}"/>
          </ac:cxnSpMkLst>
        </pc:cxnChg>
        <pc:cxnChg chg="add">
          <ac:chgData name="Anca Ferariu" userId="3483619dee64a04a" providerId="LiveId" clId="{ADAD0534-043F-4FD0-A3BA-A801E77A07CA}" dt="2024-05-22T16:00:32.232" v="282" actId="26606"/>
          <ac:cxnSpMkLst>
            <pc:docMk/>
            <pc:sldMk cId="2456840862" sldId="257"/>
            <ac:cxnSpMk id="53" creationId="{75AE1D3C-1EF9-4A89-B613-EE7B78910224}"/>
          </ac:cxnSpMkLst>
        </pc:cxnChg>
        <pc:cxnChg chg="add">
          <ac:chgData name="Anca Ferariu" userId="3483619dee64a04a" providerId="LiveId" clId="{ADAD0534-043F-4FD0-A3BA-A801E77A07CA}" dt="2024-05-22T16:00:32.232" v="282" actId="26606"/>
          <ac:cxnSpMkLst>
            <pc:docMk/>
            <pc:sldMk cId="2456840862" sldId="257"/>
            <ac:cxnSpMk id="55" creationId="{6DE80A3F-530A-4181-887F-9AAF6DCBFC99}"/>
          </ac:cxnSpMkLst>
        </pc:cxnChg>
      </pc:sldChg>
      <pc:sldChg chg="addSp delSp modSp new mod modNotesTx">
        <pc:chgData name="Anca Ferariu" userId="3483619dee64a04a" providerId="LiveId" clId="{ADAD0534-043F-4FD0-A3BA-A801E77A07CA}" dt="2024-05-22T16:03:43.755" v="371" actId="123"/>
        <pc:sldMkLst>
          <pc:docMk/>
          <pc:sldMk cId="3987760191" sldId="258"/>
        </pc:sldMkLst>
        <pc:spChg chg="mod">
          <ac:chgData name="Anca Ferariu" userId="3483619dee64a04a" providerId="LiveId" clId="{ADAD0534-043F-4FD0-A3BA-A801E77A07CA}" dt="2024-05-22T15:08:23.105" v="47"/>
          <ac:spMkLst>
            <pc:docMk/>
            <pc:sldMk cId="3987760191" sldId="258"/>
            <ac:spMk id="2" creationId="{7C05218E-E623-3D6F-D580-954B985428BE}"/>
          </ac:spMkLst>
        </pc:spChg>
        <pc:spChg chg="del mod">
          <ac:chgData name="Anca Ferariu" userId="3483619dee64a04a" providerId="LiveId" clId="{ADAD0534-043F-4FD0-A3BA-A801E77A07CA}" dt="2024-05-22T15:08:37.204" v="52" actId="26606"/>
          <ac:spMkLst>
            <pc:docMk/>
            <pc:sldMk cId="3987760191" sldId="258"/>
            <ac:spMk id="3" creationId="{BD96BD50-1096-3581-9E5C-2BC9B9D32097}"/>
          </ac:spMkLst>
        </pc:spChg>
        <pc:graphicFrameChg chg="add mod">
          <ac:chgData name="Anca Ferariu" userId="3483619dee64a04a" providerId="LiveId" clId="{ADAD0534-043F-4FD0-A3BA-A801E77A07CA}" dt="2024-05-22T15:08:41.727" v="53" actId="123"/>
          <ac:graphicFrameMkLst>
            <pc:docMk/>
            <pc:sldMk cId="3987760191" sldId="258"/>
            <ac:graphicFrameMk id="5" creationId="{C608C916-63AB-8C4F-1BBA-B94E241A76B9}"/>
          </ac:graphicFrameMkLst>
        </pc:graphicFrameChg>
      </pc:sldChg>
      <pc:sldChg chg="addSp delSp modSp new mod modNotesTx">
        <pc:chgData name="Anca Ferariu" userId="3483619dee64a04a" providerId="LiveId" clId="{ADAD0534-043F-4FD0-A3BA-A801E77A07CA}" dt="2024-05-22T16:14:53.078" v="432" actId="313"/>
        <pc:sldMkLst>
          <pc:docMk/>
          <pc:sldMk cId="565327178" sldId="259"/>
        </pc:sldMkLst>
        <pc:spChg chg="mod">
          <ac:chgData name="Anca Ferariu" userId="3483619dee64a04a" providerId="LiveId" clId="{ADAD0534-043F-4FD0-A3BA-A801E77A07CA}" dt="2024-05-22T15:08:55.148" v="55"/>
          <ac:spMkLst>
            <pc:docMk/>
            <pc:sldMk cId="565327178" sldId="259"/>
            <ac:spMk id="2" creationId="{43778182-1616-DDE2-0DAB-AEADB8A9B0F0}"/>
          </ac:spMkLst>
        </pc:spChg>
        <pc:spChg chg="del mod">
          <ac:chgData name="Anca Ferariu" userId="3483619dee64a04a" providerId="LiveId" clId="{ADAD0534-043F-4FD0-A3BA-A801E77A07CA}" dt="2024-05-22T15:09:41.130" v="90" actId="26606"/>
          <ac:spMkLst>
            <pc:docMk/>
            <pc:sldMk cId="565327178" sldId="259"/>
            <ac:spMk id="3" creationId="{257242AC-77B0-194E-E6BE-2845F00D521C}"/>
          </ac:spMkLst>
        </pc:spChg>
        <pc:graphicFrameChg chg="add mod modGraphic">
          <ac:chgData name="Anca Ferariu" userId="3483619dee64a04a" providerId="LiveId" clId="{ADAD0534-043F-4FD0-A3BA-A801E77A07CA}" dt="2024-05-22T15:11:37.863" v="95" actId="255"/>
          <ac:graphicFrameMkLst>
            <pc:docMk/>
            <pc:sldMk cId="565327178" sldId="259"/>
            <ac:graphicFrameMk id="5" creationId="{12BB70AA-48F1-62EE-2EB5-9A3DEEB981BE}"/>
          </ac:graphicFrameMkLst>
        </pc:graphicFrameChg>
      </pc:sldChg>
      <pc:sldChg chg="addSp delSp modSp new mod setBg modNotesTx">
        <pc:chgData name="Anca Ferariu" userId="3483619dee64a04a" providerId="LiveId" clId="{ADAD0534-043F-4FD0-A3BA-A801E77A07CA}" dt="2024-05-22T16:05:36.023" v="374"/>
        <pc:sldMkLst>
          <pc:docMk/>
          <pc:sldMk cId="641854798" sldId="260"/>
        </pc:sldMkLst>
        <pc:spChg chg="mod">
          <ac:chgData name="Anca Ferariu" userId="3483619dee64a04a" providerId="LiveId" clId="{ADAD0534-043F-4FD0-A3BA-A801E77A07CA}" dt="2024-05-22T15:14:46.389" v="138" actId="26606"/>
          <ac:spMkLst>
            <pc:docMk/>
            <pc:sldMk cId="641854798" sldId="260"/>
            <ac:spMk id="2" creationId="{17C15FF2-2B23-58E3-F474-7906D2CE42B6}"/>
          </ac:spMkLst>
        </pc:spChg>
        <pc:spChg chg="add del mod">
          <ac:chgData name="Anca Ferariu" userId="3483619dee64a04a" providerId="LiveId" clId="{ADAD0534-043F-4FD0-A3BA-A801E77A07CA}" dt="2024-05-22T15:14:46.405" v="139" actId="26606"/>
          <ac:spMkLst>
            <pc:docMk/>
            <pc:sldMk cId="641854798" sldId="260"/>
            <ac:spMk id="3" creationId="{5B6A1BF7-6316-7B22-9320-D0E17726BBCB}"/>
          </ac:spMkLst>
        </pc:spChg>
        <pc:spChg chg="add del">
          <ac:chgData name="Anca Ferariu" userId="3483619dee64a04a" providerId="LiveId" clId="{ADAD0534-043F-4FD0-A3BA-A801E77A07CA}" dt="2024-05-22T15:14:40.275" v="134" actId="26606"/>
          <ac:spMkLst>
            <pc:docMk/>
            <pc:sldMk cId="641854798" sldId="260"/>
            <ac:spMk id="9" creationId="{D1122F7E-BE38-4ED6-B882-31F599E0D710}"/>
          </ac:spMkLst>
        </pc:spChg>
        <pc:spChg chg="add del">
          <ac:chgData name="Anca Ferariu" userId="3483619dee64a04a" providerId="LiveId" clId="{ADAD0534-043F-4FD0-A3BA-A801E77A07CA}" dt="2024-05-22T15:14:40.776" v="136" actId="26606"/>
          <ac:spMkLst>
            <pc:docMk/>
            <pc:sldMk cId="641854798" sldId="260"/>
            <ac:spMk id="16" creationId="{7F430E9F-3B61-4A75-9A34-1EF839CC7C11}"/>
          </ac:spMkLst>
        </pc:spChg>
        <pc:spChg chg="add del">
          <ac:chgData name="Anca Ferariu" userId="3483619dee64a04a" providerId="LiveId" clId="{ADAD0534-043F-4FD0-A3BA-A801E77A07CA}" dt="2024-05-22T15:14:40.776" v="136" actId="26606"/>
          <ac:spMkLst>
            <pc:docMk/>
            <pc:sldMk cId="641854798" sldId="260"/>
            <ac:spMk id="18" creationId="{35A93CC3-99AA-471D-9142-5BD2235D6AF3}"/>
          </ac:spMkLst>
        </pc:spChg>
        <pc:spChg chg="add del">
          <ac:chgData name="Anca Ferariu" userId="3483619dee64a04a" providerId="LiveId" clId="{ADAD0534-043F-4FD0-A3BA-A801E77A07CA}" dt="2024-05-22T15:14:46.389" v="138" actId="26606"/>
          <ac:spMkLst>
            <pc:docMk/>
            <pc:sldMk cId="641854798" sldId="260"/>
            <ac:spMk id="25" creationId="{7F430E9F-3B61-4A75-9A34-1EF839CC7C11}"/>
          </ac:spMkLst>
        </pc:spChg>
        <pc:spChg chg="add del">
          <ac:chgData name="Anca Ferariu" userId="3483619dee64a04a" providerId="LiveId" clId="{ADAD0534-043F-4FD0-A3BA-A801E77A07CA}" dt="2024-05-22T15:14:46.389" v="138" actId="26606"/>
          <ac:spMkLst>
            <pc:docMk/>
            <pc:sldMk cId="641854798" sldId="260"/>
            <ac:spMk id="26" creationId="{35A93CC3-99AA-471D-9142-5BD2235D6AF3}"/>
          </ac:spMkLst>
        </pc:spChg>
        <pc:graphicFrameChg chg="add del">
          <ac:chgData name="Anca Ferariu" userId="3483619dee64a04a" providerId="LiveId" clId="{ADAD0534-043F-4FD0-A3BA-A801E77A07CA}" dt="2024-05-22T15:14:40.275" v="134" actId="26606"/>
          <ac:graphicFrameMkLst>
            <pc:docMk/>
            <pc:sldMk cId="641854798" sldId="260"/>
            <ac:graphicFrameMk id="5" creationId="{D2C37F21-4417-6B3D-0730-F7207BB69ADC}"/>
          </ac:graphicFrameMkLst>
        </pc:graphicFrameChg>
        <pc:graphicFrameChg chg="add del">
          <ac:chgData name="Anca Ferariu" userId="3483619dee64a04a" providerId="LiveId" clId="{ADAD0534-043F-4FD0-A3BA-A801E77A07CA}" dt="2024-05-22T15:14:40.776" v="136" actId="26606"/>
          <ac:graphicFrameMkLst>
            <pc:docMk/>
            <pc:sldMk cId="641854798" sldId="260"/>
            <ac:graphicFrameMk id="22" creationId="{5808E155-1C80-E798-7B1B-BC2B8B4E569D}"/>
          </ac:graphicFrameMkLst>
        </pc:graphicFrameChg>
        <pc:graphicFrameChg chg="add del">
          <ac:chgData name="Anca Ferariu" userId="3483619dee64a04a" providerId="LiveId" clId="{ADAD0534-043F-4FD0-A3BA-A801E77A07CA}" dt="2024-05-22T15:14:46.389" v="138" actId="26606"/>
          <ac:graphicFrameMkLst>
            <pc:docMk/>
            <pc:sldMk cId="641854798" sldId="260"/>
            <ac:graphicFrameMk id="33" creationId="{F202B157-04A3-328B-E8F5-BC6BBA38A5AC}"/>
          </ac:graphicFrameMkLst>
        </pc:graphicFrameChg>
        <pc:graphicFrameChg chg="add mod modGraphic">
          <ac:chgData name="Anca Ferariu" userId="3483619dee64a04a" providerId="LiveId" clId="{ADAD0534-043F-4FD0-A3BA-A801E77A07CA}" dt="2024-05-22T15:14:54.880" v="141" actId="403"/>
          <ac:graphicFrameMkLst>
            <pc:docMk/>
            <pc:sldMk cId="641854798" sldId="260"/>
            <ac:graphicFrameMk id="35" creationId="{B8613AD7-9A51-7EEA-E8E1-BDA456F63F08}"/>
          </ac:graphicFrameMkLst>
        </pc:graphicFrameChg>
        <pc:cxnChg chg="add del">
          <ac:chgData name="Anca Ferariu" userId="3483619dee64a04a" providerId="LiveId" clId="{ADAD0534-043F-4FD0-A3BA-A801E77A07CA}" dt="2024-05-22T15:14:40.275" v="134" actId="26606"/>
          <ac:cxnSpMkLst>
            <pc:docMk/>
            <pc:sldMk cId="641854798" sldId="260"/>
            <ac:cxnSpMk id="11" creationId="{3544226B-D7D2-40B5-9D20-C68AEA43AF90}"/>
          </ac:cxnSpMkLst>
        </pc:cxnChg>
        <pc:cxnChg chg="add del">
          <ac:chgData name="Anca Ferariu" userId="3483619dee64a04a" providerId="LiveId" clId="{ADAD0534-043F-4FD0-A3BA-A801E77A07CA}" dt="2024-05-22T15:14:40.275" v="134" actId="26606"/>
          <ac:cxnSpMkLst>
            <pc:docMk/>
            <pc:sldMk cId="641854798" sldId="260"/>
            <ac:cxnSpMk id="13" creationId="{B22EC542-85CF-4333-82BD-70DDC109C952}"/>
          </ac:cxnSpMkLst>
        </pc:cxnChg>
        <pc:cxnChg chg="add del">
          <ac:chgData name="Anca Ferariu" userId="3483619dee64a04a" providerId="LiveId" clId="{ADAD0534-043F-4FD0-A3BA-A801E77A07CA}" dt="2024-05-22T15:14:40.776" v="136" actId="26606"/>
          <ac:cxnSpMkLst>
            <pc:docMk/>
            <pc:sldMk cId="641854798" sldId="260"/>
            <ac:cxnSpMk id="15" creationId="{24C9A7BB-4074-4704-B5B6-B526355DFE38}"/>
          </ac:cxnSpMkLst>
        </pc:cxnChg>
        <pc:cxnChg chg="add del">
          <ac:chgData name="Anca Ferariu" userId="3483619dee64a04a" providerId="LiveId" clId="{ADAD0534-043F-4FD0-A3BA-A801E77A07CA}" dt="2024-05-22T15:14:40.776" v="136" actId="26606"/>
          <ac:cxnSpMkLst>
            <pc:docMk/>
            <pc:sldMk cId="641854798" sldId="260"/>
            <ac:cxnSpMk id="17" creationId="{4D5622E3-2C65-496F-9C3F-CBEE21924AF6}"/>
          </ac:cxnSpMkLst>
        </pc:cxnChg>
        <pc:cxnChg chg="add del">
          <ac:chgData name="Anca Ferariu" userId="3483619dee64a04a" providerId="LiveId" clId="{ADAD0534-043F-4FD0-A3BA-A801E77A07CA}" dt="2024-05-22T15:14:40.776" v="136" actId="26606"/>
          <ac:cxnSpMkLst>
            <pc:docMk/>
            <pc:sldMk cId="641854798" sldId="260"/>
            <ac:cxnSpMk id="19" creationId="{B4ED111D-3746-4B9C-AEE8-7AB834670170}"/>
          </ac:cxnSpMkLst>
        </pc:cxnChg>
        <pc:cxnChg chg="add del">
          <ac:chgData name="Anca Ferariu" userId="3483619dee64a04a" providerId="LiveId" clId="{ADAD0534-043F-4FD0-A3BA-A801E77A07CA}" dt="2024-05-22T15:14:40.776" v="136" actId="26606"/>
          <ac:cxnSpMkLst>
            <pc:docMk/>
            <pc:sldMk cId="641854798" sldId="260"/>
            <ac:cxnSpMk id="20" creationId="{5D5A1EFF-2E6F-4210-A283-AF9BE5B07CE4}"/>
          </ac:cxnSpMkLst>
        </pc:cxnChg>
        <pc:cxnChg chg="add del">
          <ac:chgData name="Anca Ferariu" userId="3483619dee64a04a" providerId="LiveId" clId="{ADAD0534-043F-4FD0-A3BA-A801E77A07CA}" dt="2024-05-22T15:14:40.776" v="136" actId="26606"/>
          <ac:cxnSpMkLst>
            <pc:docMk/>
            <pc:sldMk cId="641854798" sldId="260"/>
            <ac:cxnSpMk id="21" creationId="{75AE1D3C-1EF9-4A89-B613-EE7B78910224}"/>
          </ac:cxnSpMkLst>
        </pc:cxnChg>
        <pc:cxnChg chg="add del">
          <ac:chgData name="Anca Ferariu" userId="3483619dee64a04a" providerId="LiveId" clId="{ADAD0534-043F-4FD0-A3BA-A801E77A07CA}" dt="2024-05-22T15:14:40.776" v="136" actId="26606"/>
          <ac:cxnSpMkLst>
            <pc:docMk/>
            <pc:sldMk cId="641854798" sldId="260"/>
            <ac:cxnSpMk id="23" creationId="{6DE80A3F-530A-4181-887F-9AAF6DCBFC99}"/>
          </ac:cxnSpMkLst>
        </pc:cxnChg>
        <pc:cxnChg chg="add del">
          <ac:chgData name="Anca Ferariu" userId="3483619dee64a04a" providerId="LiveId" clId="{ADAD0534-043F-4FD0-A3BA-A801E77A07CA}" dt="2024-05-22T15:14:46.389" v="138" actId="26606"/>
          <ac:cxnSpMkLst>
            <pc:docMk/>
            <pc:sldMk cId="641854798" sldId="260"/>
            <ac:cxnSpMk id="27" creationId="{5D5A1EFF-2E6F-4210-A283-AF9BE5B07CE4}"/>
          </ac:cxnSpMkLst>
        </pc:cxnChg>
        <pc:cxnChg chg="add del">
          <ac:chgData name="Anca Ferariu" userId="3483619dee64a04a" providerId="LiveId" clId="{ADAD0534-043F-4FD0-A3BA-A801E77A07CA}" dt="2024-05-22T15:14:46.389" v="138" actId="26606"/>
          <ac:cxnSpMkLst>
            <pc:docMk/>
            <pc:sldMk cId="641854798" sldId="260"/>
            <ac:cxnSpMk id="28" creationId="{24C9A7BB-4074-4704-B5B6-B526355DFE38}"/>
          </ac:cxnSpMkLst>
        </pc:cxnChg>
        <pc:cxnChg chg="add del">
          <ac:chgData name="Anca Ferariu" userId="3483619dee64a04a" providerId="LiveId" clId="{ADAD0534-043F-4FD0-A3BA-A801E77A07CA}" dt="2024-05-22T15:14:46.389" v="138" actId="26606"/>
          <ac:cxnSpMkLst>
            <pc:docMk/>
            <pc:sldMk cId="641854798" sldId="260"/>
            <ac:cxnSpMk id="29" creationId="{4D5622E3-2C65-496F-9C3F-CBEE21924AF6}"/>
          </ac:cxnSpMkLst>
        </pc:cxnChg>
        <pc:cxnChg chg="add del">
          <ac:chgData name="Anca Ferariu" userId="3483619dee64a04a" providerId="LiveId" clId="{ADAD0534-043F-4FD0-A3BA-A801E77A07CA}" dt="2024-05-22T15:14:46.389" v="138" actId="26606"/>
          <ac:cxnSpMkLst>
            <pc:docMk/>
            <pc:sldMk cId="641854798" sldId="260"/>
            <ac:cxnSpMk id="30" creationId="{B4ED111D-3746-4B9C-AEE8-7AB834670170}"/>
          </ac:cxnSpMkLst>
        </pc:cxnChg>
        <pc:cxnChg chg="add del">
          <ac:chgData name="Anca Ferariu" userId="3483619dee64a04a" providerId="LiveId" clId="{ADAD0534-043F-4FD0-A3BA-A801E77A07CA}" dt="2024-05-22T15:14:46.389" v="138" actId="26606"/>
          <ac:cxnSpMkLst>
            <pc:docMk/>
            <pc:sldMk cId="641854798" sldId="260"/>
            <ac:cxnSpMk id="31" creationId="{75AE1D3C-1EF9-4A89-B613-EE7B78910224}"/>
          </ac:cxnSpMkLst>
        </pc:cxnChg>
        <pc:cxnChg chg="add del">
          <ac:chgData name="Anca Ferariu" userId="3483619dee64a04a" providerId="LiveId" clId="{ADAD0534-043F-4FD0-A3BA-A801E77A07CA}" dt="2024-05-22T15:14:46.389" v="138" actId="26606"/>
          <ac:cxnSpMkLst>
            <pc:docMk/>
            <pc:sldMk cId="641854798" sldId="260"/>
            <ac:cxnSpMk id="32" creationId="{6DE80A3F-530A-4181-887F-9AAF6DCBFC99}"/>
          </ac:cxnSpMkLst>
        </pc:cxnChg>
      </pc:sldChg>
      <pc:sldChg chg="addSp delSp modSp new mod modNotesTx">
        <pc:chgData name="Anca Ferariu" userId="3483619dee64a04a" providerId="LiveId" clId="{ADAD0534-043F-4FD0-A3BA-A801E77A07CA}" dt="2024-05-22T16:06:19.351" v="384" actId="20577"/>
        <pc:sldMkLst>
          <pc:docMk/>
          <pc:sldMk cId="1249366985" sldId="261"/>
        </pc:sldMkLst>
        <pc:spChg chg="mod">
          <ac:chgData name="Anca Ferariu" userId="3483619dee64a04a" providerId="LiveId" clId="{ADAD0534-043F-4FD0-A3BA-A801E77A07CA}" dt="2024-05-22T15:15:03.623" v="143"/>
          <ac:spMkLst>
            <pc:docMk/>
            <pc:sldMk cId="1249366985" sldId="261"/>
            <ac:spMk id="2" creationId="{94014692-81AB-B164-8F37-6BE64F9F39EB}"/>
          </ac:spMkLst>
        </pc:spChg>
        <pc:spChg chg="del mod">
          <ac:chgData name="Anca Ferariu" userId="3483619dee64a04a" providerId="LiveId" clId="{ADAD0534-043F-4FD0-A3BA-A801E77A07CA}" dt="2024-05-22T15:15:36.430" v="188" actId="26606"/>
          <ac:spMkLst>
            <pc:docMk/>
            <pc:sldMk cId="1249366985" sldId="261"/>
            <ac:spMk id="3" creationId="{EE163E7A-5BA8-51C4-3214-728706B1C22D}"/>
          </ac:spMkLst>
        </pc:spChg>
        <pc:graphicFrameChg chg="add mod">
          <ac:chgData name="Anca Ferariu" userId="3483619dee64a04a" providerId="LiveId" clId="{ADAD0534-043F-4FD0-A3BA-A801E77A07CA}" dt="2024-05-22T15:15:40.714" v="189" actId="255"/>
          <ac:graphicFrameMkLst>
            <pc:docMk/>
            <pc:sldMk cId="1249366985" sldId="261"/>
            <ac:graphicFrameMk id="5" creationId="{707D524C-5438-DDE3-F4D2-16537D85E343}"/>
          </ac:graphicFrameMkLst>
        </pc:graphicFrameChg>
      </pc:sldChg>
      <pc:sldChg chg="addSp delSp modSp new mod modNotesTx">
        <pc:chgData name="Anca Ferariu" userId="3483619dee64a04a" providerId="LiveId" clId="{ADAD0534-043F-4FD0-A3BA-A801E77A07CA}" dt="2024-05-22T16:06:58.684" v="385"/>
        <pc:sldMkLst>
          <pc:docMk/>
          <pc:sldMk cId="1857313464" sldId="262"/>
        </pc:sldMkLst>
        <pc:spChg chg="mod">
          <ac:chgData name="Anca Ferariu" userId="3483619dee64a04a" providerId="LiveId" clId="{ADAD0534-043F-4FD0-A3BA-A801E77A07CA}" dt="2024-05-22T15:15:49.995" v="191"/>
          <ac:spMkLst>
            <pc:docMk/>
            <pc:sldMk cId="1857313464" sldId="262"/>
            <ac:spMk id="2" creationId="{F5195F8D-3124-9EDC-D257-25E8DEAD0E79}"/>
          </ac:spMkLst>
        </pc:spChg>
        <pc:spChg chg="del mod">
          <ac:chgData name="Anca Ferariu" userId="3483619dee64a04a" providerId="LiveId" clId="{ADAD0534-043F-4FD0-A3BA-A801E77A07CA}" dt="2024-05-22T15:16:20.199" v="214" actId="26606"/>
          <ac:spMkLst>
            <pc:docMk/>
            <pc:sldMk cId="1857313464" sldId="262"/>
            <ac:spMk id="3" creationId="{2853F5AE-8BEF-5E3B-2620-CD19F23166CB}"/>
          </ac:spMkLst>
        </pc:spChg>
        <pc:graphicFrameChg chg="add mod modGraphic">
          <ac:chgData name="Anca Ferariu" userId="3483619dee64a04a" providerId="LiveId" clId="{ADAD0534-043F-4FD0-A3BA-A801E77A07CA}" dt="2024-05-22T15:16:29.588" v="217" actId="123"/>
          <ac:graphicFrameMkLst>
            <pc:docMk/>
            <pc:sldMk cId="1857313464" sldId="262"/>
            <ac:graphicFrameMk id="5" creationId="{694EA5A1-F65F-CBB1-42F9-4F8C11D73BD3}"/>
          </ac:graphicFrameMkLst>
        </pc:graphicFrameChg>
      </pc:sldChg>
      <pc:sldChg chg="addSp delSp modSp new mod modNotesTx">
        <pc:chgData name="Anca Ferariu" userId="3483619dee64a04a" providerId="LiveId" clId="{ADAD0534-043F-4FD0-A3BA-A801E77A07CA}" dt="2024-05-22T16:08:04.408" v="393" actId="6549"/>
        <pc:sldMkLst>
          <pc:docMk/>
          <pc:sldMk cId="1686622469" sldId="263"/>
        </pc:sldMkLst>
        <pc:spChg chg="mod">
          <ac:chgData name="Anca Ferariu" userId="3483619dee64a04a" providerId="LiveId" clId="{ADAD0534-043F-4FD0-A3BA-A801E77A07CA}" dt="2024-05-22T15:16:38.971" v="219"/>
          <ac:spMkLst>
            <pc:docMk/>
            <pc:sldMk cId="1686622469" sldId="263"/>
            <ac:spMk id="2" creationId="{A1E453F0-67B5-2A51-E4BB-6CE71BD7CD29}"/>
          </ac:spMkLst>
        </pc:spChg>
        <pc:spChg chg="add del mod">
          <ac:chgData name="Anca Ferariu" userId="3483619dee64a04a" providerId="LiveId" clId="{ADAD0534-043F-4FD0-A3BA-A801E77A07CA}" dt="2024-05-22T15:16:59.675" v="226" actId="26606"/>
          <ac:spMkLst>
            <pc:docMk/>
            <pc:sldMk cId="1686622469" sldId="263"/>
            <ac:spMk id="3" creationId="{EDB1513B-4466-430A-5D28-2D8961FB031C}"/>
          </ac:spMkLst>
        </pc:spChg>
        <pc:graphicFrameChg chg="add del">
          <ac:chgData name="Anca Ferariu" userId="3483619dee64a04a" providerId="LiveId" clId="{ADAD0534-043F-4FD0-A3BA-A801E77A07CA}" dt="2024-05-22T15:16:59.644" v="225" actId="26606"/>
          <ac:graphicFrameMkLst>
            <pc:docMk/>
            <pc:sldMk cId="1686622469" sldId="263"/>
            <ac:graphicFrameMk id="5" creationId="{6B3578D7-A779-FE3B-33EF-7035CEB02E14}"/>
          </ac:graphicFrameMkLst>
        </pc:graphicFrameChg>
        <pc:graphicFrameChg chg="add mod modGraphic">
          <ac:chgData name="Anca Ferariu" userId="3483619dee64a04a" providerId="LiveId" clId="{ADAD0534-043F-4FD0-A3BA-A801E77A07CA}" dt="2024-05-22T15:17:09.680" v="231" actId="255"/>
          <ac:graphicFrameMkLst>
            <pc:docMk/>
            <pc:sldMk cId="1686622469" sldId="263"/>
            <ac:graphicFrameMk id="7" creationId="{37580FAD-3A09-8C00-CB93-9984CE855B4A}"/>
          </ac:graphicFrameMkLst>
        </pc:graphicFrameChg>
      </pc:sldChg>
      <pc:sldChg chg="addSp delSp modSp new mod setBg modNotesTx">
        <pc:chgData name="Anca Ferariu" userId="3483619dee64a04a" providerId="LiveId" clId="{ADAD0534-043F-4FD0-A3BA-A801E77A07CA}" dt="2024-05-22T16:11:15.191" v="394"/>
        <pc:sldMkLst>
          <pc:docMk/>
          <pc:sldMk cId="1052365109" sldId="264"/>
        </pc:sldMkLst>
        <pc:spChg chg="mod">
          <ac:chgData name="Anca Ferariu" userId="3483619dee64a04a" providerId="LiveId" clId="{ADAD0534-043F-4FD0-A3BA-A801E77A07CA}" dt="2024-05-22T15:17:48.497" v="241" actId="26606"/>
          <ac:spMkLst>
            <pc:docMk/>
            <pc:sldMk cId="1052365109" sldId="264"/>
            <ac:spMk id="2" creationId="{AAC08B20-70B7-52D0-D87B-E6DED5FFAFA5}"/>
          </ac:spMkLst>
        </pc:spChg>
        <pc:spChg chg="add del mod">
          <ac:chgData name="Anca Ferariu" userId="3483619dee64a04a" providerId="LiveId" clId="{ADAD0534-043F-4FD0-A3BA-A801E77A07CA}" dt="2024-05-22T15:17:48.497" v="241" actId="26606"/>
          <ac:spMkLst>
            <pc:docMk/>
            <pc:sldMk cId="1052365109" sldId="264"/>
            <ac:spMk id="3" creationId="{84840AD1-0090-327E-DA1D-C0023810E7A3}"/>
          </ac:spMkLst>
        </pc:spChg>
        <pc:spChg chg="add">
          <ac:chgData name="Anca Ferariu" userId="3483619dee64a04a" providerId="LiveId" clId="{ADAD0534-043F-4FD0-A3BA-A801E77A07CA}" dt="2024-05-22T15:17:48.497" v="241" actId="26606"/>
          <ac:spMkLst>
            <pc:docMk/>
            <pc:sldMk cId="1052365109" sldId="264"/>
            <ac:spMk id="9" creationId="{A6CA7A60-8DF8-4B78-BFE3-B372B90AB9F5}"/>
          </ac:spMkLst>
        </pc:spChg>
        <pc:graphicFrameChg chg="add del">
          <ac:chgData name="Anca Ferariu" userId="3483619dee64a04a" providerId="LiveId" clId="{ADAD0534-043F-4FD0-A3BA-A801E77A07CA}" dt="2024-05-22T15:17:48.466" v="240" actId="26606"/>
          <ac:graphicFrameMkLst>
            <pc:docMk/>
            <pc:sldMk cId="1052365109" sldId="264"/>
            <ac:graphicFrameMk id="5" creationId="{9D08B160-A814-A2FA-BC14-D6A57D62D497}"/>
          </ac:graphicFrameMkLst>
        </pc:graphicFrameChg>
        <pc:graphicFrameChg chg="add mod">
          <ac:chgData name="Anca Ferariu" userId="3483619dee64a04a" providerId="LiveId" clId="{ADAD0534-043F-4FD0-A3BA-A801E77A07CA}" dt="2024-05-22T15:17:52.818" v="243" actId="255"/>
          <ac:graphicFrameMkLst>
            <pc:docMk/>
            <pc:sldMk cId="1052365109" sldId="264"/>
            <ac:graphicFrameMk id="7" creationId="{20BA42E1-54C1-5A67-1AF4-A148F426D61F}"/>
          </ac:graphicFrameMkLst>
        </pc:graphicFrameChg>
        <pc:cxnChg chg="add">
          <ac:chgData name="Anca Ferariu" userId="3483619dee64a04a" providerId="LiveId" clId="{ADAD0534-043F-4FD0-A3BA-A801E77A07CA}" dt="2024-05-22T15:17:48.497" v="241" actId="26606"/>
          <ac:cxnSpMkLst>
            <pc:docMk/>
            <pc:sldMk cId="1052365109" sldId="264"/>
            <ac:cxnSpMk id="11" creationId="{4BCE8AF9-FB73-4BD9-BA50-43BF340CB0EC}"/>
          </ac:cxnSpMkLst>
        </pc:cxnChg>
        <pc:cxnChg chg="add">
          <ac:chgData name="Anca Ferariu" userId="3483619dee64a04a" providerId="LiveId" clId="{ADAD0534-043F-4FD0-A3BA-A801E77A07CA}" dt="2024-05-22T15:17:48.497" v="241" actId="26606"/>
          <ac:cxnSpMkLst>
            <pc:docMk/>
            <pc:sldMk cId="1052365109" sldId="264"/>
            <ac:cxnSpMk id="13" creationId="{F1CEFB97-33B1-4F90-A6B8-EAA26EEA1E7E}"/>
          </ac:cxnSpMkLst>
        </pc:cxnChg>
      </pc:sldChg>
      <pc:sldChg chg="addSp delSp modSp new mod setBg">
        <pc:chgData name="Anca Ferariu" userId="3483619dee64a04a" providerId="LiveId" clId="{ADAD0534-043F-4FD0-A3BA-A801E77A07CA}" dt="2024-05-22T16:13:38.975" v="427"/>
        <pc:sldMkLst>
          <pc:docMk/>
          <pc:sldMk cId="3031007123" sldId="265"/>
        </pc:sldMkLst>
        <pc:spChg chg="mod">
          <ac:chgData name="Anca Ferariu" userId="3483619dee64a04a" providerId="LiveId" clId="{ADAD0534-043F-4FD0-A3BA-A801E77A07CA}" dt="2024-05-22T16:13:10.810" v="418" actId="14100"/>
          <ac:spMkLst>
            <pc:docMk/>
            <pc:sldMk cId="3031007123" sldId="265"/>
            <ac:spMk id="2" creationId="{CC0B19CD-9599-179A-9D17-15B6EEE55098}"/>
          </ac:spMkLst>
        </pc:spChg>
        <pc:spChg chg="add del mod">
          <ac:chgData name="Anca Ferariu" userId="3483619dee64a04a" providerId="LiveId" clId="{ADAD0534-043F-4FD0-A3BA-A801E77A07CA}" dt="2024-05-22T16:12:48.364" v="409" actId="26606"/>
          <ac:spMkLst>
            <pc:docMk/>
            <pc:sldMk cId="3031007123" sldId="265"/>
            <ac:spMk id="3" creationId="{C8622D70-9F1E-948A-3615-55C9EC130479}"/>
          </ac:spMkLst>
        </pc:spChg>
        <pc:spChg chg="add del">
          <ac:chgData name="Anca Ferariu" userId="3483619dee64a04a" providerId="LiveId" clId="{ADAD0534-043F-4FD0-A3BA-A801E77A07CA}" dt="2024-05-22T16:13:06.268" v="414" actId="26606"/>
          <ac:spMkLst>
            <pc:docMk/>
            <pc:sldMk cId="3031007123" sldId="265"/>
            <ac:spMk id="18" creationId="{A6CA7A60-8DF8-4B78-BFE3-B372B90AB9F5}"/>
          </ac:spMkLst>
        </pc:spChg>
        <pc:spChg chg="add del">
          <ac:chgData name="Anca Ferariu" userId="3483619dee64a04a" providerId="LiveId" clId="{ADAD0534-043F-4FD0-A3BA-A801E77A07CA}" dt="2024-05-22T16:13:06.268" v="414" actId="26606"/>
          <ac:spMkLst>
            <pc:docMk/>
            <pc:sldMk cId="3031007123" sldId="265"/>
            <ac:spMk id="20" creationId="{469A5737-8D36-4BF8-AC7D-2AA2B6B633CA}"/>
          </ac:spMkLst>
        </pc:spChg>
        <pc:graphicFrameChg chg="add del">
          <ac:chgData name="Anca Ferariu" userId="3483619dee64a04a" providerId="LiveId" clId="{ADAD0534-043F-4FD0-A3BA-A801E77A07CA}" dt="2024-05-22T16:12:43.668" v="402" actId="26606"/>
          <ac:graphicFrameMkLst>
            <pc:docMk/>
            <pc:sldMk cId="3031007123" sldId="265"/>
            <ac:graphicFrameMk id="5" creationId="{18446F43-D4F1-8155-CC54-069C64F5B87F}"/>
          </ac:graphicFrameMkLst>
        </pc:graphicFrameChg>
        <pc:graphicFrameChg chg="add del">
          <ac:chgData name="Anca Ferariu" userId="3483619dee64a04a" providerId="LiveId" clId="{ADAD0534-043F-4FD0-A3BA-A801E77A07CA}" dt="2024-05-22T16:12:45.452" v="404" actId="26606"/>
          <ac:graphicFrameMkLst>
            <pc:docMk/>
            <pc:sldMk cId="3031007123" sldId="265"/>
            <ac:graphicFrameMk id="7" creationId="{8A74A3F3-7064-2F29-CBBC-7198F5110847}"/>
          </ac:graphicFrameMkLst>
        </pc:graphicFrameChg>
        <pc:graphicFrameChg chg="add del">
          <ac:chgData name="Anca Ferariu" userId="3483619dee64a04a" providerId="LiveId" clId="{ADAD0534-043F-4FD0-A3BA-A801E77A07CA}" dt="2024-05-22T16:12:46.408" v="406" actId="26606"/>
          <ac:graphicFrameMkLst>
            <pc:docMk/>
            <pc:sldMk cId="3031007123" sldId="265"/>
            <ac:graphicFrameMk id="9" creationId="{18446F43-D4F1-8155-CC54-069C64F5B87F}"/>
          </ac:graphicFrameMkLst>
        </pc:graphicFrameChg>
        <pc:graphicFrameChg chg="add del">
          <ac:chgData name="Anca Ferariu" userId="3483619dee64a04a" providerId="LiveId" clId="{ADAD0534-043F-4FD0-A3BA-A801E77A07CA}" dt="2024-05-22T16:12:48.332" v="408" actId="26606"/>
          <ac:graphicFrameMkLst>
            <pc:docMk/>
            <pc:sldMk cId="3031007123" sldId="265"/>
            <ac:graphicFrameMk id="11" creationId="{8DC0FDB9-5B9B-CFC7-E6FA-CDF4C7FC0A8F}"/>
          </ac:graphicFrameMkLst>
        </pc:graphicFrameChg>
        <pc:graphicFrameChg chg="add mod modGraphic">
          <ac:chgData name="Anca Ferariu" userId="3483619dee64a04a" providerId="LiveId" clId="{ADAD0534-043F-4FD0-A3BA-A801E77A07CA}" dt="2024-05-22T16:13:38.975" v="427"/>
          <ac:graphicFrameMkLst>
            <pc:docMk/>
            <pc:sldMk cId="3031007123" sldId="265"/>
            <ac:graphicFrameMk id="13" creationId="{18446F43-D4F1-8155-CC54-069C64F5B87F}"/>
          </ac:graphicFrameMkLst>
        </pc:graphicFrameChg>
        <pc:cxnChg chg="add del">
          <ac:chgData name="Anca Ferariu" userId="3483619dee64a04a" providerId="LiveId" clId="{ADAD0534-043F-4FD0-A3BA-A801E77A07CA}" dt="2024-05-22T16:13:06.268" v="414" actId="26606"/>
          <ac:cxnSpMkLst>
            <pc:docMk/>
            <pc:sldMk cId="3031007123" sldId="265"/>
            <ac:cxnSpMk id="22" creationId="{72ECE8B0-6962-4F5B-830A-E8F8F97267E0}"/>
          </ac:cxnSpMkLst>
        </pc:cxnChg>
        <pc:cxnChg chg="add del">
          <ac:chgData name="Anca Ferariu" userId="3483619dee64a04a" providerId="LiveId" clId="{ADAD0534-043F-4FD0-A3BA-A801E77A07CA}" dt="2024-05-22T16:13:06.268" v="414" actId="26606"/>
          <ac:cxnSpMkLst>
            <pc:docMk/>
            <pc:sldMk cId="3031007123" sldId="265"/>
            <ac:cxnSpMk id="24" creationId="{FEAF673E-0279-495F-A8A9-F84D0AB5A491}"/>
          </ac:cxnSpMkLst>
        </pc:cxnChg>
      </pc:sldChg>
      <pc:sldChg chg="modSp new mod">
        <pc:chgData name="Anca Ferariu" userId="3483619dee64a04a" providerId="LiveId" clId="{ADAD0534-043F-4FD0-A3BA-A801E77A07CA}" dt="2024-05-22T16:17:54.891" v="471" actId="403"/>
        <pc:sldMkLst>
          <pc:docMk/>
          <pc:sldMk cId="3154827667" sldId="266"/>
        </pc:sldMkLst>
        <pc:spChg chg="mod">
          <ac:chgData name="Anca Ferariu" userId="3483619dee64a04a" providerId="LiveId" clId="{ADAD0534-043F-4FD0-A3BA-A801E77A07CA}" dt="2024-05-22T15:18:16.333" v="277" actId="20577"/>
          <ac:spMkLst>
            <pc:docMk/>
            <pc:sldMk cId="3154827667" sldId="266"/>
            <ac:spMk id="2" creationId="{BAD7E73A-E571-7374-4DE2-DAC5A1B48DE0}"/>
          </ac:spMkLst>
        </pc:spChg>
        <pc:spChg chg="mod">
          <ac:chgData name="Anca Ferariu" userId="3483619dee64a04a" providerId="LiveId" clId="{ADAD0534-043F-4FD0-A3BA-A801E77A07CA}" dt="2024-05-22T16:17:54.891" v="471" actId="403"/>
          <ac:spMkLst>
            <pc:docMk/>
            <pc:sldMk cId="3154827667" sldId="266"/>
            <ac:spMk id="3" creationId="{CDE653A8-A0DF-FBD1-F02B-62528AB18EF3}"/>
          </ac:spMkLst>
        </pc:spChg>
      </pc:sldChg>
      <pc:sldMasterChg chg="add del addSldLayout delSldLayout">
        <pc:chgData name="Anca Ferariu" userId="3483619dee64a04a" providerId="LiveId" clId="{ADAD0534-043F-4FD0-A3BA-A801E77A07CA}" dt="2024-05-22T15:06:53.912" v="11" actId="26606"/>
        <pc:sldMasterMkLst>
          <pc:docMk/>
          <pc:sldMasterMk cId="1378942429" sldId="2147483648"/>
        </pc:sldMasterMkLst>
        <pc:sldLayoutChg chg="add del">
          <pc:chgData name="Anca Ferariu" userId="3483619dee64a04a" providerId="LiveId" clId="{ADAD0534-043F-4FD0-A3BA-A801E77A07CA}" dt="2024-05-22T15:06:53.912" v="11" actId="26606"/>
          <pc:sldLayoutMkLst>
            <pc:docMk/>
            <pc:sldMasterMk cId="1378942429" sldId="2147483648"/>
            <pc:sldLayoutMk cId="2171918592" sldId="2147483649"/>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520857307" sldId="2147483650"/>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733337987" sldId="2147483651"/>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646581201" sldId="2147483652"/>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1353699406" sldId="2147483653"/>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699017122" sldId="2147483654"/>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177110930" sldId="2147483655"/>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494219396" sldId="2147483656"/>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361858469" sldId="2147483657"/>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588593719" sldId="2147483658"/>
          </pc:sldLayoutMkLst>
        </pc:sldLayoutChg>
        <pc:sldLayoutChg chg="add del">
          <pc:chgData name="Anca Ferariu" userId="3483619dee64a04a" providerId="LiveId" clId="{ADAD0534-043F-4FD0-A3BA-A801E77A07CA}" dt="2024-05-22T15:06:53.912" v="11" actId="26606"/>
          <pc:sldLayoutMkLst>
            <pc:docMk/>
            <pc:sldMasterMk cId="1378942429" sldId="2147483648"/>
            <pc:sldLayoutMk cId="218307067" sldId="2147483659"/>
          </pc:sldLayoutMkLst>
        </pc:sldLayoutChg>
      </pc:sldMasterChg>
      <pc:sldMasterChg chg="add del addSldLayout delSldLayout">
        <pc:chgData name="Anca Ferariu" userId="3483619dee64a04a" providerId="LiveId" clId="{ADAD0534-043F-4FD0-A3BA-A801E77A07CA}" dt="2024-05-22T15:06:53.897" v="10" actId="26606"/>
        <pc:sldMasterMkLst>
          <pc:docMk/>
          <pc:sldMasterMk cId="1350859117" sldId="2147483686"/>
        </pc:sldMasterMkLst>
        <pc:sldLayoutChg chg="add del">
          <pc:chgData name="Anca Ferariu" userId="3483619dee64a04a" providerId="LiveId" clId="{ADAD0534-043F-4FD0-A3BA-A801E77A07CA}" dt="2024-05-22T15:06:53.897" v="10" actId="26606"/>
          <pc:sldLayoutMkLst>
            <pc:docMk/>
            <pc:sldMasterMk cId="1350859117" sldId="2147483686"/>
            <pc:sldLayoutMk cId="471351875" sldId="2147483675"/>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405905403" sldId="2147483676"/>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146191247" sldId="2147483677"/>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461565122" sldId="2147483678"/>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220762816" sldId="2147483679"/>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205488397" sldId="2147483680"/>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901127713" sldId="2147483681"/>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3404901845" sldId="2147483682"/>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2274706997" sldId="2147483683"/>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1210802260" sldId="2147483684"/>
          </pc:sldLayoutMkLst>
        </pc:sldLayoutChg>
        <pc:sldLayoutChg chg="add del">
          <pc:chgData name="Anca Ferariu" userId="3483619dee64a04a" providerId="LiveId" clId="{ADAD0534-043F-4FD0-A3BA-A801E77A07CA}" dt="2024-05-22T15:06:53.897" v="10" actId="26606"/>
          <pc:sldLayoutMkLst>
            <pc:docMk/>
            <pc:sldMasterMk cId="1350859117" sldId="2147483686"/>
            <pc:sldLayoutMk cId="777704122" sldId="2147483685"/>
          </pc:sldLayoutMkLst>
        </pc:sldLayoutChg>
      </pc:sldMasterChg>
      <pc:sldMasterChg chg="add addSldLayout">
        <pc:chgData name="Anca Ferariu" userId="3483619dee64a04a" providerId="LiveId" clId="{ADAD0534-043F-4FD0-A3BA-A801E77A07CA}" dt="2024-05-22T15:06:53.912" v="11" actId="26606"/>
        <pc:sldMasterMkLst>
          <pc:docMk/>
          <pc:sldMasterMk cId="2278110379" sldId="2147483712"/>
        </pc:sldMasterMkLst>
        <pc:sldLayoutChg chg="add">
          <pc:chgData name="Anca Ferariu" userId="3483619dee64a04a" providerId="LiveId" clId="{ADAD0534-043F-4FD0-A3BA-A801E77A07CA}" dt="2024-05-22T15:06:53.912" v="11" actId="26606"/>
          <pc:sldLayoutMkLst>
            <pc:docMk/>
            <pc:sldMasterMk cId="2278110379" sldId="2147483712"/>
            <pc:sldLayoutMk cId="916926240" sldId="2147483701"/>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373688404" sldId="2147483702"/>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064649571" sldId="2147483703"/>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684905934" sldId="2147483704"/>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790765933" sldId="2147483705"/>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4046440798" sldId="2147483706"/>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269532709" sldId="2147483707"/>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866209374" sldId="2147483708"/>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3587542879" sldId="2147483709"/>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2807689621" sldId="2147483710"/>
          </pc:sldLayoutMkLst>
        </pc:sldLayoutChg>
        <pc:sldLayoutChg chg="add">
          <pc:chgData name="Anca Ferariu" userId="3483619dee64a04a" providerId="LiveId" clId="{ADAD0534-043F-4FD0-A3BA-A801E77A07CA}" dt="2024-05-22T15:06:53.912" v="11" actId="26606"/>
          <pc:sldLayoutMkLst>
            <pc:docMk/>
            <pc:sldMasterMk cId="2278110379" sldId="2147483712"/>
            <pc:sldLayoutMk cId="1613332007" sldId="2147483711"/>
          </pc:sldLayoutMkLst>
        </pc:sldLayoutChg>
      </pc:sldMasterChg>
    </pc:docChg>
  </pc:docChgLst>
  <pc:docChgLst>
    <pc:chgData name="Alexandra Ghita" userId="4771afcedce9c03d" providerId="LiveId" clId="{AF779655-9D09-43BC-925C-64C98DEBDB05}"/>
    <pc:docChg chg="custSel modSld">
      <pc:chgData name="Alexandra Ghita" userId="4771afcedce9c03d" providerId="LiveId" clId="{AF779655-9D09-43BC-925C-64C98DEBDB05}" dt="2024-05-28T08:34:31.832" v="11" actId="1076"/>
      <pc:docMkLst>
        <pc:docMk/>
      </pc:docMkLst>
      <pc:sldChg chg="modSp mod">
        <pc:chgData name="Alexandra Ghita" userId="4771afcedce9c03d" providerId="LiveId" clId="{AF779655-9D09-43BC-925C-64C98DEBDB05}" dt="2024-05-28T08:34:31.832" v="11" actId="1076"/>
        <pc:sldMkLst>
          <pc:docMk/>
          <pc:sldMk cId="2364669513" sldId="256"/>
        </pc:sldMkLst>
        <pc:spChg chg="mod">
          <ac:chgData name="Alexandra Ghita" userId="4771afcedce9c03d" providerId="LiveId" clId="{AF779655-9D09-43BC-925C-64C98DEBDB05}" dt="2024-05-28T08:34:04.044" v="6" actId="27636"/>
          <ac:spMkLst>
            <pc:docMk/>
            <pc:sldMk cId="2364669513" sldId="256"/>
            <ac:spMk id="2" creationId="{09DD25B1-5585-D8F8-8B68-09AF7C31B28E}"/>
          </ac:spMkLst>
        </pc:spChg>
        <pc:spChg chg="mod">
          <ac:chgData name="Alexandra Ghita" userId="4771afcedce9c03d" providerId="LiveId" clId="{AF779655-9D09-43BC-925C-64C98DEBDB05}" dt="2024-05-28T08:34:28.350" v="10" actId="1076"/>
          <ac:spMkLst>
            <pc:docMk/>
            <pc:sldMk cId="2364669513" sldId="256"/>
            <ac:spMk id="3" creationId="{CF0260DF-3DCB-F194-D45E-557BA323DCFF}"/>
          </ac:spMkLst>
        </pc:spChg>
        <pc:spChg chg="mod">
          <ac:chgData name="Alexandra Ghita" userId="4771afcedce9c03d" providerId="LiveId" clId="{AF779655-9D09-43BC-925C-64C98DEBDB05}" dt="2024-05-28T08:34:31.832" v="11" actId="1076"/>
          <ac:spMkLst>
            <pc:docMk/>
            <pc:sldMk cId="2364669513" sldId="256"/>
            <ac:spMk id="7" creationId="{9F82E3DF-4167-849E-57C1-34F6BF166A7A}"/>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ata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ata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ata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svg"/><Relationship Id="rId1" Type="http://schemas.openxmlformats.org/officeDocument/2006/relationships/image" Target="../media/image22.png"/><Relationship Id="rId4" Type="http://schemas.openxmlformats.org/officeDocument/2006/relationships/image" Target="../media/image25.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8.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1D18DE-23EA-4464-AE9C-298A80239DA1}"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61C9C477-8506-4B91-B626-26D1B0EBA6D1}">
      <dgm:prSet/>
      <dgm:spPr/>
      <dgm:t>
        <a:bodyPr/>
        <a:lstStyle/>
        <a:p>
          <a:r>
            <a:rPr lang="en-GB" dirty="0"/>
            <a:t>Overview of the integration of technology in the hospitality industry: </a:t>
          </a:r>
        </a:p>
        <a:p>
          <a:r>
            <a:rPr lang="en-GB" b="0" i="0" dirty="0"/>
            <a:t>- The hospitality and hotel industry has significantly integrated technology to enhance guest experiences and streamline operations.</a:t>
          </a:r>
        </a:p>
        <a:p>
          <a:pPr>
            <a:buFont typeface="Arial" panose="020B0604020202020204" pitchFamily="34" charset="0"/>
            <a:buChar char="•"/>
          </a:pPr>
          <a:r>
            <a:rPr lang="en-GB" b="0" i="0" dirty="0"/>
            <a:t>- This presentation examines the implications and benefits of various technologies within the sector.</a:t>
          </a:r>
          <a:endParaRPr lang="en-US" dirty="0"/>
        </a:p>
      </dgm:t>
    </dgm:pt>
    <dgm:pt modelId="{C0941E43-CEC9-4D87-8630-29938C225078}" type="parTrans" cxnId="{F3D80ADF-F84F-4CE4-83ED-35BA57FD9D34}">
      <dgm:prSet/>
      <dgm:spPr/>
      <dgm:t>
        <a:bodyPr/>
        <a:lstStyle/>
        <a:p>
          <a:pPr algn="just"/>
          <a:endParaRPr lang="en-US" sz="2000"/>
        </a:p>
      </dgm:t>
    </dgm:pt>
    <dgm:pt modelId="{E6F41DF1-778E-498D-B2F9-DED1C55B44A3}" type="sibTrans" cxnId="{F3D80ADF-F84F-4CE4-83ED-35BA57FD9D34}">
      <dgm:prSet/>
      <dgm:spPr/>
      <dgm:t>
        <a:bodyPr/>
        <a:lstStyle/>
        <a:p>
          <a:endParaRPr lang="en-US"/>
        </a:p>
      </dgm:t>
    </dgm:pt>
    <dgm:pt modelId="{494172CC-8DD5-4F1F-B6B8-E3597FF0ABF3}">
      <dgm:prSet/>
      <dgm:spPr/>
      <dgm:t>
        <a:bodyPr/>
        <a:lstStyle/>
        <a:p>
          <a:r>
            <a:rPr lang="en-GB"/>
            <a:t>Key technologies discussed: mobile apps, keyless entry systems, personalized environmental controls</a:t>
          </a:r>
          <a:endParaRPr lang="en-US"/>
        </a:p>
      </dgm:t>
    </dgm:pt>
    <dgm:pt modelId="{70CE5BC3-B577-440B-97F7-54E44D2BD527}" type="parTrans" cxnId="{73A74A46-1DD9-4D2B-80B7-4D67D33BE4F8}">
      <dgm:prSet/>
      <dgm:spPr/>
      <dgm:t>
        <a:bodyPr/>
        <a:lstStyle/>
        <a:p>
          <a:pPr algn="just"/>
          <a:endParaRPr lang="en-US" sz="2000"/>
        </a:p>
      </dgm:t>
    </dgm:pt>
    <dgm:pt modelId="{8448911B-4F6B-4AAF-8F34-30A44ABC2F75}" type="sibTrans" cxnId="{73A74A46-1DD9-4D2B-80B7-4D67D33BE4F8}">
      <dgm:prSet/>
      <dgm:spPr/>
      <dgm:t>
        <a:bodyPr/>
        <a:lstStyle/>
        <a:p>
          <a:endParaRPr lang="en-US"/>
        </a:p>
      </dgm:t>
    </dgm:pt>
    <dgm:pt modelId="{625A1BE4-1ECC-4DDC-A1DC-D9B59A5088B2}">
      <dgm:prSet/>
      <dgm:spPr/>
      <dgm:t>
        <a:bodyPr/>
        <a:lstStyle/>
        <a:p>
          <a:r>
            <a:rPr lang="en-GB" dirty="0"/>
            <a:t>Importance and impact of technological advancements:</a:t>
          </a:r>
        </a:p>
        <a:p>
          <a:r>
            <a:rPr lang="en-GB" dirty="0"/>
            <a:t>- Guest experience</a:t>
          </a:r>
        </a:p>
        <a:p>
          <a:r>
            <a:rPr lang="en-GB" dirty="0"/>
            <a:t>- Operational efficiency</a:t>
          </a:r>
        </a:p>
        <a:p>
          <a:r>
            <a:rPr lang="en-GB" dirty="0"/>
            <a:t>- Competitive advantage</a:t>
          </a:r>
          <a:endParaRPr lang="en-US" dirty="0"/>
        </a:p>
      </dgm:t>
    </dgm:pt>
    <dgm:pt modelId="{0263C68B-4E3B-4686-B03B-8016FA983F96}" type="parTrans" cxnId="{6092F255-0761-4BF5-AB5A-9140ABCE24AE}">
      <dgm:prSet/>
      <dgm:spPr/>
      <dgm:t>
        <a:bodyPr/>
        <a:lstStyle/>
        <a:p>
          <a:pPr algn="just"/>
          <a:endParaRPr lang="en-US" sz="2000"/>
        </a:p>
      </dgm:t>
    </dgm:pt>
    <dgm:pt modelId="{D8449F07-6A5F-4475-BFAE-767744EC2B77}" type="sibTrans" cxnId="{6092F255-0761-4BF5-AB5A-9140ABCE24AE}">
      <dgm:prSet/>
      <dgm:spPr/>
      <dgm:t>
        <a:bodyPr/>
        <a:lstStyle/>
        <a:p>
          <a:endParaRPr lang="en-US"/>
        </a:p>
      </dgm:t>
    </dgm:pt>
    <dgm:pt modelId="{9001B194-0971-431F-A996-1E71E6262A24}" type="pres">
      <dgm:prSet presAssocID="{A31D18DE-23EA-4464-AE9C-298A80239DA1}" presName="root" presStyleCnt="0">
        <dgm:presLayoutVars>
          <dgm:dir/>
          <dgm:resizeHandles val="exact"/>
        </dgm:presLayoutVars>
      </dgm:prSet>
      <dgm:spPr/>
    </dgm:pt>
    <dgm:pt modelId="{5CD13965-9A79-46C1-8B23-04A7462084D7}" type="pres">
      <dgm:prSet presAssocID="{61C9C477-8506-4B91-B626-26D1B0EBA6D1}" presName="compNode" presStyleCnt="0"/>
      <dgm:spPr/>
    </dgm:pt>
    <dgm:pt modelId="{A14F2974-7193-4420-A1B1-C585EB345288}" type="pres">
      <dgm:prSet presAssocID="{61C9C477-8506-4B91-B626-26D1B0EBA6D1}" presName="bgRect" presStyleLbl="bgShp" presStyleIdx="0" presStyleCnt="3"/>
      <dgm:spPr/>
    </dgm:pt>
    <dgm:pt modelId="{327E8258-DF62-4F84-80C4-82CCE112002C}" type="pres">
      <dgm:prSet presAssocID="{61C9C477-8506-4B91-B626-26D1B0EBA6D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3747E619-796E-4B76-AEAC-46F5CF32EB2A}" type="pres">
      <dgm:prSet presAssocID="{61C9C477-8506-4B91-B626-26D1B0EBA6D1}" presName="spaceRect" presStyleCnt="0"/>
      <dgm:spPr/>
    </dgm:pt>
    <dgm:pt modelId="{97A1AE44-5287-4F7A-BF69-26D4F9105138}" type="pres">
      <dgm:prSet presAssocID="{61C9C477-8506-4B91-B626-26D1B0EBA6D1}" presName="parTx" presStyleLbl="revTx" presStyleIdx="0" presStyleCnt="3">
        <dgm:presLayoutVars>
          <dgm:chMax val="0"/>
          <dgm:chPref val="0"/>
        </dgm:presLayoutVars>
      </dgm:prSet>
      <dgm:spPr/>
    </dgm:pt>
    <dgm:pt modelId="{FD311B3D-B4FC-4B7B-B63E-F01BA15FF08E}" type="pres">
      <dgm:prSet presAssocID="{E6F41DF1-778E-498D-B2F9-DED1C55B44A3}" presName="sibTrans" presStyleCnt="0"/>
      <dgm:spPr/>
    </dgm:pt>
    <dgm:pt modelId="{93C448B8-A616-4404-A43A-8D47D69B7E88}" type="pres">
      <dgm:prSet presAssocID="{494172CC-8DD5-4F1F-B6B8-E3597FF0ABF3}" presName="compNode" presStyleCnt="0"/>
      <dgm:spPr/>
    </dgm:pt>
    <dgm:pt modelId="{4CCBB33C-B386-4FF4-81AF-1B0246A4735E}" type="pres">
      <dgm:prSet presAssocID="{494172CC-8DD5-4F1F-B6B8-E3597FF0ABF3}" presName="bgRect" presStyleLbl="bgShp" presStyleIdx="1" presStyleCnt="3"/>
      <dgm:spPr/>
    </dgm:pt>
    <dgm:pt modelId="{E092CAB2-48A0-4BF8-93CA-185AA5A9498F}" type="pres">
      <dgm:prSet presAssocID="{494172CC-8DD5-4F1F-B6B8-E3597FF0ABF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ey"/>
        </a:ext>
      </dgm:extLst>
    </dgm:pt>
    <dgm:pt modelId="{971D5BEB-4387-4249-B5E7-051E3BA87827}" type="pres">
      <dgm:prSet presAssocID="{494172CC-8DD5-4F1F-B6B8-E3597FF0ABF3}" presName="spaceRect" presStyleCnt="0"/>
      <dgm:spPr/>
    </dgm:pt>
    <dgm:pt modelId="{9A1443EF-155F-4D32-A3DD-24F37912151D}" type="pres">
      <dgm:prSet presAssocID="{494172CC-8DD5-4F1F-B6B8-E3597FF0ABF3}" presName="parTx" presStyleLbl="revTx" presStyleIdx="1" presStyleCnt="3">
        <dgm:presLayoutVars>
          <dgm:chMax val="0"/>
          <dgm:chPref val="0"/>
        </dgm:presLayoutVars>
      </dgm:prSet>
      <dgm:spPr/>
    </dgm:pt>
    <dgm:pt modelId="{E3EDC465-D268-4DE0-852B-00C2C439FD62}" type="pres">
      <dgm:prSet presAssocID="{8448911B-4F6B-4AAF-8F34-30A44ABC2F75}" presName="sibTrans" presStyleCnt="0"/>
      <dgm:spPr/>
    </dgm:pt>
    <dgm:pt modelId="{56A0127E-6A06-4889-86E5-C7FE5A91AB98}" type="pres">
      <dgm:prSet presAssocID="{625A1BE4-1ECC-4DDC-A1DC-D9B59A5088B2}" presName="compNode" presStyleCnt="0"/>
      <dgm:spPr/>
    </dgm:pt>
    <dgm:pt modelId="{22BCE5C2-77A4-4B0D-B0EC-91CA64C8E06A}" type="pres">
      <dgm:prSet presAssocID="{625A1BE4-1ECC-4DDC-A1DC-D9B59A5088B2}" presName="bgRect" presStyleLbl="bgShp" presStyleIdx="2" presStyleCnt="3"/>
      <dgm:spPr/>
    </dgm:pt>
    <dgm:pt modelId="{4A305727-E993-457B-9D6E-ADE9AC190A81}" type="pres">
      <dgm:prSet presAssocID="{625A1BE4-1ECC-4DDC-A1DC-D9B59A5088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0AEBE520-FDF4-42C6-9EE2-01A70BC4FDB6}" type="pres">
      <dgm:prSet presAssocID="{625A1BE4-1ECC-4DDC-A1DC-D9B59A5088B2}" presName="spaceRect" presStyleCnt="0"/>
      <dgm:spPr/>
    </dgm:pt>
    <dgm:pt modelId="{4A4BA3C8-8880-46E5-A094-CD6FC1E38865}" type="pres">
      <dgm:prSet presAssocID="{625A1BE4-1ECC-4DDC-A1DC-D9B59A5088B2}" presName="parTx" presStyleLbl="revTx" presStyleIdx="2" presStyleCnt="3">
        <dgm:presLayoutVars>
          <dgm:chMax val="0"/>
          <dgm:chPref val="0"/>
        </dgm:presLayoutVars>
      </dgm:prSet>
      <dgm:spPr/>
    </dgm:pt>
  </dgm:ptLst>
  <dgm:cxnLst>
    <dgm:cxn modelId="{8B28F72E-EC21-4334-94B7-3EE5A7DE4910}" type="presOf" srcId="{61C9C477-8506-4B91-B626-26D1B0EBA6D1}" destId="{97A1AE44-5287-4F7A-BF69-26D4F9105138}" srcOrd="0" destOrd="0" presId="urn:microsoft.com/office/officeart/2018/2/layout/IconVerticalSolidList"/>
    <dgm:cxn modelId="{1F52D93E-4215-42ED-BED5-602B5B3879CB}" type="presOf" srcId="{625A1BE4-1ECC-4DDC-A1DC-D9B59A5088B2}" destId="{4A4BA3C8-8880-46E5-A094-CD6FC1E38865}" srcOrd="0" destOrd="0" presId="urn:microsoft.com/office/officeart/2018/2/layout/IconVerticalSolidList"/>
    <dgm:cxn modelId="{73A74A46-1DD9-4D2B-80B7-4D67D33BE4F8}" srcId="{A31D18DE-23EA-4464-AE9C-298A80239DA1}" destId="{494172CC-8DD5-4F1F-B6B8-E3597FF0ABF3}" srcOrd="1" destOrd="0" parTransId="{70CE5BC3-B577-440B-97F7-54E44D2BD527}" sibTransId="{8448911B-4F6B-4AAF-8F34-30A44ABC2F75}"/>
    <dgm:cxn modelId="{6092F255-0761-4BF5-AB5A-9140ABCE24AE}" srcId="{A31D18DE-23EA-4464-AE9C-298A80239DA1}" destId="{625A1BE4-1ECC-4DDC-A1DC-D9B59A5088B2}" srcOrd="2" destOrd="0" parTransId="{0263C68B-4E3B-4686-B03B-8016FA983F96}" sibTransId="{D8449F07-6A5F-4475-BFAE-767744EC2B77}"/>
    <dgm:cxn modelId="{68CC7984-E5DD-459B-8F0C-1FB98EC7905B}" type="presOf" srcId="{A31D18DE-23EA-4464-AE9C-298A80239DA1}" destId="{9001B194-0971-431F-A996-1E71E6262A24}" srcOrd="0" destOrd="0" presId="urn:microsoft.com/office/officeart/2018/2/layout/IconVerticalSolidList"/>
    <dgm:cxn modelId="{967EDBBA-E831-4AF6-8D4B-289614D0DF70}" type="presOf" srcId="{494172CC-8DD5-4F1F-B6B8-E3597FF0ABF3}" destId="{9A1443EF-155F-4D32-A3DD-24F37912151D}" srcOrd="0" destOrd="0" presId="urn:microsoft.com/office/officeart/2018/2/layout/IconVerticalSolidList"/>
    <dgm:cxn modelId="{F3D80ADF-F84F-4CE4-83ED-35BA57FD9D34}" srcId="{A31D18DE-23EA-4464-AE9C-298A80239DA1}" destId="{61C9C477-8506-4B91-B626-26D1B0EBA6D1}" srcOrd="0" destOrd="0" parTransId="{C0941E43-CEC9-4D87-8630-29938C225078}" sibTransId="{E6F41DF1-778E-498D-B2F9-DED1C55B44A3}"/>
    <dgm:cxn modelId="{8D0AB078-8312-48F1-8418-2AE9E7161AED}" type="presParOf" srcId="{9001B194-0971-431F-A996-1E71E6262A24}" destId="{5CD13965-9A79-46C1-8B23-04A7462084D7}" srcOrd="0" destOrd="0" presId="urn:microsoft.com/office/officeart/2018/2/layout/IconVerticalSolidList"/>
    <dgm:cxn modelId="{2017CD11-16B9-481B-B19D-6A9DF96AD013}" type="presParOf" srcId="{5CD13965-9A79-46C1-8B23-04A7462084D7}" destId="{A14F2974-7193-4420-A1B1-C585EB345288}" srcOrd="0" destOrd="0" presId="urn:microsoft.com/office/officeart/2018/2/layout/IconVerticalSolidList"/>
    <dgm:cxn modelId="{BF75BA9E-79BB-47E2-8CDB-270FF0713B96}" type="presParOf" srcId="{5CD13965-9A79-46C1-8B23-04A7462084D7}" destId="{327E8258-DF62-4F84-80C4-82CCE112002C}" srcOrd="1" destOrd="0" presId="urn:microsoft.com/office/officeart/2018/2/layout/IconVerticalSolidList"/>
    <dgm:cxn modelId="{78A0700E-54F5-4976-A283-E08CF1C613A5}" type="presParOf" srcId="{5CD13965-9A79-46C1-8B23-04A7462084D7}" destId="{3747E619-796E-4B76-AEAC-46F5CF32EB2A}" srcOrd="2" destOrd="0" presId="urn:microsoft.com/office/officeart/2018/2/layout/IconVerticalSolidList"/>
    <dgm:cxn modelId="{7DCCC9B9-86FD-412F-A07E-F8094C126B2F}" type="presParOf" srcId="{5CD13965-9A79-46C1-8B23-04A7462084D7}" destId="{97A1AE44-5287-4F7A-BF69-26D4F9105138}" srcOrd="3" destOrd="0" presId="urn:microsoft.com/office/officeart/2018/2/layout/IconVerticalSolidList"/>
    <dgm:cxn modelId="{02C0EC24-4E9E-4716-B57A-FB70938DF6DD}" type="presParOf" srcId="{9001B194-0971-431F-A996-1E71E6262A24}" destId="{FD311B3D-B4FC-4B7B-B63E-F01BA15FF08E}" srcOrd="1" destOrd="0" presId="urn:microsoft.com/office/officeart/2018/2/layout/IconVerticalSolidList"/>
    <dgm:cxn modelId="{A821C42C-2947-403B-B95F-72A73C3ABBEC}" type="presParOf" srcId="{9001B194-0971-431F-A996-1E71E6262A24}" destId="{93C448B8-A616-4404-A43A-8D47D69B7E88}" srcOrd="2" destOrd="0" presId="urn:microsoft.com/office/officeart/2018/2/layout/IconVerticalSolidList"/>
    <dgm:cxn modelId="{5812610A-AD56-402A-8437-7D93721FC156}" type="presParOf" srcId="{93C448B8-A616-4404-A43A-8D47D69B7E88}" destId="{4CCBB33C-B386-4FF4-81AF-1B0246A4735E}" srcOrd="0" destOrd="0" presId="urn:microsoft.com/office/officeart/2018/2/layout/IconVerticalSolidList"/>
    <dgm:cxn modelId="{6BC0536E-5037-41CC-803D-0C0DDF42EF6C}" type="presParOf" srcId="{93C448B8-A616-4404-A43A-8D47D69B7E88}" destId="{E092CAB2-48A0-4BF8-93CA-185AA5A9498F}" srcOrd="1" destOrd="0" presId="urn:microsoft.com/office/officeart/2018/2/layout/IconVerticalSolidList"/>
    <dgm:cxn modelId="{926AF27A-5F72-41F1-AF80-ABB919DA9632}" type="presParOf" srcId="{93C448B8-A616-4404-A43A-8D47D69B7E88}" destId="{971D5BEB-4387-4249-B5E7-051E3BA87827}" srcOrd="2" destOrd="0" presId="urn:microsoft.com/office/officeart/2018/2/layout/IconVerticalSolidList"/>
    <dgm:cxn modelId="{0077E2B1-C6DE-4522-A45B-E8441E95DF71}" type="presParOf" srcId="{93C448B8-A616-4404-A43A-8D47D69B7E88}" destId="{9A1443EF-155F-4D32-A3DD-24F37912151D}" srcOrd="3" destOrd="0" presId="urn:microsoft.com/office/officeart/2018/2/layout/IconVerticalSolidList"/>
    <dgm:cxn modelId="{72BDAABA-019E-4777-A80F-AD52A2B1D3C9}" type="presParOf" srcId="{9001B194-0971-431F-A996-1E71E6262A24}" destId="{E3EDC465-D268-4DE0-852B-00C2C439FD62}" srcOrd="3" destOrd="0" presId="urn:microsoft.com/office/officeart/2018/2/layout/IconVerticalSolidList"/>
    <dgm:cxn modelId="{AE11E855-23C4-40F7-805D-9BCD74E4B14B}" type="presParOf" srcId="{9001B194-0971-431F-A996-1E71E6262A24}" destId="{56A0127E-6A06-4889-86E5-C7FE5A91AB98}" srcOrd="4" destOrd="0" presId="urn:microsoft.com/office/officeart/2018/2/layout/IconVerticalSolidList"/>
    <dgm:cxn modelId="{FE0A0808-5044-4A5D-BCE6-96D100D15FB5}" type="presParOf" srcId="{56A0127E-6A06-4889-86E5-C7FE5A91AB98}" destId="{22BCE5C2-77A4-4B0D-B0EC-91CA64C8E06A}" srcOrd="0" destOrd="0" presId="urn:microsoft.com/office/officeart/2018/2/layout/IconVerticalSolidList"/>
    <dgm:cxn modelId="{736F282F-ED4A-4FF5-BE52-538B99EEE235}" type="presParOf" srcId="{56A0127E-6A06-4889-86E5-C7FE5A91AB98}" destId="{4A305727-E993-457B-9D6E-ADE9AC190A81}" srcOrd="1" destOrd="0" presId="urn:microsoft.com/office/officeart/2018/2/layout/IconVerticalSolidList"/>
    <dgm:cxn modelId="{3A4E5597-F8FF-4AD2-9E82-03CCFE34B4D3}" type="presParOf" srcId="{56A0127E-6A06-4889-86E5-C7FE5A91AB98}" destId="{0AEBE520-FDF4-42C6-9EE2-01A70BC4FDB6}" srcOrd="2" destOrd="0" presId="urn:microsoft.com/office/officeart/2018/2/layout/IconVerticalSolidList"/>
    <dgm:cxn modelId="{2E1EFD68-2CB7-48F2-9E75-402D17096574}" type="presParOf" srcId="{56A0127E-6A06-4889-86E5-C7FE5A91AB98}" destId="{4A4BA3C8-8880-46E5-A094-CD6FC1E3886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B366031-D3FA-4B8C-8A7C-0A9CB3AAB86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415A248-6C4E-48C6-9A94-E6B7A595C77A}">
      <dgm:prSet/>
      <dgm:spPr/>
      <dgm:t>
        <a:bodyPr/>
        <a:lstStyle/>
        <a:p>
          <a:pPr algn="just">
            <a:lnSpc>
              <a:spcPct val="100000"/>
            </a:lnSpc>
          </a:pPr>
          <a:r>
            <a:rPr lang="en-GB" dirty="0"/>
            <a:t>Significance of technology in transforming guest interactions and business operations</a:t>
          </a:r>
          <a:endParaRPr lang="en-US" dirty="0"/>
        </a:p>
      </dgm:t>
    </dgm:pt>
    <dgm:pt modelId="{F44EA16C-F0BE-4BFC-9081-35F2964170E9}" type="parTrans" cxnId="{BA48D0FF-66DD-44BF-81DF-F201C92F2638}">
      <dgm:prSet/>
      <dgm:spPr/>
      <dgm:t>
        <a:bodyPr/>
        <a:lstStyle/>
        <a:p>
          <a:pPr algn="just"/>
          <a:endParaRPr lang="en-US"/>
        </a:p>
      </dgm:t>
    </dgm:pt>
    <dgm:pt modelId="{77B755B4-C243-4003-8EDE-E48C6B8A4934}" type="sibTrans" cxnId="{BA48D0FF-66DD-44BF-81DF-F201C92F2638}">
      <dgm:prSet/>
      <dgm:spPr/>
      <dgm:t>
        <a:bodyPr/>
        <a:lstStyle/>
        <a:p>
          <a:pPr algn="just"/>
          <a:endParaRPr lang="en-US"/>
        </a:p>
      </dgm:t>
    </dgm:pt>
    <dgm:pt modelId="{902C48BF-DB5A-40CF-B959-D0861B5E35FA}">
      <dgm:prSet/>
      <dgm:spPr/>
      <dgm:t>
        <a:bodyPr/>
        <a:lstStyle/>
        <a:p>
          <a:pPr algn="just">
            <a:lnSpc>
              <a:spcPct val="100000"/>
            </a:lnSpc>
          </a:pPr>
          <a:r>
            <a:rPr lang="en-GB" dirty="0"/>
            <a:t>Key technological advancements: mobile applications, keyless entry systems, personalization technology</a:t>
          </a:r>
          <a:endParaRPr lang="en-US" dirty="0"/>
        </a:p>
      </dgm:t>
    </dgm:pt>
    <dgm:pt modelId="{BC95D6AD-34E8-4603-8619-3A80A6451067}" type="parTrans" cxnId="{2CA5A5B9-2C44-450C-8E96-F2CC2451DA7B}">
      <dgm:prSet/>
      <dgm:spPr/>
      <dgm:t>
        <a:bodyPr/>
        <a:lstStyle/>
        <a:p>
          <a:pPr algn="just"/>
          <a:endParaRPr lang="en-US"/>
        </a:p>
      </dgm:t>
    </dgm:pt>
    <dgm:pt modelId="{132FAE37-A34C-429E-AFD0-1A065C7784BD}" type="sibTrans" cxnId="{2CA5A5B9-2C44-450C-8E96-F2CC2451DA7B}">
      <dgm:prSet/>
      <dgm:spPr/>
      <dgm:t>
        <a:bodyPr/>
        <a:lstStyle/>
        <a:p>
          <a:pPr algn="just"/>
          <a:endParaRPr lang="en-US"/>
        </a:p>
      </dgm:t>
    </dgm:pt>
    <dgm:pt modelId="{42220859-06A5-41E4-A2E6-B325602B9CDB}">
      <dgm:prSet/>
      <dgm:spPr/>
      <dgm:t>
        <a:bodyPr/>
        <a:lstStyle/>
        <a:p>
          <a:pPr algn="just">
            <a:lnSpc>
              <a:spcPct val="100000"/>
            </a:lnSpc>
          </a:pPr>
          <a:r>
            <a:rPr lang="en-GB"/>
            <a:t>Benefits for guest experience and operational efficiency</a:t>
          </a:r>
          <a:endParaRPr lang="en-US"/>
        </a:p>
      </dgm:t>
    </dgm:pt>
    <dgm:pt modelId="{A97EC00F-6BD0-47F8-B329-AD6E30470588}" type="parTrans" cxnId="{5F6B51CF-D4B1-42B4-9D7B-C889F3AEB9F4}">
      <dgm:prSet/>
      <dgm:spPr/>
      <dgm:t>
        <a:bodyPr/>
        <a:lstStyle/>
        <a:p>
          <a:pPr algn="just"/>
          <a:endParaRPr lang="en-US"/>
        </a:p>
      </dgm:t>
    </dgm:pt>
    <dgm:pt modelId="{76578606-B3DB-4892-9C26-6B3CBD00A6CE}" type="sibTrans" cxnId="{5F6B51CF-D4B1-42B4-9D7B-C889F3AEB9F4}">
      <dgm:prSet/>
      <dgm:spPr/>
      <dgm:t>
        <a:bodyPr/>
        <a:lstStyle/>
        <a:p>
          <a:pPr algn="just"/>
          <a:endParaRPr lang="en-US"/>
        </a:p>
      </dgm:t>
    </dgm:pt>
    <dgm:pt modelId="{1FC2894E-8169-4F18-9C05-78E04AD82912}" type="pres">
      <dgm:prSet presAssocID="{8B366031-D3FA-4B8C-8A7C-0A9CB3AAB860}" presName="root" presStyleCnt="0">
        <dgm:presLayoutVars>
          <dgm:dir/>
          <dgm:resizeHandles val="exact"/>
        </dgm:presLayoutVars>
      </dgm:prSet>
      <dgm:spPr/>
    </dgm:pt>
    <dgm:pt modelId="{F66510CB-F94A-4159-B688-1BBB83DC79AB}" type="pres">
      <dgm:prSet presAssocID="{9415A248-6C4E-48C6-9A94-E6B7A595C77A}" presName="compNode" presStyleCnt="0"/>
      <dgm:spPr/>
    </dgm:pt>
    <dgm:pt modelId="{D3624D70-327A-4A4E-A38D-0D0FF5A4473A}" type="pres">
      <dgm:prSet presAssocID="{9415A248-6C4E-48C6-9A94-E6B7A595C77A}" presName="bgRect" presStyleLbl="bgShp" presStyleIdx="0" presStyleCnt="3"/>
      <dgm:spPr/>
    </dgm:pt>
    <dgm:pt modelId="{82298B31-B6D0-4B5E-AC07-8C84A8744126}" type="pres">
      <dgm:prSet presAssocID="{9415A248-6C4E-48C6-9A94-E6B7A595C7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3629B39A-49AB-4EE5-BD4D-32793C461C44}" type="pres">
      <dgm:prSet presAssocID="{9415A248-6C4E-48C6-9A94-E6B7A595C77A}" presName="spaceRect" presStyleCnt="0"/>
      <dgm:spPr/>
    </dgm:pt>
    <dgm:pt modelId="{C079B5E2-3F80-42E9-9EBD-31D0C0C17290}" type="pres">
      <dgm:prSet presAssocID="{9415A248-6C4E-48C6-9A94-E6B7A595C77A}" presName="parTx" presStyleLbl="revTx" presStyleIdx="0" presStyleCnt="3">
        <dgm:presLayoutVars>
          <dgm:chMax val="0"/>
          <dgm:chPref val="0"/>
        </dgm:presLayoutVars>
      </dgm:prSet>
      <dgm:spPr/>
    </dgm:pt>
    <dgm:pt modelId="{2623DC40-A66A-4429-977C-3E152EEE3DDB}" type="pres">
      <dgm:prSet presAssocID="{77B755B4-C243-4003-8EDE-E48C6B8A4934}" presName="sibTrans" presStyleCnt="0"/>
      <dgm:spPr/>
    </dgm:pt>
    <dgm:pt modelId="{235FF5B9-BCB5-420C-A61C-DEE9241E99C0}" type="pres">
      <dgm:prSet presAssocID="{902C48BF-DB5A-40CF-B959-D0861B5E35FA}" presName="compNode" presStyleCnt="0"/>
      <dgm:spPr/>
    </dgm:pt>
    <dgm:pt modelId="{A2AC7B32-B35E-41AF-A936-3677A9075BA4}" type="pres">
      <dgm:prSet presAssocID="{902C48BF-DB5A-40CF-B959-D0861B5E35FA}" presName="bgRect" presStyleLbl="bgShp" presStyleIdx="1" presStyleCnt="3"/>
      <dgm:spPr/>
    </dgm:pt>
    <dgm:pt modelId="{F10B1513-D0E9-45FB-976F-5E0EC852D820}" type="pres">
      <dgm:prSet presAssocID="{902C48BF-DB5A-40CF-B959-D0861B5E35F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ey"/>
        </a:ext>
      </dgm:extLst>
    </dgm:pt>
    <dgm:pt modelId="{2809B507-097B-403E-8F91-BFC3F5878588}" type="pres">
      <dgm:prSet presAssocID="{902C48BF-DB5A-40CF-B959-D0861B5E35FA}" presName="spaceRect" presStyleCnt="0"/>
      <dgm:spPr/>
    </dgm:pt>
    <dgm:pt modelId="{91576003-E8C2-403D-A849-D86740F824CA}" type="pres">
      <dgm:prSet presAssocID="{902C48BF-DB5A-40CF-B959-D0861B5E35FA}" presName="parTx" presStyleLbl="revTx" presStyleIdx="1" presStyleCnt="3">
        <dgm:presLayoutVars>
          <dgm:chMax val="0"/>
          <dgm:chPref val="0"/>
        </dgm:presLayoutVars>
      </dgm:prSet>
      <dgm:spPr/>
    </dgm:pt>
    <dgm:pt modelId="{41F34987-2DA6-4D32-9BBD-120B56F36C96}" type="pres">
      <dgm:prSet presAssocID="{132FAE37-A34C-429E-AFD0-1A065C7784BD}" presName="sibTrans" presStyleCnt="0"/>
      <dgm:spPr/>
    </dgm:pt>
    <dgm:pt modelId="{641CB783-7782-4275-8A50-16B80B9EF24C}" type="pres">
      <dgm:prSet presAssocID="{42220859-06A5-41E4-A2E6-B325602B9CDB}" presName="compNode" presStyleCnt="0"/>
      <dgm:spPr/>
    </dgm:pt>
    <dgm:pt modelId="{FBE9041D-BAE7-4EA1-96DE-74F5F19A94E9}" type="pres">
      <dgm:prSet presAssocID="{42220859-06A5-41E4-A2E6-B325602B9CDB}" presName="bgRect" presStyleLbl="bgShp" presStyleIdx="2" presStyleCnt="3"/>
      <dgm:spPr/>
    </dgm:pt>
    <dgm:pt modelId="{8EFC845F-511D-4A5B-BA04-63047DBCC2CE}" type="pres">
      <dgm:prSet presAssocID="{42220859-06A5-41E4-A2E6-B325602B9CD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88779BD3-507B-468A-9E16-FAF229D2655A}" type="pres">
      <dgm:prSet presAssocID="{42220859-06A5-41E4-A2E6-B325602B9CDB}" presName="spaceRect" presStyleCnt="0"/>
      <dgm:spPr/>
    </dgm:pt>
    <dgm:pt modelId="{FFF7251A-DF03-47B7-855C-5A46BBD29FDC}" type="pres">
      <dgm:prSet presAssocID="{42220859-06A5-41E4-A2E6-B325602B9CDB}" presName="parTx" presStyleLbl="revTx" presStyleIdx="2" presStyleCnt="3">
        <dgm:presLayoutVars>
          <dgm:chMax val="0"/>
          <dgm:chPref val="0"/>
        </dgm:presLayoutVars>
      </dgm:prSet>
      <dgm:spPr/>
    </dgm:pt>
  </dgm:ptLst>
  <dgm:cxnLst>
    <dgm:cxn modelId="{3C514370-BC4B-4D77-BBC3-8E0C7B4BFDBC}" type="presOf" srcId="{9415A248-6C4E-48C6-9A94-E6B7A595C77A}" destId="{C079B5E2-3F80-42E9-9EBD-31D0C0C17290}" srcOrd="0" destOrd="0" presId="urn:microsoft.com/office/officeart/2018/2/layout/IconVerticalSolidList"/>
    <dgm:cxn modelId="{301C0AB5-DF23-4954-BBF1-747C1EDB6E06}" type="presOf" srcId="{902C48BF-DB5A-40CF-B959-D0861B5E35FA}" destId="{91576003-E8C2-403D-A849-D86740F824CA}" srcOrd="0" destOrd="0" presId="urn:microsoft.com/office/officeart/2018/2/layout/IconVerticalSolidList"/>
    <dgm:cxn modelId="{397C4BB5-3FFB-4C8B-8629-3CEA8145F07D}" type="presOf" srcId="{8B366031-D3FA-4B8C-8A7C-0A9CB3AAB860}" destId="{1FC2894E-8169-4F18-9C05-78E04AD82912}" srcOrd="0" destOrd="0" presId="urn:microsoft.com/office/officeart/2018/2/layout/IconVerticalSolidList"/>
    <dgm:cxn modelId="{2CA5A5B9-2C44-450C-8E96-F2CC2451DA7B}" srcId="{8B366031-D3FA-4B8C-8A7C-0A9CB3AAB860}" destId="{902C48BF-DB5A-40CF-B959-D0861B5E35FA}" srcOrd="1" destOrd="0" parTransId="{BC95D6AD-34E8-4603-8619-3A80A6451067}" sibTransId="{132FAE37-A34C-429E-AFD0-1A065C7784BD}"/>
    <dgm:cxn modelId="{5F6B51CF-D4B1-42B4-9D7B-C889F3AEB9F4}" srcId="{8B366031-D3FA-4B8C-8A7C-0A9CB3AAB860}" destId="{42220859-06A5-41E4-A2E6-B325602B9CDB}" srcOrd="2" destOrd="0" parTransId="{A97EC00F-6BD0-47F8-B329-AD6E30470588}" sibTransId="{76578606-B3DB-4892-9C26-6B3CBD00A6CE}"/>
    <dgm:cxn modelId="{B3F77DFB-87AF-4039-B282-53E923DF4693}" type="presOf" srcId="{42220859-06A5-41E4-A2E6-B325602B9CDB}" destId="{FFF7251A-DF03-47B7-855C-5A46BBD29FDC}" srcOrd="0" destOrd="0" presId="urn:microsoft.com/office/officeart/2018/2/layout/IconVerticalSolidList"/>
    <dgm:cxn modelId="{BA48D0FF-66DD-44BF-81DF-F201C92F2638}" srcId="{8B366031-D3FA-4B8C-8A7C-0A9CB3AAB860}" destId="{9415A248-6C4E-48C6-9A94-E6B7A595C77A}" srcOrd="0" destOrd="0" parTransId="{F44EA16C-F0BE-4BFC-9081-35F2964170E9}" sibTransId="{77B755B4-C243-4003-8EDE-E48C6B8A4934}"/>
    <dgm:cxn modelId="{7217EFE1-20EF-428A-B42D-74DB05574FC2}" type="presParOf" srcId="{1FC2894E-8169-4F18-9C05-78E04AD82912}" destId="{F66510CB-F94A-4159-B688-1BBB83DC79AB}" srcOrd="0" destOrd="0" presId="urn:microsoft.com/office/officeart/2018/2/layout/IconVerticalSolidList"/>
    <dgm:cxn modelId="{53E9B52D-C380-4CA9-A4ED-FEA8B9D529CF}" type="presParOf" srcId="{F66510CB-F94A-4159-B688-1BBB83DC79AB}" destId="{D3624D70-327A-4A4E-A38D-0D0FF5A4473A}" srcOrd="0" destOrd="0" presId="urn:microsoft.com/office/officeart/2018/2/layout/IconVerticalSolidList"/>
    <dgm:cxn modelId="{CCF5E926-3EF4-4418-98D5-B767EE032AC5}" type="presParOf" srcId="{F66510CB-F94A-4159-B688-1BBB83DC79AB}" destId="{82298B31-B6D0-4B5E-AC07-8C84A8744126}" srcOrd="1" destOrd="0" presId="urn:microsoft.com/office/officeart/2018/2/layout/IconVerticalSolidList"/>
    <dgm:cxn modelId="{7459EEB7-A4A5-4167-ABE6-D0F68E8D29CB}" type="presParOf" srcId="{F66510CB-F94A-4159-B688-1BBB83DC79AB}" destId="{3629B39A-49AB-4EE5-BD4D-32793C461C44}" srcOrd="2" destOrd="0" presId="urn:microsoft.com/office/officeart/2018/2/layout/IconVerticalSolidList"/>
    <dgm:cxn modelId="{45A4AA0C-B216-43DC-B817-4BAA914C269D}" type="presParOf" srcId="{F66510CB-F94A-4159-B688-1BBB83DC79AB}" destId="{C079B5E2-3F80-42E9-9EBD-31D0C0C17290}" srcOrd="3" destOrd="0" presId="urn:microsoft.com/office/officeart/2018/2/layout/IconVerticalSolidList"/>
    <dgm:cxn modelId="{A5A7523A-C0AF-4464-98F4-B96496AD2150}" type="presParOf" srcId="{1FC2894E-8169-4F18-9C05-78E04AD82912}" destId="{2623DC40-A66A-4429-977C-3E152EEE3DDB}" srcOrd="1" destOrd="0" presId="urn:microsoft.com/office/officeart/2018/2/layout/IconVerticalSolidList"/>
    <dgm:cxn modelId="{22A738C2-B265-4028-BD39-49D725096148}" type="presParOf" srcId="{1FC2894E-8169-4F18-9C05-78E04AD82912}" destId="{235FF5B9-BCB5-420C-A61C-DEE9241E99C0}" srcOrd="2" destOrd="0" presId="urn:microsoft.com/office/officeart/2018/2/layout/IconVerticalSolidList"/>
    <dgm:cxn modelId="{929AA14C-41D8-401F-B76C-DD8849192838}" type="presParOf" srcId="{235FF5B9-BCB5-420C-A61C-DEE9241E99C0}" destId="{A2AC7B32-B35E-41AF-A936-3677A9075BA4}" srcOrd="0" destOrd="0" presId="urn:microsoft.com/office/officeart/2018/2/layout/IconVerticalSolidList"/>
    <dgm:cxn modelId="{3398F309-DF8C-4AB0-A5EE-0946FD92B9FC}" type="presParOf" srcId="{235FF5B9-BCB5-420C-A61C-DEE9241E99C0}" destId="{F10B1513-D0E9-45FB-976F-5E0EC852D820}" srcOrd="1" destOrd="0" presId="urn:microsoft.com/office/officeart/2018/2/layout/IconVerticalSolidList"/>
    <dgm:cxn modelId="{66013082-605C-48A4-A73E-3624A823D5C2}" type="presParOf" srcId="{235FF5B9-BCB5-420C-A61C-DEE9241E99C0}" destId="{2809B507-097B-403E-8F91-BFC3F5878588}" srcOrd="2" destOrd="0" presId="urn:microsoft.com/office/officeart/2018/2/layout/IconVerticalSolidList"/>
    <dgm:cxn modelId="{04C9E9FE-B5EB-48BC-A03E-6A964A622200}" type="presParOf" srcId="{235FF5B9-BCB5-420C-A61C-DEE9241E99C0}" destId="{91576003-E8C2-403D-A849-D86740F824CA}" srcOrd="3" destOrd="0" presId="urn:microsoft.com/office/officeart/2018/2/layout/IconVerticalSolidList"/>
    <dgm:cxn modelId="{28E62808-18E8-41FC-B3C3-9432B992723D}" type="presParOf" srcId="{1FC2894E-8169-4F18-9C05-78E04AD82912}" destId="{41F34987-2DA6-4D32-9BBD-120B56F36C96}" srcOrd="3" destOrd="0" presId="urn:microsoft.com/office/officeart/2018/2/layout/IconVerticalSolidList"/>
    <dgm:cxn modelId="{EAC012B0-DD8D-48F4-82D0-ABDEE6B423C6}" type="presParOf" srcId="{1FC2894E-8169-4F18-9C05-78E04AD82912}" destId="{641CB783-7782-4275-8A50-16B80B9EF24C}" srcOrd="4" destOrd="0" presId="urn:microsoft.com/office/officeart/2018/2/layout/IconVerticalSolidList"/>
    <dgm:cxn modelId="{3061E804-5449-4EDD-BF89-50823702F20E}" type="presParOf" srcId="{641CB783-7782-4275-8A50-16B80B9EF24C}" destId="{FBE9041D-BAE7-4EA1-96DE-74F5F19A94E9}" srcOrd="0" destOrd="0" presId="urn:microsoft.com/office/officeart/2018/2/layout/IconVerticalSolidList"/>
    <dgm:cxn modelId="{B9B32AE0-CFA4-4902-B44D-8827A06D7F46}" type="presParOf" srcId="{641CB783-7782-4275-8A50-16B80B9EF24C}" destId="{8EFC845F-511D-4A5B-BA04-63047DBCC2CE}" srcOrd="1" destOrd="0" presId="urn:microsoft.com/office/officeart/2018/2/layout/IconVerticalSolidList"/>
    <dgm:cxn modelId="{107DF1CD-6F23-459C-B564-7B1D1F9B4C48}" type="presParOf" srcId="{641CB783-7782-4275-8A50-16B80B9EF24C}" destId="{88779BD3-507B-468A-9E16-FAF229D2655A}" srcOrd="2" destOrd="0" presId="urn:microsoft.com/office/officeart/2018/2/layout/IconVerticalSolidList"/>
    <dgm:cxn modelId="{1FD4E2CE-06D9-49B9-8F17-B1FECAB557D9}" type="presParOf" srcId="{641CB783-7782-4275-8A50-16B80B9EF24C}" destId="{FFF7251A-DF03-47B7-855C-5A46BBD29FD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22768C-16BA-4EBB-AE4A-7A2BD036DF3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D6FF4BB-C252-4E1B-A203-21B2BE430D72}">
      <dgm:prSet custT="1"/>
      <dgm:spPr/>
      <dgm:t>
        <a:bodyPr/>
        <a:lstStyle/>
        <a:p>
          <a:pPr>
            <a:lnSpc>
              <a:spcPct val="100000"/>
            </a:lnSpc>
          </a:pPr>
          <a:r>
            <a:rPr lang="en-GB" sz="2400" dirty="0"/>
            <a:t>Impact on guest convenience and engagement</a:t>
          </a:r>
          <a:endParaRPr lang="en-US" sz="2400" dirty="0"/>
        </a:p>
      </dgm:t>
    </dgm:pt>
    <dgm:pt modelId="{D738CB22-1DE1-40C5-B3FA-C47F9E133AAE}" type="parTrans" cxnId="{C032CE31-FDD4-4442-9807-C779DDE95D4B}">
      <dgm:prSet/>
      <dgm:spPr/>
      <dgm:t>
        <a:bodyPr/>
        <a:lstStyle/>
        <a:p>
          <a:endParaRPr lang="en-US" sz="2400"/>
        </a:p>
      </dgm:t>
    </dgm:pt>
    <dgm:pt modelId="{BD70112B-5A5D-4EC9-90CC-184DD8BEBCDB}" type="sibTrans" cxnId="{C032CE31-FDD4-4442-9807-C779DDE95D4B}">
      <dgm:prSet/>
      <dgm:spPr/>
      <dgm:t>
        <a:bodyPr/>
        <a:lstStyle/>
        <a:p>
          <a:endParaRPr lang="en-US" sz="2400"/>
        </a:p>
      </dgm:t>
    </dgm:pt>
    <dgm:pt modelId="{7625A752-382C-4342-9118-BAFDCE5BB283}">
      <dgm:prSet custT="1"/>
      <dgm:spPr/>
      <dgm:t>
        <a:bodyPr/>
        <a:lstStyle/>
        <a:p>
          <a:pPr>
            <a:lnSpc>
              <a:spcPct val="100000"/>
            </a:lnSpc>
          </a:pPr>
          <a:r>
            <a:rPr lang="en-GB" sz="2400" dirty="0"/>
            <a:t>Features: seamless check-in/check-out, real-time service requests, billing (</a:t>
          </a:r>
          <a:r>
            <a:rPr lang="en-GB" sz="2400" dirty="0" err="1"/>
            <a:t>Bilihgan</a:t>
          </a:r>
          <a:r>
            <a:rPr lang="en-GB" sz="2400" dirty="0"/>
            <a:t> et. al., 2016)</a:t>
          </a:r>
          <a:endParaRPr lang="en-US" sz="2400" dirty="0"/>
        </a:p>
      </dgm:t>
    </dgm:pt>
    <dgm:pt modelId="{4231965B-10B0-4091-87BC-66EA2F1B6549}" type="parTrans" cxnId="{80DC3E74-1084-44F0-BC3C-AAE41D934031}">
      <dgm:prSet/>
      <dgm:spPr/>
      <dgm:t>
        <a:bodyPr/>
        <a:lstStyle/>
        <a:p>
          <a:endParaRPr lang="en-US" sz="2400"/>
        </a:p>
      </dgm:t>
    </dgm:pt>
    <dgm:pt modelId="{BDA897CC-F1B9-4DB7-BD45-1D7C2708C174}" type="sibTrans" cxnId="{80DC3E74-1084-44F0-BC3C-AAE41D934031}">
      <dgm:prSet/>
      <dgm:spPr/>
      <dgm:t>
        <a:bodyPr/>
        <a:lstStyle/>
        <a:p>
          <a:endParaRPr lang="en-US" sz="2400"/>
        </a:p>
      </dgm:t>
    </dgm:pt>
    <dgm:pt modelId="{0926E45F-F2DC-43AE-A5B7-FD9FDF87377B}" type="pres">
      <dgm:prSet presAssocID="{2B22768C-16BA-4EBB-AE4A-7A2BD036DF37}" presName="root" presStyleCnt="0">
        <dgm:presLayoutVars>
          <dgm:dir/>
          <dgm:resizeHandles val="exact"/>
        </dgm:presLayoutVars>
      </dgm:prSet>
      <dgm:spPr/>
    </dgm:pt>
    <dgm:pt modelId="{ED75F1E8-F5FD-47D0-B767-00C395E58BB8}" type="pres">
      <dgm:prSet presAssocID="{CD6FF4BB-C252-4E1B-A203-21B2BE430D72}" presName="compNode" presStyleCnt="0"/>
      <dgm:spPr/>
    </dgm:pt>
    <dgm:pt modelId="{9A863D5E-E448-4402-B94E-2029C91854CD}" type="pres">
      <dgm:prSet presAssocID="{CD6FF4BB-C252-4E1B-A203-21B2BE430D7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A45231C0-2406-4F5B-8FD2-BC27A8D45421}" type="pres">
      <dgm:prSet presAssocID="{CD6FF4BB-C252-4E1B-A203-21B2BE430D72}" presName="spaceRect" presStyleCnt="0"/>
      <dgm:spPr/>
    </dgm:pt>
    <dgm:pt modelId="{A6159D5C-1202-42EA-B430-69A6222F5A7D}" type="pres">
      <dgm:prSet presAssocID="{CD6FF4BB-C252-4E1B-A203-21B2BE430D72}" presName="textRect" presStyleLbl="revTx" presStyleIdx="0" presStyleCnt="2">
        <dgm:presLayoutVars>
          <dgm:chMax val="1"/>
          <dgm:chPref val="1"/>
        </dgm:presLayoutVars>
      </dgm:prSet>
      <dgm:spPr/>
    </dgm:pt>
    <dgm:pt modelId="{E928179A-4FAA-4BA5-9532-0DCF1008DDC2}" type="pres">
      <dgm:prSet presAssocID="{BD70112B-5A5D-4EC9-90CC-184DD8BEBCDB}" presName="sibTrans" presStyleCnt="0"/>
      <dgm:spPr/>
    </dgm:pt>
    <dgm:pt modelId="{78146FE2-A0C5-4B18-8158-FF89E3BA4118}" type="pres">
      <dgm:prSet presAssocID="{7625A752-382C-4342-9118-BAFDCE5BB283}" presName="compNode" presStyleCnt="0"/>
      <dgm:spPr/>
    </dgm:pt>
    <dgm:pt modelId="{0F36BB5D-2421-4364-B7CB-97C0E668F283}" type="pres">
      <dgm:prSet presAssocID="{7625A752-382C-4342-9118-BAFDCE5BB28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redit card"/>
        </a:ext>
      </dgm:extLst>
    </dgm:pt>
    <dgm:pt modelId="{8C0041C4-941C-4B1F-9276-1626617D7FED}" type="pres">
      <dgm:prSet presAssocID="{7625A752-382C-4342-9118-BAFDCE5BB283}" presName="spaceRect" presStyleCnt="0"/>
      <dgm:spPr/>
    </dgm:pt>
    <dgm:pt modelId="{7A6F1594-63E8-425E-BDDD-5218440E7D55}" type="pres">
      <dgm:prSet presAssocID="{7625A752-382C-4342-9118-BAFDCE5BB283}" presName="textRect" presStyleLbl="revTx" presStyleIdx="1" presStyleCnt="2">
        <dgm:presLayoutVars>
          <dgm:chMax val="1"/>
          <dgm:chPref val="1"/>
        </dgm:presLayoutVars>
      </dgm:prSet>
      <dgm:spPr/>
    </dgm:pt>
  </dgm:ptLst>
  <dgm:cxnLst>
    <dgm:cxn modelId="{4FCF490C-F27A-4C89-8899-A251175FCD8F}" type="presOf" srcId="{7625A752-382C-4342-9118-BAFDCE5BB283}" destId="{7A6F1594-63E8-425E-BDDD-5218440E7D55}" srcOrd="0" destOrd="0" presId="urn:microsoft.com/office/officeart/2018/2/layout/IconLabelList"/>
    <dgm:cxn modelId="{C032CE31-FDD4-4442-9807-C779DDE95D4B}" srcId="{2B22768C-16BA-4EBB-AE4A-7A2BD036DF37}" destId="{CD6FF4BB-C252-4E1B-A203-21B2BE430D72}" srcOrd="0" destOrd="0" parTransId="{D738CB22-1DE1-40C5-B3FA-C47F9E133AAE}" sibTransId="{BD70112B-5A5D-4EC9-90CC-184DD8BEBCDB}"/>
    <dgm:cxn modelId="{62BB683F-7A9A-442E-BE5B-B9343F60CE0E}" type="presOf" srcId="{CD6FF4BB-C252-4E1B-A203-21B2BE430D72}" destId="{A6159D5C-1202-42EA-B430-69A6222F5A7D}" srcOrd="0" destOrd="0" presId="urn:microsoft.com/office/officeart/2018/2/layout/IconLabelList"/>
    <dgm:cxn modelId="{80DC3E74-1084-44F0-BC3C-AAE41D934031}" srcId="{2B22768C-16BA-4EBB-AE4A-7A2BD036DF37}" destId="{7625A752-382C-4342-9118-BAFDCE5BB283}" srcOrd="1" destOrd="0" parTransId="{4231965B-10B0-4091-87BC-66EA2F1B6549}" sibTransId="{BDA897CC-F1B9-4DB7-BD45-1D7C2708C174}"/>
    <dgm:cxn modelId="{884A9F78-22F1-42FD-B2F4-EE35A74CB3CF}" type="presOf" srcId="{2B22768C-16BA-4EBB-AE4A-7A2BD036DF37}" destId="{0926E45F-F2DC-43AE-A5B7-FD9FDF87377B}" srcOrd="0" destOrd="0" presId="urn:microsoft.com/office/officeart/2018/2/layout/IconLabelList"/>
    <dgm:cxn modelId="{A50AB327-0026-4E4C-9198-7124FB72B6E1}" type="presParOf" srcId="{0926E45F-F2DC-43AE-A5B7-FD9FDF87377B}" destId="{ED75F1E8-F5FD-47D0-B767-00C395E58BB8}" srcOrd="0" destOrd="0" presId="urn:microsoft.com/office/officeart/2018/2/layout/IconLabelList"/>
    <dgm:cxn modelId="{23F14910-F751-4C0F-8833-DCF136BE53CB}" type="presParOf" srcId="{ED75F1E8-F5FD-47D0-B767-00C395E58BB8}" destId="{9A863D5E-E448-4402-B94E-2029C91854CD}" srcOrd="0" destOrd="0" presId="urn:microsoft.com/office/officeart/2018/2/layout/IconLabelList"/>
    <dgm:cxn modelId="{2FBF209F-A361-4453-AA72-0D42F99940E3}" type="presParOf" srcId="{ED75F1E8-F5FD-47D0-B767-00C395E58BB8}" destId="{A45231C0-2406-4F5B-8FD2-BC27A8D45421}" srcOrd="1" destOrd="0" presId="urn:microsoft.com/office/officeart/2018/2/layout/IconLabelList"/>
    <dgm:cxn modelId="{85D92870-58B3-4178-8F99-B7DD7866D2AD}" type="presParOf" srcId="{ED75F1E8-F5FD-47D0-B767-00C395E58BB8}" destId="{A6159D5C-1202-42EA-B430-69A6222F5A7D}" srcOrd="2" destOrd="0" presId="urn:microsoft.com/office/officeart/2018/2/layout/IconLabelList"/>
    <dgm:cxn modelId="{AF9FB36A-7249-40D2-95F2-CD6460DB1155}" type="presParOf" srcId="{0926E45F-F2DC-43AE-A5B7-FD9FDF87377B}" destId="{E928179A-4FAA-4BA5-9532-0DCF1008DDC2}" srcOrd="1" destOrd="0" presId="urn:microsoft.com/office/officeart/2018/2/layout/IconLabelList"/>
    <dgm:cxn modelId="{AEF79796-778B-4B56-AFAE-D844251D05A3}" type="presParOf" srcId="{0926E45F-F2DC-43AE-A5B7-FD9FDF87377B}" destId="{78146FE2-A0C5-4B18-8158-FF89E3BA4118}" srcOrd="2" destOrd="0" presId="urn:microsoft.com/office/officeart/2018/2/layout/IconLabelList"/>
    <dgm:cxn modelId="{61337426-DE7A-4392-A998-444FDB9EBC5E}" type="presParOf" srcId="{78146FE2-A0C5-4B18-8158-FF89E3BA4118}" destId="{0F36BB5D-2421-4364-B7CB-97C0E668F283}" srcOrd="0" destOrd="0" presId="urn:microsoft.com/office/officeart/2018/2/layout/IconLabelList"/>
    <dgm:cxn modelId="{533543A9-01D6-478F-AF88-BFA36A8B3564}" type="presParOf" srcId="{78146FE2-A0C5-4B18-8158-FF89E3BA4118}" destId="{8C0041C4-941C-4B1F-9276-1626617D7FED}" srcOrd="1" destOrd="0" presId="urn:microsoft.com/office/officeart/2018/2/layout/IconLabelList"/>
    <dgm:cxn modelId="{05AC78E0-A187-44C2-9622-DA45A12FC5F3}" type="presParOf" srcId="{78146FE2-A0C5-4B18-8158-FF89E3BA4118}" destId="{7A6F1594-63E8-425E-BDDD-5218440E7D5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438750-87EE-4126-B0A9-3A3B25C1B94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E59CEB65-E600-4505-B647-84B8421B0232}">
      <dgm:prSet custT="1"/>
      <dgm:spPr/>
      <dgm:t>
        <a:bodyPr/>
        <a:lstStyle/>
        <a:p>
          <a:pPr>
            <a:lnSpc>
              <a:spcPct val="100000"/>
            </a:lnSpc>
          </a:pPr>
          <a:r>
            <a:rPr lang="en-GB" sz="2400"/>
            <a:t>Advantages: enhanced security, reduced physical touchpoints, streamlined check-in process</a:t>
          </a:r>
          <a:endParaRPr lang="en-US" sz="2400"/>
        </a:p>
      </dgm:t>
    </dgm:pt>
    <dgm:pt modelId="{2276A34A-3305-4BFA-8FEE-5B7DB0026CB8}" type="parTrans" cxnId="{9301F1CE-E1D8-401A-9355-29DB7B379EF1}">
      <dgm:prSet/>
      <dgm:spPr/>
      <dgm:t>
        <a:bodyPr/>
        <a:lstStyle/>
        <a:p>
          <a:endParaRPr lang="en-US" sz="2400"/>
        </a:p>
      </dgm:t>
    </dgm:pt>
    <dgm:pt modelId="{0AF6BA9B-062F-4FDE-B206-0E1D75DAE873}" type="sibTrans" cxnId="{9301F1CE-E1D8-401A-9355-29DB7B379EF1}">
      <dgm:prSet/>
      <dgm:spPr/>
      <dgm:t>
        <a:bodyPr/>
        <a:lstStyle/>
        <a:p>
          <a:endParaRPr lang="en-US" sz="2400"/>
        </a:p>
      </dgm:t>
    </dgm:pt>
    <dgm:pt modelId="{BA7CBB47-0D5C-4B84-9BE5-FB5BC0108FD6}">
      <dgm:prSet custT="1"/>
      <dgm:spPr/>
      <dgm:t>
        <a:bodyPr/>
        <a:lstStyle/>
        <a:p>
          <a:pPr>
            <a:lnSpc>
              <a:spcPct val="100000"/>
            </a:lnSpc>
          </a:pPr>
          <a:r>
            <a:rPr lang="en-GB" sz="2400"/>
            <a:t>Technologies used: RFID, Bluetooth (Kasavana, 2017).</a:t>
          </a:r>
          <a:endParaRPr lang="en-US" sz="2400"/>
        </a:p>
      </dgm:t>
    </dgm:pt>
    <dgm:pt modelId="{A3241E35-E227-43C4-BB5D-1C6753A1FC20}" type="parTrans" cxnId="{5FC4FE14-7F06-40D1-91E3-6B82F1477878}">
      <dgm:prSet/>
      <dgm:spPr/>
      <dgm:t>
        <a:bodyPr/>
        <a:lstStyle/>
        <a:p>
          <a:endParaRPr lang="en-US" sz="2400"/>
        </a:p>
      </dgm:t>
    </dgm:pt>
    <dgm:pt modelId="{2E958124-D150-4360-94AD-53CA5F01F297}" type="sibTrans" cxnId="{5FC4FE14-7F06-40D1-91E3-6B82F1477878}">
      <dgm:prSet/>
      <dgm:spPr/>
      <dgm:t>
        <a:bodyPr/>
        <a:lstStyle/>
        <a:p>
          <a:endParaRPr lang="en-US" sz="2400"/>
        </a:p>
      </dgm:t>
    </dgm:pt>
    <dgm:pt modelId="{B2EB6BAD-2249-40A7-B5E1-17E2E10D26AC}" type="pres">
      <dgm:prSet presAssocID="{34438750-87EE-4126-B0A9-3A3B25C1B947}" presName="root" presStyleCnt="0">
        <dgm:presLayoutVars>
          <dgm:dir/>
          <dgm:resizeHandles val="exact"/>
        </dgm:presLayoutVars>
      </dgm:prSet>
      <dgm:spPr/>
    </dgm:pt>
    <dgm:pt modelId="{D713B953-646F-4564-8B1C-D6A16C4B67C4}" type="pres">
      <dgm:prSet presAssocID="{E59CEB65-E600-4505-B647-84B8421B0232}" presName="compNode" presStyleCnt="0"/>
      <dgm:spPr/>
    </dgm:pt>
    <dgm:pt modelId="{3D9A357F-36A1-4ABA-9954-023BF9BD26ED}" type="pres">
      <dgm:prSet presAssocID="{E59CEB65-E600-4505-B647-84B8421B023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nger Print"/>
        </a:ext>
      </dgm:extLst>
    </dgm:pt>
    <dgm:pt modelId="{F0F9B0F2-1C14-406F-BCF6-5576A0CB7596}" type="pres">
      <dgm:prSet presAssocID="{E59CEB65-E600-4505-B647-84B8421B0232}" presName="spaceRect" presStyleCnt="0"/>
      <dgm:spPr/>
    </dgm:pt>
    <dgm:pt modelId="{83092AA5-4D4B-4F7A-BEFE-3EE35E5ED704}" type="pres">
      <dgm:prSet presAssocID="{E59CEB65-E600-4505-B647-84B8421B0232}" presName="textRect" presStyleLbl="revTx" presStyleIdx="0" presStyleCnt="2">
        <dgm:presLayoutVars>
          <dgm:chMax val="1"/>
          <dgm:chPref val="1"/>
        </dgm:presLayoutVars>
      </dgm:prSet>
      <dgm:spPr/>
    </dgm:pt>
    <dgm:pt modelId="{69B582D0-7B65-41E4-8DCE-55B1257058E1}" type="pres">
      <dgm:prSet presAssocID="{0AF6BA9B-062F-4FDE-B206-0E1D75DAE873}" presName="sibTrans" presStyleCnt="0"/>
      <dgm:spPr/>
    </dgm:pt>
    <dgm:pt modelId="{1034F0C6-3104-437F-89EB-E86A59215BE6}" type="pres">
      <dgm:prSet presAssocID="{BA7CBB47-0D5C-4B84-9BE5-FB5BC0108FD6}" presName="compNode" presStyleCnt="0"/>
      <dgm:spPr/>
    </dgm:pt>
    <dgm:pt modelId="{BA6E7E9D-CCCA-4701-B412-DD4123C1101C}" type="pres">
      <dgm:prSet presAssocID="{BA7CBB47-0D5C-4B84-9BE5-FB5BC0108FD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luetooth"/>
        </a:ext>
      </dgm:extLst>
    </dgm:pt>
    <dgm:pt modelId="{F3C3BE18-3282-4680-A1CE-852F558600DD}" type="pres">
      <dgm:prSet presAssocID="{BA7CBB47-0D5C-4B84-9BE5-FB5BC0108FD6}" presName="spaceRect" presStyleCnt="0"/>
      <dgm:spPr/>
    </dgm:pt>
    <dgm:pt modelId="{7EFEE5DC-ACB9-4AB6-8004-0FE6D989EF24}" type="pres">
      <dgm:prSet presAssocID="{BA7CBB47-0D5C-4B84-9BE5-FB5BC0108FD6}" presName="textRect" presStyleLbl="revTx" presStyleIdx="1" presStyleCnt="2">
        <dgm:presLayoutVars>
          <dgm:chMax val="1"/>
          <dgm:chPref val="1"/>
        </dgm:presLayoutVars>
      </dgm:prSet>
      <dgm:spPr/>
    </dgm:pt>
  </dgm:ptLst>
  <dgm:cxnLst>
    <dgm:cxn modelId="{FF64F908-B52E-40D6-B507-E8719D59ABFE}" type="presOf" srcId="{E59CEB65-E600-4505-B647-84B8421B0232}" destId="{83092AA5-4D4B-4F7A-BEFE-3EE35E5ED704}" srcOrd="0" destOrd="0" presId="urn:microsoft.com/office/officeart/2018/2/layout/IconLabelList"/>
    <dgm:cxn modelId="{DB083D11-E068-4216-9153-9A85EC9063C6}" type="presOf" srcId="{34438750-87EE-4126-B0A9-3A3B25C1B947}" destId="{B2EB6BAD-2249-40A7-B5E1-17E2E10D26AC}" srcOrd="0" destOrd="0" presId="urn:microsoft.com/office/officeart/2018/2/layout/IconLabelList"/>
    <dgm:cxn modelId="{5FC4FE14-7F06-40D1-91E3-6B82F1477878}" srcId="{34438750-87EE-4126-B0A9-3A3B25C1B947}" destId="{BA7CBB47-0D5C-4B84-9BE5-FB5BC0108FD6}" srcOrd="1" destOrd="0" parTransId="{A3241E35-E227-43C4-BB5D-1C6753A1FC20}" sibTransId="{2E958124-D150-4360-94AD-53CA5F01F297}"/>
    <dgm:cxn modelId="{82ABDD6C-DD2F-4874-A7BF-0179C0845F1D}" type="presOf" srcId="{BA7CBB47-0D5C-4B84-9BE5-FB5BC0108FD6}" destId="{7EFEE5DC-ACB9-4AB6-8004-0FE6D989EF24}" srcOrd="0" destOrd="0" presId="urn:microsoft.com/office/officeart/2018/2/layout/IconLabelList"/>
    <dgm:cxn modelId="{9301F1CE-E1D8-401A-9355-29DB7B379EF1}" srcId="{34438750-87EE-4126-B0A9-3A3B25C1B947}" destId="{E59CEB65-E600-4505-B647-84B8421B0232}" srcOrd="0" destOrd="0" parTransId="{2276A34A-3305-4BFA-8FEE-5B7DB0026CB8}" sibTransId="{0AF6BA9B-062F-4FDE-B206-0E1D75DAE873}"/>
    <dgm:cxn modelId="{3ED478D3-9FA5-4380-A357-F651915D36F3}" type="presParOf" srcId="{B2EB6BAD-2249-40A7-B5E1-17E2E10D26AC}" destId="{D713B953-646F-4564-8B1C-D6A16C4B67C4}" srcOrd="0" destOrd="0" presId="urn:microsoft.com/office/officeart/2018/2/layout/IconLabelList"/>
    <dgm:cxn modelId="{7E58E509-A5B8-456A-87DD-48946A8BD28B}" type="presParOf" srcId="{D713B953-646F-4564-8B1C-D6A16C4B67C4}" destId="{3D9A357F-36A1-4ABA-9954-023BF9BD26ED}" srcOrd="0" destOrd="0" presId="urn:microsoft.com/office/officeart/2018/2/layout/IconLabelList"/>
    <dgm:cxn modelId="{B312E383-3508-4009-B2D7-53090ACD6392}" type="presParOf" srcId="{D713B953-646F-4564-8B1C-D6A16C4B67C4}" destId="{F0F9B0F2-1C14-406F-BCF6-5576A0CB7596}" srcOrd="1" destOrd="0" presId="urn:microsoft.com/office/officeart/2018/2/layout/IconLabelList"/>
    <dgm:cxn modelId="{917191EC-1B28-498E-A7F9-1ABFC411AD41}" type="presParOf" srcId="{D713B953-646F-4564-8B1C-D6A16C4B67C4}" destId="{83092AA5-4D4B-4F7A-BEFE-3EE35E5ED704}" srcOrd="2" destOrd="0" presId="urn:microsoft.com/office/officeart/2018/2/layout/IconLabelList"/>
    <dgm:cxn modelId="{D41A9D38-1066-47B5-84E9-A0B1118C9CC8}" type="presParOf" srcId="{B2EB6BAD-2249-40A7-B5E1-17E2E10D26AC}" destId="{69B582D0-7B65-41E4-8DCE-55B1257058E1}" srcOrd="1" destOrd="0" presId="urn:microsoft.com/office/officeart/2018/2/layout/IconLabelList"/>
    <dgm:cxn modelId="{AB3601DE-35B3-487F-894A-6FA9CAD1A54F}" type="presParOf" srcId="{B2EB6BAD-2249-40A7-B5E1-17E2E10D26AC}" destId="{1034F0C6-3104-437F-89EB-E86A59215BE6}" srcOrd="2" destOrd="0" presId="urn:microsoft.com/office/officeart/2018/2/layout/IconLabelList"/>
    <dgm:cxn modelId="{27D63005-AED6-470A-AF83-149A0C076F62}" type="presParOf" srcId="{1034F0C6-3104-437F-89EB-E86A59215BE6}" destId="{BA6E7E9D-CCCA-4701-B412-DD4123C1101C}" srcOrd="0" destOrd="0" presId="urn:microsoft.com/office/officeart/2018/2/layout/IconLabelList"/>
    <dgm:cxn modelId="{A79A91A4-1D3D-45AB-8ADC-46B7C8753ADC}" type="presParOf" srcId="{1034F0C6-3104-437F-89EB-E86A59215BE6}" destId="{F3C3BE18-3282-4680-A1CE-852F558600DD}" srcOrd="1" destOrd="0" presId="urn:microsoft.com/office/officeart/2018/2/layout/IconLabelList"/>
    <dgm:cxn modelId="{CE3FA367-962D-4FC7-B5BD-24124D0073FC}" type="presParOf" srcId="{1034F0C6-3104-437F-89EB-E86A59215BE6}" destId="{7EFEE5DC-ACB9-4AB6-8004-0FE6D989EF2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CF3004-E11E-45FF-88FD-1C6B6020328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98AA0D6A-9AF9-4702-9546-0186F769391D}">
      <dgm:prSet custT="1"/>
      <dgm:spPr/>
      <dgm:t>
        <a:bodyPr/>
        <a:lstStyle/>
        <a:p>
          <a:pPr>
            <a:lnSpc>
              <a:spcPct val="100000"/>
            </a:lnSpc>
            <a:defRPr cap="all"/>
          </a:pPr>
          <a:r>
            <a:rPr lang="en-GB" sz="2200"/>
            <a:t>Guest control over room settings: lighting, temperature, entertainment</a:t>
          </a:r>
          <a:endParaRPr lang="en-US" sz="2200"/>
        </a:p>
      </dgm:t>
    </dgm:pt>
    <dgm:pt modelId="{C7D7CC5C-C345-4F16-BDBE-01ACADD77FD0}" type="parTrans" cxnId="{8A2C779B-0C6B-4182-9937-A597C41A16B5}">
      <dgm:prSet/>
      <dgm:spPr/>
      <dgm:t>
        <a:bodyPr/>
        <a:lstStyle/>
        <a:p>
          <a:endParaRPr lang="en-US" sz="2200"/>
        </a:p>
      </dgm:t>
    </dgm:pt>
    <dgm:pt modelId="{00F66BB4-E14F-4245-844E-23ED786C66B1}" type="sibTrans" cxnId="{8A2C779B-0C6B-4182-9937-A597C41A16B5}">
      <dgm:prSet/>
      <dgm:spPr/>
      <dgm:t>
        <a:bodyPr/>
        <a:lstStyle/>
        <a:p>
          <a:endParaRPr lang="en-US" sz="2200"/>
        </a:p>
      </dgm:t>
    </dgm:pt>
    <dgm:pt modelId="{13F463E6-4394-4B31-98B4-9CDCF39BDE77}">
      <dgm:prSet custT="1"/>
      <dgm:spPr/>
      <dgm:t>
        <a:bodyPr/>
        <a:lstStyle/>
        <a:p>
          <a:pPr>
            <a:lnSpc>
              <a:spcPct val="100000"/>
            </a:lnSpc>
            <a:defRPr cap="all"/>
          </a:pPr>
          <a:r>
            <a:rPr lang="en-GB" sz="2200"/>
            <a:t>Enhanced comfort and satisfaction (Gretzel et al., 2015).</a:t>
          </a:r>
          <a:endParaRPr lang="en-US" sz="2200"/>
        </a:p>
      </dgm:t>
    </dgm:pt>
    <dgm:pt modelId="{3D5971A7-0FC0-489A-AEAC-FC647819CA29}" type="parTrans" cxnId="{512F8439-16D2-47EC-8358-EE9C0D6D7A40}">
      <dgm:prSet/>
      <dgm:spPr/>
      <dgm:t>
        <a:bodyPr/>
        <a:lstStyle/>
        <a:p>
          <a:endParaRPr lang="en-US" sz="2200"/>
        </a:p>
      </dgm:t>
    </dgm:pt>
    <dgm:pt modelId="{8FDBD570-03F6-407D-96C6-3AC0A141D804}" type="sibTrans" cxnId="{512F8439-16D2-47EC-8358-EE9C0D6D7A40}">
      <dgm:prSet/>
      <dgm:spPr/>
      <dgm:t>
        <a:bodyPr/>
        <a:lstStyle/>
        <a:p>
          <a:endParaRPr lang="en-US" sz="2200"/>
        </a:p>
      </dgm:t>
    </dgm:pt>
    <dgm:pt modelId="{2544762C-792D-4315-802D-DF10C8D4E9A2}" type="pres">
      <dgm:prSet presAssocID="{E2CF3004-E11E-45FF-88FD-1C6B6020328E}" presName="root" presStyleCnt="0">
        <dgm:presLayoutVars>
          <dgm:dir/>
          <dgm:resizeHandles val="exact"/>
        </dgm:presLayoutVars>
      </dgm:prSet>
      <dgm:spPr/>
    </dgm:pt>
    <dgm:pt modelId="{1796EFA9-3B4E-4374-A0F8-51E887D542DD}" type="pres">
      <dgm:prSet presAssocID="{98AA0D6A-9AF9-4702-9546-0186F769391D}" presName="compNode" presStyleCnt="0"/>
      <dgm:spPr/>
    </dgm:pt>
    <dgm:pt modelId="{A0CC7531-E71B-4411-9B5C-B9371A854E11}" type="pres">
      <dgm:prSet presAssocID="{98AA0D6A-9AF9-4702-9546-0186F769391D}" presName="iconBgRect" presStyleLbl="bgShp" presStyleIdx="0" presStyleCnt="2"/>
      <dgm:spPr/>
    </dgm:pt>
    <dgm:pt modelId="{8D83E8C6-32F0-4B4C-82BE-B3B5755BA9B2}" type="pres">
      <dgm:prSet presAssocID="{98AA0D6A-9AF9-4702-9546-0186F769391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an"/>
        </a:ext>
      </dgm:extLst>
    </dgm:pt>
    <dgm:pt modelId="{31DE45E8-5158-4106-96DA-8AD6AC92E440}" type="pres">
      <dgm:prSet presAssocID="{98AA0D6A-9AF9-4702-9546-0186F769391D}" presName="spaceRect" presStyleCnt="0"/>
      <dgm:spPr/>
    </dgm:pt>
    <dgm:pt modelId="{B6FCB6ED-EE7C-49FB-88FA-519C16A3955D}" type="pres">
      <dgm:prSet presAssocID="{98AA0D6A-9AF9-4702-9546-0186F769391D}" presName="textRect" presStyleLbl="revTx" presStyleIdx="0" presStyleCnt="2">
        <dgm:presLayoutVars>
          <dgm:chMax val="1"/>
          <dgm:chPref val="1"/>
        </dgm:presLayoutVars>
      </dgm:prSet>
      <dgm:spPr/>
    </dgm:pt>
    <dgm:pt modelId="{3F1F089F-C1AC-4CF2-A268-A67159DFF717}" type="pres">
      <dgm:prSet presAssocID="{00F66BB4-E14F-4245-844E-23ED786C66B1}" presName="sibTrans" presStyleCnt="0"/>
      <dgm:spPr/>
    </dgm:pt>
    <dgm:pt modelId="{6C4A0EB6-371F-4907-AC71-36E242AECBFE}" type="pres">
      <dgm:prSet presAssocID="{13F463E6-4394-4B31-98B4-9CDCF39BDE77}" presName="compNode" presStyleCnt="0"/>
      <dgm:spPr/>
    </dgm:pt>
    <dgm:pt modelId="{156EEBDD-DD18-4B80-8182-261A4647E8BC}" type="pres">
      <dgm:prSet presAssocID="{13F463E6-4394-4B31-98B4-9CDCF39BDE77}" presName="iconBgRect" presStyleLbl="bgShp" presStyleIdx="1" presStyleCnt="2"/>
      <dgm:spPr/>
    </dgm:pt>
    <dgm:pt modelId="{6E22F448-7783-4ECF-AAD4-764912F4B941}" type="pres">
      <dgm:prSet presAssocID="{13F463E6-4394-4B31-98B4-9CDCF39BDE7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el Face Outline"/>
        </a:ext>
      </dgm:extLst>
    </dgm:pt>
    <dgm:pt modelId="{F029933B-E6E7-44E7-8DE3-776F763C2D7D}" type="pres">
      <dgm:prSet presAssocID="{13F463E6-4394-4B31-98B4-9CDCF39BDE77}" presName="spaceRect" presStyleCnt="0"/>
      <dgm:spPr/>
    </dgm:pt>
    <dgm:pt modelId="{08E97BDD-FD8C-41C2-9FD1-62A3310410D3}" type="pres">
      <dgm:prSet presAssocID="{13F463E6-4394-4B31-98B4-9CDCF39BDE77}" presName="textRect" presStyleLbl="revTx" presStyleIdx="1" presStyleCnt="2">
        <dgm:presLayoutVars>
          <dgm:chMax val="1"/>
          <dgm:chPref val="1"/>
        </dgm:presLayoutVars>
      </dgm:prSet>
      <dgm:spPr/>
    </dgm:pt>
  </dgm:ptLst>
  <dgm:cxnLst>
    <dgm:cxn modelId="{512F8439-16D2-47EC-8358-EE9C0D6D7A40}" srcId="{E2CF3004-E11E-45FF-88FD-1C6B6020328E}" destId="{13F463E6-4394-4B31-98B4-9CDCF39BDE77}" srcOrd="1" destOrd="0" parTransId="{3D5971A7-0FC0-489A-AEAC-FC647819CA29}" sibTransId="{8FDBD570-03F6-407D-96C6-3AC0A141D804}"/>
    <dgm:cxn modelId="{1777856C-D92E-4F72-9F5A-CFB323802E6A}" type="presOf" srcId="{E2CF3004-E11E-45FF-88FD-1C6B6020328E}" destId="{2544762C-792D-4315-802D-DF10C8D4E9A2}" srcOrd="0" destOrd="0" presId="urn:microsoft.com/office/officeart/2018/5/layout/IconCircleLabelList"/>
    <dgm:cxn modelId="{89F9CA73-C51C-41A1-832B-40E35AACF55F}" type="presOf" srcId="{13F463E6-4394-4B31-98B4-9CDCF39BDE77}" destId="{08E97BDD-FD8C-41C2-9FD1-62A3310410D3}" srcOrd="0" destOrd="0" presId="urn:microsoft.com/office/officeart/2018/5/layout/IconCircleLabelList"/>
    <dgm:cxn modelId="{FBE34096-F7AF-462A-BADE-4611B9804834}" type="presOf" srcId="{98AA0D6A-9AF9-4702-9546-0186F769391D}" destId="{B6FCB6ED-EE7C-49FB-88FA-519C16A3955D}" srcOrd="0" destOrd="0" presId="urn:microsoft.com/office/officeart/2018/5/layout/IconCircleLabelList"/>
    <dgm:cxn modelId="{8A2C779B-0C6B-4182-9937-A597C41A16B5}" srcId="{E2CF3004-E11E-45FF-88FD-1C6B6020328E}" destId="{98AA0D6A-9AF9-4702-9546-0186F769391D}" srcOrd="0" destOrd="0" parTransId="{C7D7CC5C-C345-4F16-BDBE-01ACADD77FD0}" sibTransId="{00F66BB4-E14F-4245-844E-23ED786C66B1}"/>
    <dgm:cxn modelId="{46FB17AF-B261-4793-89C2-A7B3C1805AD5}" type="presParOf" srcId="{2544762C-792D-4315-802D-DF10C8D4E9A2}" destId="{1796EFA9-3B4E-4374-A0F8-51E887D542DD}" srcOrd="0" destOrd="0" presId="urn:microsoft.com/office/officeart/2018/5/layout/IconCircleLabelList"/>
    <dgm:cxn modelId="{D915D868-E575-452F-9F9D-BF4D8525A24D}" type="presParOf" srcId="{1796EFA9-3B4E-4374-A0F8-51E887D542DD}" destId="{A0CC7531-E71B-4411-9B5C-B9371A854E11}" srcOrd="0" destOrd="0" presId="urn:microsoft.com/office/officeart/2018/5/layout/IconCircleLabelList"/>
    <dgm:cxn modelId="{C09149E3-413E-4A64-B823-EC3987965290}" type="presParOf" srcId="{1796EFA9-3B4E-4374-A0F8-51E887D542DD}" destId="{8D83E8C6-32F0-4B4C-82BE-B3B5755BA9B2}" srcOrd="1" destOrd="0" presId="urn:microsoft.com/office/officeart/2018/5/layout/IconCircleLabelList"/>
    <dgm:cxn modelId="{16D3F623-4015-42EE-A0F5-8383616A9D26}" type="presParOf" srcId="{1796EFA9-3B4E-4374-A0F8-51E887D542DD}" destId="{31DE45E8-5158-4106-96DA-8AD6AC92E440}" srcOrd="2" destOrd="0" presId="urn:microsoft.com/office/officeart/2018/5/layout/IconCircleLabelList"/>
    <dgm:cxn modelId="{274011EE-B467-4AD7-8DEE-7CD05FE75508}" type="presParOf" srcId="{1796EFA9-3B4E-4374-A0F8-51E887D542DD}" destId="{B6FCB6ED-EE7C-49FB-88FA-519C16A3955D}" srcOrd="3" destOrd="0" presId="urn:microsoft.com/office/officeart/2018/5/layout/IconCircleLabelList"/>
    <dgm:cxn modelId="{9575213B-9A3A-4FB4-BB23-8D20705CC3FB}" type="presParOf" srcId="{2544762C-792D-4315-802D-DF10C8D4E9A2}" destId="{3F1F089F-C1AC-4CF2-A268-A67159DFF717}" srcOrd="1" destOrd="0" presId="urn:microsoft.com/office/officeart/2018/5/layout/IconCircleLabelList"/>
    <dgm:cxn modelId="{03A38BF3-657C-442A-A7A9-7C55D56DB58E}" type="presParOf" srcId="{2544762C-792D-4315-802D-DF10C8D4E9A2}" destId="{6C4A0EB6-371F-4907-AC71-36E242AECBFE}" srcOrd="2" destOrd="0" presId="urn:microsoft.com/office/officeart/2018/5/layout/IconCircleLabelList"/>
    <dgm:cxn modelId="{A1133A84-1315-45D6-8B8B-81624560516A}" type="presParOf" srcId="{6C4A0EB6-371F-4907-AC71-36E242AECBFE}" destId="{156EEBDD-DD18-4B80-8182-261A4647E8BC}" srcOrd="0" destOrd="0" presId="urn:microsoft.com/office/officeart/2018/5/layout/IconCircleLabelList"/>
    <dgm:cxn modelId="{9BEDFD92-A6D9-4A47-A486-B5B98C3D5A73}" type="presParOf" srcId="{6C4A0EB6-371F-4907-AC71-36E242AECBFE}" destId="{6E22F448-7783-4ECF-AAD4-764912F4B941}" srcOrd="1" destOrd="0" presId="urn:microsoft.com/office/officeart/2018/5/layout/IconCircleLabelList"/>
    <dgm:cxn modelId="{AC7D899D-BDF2-4DD8-B0B7-81ED42320326}" type="presParOf" srcId="{6C4A0EB6-371F-4907-AC71-36E242AECBFE}" destId="{F029933B-E6E7-44E7-8DE3-776F763C2D7D}" srcOrd="2" destOrd="0" presId="urn:microsoft.com/office/officeart/2018/5/layout/IconCircleLabelList"/>
    <dgm:cxn modelId="{A9FEF712-633D-4D40-B13A-EC31BFB31259}" type="presParOf" srcId="{6C4A0EB6-371F-4907-AC71-36E242AECBFE}" destId="{08E97BDD-FD8C-41C2-9FD1-62A3310410D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BD59DA-6AC5-4BF7-AE4D-1AE954B2515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7BB77466-6E3F-49C6-9EDE-6F289E6044C4}">
      <dgm:prSet custT="1"/>
      <dgm:spPr/>
      <dgm:t>
        <a:bodyPr/>
        <a:lstStyle/>
        <a:p>
          <a:pPr algn="just">
            <a:lnSpc>
              <a:spcPct val="100000"/>
            </a:lnSpc>
          </a:pPr>
          <a:r>
            <a:rPr lang="en-GB" sz="2400"/>
            <a:t>Automation of manual processes and resource reallocation</a:t>
          </a:r>
          <a:endParaRPr lang="en-US" sz="2400"/>
        </a:p>
      </dgm:t>
    </dgm:pt>
    <dgm:pt modelId="{37F7D05C-55B8-4B02-B8E1-DAEC35634238}" type="parTrans" cxnId="{091491C9-34F9-4FE5-8260-D69488114E5F}">
      <dgm:prSet/>
      <dgm:spPr/>
      <dgm:t>
        <a:bodyPr/>
        <a:lstStyle/>
        <a:p>
          <a:pPr algn="just"/>
          <a:endParaRPr lang="en-US" sz="2400"/>
        </a:p>
      </dgm:t>
    </dgm:pt>
    <dgm:pt modelId="{BFC5E835-46BA-4537-8574-D28FA662F23E}" type="sibTrans" cxnId="{091491C9-34F9-4FE5-8260-D69488114E5F}">
      <dgm:prSet/>
      <dgm:spPr/>
      <dgm:t>
        <a:bodyPr/>
        <a:lstStyle/>
        <a:p>
          <a:pPr algn="just">
            <a:lnSpc>
              <a:spcPct val="100000"/>
            </a:lnSpc>
          </a:pPr>
          <a:endParaRPr lang="en-US" sz="2400"/>
        </a:p>
      </dgm:t>
    </dgm:pt>
    <dgm:pt modelId="{A896098F-62AE-4897-BD8B-3A8A9F83214C}">
      <dgm:prSet custT="1"/>
      <dgm:spPr/>
      <dgm:t>
        <a:bodyPr/>
        <a:lstStyle/>
        <a:p>
          <a:pPr algn="just">
            <a:lnSpc>
              <a:spcPct val="100000"/>
            </a:lnSpc>
          </a:pPr>
          <a:r>
            <a:rPr lang="en-GB" sz="2400" dirty="0"/>
            <a:t>Energy management and cost savings (Law et al., 2019)</a:t>
          </a:r>
          <a:endParaRPr lang="en-US" sz="2400" dirty="0"/>
        </a:p>
      </dgm:t>
    </dgm:pt>
    <dgm:pt modelId="{F915DB27-ECD2-4CFD-B8E5-C32BEDF7B2A2}" type="parTrans" cxnId="{D3AC11DF-2B53-4F6A-8B40-C8EF2185F097}">
      <dgm:prSet/>
      <dgm:spPr/>
      <dgm:t>
        <a:bodyPr/>
        <a:lstStyle/>
        <a:p>
          <a:pPr algn="just"/>
          <a:endParaRPr lang="en-US" sz="2400"/>
        </a:p>
      </dgm:t>
    </dgm:pt>
    <dgm:pt modelId="{8ED43C32-A52A-43BF-8DEA-2758D187A6F4}" type="sibTrans" cxnId="{D3AC11DF-2B53-4F6A-8B40-C8EF2185F097}">
      <dgm:prSet/>
      <dgm:spPr/>
      <dgm:t>
        <a:bodyPr/>
        <a:lstStyle/>
        <a:p>
          <a:pPr algn="just"/>
          <a:endParaRPr lang="en-US" sz="2400"/>
        </a:p>
      </dgm:t>
    </dgm:pt>
    <dgm:pt modelId="{DDC089B8-03D2-43E5-B4D6-00E9D9DBC0EB}" type="pres">
      <dgm:prSet presAssocID="{36BD59DA-6AC5-4BF7-AE4D-1AE954B25152}" presName="root" presStyleCnt="0">
        <dgm:presLayoutVars>
          <dgm:dir/>
          <dgm:resizeHandles val="exact"/>
        </dgm:presLayoutVars>
      </dgm:prSet>
      <dgm:spPr/>
    </dgm:pt>
    <dgm:pt modelId="{EDF19CA9-6651-4205-A0C6-E4E4B8F3BA79}" type="pres">
      <dgm:prSet presAssocID="{36BD59DA-6AC5-4BF7-AE4D-1AE954B25152}" presName="container" presStyleCnt="0">
        <dgm:presLayoutVars>
          <dgm:dir/>
          <dgm:resizeHandles val="exact"/>
        </dgm:presLayoutVars>
      </dgm:prSet>
      <dgm:spPr/>
    </dgm:pt>
    <dgm:pt modelId="{AAE81898-7B0F-4436-BF89-F7F20D228DC8}" type="pres">
      <dgm:prSet presAssocID="{7BB77466-6E3F-49C6-9EDE-6F289E6044C4}" presName="compNode" presStyleCnt="0"/>
      <dgm:spPr/>
    </dgm:pt>
    <dgm:pt modelId="{17E33D33-E63A-4A8A-A924-FB709BC4C00C}" type="pres">
      <dgm:prSet presAssocID="{7BB77466-6E3F-49C6-9EDE-6F289E6044C4}" presName="iconBgRect" presStyleLbl="bgShp" presStyleIdx="0" presStyleCnt="2"/>
      <dgm:spPr/>
    </dgm:pt>
    <dgm:pt modelId="{DC853883-F8E1-4E8E-B7B5-9617DB76B633}" type="pres">
      <dgm:prSet presAssocID="{7BB77466-6E3F-49C6-9EDE-6F289E6044C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73F7C03A-DEBB-4F02-9702-1016C477576D}" type="pres">
      <dgm:prSet presAssocID="{7BB77466-6E3F-49C6-9EDE-6F289E6044C4}" presName="spaceRect" presStyleCnt="0"/>
      <dgm:spPr/>
    </dgm:pt>
    <dgm:pt modelId="{C72E14B2-5685-425C-A32F-283E75A2DC94}" type="pres">
      <dgm:prSet presAssocID="{7BB77466-6E3F-49C6-9EDE-6F289E6044C4}" presName="textRect" presStyleLbl="revTx" presStyleIdx="0" presStyleCnt="2">
        <dgm:presLayoutVars>
          <dgm:chMax val="1"/>
          <dgm:chPref val="1"/>
        </dgm:presLayoutVars>
      </dgm:prSet>
      <dgm:spPr/>
    </dgm:pt>
    <dgm:pt modelId="{F6425845-E005-428C-89D4-81A0A7143C25}" type="pres">
      <dgm:prSet presAssocID="{BFC5E835-46BA-4537-8574-D28FA662F23E}" presName="sibTrans" presStyleLbl="sibTrans2D1" presStyleIdx="0" presStyleCnt="0"/>
      <dgm:spPr/>
    </dgm:pt>
    <dgm:pt modelId="{50E6A4C5-16A0-43E1-B7B8-8AAF48223A3E}" type="pres">
      <dgm:prSet presAssocID="{A896098F-62AE-4897-BD8B-3A8A9F83214C}" presName="compNode" presStyleCnt="0"/>
      <dgm:spPr/>
    </dgm:pt>
    <dgm:pt modelId="{71A63541-1CA5-4E5F-8280-B421DC116727}" type="pres">
      <dgm:prSet presAssocID="{A896098F-62AE-4897-BD8B-3A8A9F83214C}" presName="iconBgRect" presStyleLbl="bgShp" presStyleIdx="1" presStyleCnt="2"/>
      <dgm:spPr/>
    </dgm:pt>
    <dgm:pt modelId="{F7EB64F2-D489-4BC4-BD6F-77FDA9E3F0CF}" type="pres">
      <dgm:prSet presAssocID="{A896098F-62AE-4897-BD8B-3A8A9F83214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iggy Bank"/>
        </a:ext>
      </dgm:extLst>
    </dgm:pt>
    <dgm:pt modelId="{979C2F70-72BC-42A2-8D9C-070ACEB714BA}" type="pres">
      <dgm:prSet presAssocID="{A896098F-62AE-4897-BD8B-3A8A9F83214C}" presName="spaceRect" presStyleCnt="0"/>
      <dgm:spPr/>
    </dgm:pt>
    <dgm:pt modelId="{6390516A-51F8-4FD8-9E4D-4E847FB6603D}" type="pres">
      <dgm:prSet presAssocID="{A896098F-62AE-4897-BD8B-3A8A9F83214C}" presName="textRect" presStyleLbl="revTx" presStyleIdx="1" presStyleCnt="2">
        <dgm:presLayoutVars>
          <dgm:chMax val="1"/>
          <dgm:chPref val="1"/>
        </dgm:presLayoutVars>
      </dgm:prSet>
      <dgm:spPr/>
    </dgm:pt>
  </dgm:ptLst>
  <dgm:cxnLst>
    <dgm:cxn modelId="{62898E59-1336-4F58-9A0A-97A3B8737507}" type="presOf" srcId="{7BB77466-6E3F-49C6-9EDE-6F289E6044C4}" destId="{C72E14B2-5685-425C-A32F-283E75A2DC94}" srcOrd="0" destOrd="0" presId="urn:microsoft.com/office/officeart/2018/2/layout/IconCircleList"/>
    <dgm:cxn modelId="{7FE5BBBF-6B9D-4561-8886-89BF0F5252FA}" type="presOf" srcId="{A896098F-62AE-4897-BD8B-3A8A9F83214C}" destId="{6390516A-51F8-4FD8-9E4D-4E847FB6603D}" srcOrd="0" destOrd="0" presId="urn:microsoft.com/office/officeart/2018/2/layout/IconCircleList"/>
    <dgm:cxn modelId="{091491C9-34F9-4FE5-8260-D69488114E5F}" srcId="{36BD59DA-6AC5-4BF7-AE4D-1AE954B25152}" destId="{7BB77466-6E3F-49C6-9EDE-6F289E6044C4}" srcOrd="0" destOrd="0" parTransId="{37F7D05C-55B8-4B02-B8E1-DAEC35634238}" sibTransId="{BFC5E835-46BA-4537-8574-D28FA662F23E}"/>
    <dgm:cxn modelId="{CBFF3ED0-E9B8-4944-8385-D221C052F90F}" type="presOf" srcId="{36BD59DA-6AC5-4BF7-AE4D-1AE954B25152}" destId="{DDC089B8-03D2-43E5-B4D6-00E9D9DBC0EB}" srcOrd="0" destOrd="0" presId="urn:microsoft.com/office/officeart/2018/2/layout/IconCircleList"/>
    <dgm:cxn modelId="{49607ED6-4716-4108-87F0-7D6B25E8B131}" type="presOf" srcId="{BFC5E835-46BA-4537-8574-D28FA662F23E}" destId="{F6425845-E005-428C-89D4-81A0A7143C25}" srcOrd="0" destOrd="0" presId="urn:microsoft.com/office/officeart/2018/2/layout/IconCircleList"/>
    <dgm:cxn modelId="{D3AC11DF-2B53-4F6A-8B40-C8EF2185F097}" srcId="{36BD59DA-6AC5-4BF7-AE4D-1AE954B25152}" destId="{A896098F-62AE-4897-BD8B-3A8A9F83214C}" srcOrd="1" destOrd="0" parTransId="{F915DB27-ECD2-4CFD-B8E5-C32BEDF7B2A2}" sibTransId="{8ED43C32-A52A-43BF-8DEA-2758D187A6F4}"/>
    <dgm:cxn modelId="{87BFA48C-D20D-4613-9835-4FC0776B938C}" type="presParOf" srcId="{DDC089B8-03D2-43E5-B4D6-00E9D9DBC0EB}" destId="{EDF19CA9-6651-4205-A0C6-E4E4B8F3BA79}" srcOrd="0" destOrd="0" presId="urn:microsoft.com/office/officeart/2018/2/layout/IconCircleList"/>
    <dgm:cxn modelId="{D384DB23-2661-4816-9E99-407D0D127809}" type="presParOf" srcId="{EDF19CA9-6651-4205-A0C6-E4E4B8F3BA79}" destId="{AAE81898-7B0F-4436-BF89-F7F20D228DC8}" srcOrd="0" destOrd="0" presId="urn:microsoft.com/office/officeart/2018/2/layout/IconCircleList"/>
    <dgm:cxn modelId="{B7AB0988-3ED6-49C2-829B-B6DEB5224456}" type="presParOf" srcId="{AAE81898-7B0F-4436-BF89-F7F20D228DC8}" destId="{17E33D33-E63A-4A8A-A924-FB709BC4C00C}" srcOrd="0" destOrd="0" presId="urn:microsoft.com/office/officeart/2018/2/layout/IconCircleList"/>
    <dgm:cxn modelId="{87569E87-ED3D-4069-A24F-FBE3BC601C9A}" type="presParOf" srcId="{AAE81898-7B0F-4436-BF89-F7F20D228DC8}" destId="{DC853883-F8E1-4E8E-B7B5-9617DB76B633}" srcOrd="1" destOrd="0" presId="urn:microsoft.com/office/officeart/2018/2/layout/IconCircleList"/>
    <dgm:cxn modelId="{5A32A814-8D59-43F4-A407-6B06169A8F76}" type="presParOf" srcId="{AAE81898-7B0F-4436-BF89-F7F20D228DC8}" destId="{73F7C03A-DEBB-4F02-9702-1016C477576D}" srcOrd="2" destOrd="0" presId="urn:microsoft.com/office/officeart/2018/2/layout/IconCircleList"/>
    <dgm:cxn modelId="{21C10DCE-C902-4792-82F9-514E97B4344D}" type="presParOf" srcId="{AAE81898-7B0F-4436-BF89-F7F20D228DC8}" destId="{C72E14B2-5685-425C-A32F-283E75A2DC94}" srcOrd="3" destOrd="0" presId="urn:microsoft.com/office/officeart/2018/2/layout/IconCircleList"/>
    <dgm:cxn modelId="{3D2DF639-3A7A-47ED-9F74-1442EDE92CDA}" type="presParOf" srcId="{EDF19CA9-6651-4205-A0C6-E4E4B8F3BA79}" destId="{F6425845-E005-428C-89D4-81A0A7143C25}" srcOrd="1" destOrd="0" presId="urn:microsoft.com/office/officeart/2018/2/layout/IconCircleList"/>
    <dgm:cxn modelId="{C96A34FC-A348-40F8-8B3D-CDD48572B581}" type="presParOf" srcId="{EDF19CA9-6651-4205-A0C6-E4E4B8F3BA79}" destId="{50E6A4C5-16A0-43E1-B7B8-8AAF48223A3E}" srcOrd="2" destOrd="0" presId="urn:microsoft.com/office/officeart/2018/2/layout/IconCircleList"/>
    <dgm:cxn modelId="{77D9D503-7A20-4A27-9932-D3D1AFCF00FA}" type="presParOf" srcId="{50E6A4C5-16A0-43E1-B7B8-8AAF48223A3E}" destId="{71A63541-1CA5-4E5F-8280-B421DC116727}" srcOrd="0" destOrd="0" presId="urn:microsoft.com/office/officeart/2018/2/layout/IconCircleList"/>
    <dgm:cxn modelId="{5A126B24-3EC7-4B0E-9E0B-BF0EC63E89AF}" type="presParOf" srcId="{50E6A4C5-16A0-43E1-B7B8-8AAF48223A3E}" destId="{F7EB64F2-D489-4BC4-BD6F-77FDA9E3F0CF}" srcOrd="1" destOrd="0" presId="urn:microsoft.com/office/officeart/2018/2/layout/IconCircleList"/>
    <dgm:cxn modelId="{BA250ABA-5858-4EF4-B088-99C982973D0F}" type="presParOf" srcId="{50E6A4C5-16A0-43E1-B7B8-8AAF48223A3E}" destId="{979C2F70-72BC-42A2-8D9C-070ACEB714BA}" srcOrd="2" destOrd="0" presId="urn:microsoft.com/office/officeart/2018/2/layout/IconCircleList"/>
    <dgm:cxn modelId="{2FE5B95E-CA46-4EE2-BB8D-45B7A593C7CC}" type="presParOf" srcId="{50E6A4C5-16A0-43E1-B7B8-8AAF48223A3E}" destId="{6390516A-51F8-4FD8-9E4D-4E847FB6603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2288771-9753-4DB9-8CC5-CAF6973BDA4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5CCA9F2-0F4D-488C-AD4E-8A86065EDDE8}">
      <dgm:prSet custT="1"/>
      <dgm:spPr/>
      <dgm:t>
        <a:bodyPr/>
        <a:lstStyle/>
        <a:p>
          <a:pPr algn="just">
            <a:lnSpc>
              <a:spcPct val="100000"/>
            </a:lnSpc>
          </a:pPr>
          <a:r>
            <a:rPr lang="en-GB" sz="2200"/>
            <a:t>Political: Supportive policies and investments (European Commission, 2020)</a:t>
          </a:r>
          <a:endParaRPr lang="en-US" sz="2200"/>
        </a:p>
      </dgm:t>
    </dgm:pt>
    <dgm:pt modelId="{708AD032-8475-4F88-8C50-BAEE8B81A43D}" type="parTrans" cxnId="{E2691A94-0302-419F-A2DA-4689FBB30321}">
      <dgm:prSet/>
      <dgm:spPr/>
      <dgm:t>
        <a:bodyPr/>
        <a:lstStyle/>
        <a:p>
          <a:pPr algn="just"/>
          <a:endParaRPr lang="en-US" sz="2200"/>
        </a:p>
      </dgm:t>
    </dgm:pt>
    <dgm:pt modelId="{031A50DD-391C-456E-A8AF-0ECEDCE6DD5A}" type="sibTrans" cxnId="{E2691A94-0302-419F-A2DA-4689FBB30321}">
      <dgm:prSet/>
      <dgm:spPr/>
      <dgm:t>
        <a:bodyPr/>
        <a:lstStyle/>
        <a:p>
          <a:pPr algn="just"/>
          <a:endParaRPr lang="en-US" sz="2200"/>
        </a:p>
      </dgm:t>
    </dgm:pt>
    <dgm:pt modelId="{EFB4A959-BFD9-4992-9F9E-5811781CE47C}">
      <dgm:prSet custT="1"/>
      <dgm:spPr/>
      <dgm:t>
        <a:bodyPr/>
        <a:lstStyle/>
        <a:p>
          <a:pPr algn="just">
            <a:lnSpc>
              <a:spcPct val="100000"/>
            </a:lnSpc>
          </a:pPr>
          <a:r>
            <a:rPr lang="en-GB" sz="2200"/>
            <a:t>Economic: Cost reduction and revenue enhancement (Hashimoto, 2019)</a:t>
          </a:r>
          <a:endParaRPr lang="en-US" sz="2200"/>
        </a:p>
      </dgm:t>
    </dgm:pt>
    <dgm:pt modelId="{6E4F2284-AA49-4BC7-BFFF-BFC06E1AD3D6}" type="parTrans" cxnId="{FED8B2AE-20CF-4371-92B3-EBB402DCE992}">
      <dgm:prSet/>
      <dgm:spPr/>
      <dgm:t>
        <a:bodyPr/>
        <a:lstStyle/>
        <a:p>
          <a:pPr algn="just"/>
          <a:endParaRPr lang="en-US" sz="2200"/>
        </a:p>
      </dgm:t>
    </dgm:pt>
    <dgm:pt modelId="{F11139B2-D40A-4EE3-BCF6-BE6462C68EC8}" type="sibTrans" cxnId="{FED8B2AE-20CF-4371-92B3-EBB402DCE992}">
      <dgm:prSet/>
      <dgm:spPr/>
      <dgm:t>
        <a:bodyPr/>
        <a:lstStyle/>
        <a:p>
          <a:pPr algn="just"/>
          <a:endParaRPr lang="en-US" sz="2200"/>
        </a:p>
      </dgm:t>
    </dgm:pt>
    <dgm:pt modelId="{B15F9762-3224-4E64-B55E-28F3C3E1477B}">
      <dgm:prSet custT="1"/>
      <dgm:spPr/>
      <dgm:t>
        <a:bodyPr/>
        <a:lstStyle/>
        <a:p>
          <a:pPr algn="just">
            <a:lnSpc>
              <a:spcPct val="100000"/>
            </a:lnSpc>
          </a:pPr>
          <a:r>
            <a:rPr lang="en-GB" sz="2200"/>
            <a:t>Social: Demand for personalized and integrated experiences (Gupta and Rahman, 2021)</a:t>
          </a:r>
          <a:endParaRPr lang="en-US" sz="2200"/>
        </a:p>
      </dgm:t>
    </dgm:pt>
    <dgm:pt modelId="{83765EEA-7F4F-4EEF-AB95-D9C5694CD7C9}" type="parTrans" cxnId="{22C5060A-4C91-4BBC-A7E4-4156C33E98C9}">
      <dgm:prSet/>
      <dgm:spPr/>
      <dgm:t>
        <a:bodyPr/>
        <a:lstStyle/>
        <a:p>
          <a:pPr algn="just"/>
          <a:endParaRPr lang="en-US" sz="2200"/>
        </a:p>
      </dgm:t>
    </dgm:pt>
    <dgm:pt modelId="{CAB52667-F57A-4F4B-8CAA-81B876D4582A}" type="sibTrans" cxnId="{22C5060A-4C91-4BBC-A7E4-4156C33E98C9}">
      <dgm:prSet/>
      <dgm:spPr/>
      <dgm:t>
        <a:bodyPr/>
        <a:lstStyle/>
        <a:p>
          <a:pPr algn="just"/>
          <a:endParaRPr lang="en-US" sz="2200"/>
        </a:p>
      </dgm:t>
    </dgm:pt>
    <dgm:pt modelId="{9C3EAAE4-BA87-4067-8633-979EA659CCC4}">
      <dgm:prSet custT="1"/>
      <dgm:spPr/>
      <dgm:t>
        <a:bodyPr/>
        <a:lstStyle/>
        <a:p>
          <a:pPr algn="just">
            <a:lnSpc>
              <a:spcPct val="100000"/>
            </a:lnSpc>
          </a:pPr>
          <a:r>
            <a:rPr lang="en-GB" sz="2200"/>
            <a:t>Technological: Continuous innovation opportunities (Choi et al., 2021)</a:t>
          </a:r>
          <a:endParaRPr lang="en-US" sz="2200"/>
        </a:p>
      </dgm:t>
    </dgm:pt>
    <dgm:pt modelId="{9CCB29D6-0BD7-4816-87C7-36167B574F3E}" type="parTrans" cxnId="{A46D1028-ECB3-4C1B-A7EB-58D426B668CE}">
      <dgm:prSet/>
      <dgm:spPr/>
      <dgm:t>
        <a:bodyPr/>
        <a:lstStyle/>
        <a:p>
          <a:pPr algn="just"/>
          <a:endParaRPr lang="en-US" sz="2200"/>
        </a:p>
      </dgm:t>
    </dgm:pt>
    <dgm:pt modelId="{FE914807-59BC-465E-8A16-CA183E216C1A}" type="sibTrans" cxnId="{A46D1028-ECB3-4C1B-A7EB-58D426B668CE}">
      <dgm:prSet/>
      <dgm:spPr/>
      <dgm:t>
        <a:bodyPr/>
        <a:lstStyle/>
        <a:p>
          <a:pPr algn="just"/>
          <a:endParaRPr lang="en-US" sz="2200"/>
        </a:p>
      </dgm:t>
    </dgm:pt>
    <dgm:pt modelId="{29CF2D04-E6CF-4687-8B3D-024892205643}">
      <dgm:prSet custT="1"/>
      <dgm:spPr/>
      <dgm:t>
        <a:bodyPr/>
        <a:lstStyle/>
        <a:p>
          <a:pPr algn="just">
            <a:lnSpc>
              <a:spcPct val="100000"/>
            </a:lnSpc>
          </a:pPr>
          <a:r>
            <a:rPr lang="en-GB" sz="2200"/>
            <a:t>Environmental: Sustainable practices (Singh and Sahay, 2022)</a:t>
          </a:r>
          <a:endParaRPr lang="en-US" sz="2200"/>
        </a:p>
      </dgm:t>
    </dgm:pt>
    <dgm:pt modelId="{02595EC4-E2E5-45A3-9F41-DAF05B11C5F9}" type="parTrans" cxnId="{E7F4AA8A-4840-441B-AA13-CF37F0C96043}">
      <dgm:prSet/>
      <dgm:spPr/>
      <dgm:t>
        <a:bodyPr/>
        <a:lstStyle/>
        <a:p>
          <a:pPr algn="just"/>
          <a:endParaRPr lang="en-US" sz="2200"/>
        </a:p>
      </dgm:t>
    </dgm:pt>
    <dgm:pt modelId="{D490F679-D518-4367-925C-DB483FE96727}" type="sibTrans" cxnId="{E7F4AA8A-4840-441B-AA13-CF37F0C96043}">
      <dgm:prSet/>
      <dgm:spPr/>
      <dgm:t>
        <a:bodyPr/>
        <a:lstStyle/>
        <a:p>
          <a:pPr algn="just"/>
          <a:endParaRPr lang="en-US" sz="2200"/>
        </a:p>
      </dgm:t>
    </dgm:pt>
    <dgm:pt modelId="{33B13DAD-E2FB-4F20-B85F-91869CA453A2}">
      <dgm:prSet custT="1"/>
      <dgm:spPr/>
      <dgm:t>
        <a:bodyPr/>
        <a:lstStyle/>
        <a:p>
          <a:pPr algn="just">
            <a:lnSpc>
              <a:spcPct val="100000"/>
            </a:lnSpc>
          </a:pPr>
          <a:r>
            <a:rPr lang="en-GB" sz="2200"/>
            <a:t>Legal: Compliance with data protection regulations (Thakran and Verma, 2019)</a:t>
          </a:r>
          <a:endParaRPr lang="en-US" sz="2200"/>
        </a:p>
      </dgm:t>
    </dgm:pt>
    <dgm:pt modelId="{7202EB43-0A87-4E81-A217-99A17331865C}" type="parTrans" cxnId="{17BBCC68-4340-4769-AD28-00686CCC8B5B}">
      <dgm:prSet/>
      <dgm:spPr/>
      <dgm:t>
        <a:bodyPr/>
        <a:lstStyle/>
        <a:p>
          <a:pPr algn="just"/>
          <a:endParaRPr lang="en-US" sz="2200"/>
        </a:p>
      </dgm:t>
    </dgm:pt>
    <dgm:pt modelId="{AD99A744-962F-4597-B77E-D14C18732B0F}" type="sibTrans" cxnId="{17BBCC68-4340-4769-AD28-00686CCC8B5B}">
      <dgm:prSet/>
      <dgm:spPr/>
      <dgm:t>
        <a:bodyPr/>
        <a:lstStyle/>
        <a:p>
          <a:pPr algn="just"/>
          <a:endParaRPr lang="en-US" sz="2200"/>
        </a:p>
      </dgm:t>
    </dgm:pt>
    <dgm:pt modelId="{2CF2A924-9EED-4368-8D1E-C86A526A1EB9}" type="pres">
      <dgm:prSet presAssocID="{F2288771-9753-4DB9-8CC5-CAF6973BDA4B}" presName="root" presStyleCnt="0">
        <dgm:presLayoutVars>
          <dgm:dir/>
          <dgm:resizeHandles val="exact"/>
        </dgm:presLayoutVars>
      </dgm:prSet>
      <dgm:spPr/>
    </dgm:pt>
    <dgm:pt modelId="{D79B1AE1-CCF0-427F-B7A9-0505465F0714}" type="pres">
      <dgm:prSet presAssocID="{65CCA9F2-0F4D-488C-AD4E-8A86065EDDE8}" presName="compNode" presStyleCnt="0"/>
      <dgm:spPr/>
    </dgm:pt>
    <dgm:pt modelId="{3DC3E99D-D546-4DAA-92AB-5AB3D8B7A7AD}" type="pres">
      <dgm:prSet presAssocID="{65CCA9F2-0F4D-488C-AD4E-8A86065EDDE8}" presName="bgRect" presStyleLbl="bgShp" presStyleIdx="0" presStyleCnt="6"/>
      <dgm:spPr/>
    </dgm:pt>
    <dgm:pt modelId="{274F7F92-5AAB-4ADD-8FAF-5AB8906DCF59}" type="pres">
      <dgm:prSet presAssocID="{65CCA9F2-0F4D-488C-AD4E-8A86065EDDE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nk"/>
        </a:ext>
      </dgm:extLst>
    </dgm:pt>
    <dgm:pt modelId="{7F1CE404-B31B-4987-9E07-686B6F66AFC8}" type="pres">
      <dgm:prSet presAssocID="{65CCA9F2-0F4D-488C-AD4E-8A86065EDDE8}" presName="spaceRect" presStyleCnt="0"/>
      <dgm:spPr/>
    </dgm:pt>
    <dgm:pt modelId="{397B2A63-FE0C-43E5-9007-9889B029B40B}" type="pres">
      <dgm:prSet presAssocID="{65CCA9F2-0F4D-488C-AD4E-8A86065EDDE8}" presName="parTx" presStyleLbl="revTx" presStyleIdx="0" presStyleCnt="6">
        <dgm:presLayoutVars>
          <dgm:chMax val="0"/>
          <dgm:chPref val="0"/>
        </dgm:presLayoutVars>
      </dgm:prSet>
      <dgm:spPr/>
    </dgm:pt>
    <dgm:pt modelId="{B1B9810E-319C-4BD8-ABCB-CE409B54A4BB}" type="pres">
      <dgm:prSet presAssocID="{031A50DD-391C-456E-A8AF-0ECEDCE6DD5A}" presName="sibTrans" presStyleCnt="0"/>
      <dgm:spPr/>
    </dgm:pt>
    <dgm:pt modelId="{4A7818D8-46C7-41B5-A689-12EC844D4002}" type="pres">
      <dgm:prSet presAssocID="{EFB4A959-BFD9-4992-9F9E-5811781CE47C}" presName="compNode" presStyleCnt="0"/>
      <dgm:spPr/>
    </dgm:pt>
    <dgm:pt modelId="{442A1A80-BB6D-43C9-8135-718A5E0D1959}" type="pres">
      <dgm:prSet presAssocID="{EFB4A959-BFD9-4992-9F9E-5811781CE47C}" presName="bgRect" presStyleLbl="bgShp" presStyleIdx="1" presStyleCnt="6"/>
      <dgm:spPr/>
    </dgm:pt>
    <dgm:pt modelId="{7B861CBE-EFDD-49A8-93DA-E1A0295B0060}" type="pres">
      <dgm:prSet presAssocID="{EFB4A959-BFD9-4992-9F9E-5811781CE47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D5A7B885-55EA-4909-949C-EF9C9F1E1EB6}" type="pres">
      <dgm:prSet presAssocID="{EFB4A959-BFD9-4992-9F9E-5811781CE47C}" presName="spaceRect" presStyleCnt="0"/>
      <dgm:spPr/>
    </dgm:pt>
    <dgm:pt modelId="{6BEA10DA-70FC-4347-8EA8-867348072B37}" type="pres">
      <dgm:prSet presAssocID="{EFB4A959-BFD9-4992-9F9E-5811781CE47C}" presName="parTx" presStyleLbl="revTx" presStyleIdx="1" presStyleCnt="6">
        <dgm:presLayoutVars>
          <dgm:chMax val="0"/>
          <dgm:chPref val="0"/>
        </dgm:presLayoutVars>
      </dgm:prSet>
      <dgm:spPr/>
    </dgm:pt>
    <dgm:pt modelId="{2F658210-DE2B-481C-913C-E0CA947111B2}" type="pres">
      <dgm:prSet presAssocID="{F11139B2-D40A-4EE3-BCF6-BE6462C68EC8}" presName="sibTrans" presStyleCnt="0"/>
      <dgm:spPr/>
    </dgm:pt>
    <dgm:pt modelId="{2E3C3317-E1A9-4DCB-A131-EEA0AF5185FF}" type="pres">
      <dgm:prSet presAssocID="{B15F9762-3224-4E64-B55E-28F3C3E1477B}" presName="compNode" presStyleCnt="0"/>
      <dgm:spPr/>
    </dgm:pt>
    <dgm:pt modelId="{B1134656-EF59-4714-8E33-310E1EF92E9B}" type="pres">
      <dgm:prSet presAssocID="{B15F9762-3224-4E64-B55E-28F3C3E1477B}" presName="bgRect" presStyleLbl="bgShp" presStyleIdx="2" presStyleCnt="6"/>
      <dgm:spPr/>
    </dgm:pt>
    <dgm:pt modelId="{227EAD3E-6222-4E53-A910-45AF584CCC09}" type="pres">
      <dgm:prSet presAssocID="{B15F9762-3224-4E64-B55E-28F3C3E1477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apanese Dolls"/>
        </a:ext>
      </dgm:extLst>
    </dgm:pt>
    <dgm:pt modelId="{A6BC1C5E-FA84-490A-AB2B-D9B1BEE2A2AC}" type="pres">
      <dgm:prSet presAssocID="{B15F9762-3224-4E64-B55E-28F3C3E1477B}" presName="spaceRect" presStyleCnt="0"/>
      <dgm:spPr/>
    </dgm:pt>
    <dgm:pt modelId="{180698EB-CF32-421E-9C9E-428EF05F0402}" type="pres">
      <dgm:prSet presAssocID="{B15F9762-3224-4E64-B55E-28F3C3E1477B}" presName="parTx" presStyleLbl="revTx" presStyleIdx="2" presStyleCnt="6">
        <dgm:presLayoutVars>
          <dgm:chMax val="0"/>
          <dgm:chPref val="0"/>
        </dgm:presLayoutVars>
      </dgm:prSet>
      <dgm:spPr/>
    </dgm:pt>
    <dgm:pt modelId="{F6E8477F-BC7A-4AC9-9543-C529D7F940D9}" type="pres">
      <dgm:prSet presAssocID="{CAB52667-F57A-4F4B-8CAA-81B876D4582A}" presName="sibTrans" presStyleCnt="0"/>
      <dgm:spPr/>
    </dgm:pt>
    <dgm:pt modelId="{7EE07606-EC99-4A29-B5DE-5D992DA80C21}" type="pres">
      <dgm:prSet presAssocID="{9C3EAAE4-BA87-4067-8633-979EA659CCC4}" presName="compNode" presStyleCnt="0"/>
      <dgm:spPr/>
    </dgm:pt>
    <dgm:pt modelId="{0E4EBE65-A6D4-48D7-B062-2B2858FC42A0}" type="pres">
      <dgm:prSet presAssocID="{9C3EAAE4-BA87-4067-8633-979EA659CCC4}" presName="bgRect" presStyleLbl="bgShp" presStyleIdx="3" presStyleCnt="6"/>
      <dgm:spPr/>
    </dgm:pt>
    <dgm:pt modelId="{8EAD3953-5F83-4C7E-A368-EF22C4FB5BAB}" type="pres">
      <dgm:prSet presAssocID="{9C3EAAE4-BA87-4067-8633-979EA659CCC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hale"/>
        </a:ext>
      </dgm:extLst>
    </dgm:pt>
    <dgm:pt modelId="{B7322315-E14F-4A6C-8086-7F5CB836CCEB}" type="pres">
      <dgm:prSet presAssocID="{9C3EAAE4-BA87-4067-8633-979EA659CCC4}" presName="spaceRect" presStyleCnt="0"/>
      <dgm:spPr/>
    </dgm:pt>
    <dgm:pt modelId="{D25D0977-F9CC-477C-84AA-B4642B49CD5F}" type="pres">
      <dgm:prSet presAssocID="{9C3EAAE4-BA87-4067-8633-979EA659CCC4}" presName="parTx" presStyleLbl="revTx" presStyleIdx="3" presStyleCnt="6">
        <dgm:presLayoutVars>
          <dgm:chMax val="0"/>
          <dgm:chPref val="0"/>
        </dgm:presLayoutVars>
      </dgm:prSet>
      <dgm:spPr/>
    </dgm:pt>
    <dgm:pt modelId="{D8DE8DF0-67B3-4ED2-9137-D6E1ABA77702}" type="pres">
      <dgm:prSet presAssocID="{FE914807-59BC-465E-8A16-CA183E216C1A}" presName="sibTrans" presStyleCnt="0"/>
      <dgm:spPr/>
    </dgm:pt>
    <dgm:pt modelId="{7A82F4E7-0B94-4B1A-A022-1CCCCF56B70B}" type="pres">
      <dgm:prSet presAssocID="{29CF2D04-E6CF-4687-8B3D-024892205643}" presName="compNode" presStyleCnt="0"/>
      <dgm:spPr/>
    </dgm:pt>
    <dgm:pt modelId="{1528A33D-6C9A-42BE-BD76-68FB8107544F}" type="pres">
      <dgm:prSet presAssocID="{29CF2D04-E6CF-4687-8B3D-024892205643}" presName="bgRect" presStyleLbl="bgShp" presStyleIdx="4" presStyleCnt="6"/>
      <dgm:spPr/>
    </dgm:pt>
    <dgm:pt modelId="{7F2C085C-B568-47FE-9B8D-BACA60280F54}" type="pres">
      <dgm:prSet presAssocID="{29CF2D04-E6CF-4687-8B3D-02489220564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ustainability"/>
        </a:ext>
      </dgm:extLst>
    </dgm:pt>
    <dgm:pt modelId="{EAFCDD9F-0804-4EBA-9FA4-9AEE7290CCCE}" type="pres">
      <dgm:prSet presAssocID="{29CF2D04-E6CF-4687-8B3D-024892205643}" presName="spaceRect" presStyleCnt="0"/>
      <dgm:spPr/>
    </dgm:pt>
    <dgm:pt modelId="{CB8A20AC-53DB-4E52-950C-0E4801CCBFBD}" type="pres">
      <dgm:prSet presAssocID="{29CF2D04-E6CF-4687-8B3D-024892205643}" presName="parTx" presStyleLbl="revTx" presStyleIdx="4" presStyleCnt="6">
        <dgm:presLayoutVars>
          <dgm:chMax val="0"/>
          <dgm:chPref val="0"/>
        </dgm:presLayoutVars>
      </dgm:prSet>
      <dgm:spPr/>
    </dgm:pt>
    <dgm:pt modelId="{4B14D9DA-6975-4FFA-BA57-43CCFA71D004}" type="pres">
      <dgm:prSet presAssocID="{D490F679-D518-4367-925C-DB483FE96727}" presName="sibTrans" presStyleCnt="0"/>
      <dgm:spPr/>
    </dgm:pt>
    <dgm:pt modelId="{6AE43EC0-929C-408D-A11D-7F8C0DDE8634}" type="pres">
      <dgm:prSet presAssocID="{33B13DAD-E2FB-4F20-B85F-91869CA453A2}" presName="compNode" presStyleCnt="0"/>
      <dgm:spPr/>
    </dgm:pt>
    <dgm:pt modelId="{E0B6E7A4-80F5-4EFD-A7CA-F2BCA075F0E2}" type="pres">
      <dgm:prSet presAssocID="{33B13DAD-E2FB-4F20-B85F-91869CA453A2}" presName="bgRect" presStyleLbl="bgShp" presStyleIdx="5" presStyleCnt="6"/>
      <dgm:spPr/>
    </dgm:pt>
    <dgm:pt modelId="{FD29F88A-18FA-4E7D-A441-48AB351DAC0C}" type="pres">
      <dgm:prSet presAssocID="{33B13DAD-E2FB-4F20-B85F-91869CA453A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ontract"/>
        </a:ext>
      </dgm:extLst>
    </dgm:pt>
    <dgm:pt modelId="{6A208E4A-1AE3-464F-B581-2C1FF7DFDC7C}" type="pres">
      <dgm:prSet presAssocID="{33B13DAD-E2FB-4F20-B85F-91869CA453A2}" presName="spaceRect" presStyleCnt="0"/>
      <dgm:spPr/>
    </dgm:pt>
    <dgm:pt modelId="{98E721EE-F491-490F-8B98-D8D8D27742E8}" type="pres">
      <dgm:prSet presAssocID="{33B13DAD-E2FB-4F20-B85F-91869CA453A2}" presName="parTx" presStyleLbl="revTx" presStyleIdx="5" presStyleCnt="6">
        <dgm:presLayoutVars>
          <dgm:chMax val="0"/>
          <dgm:chPref val="0"/>
        </dgm:presLayoutVars>
      </dgm:prSet>
      <dgm:spPr/>
    </dgm:pt>
  </dgm:ptLst>
  <dgm:cxnLst>
    <dgm:cxn modelId="{E4176209-59FA-43B9-9793-C430BFBB18A2}" type="presOf" srcId="{B15F9762-3224-4E64-B55E-28F3C3E1477B}" destId="{180698EB-CF32-421E-9C9E-428EF05F0402}" srcOrd="0" destOrd="0" presId="urn:microsoft.com/office/officeart/2018/2/layout/IconVerticalSolidList"/>
    <dgm:cxn modelId="{22C5060A-4C91-4BBC-A7E4-4156C33E98C9}" srcId="{F2288771-9753-4DB9-8CC5-CAF6973BDA4B}" destId="{B15F9762-3224-4E64-B55E-28F3C3E1477B}" srcOrd="2" destOrd="0" parTransId="{83765EEA-7F4F-4EEF-AB95-D9C5694CD7C9}" sibTransId="{CAB52667-F57A-4F4B-8CAA-81B876D4582A}"/>
    <dgm:cxn modelId="{A46D1028-ECB3-4C1B-A7EB-58D426B668CE}" srcId="{F2288771-9753-4DB9-8CC5-CAF6973BDA4B}" destId="{9C3EAAE4-BA87-4067-8633-979EA659CCC4}" srcOrd="3" destOrd="0" parTransId="{9CCB29D6-0BD7-4816-87C7-36167B574F3E}" sibTransId="{FE914807-59BC-465E-8A16-CA183E216C1A}"/>
    <dgm:cxn modelId="{3719792F-EA5C-4C06-95FF-640B8E9D3ED8}" type="presOf" srcId="{29CF2D04-E6CF-4687-8B3D-024892205643}" destId="{CB8A20AC-53DB-4E52-950C-0E4801CCBFBD}" srcOrd="0" destOrd="0" presId="urn:microsoft.com/office/officeart/2018/2/layout/IconVerticalSolidList"/>
    <dgm:cxn modelId="{17BBCC68-4340-4769-AD28-00686CCC8B5B}" srcId="{F2288771-9753-4DB9-8CC5-CAF6973BDA4B}" destId="{33B13DAD-E2FB-4F20-B85F-91869CA453A2}" srcOrd="5" destOrd="0" parTransId="{7202EB43-0A87-4E81-A217-99A17331865C}" sibTransId="{AD99A744-962F-4597-B77E-D14C18732B0F}"/>
    <dgm:cxn modelId="{D86D4552-95A0-4360-9260-5479F8391B5D}" type="presOf" srcId="{65CCA9F2-0F4D-488C-AD4E-8A86065EDDE8}" destId="{397B2A63-FE0C-43E5-9007-9889B029B40B}" srcOrd="0" destOrd="0" presId="urn:microsoft.com/office/officeart/2018/2/layout/IconVerticalSolidList"/>
    <dgm:cxn modelId="{E7F4AA8A-4840-441B-AA13-CF37F0C96043}" srcId="{F2288771-9753-4DB9-8CC5-CAF6973BDA4B}" destId="{29CF2D04-E6CF-4687-8B3D-024892205643}" srcOrd="4" destOrd="0" parTransId="{02595EC4-E2E5-45A3-9F41-DAF05B11C5F9}" sibTransId="{D490F679-D518-4367-925C-DB483FE96727}"/>
    <dgm:cxn modelId="{0DBA9B91-B2D1-4D39-9703-B5FF66252C03}" type="presOf" srcId="{33B13DAD-E2FB-4F20-B85F-91869CA453A2}" destId="{98E721EE-F491-490F-8B98-D8D8D27742E8}" srcOrd="0" destOrd="0" presId="urn:microsoft.com/office/officeart/2018/2/layout/IconVerticalSolidList"/>
    <dgm:cxn modelId="{E2691A94-0302-419F-A2DA-4689FBB30321}" srcId="{F2288771-9753-4DB9-8CC5-CAF6973BDA4B}" destId="{65CCA9F2-0F4D-488C-AD4E-8A86065EDDE8}" srcOrd="0" destOrd="0" parTransId="{708AD032-8475-4F88-8C50-BAEE8B81A43D}" sibTransId="{031A50DD-391C-456E-A8AF-0ECEDCE6DD5A}"/>
    <dgm:cxn modelId="{FED8B2AE-20CF-4371-92B3-EBB402DCE992}" srcId="{F2288771-9753-4DB9-8CC5-CAF6973BDA4B}" destId="{EFB4A959-BFD9-4992-9F9E-5811781CE47C}" srcOrd="1" destOrd="0" parTransId="{6E4F2284-AA49-4BC7-BFFF-BFC06E1AD3D6}" sibTransId="{F11139B2-D40A-4EE3-BCF6-BE6462C68EC8}"/>
    <dgm:cxn modelId="{667373BD-CE01-4CF2-8F4A-08DE41877C36}" type="presOf" srcId="{F2288771-9753-4DB9-8CC5-CAF6973BDA4B}" destId="{2CF2A924-9EED-4368-8D1E-C86A526A1EB9}" srcOrd="0" destOrd="0" presId="urn:microsoft.com/office/officeart/2018/2/layout/IconVerticalSolidList"/>
    <dgm:cxn modelId="{D38D2FEA-A06E-4CB5-80A8-72FFEC81BE7B}" type="presOf" srcId="{9C3EAAE4-BA87-4067-8633-979EA659CCC4}" destId="{D25D0977-F9CC-477C-84AA-B4642B49CD5F}" srcOrd="0" destOrd="0" presId="urn:microsoft.com/office/officeart/2018/2/layout/IconVerticalSolidList"/>
    <dgm:cxn modelId="{DC3340EA-24B1-46F1-83FD-A00F22C6DA51}" type="presOf" srcId="{EFB4A959-BFD9-4992-9F9E-5811781CE47C}" destId="{6BEA10DA-70FC-4347-8EA8-867348072B37}" srcOrd="0" destOrd="0" presId="urn:microsoft.com/office/officeart/2018/2/layout/IconVerticalSolidList"/>
    <dgm:cxn modelId="{CD222036-2479-4B6A-A59D-4EC6F0C2FC34}" type="presParOf" srcId="{2CF2A924-9EED-4368-8D1E-C86A526A1EB9}" destId="{D79B1AE1-CCF0-427F-B7A9-0505465F0714}" srcOrd="0" destOrd="0" presId="urn:microsoft.com/office/officeart/2018/2/layout/IconVerticalSolidList"/>
    <dgm:cxn modelId="{8BC52749-2851-4156-BE04-42A1CE8DACFA}" type="presParOf" srcId="{D79B1AE1-CCF0-427F-B7A9-0505465F0714}" destId="{3DC3E99D-D546-4DAA-92AB-5AB3D8B7A7AD}" srcOrd="0" destOrd="0" presId="urn:microsoft.com/office/officeart/2018/2/layout/IconVerticalSolidList"/>
    <dgm:cxn modelId="{E6620DAB-1F15-4567-85E2-CEB0AF26AC24}" type="presParOf" srcId="{D79B1AE1-CCF0-427F-B7A9-0505465F0714}" destId="{274F7F92-5AAB-4ADD-8FAF-5AB8906DCF59}" srcOrd="1" destOrd="0" presId="urn:microsoft.com/office/officeart/2018/2/layout/IconVerticalSolidList"/>
    <dgm:cxn modelId="{0D384413-1636-46C6-8FB5-1F904240BED4}" type="presParOf" srcId="{D79B1AE1-CCF0-427F-B7A9-0505465F0714}" destId="{7F1CE404-B31B-4987-9E07-686B6F66AFC8}" srcOrd="2" destOrd="0" presId="urn:microsoft.com/office/officeart/2018/2/layout/IconVerticalSolidList"/>
    <dgm:cxn modelId="{3729FFF1-DBC7-432E-9462-A7BD3DD38A2D}" type="presParOf" srcId="{D79B1AE1-CCF0-427F-B7A9-0505465F0714}" destId="{397B2A63-FE0C-43E5-9007-9889B029B40B}" srcOrd="3" destOrd="0" presId="urn:microsoft.com/office/officeart/2018/2/layout/IconVerticalSolidList"/>
    <dgm:cxn modelId="{1336E56E-D60D-43DD-8AEC-ADC1936E806D}" type="presParOf" srcId="{2CF2A924-9EED-4368-8D1E-C86A526A1EB9}" destId="{B1B9810E-319C-4BD8-ABCB-CE409B54A4BB}" srcOrd="1" destOrd="0" presId="urn:microsoft.com/office/officeart/2018/2/layout/IconVerticalSolidList"/>
    <dgm:cxn modelId="{329496E1-6323-489F-AAEB-ED24135FB52C}" type="presParOf" srcId="{2CF2A924-9EED-4368-8D1E-C86A526A1EB9}" destId="{4A7818D8-46C7-41B5-A689-12EC844D4002}" srcOrd="2" destOrd="0" presId="urn:microsoft.com/office/officeart/2018/2/layout/IconVerticalSolidList"/>
    <dgm:cxn modelId="{4D344F40-2101-4027-B289-65E282A7B944}" type="presParOf" srcId="{4A7818D8-46C7-41B5-A689-12EC844D4002}" destId="{442A1A80-BB6D-43C9-8135-718A5E0D1959}" srcOrd="0" destOrd="0" presId="urn:microsoft.com/office/officeart/2018/2/layout/IconVerticalSolidList"/>
    <dgm:cxn modelId="{2E305678-54BF-404D-904A-F5564F3B5792}" type="presParOf" srcId="{4A7818D8-46C7-41B5-A689-12EC844D4002}" destId="{7B861CBE-EFDD-49A8-93DA-E1A0295B0060}" srcOrd="1" destOrd="0" presId="urn:microsoft.com/office/officeart/2018/2/layout/IconVerticalSolidList"/>
    <dgm:cxn modelId="{F6052FF8-D6B7-4B67-9B6E-3726EF8814C4}" type="presParOf" srcId="{4A7818D8-46C7-41B5-A689-12EC844D4002}" destId="{D5A7B885-55EA-4909-949C-EF9C9F1E1EB6}" srcOrd="2" destOrd="0" presId="urn:microsoft.com/office/officeart/2018/2/layout/IconVerticalSolidList"/>
    <dgm:cxn modelId="{9B0109B8-0A7A-497A-A357-9E8BA1F8BC01}" type="presParOf" srcId="{4A7818D8-46C7-41B5-A689-12EC844D4002}" destId="{6BEA10DA-70FC-4347-8EA8-867348072B37}" srcOrd="3" destOrd="0" presId="urn:microsoft.com/office/officeart/2018/2/layout/IconVerticalSolidList"/>
    <dgm:cxn modelId="{B955DA82-A6F6-4FE8-A244-314229CD7090}" type="presParOf" srcId="{2CF2A924-9EED-4368-8D1E-C86A526A1EB9}" destId="{2F658210-DE2B-481C-913C-E0CA947111B2}" srcOrd="3" destOrd="0" presId="urn:microsoft.com/office/officeart/2018/2/layout/IconVerticalSolidList"/>
    <dgm:cxn modelId="{99955933-47E5-422F-B45E-7240F455C5B5}" type="presParOf" srcId="{2CF2A924-9EED-4368-8D1E-C86A526A1EB9}" destId="{2E3C3317-E1A9-4DCB-A131-EEA0AF5185FF}" srcOrd="4" destOrd="0" presId="urn:microsoft.com/office/officeart/2018/2/layout/IconVerticalSolidList"/>
    <dgm:cxn modelId="{BD82A821-2ADB-4DAB-867F-BA9EBF79127B}" type="presParOf" srcId="{2E3C3317-E1A9-4DCB-A131-EEA0AF5185FF}" destId="{B1134656-EF59-4714-8E33-310E1EF92E9B}" srcOrd="0" destOrd="0" presId="urn:microsoft.com/office/officeart/2018/2/layout/IconVerticalSolidList"/>
    <dgm:cxn modelId="{F6007661-FED4-4225-B93F-9A79A4074847}" type="presParOf" srcId="{2E3C3317-E1A9-4DCB-A131-EEA0AF5185FF}" destId="{227EAD3E-6222-4E53-A910-45AF584CCC09}" srcOrd="1" destOrd="0" presId="urn:microsoft.com/office/officeart/2018/2/layout/IconVerticalSolidList"/>
    <dgm:cxn modelId="{75BEB9AD-8F00-47C8-93E9-50898EA7F645}" type="presParOf" srcId="{2E3C3317-E1A9-4DCB-A131-EEA0AF5185FF}" destId="{A6BC1C5E-FA84-490A-AB2B-D9B1BEE2A2AC}" srcOrd="2" destOrd="0" presId="urn:microsoft.com/office/officeart/2018/2/layout/IconVerticalSolidList"/>
    <dgm:cxn modelId="{AD7BA154-68B4-46A6-909A-A48323190E9D}" type="presParOf" srcId="{2E3C3317-E1A9-4DCB-A131-EEA0AF5185FF}" destId="{180698EB-CF32-421E-9C9E-428EF05F0402}" srcOrd="3" destOrd="0" presId="urn:microsoft.com/office/officeart/2018/2/layout/IconVerticalSolidList"/>
    <dgm:cxn modelId="{44D94885-7180-427A-A15D-5898A6B2477B}" type="presParOf" srcId="{2CF2A924-9EED-4368-8D1E-C86A526A1EB9}" destId="{F6E8477F-BC7A-4AC9-9543-C529D7F940D9}" srcOrd="5" destOrd="0" presId="urn:microsoft.com/office/officeart/2018/2/layout/IconVerticalSolidList"/>
    <dgm:cxn modelId="{99B3D317-313E-4B89-9F44-A4EA5AD1E4A8}" type="presParOf" srcId="{2CF2A924-9EED-4368-8D1E-C86A526A1EB9}" destId="{7EE07606-EC99-4A29-B5DE-5D992DA80C21}" srcOrd="6" destOrd="0" presId="urn:microsoft.com/office/officeart/2018/2/layout/IconVerticalSolidList"/>
    <dgm:cxn modelId="{E7B8A2D5-BEBF-499B-A2EE-41E7AF6D8258}" type="presParOf" srcId="{7EE07606-EC99-4A29-B5DE-5D992DA80C21}" destId="{0E4EBE65-A6D4-48D7-B062-2B2858FC42A0}" srcOrd="0" destOrd="0" presId="urn:microsoft.com/office/officeart/2018/2/layout/IconVerticalSolidList"/>
    <dgm:cxn modelId="{3D0D4720-DA0B-47D9-A9CC-2655CAFC6071}" type="presParOf" srcId="{7EE07606-EC99-4A29-B5DE-5D992DA80C21}" destId="{8EAD3953-5F83-4C7E-A368-EF22C4FB5BAB}" srcOrd="1" destOrd="0" presId="urn:microsoft.com/office/officeart/2018/2/layout/IconVerticalSolidList"/>
    <dgm:cxn modelId="{02F44678-1C17-48F1-8FFC-3EC09500C9C2}" type="presParOf" srcId="{7EE07606-EC99-4A29-B5DE-5D992DA80C21}" destId="{B7322315-E14F-4A6C-8086-7F5CB836CCEB}" srcOrd="2" destOrd="0" presId="urn:microsoft.com/office/officeart/2018/2/layout/IconVerticalSolidList"/>
    <dgm:cxn modelId="{CFF0C886-08D0-4F05-97DC-FD2EDA7E0F1C}" type="presParOf" srcId="{7EE07606-EC99-4A29-B5DE-5D992DA80C21}" destId="{D25D0977-F9CC-477C-84AA-B4642B49CD5F}" srcOrd="3" destOrd="0" presId="urn:microsoft.com/office/officeart/2018/2/layout/IconVerticalSolidList"/>
    <dgm:cxn modelId="{D39DB143-99EE-45C6-B42D-992A0F76B06D}" type="presParOf" srcId="{2CF2A924-9EED-4368-8D1E-C86A526A1EB9}" destId="{D8DE8DF0-67B3-4ED2-9137-D6E1ABA77702}" srcOrd="7" destOrd="0" presId="urn:microsoft.com/office/officeart/2018/2/layout/IconVerticalSolidList"/>
    <dgm:cxn modelId="{509140E1-981C-485A-B5B7-1A630945F08F}" type="presParOf" srcId="{2CF2A924-9EED-4368-8D1E-C86A526A1EB9}" destId="{7A82F4E7-0B94-4B1A-A022-1CCCCF56B70B}" srcOrd="8" destOrd="0" presId="urn:microsoft.com/office/officeart/2018/2/layout/IconVerticalSolidList"/>
    <dgm:cxn modelId="{46B8C4DA-D9FC-472D-A69A-1C9F9EA8633D}" type="presParOf" srcId="{7A82F4E7-0B94-4B1A-A022-1CCCCF56B70B}" destId="{1528A33D-6C9A-42BE-BD76-68FB8107544F}" srcOrd="0" destOrd="0" presId="urn:microsoft.com/office/officeart/2018/2/layout/IconVerticalSolidList"/>
    <dgm:cxn modelId="{41E79B23-4D3C-44D9-BD29-63400E82A1CD}" type="presParOf" srcId="{7A82F4E7-0B94-4B1A-A022-1CCCCF56B70B}" destId="{7F2C085C-B568-47FE-9B8D-BACA60280F54}" srcOrd="1" destOrd="0" presId="urn:microsoft.com/office/officeart/2018/2/layout/IconVerticalSolidList"/>
    <dgm:cxn modelId="{C666C71A-4B91-4158-8778-91526CD05FC3}" type="presParOf" srcId="{7A82F4E7-0B94-4B1A-A022-1CCCCF56B70B}" destId="{EAFCDD9F-0804-4EBA-9FA4-9AEE7290CCCE}" srcOrd="2" destOrd="0" presId="urn:microsoft.com/office/officeart/2018/2/layout/IconVerticalSolidList"/>
    <dgm:cxn modelId="{E364CA7E-4E40-4B4D-A2D4-23353910FD15}" type="presParOf" srcId="{7A82F4E7-0B94-4B1A-A022-1CCCCF56B70B}" destId="{CB8A20AC-53DB-4E52-950C-0E4801CCBFBD}" srcOrd="3" destOrd="0" presId="urn:microsoft.com/office/officeart/2018/2/layout/IconVerticalSolidList"/>
    <dgm:cxn modelId="{7EBFC1E7-2B65-4F26-9071-2EF79A231471}" type="presParOf" srcId="{2CF2A924-9EED-4368-8D1E-C86A526A1EB9}" destId="{4B14D9DA-6975-4FFA-BA57-43CCFA71D004}" srcOrd="9" destOrd="0" presId="urn:microsoft.com/office/officeart/2018/2/layout/IconVerticalSolidList"/>
    <dgm:cxn modelId="{6E5743EF-75A4-4154-9B49-1BDDBB89BA8E}" type="presParOf" srcId="{2CF2A924-9EED-4368-8D1E-C86A526A1EB9}" destId="{6AE43EC0-929C-408D-A11D-7F8C0DDE8634}" srcOrd="10" destOrd="0" presId="urn:microsoft.com/office/officeart/2018/2/layout/IconVerticalSolidList"/>
    <dgm:cxn modelId="{71D17D04-1489-4EAC-BD3A-056A7ADE07D0}" type="presParOf" srcId="{6AE43EC0-929C-408D-A11D-7F8C0DDE8634}" destId="{E0B6E7A4-80F5-4EFD-A7CA-F2BCA075F0E2}" srcOrd="0" destOrd="0" presId="urn:microsoft.com/office/officeart/2018/2/layout/IconVerticalSolidList"/>
    <dgm:cxn modelId="{3F253E4E-AC14-4608-AB7C-E8EC6D95C3DC}" type="presParOf" srcId="{6AE43EC0-929C-408D-A11D-7F8C0DDE8634}" destId="{FD29F88A-18FA-4E7D-A441-48AB351DAC0C}" srcOrd="1" destOrd="0" presId="urn:microsoft.com/office/officeart/2018/2/layout/IconVerticalSolidList"/>
    <dgm:cxn modelId="{B38D0F80-D4FD-4D5E-B7B1-A0D138D54E36}" type="presParOf" srcId="{6AE43EC0-929C-408D-A11D-7F8C0DDE8634}" destId="{6A208E4A-1AE3-464F-B581-2C1FF7DFDC7C}" srcOrd="2" destOrd="0" presId="urn:microsoft.com/office/officeart/2018/2/layout/IconVerticalSolidList"/>
    <dgm:cxn modelId="{C19100FB-4100-465C-BE5A-094E01CFFB2D}" type="presParOf" srcId="{6AE43EC0-929C-408D-A11D-7F8C0DDE8634}" destId="{98E721EE-F491-490F-8B98-D8D8D27742E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C24197F-64F7-4830-9131-34864D9319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28FA007-522E-4282-9ED5-F1B8C36D5F66}">
      <dgm:prSet custT="1"/>
      <dgm:spPr/>
      <dgm:t>
        <a:bodyPr/>
        <a:lstStyle/>
        <a:p>
          <a:pPr algn="just"/>
          <a:r>
            <a:rPr lang="en-GB" sz="2200"/>
            <a:t>Investment in scalable technology solutions</a:t>
          </a:r>
          <a:endParaRPr lang="en-US" sz="2200"/>
        </a:p>
      </dgm:t>
    </dgm:pt>
    <dgm:pt modelId="{DF1A0771-4F0F-4743-A435-AB80E4648C27}" type="parTrans" cxnId="{7248AE83-0F06-4ABB-A655-7241AA4F7A05}">
      <dgm:prSet/>
      <dgm:spPr/>
      <dgm:t>
        <a:bodyPr/>
        <a:lstStyle/>
        <a:p>
          <a:pPr algn="just"/>
          <a:endParaRPr lang="en-US" sz="2200"/>
        </a:p>
      </dgm:t>
    </dgm:pt>
    <dgm:pt modelId="{6C1CC28D-14D4-43FB-905F-41690F4FC8B7}" type="sibTrans" cxnId="{7248AE83-0F06-4ABB-A655-7241AA4F7A05}">
      <dgm:prSet/>
      <dgm:spPr/>
      <dgm:t>
        <a:bodyPr/>
        <a:lstStyle/>
        <a:p>
          <a:pPr algn="just"/>
          <a:endParaRPr lang="en-US" sz="2200"/>
        </a:p>
      </dgm:t>
    </dgm:pt>
    <dgm:pt modelId="{E911B25E-6E1D-4166-B967-C1C06E75BF5E}">
      <dgm:prSet custT="1"/>
      <dgm:spPr/>
      <dgm:t>
        <a:bodyPr/>
        <a:lstStyle/>
        <a:p>
          <a:pPr algn="just"/>
          <a:r>
            <a:rPr lang="en-GB" sz="2200"/>
            <a:t>Training staff to manage new technologies</a:t>
          </a:r>
          <a:endParaRPr lang="en-US" sz="2200"/>
        </a:p>
      </dgm:t>
    </dgm:pt>
    <dgm:pt modelId="{064AF088-73AC-4987-919E-CCC6C584DC1C}" type="parTrans" cxnId="{0BA94A70-906D-4ECC-9BA1-DAD6033E557F}">
      <dgm:prSet/>
      <dgm:spPr/>
      <dgm:t>
        <a:bodyPr/>
        <a:lstStyle/>
        <a:p>
          <a:pPr algn="just"/>
          <a:endParaRPr lang="en-US" sz="2200"/>
        </a:p>
      </dgm:t>
    </dgm:pt>
    <dgm:pt modelId="{919AECC3-4161-44A6-B7F0-350DA450E502}" type="sibTrans" cxnId="{0BA94A70-906D-4ECC-9BA1-DAD6033E557F}">
      <dgm:prSet/>
      <dgm:spPr/>
      <dgm:t>
        <a:bodyPr/>
        <a:lstStyle/>
        <a:p>
          <a:pPr algn="just"/>
          <a:endParaRPr lang="en-US" sz="2200"/>
        </a:p>
      </dgm:t>
    </dgm:pt>
    <dgm:pt modelId="{8416F705-751C-4E1B-8B66-6998F1E80939}">
      <dgm:prSet custT="1"/>
      <dgm:spPr/>
      <dgm:t>
        <a:bodyPr/>
        <a:lstStyle/>
        <a:p>
          <a:pPr algn="just"/>
          <a:r>
            <a:rPr lang="en-GB" sz="2200"/>
            <a:t>Safeguarding guest data</a:t>
          </a:r>
          <a:endParaRPr lang="en-US" sz="2200"/>
        </a:p>
      </dgm:t>
    </dgm:pt>
    <dgm:pt modelId="{78E79CDA-DE32-48A6-A3DC-95D1236A9D0F}" type="parTrans" cxnId="{CB98B043-910A-4286-BA88-B8DC307E9EC5}">
      <dgm:prSet/>
      <dgm:spPr/>
      <dgm:t>
        <a:bodyPr/>
        <a:lstStyle/>
        <a:p>
          <a:pPr algn="just"/>
          <a:endParaRPr lang="en-US" sz="2200"/>
        </a:p>
      </dgm:t>
    </dgm:pt>
    <dgm:pt modelId="{EB8C54FC-B3FA-45E1-94F7-76C3F152BE9C}" type="sibTrans" cxnId="{CB98B043-910A-4286-BA88-B8DC307E9EC5}">
      <dgm:prSet/>
      <dgm:spPr/>
      <dgm:t>
        <a:bodyPr/>
        <a:lstStyle/>
        <a:p>
          <a:pPr algn="just"/>
          <a:endParaRPr lang="en-US" sz="2200"/>
        </a:p>
      </dgm:t>
    </dgm:pt>
    <dgm:pt modelId="{0D7BFEC2-B9B2-4702-86FE-C0E7898EC927}">
      <dgm:prSet custT="1"/>
      <dgm:spPr/>
      <dgm:t>
        <a:bodyPr/>
        <a:lstStyle/>
        <a:p>
          <a:pPr algn="just"/>
          <a:r>
            <a:rPr lang="en-GB" sz="2200"/>
            <a:t>Promoting sustainability through technology</a:t>
          </a:r>
          <a:endParaRPr lang="en-US" sz="2200"/>
        </a:p>
      </dgm:t>
    </dgm:pt>
    <dgm:pt modelId="{EFABA75F-3FD3-49A5-B763-22FF9D88ACB7}" type="parTrans" cxnId="{FF60A7FB-D9A2-433D-BA80-7E153EC3C558}">
      <dgm:prSet/>
      <dgm:spPr/>
      <dgm:t>
        <a:bodyPr/>
        <a:lstStyle/>
        <a:p>
          <a:pPr algn="just"/>
          <a:endParaRPr lang="en-US" sz="2200"/>
        </a:p>
      </dgm:t>
    </dgm:pt>
    <dgm:pt modelId="{73335977-8382-4B46-AE26-545F1D9F7F22}" type="sibTrans" cxnId="{FF60A7FB-D9A2-433D-BA80-7E153EC3C558}">
      <dgm:prSet/>
      <dgm:spPr/>
      <dgm:t>
        <a:bodyPr/>
        <a:lstStyle/>
        <a:p>
          <a:pPr algn="just"/>
          <a:endParaRPr lang="en-US" sz="2200"/>
        </a:p>
      </dgm:t>
    </dgm:pt>
    <dgm:pt modelId="{2CBCC408-4A77-4589-8D75-388A8A148C50}" type="pres">
      <dgm:prSet presAssocID="{AC24197F-64F7-4830-9131-34864D931925}" presName="root" presStyleCnt="0">
        <dgm:presLayoutVars>
          <dgm:dir/>
          <dgm:resizeHandles val="exact"/>
        </dgm:presLayoutVars>
      </dgm:prSet>
      <dgm:spPr/>
    </dgm:pt>
    <dgm:pt modelId="{ED544DEF-6C7A-42BB-84EF-FD2C10180272}" type="pres">
      <dgm:prSet presAssocID="{428FA007-522E-4282-9ED5-F1B8C36D5F66}" presName="compNode" presStyleCnt="0"/>
      <dgm:spPr/>
    </dgm:pt>
    <dgm:pt modelId="{2F86B8B5-3493-4C18-AB86-5A37C49C0F4B}" type="pres">
      <dgm:prSet presAssocID="{428FA007-522E-4282-9ED5-F1B8C36D5F66}" presName="bgRect" presStyleLbl="bgShp" presStyleIdx="0" presStyleCnt="4"/>
      <dgm:spPr/>
    </dgm:pt>
    <dgm:pt modelId="{64F86C0A-79A1-4E47-8F9C-013D4A1B0247}" type="pres">
      <dgm:prSet presAssocID="{428FA007-522E-4282-9ED5-F1B8C36D5F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A725D4BB-CC92-4501-AA76-801B4EB3301C}" type="pres">
      <dgm:prSet presAssocID="{428FA007-522E-4282-9ED5-F1B8C36D5F66}" presName="spaceRect" presStyleCnt="0"/>
      <dgm:spPr/>
    </dgm:pt>
    <dgm:pt modelId="{17A3E2E8-99A7-45DC-9CE4-C9BF45354C6B}" type="pres">
      <dgm:prSet presAssocID="{428FA007-522E-4282-9ED5-F1B8C36D5F66}" presName="parTx" presStyleLbl="revTx" presStyleIdx="0" presStyleCnt="4">
        <dgm:presLayoutVars>
          <dgm:chMax val="0"/>
          <dgm:chPref val="0"/>
        </dgm:presLayoutVars>
      </dgm:prSet>
      <dgm:spPr/>
    </dgm:pt>
    <dgm:pt modelId="{03B85065-32EE-472D-8D9F-4ACA13F28F48}" type="pres">
      <dgm:prSet presAssocID="{6C1CC28D-14D4-43FB-905F-41690F4FC8B7}" presName="sibTrans" presStyleCnt="0"/>
      <dgm:spPr/>
    </dgm:pt>
    <dgm:pt modelId="{7927C7D9-221A-4FB0-97A5-EFB3B4D6A91E}" type="pres">
      <dgm:prSet presAssocID="{E911B25E-6E1D-4166-B967-C1C06E75BF5E}" presName="compNode" presStyleCnt="0"/>
      <dgm:spPr/>
    </dgm:pt>
    <dgm:pt modelId="{CCE699E0-CAFA-4C62-9EBA-925552607354}" type="pres">
      <dgm:prSet presAssocID="{E911B25E-6E1D-4166-B967-C1C06E75BF5E}" presName="bgRect" presStyleLbl="bgShp" presStyleIdx="1" presStyleCnt="4"/>
      <dgm:spPr/>
    </dgm:pt>
    <dgm:pt modelId="{ABDAF79D-EFB1-4EAB-AB35-A9E3A2BC0DDD}" type="pres">
      <dgm:prSet presAssocID="{E911B25E-6E1D-4166-B967-C1C06E75BF5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542B1E43-1E07-4193-B76E-BFAF90324CF3}" type="pres">
      <dgm:prSet presAssocID="{E911B25E-6E1D-4166-B967-C1C06E75BF5E}" presName="spaceRect" presStyleCnt="0"/>
      <dgm:spPr/>
    </dgm:pt>
    <dgm:pt modelId="{F2DE2C05-4CB8-4365-BE3D-7A2932343238}" type="pres">
      <dgm:prSet presAssocID="{E911B25E-6E1D-4166-B967-C1C06E75BF5E}" presName="parTx" presStyleLbl="revTx" presStyleIdx="1" presStyleCnt="4">
        <dgm:presLayoutVars>
          <dgm:chMax val="0"/>
          <dgm:chPref val="0"/>
        </dgm:presLayoutVars>
      </dgm:prSet>
      <dgm:spPr/>
    </dgm:pt>
    <dgm:pt modelId="{F424121A-7AAA-4B40-B917-E91FA6D54220}" type="pres">
      <dgm:prSet presAssocID="{919AECC3-4161-44A6-B7F0-350DA450E502}" presName="sibTrans" presStyleCnt="0"/>
      <dgm:spPr/>
    </dgm:pt>
    <dgm:pt modelId="{0A16A10C-1CC2-4383-BA19-469B90605DF1}" type="pres">
      <dgm:prSet presAssocID="{8416F705-751C-4E1B-8B66-6998F1E80939}" presName="compNode" presStyleCnt="0"/>
      <dgm:spPr/>
    </dgm:pt>
    <dgm:pt modelId="{9D00A706-AE0E-4E28-9990-D5486B39BEBE}" type="pres">
      <dgm:prSet presAssocID="{8416F705-751C-4E1B-8B66-6998F1E80939}" presName="bgRect" presStyleLbl="bgShp" presStyleIdx="2" presStyleCnt="4"/>
      <dgm:spPr/>
    </dgm:pt>
    <dgm:pt modelId="{A450EABE-F8B0-4DD9-B9AE-562E99C62BBE}" type="pres">
      <dgm:prSet presAssocID="{8416F705-751C-4E1B-8B66-6998F1E809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05EDFF8C-5C70-4E70-8E4F-8FCF511FB8D3}" type="pres">
      <dgm:prSet presAssocID="{8416F705-751C-4E1B-8B66-6998F1E80939}" presName="spaceRect" presStyleCnt="0"/>
      <dgm:spPr/>
    </dgm:pt>
    <dgm:pt modelId="{903A4C7A-2C09-48F3-93BF-40D58BF36ECF}" type="pres">
      <dgm:prSet presAssocID="{8416F705-751C-4E1B-8B66-6998F1E80939}" presName="parTx" presStyleLbl="revTx" presStyleIdx="2" presStyleCnt="4">
        <dgm:presLayoutVars>
          <dgm:chMax val="0"/>
          <dgm:chPref val="0"/>
        </dgm:presLayoutVars>
      </dgm:prSet>
      <dgm:spPr/>
    </dgm:pt>
    <dgm:pt modelId="{37D7776E-9AF3-4199-A172-005FC6C4315C}" type="pres">
      <dgm:prSet presAssocID="{EB8C54FC-B3FA-45E1-94F7-76C3F152BE9C}" presName="sibTrans" presStyleCnt="0"/>
      <dgm:spPr/>
    </dgm:pt>
    <dgm:pt modelId="{EFA7F3D5-B665-41EF-9F8F-44E90AEC9BE7}" type="pres">
      <dgm:prSet presAssocID="{0D7BFEC2-B9B2-4702-86FE-C0E7898EC927}" presName="compNode" presStyleCnt="0"/>
      <dgm:spPr/>
    </dgm:pt>
    <dgm:pt modelId="{5BBD3E37-887A-4E59-AB75-3D89BDC82D88}" type="pres">
      <dgm:prSet presAssocID="{0D7BFEC2-B9B2-4702-86FE-C0E7898EC927}" presName="bgRect" presStyleLbl="bgShp" presStyleIdx="3" presStyleCnt="4"/>
      <dgm:spPr/>
    </dgm:pt>
    <dgm:pt modelId="{8BFFEAFC-BB22-4139-A216-7A6F1351442D}" type="pres">
      <dgm:prSet presAssocID="{0D7BFEC2-B9B2-4702-86FE-C0E7898EC9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6D598B0D-5339-4103-8FA2-C41B1008DD6E}" type="pres">
      <dgm:prSet presAssocID="{0D7BFEC2-B9B2-4702-86FE-C0E7898EC927}" presName="spaceRect" presStyleCnt="0"/>
      <dgm:spPr/>
    </dgm:pt>
    <dgm:pt modelId="{16ABAC60-1D05-4194-BE59-91208D383BC2}" type="pres">
      <dgm:prSet presAssocID="{0D7BFEC2-B9B2-4702-86FE-C0E7898EC927}" presName="parTx" presStyleLbl="revTx" presStyleIdx="3" presStyleCnt="4">
        <dgm:presLayoutVars>
          <dgm:chMax val="0"/>
          <dgm:chPref val="0"/>
        </dgm:presLayoutVars>
      </dgm:prSet>
      <dgm:spPr/>
    </dgm:pt>
  </dgm:ptLst>
  <dgm:cxnLst>
    <dgm:cxn modelId="{A679F80D-0973-4B2F-871D-458A6B8B0C7D}" type="presOf" srcId="{0D7BFEC2-B9B2-4702-86FE-C0E7898EC927}" destId="{16ABAC60-1D05-4194-BE59-91208D383BC2}" srcOrd="0" destOrd="0" presId="urn:microsoft.com/office/officeart/2018/2/layout/IconVerticalSolidList"/>
    <dgm:cxn modelId="{3ACDF161-63CA-4727-9D25-193F30DBCB42}" type="presOf" srcId="{E911B25E-6E1D-4166-B967-C1C06E75BF5E}" destId="{F2DE2C05-4CB8-4365-BE3D-7A2932343238}" srcOrd="0" destOrd="0" presId="urn:microsoft.com/office/officeart/2018/2/layout/IconVerticalSolidList"/>
    <dgm:cxn modelId="{C4450743-B4B8-43FD-ADFC-BFC5017EE8A4}" type="presOf" srcId="{8416F705-751C-4E1B-8B66-6998F1E80939}" destId="{903A4C7A-2C09-48F3-93BF-40D58BF36ECF}" srcOrd="0" destOrd="0" presId="urn:microsoft.com/office/officeart/2018/2/layout/IconVerticalSolidList"/>
    <dgm:cxn modelId="{CB98B043-910A-4286-BA88-B8DC307E9EC5}" srcId="{AC24197F-64F7-4830-9131-34864D931925}" destId="{8416F705-751C-4E1B-8B66-6998F1E80939}" srcOrd="2" destOrd="0" parTransId="{78E79CDA-DE32-48A6-A3DC-95D1236A9D0F}" sibTransId="{EB8C54FC-B3FA-45E1-94F7-76C3F152BE9C}"/>
    <dgm:cxn modelId="{0BA94A70-906D-4ECC-9BA1-DAD6033E557F}" srcId="{AC24197F-64F7-4830-9131-34864D931925}" destId="{E911B25E-6E1D-4166-B967-C1C06E75BF5E}" srcOrd="1" destOrd="0" parTransId="{064AF088-73AC-4987-919E-CCC6C584DC1C}" sibTransId="{919AECC3-4161-44A6-B7F0-350DA450E502}"/>
    <dgm:cxn modelId="{7248AE83-0F06-4ABB-A655-7241AA4F7A05}" srcId="{AC24197F-64F7-4830-9131-34864D931925}" destId="{428FA007-522E-4282-9ED5-F1B8C36D5F66}" srcOrd="0" destOrd="0" parTransId="{DF1A0771-4F0F-4743-A435-AB80E4648C27}" sibTransId="{6C1CC28D-14D4-43FB-905F-41690F4FC8B7}"/>
    <dgm:cxn modelId="{5FD8DD93-AB9C-4139-80F8-5AD940D66309}" type="presOf" srcId="{428FA007-522E-4282-9ED5-F1B8C36D5F66}" destId="{17A3E2E8-99A7-45DC-9CE4-C9BF45354C6B}" srcOrd="0" destOrd="0" presId="urn:microsoft.com/office/officeart/2018/2/layout/IconVerticalSolidList"/>
    <dgm:cxn modelId="{00D406F1-76E1-4FDD-8FA5-B97840C7A1B0}" type="presOf" srcId="{AC24197F-64F7-4830-9131-34864D931925}" destId="{2CBCC408-4A77-4589-8D75-388A8A148C50}" srcOrd="0" destOrd="0" presId="urn:microsoft.com/office/officeart/2018/2/layout/IconVerticalSolidList"/>
    <dgm:cxn modelId="{FF60A7FB-D9A2-433D-BA80-7E153EC3C558}" srcId="{AC24197F-64F7-4830-9131-34864D931925}" destId="{0D7BFEC2-B9B2-4702-86FE-C0E7898EC927}" srcOrd="3" destOrd="0" parTransId="{EFABA75F-3FD3-49A5-B763-22FF9D88ACB7}" sibTransId="{73335977-8382-4B46-AE26-545F1D9F7F22}"/>
    <dgm:cxn modelId="{1E7CF0D2-4BC2-4914-BE33-C7F1578E6F77}" type="presParOf" srcId="{2CBCC408-4A77-4589-8D75-388A8A148C50}" destId="{ED544DEF-6C7A-42BB-84EF-FD2C10180272}" srcOrd="0" destOrd="0" presId="urn:microsoft.com/office/officeart/2018/2/layout/IconVerticalSolidList"/>
    <dgm:cxn modelId="{F3C7F621-44B1-4146-B47F-2B51FA52BAF5}" type="presParOf" srcId="{ED544DEF-6C7A-42BB-84EF-FD2C10180272}" destId="{2F86B8B5-3493-4C18-AB86-5A37C49C0F4B}" srcOrd="0" destOrd="0" presId="urn:microsoft.com/office/officeart/2018/2/layout/IconVerticalSolidList"/>
    <dgm:cxn modelId="{80F9D7C4-B9C9-4680-B589-F7C03744CB91}" type="presParOf" srcId="{ED544DEF-6C7A-42BB-84EF-FD2C10180272}" destId="{64F86C0A-79A1-4E47-8F9C-013D4A1B0247}" srcOrd="1" destOrd="0" presId="urn:microsoft.com/office/officeart/2018/2/layout/IconVerticalSolidList"/>
    <dgm:cxn modelId="{121DB9B5-4BD2-4452-8A1D-3E5507108FFE}" type="presParOf" srcId="{ED544DEF-6C7A-42BB-84EF-FD2C10180272}" destId="{A725D4BB-CC92-4501-AA76-801B4EB3301C}" srcOrd="2" destOrd="0" presId="urn:microsoft.com/office/officeart/2018/2/layout/IconVerticalSolidList"/>
    <dgm:cxn modelId="{5600A417-97A8-48EA-9F8C-A053A7D0942F}" type="presParOf" srcId="{ED544DEF-6C7A-42BB-84EF-FD2C10180272}" destId="{17A3E2E8-99A7-45DC-9CE4-C9BF45354C6B}" srcOrd="3" destOrd="0" presId="urn:microsoft.com/office/officeart/2018/2/layout/IconVerticalSolidList"/>
    <dgm:cxn modelId="{A50B18FC-1462-44FE-BC08-D2249669AA2C}" type="presParOf" srcId="{2CBCC408-4A77-4589-8D75-388A8A148C50}" destId="{03B85065-32EE-472D-8D9F-4ACA13F28F48}" srcOrd="1" destOrd="0" presId="urn:microsoft.com/office/officeart/2018/2/layout/IconVerticalSolidList"/>
    <dgm:cxn modelId="{3A794867-C898-4787-89D3-9135970DE027}" type="presParOf" srcId="{2CBCC408-4A77-4589-8D75-388A8A148C50}" destId="{7927C7D9-221A-4FB0-97A5-EFB3B4D6A91E}" srcOrd="2" destOrd="0" presId="urn:microsoft.com/office/officeart/2018/2/layout/IconVerticalSolidList"/>
    <dgm:cxn modelId="{5F82AD84-CF88-4367-ABD7-559080F988E2}" type="presParOf" srcId="{7927C7D9-221A-4FB0-97A5-EFB3B4D6A91E}" destId="{CCE699E0-CAFA-4C62-9EBA-925552607354}" srcOrd="0" destOrd="0" presId="urn:microsoft.com/office/officeart/2018/2/layout/IconVerticalSolidList"/>
    <dgm:cxn modelId="{9AD47E65-1C27-4355-A10E-B13B8CF62C0E}" type="presParOf" srcId="{7927C7D9-221A-4FB0-97A5-EFB3B4D6A91E}" destId="{ABDAF79D-EFB1-4EAB-AB35-A9E3A2BC0DDD}" srcOrd="1" destOrd="0" presId="urn:microsoft.com/office/officeart/2018/2/layout/IconVerticalSolidList"/>
    <dgm:cxn modelId="{7AC17FB7-037C-4F28-8266-43E8101BAD99}" type="presParOf" srcId="{7927C7D9-221A-4FB0-97A5-EFB3B4D6A91E}" destId="{542B1E43-1E07-4193-B76E-BFAF90324CF3}" srcOrd="2" destOrd="0" presId="urn:microsoft.com/office/officeart/2018/2/layout/IconVerticalSolidList"/>
    <dgm:cxn modelId="{48E29176-8ACF-449F-B4EA-EACECEBAF229}" type="presParOf" srcId="{7927C7D9-221A-4FB0-97A5-EFB3B4D6A91E}" destId="{F2DE2C05-4CB8-4365-BE3D-7A2932343238}" srcOrd="3" destOrd="0" presId="urn:microsoft.com/office/officeart/2018/2/layout/IconVerticalSolidList"/>
    <dgm:cxn modelId="{1CD7275C-267F-4310-B209-33D19AB594A6}" type="presParOf" srcId="{2CBCC408-4A77-4589-8D75-388A8A148C50}" destId="{F424121A-7AAA-4B40-B917-E91FA6D54220}" srcOrd="3" destOrd="0" presId="urn:microsoft.com/office/officeart/2018/2/layout/IconVerticalSolidList"/>
    <dgm:cxn modelId="{1F525F0A-F49F-4E9B-A775-B5D53153954A}" type="presParOf" srcId="{2CBCC408-4A77-4589-8D75-388A8A148C50}" destId="{0A16A10C-1CC2-4383-BA19-469B90605DF1}" srcOrd="4" destOrd="0" presId="urn:microsoft.com/office/officeart/2018/2/layout/IconVerticalSolidList"/>
    <dgm:cxn modelId="{E3555C7E-E438-4213-925C-6964FDFB0FFA}" type="presParOf" srcId="{0A16A10C-1CC2-4383-BA19-469B90605DF1}" destId="{9D00A706-AE0E-4E28-9990-D5486B39BEBE}" srcOrd="0" destOrd="0" presId="urn:microsoft.com/office/officeart/2018/2/layout/IconVerticalSolidList"/>
    <dgm:cxn modelId="{C74BA456-15B0-4E5E-B7EE-1BF37AA52C2D}" type="presParOf" srcId="{0A16A10C-1CC2-4383-BA19-469B90605DF1}" destId="{A450EABE-F8B0-4DD9-B9AE-562E99C62BBE}" srcOrd="1" destOrd="0" presId="urn:microsoft.com/office/officeart/2018/2/layout/IconVerticalSolidList"/>
    <dgm:cxn modelId="{981D2596-F496-4A85-85EB-74A9EE430B3F}" type="presParOf" srcId="{0A16A10C-1CC2-4383-BA19-469B90605DF1}" destId="{05EDFF8C-5C70-4E70-8E4F-8FCF511FB8D3}" srcOrd="2" destOrd="0" presId="urn:microsoft.com/office/officeart/2018/2/layout/IconVerticalSolidList"/>
    <dgm:cxn modelId="{72589212-BFEC-479C-A8AC-386209B69927}" type="presParOf" srcId="{0A16A10C-1CC2-4383-BA19-469B90605DF1}" destId="{903A4C7A-2C09-48F3-93BF-40D58BF36ECF}" srcOrd="3" destOrd="0" presId="urn:microsoft.com/office/officeart/2018/2/layout/IconVerticalSolidList"/>
    <dgm:cxn modelId="{8EC74621-0C70-4E08-9B00-B4FBFFA15B77}" type="presParOf" srcId="{2CBCC408-4A77-4589-8D75-388A8A148C50}" destId="{37D7776E-9AF3-4199-A172-005FC6C4315C}" srcOrd="5" destOrd="0" presId="urn:microsoft.com/office/officeart/2018/2/layout/IconVerticalSolidList"/>
    <dgm:cxn modelId="{24E652D5-77B9-485B-826A-FF4D2E775B45}" type="presParOf" srcId="{2CBCC408-4A77-4589-8D75-388A8A148C50}" destId="{EFA7F3D5-B665-41EF-9F8F-44E90AEC9BE7}" srcOrd="6" destOrd="0" presId="urn:microsoft.com/office/officeart/2018/2/layout/IconVerticalSolidList"/>
    <dgm:cxn modelId="{6B4FC9E4-0EA9-44C0-91B8-1C3AC0BCE5EC}" type="presParOf" srcId="{EFA7F3D5-B665-41EF-9F8F-44E90AEC9BE7}" destId="{5BBD3E37-887A-4E59-AB75-3D89BDC82D88}" srcOrd="0" destOrd="0" presId="urn:microsoft.com/office/officeart/2018/2/layout/IconVerticalSolidList"/>
    <dgm:cxn modelId="{C0F083D6-0C69-469A-B21D-5497BBBDD268}" type="presParOf" srcId="{EFA7F3D5-B665-41EF-9F8F-44E90AEC9BE7}" destId="{8BFFEAFC-BB22-4139-A216-7A6F1351442D}" srcOrd="1" destOrd="0" presId="urn:microsoft.com/office/officeart/2018/2/layout/IconVerticalSolidList"/>
    <dgm:cxn modelId="{68D10ABA-CC3C-4042-8D0F-24EF0ED0945A}" type="presParOf" srcId="{EFA7F3D5-B665-41EF-9F8F-44E90AEC9BE7}" destId="{6D598B0D-5339-4103-8FA2-C41B1008DD6E}" srcOrd="2" destOrd="0" presId="urn:microsoft.com/office/officeart/2018/2/layout/IconVerticalSolidList"/>
    <dgm:cxn modelId="{B03A0FBD-A61A-4CB1-B126-D628B2C7E837}" type="presParOf" srcId="{EFA7F3D5-B665-41EF-9F8F-44E90AEC9BE7}" destId="{16ABAC60-1D05-4194-BE59-91208D383B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9C61F52-071D-4291-B69A-7282696F98F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2C11E0C-CF96-42E1-A4F3-E4486B3310B0}">
      <dgm:prSet custT="1"/>
      <dgm:spPr/>
      <dgm:t>
        <a:bodyPr/>
        <a:lstStyle/>
        <a:p>
          <a:pPr algn="just"/>
          <a:r>
            <a:rPr lang="en-GB" sz="1600" b="1" i="0" dirty="0"/>
            <a:t>ENHANCED GUEST EXPERIENCE:</a:t>
          </a:r>
          <a:endParaRPr lang="en-US" sz="1600" dirty="0"/>
        </a:p>
      </dgm:t>
    </dgm:pt>
    <dgm:pt modelId="{DC43D53B-4B5D-4FE3-99DD-7F67191283FE}" type="parTrans" cxnId="{48705EA0-0744-489E-93D1-0D4B01E5A970}">
      <dgm:prSet/>
      <dgm:spPr/>
      <dgm:t>
        <a:bodyPr/>
        <a:lstStyle/>
        <a:p>
          <a:pPr algn="just"/>
          <a:endParaRPr lang="en-US" sz="1600"/>
        </a:p>
      </dgm:t>
    </dgm:pt>
    <dgm:pt modelId="{750350C6-C980-4FC8-82A6-A86752C4B637}" type="sibTrans" cxnId="{48705EA0-0744-489E-93D1-0D4B01E5A970}">
      <dgm:prSet/>
      <dgm:spPr/>
      <dgm:t>
        <a:bodyPr/>
        <a:lstStyle/>
        <a:p>
          <a:pPr algn="just"/>
          <a:endParaRPr lang="en-US" sz="1600"/>
        </a:p>
      </dgm:t>
    </dgm:pt>
    <dgm:pt modelId="{D8E48121-82DD-4155-8762-25DD168E26BB}">
      <dgm:prSet custT="1"/>
      <dgm:spPr/>
      <dgm:t>
        <a:bodyPr/>
        <a:lstStyle/>
        <a:p>
          <a:pPr algn="just"/>
          <a:r>
            <a:rPr lang="en-GB" sz="1600" b="1" i="0"/>
            <a:t>Mobile Applications:</a:t>
          </a:r>
          <a:r>
            <a:rPr lang="en-GB" sz="1600" b="0" i="0"/>
            <a:t> Streamline check-in/check-out, real-time service requests, and billing, leading to higher guest satisfaction.</a:t>
          </a:r>
          <a:endParaRPr lang="en-US" sz="1600"/>
        </a:p>
      </dgm:t>
    </dgm:pt>
    <dgm:pt modelId="{6D24CD0E-03C9-49ED-B1F7-C947ED58A7B8}" type="parTrans" cxnId="{ACC37F67-9806-4866-9C3F-D06E4BF8B760}">
      <dgm:prSet/>
      <dgm:spPr/>
      <dgm:t>
        <a:bodyPr/>
        <a:lstStyle/>
        <a:p>
          <a:pPr algn="just"/>
          <a:endParaRPr lang="en-US" sz="1600"/>
        </a:p>
      </dgm:t>
    </dgm:pt>
    <dgm:pt modelId="{79DD1BAB-4974-4786-9CBC-9764E356C9F6}" type="sibTrans" cxnId="{ACC37F67-9806-4866-9C3F-D06E4BF8B760}">
      <dgm:prSet/>
      <dgm:spPr/>
      <dgm:t>
        <a:bodyPr/>
        <a:lstStyle/>
        <a:p>
          <a:pPr algn="just"/>
          <a:endParaRPr lang="en-US" sz="1600"/>
        </a:p>
      </dgm:t>
    </dgm:pt>
    <dgm:pt modelId="{4EC4281C-EB91-4D0E-AE6F-D387D4603B8E}">
      <dgm:prSet custT="1"/>
      <dgm:spPr/>
      <dgm:t>
        <a:bodyPr/>
        <a:lstStyle/>
        <a:p>
          <a:pPr algn="just"/>
          <a:r>
            <a:rPr lang="en-GB" sz="1600" b="1" i="0"/>
            <a:t>Keyless Entry Systems:</a:t>
          </a:r>
          <a:r>
            <a:rPr lang="en-GB" sz="1600" b="0" i="0"/>
            <a:t> Improve security and hygiene by reducing physical touchpoints.</a:t>
          </a:r>
          <a:endParaRPr lang="en-US" sz="1600"/>
        </a:p>
      </dgm:t>
    </dgm:pt>
    <dgm:pt modelId="{A16D8D1E-E4DE-479A-8814-C22C60BC3C27}" type="parTrans" cxnId="{347E5A30-AC24-418F-A77A-DCAE88A9B7C2}">
      <dgm:prSet/>
      <dgm:spPr/>
      <dgm:t>
        <a:bodyPr/>
        <a:lstStyle/>
        <a:p>
          <a:pPr algn="just"/>
          <a:endParaRPr lang="en-US" sz="1600"/>
        </a:p>
      </dgm:t>
    </dgm:pt>
    <dgm:pt modelId="{F1488E4B-DBC2-4F07-8B77-4443368F7F80}" type="sibTrans" cxnId="{347E5A30-AC24-418F-A77A-DCAE88A9B7C2}">
      <dgm:prSet/>
      <dgm:spPr/>
      <dgm:t>
        <a:bodyPr/>
        <a:lstStyle/>
        <a:p>
          <a:pPr algn="just"/>
          <a:endParaRPr lang="en-US" sz="1600"/>
        </a:p>
      </dgm:t>
    </dgm:pt>
    <dgm:pt modelId="{7B05FB13-2BBA-4462-857D-33DB0D3A4923}">
      <dgm:prSet custT="1"/>
      <dgm:spPr/>
      <dgm:t>
        <a:bodyPr/>
        <a:lstStyle/>
        <a:p>
          <a:pPr algn="just"/>
          <a:r>
            <a:rPr lang="en-GB" sz="1600" b="1" i="0"/>
            <a:t>Personalization Technology:</a:t>
          </a:r>
          <a:r>
            <a:rPr lang="en-GB" sz="1600" b="0" i="0"/>
            <a:t> Allows guests to control room settings, enhancing comfort and satisfaction.</a:t>
          </a:r>
          <a:endParaRPr lang="en-US" sz="1600"/>
        </a:p>
      </dgm:t>
    </dgm:pt>
    <dgm:pt modelId="{99B98F23-B24D-4C01-AE04-ADEB0990CB34}" type="parTrans" cxnId="{09D6F745-3446-44B1-8AF4-B295236654E2}">
      <dgm:prSet/>
      <dgm:spPr/>
      <dgm:t>
        <a:bodyPr/>
        <a:lstStyle/>
        <a:p>
          <a:pPr algn="just"/>
          <a:endParaRPr lang="en-US" sz="1600"/>
        </a:p>
      </dgm:t>
    </dgm:pt>
    <dgm:pt modelId="{A957753B-7738-4C04-B8E7-E396084EFDB5}" type="sibTrans" cxnId="{09D6F745-3446-44B1-8AF4-B295236654E2}">
      <dgm:prSet/>
      <dgm:spPr/>
      <dgm:t>
        <a:bodyPr/>
        <a:lstStyle/>
        <a:p>
          <a:pPr algn="just"/>
          <a:endParaRPr lang="en-US" sz="1600"/>
        </a:p>
      </dgm:t>
    </dgm:pt>
    <dgm:pt modelId="{C50EFD5B-5148-4F26-9712-285A4B10FD69}">
      <dgm:prSet custT="1"/>
      <dgm:spPr/>
      <dgm:t>
        <a:bodyPr/>
        <a:lstStyle/>
        <a:p>
          <a:pPr algn="just"/>
          <a:r>
            <a:rPr lang="en-GB" sz="1600" b="1" i="0" dirty="0"/>
            <a:t>OPERATIONAL EFFICIENCY:</a:t>
          </a:r>
          <a:endParaRPr lang="en-US" sz="1600" dirty="0"/>
        </a:p>
      </dgm:t>
    </dgm:pt>
    <dgm:pt modelId="{5835CE1F-FC2E-4327-9022-3CA1D98ED07E}" type="parTrans" cxnId="{D2D2A450-004D-4D26-AB5C-72D9D407C0C3}">
      <dgm:prSet/>
      <dgm:spPr/>
      <dgm:t>
        <a:bodyPr/>
        <a:lstStyle/>
        <a:p>
          <a:pPr algn="just"/>
          <a:endParaRPr lang="en-US" sz="1600"/>
        </a:p>
      </dgm:t>
    </dgm:pt>
    <dgm:pt modelId="{BE549689-6A88-4BF7-9615-0332A80CB7DA}" type="sibTrans" cxnId="{D2D2A450-004D-4D26-AB5C-72D9D407C0C3}">
      <dgm:prSet/>
      <dgm:spPr/>
      <dgm:t>
        <a:bodyPr/>
        <a:lstStyle/>
        <a:p>
          <a:pPr algn="just"/>
          <a:endParaRPr lang="en-US" sz="1600"/>
        </a:p>
      </dgm:t>
    </dgm:pt>
    <dgm:pt modelId="{5B216DDE-5D14-4E0D-AF13-7A274C976CEB}">
      <dgm:prSet custT="1"/>
      <dgm:spPr/>
      <dgm:t>
        <a:bodyPr/>
        <a:lstStyle/>
        <a:p>
          <a:pPr algn="just"/>
          <a:r>
            <a:rPr lang="en-GB" sz="1600" b="1" i="0"/>
            <a:t>Automation:</a:t>
          </a:r>
          <a:r>
            <a:rPr lang="en-GB" sz="1600" b="0" i="0"/>
            <a:t> Reduces the need for manual processes, reallocating resources to enhance guest services.</a:t>
          </a:r>
          <a:endParaRPr lang="en-US" sz="1600"/>
        </a:p>
      </dgm:t>
    </dgm:pt>
    <dgm:pt modelId="{95EB8001-6057-46FE-9591-B5B09BFE2441}" type="parTrans" cxnId="{D2E85A95-8EB5-4026-8E03-FE34B082FDC3}">
      <dgm:prSet/>
      <dgm:spPr/>
      <dgm:t>
        <a:bodyPr/>
        <a:lstStyle/>
        <a:p>
          <a:pPr algn="just"/>
          <a:endParaRPr lang="en-US" sz="1600"/>
        </a:p>
      </dgm:t>
    </dgm:pt>
    <dgm:pt modelId="{CABADA97-3B91-4CC4-9DB4-512AF7DB0759}" type="sibTrans" cxnId="{D2E85A95-8EB5-4026-8E03-FE34B082FDC3}">
      <dgm:prSet/>
      <dgm:spPr/>
      <dgm:t>
        <a:bodyPr/>
        <a:lstStyle/>
        <a:p>
          <a:pPr algn="just"/>
          <a:endParaRPr lang="en-US" sz="1600"/>
        </a:p>
      </dgm:t>
    </dgm:pt>
    <dgm:pt modelId="{9DF76C29-6525-4289-B4E6-F74BA6682FA9}">
      <dgm:prSet custT="1"/>
      <dgm:spPr/>
      <dgm:t>
        <a:bodyPr/>
        <a:lstStyle/>
        <a:p>
          <a:pPr algn="just"/>
          <a:r>
            <a:rPr lang="en-GB" sz="1600" b="1" i="0"/>
            <a:t>Energy Management:</a:t>
          </a:r>
          <a:r>
            <a:rPr lang="en-GB" sz="1600" b="0" i="0"/>
            <a:t> IoT and smart systems optimize energy use, reducing costs and environmental impact.</a:t>
          </a:r>
          <a:endParaRPr lang="en-US" sz="1600"/>
        </a:p>
      </dgm:t>
    </dgm:pt>
    <dgm:pt modelId="{464F3238-DB4A-4144-973C-407E49657880}" type="parTrans" cxnId="{585DB05B-7A11-4651-ACC4-F49DFB145BEA}">
      <dgm:prSet/>
      <dgm:spPr/>
      <dgm:t>
        <a:bodyPr/>
        <a:lstStyle/>
        <a:p>
          <a:pPr algn="just"/>
          <a:endParaRPr lang="en-US" sz="1600"/>
        </a:p>
      </dgm:t>
    </dgm:pt>
    <dgm:pt modelId="{815C034A-2673-4EF9-B1EB-42E92A1B5B2A}" type="sibTrans" cxnId="{585DB05B-7A11-4651-ACC4-F49DFB145BEA}">
      <dgm:prSet/>
      <dgm:spPr/>
      <dgm:t>
        <a:bodyPr/>
        <a:lstStyle/>
        <a:p>
          <a:pPr algn="just"/>
          <a:endParaRPr lang="en-US" sz="1600"/>
        </a:p>
      </dgm:t>
    </dgm:pt>
    <dgm:pt modelId="{A7A38324-B09D-4994-B4FF-C624ADD92666}">
      <dgm:prSet custT="1"/>
      <dgm:spPr/>
      <dgm:t>
        <a:bodyPr/>
        <a:lstStyle/>
        <a:p>
          <a:pPr algn="just"/>
          <a:r>
            <a:rPr lang="en-GB" sz="1600" b="1" i="0" dirty="0"/>
            <a:t>CHALLENGES AND RECOMMENDATIONS:</a:t>
          </a:r>
          <a:endParaRPr lang="en-US" sz="1600" dirty="0"/>
        </a:p>
      </dgm:t>
    </dgm:pt>
    <dgm:pt modelId="{CD571DB8-F40D-4142-A753-5A9E89BE3518}" type="parTrans" cxnId="{0370F987-9D2C-456A-946D-215ED1972A0A}">
      <dgm:prSet/>
      <dgm:spPr/>
      <dgm:t>
        <a:bodyPr/>
        <a:lstStyle/>
        <a:p>
          <a:pPr algn="just"/>
          <a:endParaRPr lang="en-US" sz="1600"/>
        </a:p>
      </dgm:t>
    </dgm:pt>
    <dgm:pt modelId="{5D7E4D7F-41F3-456D-A594-84C2429D08C8}" type="sibTrans" cxnId="{0370F987-9D2C-456A-946D-215ED1972A0A}">
      <dgm:prSet/>
      <dgm:spPr/>
      <dgm:t>
        <a:bodyPr/>
        <a:lstStyle/>
        <a:p>
          <a:pPr algn="just"/>
          <a:endParaRPr lang="en-US" sz="1600"/>
        </a:p>
      </dgm:t>
    </dgm:pt>
    <dgm:pt modelId="{C062C0B7-97BC-42FB-A75B-307365F4A61F}">
      <dgm:prSet custT="1"/>
      <dgm:spPr/>
      <dgm:t>
        <a:bodyPr/>
        <a:lstStyle/>
        <a:p>
          <a:pPr algn="just"/>
          <a:r>
            <a:rPr lang="en-GB" sz="1600" b="1" i="0"/>
            <a:t>Initial Costs and Maintenance:</a:t>
          </a:r>
          <a:r>
            <a:rPr lang="en-GB" sz="1600" b="0" i="0"/>
            <a:t> Investments in technology can be high; ongoing updates are essential.</a:t>
          </a:r>
          <a:endParaRPr lang="en-US" sz="1600"/>
        </a:p>
      </dgm:t>
    </dgm:pt>
    <dgm:pt modelId="{0F2AEBE0-F831-451B-92C5-B25E969FCC45}" type="parTrans" cxnId="{16CA81E2-5025-4CFD-8F0D-785215FD3206}">
      <dgm:prSet/>
      <dgm:spPr/>
      <dgm:t>
        <a:bodyPr/>
        <a:lstStyle/>
        <a:p>
          <a:pPr algn="just"/>
          <a:endParaRPr lang="en-US" sz="1600"/>
        </a:p>
      </dgm:t>
    </dgm:pt>
    <dgm:pt modelId="{689FDC05-76E2-4ADB-A48A-733272C9D0AA}" type="sibTrans" cxnId="{16CA81E2-5025-4CFD-8F0D-785215FD3206}">
      <dgm:prSet/>
      <dgm:spPr/>
      <dgm:t>
        <a:bodyPr/>
        <a:lstStyle/>
        <a:p>
          <a:pPr algn="just"/>
          <a:endParaRPr lang="en-US" sz="1600"/>
        </a:p>
      </dgm:t>
    </dgm:pt>
    <dgm:pt modelId="{F5BA65BE-4E68-4797-946E-94843C0EB89B}">
      <dgm:prSet custT="1"/>
      <dgm:spPr/>
      <dgm:t>
        <a:bodyPr/>
        <a:lstStyle/>
        <a:p>
          <a:pPr algn="just"/>
          <a:r>
            <a:rPr lang="en-GB" sz="1600" b="1" i="0" dirty="0"/>
            <a:t>Data Security:</a:t>
          </a:r>
          <a:r>
            <a:rPr lang="en-GB" sz="1600" b="0" i="0" dirty="0"/>
            <a:t> Implement robust cybersecurity measures to protect guest information.</a:t>
          </a:r>
          <a:endParaRPr lang="en-US" sz="1600" dirty="0"/>
        </a:p>
      </dgm:t>
    </dgm:pt>
    <dgm:pt modelId="{50B82ECD-332D-4DAF-B1CD-3BC87062AC02}" type="parTrans" cxnId="{B29E95AC-D830-4B8E-85F0-FA029A5E1431}">
      <dgm:prSet/>
      <dgm:spPr/>
      <dgm:t>
        <a:bodyPr/>
        <a:lstStyle/>
        <a:p>
          <a:pPr algn="just"/>
          <a:endParaRPr lang="en-US" sz="1600"/>
        </a:p>
      </dgm:t>
    </dgm:pt>
    <dgm:pt modelId="{792BF344-6811-492F-AB2A-1C5FE35A6856}" type="sibTrans" cxnId="{B29E95AC-D830-4B8E-85F0-FA029A5E1431}">
      <dgm:prSet/>
      <dgm:spPr/>
      <dgm:t>
        <a:bodyPr/>
        <a:lstStyle/>
        <a:p>
          <a:pPr algn="just"/>
          <a:endParaRPr lang="en-US" sz="1600"/>
        </a:p>
      </dgm:t>
    </dgm:pt>
    <dgm:pt modelId="{8A294AFA-C311-41AF-9191-7D56E585885C}">
      <dgm:prSet custT="1"/>
      <dgm:spPr/>
      <dgm:t>
        <a:bodyPr/>
        <a:lstStyle/>
        <a:p>
          <a:pPr algn="just"/>
          <a:r>
            <a:rPr lang="en-GB" sz="1600" b="1" i="0"/>
            <a:t>Training:</a:t>
          </a:r>
          <a:r>
            <a:rPr lang="en-GB" sz="1600" b="0" i="0"/>
            <a:t> Continuous staff training is necessary to manage new technologies effectively.</a:t>
          </a:r>
          <a:endParaRPr lang="en-US" sz="1600"/>
        </a:p>
      </dgm:t>
    </dgm:pt>
    <dgm:pt modelId="{4D123C70-AE3B-497B-87F1-1D334E0D2236}" type="parTrans" cxnId="{EE8FA9C6-49F3-4A51-8094-598ADD92E398}">
      <dgm:prSet/>
      <dgm:spPr/>
      <dgm:t>
        <a:bodyPr/>
        <a:lstStyle/>
        <a:p>
          <a:pPr algn="just"/>
          <a:endParaRPr lang="en-US" sz="1600"/>
        </a:p>
      </dgm:t>
    </dgm:pt>
    <dgm:pt modelId="{9DF2508B-9462-449A-BBBE-87B2212E3B70}" type="sibTrans" cxnId="{EE8FA9C6-49F3-4A51-8094-598ADD92E398}">
      <dgm:prSet/>
      <dgm:spPr/>
      <dgm:t>
        <a:bodyPr/>
        <a:lstStyle/>
        <a:p>
          <a:pPr algn="just"/>
          <a:endParaRPr lang="en-US" sz="1600"/>
        </a:p>
      </dgm:t>
    </dgm:pt>
    <dgm:pt modelId="{73328333-CDCC-484B-9951-54D5F959AB92}">
      <dgm:prSet custT="1"/>
      <dgm:spPr/>
      <dgm:t>
        <a:bodyPr/>
        <a:lstStyle/>
        <a:p>
          <a:pPr algn="just"/>
          <a:r>
            <a:rPr lang="en-GB" sz="1600" b="1" i="0" dirty="0"/>
            <a:t>FUTURE STRATEGIES:</a:t>
          </a:r>
          <a:endParaRPr lang="en-US" sz="1600" dirty="0"/>
        </a:p>
      </dgm:t>
    </dgm:pt>
    <dgm:pt modelId="{6E63105C-3AB5-4DBA-884C-0FD9EBA4C446}" type="parTrans" cxnId="{663A6F14-FA56-4102-8D3C-EA8AC1B8F8CF}">
      <dgm:prSet/>
      <dgm:spPr/>
      <dgm:t>
        <a:bodyPr/>
        <a:lstStyle/>
        <a:p>
          <a:pPr algn="just"/>
          <a:endParaRPr lang="en-US" sz="1600"/>
        </a:p>
      </dgm:t>
    </dgm:pt>
    <dgm:pt modelId="{3C21946E-B014-48C6-A46B-1FD5E9DBEE71}" type="sibTrans" cxnId="{663A6F14-FA56-4102-8D3C-EA8AC1B8F8CF}">
      <dgm:prSet/>
      <dgm:spPr/>
      <dgm:t>
        <a:bodyPr/>
        <a:lstStyle/>
        <a:p>
          <a:pPr algn="just"/>
          <a:endParaRPr lang="en-US" sz="1600"/>
        </a:p>
      </dgm:t>
    </dgm:pt>
    <dgm:pt modelId="{25C42470-2CD3-4AB8-B8C3-D9CBA84F74D1}">
      <dgm:prSet custT="1"/>
      <dgm:spPr/>
      <dgm:t>
        <a:bodyPr/>
        <a:lstStyle/>
        <a:p>
          <a:pPr algn="just"/>
          <a:r>
            <a:rPr lang="en-GB" sz="1600" b="1" i="0"/>
            <a:t>Scalable Technology:</a:t>
          </a:r>
          <a:r>
            <a:rPr lang="en-GB" sz="1600" b="0" i="0"/>
            <a:t> Invest in flexible, scalable solutions to adapt to changing market demands.</a:t>
          </a:r>
          <a:endParaRPr lang="en-US" sz="1600"/>
        </a:p>
      </dgm:t>
    </dgm:pt>
    <dgm:pt modelId="{0ED1E09A-9B1A-4DAA-9454-DF6E701AF5BE}" type="parTrans" cxnId="{91071CFA-F0A4-400E-92B2-6F8DEEC23FD0}">
      <dgm:prSet/>
      <dgm:spPr/>
      <dgm:t>
        <a:bodyPr/>
        <a:lstStyle/>
        <a:p>
          <a:pPr algn="just"/>
          <a:endParaRPr lang="en-US" sz="1600"/>
        </a:p>
      </dgm:t>
    </dgm:pt>
    <dgm:pt modelId="{D3CE7407-BB2E-4F23-970E-6409D6800B92}" type="sibTrans" cxnId="{91071CFA-F0A4-400E-92B2-6F8DEEC23FD0}">
      <dgm:prSet/>
      <dgm:spPr/>
      <dgm:t>
        <a:bodyPr/>
        <a:lstStyle/>
        <a:p>
          <a:pPr algn="just"/>
          <a:endParaRPr lang="en-US" sz="1600"/>
        </a:p>
      </dgm:t>
    </dgm:pt>
    <dgm:pt modelId="{8B83C6CF-8E5E-4F17-985D-54D74CBB4EDD}">
      <dgm:prSet custT="1"/>
      <dgm:spPr/>
      <dgm:t>
        <a:bodyPr/>
        <a:lstStyle/>
        <a:p>
          <a:pPr algn="just"/>
          <a:r>
            <a:rPr lang="en-GB" sz="1600" b="1" i="0"/>
            <a:t>Sustainability:</a:t>
          </a:r>
          <a:r>
            <a:rPr lang="en-GB" sz="1600" b="0" i="0"/>
            <a:t> Emphasize green practices through technology to reduce environmental impact.</a:t>
          </a:r>
          <a:endParaRPr lang="en-US" sz="1600"/>
        </a:p>
      </dgm:t>
    </dgm:pt>
    <dgm:pt modelId="{3CBFD933-4FB3-4B6E-9EA8-160C5203E270}" type="parTrans" cxnId="{9EEA4496-A339-4CBD-824F-373653F1A7F1}">
      <dgm:prSet/>
      <dgm:spPr/>
      <dgm:t>
        <a:bodyPr/>
        <a:lstStyle/>
        <a:p>
          <a:pPr algn="just"/>
          <a:endParaRPr lang="en-US" sz="1600"/>
        </a:p>
      </dgm:t>
    </dgm:pt>
    <dgm:pt modelId="{001E01C9-4473-4BF6-947B-815EEBE6DBCA}" type="sibTrans" cxnId="{9EEA4496-A339-4CBD-824F-373653F1A7F1}">
      <dgm:prSet/>
      <dgm:spPr/>
      <dgm:t>
        <a:bodyPr/>
        <a:lstStyle/>
        <a:p>
          <a:pPr algn="just"/>
          <a:endParaRPr lang="en-US" sz="1600"/>
        </a:p>
      </dgm:t>
    </dgm:pt>
    <dgm:pt modelId="{57DB1743-5D19-4F68-A56E-FA79A8A72360}">
      <dgm:prSet custT="1"/>
      <dgm:spPr/>
      <dgm:t>
        <a:bodyPr/>
        <a:lstStyle/>
        <a:p>
          <a:pPr algn="just"/>
          <a:r>
            <a:rPr lang="en-GB" sz="1600" b="1" i="0"/>
            <a:t>Data Protection:</a:t>
          </a:r>
          <a:r>
            <a:rPr lang="en-GB" sz="1600" b="0" i="0"/>
            <a:t> Ensure compliance with regulations to maintain guest trust and avoid legal issues.</a:t>
          </a:r>
          <a:endParaRPr lang="en-US" sz="1600"/>
        </a:p>
      </dgm:t>
    </dgm:pt>
    <dgm:pt modelId="{70B4C22B-F931-451E-A451-107C774FF155}" type="parTrans" cxnId="{11949A6F-580D-4A98-9076-AD7345977207}">
      <dgm:prSet/>
      <dgm:spPr/>
      <dgm:t>
        <a:bodyPr/>
        <a:lstStyle/>
        <a:p>
          <a:pPr algn="just"/>
          <a:endParaRPr lang="en-US" sz="1600"/>
        </a:p>
      </dgm:t>
    </dgm:pt>
    <dgm:pt modelId="{35E2CA36-5D77-4CB9-92C7-5B676C866ED3}" type="sibTrans" cxnId="{11949A6F-580D-4A98-9076-AD7345977207}">
      <dgm:prSet/>
      <dgm:spPr/>
      <dgm:t>
        <a:bodyPr/>
        <a:lstStyle/>
        <a:p>
          <a:pPr algn="just"/>
          <a:endParaRPr lang="en-US" sz="1600"/>
        </a:p>
      </dgm:t>
    </dgm:pt>
    <dgm:pt modelId="{F66B91D0-1F49-4CA9-9C3C-F21100912888}" type="pres">
      <dgm:prSet presAssocID="{F9C61F52-071D-4291-B69A-7282696F98FA}" presName="linear" presStyleCnt="0">
        <dgm:presLayoutVars>
          <dgm:dir/>
          <dgm:animLvl val="lvl"/>
          <dgm:resizeHandles val="exact"/>
        </dgm:presLayoutVars>
      </dgm:prSet>
      <dgm:spPr/>
    </dgm:pt>
    <dgm:pt modelId="{E36A342A-30BD-4622-A68D-E021C4FE9C9E}" type="pres">
      <dgm:prSet presAssocID="{62C11E0C-CF96-42E1-A4F3-E4486B3310B0}" presName="parentLin" presStyleCnt="0"/>
      <dgm:spPr/>
    </dgm:pt>
    <dgm:pt modelId="{84390613-BB03-410D-AA57-E9F44149875F}" type="pres">
      <dgm:prSet presAssocID="{62C11E0C-CF96-42E1-A4F3-E4486B3310B0}" presName="parentLeftMargin" presStyleLbl="node1" presStyleIdx="0" presStyleCnt="4"/>
      <dgm:spPr/>
    </dgm:pt>
    <dgm:pt modelId="{317B3656-9387-4AC1-9853-FC7AC929997B}" type="pres">
      <dgm:prSet presAssocID="{62C11E0C-CF96-42E1-A4F3-E4486B3310B0}" presName="parentText" presStyleLbl="node1" presStyleIdx="0" presStyleCnt="4">
        <dgm:presLayoutVars>
          <dgm:chMax val="0"/>
          <dgm:bulletEnabled val="1"/>
        </dgm:presLayoutVars>
      </dgm:prSet>
      <dgm:spPr/>
    </dgm:pt>
    <dgm:pt modelId="{17EAA25D-C4FF-41E8-B0B7-0D7B4B26DEE7}" type="pres">
      <dgm:prSet presAssocID="{62C11E0C-CF96-42E1-A4F3-E4486B3310B0}" presName="negativeSpace" presStyleCnt="0"/>
      <dgm:spPr/>
    </dgm:pt>
    <dgm:pt modelId="{D979B3D3-85A8-4C54-A7DE-7EB16E95504E}" type="pres">
      <dgm:prSet presAssocID="{62C11E0C-CF96-42E1-A4F3-E4486B3310B0}" presName="childText" presStyleLbl="conFgAcc1" presStyleIdx="0" presStyleCnt="4">
        <dgm:presLayoutVars>
          <dgm:bulletEnabled val="1"/>
        </dgm:presLayoutVars>
      </dgm:prSet>
      <dgm:spPr/>
    </dgm:pt>
    <dgm:pt modelId="{8FE13907-428E-4321-B519-E57BDA636C0D}" type="pres">
      <dgm:prSet presAssocID="{750350C6-C980-4FC8-82A6-A86752C4B637}" presName="spaceBetweenRectangles" presStyleCnt="0"/>
      <dgm:spPr/>
    </dgm:pt>
    <dgm:pt modelId="{709A6962-EFF2-45D9-8B88-9A268C7D19FE}" type="pres">
      <dgm:prSet presAssocID="{C50EFD5B-5148-4F26-9712-285A4B10FD69}" presName="parentLin" presStyleCnt="0"/>
      <dgm:spPr/>
    </dgm:pt>
    <dgm:pt modelId="{7164093A-FF58-43E2-862C-8116A42AFA63}" type="pres">
      <dgm:prSet presAssocID="{C50EFD5B-5148-4F26-9712-285A4B10FD69}" presName="parentLeftMargin" presStyleLbl="node1" presStyleIdx="0" presStyleCnt="4"/>
      <dgm:spPr/>
    </dgm:pt>
    <dgm:pt modelId="{C4AB1F7F-8EB1-4470-A9C0-193054C81A12}" type="pres">
      <dgm:prSet presAssocID="{C50EFD5B-5148-4F26-9712-285A4B10FD69}" presName="parentText" presStyleLbl="node1" presStyleIdx="1" presStyleCnt="4">
        <dgm:presLayoutVars>
          <dgm:chMax val="0"/>
          <dgm:bulletEnabled val="1"/>
        </dgm:presLayoutVars>
      </dgm:prSet>
      <dgm:spPr/>
    </dgm:pt>
    <dgm:pt modelId="{40EC73CA-90B1-4B5C-926D-411AE5696D4C}" type="pres">
      <dgm:prSet presAssocID="{C50EFD5B-5148-4F26-9712-285A4B10FD69}" presName="negativeSpace" presStyleCnt="0"/>
      <dgm:spPr/>
    </dgm:pt>
    <dgm:pt modelId="{87D4E67C-15AC-43E7-AF36-06377DCCCAA9}" type="pres">
      <dgm:prSet presAssocID="{C50EFD5B-5148-4F26-9712-285A4B10FD69}" presName="childText" presStyleLbl="conFgAcc1" presStyleIdx="1" presStyleCnt="4">
        <dgm:presLayoutVars>
          <dgm:bulletEnabled val="1"/>
        </dgm:presLayoutVars>
      </dgm:prSet>
      <dgm:spPr/>
    </dgm:pt>
    <dgm:pt modelId="{D289C32D-31FC-4BD7-B7E2-CBCEDB62125C}" type="pres">
      <dgm:prSet presAssocID="{BE549689-6A88-4BF7-9615-0332A80CB7DA}" presName="spaceBetweenRectangles" presStyleCnt="0"/>
      <dgm:spPr/>
    </dgm:pt>
    <dgm:pt modelId="{057A47F7-7FFC-45D6-87D0-F9782FCD2D16}" type="pres">
      <dgm:prSet presAssocID="{A7A38324-B09D-4994-B4FF-C624ADD92666}" presName="parentLin" presStyleCnt="0"/>
      <dgm:spPr/>
    </dgm:pt>
    <dgm:pt modelId="{F8E0F015-7DDD-49C8-B7FA-60C35F2DFAC8}" type="pres">
      <dgm:prSet presAssocID="{A7A38324-B09D-4994-B4FF-C624ADD92666}" presName="parentLeftMargin" presStyleLbl="node1" presStyleIdx="1" presStyleCnt="4"/>
      <dgm:spPr/>
    </dgm:pt>
    <dgm:pt modelId="{57B9E41C-332F-4394-9E6D-4E62F905A918}" type="pres">
      <dgm:prSet presAssocID="{A7A38324-B09D-4994-B4FF-C624ADD92666}" presName="parentText" presStyleLbl="node1" presStyleIdx="2" presStyleCnt="4">
        <dgm:presLayoutVars>
          <dgm:chMax val="0"/>
          <dgm:bulletEnabled val="1"/>
        </dgm:presLayoutVars>
      </dgm:prSet>
      <dgm:spPr/>
    </dgm:pt>
    <dgm:pt modelId="{D84FF51E-4946-48DD-BE23-97CE8E351FD3}" type="pres">
      <dgm:prSet presAssocID="{A7A38324-B09D-4994-B4FF-C624ADD92666}" presName="negativeSpace" presStyleCnt="0"/>
      <dgm:spPr/>
    </dgm:pt>
    <dgm:pt modelId="{B590604F-B9E4-48A1-BE1E-90A9D6EB753E}" type="pres">
      <dgm:prSet presAssocID="{A7A38324-B09D-4994-B4FF-C624ADD92666}" presName="childText" presStyleLbl="conFgAcc1" presStyleIdx="2" presStyleCnt="4">
        <dgm:presLayoutVars>
          <dgm:bulletEnabled val="1"/>
        </dgm:presLayoutVars>
      </dgm:prSet>
      <dgm:spPr/>
    </dgm:pt>
    <dgm:pt modelId="{B9C4FC1F-6DA9-4552-9420-58900FD9FA9B}" type="pres">
      <dgm:prSet presAssocID="{5D7E4D7F-41F3-456D-A594-84C2429D08C8}" presName="spaceBetweenRectangles" presStyleCnt="0"/>
      <dgm:spPr/>
    </dgm:pt>
    <dgm:pt modelId="{CAB5D44F-B5B1-4F54-8399-D261F24BE547}" type="pres">
      <dgm:prSet presAssocID="{73328333-CDCC-484B-9951-54D5F959AB92}" presName="parentLin" presStyleCnt="0"/>
      <dgm:spPr/>
    </dgm:pt>
    <dgm:pt modelId="{5BDBA131-2A8A-4766-BEE9-C7CB5C5BF848}" type="pres">
      <dgm:prSet presAssocID="{73328333-CDCC-484B-9951-54D5F959AB92}" presName="parentLeftMargin" presStyleLbl="node1" presStyleIdx="2" presStyleCnt="4"/>
      <dgm:spPr/>
    </dgm:pt>
    <dgm:pt modelId="{FA5BF9FF-8B22-44EA-A4A7-72F02AC6CE2A}" type="pres">
      <dgm:prSet presAssocID="{73328333-CDCC-484B-9951-54D5F959AB92}" presName="parentText" presStyleLbl="node1" presStyleIdx="3" presStyleCnt="4">
        <dgm:presLayoutVars>
          <dgm:chMax val="0"/>
          <dgm:bulletEnabled val="1"/>
        </dgm:presLayoutVars>
      </dgm:prSet>
      <dgm:spPr/>
    </dgm:pt>
    <dgm:pt modelId="{4FC60867-970A-4852-930A-A56B162505A8}" type="pres">
      <dgm:prSet presAssocID="{73328333-CDCC-484B-9951-54D5F959AB92}" presName="negativeSpace" presStyleCnt="0"/>
      <dgm:spPr/>
    </dgm:pt>
    <dgm:pt modelId="{32E8D06E-58FD-49F8-BE31-999E52EC8DA5}" type="pres">
      <dgm:prSet presAssocID="{73328333-CDCC-484B-9951-54D5F959AB92}" presName="childText" presStyleLbl="conFgAcc1" presStyleIdx="3" presStyleCnt="4">
        <dgm:presLayoutVars>
          <dgm:bulletEnabled val="1"/>
        </dgm:presLayoutVars>
      </dgm:prSet>
      <dgm:spPr/>
    </dgm:pt>
  </dgm:ptLst>
  <dgm:cxnLst>
    <dgm:cxn modelId="{3C232C0B-9E15-4CAD-B71E-017B1FC01B46}" type="presOf" srcId="{F5BA65BE-4E68-4797-946E-94843C0EB89B}" destId="{B590604F-B9E4-48A1-BE1E-90A9D6EB753E}" srcOrd="0" destOrd="1" presId="urn:microsoft.com/office/officeart/2005/8/layout/list1"/>
    <dgm:cxn modelId="{663A6F14-FA56-4102-8D3C-EA8AC1B8F8CF}" srcId="{F9C61F52-071D-4291-B69A-7282696F98FA}" destId="{73328333-CDCC-484B-9951-54D5F959AB92}" srcOrd="3" destOrd="0" parTransId="{6E63105C-3AB5-4DBA-884C-0FD9EBA4C446}" sibTransId="{3C21946E-B014-48C6-A46B-1FD5E9DBEE71}"/>
    <dgm:cxn modelId="{D954EB17-210B-4467-B548-536D16F01D9A}" type="presOf" srcId="{25C42470-2CD3-4AB8-B8C3-D9CBA84F74D1}" destId="{32E8D06E-58FD-49F8-BE31-999E52EC8DA5}" srcOrd="0" destOrd="0" presId="urn:microsoft.com/office/officeart/2005/8/layout/list1"/>
    <dgm:cxn modelId="{E814641D-0C5F-4EB5-8E7A-EE73BFA6E2EC}" type="presOf" srcId="{7B05FB13-2BBA-4462-857D-33DB0D3A4923}" destId="{D979B3D3-85A8-4C54-A7DE-7EB16E95504E}" srcOrd="0" destOrd="2" presId="urn:microsoft.com/office/officeart/2005/8/layout/list1"/>
    <dgm:cxn modelId="{72812220-B43C-4936-9904-A37CDCBBF643}" type="presOf" srcId="{C062C0B7-97BC-42FB-A75B-307365F4A61F}" destId="{B590604F-B9E4-48A1-BE1E-90A9D6EB753E}" srcOrd="0" destOrd="0" presId="urn:microsoft.com/office/officeart/2005/8/layout/list1"/>
    <dgm:cxn modelId="{347E5A30-AC24-418F-A77A-DCAE88A9B7C2}" srcId="{62C11E0C-CF96-42E1-A4F3-E4486B3310B0}" destId="{4EC4281C-EB91-4D0E-AE6F-D387D4603B8E}" srcOrd="1" destOrd="0" parTransId="{A16D8D1E-E4DE-479A-8814-C22C60BC3C27}" sibTransId="{F1488E4B-DBC2-4F07-8B77-4443368F7F80}"/>
    <dgm:cxn modelId="{585DB05B-7A11-4651-ACC4-F49DFB145BEA}" srcId="{C50EFD5B-5148-4F26-9712-285A4B10FD69}" destId="{9DF76C29-6525-4289-B4E6-F74BA6682FA9}" srcOrd="1" destOrd="0" parTransId="{464F3238-DB4A-4144-973C-407E49657880}" sibTransId="{815C034A-2673-4EF9-B1EB-42E92A1B5B2A}"/>
    <dgm:cxn modelId="{2D4BC763-B834-4CEB-B82B-B717808042EF}" type="presOf" srcId="{62C11E0C-CF96-42E1-A4F3-E4486B3310B0}" destId="{317B3656-9387-4AC1-9853-FC7AC929997B}" srcOrd="1" destOrd="0" presId="urn:microsoft.com/office/officeart/2005/8/layout/list1"/>
    <dgm:cxn modelId="{09D6F745-3446-44B1-8AF4-B295236654E2}" srcId="{62C11E0C-CF96-42E1-A4F3-E4486B3310B0}" destId="{7B05FB13-2BBA-4462-857D-33DB0D3A4923}" srcOrd="2" destOrd="0" parTransId="{99B98F23-B24D-4C01-AE04-ADEB0990CB34}" sibTransId="{A957753B-7738-4C04-B8E7-E396084EFDB5}"/>
    <dgm:cxn modelId="{ACC37F67-9806-4866-9C3F-D06E4BF8B760}" srcId="{62C11E0C-CF96-42E1-A4F3-E4486B3310B0}" destId="{D8E48121-82DD-4155-8762-25DD168E26BB}" srcOrd="0" destOrd="0" parTransId="{6D24CD0E-03C9-49ED-B1F7-C947ED58A7B8}" sibTransId="{79DD1BAB-4974-4786-9CBC-9764E356C9F6}"/>
    <dgm:cxn modelId="{6C5B616A-6A93-414F-A4DD-0B08AE79E3F4}" type="presOf" srcId="{C50EFD5B-5148-4F26-9712-285A4B10FD69}" destId="{7164093A-FF58-43E2-862C-8116A42AFA63}" srcOrd="0" destOrd="0" presId="urn:microsoft.com/office/officeart/2005/8/layout/list1"/>
    <dgm:cxn modelId="{F3D9666C-A9C7-44C2-8761-925BDE6111C7}" type="presOf" srcId="{4EC4281C-EB91-4D0E-AE6F-D387D4603B8E}" destId="{D979B3D3-85A8-4C54-A7DE-7EB16E95504E}" srcOrd="0" destOrd="1" presId="urn:microsoft.com/office/officeart/2005/8/layout/list1"/>
    <dgm:cxn modelId="{11949A6F-580D-4A98-9076-AD7345977207}" srcId="{73328333-CDCC-484B-9951-54D5F959AB92}" destId="{57DB1743-5D19-4F68-A56E-FA79A8A72360}" srcOrd="2" destOrd="0" parTransId="{70B4C22B-F931-451E-A451-107C774FF155}" sibTransId="{35E2CA36-5D77-4CB9-92C7-5B676C866ED3}"/>
    <dgm:cxn modelId="{D2D2A450-004D-4D26-AB5C-72D9D407C0C3}" srcId="{F9C61F52-071D-4291-B69A-7282696F98FA}" destId="{C50EFD5B-5148-4F26-9712-285A4B10FD69}" srcOrd="1" destOrd="0" parTransId="{5835CE1F-FC2E-4327-9022-3CA1D98ED07E}" sibTransId="{BE549689-6A88-4BF7-9615-0332A80CB7DA}"/>
    <dgm:cxn modelId="{4B0A0B78-9F4F-4D58-A6AE-89C94C5D1434}" type="presOf" srcId="{8B83C6CF-8E5E-4F17-985D-54D74CBB4EDD}" destId="{32E8D06E-58FD-49F8-BE31-999E52EC8DA5}" srcOrd="0" destOrd="1" presId="urn:microsoft.com/office/officeart/2005/8/layout/list1"/>
    <dgm:cxn modelId="{0370F987-9D2C-456A-946D-215ED1972A0A}" srcId="{F9C61F52-071D-4291-B69A-7282696F98FA}" destId="{A7A38324-B09D-4994-B4FF-C624ADD92666}" srcOrd="2" destOrd="0" parTransId="{CD571DB8-F40D-4142-A753-5A9E89BE3518}" sibTransId="{5D7E4D7F-41F3-456D-A594-84C2429D08C8}"/>
    <dgm:cxn modelId="{D2E85A95-8EB5-4026-8E03-FE34B082FDC3}" srcId="{C50EFD5B-5148-4F26-9712-285A4B10FD69}" destId="{5B216DDE-5D14-4E0D-AF13-7A274C976CEB}" srcOrd="0" destOrd="0" parTransId="{95EB8001-6057-46FE-9591-B5B09BFE2441}" sibTransId="{CABADA97-3B91-4CC4-9DB4-512AF7DB0759}"/>
    <dgm:cxn modelId="{9EEA4496-A339-4CBD-824F-373653F1A7F1}" srcId="{73328333-CDCC-484B-9951-54D5F959AB92}" destId="{8B83C6CF-8E5E-4F17-985D-54D74CBB4EDD}" srcOrd="1" destOrd="0" parTransId="{3CBFD933-4FB3-4B6E-9EA8-160C5203E270}" sibTransId="{001E01C9-4473-4BF6-947B-815EEBE6DBCA}"/>
    <dgm:cxn modelId="{8DF88C9C-5796-4580-9A57-C18730118874}" type="presOf" srcId="{A7A38324-B09D-4994-B4FF-C624ADD92666}" destId="{57B9E41C-332F-4394-9E6D-4E62F905A918}" srcOrd="1" destOrd="0" presId="urn:microsoft.com/office/officeart/2005/8/layout/list1"/>
    <dgm:cxn modelId="{DCF9309F-466B-456E-BB83-7617A8EA9301}" type="presOf" srcId="{C50EFD5B-5148-4F26-9712-285A4B10FD69}" destId="{C4AB1F7F-8EB1-4470-A9C0-193054C81A12}" srcOrd="1" destOrd="0" presId="urn:microsoft.com/office/officeart/2005/8/layout/list1"/>
    <dgm:cxn modelId="{48705EA0-0744-489E-93D1-0D4B01E5A970}" srcId="{F9C61F52-071D-4291-B69A-7282696F98FA}" destId="{62C11E0C-CF96-42E1-A4F3-E4486B3310B0}" srcOrd="0" destOrd="0" parTransId="{DC43D53B-4B5D-4FE3-99DD-7F67191283FE}" sibTransId="{750350C6-C980-4FC8-82A6-A86752C4B637}"/>
    <dgm:cxn modelId="{EB5709A3-1C9C-4DDA-AA97-C5A52526E15A}" type="presOf" srcId="{73328333-CDCC-484B-9951-54D5F959AB92}" destId="{FA5BF9FF-8B22-44EA-A4A7-72F02AC6CE2A}" srcOrd="1" destOrd="0" presId="urn:microsoft.com/office/officeart/2005/8/layout/list1"/>
    <dgm:cxn modelId="{B628CEAA-6D1D-4149-93D0-D1329FAF2103}" type="presOf" srcId="{73328333-CDCC-484B-9951-54D5F959AB92}" destId="{5BDBA131-2A8A-4766-BEE9-C7CB5C5BF848}" srcOrd="0" destOrd="0" presId="urn:microsoft.com/office/officeart/2005/8/layout/list1"/>
    <dgm:cxn modelId="{B29E95AC-D830-4B8E-85F0-FA029A5E1431}" srcId="{A7A38324-B09D-4994-B4FF-C624ADD92666}" destId="{F5BA65BE-4E68-4797-946E-94843C0EB89B}" srcOrd="1" destOrd="0" parTransId="{50B82ECD-332D-4DAF-B1CD-3BC87062AC02}" sibTransId="{792BF344-6811-492F-AB2A-1C5FE35A6856}"/>
    <dgm:cxn modelId="{45A74BC0-49DD-4174-BE12-1C2E5F06F410}" type="presOf" srcId="{5B216DDE-5D14-4E0D-AF13-7A274C976CEB}" destId="{87D4E67C-15AC-43E7-AF36-06377DCCCAA9}" srcOrd="0" destOrd="0" presId="urn:microsoft.com/office/officeart/2005/8/layout/list1"/>
    <dgm:cxn modelId="{EE8FA9C6-49F3-4A51-8094-598ADD92E398}" srcId="{A7A38324-B09D-4994-B4FF-C624ADD92666}" destId="{8A294AFA-C311-41AF-9191-7D56E585885C}" srcOrd="2" destOrd="0" parTransId="{4D123C70-AE3B-497B-87F1-1D334E0D2236}" sibTransId="{9DF2508B-9462-449A-BBBE-87B2212E3B70}"/>
    <dgm:cxn modelId="{0214E6CB-C88A-499B-879B-60EFEF71D128}" type="presOf" srcId="{9DF76C29-6525-4289-B4E6-F74BA6682FA9}" destId="{87D4E67C-15AC-43E7-AF36-06377DCCCAA9}" srcOrd="0" destOrd="1" presId="urn:microsoft.com/office/officeart/2005/8/layout/list1"/>
    <dgm:cxn modelId="{662011D3-7CC8-41A8-A0F6-A2B2C7422ABC}" type="presOf" srcId="{62C11E0C-CF96-42E1-A4F3-E4486B3310B0}" destId="{84390613-BB03-410D-AA57-E9F44149875F}" srcOrd="0" destOrd="0" presId="urn:microsoft.com/office/officeart/2005/8/layout/list1"/>
    <dgm:cxn modelId="{142815D7-920B-4FC9-8201-A28627677BD1}" type="presOf" srcId="{D8E48121-82DD-4155-8762-25DD168E26BB}" destId="{D979B3D3-85A8-4C54-A7DE-7EB16E95504E}" srcOrd="0" destOrd="0" presId="urn:microsoft.com/office/officeart/2005/8/layout/list1"/>
    <dgm:cxn modelId="{D04161D8-5B2E-46D3-8532-C749DD621CA7}" type="presOf" srcId="{A7A38324-B09D-4994-B4FF-C624ADD92666}" destId="{F8E0F015-7DDD-49C8-B7FA-60C35F2DFAC8}" srcOrd="0" destOrd="0" presId="urn:microsoft.com/office/officeart/2005/8/layout/list1"/>
    <dgm:cxn modelId="{16CA81E2-5025-4CFD-8F0D-785215FD3206}" srcId="{A7A38324-B09D-4994-B4FF-C624ADD92666}" destId="{C062C0B7-97BC-42FB-A75B-307365F4A61F}" srcOrd="0" destOrd="0" parTransId="{0F2AEBE0-F831-451B-92C5-B25E969FCC45}" sibTransId="{689FDC05-76E2-4ADB-A48A-733272C9D0AA}"/>
    <dgm:cxn modelId="{A3213FEE-88E6-4318-96B8-E092CBD7F2FC}" type="presOf" srcId="{57DB1743-5D19-4F68-A56E-FA79A8A72360}" destId="{32E8D06E-58FD-49F8-BE31-999E52EC8DA5}" srcOrd="0" destOrd="2" presId="urn:microsoft.com/office/officeart/2005/8/layout/list1"/>
    <dgm:cxn modelId="{91071CFA-F0A4-400E-92B2-6F8DEEC23FD0}" srcId="{73328333-CDCC-484B-9951-54D5F959AB92}" destId="{25C42470-2CD3-4AB8-B8C3-D9CBA84F74D1}" srcOrd="0" destOrd="0" parTransId="{0ED1E09A-9B1A-4DAA-9454-DF6E701AF5BE}" sibTransId="{D3CE7407-BB2E-4F23-970E-6409D6800B92}"/>
    <dgm:cxn modelId="{7E79E0FE-10B5-4B31-A73C-16051C6D3758}" type="presOf" srcId="{8A294AFA-C311-41AF-9191-7D56E585885C}" destId="{B590604F-B9E4-48A1-BE1E-90A9D6EB753E}" srcOrd="0" destOrd="2" presId="urn:microsoft.com/office/officeart/2005/8/layout/list1"/>
    <dgm:cxn modelId="{289238FF-8245-4DAC-849D-F83D0FA60A8E}" type="presOf" srcId="{F9C61F52-071D-4291-B69A-7282696F98FA}" destId="{F66B91D0-1F49-4CA9-9C3C-F21100912888}" srcOrd="0" destOrd="0" presId="urn:microsoft.com/office/officeart/2005/8/layout/list1"/>
    <dgm:cxn modelId="{977CE1FE-1A68-4D3D-B162-42116C641ACA}" type="presParOf" srcId="{F66B91D0-1F49-4CA9-9C3C-F21100912888}" destId="{E36A342A-30BD-4622-A68D-E021C4FE9C9E}" srcOrd="0" destOrd="0" presId="urn:microsoft.com/office/officeart/2005/8/layout/list1"/>
    <dgm:cxn modelId="{F8F8732E-144B-4CC8-94BE-F3230ED221B2}" type="presParOf" srcId="{E36A342A-30BD-4622-A68D-E021C4FE9C9E}" destId="{84390613-BB03-410D-AA57-E9F44149875F}" srcOrd="0" destOrd="0" presId="urn:microsoft.com/office/officeart/2005/8/layout/list1"/>
    <dgm:cxn modelId="{2896B639-A1F0-4FB9-B12F-C580C248EA5F}" type="presParOf" srcId="{E36A342A-30BD-4622-A68D-E021C4FE9C9E}" destId="{317B3656-9387-4AC1-9853-FC7AC929997B}" srcOrd="1" destOrd="0" presId="urn:microsoft.com/office/officeart/2005/8/layout/list1"/>
    <dgm:cxn modelId="{08269D95-8C5B-4143-B975-409F14F93BE1}" type="presParOf" srcId="{F66B91D0-1F49-4CA9-9C3C-F21100912888}" destId="{17EAA25D-C4FF-41E8-B0B7-0D7B4B26DEE7}" srcOrd="1" destOrd="0" presId="urn:microsoft.com/office/officeart/2005/8/layout/list1"/>
    <dgm:cxn modelId="{7EDD03C4-F7D2-4C71-8E81-C1F1B2112336}" type="presParOf" srcId="{F66B91D0-1F49-4CA9-9C3C-F21100912888}" destId="{D979B3D3-85A8-4C54-A7DE-7EB16E95504E}" srcOrd="2" destOrd="0" presId="urn:microsoft.com/office/officeart/2005/8/layout/list1"/>
    <dgm:cxn modelId="{EA5092CE-2F9D-429F-B790-56C8CA0B70FC}" type="presParOf" srcId="{F66B91D0-1F49-4CA9-9C3C-F21100912888}" destId="{8FE13907-428E-4321-B519-E57BDA636C0D}" srcOrd="3" destOrd="0" presId="urn:microsoft.com/office/officeart/2005/8/layout/list1"/>
    <dgm:cxn modelId="{CC0EDDB5-692B-421A-BAAD-8AEF45568BB2}" type="presParOf" srcId="{F66B91D0-1F49-4CA9-9C3C-F21100912888}" destId="{709A6962-EFF2-45D9-8B88-9A268C7D19FE}" srcOrd="4" destOrd="0" presId="urn:microsoft.com/office/officeart/2005/8/layout/list1"/>
    <dgm:cxn modelId="{C1881B5D-F954-4C4B-A325-B3B2960BB539}" type="presParOf" srcId="{709A6962-EFF2-45D9-8B88-9A268C7D19FE}" destId="{7164093A-FF58-43E2-862C-8116A42AFA63}" srcOrd="0" destOrd="0" presId="urn:microsoft.com/office/officeart/2005/8/layout/list1"/>
    <dgm:cxn modelId="{9543BA85-308D-435C-8E91-3E7BEDF653E7}" type="presParOf" srcId="{709A6962-EFF2-45D9-8B88-9A268C7D19FE}" destId="{C4AB1F7F-8EB1-4470-A9C0-193054C81A12}" srcOrd="1" destOrd="0" presId="urn:microsoft.com/office/officeart/2005/8/layout/list1"/>
    <dgm:cxn modelId="{1D2544C9-3D60-456C-A848-DD4782561C0B}" type="presParOf" srcId="{F66B91D0-1F49-4CA9-9C3C-F21100912888}" destId="{40EC73CA-90B1-4B5C-926D-411AE5696D4C}" srcOrd="5" destOrd="0" presId="urn:microsoft.com/office/officeart/2005/8/layout/list1"/>
    <dgm:cxn modelId="{0ED62520-7177-4127-9315-430B0AD54212}" type="presParOf" srcId="{F66B91D0-1F49-4CA9-9C3C-F21100912888}" destId="{87D4E67C-15AC-43E7-AF36-06377DCCCAA9}" srcOrd="6" destOrd="0" presId="urn:microsoft.com/office/officeart/2005/8/layout/list1"/>
    <dgm:cxn modelId="{69854D47-B777-4F29-AF57-2602E79DA791}" type="presParOf" srcId="{F66B91D0-1F49-4CA9-9C3C-F21100912888}" destId="{D289C32D-31FC-4BD7-B7E2-CBCEDB62125C}" srcOrd="7" destOrd="0" presId="urn:microsoft.com/office/officeart/2005/8/layout/list1"/>
    <dgm:cxn modelId="{5B56783D-58B6-47EC-8C90-E6C8AE15FE3D}" type="presParOf" srcId="{F66B91D0-1F49-4CA9-9C3C-F21100912888}" destId="{057A47F7-7FFC-45D6-87D0-F9782FCD2D16}" srcOrd="8" destOrd="0" presId="urn:microsoft.com/office/officeart/2005/8/layout/list1"/>
    <dgm:cxn modelId="{B47CAC0A-467B-416C-BE11-B4C91C6BDD2D}" type="presParOf" srcId="{057A47F7-7FFC-45D6-87D0-F9782FCD2D16}" destId="{F8E0F015-7DDD-49C8-B7FA-60C35F2DFAC8}" srcOrd="0" destOrd="0" presId="urn:microsoft.com/office/officeart/2005/8/layout/list1"/>
    <dgm:cxn modelId="{B4C5B2C9-4447-4DD7-A1DF-C42A7A85E477}" type="presParOf" srcId="{057A47F7-7FFC-45D6-87D0-F9782FCD2D16}" destId="{57B9E41C-332F-4394-9E6D-4E62F905A918}" srcOrd="1" destOrd="0" presId="urn:microsoft.com/office/officeart/2005/8/layout/list1"/>
    <dgm:cxn modelId="{D7B428FC-AD7C-4792-BB82-59B4740C29FA}" type="presParOf" srcId="{F66B91D0-1F49-4CA9-9C3C-F21100912888}" destId="{D84FF51E-4946-48DD-BE23-97CE8E351FD3}" srcOrd="9" destOrd="0" presId="urn:microsoft.com/office/officeart/2005/8/layout/list1"/>
    <dgm:cxn modelId="{17C60FAD-CCDE-4F53-972D-94531B91E5DE}" type="presParOf" srcId="{F66B91D0-1F49-4CA9-9C3C-F21100912888}" destId="{B590604F-B9E4-48A1-BE1E-90A9D6EB753E}" srcOrd="10" destOrd="0" presId="urn:microsoft.com/office/officeart/2005/8/layout/list1"/>
    <dgm:cxn modelId="{A4124929-A2CB-4D59-A293-BCABDBE81E85}" type="presParOf" srcId="{F66B91D0-1F49-4CA9-9C3C-F21100912888}" destId="{B9C4FC1F-6DA9-4552-9420-58900FD9FA9B}" srcOrd="11" destOrd="0" presId="urn:microsoft.com/office/officeart/2005/8/layout/list1"/>
    <dgm:cxn modelId="{AD56579D-D1AC-4866-97AF-3AA3046E6C91}" type="presParOf" srcId="{F66B91D0-1F49-4CA9-9C3C-F21100912888}" destId="{CAB5D44F-B5B1-4F54-8399-D261F24BE547}" srcOrd="12" destOrd="0" presId="urn:microsoft.com/office/officeart/2005/8/layout/list1"/>
    <dgm:cxn modelId="{FE99A4F4-5D87-4175-B605-1FE2E00D6956}" type="presParOf" srcId="{CAB5D44F-B5B1-4F54-8399-D261F24BE547}" destId="{5BDBA131-2A8A-4766-BEE9-C7CB5C5BF848}" srcOrd="0" destOrd="0" presId="urn:microsoft.com/office/officeart/2005/8/layout/list1"/>
    <dgm:cxn modelId="{68958934-5095-443D-9D01-6F1F8424A732}" type="presParOf" srcId="{CAB5D44F-B5B1-4F54-8399-D261F24BE547}" destId="{FA5BF9FF-8B22-44EA-A4A7-72F02AC6CE2A}" srcOrd="1" destOrd="0" presId="urn:microsoft.com/office/officeart/2005/8/layout/list1"/>
    <dgm:cxn modelId="{E4A151A4-9139-401A-8468-FDEA09FEAA46}" type="presParOf" srcId="{F66B91D0-1F49-4CA9-9C3C-F21100912888}" destId="{4FC60867-970A-4852-930A-A56B162505A8}" srcOrd="13" destOrd="0" presId="urn:microsoft.com/office/officeart/2005/8/layout/list1"/>
    <dgm:cxn modelId="{6D556D6C-3D9D-42D0-B1ED-EFCBFB8D6E21}" type="presParOf" srcId="{F66B91D0-1F49-4CA9-9C3C-F21100912888}" destId="{32E8D06E-58FD-49F8-BE31-999E52EC8DA5}"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F2974-7193-4420-A1B1-C585EB345288}">
      <dsp:nvSpPr>
        <dsp:cNvPr id="0" name=""/>
        <dsp:cNvSpPr/>
      </dsp:nvSpPr>
      <dsp:spPr>
        <a:xfrm>
          <a:off x="0" y="2009"/>
          <a:ext cx="10712301" cy="102814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7E8258-DF62-4F84-80C4-82CCE112002C}">
      <dsp:nvSpPr>
        <dsp:cNvPr id="0" name=""/>
        <dsp:cNvSpPr/>
      </dsp:nvSpPr>
      <dsp:spPr>
        <a:xfrm>
          <a:off x="311015" y="233343"/>
          <a:ext cx="566035" cy="5654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A1AE44-5287-4F7A-BF69-26D4F9105138}">
      <dsp:nvSpPr>
        <dsp:cNvPr id="0" name=""/>
        <dsp:cNvSpPr/>
      </dsp:nvSpPr>
      <dsp:spPr>
        <a:xfrm>
          <a:off x="1188065" y="2009"/>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dirty="0"/>
            <a:t>Overview of the integration of technology in the hospitality industry: </a:t>
          </a:r>
        </a:p>
        <a:p>
          <a:pPr marL="0" lvl="0" indent="0" algn="l" defTabSz="622300">
            <a:lnSpc>
              <a:spcPct val="90000"/>
            </a:lnSpc>
            <a:spcBef>
              <a:spcPct val="0"/>
            </a:spcBef>
            <a:spcAft>
              <a:spcPct val="35000"/>
            </a:spcAft>
            <a:buNone/>
          </a:pPr>
          <a:r>
            <a:rPr lang="en-GB" sz="1400" b="0" i="0" kern="1200" dirty="0"/>
            <a:t>- The hospitality and hotel industry has significantly integrated technology to enhance guest experiences and streamline operations.</a:t>
          </a:r>
        </a:p>
        <a:p>
          <a:pPr marL="0" lvl="0" indent="0" algn="l" defTabSz="622300">
            <a:lnSpc>
              <a:spcPct val="90000"/>
            </a:lnSpc>
            <a:spcBef>
              <a:spcPct val="0"/>
            </a:spcBef>
            <a:spcAft>
              <a:spcPct val="35000"/>
            </a:spcAft>
            <a:buFont typeface="Arial" panose="020B0604020202020204" pitchFamily="34" charset="0"/>
            <a:buNone/>
          </a:pPr>
          <a:r>
            <a:rPr lang="en-GB" sz="1400" b="0" i="0" kern="1200" dirty="0"/>
            <a:t>- This presentation examines the implications and benefits of various technologies within the sector.</a:t>
          </a:r>
          <a:endParaRPr lang="en-US" sz="1400" kern="1200" dirty="0"/>
        </a:p>
      </dsp:txBody>
      <dsp:txXfrm>
        <a:off x="1188065" y="2009"/>
        <a:ext cx="9366530" cy="1029154"/>
      </dsp:txXfrm>
    </dsp:sp>
    <dsp:sp modelId="{4CCBB33C-B386-4FF4-81AF-1B0246A4735E}">
      <dsp:nvSpPr>
        <dsp:cNvPr id="0" name=""/>
        <dsp:cNvSpPr/>
      </dsp:nvSpPr>
      <dsp:spPr>
        <a:xfrm>
          <a:off x="0" y="1236995"/>
          <a:ext cx="10712301" cy="1028149"/>
        </a:xfrm>
        <a:prstGeom prst="roundRect">
          <a:avLst>
            <a:gd name="adj" fmla="val 10000"/>
          </a:avLst>
        </a:prstGeom>
        <a:solidFill>
          <a:schemeClr val="accent5">
            <a:hueOff val="-747695"/>
            <a:satOff val="231"/>
            <a:lumOff val="-3530"/>
            <a:alphaOff val="0"/>
          </a:schemeClr>
        </a:solidFill>
        <a:ln>
          <a:noFill/>
        </a:ln>
        <a:effectLst/>
      </dsp:spPr>
      <dsp:style>
        <a:lnRef idx="0">
          <a:scrgbClr r="0" g="0" b="0"/>
        </a:lnRef>
        <a:fillRef idx="1">
          <a:scrgbClr r="0" g="0" b="0"/>
        </a:fillRef>
        <a:effectRef idx="0">
          <a:scrgbClr r="0" g="0" b="0"/>
        </a:effectRef>
        <a:fontRef idx="minor"/>
      </dsp:style>
    </dsp:sp>
    <dsp:sp modelId="{E092CAB2-48A0-4BF8-93CA-185AA5A9498F}">
      <dsp:nvSpPr>
        <dsp:cNvPr id="0" name=""/>
        <dsp:cNvSpPr/>
      </dsp:nvSpPr>
      <dsp:spPr>
        <a:xfrm>
          <a:off x="311015" y="1468329"/>
          <a:ext cx="566035" cy="5654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1443EF-155F-4D32-A3DD-24F37912151D}">
      <dsp:nvSpPr>
        <dsp:cNvPr id="0" name=""/>
        <dsp:cNvSpPr/>
      </dsp:nvSpPr>
      <dsp:spPr>
        <a:xfrm>
          <a:off x="1188065" y="1236995"/>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a:t>Key technologies discussed: mobile apps, keyless entry systems, personalized environmental controls</a:t>
          </a:r>
          <a:endParaRPr lang="en-US" sz="1400" kern="1200"/>
        </a:p>
      </dsp:txBody>
      <dsp:txXfrm>
        <a:off x="1188065" y="1236995"/>
        <a:ext cx="9366530" cy="1029154"/>
      </dsp:txXfrm>
    </dsp:sp>
    <dsp:sp modelId="{22BCE5C2-77A4-4B0D-B0EC-91CA64C8E06A}">
      <dsp:nvSpPr>
        <dsp:cNvPr id="0" name=""/>
        <dsp:cNvSpPr/>
      </dsp:nvSpPr>
      <dsp:spPr>
        <a:xfrm>
          <a:off x="0" y="2471981"/>
          <a:ext cx="10712301" cy="1028149"/>
        </a:xfrm>
        <a:prstGeom prst="roundRect">
          <a:avLst>
            <a:gd name="adj" fmla="val 10000"/>
          </a:avLst>
        </a:prstGeom>
        <a:solidFill>
          <a:schemeClr val="accent5">
            <a:hueOff val="-1495389"/>
            <a:satOff val="463"/>
            <a:lumOff val="-7059"/>
            <a:alphaOff val="0"/>
          </a:schemeClr>
        </a:solidFill>
        <a:ln>
          <a:noFill/>
        </a:ln>
        <a:effectLst/>
      </dsp:spPr>
      <dsp:style>
        <a:lnRef idx="0">
          <a:scrgbClr r="0" g="0" b="0"/>
        </a:lnRef>
        <a:fillRef idx="1">
          <a:scrgbClr r="0" g="0" b="0"/>
        </a:fillRef>
        <a:effectRef idx="0">
          <a:scrgbClr r="0" g="0" b="0"/>
        </a:effectRef>
        <a:fontRef idx="minor"/>
      </dsp:style>
    </dsp:sp>
    <dsp:sp modelId="{4A305727-E993-457B-9D6E-ADE9AC190A81}">
      <dsp:nvSpPr>
        <dsp:cNvPr id="0" name=""/>
        <dsp:cNvSpPr/>
      </dsp:nvSpPr>
      <dsp:spPr>
        <a:xfrm>
          <a:off x="311319" y="2703315"/>
          <a:ext cx="566035" cy="5654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4BA3C8-8880-46E5-A094-CD6FC1E38865}">
      <dsp:nvSpPr>
        <dsp:cNvPr id="0" name=""/>
        <dsp:cNvSpPr/>
      </dsp:nvSpPr>
      <dsp:spPr>
        <a:xfrm>
          <a:off x="1188673" y="2471981"/>
          <a:ext cx="9366530" cy="10291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919" tIns="108919" rIns="108919" bIns="108919" numCol="1" spcCol="1270" anchor="ctr" anchorCtr="0">
          <a:noAutofit/>
        </a:bodyPr>
        <a:lstStyle/>
        <a:p>
          <a:pPr marL="0" lvl="0" indent="0" algn="l" defTabSz="622300">
            <a:lnSpc>
              <a:spcPct val="90000"/>
            </a:lnSpc>
            <a:spcBef>
              <a:spcPct val="0"/>
            </a:spcBef>
            <a:spcAft>
              <a:spcPct val="35000"/>
            </a:spcAft>
            <a:buNone/>
          </a:pPr>
          <a:r>
            <a:rPr lang="en-GB" sz="1400" kern="1200" dirty="0"/>
            <a:t>Importance and impact of technological advancements:</a:t>
          </a:r>
        </a:p>
        <a:p>
          <a:pPr marL="0" lvl="0" indent="0" algn="l" defTabSz="622300">
            <a:lnSpc>
              <a:spcPct val="90000"/>
            </a:lnSpc>
            <a:spcBef>
              <a:spcPct val="0"/>
            </a:spcBef>
            <a:spcAft>
              <a:spcPct val="35000"/>
            </a:spcAft>
            <a:buNone/>
          </a:pPr>
          <a:r>
            <a:rPr lang="en-GB" sz="1400" kern="1200" dirty="0"/>
            <a:t>- Guest experience</a:t>
          </a:r>
        </a:p>
        <a:p>
          <a:pPr marL="0" lvl="0" indent="0" algn="l" defTabSz="622300">
            <a:lnSpc>
              <a:spcPct val="90000"/>
            </a:lnSpc>
            <a:spcBef>
              <a:spcPct val="0"/>
            </a:spcBef>
            <a:spcAft>
              <a:spcPct val="35000"/>
            </a:spcAft>
            <a:buNone/>
          </a:pPr>
          <a:r>
            <a:rPr lang="en-GB" sz="1400" kern="1200" dirty="0"/>
            <a:t>- Operational efficiency</a:t>
          </a:r>
        </a:p>
        <a:p>
          <a:pPr marL="0" lvl="0" indent="0" algn="l" defTabSz="622300">
            <a:lnSpc>
              <a:spcPct val="90000"/>
            </a:lnSpc>
            <a:spcBef>
              <a:spcPct val="0"/>
            </a:spcBef>
            <a:spcAft>
              <a:spcPct val="35000"/>
            </a:spcAft>
            <a:buNone/>
          </a:pPr>
          <a:r>
            <a:rPr lang="en-GB" sz="1400" kern="1200" dirty="0"/>
            <a:t>- Competitive advantage</a:t>
          </a:r>
          <a:endParaRPr lang="en-US" sz="1400" kern="1200" dirty="0"/>
        </a:p>
      </dsp:txBody>
      <dsp:txXfrm>
        <a:off x="1188673" y="2471981"/>
        <a:ext cx="9366530" cy="1029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624D70-327A-4A4E-A38D-0D0FF5A4473A}">
      <dsp:nvSpPr>
        <dsp:cNvPr id="0" name=""/>
        <dsp:cNvSpPr/>
      </dsp:nvSpPr>
      <dsp:spPr>
        <a:xfrm>
          <a:off x="0" y="491"/>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98B31-B6D0-4B5E-AC07-8C84A8744126}">
      <dsp:nvSpPr>
        <dsp:cNvPr id="0" name=""/>
        <dsp:cNvSpPr/>
      </dsp:nvSpPr>
      <dsp:spPr>
        <a:xfrm>
          <a:off x="347740" y="259141"/>
          <a:ext cx="632255" cy="6322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79B5E2-3F80-42E9-9EBD-31D0C0C17290}">
      <dsp:nvSpPr>
        <dsp:cNvPr id="0" name=""/>
        <dsp:cNvSpPr/>
      </dsp:nvSpPr>
      <dsp:spPr>
        <a:xfrm>
          <a:off x="1327735" y="491"/>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dirty="0"/>
            <a:t>Significance of technology in transforming guest interactions and business operations</a:t>
          </a:r>
          <a:endParaRPr lang="en-US" sz="2500" kern="1200" dirty="0"/>
        </a:p>
      </dsp:txBody>
      <dsp:txXfrm>
        <a:off x="1327735" y="491"/>
        <a:ext cx="8578264" cy="1149554"/>
      </dsp:txXfrm>
    </dsp:sp>
    <dsp:sp modelId="{A2AC7B32-B35E-41AF-A936-3677A9075BA4}">
      <dsp:nvSpPr>
        <dsp:cNvPr id="0" name=""/>
        <dsp:cNvSpPr/>
      </dsp:nvSpPr>
      <dsp:spPr>
        <a:xfrm>
          <a:off x="0" y="1437434"/>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0B1513-D0E9-45FB-976F-5E0EC852D820}">
      <dsp:nvSpPr>
        <dsp:cNvPr id="0" name=""/>
        <dsp:cNvSpPr/>
      </dsp:nvSpPr>
      <dsp:spPr>
        <a:xfrm>
          <a:off x="347740" y="1696084"/>
          <a:ext cx="632255" cy="6322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576003-E8C2-403D-A849-D86740F824CA}">
      <dsp:nvSpPr>
        <dsp:cNvPr id="0" name=""/>
        <dsp:cNvSpPr/>
      </dsp:nvSpPr>
      <dsp:spPr>
        <a:xfrm>
          <a:off x="1327735" y="1437434"/>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dirty="0"/>
            <a:t>Key technological advancements: mobile applications, keyless entry systems, personalization technology</a:t>
          </a:r>
          <a:endParaRPr lang="en-US" sz="2500" kern="1200" dirty="0"/>
        </a:p>
      </dsp:txBody>
      <dsp:txXfrm>
        <a:off x="1327735" y="1437434"/>
        <a:ext cx="8578264" cy="1149554"/>
      </dsp:txXfrm>
    </dsp:sp>
    <dsp:sp modelId="{FBE9041D-BAE7-4EA1-96DE-74F5F19A94E9}">
      <dsp:nvSpPr>
        <dsp:cNvPr id="0" name=""/>
        <dsp:cNvSpPr/>
      </dsp:nvSpPr>
      <dsp:spPr>
        <a:xfrm>
          <a:off x="0" y="2874378"/>
          <a:ext cx="9906000" cy="11495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FC845F-511D-4A5B-BA04-63047DBCC2CE}">
      <dsp:nvSpPr>
        <dsp:cNvPr id="0" name=""/>
        <dsp:cNvSpPr/>
      </dsp:nvSpPr>
      <dsp:spPr>
        <a:xfrm>
          <a:off x="347740" y="3133027"/>
          <a:ext cx="632255" cy="6322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F7251A-DF03-47B7-855C-5A46BBD29FDC}">
      <dsp:nvSpPr>
        <dsp:cNvPr id="0" name=""/>
        <dsp:cNvSpPr/>
      </dsp:nvSpPr>
      <dsp:spPr>
        <a:xfrm>
          <a:off x="1327735" y="2874378"/>
          <a:ext cx="8578264" cy="114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61" tIns="121661" rIns="121661" bIns="121661" numCol="1" spcCol="1270" anchor="ctr" anchorCtr="0">
          <a:noAutofit/>
        </a:bodyPr>
        <a:lstStyle/>
        <a:p>
          <a:pPr marL="0" lvl="0" indent="0" algn="just" defTabSz="1111250">
            <a:lnSpc>
              <a:spcPct val="100000"/>
            </a:lnSpc>
            <a:spcBef>
              <a:spcPct val="0"/>
            </a:spcBef>
            <a:spcAft>
              <a:spcPct val="35000"/>
            </a:spcAft>
            <a:buNone/>
          </a:pPr>
          <a:r>
            <a:rPr lang="en-GB" sz="2500" kern="1200"/>
            <a:t>Benefits for guest experience and operational efficiency</a:t>
          </a:r>
          <a:endParaRPr lang="en-US" sz="2500" kern="1200"/>
        </a:p>
      </dsp:txBody>
      <dsp:txXfrm>
        <a:off x="1327735" y="2874378"/>
        <a:ext cx="8578264" cy="1149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63D5E-E448-4402-B94E-2029C91854CD}">
      <dsp:nvSpPr>
        <dsp:cNvPr id="0" name=""/>
        <dsp:cNvSpPr/>
      </dsp:nvSpPr>
      <dsp:spPr>
        <a:xfrm>
          <a:off x="1443000" y="200696"/>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159D5C-1202-42EA-B430-69A6222F5A7D}">
      <dsp:nvSpPr>
        <dsp:cNvPr id="0" name=""/>
        <dsp:cNvSpPr/>
      </dsp:nvSpPr>
      <dsp:spPr>
        <a:xfrm>
          <a:off x="255000" y="2688180"/>
          <a:ext cx="4320000" cy="113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Impact on guest convenience and engagement</a:t>
          </a:r>
          <a:endParaRPr lang="en-US" sz="2400" kern="1200" dirty="0"/>
        </a:p>
      </dsp:txBody>
      <dsp:txXfrm>
        <a:off x="255000" y="2688180"/>
        <a:ext cx="4320000" cy="1135546"/>
      </dsp:txXfrm>
    </dsp:sp>
    <dsp:sp modelId="{0F36BB5D-2421-4364-B7CB-97C0E668F283}">
      <dsp:nvSpPr>
        <dsp:cNvPr id="0" name=""/>
        <dsp:cNvSpPr/>
      </dsp:nvSpPr>
      <dsp:spPr>
        <a:xfrm>
          <a:off x="6519000" y="20069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6F1594-63E8-425E-BDDD-5218440E7D55}">
      <dsp:nvSpPr>
        <dsp:cNvPr id="0" name=""/>
        <dsp:cNvSpPr/>
      </dsp:nvSpPr>
      <dsp:spPr>
        <a:xfrm>
          <a:off x="5331000" y="2688180"/>
          <a:ext cx="4320000" cy="11355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dirty="0"/>
            <a:t>Features: seamless check-in/check-out, real-time service requests, billing (</a:t>
          </a:r>
          <a:r>
            <a:rPr lang="en-GB" sz="2400" kern="1200" dirty="0" err="1"/>
            <a:t>Bilihgan</a:t>
          </a:r>
          <a:r>
            <a:rPr lang="en-GB" sz="2400" kern="1200" dirty="0"/>
            <a:t> et. al., 2016)</a:t>
          </a:r>
          <a:endParaRPr lang="en-US" sz="2400" kern="1200" dirty="0"/>
        </a:p>
      </dsp:txBody>
      <dsp:txXfrm>
        <a:off x="5331000" y="2688180"/>
        <a:ext cx="4320000" cy="11355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9A357F-36A1-4ABA-9954-023BF9BD26ED}">
      <dsp:nvSpPr>
        <dsp:cNvPr id="0" name=""/>
        <dsp:cNvSpPr/>
      </dsp:nvSpPr>
      <dsp:spPr>
        <a:xfrm>
          <a:off x="1443000" y="19363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092AA5-4D4B-4F7A-BEFE-3EE35E5ED704}">
      <dsp:nvSpPr>
        <dsp:cNvPr id="0" name=""/>
        <dsp:cNvSpPr/>
      </dsp:nvSpPr>
      <dsp:spPr>
        <a:xfrm>
          <a:off x="255000" y="2683289"/>
          <a:ext cx="4320000" cy="114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Advantages: enhanced security, reduced physical touchpoints, streamlined check-in process</a:t>
          </a:r>
          <a:endParaRPr lang="en-US" sz="2400" kern="1200"/>
        </a:p>
      </dsp:txBody>
      <dsp:txXfrm>
        <a:off x="255000" y="2683289"/>
        <a:ext cx="4320000" cy="1147500"/>
      </dsp:txXfrm>
    </dsp:sp>
    <dsp:sp modelId="{BA6E7E9D-CCCA-4701-B412-DD4123C1101C}">
      <dsp:nvSpPr>
        <dsp:cNvPr id="0" name=""/>
        <dsp:cNvSpPr/>
      </dsp:nvSpPr>
      <dsp:spPr>
        <a:xfrm>
          <a:off x="6519000" y="19363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EE5DC-ACB9-4AB6-8004-0FE6D989EF24}">
      <dsp:nvSpPr>
        <dsp:cNvPr id="0" name=""/>
        <dsp:cNvSpPr/>
      </dsp:nvSpPr>
      <dsp:spPr>
        <a:xfrm>
          <a:off x="5331000" y="2683289"/>
          <a:ext cx="4320000" cy="114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kern="1200"/>
            <a:t>Technologies used: RFID, Bluetooth (Kasavana, 2017).</a:t>
          </a:r>
          <a:endParaRPr lang="en-US" sz="2400" kern="1200"/>
        </a:p>
      </dsp:txBody>
      <dsp:txXfrm>
        <a:off x="5331000" y="2683289"/>
        <a:ext cx="4320000" cy="1147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CC7531-E71B-4411-9B5C-B9371A854E11}">
      <dsp:nvSpPr>
        <dsp:cNvPr id="0" name=""/>
        <dsp:cNvSpPr/>
      </dsp:nvSpPr>
      <dsp:spPr>
        <a:xfrm>
          <a:off x="1740000" y="4346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83E8C6-32F0-4B4C-82BE-B3B5755BA9B2}">
      <dsp:nvSpPr>
        <dsp:cNvPr id="0" name=""/>
        <dsp:cNvSpPr/>
      </dsp:nvSpPr>
      <dsp:spPr>
        <a:xfrm>
          <a:off x="2208000" y="51146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FCB6ED-EE7C-49FB-88FA-519C16A3955D}">
      <dsp:nvSpPr>
        <dsp:cNvPr id="0" name=""/>
        <dsp:cNvSpPr/>
      </dsp:nvSpPr>
      <dsp:spPr>
        <a:xfrm>
          <a:off x="1038000" y="2923462"/>
          <a:ext cx="36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Guest control over room settings: lighting, temperature, entertainment</a:t>
          </a:r>
          <a:endParaRPr lang="en-US" sz="2200" kern="1200"/>
        </a:p>
      </dsp:txBody>
      <dsp:txXfrm>
        <a:off x="1038000" y="2923462"/>
        <a:ext cx="3600000" cy="1057500"/>
      </dsp:txXfrm>
    </dsp:sp>
    <dsp:sp modelId="{156EEBDD-DD18-4B80-8182-261A4647E8BC}">
      <dsp:nvSpPr>
        <dsp:cNvPr id="0" name=""/>
        <dsp:cNvSpPr/>
      </dsp:nvSpPr>
      <dsp:spPr>
        <a:xfrm>
          <a:off x="5970000" y="43461"/>
          <a:ext cx="2196000" cy="21960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22F448-7783-4ECF-AAD4-764912F4B941}">
      <dsp:nvSpPr>
        <dsp:cNvPr id="0" name=""/>
        <dsp:cNvSpPr/>
      </dsp:nvSpPr>
      <dsp:spPr>
        <a:xfrm>
          <a:off x="6438000" y="51146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E97BDD-FD8C-41C2-9FD1-62A3310410D3}">
      <dsp:nvSpPr>
        <dsp:cNvPr id="0" name=""/>
        <dsp:cNvSpPr/>
      </dsp:nvSpPr>
      <dsp:spPr>
        <a:xfrm>
          <a:off x="5268000" y="2923462"/>
          <a:ext cx="3600000" cy="105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77900">
            <a:lnSpc>
              <a:spcPct val="100000"/>
            </a:lnSpc>
            <a:spcBef>
              <a:spcPct val="0"/>
            </a:spcBef>
            <a:spcAft>
              <a:spcPct val="35000"/>
            </a:spcAft>
            <a:buNone/>
            <a:defRPr cap="all"/>
          </a:pPr>
          <a:r>
            <a:rPr lang="en-GB" sz="2200" kern="1200"/>
            <a:t>Enhanced comfort and satisfaction (Gretzel et al., 2015).</a:t>
          </a:r>
          <a:endParaRPr lang="en-US" sz="2200" kern="1200"/>
        </a:p>
      </dsp:txBody>
      <dsp:txXfrm>
        <a:off x="5268000" y="2923462"/>
        <a:ext cx="3600000" cy="105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33D33-E63A-4A8A-A924-FB709BC4C00C}">
      <dsp:nvSpPr>
        <dsp:cNvPr id="0" name=""/>
        <dsp:cNvSpPr/>
      </dsp:nvSpPr>
      <dsp:spPr>
        <a:xfrm>
          <a:off x="108989" y="1370924"/>
          <a:ext cx="1282575" cy="12825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53883-F8E1-4E8E-B7B5-9617DB76B633}">
      <dsp:nvSpPr>
        <dsp:cNvPr id="0" name=""/>
        <dsp:cNvSpPr/>
      </dsp:nvSpPr>
      <dsp:spPr>
        <a:xfrm>
          <a:off x="378329" y="1640265"/>
          <a:ext cx="743893" cy="7438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2E14B2-5685-425C-A32F-283E75A2DC94}">
      <dsp:nvSpPr>
        <dsp:cNvPr id="0" name=""/>
        <dsp:cNvSpPr/>
      </dsp:nvSpPr>
      <dsp:spPr>
        <a:xfrm>
          <a:off x="1666401" y="137092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a:t>Automation of manual processes and resource reallocation</a:t>
          </a:r>
          <a:endParaRPr lang="en-US" sz="2400" kern="1200"/>
        </a:p>
      </dsp:txBody>
      <dsp:txXfrm>
        <a:off x="1666401" y="1370924"/>
        <a:ext cx="3023212" cy="1282575"/>
      </dsp:txXfrm>
    </dsp:sp>
    <dsp:sp modelId="{71A63541-1CA5-4E5F-8280-B421DC116727}">
      <dsp:nvSpPr>
        <dsp:cNvPr id="0" name=""/>
        <dsp:cNvSpPr/>
      </dsp:nvSpPr>
      <dsp:spPr>
        <a:xfrm>
          <a:off x="5216385" y="1370924"/>
          <a:ext cx="1282575" cy="12825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B64F2-D489-4BC4-BD6F-77FDA9E3F0CF}">
      <dsp:nvSpPr>
        <dsp:cNvPr id="0" name=""/>
        <dsp:cNvSpPr/>
      </dsp:nvSpPr>
      <dsp:spPr>
        <a:xfrm>
          <a:off x="5485726" y="1640265"/>
          <a:ext cx="743893" cy="7438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90516A-51F8-4FD8-9E4D-4E847FB6603D}">
      <dsp:nvSpPr>
        <dsp:cNvPr id="0" name=""/>
        <dsp:cNvSpPr/>
      </dsp:nvSpPr>
      <dsp:spPr>
        <a:xfrm>
          <a:off x="6773798" y="1370924"/>
          <a:ext cx="3023212" cy="128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1066800">
            <a:lnSpc>
              <a:spcPct val="100000"/>
            </a:lnSpc>
            <a:spcBef>
              <a:spcPct val="0"/>
            </a:spcBef>
            <a:spcAft>
              <a:spcPct val="35000"/>
            </a:spcAft>
            <a:buNone/>
          </a:pPr>
          <a:r>
            <a:rPr lang="en-GB" sz="2400" kern="1200" dirty="0"/>
            <a:t>Energy management and cost savings (Law et al., 2019)</a:t>
          </a:r>
          <a:endParaRPr lang="en-US" sz="2400" kern="1200" dirty="0"/>
        </a:p>
      </dsp:txBody>
      <dsp:txXfrm>
        <a:off x="6773798" y="1370924"/>
        <a:ext cx="3023212" cy="1282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3E99D-D546-4DAA-92AB-5AB3D8B7A7AD}">
      <dsp:nvSpPr>
        <dsp:cNvPr id="0" name=""/>
        <dsp:cNvSpPr/>
      </dsp:nvSpPr>
      <dsp:spPr>
        <a:xfrm>
          <a:off x="0" y="1301"/>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4F7F92-5AAB-4ADD-8FAF-5AB8906DCF59}">
      <dsp:nvSpPr>
        <dsp:cNvPr id="0" name=""/>
        <dsp:cNvSpPr/>
      </dsp:nvSpPr>
      <dsp:spPr>
        <a:xfrm>
          <a:off x="167806" y="126116"/>
          <a:ext cx="305103" cy="3051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7B2A63-FE0C-43E5-9007-9889B029B40B}">
      <dsp:nvSpPr>
        <dsp:cNvPr id="0" name=""/>
        <dsp:cNvSpPr/>
      </dsp:nvSpPr>
      <dsp:spPr>
        <a:xfrm>
          <a:off x="640717" y="1301"/>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Political: Supportive policies and investments (European Commission, 2020)</a:t>
          </a:r>
          <a:endParaRPr lang="en-US" sz="2200" kern="1200"/>
        </a:p>
      </dsp:txBody>
      <dsp:txXfrm>
        <a:off x="640717" y="1301"/>
        <a:ext cx="9265282" cy="554733"/>
      </dsp:txXfrm>
    </dsp:sp>
    <dsp:sp modelId="{442A1A80-BB6D-43C9-8135-718A5E0D1959}">
      <dsp:nvSpPr>
        <dsp:cNvPr id="0" name=""/>
        <dsp:cNvSpPr/>
      </dsp:nvSpPr>
      <dsp:spPr>
        <a:xfrm>
          <a:off x="0" y="694719"/>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861CBE-EFDD-49A8-93DA-E1A0295B0060}">
      <dsp:nvSpPr>
        <dsp:cNvPr id="0" name=""/>
        <dsp:cNvSpPr/>
      </dsp:nvSpPr>
      <dsp:spPr>
        <a:xfrm>
          <a:off x="167806" y="819534"/>
          <a:ext cx="305103" cy="3051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EA10DA-70FC-4347-8EA8-867348072B37}">
      <dsp:nvSpPr>
        <dsp:cNvPr id="0" name=""/>
        <dsp:cNvSpPr/>
      </dsp:nvSpPr>
      <dsp:spPr>
        <a:xfrm>
          <a:off x="640717" y="694719"/>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Economic: Cost reduction and revenue enhancement (Hashimoto, 2019)</a:t>
          </a:r>
          <a:endParaRPr lang="en-US" sz="2200" kern="1200"/>
        </a:p>
      </dsp:txBody>
      <dsp:txXfrm>
        <a:off x="640717" y="694719"/>
        <a:ext cx="9265282" cy="554733"/>
      </dsp:txXfrm>
    </dsp:sp>
    <dsp:sp modelId="{B1134656-EF59-4714-8E33-310E1EF92E9B}">
      <dsp:nvSpPr>
        <dsp:cNvPr id="0" name=""/>
        <dsp:cNvSpPr/>
      </dsp:nvSpPr>
      <dsp:spPr>
        <a:xfrm>
          <a:off x="0" y="1388136"/>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7EAD3E-6222-4E53-A910-45AF584CCC09}">
      <dsp:nvSpPr>
        <dsp:cNvPr id="0" name=""/>
        <dsp:cNvSpPr/>
      </dsp:nvSpPr>
      <dsp:spPr>
        <a:xfrm>
          <a:off x="167806" y="1512951"/>
          <a:ext cx="305103" cy="3051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0698EB-CF32-421E-9C9E-428EF05F0402}">
      <dsp:nvSpPr>
        <dsp:cNvPr id="0" name=""/>
        <dsp:cNvSpPr/>
      </dsp:nvSpPr>
      <dsp:spPr>
        <a:xfrm>
          <a:off x="640717" y="1388136"/>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Social: Demand for personalized and integrated experiences (Gupta and Rahman, 2021)</a:t>
          </a:r>
          <a:endParaRPr lang="en-US" sz="2200" kern="1200"/>
        </a:p>
      </dsp:txBody>
      <dsp:txXfrm>
        <a:off x="640717" y="1388136"/>
        <a:ext cx="9265282" cy="554733"/>
      </dsp:txXfrm>
    </dsp:sp>
    <dsp:sp modelId="{0E4EBE65-A6D4-48D7-B062-2B2858FC42A0}">
      <dsp:nvSpPr>
        <dsp:cNvPr id="0" name=""/>
        <dsp:cNvSpPr/>
      </dsp:nvSpPr>
      <dsp:spPr>
        <a:xfrm>
          <a:off x="0" y="2081553"/>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AD3953-5F83-4C7E-A368-EF22C4FB5BAB}">
      <dsp:nvSpPr>
        <dsp:cNvPr id="0" name=""/>
        <dsp:cNvSpPr/>
      </dsp:nvSpPr>
      <dsp:spPr>
        <a:xfrm>
          <a:off x="167806" y="2206368"/>
          <a:ext cx="305103" cy="3051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5D0977-F9CC-477C-84AA-B4642B49CD5F}">
      <dsp:nvSpPr>
        <dsp:cNvPr id="0" name=""/>
        <dsp:cNvSpPr/>
      </dsp:nvSpPr>
      <dsp:spPr>
        <a:xfrm>
          <a:off x="640717" y="2081553"/>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Technological: Continuous innovation opportunities (Choi et al., 2021)</a:t>
          </a:r>
          <a:endParaRPr lang="en-US" sz="2200" kern="1200"/>
        </a:p>
      </dsp:txBody>
      <dsp:txXfrm>
        <a:off x="640717" y="2081553"/>
        <a:ext cx="9265282" cy="554733"/>
      </dsp:txXfrm>
    </dsp:sp>
    <dsp:sp modelId="{1528A33D-6C9A-42BE-BD76-68FB8107544F}">
      <dsp:nvSpPr>
        <dsp:cNvPr id="0" name=""/>
        <dsp:cNvSpPr/>
      </dsp:nvSpPr>
      <dsp:spPr>
        <a:xfrm>
          <a:off x="0" y="2774971"/>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2C085C-B568-47FE-9B8D-BACA60280F54}">
      <dsp:nvSpPr>
        <dsp:cNvPr id="0" name=""/>
        <dsp:cNvSpPr/>
      </dsp:nvSpPr>
      <dsp:spPr>
        <a:xfrm>
          <a:off x="167806" y="2899786"/>
          <a:ext cx="305103" cy="3051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A20AC-53DB-4E52-950C-0E4801CCBFBD}">
      <dsp:nvSpPr>
        <dsp:cNvPr id="0" name=""/>
        <dsp:cNvSpPr/>
      </dsp:nvSpPr>
      <dsp:spPr>
        <a:xfrm>
          <a:off x="640717" y="2774971"/>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Environmental: Sustainable practices (Singh and Sahay, 2022)</a:t>
          </a:r>
          <a:endParaRPr lang="en-US" sz="2200" kern="1200"/>
        </a:p>
      </dsp:txBody>
      <dsp:txXfrm>
        <a:off x="640717" y="2774971"/>
        <a:ext cx="9265282" cy="554733"/>
      </dsp:txXfrm>
    </dsp:sp>
    <dsp:sp modelId="{E0B6E7A4-80F5-4EFD-A7CA-F2BCA075F0E2}">
      <dsp:nvSpPr>
        <dsp:cNvPr id="0" name=""/>
        <dsp:cNvSpPr/>
      </dsp:nvSpPr>
      <dsp:spPr>
        <a:xfrm>
          <a:off x="0" y="3468388"/>
          <a:ext cx="9906000" cy="55473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9F88A-18FA-4E7D-A441-48AB351DAC0C}">
      <dsp:nvSpPr>
        <dsp:cNvPr id="0" name=""/>
        <dsp:cNvSpPr/>
      </dsp:nvSpPr>
      <dsp:spPr>
        <a:xfrm>
          <a:off x="167806" y="3593203"/>
          <a:ext cx="305103" cy="3051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E721EE-F491-490F-8B98-D8D8D27742E8}">
      <dsp:nvSpPr>
        <dsp:cNvPr id="0" name=""/>
        <dsp:cNvSpPr/>
      </dsp:nvSpPr>
      <dsp:spPr>
        <a:xfrm>
          <a:off x="640717" y="3468388"/>
          <a:ext cx="9265282" cy="5547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8709" tIns="58709" rIns="58709" bIns="58709" numCol="1" spcCol="1270" anchor="ctr" anchorCtr="0">
          <a:noAutofit/>
        </a:bodyPr>
        <a:lstStyle/>
        <a:p>
          <a:pPr marL="0" lvl="0" indent="0" algn="just" defTabSz="977900">
            <a:lnSpc>
              <a:spcPct val="100000"/>
            </a:lnSpc>
            <a:spcBef>
              <a:spcPct val="0"/>
            </a:spcBef>
            <a:spcAft>
              <a:spcPct val="35000"/>
            </a:spcAft>
            <a:buNone/>
          </a:pPr>
          <a:r>
            <a:rPr lang="en-GB" sz="2200" kern="1200"/>
            <a:t>Legal: Compliance with data protection regulations (Thakran and Verma, 2019)</a:t>
          </a:r>
          <a:endParaRPr lang="en-US" sz="2200" kern="1200"/>
        </a:p>
      </dsp:txBody>
      <dsp:txXfrm>
        <a:off x="640717" y="3468388"/>
        <a:ext cx="9265282" cy="55473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6B8B5-3493-4C18-AB86-5A37C49C0F4B}">
      <dsp:nvSpPr>
        <dsp:cNvPr id="0" name=""/>
        <dsp:cNvSpPr/>
      </dsp:nvSpPr>
      <dsp:spPr>
        <a:xfrm>
          <a:off x="0" y="2149"/>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86C0A-79A1-4E47-8F9C-013D4A1B0247}">
      <dsp:nvSpPr>
        <dsp:cNvPr id="0" name=""/>
        <dsp:cNvSpPr/>
      </dsp:nvSpPr>
      <dsp:spPr>
        <a:xfrm>
          <a:off x="329596" y="247303"/>
          <a:ext cx="599265" cy="5992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A3E2E8-99A7-45DC-9CE4-C9BF45354C6B}">
      <dsp:nvSpPr>
        <dsp:cNvPr id="0" name=""/>
        <dsp:cNvSpPr/>
      </dsp:nvSpPr>
      <dsp:spPr>
        <a:xfrm>
          <a:off x="1258457" y="2149"/>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Investment in scalable technology solutions</a:t>
          </a:r>
          <a:endParaRPr lang="en-US" sz="2200" kern="1200"/>
        </a:p>
      </dsp:txBody>
      <dsp:txXfrm>
        <a:off x="1258457" y="2149"/>
        <a:ext cx="4308248" cy="1089573"/>
      </dsp:txXfrm>
    </dsp:sp>
    <dsp:sp modelId="{CCE699E0-CAFA-4C62-9EBA-925552607354}">
      <dsp:nvSpPr>
        <dsp:cNvPr id="0" name=""/>
        <dsp:cNvSpPr/>
      </dsp:nvSpPr>
      <dsp:spPr>
        <a:xfrm>
          <a:off x="0" y="1364116"/>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DAF79D-EFB1-4EAB-AB35-A9E3A2BC0DDD}">
      <dsp:nvSpPr>
        <dsp:cNvPr id="0" name=""/>
        <dsp:cNvSpPr/>
      </dsp:nvSpPr>
      <dsp:spPr>
        <a:xfrm>
          <a:off x="329596" y="1609270"/>
          <a:ext cx="599265" cy="5992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DE2C05-4CB8-4365-BE3D-7A2932343238}">
      <dsp:nvSpPr>
        <dsp:cNvPr id="0" name=""/>
        <dsp:cNvSpPr/>
      </dsp:nvSpPr>
      <dsp:spPr>
        <a:xfrm>
          <a:off x="1258457" y="1364116"/>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Training staff to manage new technologies</a:t>
          </a:r>
          <a:endParaRPr lang="en-US" sz="2200" kern="1200"/>
        </a:p>
      </dsp:txBody>
      <dsp:txXfrm>
        <a:off x="1258457" y="1364116"/>
        <a:ext cx="4308248" cy="1089573"/>
      </dsp:txXfrm>
    </dsp:sp>
    <dsp:sp modelId="{9D00A706-AE0E-4E28-9990-D5486B39BEBE}">
      <dsp:nvSpPr>
        <dsp:cNvPr id="0" name=""/>
        <dsp:cNvSpPr/>
      </dsp:nvSpPr>
      <dsp:spPr>
        <a:xfrm>
          <a:off x="0" y="2726083"/>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0EABE-F8B0-4DD9-B9AE-562E99C62BBE}">
      <dsp:nvSpPr>
        <dsp:cNvPr id="0" name=""/>
        <dsp:cNvSpPr/>
      </dsp:nvSpPr>
      <dsp:spPr>
        <a:xfrm>
          <a:off x="329596" y="2971237"/>
          <a:ext cx="599265" cy="5992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3A4C7A-2C09-48F3-93BF-40D58BF36ECF}">
      <dsp:nvSpPr>
        <dsp:cNvPr id="0" name=""/>
        <dsp:cNvSpPr/>
      </dsp:nvSpPr>
      <dsp:spPr>
        <a:xfrm>
          <a:off x="1258457" y="2726083"/>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Safeguarding guest data</a:t>
          </a:r>
          <a:endParaRPr lang="en-US" sz="2200" kern="1200"/>
        </a:p>
      </dsp:txBody>
      <dsp:txXfrm>
        <a:off x="1258457" y="2726083"/>
        <a:ext cx="4308248" cy="1089573"/>
      </dsp:txXfrm>
    </dsp:sp>
    <dsp:sp modelId="{5BBD3E37-887A-4E59-AB75-3D89BDC82D88}">
      <dsp:nvSpPr>
        <dsp:cNvPr id="0" name=""/>
        <dsp:cNvSpPr/>
      </dsp:nvSpPr>
      <dsp:spPr>
        <a:xfrm>
          <a:off x="0" y="4088050"/>
          <a:ext cx="5566706" cy="10895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FFEAFC-BB22-4139-A216-7A6F1351442D}">
      <dsp:nvSpPr>
        <dsp:cNvPr id="0" name=""/>
        <dsp:cNvSpPr/>
      </dsp:nvSpPr>
      <dsp:spPr>
        <a:xfrm>
          <a:off x="329596" y="4333204"/>
          <a:ext cx="599265" cy="5992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ABAC60-1D05-4194-BE59-91208D383BC2}">
      <dsp:nvSpPr>
        <dsp:cNvPr id="0" name=""/>
        <dsp:cNvSpPr/>
      </dsp:nvSpPr>
      <dsp:spPr>
        <a:xfrm>
          <a:off x="1258457" y="4088050"/>
          <a:ext cx="4308248" cy="1089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115313" rIns="115313" bIns="115313" numCol="1" spcCol="1270" anchor="ctr" anchorCtr="0">
          <a:noAutofit/>
        </a:bodyPr>
        <a:lstStyle/>
        <a:p>
          <a:pPr marL="0" lvl="0" indent="0" algn="just" defTabSz="977900">
            <a:lnSpc>
              <a:spcPct val="90000"/>
            </a:lnSpc>
            <a:spcBef>
              <a:spcPct val="0"/>
            </a:spcBef>
            <a:spcAft>
              <a:spcPct val="35000"/>
            </a:spcAft>
            <a:buNone/>
          </a:pPr>
          <a:r>
            <a:rPr lang="en-GB" sz="2200" kern="1200"/>
            <a:t>Promoting sustainability through technology</a:t>
          </a:r>
          <a:endParaRPr lang="en-US" sz="2200" kern="1200"/>
        </a:p>
      </dsp:txBody>
      <dsp:txXfrm>
        <a:off x="1258457" y="4088050"/>
        <a:ext cx="4308248" cy="108957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79B3D3-85A8-4C54-A7DE-7EB16E95504E}">
      <dsp:nvSpPr>
        <dsp:cNvPr id="0" name=""/>
        <dsp:cNvSpPr/>
      </dsp:nvSpPr>
      <dsp:spPr>
        <a:xfrm>
          <a:off x="0" y="162060"/>
          <a:ext cx="9906000" cy="1285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Mobile Applications:</a:t>
          </a:r>
          <a:r>
            <a:rPr lang="en-GB" sz="1600" b="0" i="0" kern="1200"/>
            <a:t> Streamline check-in/check-out, real-time service requests, and billing, leading to higher guest satisfaction.</a:t>
          </a:r>
          <a:endParaRPr lang="en-US" sz="1600" kern="1200"/>
        </a:p>
        <a:p>
          <a:pPr marL="171450" lvl="1" indent="-171450" algn="just" defTabSz="711200">
            <a:lnSpc>
              <a:spcPct val="90000"/>
            </a:lnSpc>
            <a:spcBef>
              <a:spcPct val="0"/>
            </a:spcBef>
            <a:spcAft>
              <a:spcPct val="15000"/>
            </a:spcAft>
            <a:buChar char="•"/>
          </a:pPr>
          <a:r>
            <a:rPr lang="en-GB" sz="1600" b="1" i="0" kern="1200"/>
            <a:t>Keyless Entry Systems:</a:t>
          </a:r>
          <a:r>
            <a:rPr lang="en-GB" sz="1600" b="0" i="0" kern="1200"/>
            <a:t> Improve security and hygiene by reducing physical touchpoints.</a:t>
          </a:r>
          <a:endParaRPr lang="en-US" sz="1600" kern="1200"/>
        </a:p>
        <a:p>
          <a:pPr marL="171450" lvl="1" indent="-171450" algn="just" defTabSz="711200">
            <a:lnSpc>
              <a:spcPct val="90000"/>
            </a:lnSpc>
            <a:spcBef>
              <a:spcPct val="0"/>
            </a:spcBef>
            <a:spcAft>
              <a:spcPct val="15000"/>
            </a:spcAft>
            <a:buChar char="•"/>
          </a:pPr>
          <a:r>
            <a:rPr lang="en-GB" sz="1600" b="1" i="0" kern="1200"/>
            <a:t>Personalization Technology:</a:t>
          </a:r>
          <a:r>
            <a:rPr lang="en-GB" sz="1600" b="0" i="0" kern="1200"/>
            <a:t> Allows guests to control room settings, enhancing comfort and satisfaction.</a:t>
          </a:r>
          <a:endParaRPr lang="en-US" sz="1600" kern="1200"/>
        </a:p>
      </dsp:txBody>
      <dsp:txXfrm>
        <a:off x="0" y="162060"/>
        <a:ext cx="9906000" cy="1285200"/>
      </dsp:txXfrm>
    </dsp:sp>
    <dsp:sp modelId="{317B3656-9387-4AC1-9853-FC7AC929997B}">
      <dsp:nvSpPr>
        <dsp:cNvPr id="0" name=""/>
        <dsp:cNvSpPr/>
      </dsp:nvSpPr>
      <dsp:spPr>
        <a:xfrm>
          <a:off x="495300" y="43980"/>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ENHANCED GUEST EXPERIENCE:</a:t>
          </a:r>
          <a:endParaRPr lang="en-US" sz="1600" kern="1200" dirty="0"/>
        </a:p>
      </dsp:txBody>
      <dsp:txXfrm>
        <a:off x="506828" y="55508"/>
        <a:ext cx="6911144" cy="213104"/>
      </dsp:txXfrm>
    </dsp:sp>
    <dsp:sp modelId="{87D4E67C-15AC-43E7-AF36-06377DCCCAA9}">
      <dsp:nvSpPr>
        <dsp:cNvPr id="0" name=""/>
        <dsp:cNvSpPr/>
      </dsp:nvSpPr>
      <dsp:spPr>
        <a:xfrm>
          <a:off x="0" y="1608541"/>
          <a:ext cx="9906000" cy="781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Automation:</a:t>
          </a:r>
          <a:r>
            <a:rPr lang="en-GB" sz="1600" b="0" i="0" kern="1200"/>
            <a:t> Reduces the need for manual processes, reallocating resources to enhance guest services.</a:t>
          </a:r>
          <a:endParaRPr lang="en-US" sz="1600" kern="1200"/>
        </a:p>
        <a:p>
          <a:pPr marL="171450" lvl="1" indent="-171450" algn="just" defTabSz="711200">
            <a:lnSpc>
              <a:spcPct val="90000"/>
            </a:lnSpc>
            <a:spcBef>
              <a:spcPct val="0"/>
            </a:spcBef>
            <a:spcAft>
              <a:spcPct val="15000"/>
            </a:spcAft>
            <a:buChar char="•"/>
          </a:pPr>
          <a:r>
            <a:rPr lang="en-GB" sz="1600" b="1" i="0" kern="1200"/>
            <a:t>Energy Management:</a:t>
          </a:r>
          <a:r>
            <a:rPr lang="en-GB" sz="1600" b="0" i="0" kern="1200"/>
            <a:t> IoT and smart systems optimize energy use, reducing costs and environmental impact.</a:t>
          </a:r>
          <a:endParaRPr lang="en-US" sz="1600" kern="1200"/>
        </a:p>
      </dsp:txBody>
      <dsp:txXfrm>
        <a:off x="0" y="1608541"/>
        <a:ext cx="9906000" cy="781200"/>
      </dsp:txXfrm>
    </dsp:sp>
    <dsp:sp modelId="{C4AB1F7F-8EB1-4470-A9C0-193054C81A12}">
      <dsp:nvSpPr>
        <dsp:cNvPr id="0" name=""/>
        <dsp:cNvSpPr/>
      </dsp:nvSpPr>
      <dsp:spPr>
        <a:xfrm>
          <a:off x="495300" y="149046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OPERATIONAL EFFICIENCY:</a:t>
          </a:r>
          <a:endParaRPr lang="en-US" sz="1600" kern="1200" dirty="0"/>
        </a:p>
      </dsp:txBody>
      <dsp:txXfrm>
        <a:off x="506828" y="1501989"/>
        <a:ext cx="6911144" cy="213104"/>
      </dsp:txXfrm>
    </dsp:sp>
    <dsp:sp modelId="{B590604F-B9E4-48A1-BE1E-90A9D6EB753E}">
      <dsp:nvSpPr>
        <dsp:cNvPr id="0" name=""/>
        <dsp:cNvSpPr/>
      </dsp:nvSpPr>
      <dsp:spPr>
        <a:xfrm>
          <a:off x="0" y="2551021"/>
          <a:ext cx="9906000" cy="105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Initial Costs and Maintenance:</a:t>
          </a:r>
          <a:r>
            <a:rPr lang="en-GB" sz="1600" b="0" i="0" kern="1200"/>
            <a:t> Investments in technology can be high; ongoing updates are essential.</a:t>
          </a:r>
          <a:endParaRPr lang="en-US" sz="1600" kern="1200"/>
        </a:p>
        <a:p>
          <a:pPr marL="171450" lvl="1" indent="-171450" algn="just" defTabSz="711200">
            <a:lnSpc>
              <a:spcPct val="90000"/>
            </a:lnSpc>
            <a:spcBef>
              <a:spcPct val="0"/>
            </a:spcBef>
            <a:spcAft>
              <a:spcPct val="15000"/>
            </a:spcAft>
            <a:buChar char="•"/>
          </a:pPr>
          <a:r>
            <a:rPr lang="en-GB" sz="1600" b="1" i="0" kern="1200" dirty="0"/>
            <a:t>Data Security:</a:t>
          </a:r>
          <a:r>
            <a:rPr lang="en-GB" sz="1600" b="0" i="0" kern="1200" dirty="0"/>
            <a:t> Implement robust cybersecurity measures to protect guest information.</a:t>
          </a:r>
          <a:endParaRPr lang="en-US" sz="1600" kern="1200" dirty="0"/>
        </a:p>
        <a:p>
          <a:pPr marL="171450" lvl="1" indent="-171450" algn="just" defTabSz="711200">
            <a:lnSpc>
              <a:spcPct val="90000"/>
            </a:lnSpc>
            <a:spcBef>
              <a:spcPct val="0"/>
            </a:spcBef>
            <a:spcAft>
              <a:spcPct val="15000"/>
            </a:spcAft>
            <a:buChar char="•"/>
          </a:pPr>
          <a:r>
            <a:rPr lang="en-GB" sz="1600" b="1" i="0" kern="1200"/>
            <a:t>Training:</a:t>
          </a:r>
          <a:r>
            <a:rPr lang="en-GB" sz="1600" b="0" i="0" kern="1200"/>
            <a:t> Continuous staff training is necessary to manage new technologies effectively.</a:t>
          </a:r>
          <a:endParaRPr lang="en-US" sz="1600" kern="1200"/>
        </a:p>
      </dsp:txBody>
      <dsp:txXfrm>
        <a:off x="0" y="2551021"/>
        <a:ext cx="9906000" cy="1058400"/>
      </dsp:txXfrm>
    </dsp:sp>
    <dsp:sp modelId="{57B9E41C-332F-4394-9E6D-4E62F905A918}">
      <dsp:nvSpPr>
        <dsp:cNvPr id="0" name=""/>
        <dsp:cNvSpPr/>
      </dsp:nvSpPr>
      <dsp:spPr>
        <a:xfrm>
          <a:off x="495300" y="243294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CHALLENGES AND RECOMMENDATIONS:</a:t>
          </a:r>
          <a:endParaRPr lang="en-US" sz="1600" kern="1200" dirty="0"/>
        </a:p>
      </dsp:txBody>
      <dsp:txXfrm>
        <a:off x="506828" y="2444469"/>
        <a:ext cx="6911144" cy="213104"/>
      </dsp:txXfrm>
    </dsp:sp>
    <dsp:sp modelId="{32E8D06E-58FD-49F8-BE31-999E52EC8DA5}">
      <dsp:nvSpPr>
        <dsp:cNvPr id="0" name=""/>
        <dsp:cNvSpPr/>
      </dsp:nvSpPr>
      <dsp:spPr>
        <a:xfrm>
          <a:off x="0" y="3770701"/>
          <a:ext cx="9906000" cy="10584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8816" tIns="166624" rIns="768816" bIns="113792" numCol="1" spcCol="1270" anchor="t" anchorCtr="0">
          <a:noAutofit/>
        </a:bodyPr>
        <a:lstStyle/>
        <a:p>
          <a:pPr marL="171450" lvl="1" indent="-171450" algn="just" defTabSz="711200">
            <a:lnSpc>
              <a:spcPct val="90000"/>
            </a:lnSpc>
            <a:spcBef>
              <a:spcPct val="0"/>
            </a:spcBef>
            <a:spcAft>
              <a:spcPct val="15000"/>
            </a:spcAft>
            <a:buChar char="•"/>
          </a:pPr>
          <a:r>
            <a:rPr lang="en-GB" sz="1600" b="1" i="0" kern="1200"/>
            <a:t>Scalable Technology:</a:t>
          </a:r>
          <a:r>
            <a:rPr lang="en-GB" sz="1600" b="0" i="0" kern="1200"/>
            <a:t> Invest in flexible, scalable solutions to adapt to changing market demands.</a:t>
          </a:r>
          <a:endParaRPr lang="en-US" sz="1600" kern="1200"/>
        </a:p>
        <a:p>
          <a:pPr marL="171450" lvl="1" indent="-171450" algn="just" defTabSz="711200">
            <a:lnSpc>
              <a:spcPct val="90000"/>
            </a:lnSpc>
            <a:spcBef>
              <a:spcPct val="0"/>
            </a:spcBef>
            <a:spcAft>
              <a:spcPct val="15000"/>
            </a:spcAft>
            <a:buChar char="•"/>
          </a:pPr>
          <a:r>
            <a:rPr lang="en-GB" sz="1600" b="1" i="0" kern="1200"/>
            <a:t>Sustainability:</a:t>
          </a:r>
          <a:r>
            <a:rPr lang="en-GB" sz="1600" b="0" i="0" kern="1200"/>
            <a:t> Emphasize green practices through technology to reduce environmental impact.</a:t>
          </a:r>
          <a:endParaRPr lang="en-US" sz="1600" kern="1200"/>
        </a:p>
        <a:p>
          <a:pPr marL="171450" lvl="1" indent="-171450" algn="just" defTabSz="711200">
            <a:lnSpc>
              <a:spcPct val="90000"/>
            </a:lnSpc>
            <a:spcBef>
              <a:spcPct val="0"/>
            </a:spcBef>
            <a:spcAft>
              <a:spcPct val="15000"/>
            </a:spcAft>
            <a:buChar char="•"/>
          </a:pPr>
          <a:r>
            <a:rPr lang="en-GB" sz="1600" b="1" i="0" kern="1200"/>
            <a:t>Data Protection:</a:t>
          </a:r>
          <a:r>
            <a:rPr lang="en-GB" sz="1600" b="0" i="0" kern="1200"/>
            <a:t> Ensure compliance with regulations to maintain guest trust and avoid legal issues.</a:t>
          </a:r>
          <a:endParaRPr lang="en-US" sz="1600" kern="1200"/>
        </a:p>
      </dsp:txBody>
      <dsp:txXfrm>
        <a:off x="0" y="3770701"/>
        <a:ext cx="9906000" cy="1058400"/>
      </dsp:txXfrm>
    </dsp:sp>
    <dsp:sp modelId="{FA5BF9FF-8B22-44EA-A4A7-72F02AC6CE2A}">
      <dsp:nvSpPr>
        <dsp:cNvPr id="0" name=""/>
        <dsp:cNvSpPr/>
      </dsp:nvSpPr>
      <dsp:spPr>
        <a:xfrm>
          <a:off x="495300" y="3652621"/>
          <a:ext cx="6934200" cy="236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2096" tIns="0" rIns="262096" bIns="0" numCol="1" spcCol="1270" anchor="ctr" anchorCtr="0">
          <a:noAutofit/>
        </a:bodyPr>
        <a:lstStyle/>
        <a:p>
          <a:pPr marL="0" lvl="0" indent="0" algn="just" defTabSz="711200">
            <a:lnSpc>
              <a:spcPct val="90000"/>
            </a:lnSpc>
            <a:spcBef>
              <a:spcPct val="0"/>
            </a:spcBef>
            <a:spcAft>
              <a:spcPct val="35000"/>
            </a:spcAft>
            <a:buNone/>
          </a:pPr>
          <a:r>
            <a:rPr lang="en-GB" sz="1600" b="1" i="0" kern="1200" dirty="0"/>
            <a:t>FUTURE STRATEGIES:</a:t>
          </a:r>
          <a:endParaRPr lang="en-US" sz="1600" kern="1200" dirty="0"/>
        </a:p>
      </dsp:txBody>
      <dsp:txXfrm>
        <a:off x="506828" y="3664149"/>
        <a:ext cx="6911144" cy="21310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6CDB52-325C-4548-821C-B8EA8D127D4A}" type="datetimeFigureOut">
              <a:rPr lang="en-GB" smtClean="0"/>
              <a:t>27/05/2024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47FB42-EED5-4765-B0DA-730550461983}" type="slidenum">
              <a:rPr lang="en-GB" smtClean="0"/>
              <a:t>‹#›</a:t>
            </a:fld>
            <a:endParaRPr lang="en-GB"/>
          </a:p>
        </p:txBody>
      </p:sp>
    </p:spTree>
    <p:extLst>
      <p:ext uri="{BB962C8B-B14F-4D97-AF65-F5344CB8AC3E}">
        <p14:creationId xmlns:p14="http://schemas.microsoft.com/office/powerpoint/2010/main" val="141686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Overview of the Integration of Technology in the Hospitality Industry</a:t>
            </a:r>
          </a:p>
          <a:p>
            <a:pPr marL="171450" indent="-171450" algn="just">
              <a:buFont typeface="Arial" panose="020B0604020202020204" pitchFamily="34" charset="0"/>
              <a:buChar char="•"/>
            </a:pPr>
            <a:r>
              <a:rPr lang="en-GB" dirty="0"/>
              <a:t>The hospitality and hotel industry has significantly integrated technology to enhance guest experiences and streamline operations.</a:t>
            </a:r>
          </a:p>
          <a:p>
            <a:pPr marL="171450" indent="-171450" algn="just">
              <a:buFont typeface="Arial" panose="020B0604020202020204" pitchFamily="34" charset="0"/>
              <a:buChar char="•"/>
            </a:pPr>
            <a:r>
              <a:rPr lang="en-GB" dirty="0"/>
              <a:t>This presentation examines the implications and benefits of various technologies within the sector.</a:t>
            </a:r>
          </a:p>
          <a:p>
            <a:pPr algn="just"/>
            <a:endParaRPr lang="en-GB" dirty="0"/>
          </a:p>
          <a:p>
            <a:pPr algn="just"/>
            <a:r>
              <a:rPr lang="en-GB" dirty="0"/>
              <a:t>Key Technologies Discussed:</a:t>
            </a:r>
          </a:p>
          <a:p>
            <a:pPr marL="171450" indent="-171450" algn="just">
              <a:buFont typeface="Arial" panose="020B0604020202020204" pitchFamily="34" charset="0"/>
              <a:buChar char="•"/>
            </a:pPr>
            <a:r>
              <a:rPr lang="en-GB" dirty="0"/>
              <a:t>Mobile Apps:</a:t>
            </a:r>
          </a:p>
          <a:p>
            <a:pPr algn="just"/>
            <a:r>
              <a:rPr lang="en-GB" dirty="0"/>
              <a:t>Facilitate seamless check-in/check-out processes.</a:t>
            </a:r>
          </a:p>
          <a:p>
            <a:pPr algn="just"/>
            <a:r>
              <a:rPr lang="en-GB" dirty="0"/>
              <a:t>Enable real-time service requests and billing.</a:t>
            </a:r>
          </a:p>
          <a:p>
            <a:pPr algn="just"/>
            <a:r>
              <a:rPr lang="en-GB" dirty="0"/>
              <a:t>Enhance guest convenience and interaction with hotel services.</a:t>
            </a:r>
          </a:p>
          <a:p>
            <a:pPr marL="171450" indent="-171450" algn="just">
              <a:buFont typeface="Arial" panose="020B0604020202020204" pitchFamily="34" charset="0"/>
              <a:buChar char="•"/>
            </a:pPr>
            <a:r>
              <a:rPr lang="en-GB" dirty="0"/>
              <a:t>Keyless Entry Systems:</a:t>
            </a:r>
          </a:p>
          <a:p>
            <a:pPr algn="just"/>
            <a:r>
              <a:rPr lang="en-GB" dirty="0"/>
              <a:t>Utilize RFID and Bluetooth technology for secure, contactless room access.</a:t>
            </a:r>
          </a:p>
          <a:p>
            <a:pPr algn="just"/>
            <a:r>
              <a:rPr lang="en-GB" dirty="0"/>
              <a:t>Promote a more hygienic and streamlined experience.</a:t>
            </a:r>
          </a:p>
          <a:p>
            <a:pPr algn="just"/>
            <a:r>
              <a:rPr lang="en-GB" dirty="0"/>
              <a:t>Reduce physical touchpoints and enhance security.</a:t>
            </a:r>
          </a:p>
          <a:p>
            <a:pPr marL="171450" indent="-171450" algn="just">
              <a:buFont typeface="Arial" panose="020B0604020202020204" pitchFamily="34" charset="0"/>
              <a:buChar char="•"/>
            </a:pPr>
            <a:r>
              <a:rPr lang="en-GB" dirty="0"/>
              <a:t>Personalized Environmental Controls:</a:t>
            </a:r>
          </a:p>
          <a:p>
            <a:pPr algn="just"/>
            <a:r>
              <a:rPr lang="en-GB" dirty="0"/>
              <a:t>Allow guests to control room settings (lighting, temperature, entertainment) via mobile devices or voice-activated systems.</a:t>
            </a:r>
          </a:p>
          <a:p>
            <a:pPr algn="just"/>
            <a:r>
              <a:rPr lang="en-GB" dirty="0"/>
              <a:t>Improve comfort and satisfaction by offering a tailored experience.</a:t>
            </a:r>
          </a:p>
          <a:p>
            <a:pPr algn="just"/>
            <a:endParaRPr lang="en-GB" dirty="0"/>
          </a:p>
          <a:p>
            <a:pPr algn="just"/>
            <a:r>
              <a:rPr lang="en-GB" dirty="0"/>
              <a:t>Importance and Impact of Technological Advancements:</a:t>
            </a:r>
          </a:p>
          <a:p>
            <a:pPr marL="171450" indent="-171450" algn="just">
              <a:buFont typeface="Arial" panose="020B0604020202020204" pitchFamily="34" charset="0"/>
              <a:buChar char="•"/>
            </a:pPr>
            <a:r>
              <a:rPr lang="en-GB" dirty="0"/>
              <a:t>Guest Experience:</a:t>
            </a:r>
          </a:p>
          <a:p>
            <a:pPr algn="just"/>
            <a:r>
              <a:rPr lang="en-GB" dirty="0"/>
              <a:t>Technology enhances personalization, convenience, and satisfaction.</a:t>
            </a:r>
          </a:p>
          <a:p>
            <a:pPr algn="just"/>
            <a:r>
              <a:rPr lang="en-GB" dirty="0"/>
              <a:t>Creates seamless and memorable interactions with hotel services.</a:t>
            </a:r>
          </a:p>
          <a:p>
            <a:pPr marL="171450" indent="-171450" algn="just">
              <a:buFont typeface="Arial" panose="020B0604020202020204" pitchFamily="34" charset="0"/>
              <a:buChar char="•"/>
            </a:pPr>
            <a:r>
              <a:rPr lang="en-GB" dirty="0"/>
              <a:t>Operational Efficiency:</a:t>
            </a:r>
          </a:p>
          <a:p>
            <a:pPr algn="just"/>
            <a:r>
              <a:rPr lang="en-GB" dirty="0"/>
              <a:t>Reduces the need for manual processes, allowing reallocation of resources to enhance guest services.</a:t>
            </a:r>
          </a:p>
          <a:p>
            <a:pPr algn="just"/>
            <a:r>
              <a:rPr lang="en-GB" dirty="0"/>
              <a:t>Optimizes energy use and reduces operational costs, contributing to a lower environmental footprint.</a:t>
            </a:r>
          </a:p>
          <a:p>
            <a:pPr marL="171450" indent="-171450" algn="just">
              <a:buFont typeface="Arial" panose="020B0604020202020204" pitchFamily="34" charset="0"/>
              <a:buChar char="•"/>
            </a:pPr>
            <a:r>
              <a:rPr lang="en-GB" dirty="0"/>
              <a:t>Competitive Advantage:</a:t>
            </a:r>
          </a:p>
          <a:p>
            <a:pPr algn="just"/>
            <a:r>
              <a:rPr lang="en-GB" dirty="0"/>
              <a:t>Staying competitive requires embracing technological advancements to meet evolving guest expectations.</a:t>
            </a:r>
          </a:p>
          <a:p>
            <a:pPr algn="just"/>
            <a:r>
              <a:rPr lang="en-GB" dirty="0"/>
              <a:t>Hotels that integrate these technologies are better positioned to attract and retain guests.</a:t>
            </a:r>
          </a:p>
        </p:txBody>
      </p:sp>
      <p:sp>
        <p:nvSpPr>
          <p:cNvPr id="4" name="Slide Number Placeholder 3"/>
          <p:cNvSpPr>
            <a:spLocks noGrp="1"/>
          </p:cNvSpPr>
          <p:nvPr>
            <p:ph type="sldNum" sz="quarter" idx="5"/>
          </p:nvPr>
        </p:nvSpPr>
        <p:spPr/>
        <p:txBody>
          <a:bodyPr/>
          <a:lstStyle/>
          <a:p>
            <a:fld id="{4C47FB42-EED5-4765-B0DA-730550461983}" type="slidenum">
              <a:rPr lang="en-GB" smtClean="0"/>
              <a:t>2</a:t>
            </a:fld>
            <a:endParaRPr lang="en-GB"/>
          </a:p>
        </p:txBody>
      </p:sp>
    </p:spTree>
    <p:extLst>
      <p:ext uri="{BB962C8B-B14F-4D97-AF65-F5344CB8AC3E}">
        <p14:creationId xmlns:p14="http://schemas.microsoft.com/office/powerpoint/2010/main" val="2101138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D0D0D"/>
                </a:solidFill>
                <a:effectLst/>
                <a:highlight>
                  <a:srgbClr val="FFFFFF"/>
                </a:highlight>
                <a:latin typeface="Söhne"/>
              </a:rPr>
              <a:t>Significance of Technology in Transforming Guest Interactions and Business Operations</a:t>
            </a:r>
          </a:p>
          <a:p>
            <a:pPr algn="just">
              <a:buFont typeface="Arial" panose="020B0604020202020204" pitchFamily="34" charset="0"/>
              <a:buChar char="•"/>
            </a:pPr>
            <a:r>
              <a:rPr lang="en-GB" b="1" i="0" dirty="0">
                <a:solidFill>
                  <a:srgbClr val="0D0D0D"/>
                </a:solidFill>
                <a:effectLst/>
                <a:highlight>
                  <a:srgbClr val="FFFFFF"/>
                </a:highlight>
                <a:latin typeface="Söhne"/>
              </a:rPr>
              <a:t>Transformation of Guest Interactions: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The hospitality industry has seen a fundamental shift with the integration of technology, moving from traditional methods to digital interactions.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applications, keyless entry systems, and personalized environmental controls have become crucial in enhancing guest satisfaction and convenience.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now expect a seamless, personalized, and efficient experience, driven by technological advancements.</a:t>
            </a:r>
          </a:p>
          <a:p>
            <a:pPr algn="just">
              <a:buFont typeface="Arial" panose="020B0604020202020204" pitchFamily="34" charset="0"/>
              <a:buChar char="•"/>
            </a:pPr>
            <a:r>
              <a:rPr lang="en-GB" b="1" i="0" dirty="0">
                <a:solidFill>
                  <a:srgbClr val="0D0D0D"/>
                </a:solidFill>
                <a:effectLst/>
                <a:highlight>
                  <a:srgbClr val="FFFFFF"/>
                </a:highlight>
                <a:latin typeface="Söhne"/>
              </a:rPr>
              <a:t>Streamlining Business Operations: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Technology has not only improved guest experiences but also streamlined hotel operations, leading to greater efficiency.</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Automation reduces the need for manual processes, allowing staff to focus on providing personalized services.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Technologies such as IoT and AI optimize resource allocation, energy management, and operational costs.</a:t>
            </a:r>
          </a:p>
          <a:p>
            <a:pPr algn="just"/>
            <a:r>
              <a:rPr lang="en-GB" b="1" i="0" dirty="0">
                <a:solidFill>
                  <a:srgbClr val="0D0D0D"/>
                </a:solidFill>
                <a:effectLst/>
                <a:highlight>
                  <a:srgbClr val="FFFFFF"/>
                </a:highlight>
                <a:latin typeface="Söhne"/>
              </a:rPr>
              <a:t>Key Technological Advancements</a:t>
            </a:r>
          </a:p>
          <a:p>
            <a:pPr algn="just">
              <a:buFont typeface="Arial" panose="020B0604020202020204" pitchFamily="34" charset="0"/>
              <a:buChar char="•"/>
            </a:pPr>
            <a:r>
              <a:rPr lang="en-GB" b="1" i="0" dirty="0">
                <a:solidFill>
                  <a:srgbClr val="0D0D0D"/>
                </a:solidFill>
                <a:effectLst/>
                <a:highlight>
                  <a:srgbClr val="FFFFFF"/>
                </a:highlight>
                <a:latin typeface="Söhne"/>
              </a:rPr>
              <a:t>Mobile Applications: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Allow guests to manage their stay from booking to checkout via a single interface.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Enable real-time service requests, billing, and other functionalities.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Example: Mobile check-in/check-out services have significantly enhanced operational efficiency and guest satisfaction (</a:t>
            </a:r>
            <a:r>
              <a:rPr lang="en-GB" b="0" i="0" dirty="0" err="1">
                <a:solidFill>
                  <a:srgbClr val="0D0D0D"/>
                </a:solidFill>
                <a:effectLst/>
                <a:highlight>
                  <a:srgbClr val="FFFFFF"/>
                </a:highlight>
                <a:latin typeface="Söhne"/>
              </a:rPr>
              <a:t>Bilgihan</a:t>
            </a:r>
            <a:r>
              <a:rPr lang="en-GB" b="0" i="0" dirty="0">
                <a:solidFill>
                  <a:srgbClr val="0D0D0D"/>
                </a:solidFill>
                <a:effectLst/>
                <a:highlight>
                  <a:srgbClr val="FFFFFF"/>
                </a:highlight>
                <a:latin typeface="Söhne"/>
              </a:rPr>
              <a:t> et al., 2016).</a:t>
            </a:r>
          </a:p>
          <a:p>
            <a:pPr algn="just">
              <a:buFont typeface="Arial" panose="020B0604020202020204" pitchFamily="34" charset="0"/>
              <a:buChar char="•"/>
            </a:pPr>
            <a:r>
              <a:rPr lang="en-GB" b="1" i="0" dirty="0">
                <a:solidFill>
                  <a:srgbClr val="0D0D0D"/>
                </a:solidFill>
                <a:effectLst/>
                <a:highlight>
                  <a:srgbClr val="FFFFFF"/>
                </a:highlight>
                <a:latin typeface="Söhne"/>
              </a:rPr>
              <a:t>Keyless Entry Systems:</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Use RFID and Bluetooth technology for room access via smartphones.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Reduce physical touchpoints and enhance security.</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Particularly relevant in a health-conscious environment where minimizing contact is crucial (</a:t>
            </a:r>
            <a:r>
              <a:rPr lang="en-GB" b="0" i="0" dirty="0" err="1">
                <a:solidFill>
                  <a:srgbClr val="0D0D0D"/>
                </a:solidFill>
                <a:effectLst/>
                <a:highlight>
                  <a:srgbClr val="FFFFFF"/>
                </a:highlight>
                <a:latin typeface="Söhne"/>
              </a:rPr>
              <a:t>Kasavana</a:t>
            </a:r>
            <a:r>
              <a:rPr lang="en-GB" b="0" i="0" dirty="0">
                <a:solidFill>
                  <a:srgbClr val="0D0D0D"/>
                </a:solidFill>
                <a:effectLst/>
                <a:highlight>
                  <a:srgbClr val="FFFFFF"/>
                </a:highlight>
                <a:latin typeface="Söhne"/>
              </a:rPr>
              <a:t>, 2017).</a:t>
            </a:r>
          </a:p>
          <a:p>
            <a:pPr algn="just">
              <a:buFont typeface="Arial" panose="020B0604020202020204" pitchFamily="34" charset="0"/>
              <a:buChar char="•"/>
            </a:pPr>
            <a:r>
              <a:rPr lang="en-GB" b="1" i="0" dirty="0">
                <a:solidFill>
                  <a:srgbClr val="0D0D0D"/>
                </a:solidFill>
                <a:effectLst/>
                <a:highlight>
                  <a:srgbClr val="FFFFFF"/>
                </a:highlight>
                <a:latin typeface="Söhne"/>
              </a:rPr>
              <a:t>Personalization Technology:</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Allows guests to control room settings such as lighting, temperature, and entertainment through mobile devices or voice-activated systems.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Enhances comfort and satisfaction by providing a personalized stay experience (</a:t>
            </a:r>
            <a:r>
              <a:rPr lang="en-GB" b="0" i="0" dirty="0" err="1">
                <a:solidFill>
                  <a:srgbClr val="0D0D0D"/>
                </a:solidFill>
                <a:effectLst/>
                <a:highlight>
                  <a:srgbClr val="FFFFFF"/>
                </a:highlight>
                <a:latin typeface="Söhne"/>
              </a:rPr>
              <a:t>Gretzel</a:t>
            </a:r>
            <a:r>
              <a:rPr lang="en-GB" b="0" i="0" dirty="0">
                <a:solidFill>
                  <a:srgbClr val="0D0D0D"/>
                </a:solidFill>
                <a:effectLst/>
                <a:highlight>
                  <a:srgbClr val="FFFFFF"/>
                </a:highlight>
                <a:latin typeface="Söhne"/>
              </a:rPr>
              <a:t> et al., 2015).</a:t>
            </a:r>
          </a:p>
          <a:p>
            <a:pPr algn="just"/>
            <a:r>
              <a:rPr lang="en-GB" b="1" i="0" dirty="0">
                <a:solidFill>
                  <a:srgbClr val="0D0D0D"/>
                </a:solidFill>
                <a:effectLst/>
                <a:highlight>
                  <a:srgbClr val="FFFFFF"/>
                </a:highlight>
                <a:latin typeface="Söhne"/>
              </a:rPr>
              <a:t>Benefits for Guest Experience and Operational Efficiency</a:t>
            </a:r>
          </a:p>
          <a:p>
            <a:pPr algn="just">
              <a:buFont typeface="Arial" panose="020B0604020202020204" pitchFamily="34" charset="0"/>
              <a:buChar char="•"/>
            </a:pPr>
            <a:r>
              <a:rPr lang="en-GB" b="1" i="0" dirty="0">
                <a:solidFill>
                  <a:srgbClr val="0D0D0D"/>
                </a:solidFill>
                <a:effectLst/>
                <a:highlight>
                  <a:srgbClr val="FFFFFF"/>
                </a:highlight>
                <a:latin typeface="Söhne"/>
              </a:rPr>
              <a:t>Enhanced Guest Experience:</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Technology enables a more personalized and convenient stay, meeting modern guest expectations.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apps and keyless entry systems streamline processes, reducing wait times and enhancing convenience.</a:t>
            </a:r>
          </a:p>
          <a:p>
            <a:pPr algn="just">
              <a:buFont typeface="Arial" panose="020B0604020202020204" pitchFamily="34" charset="0"/>
              <a:buChar char="•"/>
            </a:pPr>
            <a:r>
              <a:rPr lang="en-GB" b="1" i="0" dirty="0">
                <a:solidFill>
                  <a:srgbClr val="0D0D0D"/>
                </a:solidFill>
                <a:effectLst/>
                <a:highlight>
                  <a:srgbClr val="FFFFFF"/>
                </a:highlight>
                <a:latin typeface="Söhne"/>
              </a:rPr>
              <a:t>Operational Efficiency:</a:t>
            </a:r>
            <a:endParaRPr lang="en-GB" b="0" i="0" dirty="0">
              <a:solidFill>
                <a:srgbClr val="0D0D0D"/>
              </a:solidFill>
              <a:effectLst/>
              <a:highlight>
                <a:srgbClr val="FFFFFF"/>
              </a:highlight>
              <a:latin typeface="Söhne"/>
            </a:endParaRP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Automation and technology integration lead to better resource management and cost savings.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Hotels can reallocate resources towards improving guest services, further boosting guest satisfaction (Law et al., 2019).</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3</a:t>
            </a:fld>
            <a:endParaRPr lang="en-GB"/>
          </a:p>
        </p:txBody>
      </p:sp>
    </p:spTree>
    <p:extLst>
      <p:ext uri="{BB962C8B-B14F-4D97-AF65-F5344CB8AC3E}">
        <p14:creationId xmlns:p14="http://schemas.microsoft.com/office/powerpoint/2010/main" val="30317323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D0D0D"/>
                </a:solidFill>
                <a:effectLst/>
                <a:highlight>
                  <a:srgbClr val="FFFFFF"/>
                </a:highlight>
                <a:latin typeface="Söhne"/>
              </a:rPr>
              <a:t>Impact on Guest Convenience and Engagement</a:t>
            </a:r>
            <a:endParaRPr lang="en-GB" b="0" i="0" dirty="0">
              <a:solidFill>
                <a:srgbClr val="0D0D0D"/>
              </a:solidFill>
              <a:effectLst/>
              <a:highlight>
                <a:srgbClr val="FFFFFF"/>
              </a:highlight>
              <a:latin typeface="Söhne"/>
            </a:endParaRPr>
          </a:p>
          <a:p>
            <a:pPr algn="just">
              <a:buFont typeface="Arial" panose="020B0604020202020204" pitchFamily="34" charset="0"/>
              <a:buChar char="•"/>
            </a:pPr>
            <a:r>
              <a:rPr lang="en-GB" b="1" i="0" dirty="0">
                <a:solidFill>
                  <a:srgbClr val="0D0D0D"/>
                </a:solidFill>
                <a:effectLst/>
                <a:highlight>
                  <a:srgbClr val="FFFFFF"/>
                </a:highlight>
                <a:latin typeface="Söhne"/>
              </a:rPr>
              <a:t>Guest Convenience</a:t>
            </a:r>
            <a:r>
              <a:rPr lang="en-GB" b="0" i="0" dirty="0">
                <a:solidFill>
                  <a:srgbClr val="0D0D0D"/>
                </a:solidFill>
                <a:effectLst/>
                <a:highlight>
                  <a:srgbClr val="FFFFFF"/>
                </a:highlight>
                <a:latin typeface="Söhne"/>
              </a:rPr>
              <a:t>: Mobile applications revolutionize the guest experience by allowing for seamless interactions without the need for traditional front desk processes.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check-in and check-out through the app, bypassing long queues and wait times.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Real-time service requests allow guests to interact directly with hotel services, enhancing responsiveness and satisfaction.</a:t>
            </a:r>
          </a:p>
          <a:p>
            <a:pPr algn="just">
              <a:buFont typeface="Arial" panose="020B0604020202020204" pitchFamily="34" charset="0"/>
              <a:buChar char="•"/>
            </a:pPr>
            <a:r>
              <a:rPr lang="en-GB" b="1" i="0" dirty="0">
                <a:solidFill>
                  <a:srgbClr val="0D0D0D"/>
                </a:solidFill>
                <a:effectLst/>
                <a:highlight>
                  <a:srgbClr val="FFFFFF"/>
                </a:highlight>
                <a:latin typeface="Söhne"/>
              </a:rPr>
              <a:t>Guest Engagement</a:t>
            </a:r>
            <a:r>
              <a:rPr lang="en-GB" b="0" i="0" dirty="0">
                <a:solidFill>
                  <a:srgbClr val="0D0D0D"/>
                </a:solidFill>
                <a:effectLst/>
                <a:highlight>
                  <a:srgbClr val="FFFFFF"/>
                </a:highlight>
                <a:latin typeface="Söhne"/>
              </a:rPr>
              <a:t>: Mobile apps foster a direct line of communication between the hotel and the guest.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Push notifications keep guests informed about hotel services, promotions, and events.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Personalized offers and recommendations based on guest preferences and past behaviour increase engagement and loyalty.</a:t>
            </a:r>
          </a:p>
          <a:p>
            <a:pPr algn="just"/>
            <a:r>
              <a:rPr lang="en-GB" b="1" i="0" dirty="0">
                <a:solidFill>
                  <a:srgbClr val="0D0D0D"/>
                </a:solidFill>
                <a:effectLst/>
                <a:highlight>
                  <a:srgbClr val="FFFFFF"/>
                </a:highlight>
                <a:latin typeface="Söhne"/>
              </a:rPr>
              <a:t>Features</a:t>
            </a:r>
            <a:endParaRPr lang="en-GB" b="0" i="0" dirty="0">
              <a:solidFill>
                <a:srgbClr val="0D0D0D"/>
              </a:solidFill>
              <a:effectLst/>
              <a:highlight>
                <a:srgbClr val="FFFFFF"/>
              </a:highlight>
              <a:latin typeface="Söhne"/>
            </a:endParaRPr>
          </a:p>
          <a:p>
            <a:pPr algn="just">
              <a:buFont typeface="Arial" panose="020B0604020202020204" pitchFamily="34" charset="0"/>
              <a:buChar char="•"/>
            </a:pPr>
            <a:r>
              <a:rPr lang="en-GB" b="1" i="0" dirty="0">
                <a:solidFill>
                  <a:srgbClr val="0D0D0D"/>
                </a:solidFill>
                <a:effectLst/>
                <a:highlight>
                  <a:srgbClr val="FFFFFF"/>
                </a:highlight>
                <a:latin typeface="Söhne"/>
              </a:rPr>
              <a:t>Seamless Check-in/Check-out</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complete the check-in process from anywhere, often even before arriving at the hotel.</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Mobile check-out simplifies departure by allowing guests to review their bill and complete the process from their device.</a:t>
            </a:r>
          </a:p>
          <a:p>
            <a:pPr algn="just">
              <a:buFont typeface="Arial" panose="020B0604020202020204" pitchFamily="34" charset="0"/>
              <a:buChar char="•"/>
            </a:pPr>
            <a:r>
              <a:rPr lang="en-GB" b="1" i="0" dirty="0">
                <a:solidFill>
                  <a:srgbClr val="0D0D0D"/>
                </a:solidFill>
                <a:effectLst/>
                <a:highlight>
                  <a:srgbClr val="FFFFFF"/>
                </a:highlight>
                <a:latin typeface="Söhne"/>
              </a:rPr>
              <a:t>Real-Time Service Requests</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request room service, housekeeping, or maintenance through the app, with real-time updates on request status.</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This feature reduces the need for phone calls or in-person requests, streamlining communication and service delivery.</a:t>
            </a:r>
          </a:p>
          <a:p>
            <a:pPr algn="just">
              <a:buFont typeface="Arial" panose="020B0604020202020204" pitchFamily="34" charset="0"/>
              <a:buChar char="•"/>
            </a:pPr>
            <a:r>
              <a:rPr lang="en-GB" b="1" i="0" dirty="0">
                <a:solidFill>
                  <a:srgbClr val="0D0D0D"/>
                </a:solidFill>
                <a:effectLst/>
                <a:highlight>
                  <a:srgbClr val="FFFFFF"/>
                </a:highlight>
                <a:latin typeface="Söhne"/>
              </a:rPr>
              <a:t>Billing</a:t>
            </a:r>
            <a:r>
              <a:rPr lang="en-GB" b="0" i="0" dirty="0">
                <a:solidFill>
                  <a:srgbClr val="0D0D0D"/>
                </a:solidFill>
                <a:effectLst/>
                <a:highlight>
                  <a:srgbClr val="FFFFFF"/>
                </a:highlight>
                <a:latin typeface="Söhne"/>
              </a:rPr>
              <a:t>:</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Guests can view and settle their bills directly through the app, providing transparency and convenience.</a:t>
            </a:r>
          </a:p>
          <a:p>
            <a:pPr marL="742950" lvl="1" indent="-285750" algn="just">
              <a:buFont typeface="Arial" panose="020B0604020202020204" pitchFamily="34" charset="0"/>
              <a:buChar char="•"/>
            </a:pPr>
            <a:r>
              <a:rPr lang="en-GB" b="0" i="0" dirty="0">
                <a:solidFill>
                  <a:srgbClr val="0D0D0D"/>
                </a:solidFill>
                <a:effectLst/>
                <a:highlight>
                  <a:srgbClr val="FFFFFF"/>
                </a:highlight>
                <a:latin typeface="Söhne"/>
              </a:rPr>
              <a:t>Digital billing reduces the need for paper, aligning with sustainability goals.</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4</a:t>
            </a:fld>
            <a:endParaRPr lang="en-GB"/>
          </a:p>
        </p:txBody>
      </p:sp>
    </p:spTree>
    <p:extLst>
      <p:ext uri="{BB962C8B-B14F-4D97-AF65-F5344CB8AC3E}">
        <p14:creationId xmlns:p14="http://schemas.microsoft.com/office/powerpoint/2010/main" val="3459040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Keyless Entry Systems</a:t>
            </a:r>
            <a:endParaRPr lang="en-GB" b="0" i="0" dirty="0">
              <a:solidFill>
                <a:srgbClr val="0D0D0D"/>
              </a:solidFill>
              <a:effectLst/>
              <a:highlight>
                <a:srgbClr val="FFFFFF"/>
              </a:highlight>
              <a:latin typeface="Söhne"/>
            </a:endParaRPr>
          </a:p>
          <a:p>
            <a:pPr algn="l"/>
            <a:r>
              <a:rPr lang="en-GB" b="1" i="0" dirty="0">
                <a:solidFill>
                  <a:srgbClr val="0D0D0D"/>
                </a:solidFill>
                <a:effectLst/>
                <a:highlight>
                  <a:srgbClr val="FFFFFF"/>
                </a:highlight>
                <a:latin typeface="Söhne"/>
              </a:rPr>
              <a:t>Advantages: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Enhanced Security:</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Keyless entry systems utilize advanced encryption and secure communication protocols, reducing the risk of unauthorized access.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Provides a more secure and private environment for guests, enhancing their overall sense of safety.</a:t>
            </a:r>
          </a:p>
          <a:p>
            <a:pPr algn="l">
              <a:buFont typeface="Arial" panose="020B0604020202020204" pitchFamily="34" charset="0"/>
              <a:buChar char="•"/>
            </a:pPr>
            <a:r>
              <a:rPr lang="en-GB" b="1" i="0" dirty="0">
                <a:solidFill>
                  <a:srgbClr val="0D0D0D"/>
                </a:solidFill>
                <a:effectLst/>
                <a:highlight>
                  <a:srgbClr val="FFFFFF"/>
                </a:highlight>
                <a:latin typeface="Söhne"/>
              </a:rPr>
              <a:t>Reduced Physical Touchpoints:</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Eliminates the need for physical keys or key cards, reducing the risk of contamination and enhancing hygiene.</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Particularly relevant in a health-conscious environment, promoting a safer stay for guests.</a:t>
            </a:r>
          </a:p>
          <a:p>
            <a:pPr algn="l">
              <a:buFont typeface="Arial" panose="020B0604020202020204" pitchFamily="34" charset="0"/>
              <a:buChar char="•"/>
            </a:pPr>
            <a:r>
              <a:rPr lang="en-GB" b="1" i="0" dirty="0">
                <a:solidFill>
                  <a:srgbClr val="0D0D0D"/>
                </a:solidFill>
                <a:effectLst/>
                <a:highlight>
                  <a:srgbClr val="FFFFFF"/>
                </a:highlight>
                <a:latin typeface="Söhne"/>
              </a:rPr>
              <a:t>Streamlined Check-In Process:</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Allows guests to bypass traditional check-in queues by directly accessing their rooms using smartphones.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Significantly reduces wait times and improves the overall guest arrival experience.</a:t>
            </a:r>
          </a:p>
          <a:p>
            <a:pPr algn="l"/>
            <a:r>
              <a:rPr lang="en-GB" b="1" i="0" dirty="0">
                <a:solidFill>
                  <a:srgbClr val="0D0D0D"/>
                </a:solidFill>
                <a:effectLst/>
                <a:highlight>
                  <a:srgbClr val="FFFFFF"/>
                </a:highlight>
                <a:latin typeface="Söhne"/>
              </a:rPr>
              <a:t>Technologies Used:</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RFID (Radio Frequency Identification):</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Utilizes radio waves to automatically identify and track tags attached to objects, such as room doors.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Guests can access their rooms by simply holding their RFID-enabled smartphone or card near the door lock.</a:t>
            </a:r>
          </a:p>
          <a:p>
            <a:pPr algn="l">
              <a:buFont typeface="Arial" panose="020B0604020202020204" pitchFamily="34" charset="0"/>
              <a:buChar char="•"/>
            </a:pPr>
            <a:r>
              <a:rPr lang="en-GB" b="1" i="0" dirty="0">
                <a:solidFill>
                  <a:srgbClr val="0D0D0D"/>
                </a:solidFill>
                <a:effectLst/>
                <a:highlight>
                  <a:srgbClr val="FFFFFF"/>
                </a:highlight>
                <a:latin typeface="Söhne"/>
              </a:rPr>
              <a:t>Bluetooth:</a:t>
            </a:r>
            <a:endParaRPr lang="en-GB" b="0" i="0" dirty="0">
              <a:solidFill>
                <a:srgbClr val="0D0D0D"/>
              </a:solidFill>
              <a:effectLst/>
              <a:highlight>
                <a:srgbClr val="FFFFFF"/>
              </a:highlight>
              <a:latin typeface="Söhne"/>
            </a:endParaRP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Enables wireless communication between devices over short distances.</a:t>
            </a:r>
          </a:p>
          <a:p>
            <a:pPr marL="742950" lvl="1" indent="-285750" algn="l">
              <a:buFont typeface="Arial" panose="020B0604020202020204" pitchFamily="34" charset="0"/>
              <a:buChar char="•"/>
            </a:pPr>
            <a:r>
              <a:rPr lang="en-GB" b="0" i="0" dirty="0">
                <a:solidFill>
                  <a:srgbClr val="0D0D0D"/>
                </a:solidFill>
                <a:effectLst/>
                <a:highlight>
                  <a:srgbClr val="FFFFFF"/>
                </a:highlight>
                <a:latin typeface="Söhne"/>
              </a:rPr>
              <a:t>Guests can unlock their doors via Bluetooth-enabled smartphones by using a hotel-specific app, enhancing convenience and ease of access.</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5</a:t>
            </a:fld>
            <a:endParaRPr lang="en-GB"/>
          </a:p>
        </p:txBody>
      </p:sp>
    </p:spTree>
    <p:extLst>
      <p:ext uri="{BB962C8B-B14F-4D97-AF65-F5344CB8AC3E}">
        <p14:creationId xmlns:p14="http://schemas.microsoft.com/office/powerpoint/2010/main" val="3581172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D0D0D"/>
                </a:solidFill>
                <a:effectLst/>
                <a:highlight>
                  <a:srgbClr val="FFFFFF"/>
                </a:highlight>
                <a:latin typeface="Söhne"/>
              </a:rPr>
              <a:t>Guest Control Over Room Settings</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Guests can adjust lighting, temperature, and entertainment systems through mobile devices or in-room tablets.</a:t>
            </a:r>
          </a:p>
          <a:p>
            <a:pPr marL="742950" lvl="1" indent="-285750" algn="l">
              <a:buFont typeface="+mj-lt"/>
              <a:buAutoNum type="arabicPeriod"/>
            </a:pPr>
            <a:r>
              <a:rPr lang="en-GB" b="0" i="0" dirty="0">
                <a:solidFill>
                  <a:srgbClr val="0D0D0D"/>
                </a:solidFill>
                <a:effectLst/>
                <a:highlight>
                  <a:srgbClr val="FFFFFF"/>
                </a:highlight>
                <a:latin typeface="Söhne"/>
              </a:rPr>
              <a:t>These adjustments can be made in real-time or preset preferences can be established before arrival.</a:t>
            </a:r>
          </a:p>
          <a:p>
            <a:pPr algn="l">
              <a:buFont typeface="+mj-lt"/>
              <a:buAutoNum type="arabicPeriod"/>
            </a:pPr>
            <a:r>
              <a:rPr lang="en-GB" b="1" i="0" dirty="0">
                <a:solidFill>
                  <a:srgbClr val="0D0D0D"/>
                </a:solidFill>
                <a:effectLst/>
                <a:highlight>
                  <a:srgbClr val="FFFFFF"/>
                </a:highlight>
                <a:latin typeface="Söhne"/>
              </a:rPr>
              <a:t>Enhanced Comfort and Satisfaction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Personalization enhances the overall guest experience by allowing a tailored environment that meets individual preferences.</a:t>
            </a:r>
          </a:p>
          <a:p>
            <a:pPr marL="742950" lvl="1" indent="-285750" algn="l">
              <a:buFont typeface="+mj-lt"/>
              <a:buAutoNum type="arabicPeriod"/>
            </a:pPr>
            <a:r>
              <a:rPr lang="en-GB" b="0" i="0" dirty="0">
                <a:solidFill>
                  <a:srgbClr val="0D0D0D"/>
                </a:solidFill>
                <a:effectLst/>
                <a:highlight>
                  <a:srgbClr val="FFFFFF"/>
                </a:highlight>
                <a:latin typeface="Söhne"/>
              </a:rPr>
              <a:t>Guests feel more comfortable and at home, which can increase their overall satisfaction with their stay.</a:t>
            </a:r>
          </a:p>
          <a:p>
            <a:pPr algn="l">
              <a:buFont typeface="+mj-lt"/>
              <a:buAutoNum type="arabicPeriod"/>
            </a:pPr>
            <a:r>
              <a:rPr lang="en-GB" b="1" i="0" dirty="0">
                <a:solidFill>
                  <a:srgbClr val="0D0D0D"/>
                </a:solidFill>
                <a:effectLst/>
                <a:highlight>
                  <a:srgbClr val="FFFFFF"/>
                </a:highlight>
                <a:latin typeface="Söhne"/>
              </a:rPr>
              <a:t>Technological Integration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Use of advanced technologies such as IoT (Internet of Things) and voice-activated systems to facilitate room customization.</a:t>
            </a:r>
          </a:p>
          <a:p>
            <a:pPr marL="742950" lvl="1" indent="-285750" algn="l">
              <a:buFont typeface="+mj-lt"/>
              <a:buAutoNum type="arabicPeriod"/>
            </a:pPr>
            <a:r>
              <a:rPr lang="en-GB" b="0" i="0" dirty="0">
                <a:solidFill>
                  <a:srgbClr val="0D0D0D"/>
                </a:solidFill>
                <a:effectLst/>
                <a:highlight>
                  <a:srgbClr val="FFFFFF"/>
                </a:highlight>
                <a:latin typeface="Söhne"/>
              </a:rPr>
              <a:t>Example: Voice-activated assistants like Amazon Echo used in hotel rooms for easy control of room settings.</a:t>
            </a:r>
          </a:p>
          <a:p>
            <a:pPr algn="l">
              <a:buFont typeface="+mj-lt"/>
              <a:buAutoNum type="arabicPeriod"/>
            </a:pPr>
            <a:r>
              <a:rPr lang="en-GB" b="1" i="0" dirty="0">
                <a:solidFill>
                  <a:srgbClr val="0D0D0D"/>
                </a:solidFill>
                <a:effectLst/>
                <a:highlight>
                  <a:srgbClr val="FFFFFF"/>
                </a:highlight>
                <a:latin typeface="Söhne"/>
              </a:rPr>
              <a:t>Impact on Guest Experience</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Research shows that hotels offering personalization technologies report higher guest satisfaction scores.</a:t>
            </a:r>
          </a:p>
          <a:p>
            <a:pPr marL="742950" lvl="1" indent="-285750" algn="l">
              <a:buFont typeface="+mj-lt"/>
              <a:buAutoNum type="arabicPeriod"/>
            </a:pPr>
            <a:r>
              <a:rPr lang="en-GB" b="0" i="0" dirty="0">
                <a:solidFill>
                  <a:srgbClr val="0D0D0D"/>
                </a:solidFill>
                <a:effectLst/>
                <a:highlight>
                  <a:srgbClr val="FFFFFF"/>
                </a:highlight>
                <a:latin typeface="Söhne"/>
              </a:rPr>
              <a:t>Personalization leads to higher levels of guest engagement and loyalty.</a:t>
            </a:r>
          </a:p>
          <a:p>
            <a:pPr algn="l"/>
            <a:r>
              <a:rPr lang="en-GB" b="1" i="0" dirty="0">
                <a:solidFill>
                  <a:srgbClr val="0D0D0D"/>
                </a:solidFill>
                <a:effectLst/>
                <a:highlight>
                  <a:srgbClr val="FFFFFF"/>
                </a:highlight>
                <a:latin typeface="Söhne"/>
              </a:rPr>
              <a:t>Example:</a:t>
            </a:r>
            <a:r>
              <a:rPr lang="en-GB" b="0" i="0" dirty="0">
                <a:solidFill>
                  <a:srgbClr val="0D0D0D"/>
                </a:solidFill>
                <a:effectLst/>
                <a:highlight>
                  <a:srgbClr val="FFFFFF"/>
                </a:highlight>
                <a:latin typeface="Söhne"/>
              </a:rPr>
              <a:t> Some hotels allow guests to set their room preferences through mobile apps before arrival, ensuring a personalized experience right from check-in.</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6</a:t>
            </a:fld>
            <a:endParaRPr lang="en-GB"/>
          </a:p>
        </p:txBody>
      </p:sp>
    </p:spTree>
    <p:extLst>
      <p:ext uri="{BB962C8B-B14F-4D97-AF65-F5344CB8AC3E}">
        <p14:creationId xmlns:p14="http://schemas.microsoft.com/office/powerpoint/2010/main" val="10618311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0D0D0D"/>
                </a:solidFill>
                <a:effectLst/>
                <a:highlight>
                  <a:srgbClr val="FFFFFF"/>
                </a:highlight>
                <a:latin typeface="Söhne"/>
              </a:rPr>
              <a:t>Automation of Manual Processes and Resource Reallocation:</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Integration of automated systems to handle routine tasks.</a:t>
            </a:r>
          </a:p>
          <a:p>
            <a:pPr marL="742950" lvl="1" indent="-285750" algn="l">
              <a:buFont typeface="+mj-lt"/>
              <a:buAutoNum type="arabicPeriod"/>
            </a:pPr>
            <a:r>
              <a:rPr lang="en-GB" b="0" i="0" dirty="0">
                <a:solidFill>
                  <a:srgbClr val="0D0D0D"/>
                </a:solidFill>
                <a:effectLst/>
                <a:highlight>
                  <a:srgbClr val="FFFFFF"/>
                </a:highlight>
                <a:latin typeface="Söhne"/>
              </a:rPr>
              <a:t>Examples include automated check-ins, room assignments, and service requests.</a:t>
            </a:r>
          </a:p>
          <a:p>
            <a:pPr marL="742950" lvl="1" indent="-285750" algn="l">
              <a:buFont typeface="+mj-lt"/>
              <a:buAutoNum type="arabicPeriod"/>
            </a:pPr>
            <a:r>
              <a:rPr lang="en-GB" b="0" i="0" dirty="0">
                <a:solidFill>
                  <a:srgbClr val="0D0D0D"/>
                </a:solidFill>
                <a:effectLst/>
                <a:highlight>
                  <a:srgbClr val="FFFFFF"/>
                </a:highlight>
                <a:latin typeface="Söhne"/>
              </a:rPr>
              <a:t>Benefits include freeing up staff to focus on enhancing guest services.</a:t>
            </a:r>
          </a:p>
          <a:p>
            <a:pPr marL="742950" lvl="1" indent="-285750" algn="l">
              <a:buFont typeface="+mj-lt"/>
              <a:buAutoNum type="arabicPeriod"/>
            </a:pPr>
            <a:r>
              <a:rPr lang="en-GB" b="0" i="0" dirty="0">
                <a:solidFill>
                  <a:srgbClr val="0D0D0D"/>
                </a:solidFill>
                <a:effectLst/>
                <a:highlight>
                  <a:srgbClr val="FFFFFF"/>
                </a:highlight>
                <a:latin typeface="Söhne"/>
              </a:rPr>
              <a:t>Enhanced resource allocation improves operational workflow and service quality.</a:t>
            </a:r>
          </a:p>
          <a:p>
            <a:pPr algn="l">
              <a:buFont typeface="+mj-lt"/>
              <a:buAutoNum type="arabicPeriod"/>
            </a:pPr>
            <a:r>
              <a:rPr lang="en-GB" b="1" i="0" dirty="0">
                <a:solidFill>
                  <a:srgbClr val="0D0D0D"/>
                </a:solidFill>
                <a:effectLst/>
                <a:highlight>
                  <a:srgbClr val="FFFFFF"/>
                </a:highlight>
                <a:latin typeface="Söhne"/>
              </a:rPr>
              <a:t>Energy Management and Cost Savings:</a:t>
            </a:r>
            <a:endParaRPr lang="en-GB" b="0" i="0" dirty="0">
              <a:solidFill>
                <a:srgbClr val="0D0D0D"/>
              </a:solidFill>
              <a:effectLst/>
              <a:highlight>
                <a:srgbClr val="FFFFFF"/>
              </a:highlight>
              <a:latin typeface="Söhne"/>
            </a:endParaRPr>
          </a:p>
          <a:p>
            <a:pPr marL="742950" lvl="1" indent="-285750" algn="l">
              <a:buFont typeface="+mj-lt"/>
              <a:buAutoNum type="arabicPeriod"/>
            </a:pPr>
            <a:r>
              <a:rPr lang="en-GB" b="0" i="0" dirty="0">
                <a:solidFill>
                  <a:srgbClr val="0D0D0D"/>
                </a:solidFill>
                <a:effectLst/>
                <a:highlight>
                  <a:srgbClr val="FFFFFF"/>
                </a:highlight>
                <a:latin typeface="Söhne"/>
              </a:rPr>
              <a:t>Implementation of smart energy management systems.</a:t>
            </a:r>
          </a:p>
          <a:p>
            <a:pPr marL="742950" lvl="1" indent="-285750" algn="l">
              <a:buFont typeface="+mj-lt"/>
              <a:buAutoNum type="arabicPeriod"/>
            </a:pPr>
            <a:r>
              <a:rPr lang="en-GB" b="0" i="0" dirty="0">
                <a:solidFill>
                  <a:srgbClr val="0D0D0D"/>
                </a:solidFill>
                <a:effectLst/>
                <a:highlight>
                  <a:srgbClr val="FFFFFF"/>
                </a:highlight>
                <a:latin typeface="Söhne"/>
              </a:rPr>
              <a:t>Use of IoT sensors to monitor and optimize energy usage.</a:t>
            </a:r>
          </a:p>
          <a:p>
            <a:pPr marL="742950" lvl="1" indent="-285750" algn="l">
              <a:buFont typeface="+mj-lt"/>
              <a:buAutoNum type="arabicPeriod"/>
            </a:pPr>
            <a:r>
              <a:rPr lang="en-GB" b="0" i="0" dirty="0">
                <a:solidFill>
                  <a:srgbClr val="0D0D0D"/>
                </a:solidFill>
                <a:effectLst/>
                <a:highlight>
                  <a:srgbClr val="FFFFFF"/>
                </a:highlight>
                <a:latin typeface="Söhne"/>
              </a:rPr>
              <a:t>Example: Smart thermostats and lighting systems adjust based on occupancy.</a:t>
            </a:r>
          </a:p>
          <a:p>
            <a:pPr marL="742950" lvl="1" indent="-285750" algn="l">
              <a:buFont typeface="+mj-lt"/>
              <a:buAutoNum type="arabicPeriod"/>
            </a:pPr>
            <a:r>
              <a:rPr lang="en-GB" b="0" i="0" dirty="0">
                <a:solidFill>
                  <a:srgbClr val="0D0D0D"/>
                </a:solidFill>
                <a:effectLst/>
                <a:highlight>
                  <a:srgbClr val="FFFFFF"/>
                </a:highlight>
                <a:latin typeface="Söhne"/>
              </a:rPr>
              <a:t>Resulting in significant reductions in energy consumption and operational costs.</a:t>
            </a:r>
          </a:p>
          <a:p>
            <a:pPr marL="742950" lvl="1" indent="-285750" algn="l">
              <a:buFont typeface="+mj-lt"/>
              <a:buAutoNum type="arabicPeriod"/>
            </a:pPr>
            <a:r>
              <a:rPr lang="en-GB" b="0" i="0" dirty="0">
                <a:solidFill>
                  <a:srgbClr val="0D0D0D"/>
                </a:solidFill>
                <a:effectLst/>
                <a:highlight>
                  <a:srgbClr val="FFFFFF"/>
                </a:highlight>
                <a:latin typeface="Söhne"/>
              </a:rPr>
              <a:t>Hotels adopting IoT solutions report average energy cost reductions of 18% (Energy Star, 2020).</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7</a:t>
            </a:fld>
            <a:endParaRPr lang="en-GB"/>
          </a:p>
        </p:txBody>
      </p:sp>
    </p:spTree>
    <p:extLst>
      <p:ext uri="{BB962C8B-B14F-4D97-AF65-F5344CB8AC3E}">
        <p14:creationId xmlns:p14="http://schemas.microsoft.com/office/powerpoint/2010/main" val="3256623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PESTEL Analysis</a:t>
            </a:r>
          </a:p>
          <a:p>
            <a:pPr algn="l"/>
            <a:r>
              <a:rPr lang="en-GB" b="1" i="0" dirty="0">
                <a:solidFill>
                  <a:srgbClr val="0D0D0D"/>
                </a:solidFill>
                <a:effectLst/>
                <a:highlight>
                  <a:srgbClr val="FFFFFF"/>
                </a:highlight>
                <a:latin typeface="Söhne"/>
              </a:rPr>
              <a:t>Political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Governments globally are promoting digital transformation through supportive policies and investments.</a:t>
            </a:r>
          </a:p>
          <a:p>
            <a:pPr algn="l">
              <a:buFont typeface="Arial" panose="020B0604020202020204" pitchFamily="34" charset="0"/>
              <a:buChar char="•"/>
            </a:pPr>
            <a:r>
              <a:rPr lang="en-GB" b="0" i="0" dirty="0">
                <a:solidFill>
                  <a:srgbClr val="0D0D0D"/>
                </a:solidFill>
                <a:effectLst/>
                <a:highlight>
                  <a:srgbClr val="FFFFFF"/>
                </a:highlight>
                <a:latin typeface="Söhne"/>
              </a:rPr>
              <a:t>Example: The European Commission's Digital Single Market strategy aims to make digital services more accessible, supporting the hospitality industry's transition to digital operations.</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Marriott International leveraged political support to expand its digital services. With government-backed high-speed internet infrastructure, Marriott implemented mobile check-ins and check-outs across its properties, enhancing guest convenience and reducing operational costs.</a:t>
            </a:r>
          </a:p>
          <a:p>
            <a:pPr algn="l"/>
            <a:r>
              <a:rPr lang="en-GB" b="1" i="0" dirty="0">
                <a:solidFill>
                  <a:srgbClr val="0D0D0D"/>
                </a:solidFill>
                <a:effectLst/>
                <a:highlight>
                  <a:srgbClr val="FFFFFF"/>
                </a:highlight>
                <a:latin typeface="Söhne"/>
              </a:rPr>
              <a:t>Economic</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The economic impact of technology in hospitality includes cost reduction and revenue enhancement.</a:t>
            </a:r>
          </a:p>
          <a:p>
            <a:pPr algn="l">
              <a:buFont typeface="Arial" panose="020B0604020202020204" pitchFamily="34" charset="0"/>
              <a:buChar char="•"/>
            </a:pPr>
            <a:r>
              <a:rPr lang="en-GB" b="0" i="0" dirty="0">
                <a:solidFill>
                  <a:srgbClr val="0D0D0D"/>
                </a:solidFill>
                <a:effectLst/>
                <a:highlight>
                  <a:srgbClr val="FFFFFF"/>
                </a:highlight>
                <a:latin typeface="Söhne"/>
              </a:rPr>
              <a:t>Technological solutions like automated check-ins and smart energy management systems significantly decrease operational costs by reducing </a:t>
            </a:r>
            <a:r>
              <a:rPr lang="en-GB" b="0" i="0" dirty="0" err="1">
                <a:solidFill>
                  <a:srgbClr val="0D0D0D"/>
                </a:solidFill>
                <a:effectLst/>
                <a:highlight>
                  <a:srgbClr val="FFFFFF"/>
                </a:highlight>
                <a:latin typeface="Söhne"/>
              </a:rPr>
              <a:t>labor</a:t>
            </a:r>
            <a:r>
              <a:rPr lang="en-GB" b="0" i="0" dirty="0">
                <a:solidFill>
                  <a:srgbClr val="0D0D0D"/>
                </a:solidFill>
                <a:effectLst/>
                <a:highlight>
                  <a:srgbClr val="FFFFFF"/>
                </a:highlight>
                <a:latin typeface="Söhne"/>
              </a:rPr>
              <a:t> and utility expenses.</a:t>
            </a:r>
          </a:p>
          <a:p>
            <a:pPr algn="l">
              <a:buFont typeface="Arial" panose="020B0604020202020204" pitchFamily="34" charset="0"/>
              <a:buChar char="•"/>
            </a:pPr>
            <a:r>
              <a:rPr lang="en-GB" b="0" i="0" dirty="0">
                <a:solidFill>
                  <a:srgbClr val="0D0D0D"/>
                </a:solidFill>
                <a:effectLst/>
                <a:highlight>
                  <a:srgbClr val="FFFFFF"/>
                </a:highlight>
                <a:latin typeface="Söhne"/>
              </a:rPr>
              <a:t>Example: Hilton Worldwide implemented smart room technology, resulting in a 15% reduction in energy costs and a 20% decrease in </a:t>
            </a:r>
            <a:r>
              <a:rPr lang="en-GB" b="0" i="0" dirty="0" err="1">
                <a:solidFill>
                  <a:srgbClr val="0D0D0D"/>
                </a:solidFill>
                <a:effectLst/>
                <a:highlight>
                  <a:srgbClr val="FFFFFF"/>
                </a:highlight>
                <a:latin typeface="Söhne"/>
              </a:rPr>
              <a:t>labor</a:t>
            </a:r>
            <a:r>
              <a:rPr lang="en-GB" b="0" i="0" dirty="0">
                <a:solidFill>
                  <a:srgbClr val="0D0D0D"/>
                </a:solidFill>
                <a:effectLst/>
                <a:highlight>
                  <a:srgbClr val="FFFFFF"/>
                </a:highlight>
                <a:latin typeface="Söhne"/>
              </a:rPr>
              <a:t> costs due to automation.</a:t>
            </a:r>
          </a:p>
          <a:p>
            <a:pPr algn="l"/>
            <a:r>
              <a:rPr lang="en-GB" b="1" i="0" dirty="0">
                <a:solidFill>
                  <a:srgbClr val="0D0D0D"/>
                </a:solidFill>
                <a:effectLst/>
                <a:highlight>
                  <a:srgbClr val="FFFFFF"/>
                </a:highlight>
                <a:latin typeface="Söhne"/>
              </a:rPr>
              <a:t>Social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Modern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expect personalized and integrated technological experiences.</a:t>
            </a:r>
          </a:p>
          <a:p>
            <a:pPr algn="l">
              <a:buFont typeface="Arial" panose="020B0604020202020204" pitchFamily="34" charset="0"/>
              <a:buChar char="•"/>
            </a:pPr>
            <a:r>
              <a:rPr lang="en-GB" b="0" i="0" dirty="0">
                <a:solidFill>
                  <a:srgbClr val="0D0D0D"/>
                </a:solidFill>
                <a:effectLst/>
                <a:highlight>
                  <a:srgbClr val="FFFFFF"/>
                </a:highlight>
                <a:latin typeface="Söhne"/>
              </a:rPr>
              <a:t>Technologies such as mobile apps for room customization and virtual concierges cater to these expectations.</a:t>
            </a:r>
          </a:p>
          <a:p>
            <a:pPr algn="l">
              <a:buFont typeface="Arial" panose="020B0604020202020204" pitchFamily="34" charset="0"/>
              <a:buChar char="•"/>
            </a:pPr>
            <a:r>
              <a:rPr lang="en-GB" b="0" i="0" dirty="0">
                <a:solidFill>
                  <a:srgbClr val="0D0D0D"/>
                </a:solidFill>
                <a:effectLst/>
                <a:highlight>
                  <a:srgbClr val="FFFFFF"/>
                </a:highlight>
                <a:latin typeface="Söhne"/>
              </a:rPr>
              <a:t>Research indicates that 80% of millennial and Gen Z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prefer hotels offering mobile functionalities and personalized experiences.</a:t>
            </a:r>
          </a:p>
          <a:p>
            <a:pPr algn="l">
              <a:buFont typeface="Arial" panose="020B0604020202020204" pitchFamily="34" charset="0"/>
              <a:buChar char="•"/>
            </a:pPr>
            <a:r>
              <a:rPr lang="en-GB" b="0" i="0" dirty="0">
                <a:solidFill>
                  <a:srgbClr val="0D0D0D"/>
                </a:solidFill>
                <a:effectLst/>
                <a:highlight>
                  <a:srgbClr val="FFFFFF"/>
                </a:highlight>
                <a:latin typeface="Söhne"/>
              </a:rPr>
              <a:t>Example: The Ritz-Carlton app allows guests to customize their stay by selecting room preferences and accessing virtual concierge services, aligning with modern </a:t>
            </a:r>
            <a:r>
              <a:rPr lang="en-GB" b="0" i="0" dirty="0" err="1">
                <a:solidFill>
                  <a:srgbClr val="0D0D0D"/>
                </a:solidFill>
                <a:effectLst/>
                <a:highlight>
                  <a:srgbClr val="FFFFFF"/>
                </a:highlight>
                <a:latin typeface="Söhne"/>
              </a:rPr>
              <a:t>travelers'</a:t>
            </a:r>
            <a:r>
              <a:rPr lang="en-GB" b="0" i="0" dirty="0">
                <a:solidFill>
                  <a:srgbClr val="0D0D0D"/>
                </a:solidFill>
                <a:effectLst/>
                <a:highlight>
                  <a:srgbClr val="FFFFFF"/>
                </a:highlight>
                <a:latin typeface="Söhne"/>
              </a:rPr>
              <a:t> preferences and enhancing guest satisfaction.</a:t>
            </a:r>
          </a:p>
          <a:p>
            <a:pPr algn="l"/>
            <a:r>
              <a:rPr lang="en-GB" b="1" i="0" dirty="0">
                <a:solidFill>
                  <a:srgbClr val="0D0D0D"/>
                </a:solidFill>
                <a:effectLst/>
                <a:highlight>
                  <a:srgbClr val="FFFFFF"/>
                </a:highlight>
                <a:latin typeface="Söhne"/>
              </a:rPr>
              <a:t>Technological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The rapid pace of technological advancement offers continuous innovation opportunities.</a:t>
            </a:r>
          </a:p>
          <a:p>
            <a:pPr algn="l">
              <a:buFont typeface="Arial" panose="020B0604020202020204" pitchFamily="34" charset="0"/>
              <a:buChar char="•"/>
            </a:pPr>
            <a:r>
              <a:rPr lang="en-GB" b="0" i="0" dirty="0">
                <a:solidFill>
                  <a:srgbClr val="0D0D0D"/>
                </a:solidFill>
                <a:effectLst/>
                <a:highlight>
                  <a:srgbClr val="FFFFFF"/>
                </a:highlight>
                <a:latin typeface="Söhne"/>
              </a:rPr>
              <a:t>AI-driven analytics, IoT, and blockchain are increasingly integrated for secure, efficient operations.</a:t>
            </a:r>
          </a:p>
          <a:p>
            <a:pPr algn="l">
              <a:buFont typeface="Arial" panose="020B0604020202020204" pitchFamily="34" charset="0"/>
              <a:buChar char="•"/>
            </a:pPr>
            <a:r>
              <a:rPr lang="en-GB" b="0" i="0" dirty="0">
                <a:solidFill>
                  <a:srgbClr val="0D0D0D"/>
                </a:solidFill>
                <a:effectLst/>
                <a:highlight>
                  <a:srgbClr val="FFFFFF"/>
                </a:highlight>
                <a:latin typeface="Söhne"/>
              </a:rPr>
              <a:t>Example: AI-driven analytics at Wynn Las Vegas help understand guest preferences, optimizing service delivery and enhancing guest satisfaction.</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Wynn Las Vegas uses Amazon Echo in rooms, enabling guests to control lighting, temperature, and entertainment through voice commands, significantly improving the personalized guest experience.</a:t>
            </a:r>
          </a:p>
          <a:p>
            <a:pPr algn="l"/>
            <a:r>
              <a:rPr lang="en-GB" b="1" i="0" dirty="0">
                <a:solidFill>
                  <a:srgbClr val="0D0D0D"/>
                </a:solidFill>
                <a:effectLst/>
                <a:highlight>
                  <a:srgbClr val="FFFFFF"/>
                </a:highlight>
                <a:latin typeface="Söhne"/>
              </a:rPr>
              <a:t>Environmental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Environmental considerations are increasingly central to hotel operations, driven by regulatory demands and consumer preferences for sustainable practices.</a:t>
            </a:r>
          </a:p>
          <a:p>
            <a:pPr algn="l">
              <a:buFont typeface="Arial" panose="020B0604020202020204" pitchFamily="34" charset="0"/>
              <a:buChar char="•"/>
            </a:pPr>
            <a:r>
              <a:rPr lang="en-GB" b="0" i="0" dirty="0">
                <a:solidFill>
                  <a:srgbClr val="0D0D0D"/>
                </a:solidFill>
                <a:effectLst/>
                <a:highlight>
                  <a:srgbClr val="FFFFFF"/>
                </a:highlight>
                <a:latin typeface="Söhne"/>
              </a:rPr>
              <a:t>Technology plays a critical role; IoT-enabled systems optimize energy use, reducing waste.</a:t>
            </a:r>
          </a:p>
          <a:p>
            <a:pPr algn="l">
              <a:buFont typeface="Arial" panose="020B0604020202020204" pitchFamily="34" charset="0"/>
              <a:buChar char="•"/>
            </a:pPr>
            <a:r>
              <a:rPr lang="en-GB" b="0" i="0" dirty="0">
                <a:solidFill>
                  <a:srgbClr val="0D0D0D"/>
                </a:solidFill>
                <a:effectLst/>
                <a:highlight>
                  <a:srgbClr val="FFFFFF"/>
                </a:highlight>
                <a:latin typeface="Söhne"/>
              </a:rPr>
              <a:t>Example: A leading hotel chain demonstrated a 30% reduction in carbon emissions after adopting smart energy systems.</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InterContinental Hotels Group (IHG) uses Green Engage, an online sustainability system that allows hotels to track energy, water, and waste consumption. This system has helped IHG hotels reduce energy use by up to 25%.</a:t>
            </a:r>
          </a:p>
          <a:p>
            <a:pPr algn="l"/>
            <a:r>
              <a:rPr lang="en-GB" b="1" i="0" dirty="0">
                <a:solidFill>
                  <a:srgbClr val="0D0D0D"/>
                </a:solidFill>
                <a:effectLst/>
                <a:highlight>
                  <a:srgbClr val="FFFFFF"/>
                </a:highlight>
                <a:latin typeface="Söhne"/>
              </a:rPr>
              <a:t>Legal</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0" i="0" dirty="0">
                <a:solidFill>
                  <a:srgbClr val="0D0D0D"/>
                </a:solidFill>
                <a:effectLst/>
                <a:highlight>
                  <a:srgbClr val="FFFFFF"/>
                </a:highlight>
                <a:latin typeface="Söhne"/>
              </a:rPr>
              <a:t>Compliance with legal standards, especially concerning data protection, is crucial when implementing technology handling sensitive guest information.</a:t>
            </a:r>
          </a:p>
          <a:p>
            <a:pPr algn="l">
              <a:buFont typeface="Arial" panose="020B0604020202020204" pitchFamily="34" charset="0"/>
              <a:buChar char="•"/>
            </a:pPr>
            <a:r>
              <a:rPr lang="en-GB" b="0" i="0" dirty="0">
                <a:solidFill>
                  <a:srgbClr val="0D0D0D"/>
                </a:solidFill>
                <a:effectLst/>
                <a:highlight>
                  <a:srgbClr val="FFFFFF"/>
                </a:highlight>
                <a:latin typeface="Söhne"/>
              </a:rPr>
              <a:t>Regulations such as GDPR dictate stringent data handling protocols.</a:t>
            </a:r>
          </a:p>
          <a:p>
            <a:pPr algn="l">
              <a:buFont typeface="Arial" panose="020B0604020202020204" pitchFamily="34" charset="0"/>
              <a:buChar char="•"/>
            </a:pPr>
            <a:r>
              <a:rPr lang="en-GB" b="0" i="0" dirty="0">
                <a:solidFill>
                  <a:srgbClr val="0D0D0D"/>
                </a:solidFill>
                <a:effectLst/>
                <a:highlight>
                  <a:srgbClr val="FFFFFF"/>
                </a:highlight>
                <a:latin typeface="Söhne"/>
              </a:rPr>
              <a:t>Hotels must ensure compliance to avoid legal repercussions and protect guest privacy.</a:t>
            </a:r>
          </a:p>
          <a:p>
            <a:pPr algn="l">
              <a:buFont typeface="Arial" panose="020B0604020202020204" pitchFamily="34" charset="0"/>
              <a:buChar char="•"/>
            </a:pPr>
            <a:r>
              <a:rPr lang="en-GB" b="0" i="0" dirty="0">
                <a:solidFill>
                  <a:srgbClr val="0D0D0D"/>
                </a:solidFill>
                <a:effectLst/>
                <a:highlight>
                  <a:srgbClr val="FFFFFF"/>
                </a:highlight>
                <a:latin typeface="Söhne"/>
              </a:rPr>
              <a:t>Industry Example: AccorHotels has implemented comprehensive data protection policies in compliance with GDPR, ensuring robust data security and maintaining guest trust.</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8</a:t>
            </a:fld>
            <a:endParaRPr lang="en-GB"/>
          </a:p>
        </p:txBody>
      </p:sp>
    </p:spTree>
    <p:extLst>
      <p:ext uri="{BB962C8B-B14F-4D97-AF65-F5344CB8AC3E}">
        <p14:creationId xmlns:p14="http://schemas.microsoft.com/office/powerpoint/2010/main" val="3036128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0D0D0D"/>
                </a:solidFill>
                <a:effectLst/>
                <a:highlight>
                  <a:srgbClr val="FFFFFF"/>
                </a:highlight>
                <a:latin typeface="Söhne"/>
              </a:rPr>
              <a:t>Future Policy and Management Recommendations</a:t>
            </a:r>
          </a:p>
          <a:p>
            <a:pPr algn="l"/>
            <a:r>
              <a:rPr lang="en-GB" b="1" i="0" dirty="0">
                <a:solidFill>
                  <a:srgbClr val="0D0D0D"/>
                </a:solidFill>
                <a:effectLst/>
                <a:highlight>
                  <a:srgbClr val="FFFFFF"/>
                </a:highlight>
                <a:latin typeface="Söhne"/>
              </a:rPr>
              <a:t>1. Investment in Scalable Technology Solutions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Scalable Technologies</a:t>
            </a:r>
            <a:r>
              <a:rPr lang="en-GB" b="0" i="0" dirty="0">
                <a:solidFill>
                  <a:srgbClr val="0D0D0D"/>
                </a:solidFill>
                <a:effectLst/>
                <a:highlight>
                  <a:srgbClr val="FFFFFF"/>
                </a:highlight>
                <a:latin typeface="Söhne"/>
              </a:rPr>
              <a:t>: Cloud-based Property Management Systems (PMS), Customer Relationship Management (CRM) platforms, dynamic pricing tools.</a:t>
            </a:r>
          </a:p>
          <a:p>
            <a:pPr algn="l">
              <a:buFont typeface="Arial" panose="020B0604020202020204" pitchFamily="34" charset="0"/>
              <a:buChar char="•"/>
            </a:pPr>
            <a:r>
              <a:rPr lang="en-GB" b="1" i="0" dirty="0">
                <a:solidFill>
                  <a:srgbClr val="0D0D0D"/>
                </a:solidFill>
                <a:effectLst/>
                <a:highlight>
                  <a:srgbClr val="FFFFFF"/>
                </a:highlight>
                <a:latin typeface="Söhne"/>
              </a:rPr>
              <a:t>Benefits</a:t>
            </a:r>
            <a:r>
              <a:rPr lang="en-GB" b="0" i="0" dirty="0">
                <a:solidFill>
                  <a:srgbClr val="0D0D0D"/>
                </a:solidFill>
                <a:effectLst/>
                <a:highlight>
                  <a:srgbClr val="FFFFFF"/>
                </a:highlight>
                <a:latin typeface="Söhne"/>
              </a:rPr>
              <a:t>: Adaptability to varying demand, operational efficiency, reduced hardware upgrade needs.</a:t>
            </a:r>
          </a:p>
          <a:p>
            <a:pPr algn="l">
              <a:buFont typeface="Arial" panose="020B0604020202020204" pitchFamily="34" charset="0"/>
              <a:buChar char="•"/>
            </a:pPr>
            <a:r>
              <a:rPr lang="en-GB" b="1" i="0" dirty="0">
                <a:solidFill>
                  <a:srgbClr val="0D0D0D"/>
                </a:solidFill>
                <a:effectLst/>
                <a:highlight>
                  <a:srgbClr val="FFFFFF"/>
                </a:highlight>
                <a:latin typeface="Söhne"/>
              </a:rPr>
              <a:t>Example</a:t>
            </a:r>
            <a:r>
              <a:rPr lang="en-GB" b="0" i="0" dirty="0">
                <a:solidFill>
                  <a:srgbClr val="0D0D0D"/>
                </a:solidFill>
                <a:effectLst/>
                <a:highlight>
                  <a:srgbClr val="FFFFFF"/>
                </a:highlight>
                <a:latin typeface="Söhne"/>
              </a:rPr>
              <a:t>: Cloud-based PMS can handle increased bookings during peak seasons without significant hardware investments (Brown and Rappaport, 2020).</a:t>
            </a:r>
          </a:p>
          <a:p>
            <a:pPr algn="l">
              <a:buFont typeface="Arial" panose="020B0604020202020204" pitchFamily="34" charset="0"/>
              <a:buChar char="•"/>
            </a:pPr>
            <a:r>
              <a:rPr lang="en-GB" b="1" i="0" dirty="0">
                <a:solidFill>
                  <a:srgbClr val="0D0D0D"/>
                </a:solidFill>
                <a:effectLst/>
                <a:highlight>
                  <a:srgbClr val="FFFFFF"/>
                </a:highlight>
                <a:latin typeface="Söhne"/>
              </a:rPr>
              <a:t>AI and Machine Learning</a:t>
            </a:r>
            <a:r>
              <a:rPr lang="en-GB" b="0" i="0" dirty="0">
                <a:solidFill>
                  <a:srgbClr val="0D0D0D"/>
                </a:solidFill>
                <a:effectLst/>
                <a:highlight>
                  <a:srgbClr val="FFFFFF"/>
                </a:highlight>
                <a:latin typeface="Söhne"/>
              </a:rPr>
              <a:t>: Enhances guest experiences through trend analysis, personalized communications, and optimized pricing (Kaplan and </a:t>
            </a:r>
            <a:r>
              <a:rPr lang="en-GB" b="0" i="0" dirty="0" err="1">
                <a:solidFill>
                  <a:srgbClr val="0D0D0D"/>
                </a:solidFill>
                <a:effectLst/>
                <a:highlight>
                  <a:srgbClr val="FFFFFF"/>
                </a:highlight>
                <a:latin typeface="Söhne"/>
              </a:rPr>
              <a:t>Haenlein</a:t>
            </a:r>
            <a:r>
              <a:rPr lang="en-GB" b="0" i="0" dirty="0">
                <a:solidFill>
                  <a:srgbClr val="0D0D0D"/>
                </a:solidFill>
                <a:effectLst/>
                <a:highlight>
                  <a:srgbClr val="FFFFFF"/>
                </a:highlight>
                <a:latin typeface="Söhne"/>
              </a:rPr>
              <a:t>, 2019).</a:t>
            </a:r>
          </a:p>
          <a:p>
            <a:pPr algn="l"/>
            <a:r>
              <a:rPr lang="en-GB" b="1" i="0" dirty="0">
                <a:solidFill>
                  <a:srgbClr val="0D0D0D"/>
                </a:solidFill>
                <a:effectLst/>
                <a:highlight>
                  <a:srgbClr val="FFFFFF"/>
                </a:highlight>
                <a:latin typeface="Söhne"/>
              </a:rPr>
              <a:t>2. Training Staff to Manage New Technologies</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Continuous Training Programs</a:t>
            </a:r>
            <a:r>
              <a:rPr lang="en-GB" b="0" i="0" dirty="0">
                <a:solidFill>
                  <a:srgbClr val="0D0D0D"/>
                </a:solidFill>
                <a:effectLst/>
                <a:highlight>
                  <a:srgbClr val="FFFFFF"/>
                </a:highlight>
                <a:latin typeface="Söhne"/>
              </a:rPr>
              <a:t>: Essential for equipping staff with skills to use and interpret new technologies effectively.</a:t>
            </a:r>
          </a:p>
          <a:p>
            <a:pPr algn="l">
              <a:buFont typeface="Arial" panose="020B0604020202020204" pitchFamily="34" charset="0"/>
              <a:buChar char="•"/>
            </a:pPr>
            <a:r>
              <a:rPr lang="en-GB" b="1" i="0" dirty="0">
                <a:solidFill>
                  <a:srgbClr val="0D0D0D"/>
                </a:solidFill>
                <a:effectLst/>
                <a:highlight>
                  <a:srgbClr val="FFFFFF"/>
                </a:highlight>
                <a:latin typeface="Söhne"/>
              </a:rPr>
              <a:t>Training Content</a:t>
            </a:r>
            <a:r>
              <a:rPr lang="en-GB" b="0" i="0" dirty="0">
                <a:solidFill>
                  <a:srgbClr val="0D0D0D"/>
                </a:solidFill>
                <a:effectLst/>
                <a:highlight>
                  <a:srgbClr val="FFFFFF"/>
                </a:highlight>
                <a:latin typeface="Söhne"/>
              </a:rPr>
              <a:t>: Operational aspects and ethical considerations, including guest privacy and data handling.</a:t>
            </a:r>
          </a:p>
          <a:p>
            <a:pPr algn="l">
              <a:buFont typeface="Arial" panose="020B0604020202020204" pitchFamily="34" charset="0"/>
              <a:buChar char="•"/>
            </a:pPr>
            <a:r>
              <a:rPr lang="en-GB" b="1" i="0" dirty="0">
                <a:solidFill>
                  <a:srgbClr val="0D0D0D"/>
                </a:solidFill>
                <a:effectLst/>
                <a:highlight>
                  <a:srgbClr val="FFFFFF"/>
                </a:highlight>
                <a:latin typeface="Söhne"/>
              </a:rPr>
              <a:t>Innovative Methods</a:t>
            </a:r>
            <a:r>
              <a:rPr lang="en-GB" b="0" i="0" dirty="0">
                <a:solidFill>
                  <a:srgbClr val="0D0D0D"/>
                </a:solidFill>
                <a:effectLst/>
                <a:highlight>
                  <a:srgbClr val="FFFFFF"/>
                </a:highlight>
                <a:latin typeface="Söhne"/>
              </a:rPr>
              <a:t>: Incorporate simulations and VR for hands-on experience in a controlled environment (</a:t>
            </a:r>
            <a:r>
              <a:rPr lang="en-GB" b="0" i="0" dirty="0" err="1">
                <a:solidFill>
                  <a:srgbClr val="0D0D0D"/>
                </a:solidFill>
                <a:effectLst/>
                <a:highlight>
                  <a:srgbClr val="FFFFFF"/>
                </a:highlight>
                <a:latin typeface="Söhne"/>
              </a:rPr>
              <a:t>Guttentag</a:t>
            </a:r>
            <a:r>
              <a:rPr lang="en-GB" b="0" i="0" dirty="0">
                <a:solidFill>
                  <a:srgbClr val="0D0D0D"/>
                </a:solidFill>
                <a:effectLst/>
                <a:highlight>
                  <a:srgbClr val="FFFFFF"/>
                </a:highlight>
                <a:latin typeface="Söhne"/>
              </a:rPr>
              <a:t>, 2020).</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Improved Service Delivery</a:t>
            </a:r>
            <a:r>
              <a:rPr lang="en-GB" b="0" i="0" dirty="0">
                <a:solidFill>
                  <a:srgbClr val="0D0D0D"/>
                </a:solidFill>
                <a:effectLst/>
                <a:highlight>
                  <a:srgbClr val="FFFFFF"/>
                </a:highlight>
                <a:latin typeface="Söhne"/>
              </a:rPr>
              <a:t>: Staff can efficiently manage technology, enhancing guest experiences.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Employee Satisfaction</a:t>
            </a:r>
            <a:r>
              <a:rPr lang="en-GB" b="0" i="0" dirty="0">
                <a:solidFill>
                  <a:srgbClr val="0D0D0D"/>
                </a:solidFill>
                <a:effectLst/>
                <a:highlight>
                  <a:srgbClr val="FFFFFF"/>
                </a:highlight>
                <a:latin typeface="Söhne"/>
              </a:rPr>
              <a:t>: Ongoing training leads to higher job satisfaction and retention.</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Operational Effectiveness</a:t>
            </a:r>
            <a:r>
              <a:rPr lang="en-GB" b="0" i="0" dirty="0">
                <a:solidFill>
                  <a:srgbClr val="0D0D0D"/>
                </a:solidFill>
                <a:effectLst/>
                <a:highlight>
                  <a:srgbClr val="FFFFFF"/>
                </a:highlight>
                <a:latin typeface="Söhne"/>
              </a:rPr>
              <a:t>: Technologically adept staff can make informed decisions (</a:t>
            </a:r>
            <a:r>
              <a:rPr lang="en-GB" b="0" i="0" dirty="0" err="1">
                <a:solidFill>
                  <a:srgbClr val="0D0D0D"/>
                </a:solidFill>
                <a:effectLst/>
                <a:highlight>
                  <a:srgbClr val="FFFFFF"/>
                </a:highlight>
                <a:latin typeface="Söhne"/>
              </a:rPr>
              <a:t>Guttentag</a:t>
            </a:r>
            <a:r>
              <a:rPr lang="en-GB" b="0" i="0" dirty="0">
                <a:solidFill>
                  <a:srgbClr val="0D0D0D"/>
                </a:solidFill>
                <a:effectLst/>
                <a:highlight>
                  <a:srgbClr val="FFFFFF"/>
                </a:highlight>
                <a:latin typeface="Söhne"/>
              </a:rPr>
              <a:t>, 2020).</a:t>
            </a:r>
          </a:p>
          <a:p>
            <a:pPr algn="l"/>
            <a:r>
              <a:rPr lang="en-GB" b="1" i="0" dirty="0">
                <a:solidFill>
                  <a:srgbClr val="0D0D0D"/>
                </a:solidFill>
                <a:effectLst/>
                <a:highlight>
                  <a:srgbClr val="FFFFFF"/>
                </a:highlight>
                <a:latin typeface="Söhne"/>
              </a:rPr>
              <a:t>3. Safeguarding Guest Data</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Cybersecurity Measures</a:t>
            </a:r>
            <a:r>
              <a:rPr lang="en-GB" b="0" i="0" dirty="0">
                <a:solidFill>
                  <a:srgbClr val="0D0D0D"/>
                </a:solidFill>
                <a:effectLst/>
                <a:highlight>
                  <a:srgbClr val="FFFFFF"/>
                </a:highlight>
                <a:latin typeface="Söhne"/>
              </a:rPr>
              <a:t>: Implement encryption, firewalls, regular security audits, and compliance checks with data protection regulations like GDPR (</a:t>
            </a:r>
            <a:r>
              <a:rPr lang="en-GB" b="0" i="0" dirty="0" err="1">
                <a:solidFill>
                  <a:srgbClr val="0D0D0D"/>
                </a:solidFill>
                <a:effectLst/>
                <a:highlight>
                  <a:srgbClr val="FFFFFF"/>
                </a:highlight>
                <a:latin typeface="Söhne"/>
              </a:rPr>
              <a:t>Thakran</a:t>
            </a:r>
            <a:r>
              <a:rPr lang="en-GB" b="0" i="0" dirty="0">
                <a:solidFill>
                  <a:srgbClr val="0D0D0D"/>
                </a:solidFill>
                <a:effectLst/>
                <a:highlight>
                  <a:srgbClr val="FFFFFF"/>
                </a:highlight>
                <a:latin typeface="Söhne"/>
              </a:rPr>
              <a:t> and Verma, 2019).</a:t>
            </a:r>
          </a:p>
          <a:p>
            <a:pPr algn="l">
              <a:buFont typeface="Arial" panose="020B0604020202020204" pitchFamily="34" charset="0"/>
              <a:buChar char="•"/>
            </a:pPr>
            <a:r>
              <a:rPr lang="en-GB" b="1" i="0" dirty="0">
                <a:solidFill>
                  <a:srgbClr val="0D0D0D"/>
                </a:solidFill>
                <a:effectLst/>
                <a:highlight>
                  <a:srgbClr val="FFFFFF"/>
                </a:highlight>
                <a:latin typeface="Söhne"/>
              </a:rPr>
              <a:t>Data Protection Policies</a:t>
            </a:r>
            <a:r>
              <a:rPr lang="en-GB" b="0" i="0" dirty="0">
                <a:solidFill>
                  <a:srgbClr val="0D0D0D"/>
                </a:solidFill>
                <a:effectLst/>
                <a:highlight>
                  <a:srgbClr val="FFFFFF"/>
                </a:highlight>
                <a:latin typeface="Söhne"/>
              </a:rPr>
              <a:t>: Transparent policies communicated to guests, ensuring they are aware of how their data is used and protected.</a:t>
            </a:r>
          </a:p>
          <a:p>
            <a:pPr algn="l">
              <a:buFont typeface="Arial" panose="020B0604020202020204" pitchFamily="34" charset="0"/>
              <a:buChar char="•"/>
            </a:pPr>
            <a:r>
              <a:rPr lang="en-GB" b="1" i="0" dirty="0">
                <a:solidFill>
                  <a:srgbClr val="0D0D0D"/>
                </a:solidFill>
                <a:effectLst/>
                <a:highlight>
                  <a:srgbClr val="FFFFFF"/>
                </a:highlight>
                <a:latin typeface="Söhne"/>
              </a:rPr>
              <a:t>Staff Training</a:t>
            </a:r>
            <a:r>
              <a:rPr lang="en-GB" b="0" i="0" dirty="0">
                <a:solidFill>
                  <a:srgbClr val="0D0D0D"/>
                </a:solidFill>
                <a:effectLst/>
                <a:highlight>
                  <a:srgbClr val="FFFFFF"/>
                </a:highlight>
                <a:latin typeface="Söhne"/>
              </a:rPr>
              <a:t>: Regular training on data protection to prevent data leaks through human error.</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Enhanced Security</a:t>
            </a:r>
            <a:r>
              <a:rPr lang="en-GB" b="0" i="0" dirty="0">
                <a:solidFill>
                  <a:srgbClr val="0D0D0D"/>
                </a:solidFill>
                <a:effectLst/>
                <a:highlight>
                  <a:srgbClr val="FFFFFF"/>
                </a:highlight>
                <a:latin typeface="Söhne"/>
              </a:rPr>
              <a:t>: Builds trust and loyalty among customers.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Legal Compliance</a:t>
            </a:r>
            <a:r>
              <a:rPr lang="en-GB" b="0" i="0" dirty="0">
                <a:solidFill>
                  <a:srgbClr val="0D0D0D"/>
                </a:solidFill>
                <a:effectLst/>
                <a:highlight>
                  <a:srgbClr val="FFFFFF"/>
                </a:highlight>
                <a:latin typeface="Söhne"/>
              </a:rPr>
              <a:t>: Prevents legal repercussions and potential fines.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Reputation Management</a:t>
            </a:r>
            <a:r>
              <a:rPr lang="en-GB" b="0" i="0" dirty="0">
                <a:solidFill>
                  <a:srgbClr val="0D0D0D"/>
                </a:solidFill>
                <a:effectLst/>
                <a:highlight>
                  <a:srgbClr val="FFFFFF"/>
                </a:highlight>
                <a:latin typeface="Söhne"/>
              </a:rPr>
              <a:t>: Strong data security practices safeguard the hotel’s reputation (</a:t>
            </a:r>
            <a:r>
              <a:rPr lang="en-GB" b="0" i="0" dirty="0" err="1">
                <a:solidFill>
                  <a:srgbClr val="0D0D0D"/>
                </a:solidFill>
                <a:effectLst/>
                <a:highlight>
                  <a:srgbClr val="FFFFFF"/>
                </a:highlight>
                <a:latin typeface="Söhne"/>
              </a:rPr>
              <a:t>Thakran</a:t>
            </a:r>
            <a:r>
              <a:rPr lang="en-GB" b="0" i="0" dirty="0">
                <a:solidFill>
                  <a:srgbClr val="0D0D0D"/>
                </a:solidFill>
                <a:effectLst/>
                <a:highlight>
                  <a:srgbClr val="FFFFFF"/>
                </a:highlight>
                <a:latin typeface="Söhne"/>
              </a:rPr>
              <a:t> and Verma, 2019).</a:t>
            </a:r>
          </a:p>
          <a:p>
            <a:pPr algn="l"/>
            <a:r>
              <a:rPr lang="en-GB" b="1" i="0" dirty="0">
                <a:solidFill>
                  <a:srgbClr val="0D0D0D"/>
                </a:solidFill>
                <a:effectLst/>
                <a:highlight>
                  <a:srgbClr val="FFFFFF"/>
                </a:highlight>
                <a:latin typeface="Söhne"/>
              </a:rPr>
              <a:t>4. Promoting Sustainability Through Technology</a:t>
            </a:r>
            <a:endParaRPr lang="en-GB" b="0" i="0" dirty="0">
              <a:solidFill>
                <a:srgbClr val="0D0D0D"/>
              </a:solidFill>
              <a:effectLst/>
              <a:highlight>
                <a:srgbClr val="FFFFFF"/>
              </a:highlight>
              <a:latin typeface="Söhne"/>
            </a:endParaRPr>
          </a:p>
          <a:p>
            <a:pPr algn="l">
              <a:buFont typeface="Arial" panose="020B0604020202020204" pitchFamily="34" charset="0"/>
              <a:buChar char="•"/>
            </a:pPr>
            <a:r>
              <a:rPr lang="en-GB" b="1" i="0" dirty="0">
                <a:solidFill>
                  <a:srgbClr val="0D0D0D"/>
                </a:solidFill>
                <a:effectLst/>
                <a:highlight>
                  <a:srgbClr val="FFFFFF"/>
                </a:highlight>
                <a:latin typeface="Söhne"/>
              </a:rPr>
              <a:t>IoT Devices</a:t>
            </a:r>
            <a:r>
              <a:rPr lang="en-GB" b="0" i="0" dirty="0">
                <a:solidFill>
                  <a:srgbClr val="0D0D0D"/>
                </a:solidFill>
                <a:effectLst/>
                <a:highlight>
                  <a:srgbClr val="FFFFFF"/>
                </a:highlight>
                <a:latin typeface="Söhne"/>
              </a:rPr>
              <a:t>: Optimize energy consumption by adjusting lighting and temperature based on occupancy sensors (Singh and Sahay, 2022).</a:t>
            </a:r>
          </a:p>
          <a:p>
            <a:pPr algn="l">
              <a:buFont typeface="Arial" panose="020B0604020202020204" pitchFamily="34" charset="0"/>
              <a:buChar char="•"/>
            </a:pPr>
            <a:r>
              <a:rPr lang="en-GB" b="1" i="0" dirty="0">
                <a:solidFill>
                  <a:srgbClr val="0D0D0D"/>
                </a:solidFill>
                <a:effectLst/>
                <a:highlight>
                  <a:srgbClr val="FFFFFF"/>
                </a:highlight>
                <a:latin typeface="Söhne"/>
              </a:rPr>
              <a:t>Digital Processes</a:t>
            </a:r>
            <a:r>
              <a:rPr lang="en-GB" b="0" i="0" dirty="0">
                <a:solidFill>
                  <a:srgbClr val="0D0D0D"/>
                </a:solidFill>
                <a:effectLst/>
                <a:highlight>
                  <a:srgbClr val="FFFFFF"/>
                </a:highlight>
                <a:latin typeface="Söhne"/>
              </a:rPr>
              <a:t>: Implement digital check-in/check-out, digital receipts, and room keys to reduce waste.</a:t>
            </a:r>
          </a:p>
          <a:p>
            <a:pPr algn="l">
              <a:buFont typeface="Arial" panose="020B0604020202020204" pitchFamily="34" charset="0"/>
              <a:buChar char="•"/>
            </a:pPr>
            <a:r>
              <a:rPr lang="en-GB" b="1" i="0" dirty="0">
                <a:solidFill>
                  <a:srgbClr val="0D0D0D"/>
                </a:solidFill>
                <a:effectLst/>
                <a:highlight>
                  <a:srgbClr val="FFFFFF"/>
                </a:highlight>
                <a:latin typeface="Söhne"/>
              </a:rPr>
              <a:t>Feasibility</a:t>
            </a:r>
            <a:r>
              <a:rPr lang="en-GB" b="0" i="0" dirty="0">
                <a:solidFill>
                  <a:srgbClr val="0D0D0D"/>
                </a:solidFill>
                <a:effectLst/>
                <a:highlight>
                  <a:srgbClr val="FFFFFF"/>
                </a:highlight>
                <a:latin typeface="Söhne"/>
              </a:rPr>
              <a:t>: Increasingly feasible with falling technology costs and rising consumer demand for eco-friendly practices.</a:t>
            </a:r>
          </a:p>
          <a:p>
            <a:pPr algn="l">
              <a:buFont typeface="Arial" panose="020B0604020202020204" pitchFamily="34" charset="0"/>
              <a:buChar char="•"/>
            </a:pPr>
            <a:r>
              <a:rPr lang="en-GB" b="1" i="0" dirty="0">
                <a:solidFill>
                  <a:srgbClr val="0D0D0D"/>
                </a:solidFill>
                <a:effectLst/>
                <a:highlight>
                  <a:srgbClr val="FFFFFF"/>
                </a:highlight>
                <a:latin typeface="Söhne"/>
              </a:rPr>
              <a:t>Impacts</a:t>
            </a:r>
            <a:r>
              <a:rPr lang="en-GB" b="0" i="0" dirty="0">
                <a:solidFill>
                  <a:srgbClr val="0D0D0D"/>
                </a:solidFill>
                <a:effectLst/>
                <a:highlight>
                  <a:srgbClr val="FFFFFF"/>
                </a:highlight>
                <a:latin typeface="Söhne"/>
              </a:rPr>
              <a: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Cost Reduction</a:t>
            </a:r>
            <a:r>
              <a:rPr lang="en-GB" b="0" i="0" dirty="0">
                <a:solidFill>
                  <a:srgbClr val="0D0D0D"/>
                </a:solidFill>
                <a:effectLst/>
                <a:highlight>
                  <a:srgbClr val="FFFFFF"/>
                </a:highlight>
                <a:latin typeface="Söhne"/>
              </a:rPr>
              <a:t>: Smart energy systems significantly reduce utility costs.</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Environmental Impact</a:t>
            </a:r>
            <a:r>
              <a:rPr lang="en-GB" b="0" i="0" dirty="0">
                <a:solidFill>
                  <a:srgbClr val="0D0D0D"/>
                </a:solidFill>
                <a:effectLst/>
                <a:highlight>
                  <a:srgbClr val="FFFFFF"/>
                </a:highlight>
                <a:latin typeface="Söhne"/>
              </a:rPr>
              <a:t>: Sustainable practices reduce carbon footprint.</a:t>
            </a:r>
          </a:p>
          <a:p>
            <a:pPr marL="742950" lvl="1" indent="-285750" algn="l">
              <a:buFont typeface="Arial" panose="020B0604020202020204" pitchFamily="34" charset="0"/>
              <a:buChar char="•"/>
            </a:pPr>
            <a:r>
              <a:rPr lang="en-GB" b="1" i="0" dirty="0">
                <a:solidFill>
                  <a:srgbClr val="0D0D0D"/>
                </a:solidFill>
                <a:effectLst/>
                <a:highlight>
                  <a:srgbClr val="FFFFFF"/>
                </a:highlight>
                <a:latin typeface="Söhne"/>
              </a:rPr>
              <a:t>Market Appeal</a:t>
            </a:r>
            <a:r>
              <a:rPr lang="en-GB" b="0" i="0" dirty="0">
                <a:solidFill>
                  <a:srgbClr val="0D0D0D"/>
                </a:solidFill>
                <a:effectLst/>
                <a:highlight>
                  <a:srgbClr val="FFFFFF"/>
                </a:highlight>
                <a:latin typeface="Söhne"/>
              </a:rPr>
              <a:t>: Eco-conscious consumers prefer hotels demonstrating commitment to sustainability (Singh and Sahay, 2022).</a:t>
            </a:r>
          </a:p>
          <a:p>
            <a:endParaRPr lang="en-GB" dirty="0"/>
          </a:p>
        </p:txBody>
      </p:sp>
      <p:sp>
        <p:nvSpPr>
          <p:cNvPr id="4" name="Slide Number Placeholder 3"/>
          <p:cNvSpPr>
            <a:spLocks noGrp="1"/>
          </p:cNvSpPr>
          <p:nvPr>
            <p:ph type="sldNum" sz="quarter" idx="5"/>
          </p:nvPr>
        </p:nvSpPr>
        <p:spPr/>
        <p:txBody>
          <a:bodyPr/>
          <a:lstStyle/>
          <a:p>
            <a:fld id="{4C47FB42-EED5-4765-B0DA-730550461983}" type="slidenum">
              <a:rPr lang="en-GB" smtClean="0"/>
              <a:t>9</a:t>
            </a:fld>
            <a:endParaRPr lang="en-GB"/>
          </a:p>
        </p:txBody>
      </p:sp>
    </p:spTree>
    <p:extLst>
      <p:ext uri="{BB962C8B-B14F-4D97-AF65-F5344CB8AC3E}">
        <p14:creationId xmlns:p14="http://schemas.microsoft.com/office/powerpoint/2010/main" val="4200237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587542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5/27/2024</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07689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613332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16926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73688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69532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064649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684905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790765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046440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5/27/2024</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662093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5/27/2024</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27811037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01" r:id="rId4"/>
    <p:sldLayoutId id="2147483702" r:id="rId5"/>
    <p:sldLayoutId id="2147483707" r:id="rId6"/>
    <p:sldLayoutId id="2147483703" r:id="rId7"/>
    <p:sldLayoutId id="2147483704" r:id="rId8"/>
    <p:sldLayoutId id="2147483705" r:id="rId9"/>
    <p:sldLayoutId id="2147483706" r:id="rId10"/>
    <p:sldLayoutId id="2147483708"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DD25B1-5585-D8F8-8B68-09AF7C31B28E}"/>
              </a:ext>
            </a:extLst>
          </p:cNvPr>
          <p:cNvSpPr>
            <a:spLocks noGrp="1"/>
          </p:cNvSpPr>
          <p:nvPr>
            <p:ph type="ctrTitle"/>
          </p:nvPr>
        </p:nvSpPr>
        <p:spPr>
          <a:xfrm flipH="1">
            <a:off x="901874" y="732841"/>
            <a:ext cx="92763" cy="56300"/>
          </a:xfrm>
        </p:spPr>
        <p:txBody>
          <a:bodyPr vert="horz" lIns="91440" tIns="45720" rIns="91440" bIns="45720" rtlCol="0" anchor="b">
            <a:normAutofit fontScale="90000"/>
          </a:bodyPr>
          <a:lstStyle/>
          <a:p>
            <a:br>
              <a:rPr lang="en-US" sz="2800" i="1" kern="1200" cap="all" baseline="0" dirty="0">
                <a:solidFill>
                  <a:schemeClr val="tx2"/>
                </a:solidFill>
                <a:latin typeface="+mj-lt"/>
                <a:ea typeface="+mj-ea"/>
                <a:cs typeface="+mj-cs"/>
              </a:rPr>
            </a:br>
            <a:endParaRPr lang="en-US" sz="2800" i="1" kern="1200" cap="all" baseline="0" dirty="0">
              <a:solidFill>
                <a:schemeClr val="tx2"/>
              </a:solidFill>
              <a:latin typeface="+mj-lt"/>
              <a:ea typeface="+mj-ea"/>
              <a:cs typeface="+mj-cs"/>
            </a:endParaRPr>
          </a:p>
        </p:txBody>
      </p:sp>
      <p:sp>
        <p:nvSpPr>
          <p:cNvPr id="3" name="Subtitle 2">
            <a:extLst>
              <a:ext uri="{FF2B5EF4-FFF2-40B4-BE49-F238E27FC236}">
                <a16:creationId xmlns:a16="http://schemas.microsoft.com/office/drawing/2014/main" id="{CF0260DF-3DCB-F194-D45E-557BA323DCFF}"/>
              </a:ext>
            </a:extLst>
          </p:cNvPr>
          <p:cNvSpPr>
            <a:spLocks noGrp="1"/>
          </p:cNvSpPr>
          <p:nvPr>
            <p:ph type="subTitle" idx="1"/>
          </p:nvPr>
        </p:nvSpPr>
        <p:spPr>
          <a:xfrm>
            <a:off x="2631373" y="3798235"/>
            <a:ext cx="5916873" cy="1066522"/>
          </a:xfrm>
        </p:spPr>
        <p:txBody>
          <a:bodyPr vert="horz" lIns="91440" tIns="45720" rIns="91440" bIns="45720" rtlCol="0">
            <a:normAutofit/>
          </a:bodyPr>
          <a:lstStyle/>
          <a:p>
            <a:pPr algn="r"/>
            <a:r>
              <a:rPr lang="en-US" dirty="0"/>
              <a:t>STUDENT NAME: ALEXANDRA MADALINA GHITA</a:t>
            </a:r>
            <a:br>
              <a:rPr lang="en-US" dirty="0"/>
            </a:br>
            <a:r>
              <a:rPr lang="en-US" dirty="0"/>
              <a:t>STUDENT ID: 2108320</a:t>
            </a:r>
          </a:p>
        </p:txBody>
      </p:sp>
      <p:pic>
        <p:nvPicPr>
          <p:cNvPr id="19" name="Picture 18" descr="A yellow ball on a cube&#10;&#10;Description automatically generated">
            <a:extLst>
              <a:ext uri="{FF2B5EF4-FFF2-40B4-BE49-F238E27FC236}">
                <a16:creationId xmlns:a16="http://schemas.microsoft.com/office/drawing/2014/main" id="{83716AA4-B5DA-B8A8-9344-AF2B18C49705}"/>
              </a:ext>
            </a:extLst>
          </p:cNvPr>
          <p:cNvPicPr>
            <a:picLocks noChangeAspect="1"/>
          </p:cNvPicPr>
          <p:nvPr/>
        </p:nvPicPr>
        <p:blipFill rotWithShape="1">
          <a:blip r:embed="rId2"/>
          <a:srcRect l="29455" r="36084" b="-1"/>
          <a:stretch/>
        </p:blipFill>
        <p:spPr>
          <a:xfrm>
            <a:off x="8658226" y="-4762"/>
            <a:ext cx="3541857" cy="6886079"/>
          </a:xfrm>
          <a:custGeom>
            <a:avLst/>
            <a:gdLst/>
            <a:ahLst/>
            <a:cxnLst/>
            <a:rect l="l" t="t" r="r" b="b"/>
            <a:pathLst>
              <a:path w="3541857" h="6886079">
                <a:moveTo>
                  <a:pt x="1248072" y="0"/>
                </a:moveTo>
                <a:lnTo>
                  <a:pt x="3541857" y="0"/>
                </a:lnTo>
                <a:lnTo>
                  <a:pt x="3541857" y="6886079"/>
                </a:lnTo>
                <a:lnTo>
                  <a:pt x="0" y="6864521"/>
                </a:lnTo>
                <a:close/>
              </a:path>
            </a:pathLst>
          </a:custGeom>
        </p:spPr>
      </p:pic>
      <p:cxnSp>
        <p:nvCxnSpPr>
          <p:cNvPr id="20" name="Straight Connector 19">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878186" y="1"/>
            <a:ext cx="345294" cy="688131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EE10AC2-20ED-4628-9A8E-14F8437B5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794205" y="-4764"/>
            <a:ext cx="5397796" cy="104143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9F82E3DF-4167-849E-57C1-34F6BF166A7A}"/>
              </a:ext>
            </a:extLst>
          </p:cNvPr>
          <p:cNvSpPr txBox="1"/>
          <p:nvPr/>
        </p:nvSpPr>
        <p:spPr>
          <a:xfrm>
            <a:off x="685530" y="2141468"/>
            <a:ext cx="6096000" cy="1287532"/>
          </a:xfrm>
          <a:prstGeom prst="rect">
            <a:avLst/>
          </a:prstGeom>
          <a:noFill/>
        </p:spPr>
        <p:txBody>
          <a:bodyPr wrap="square">
            <a:spAutoFit/>
          </a:bodyPr>
          <a:lstStyle/>
          <a:p>
            <a:pPr algn="ctr">
              <a:lnSpc>
                <a:spcPct val="150000"/>
              </a:lnSpc>
              <a:spcAft>
                <a:spcPts val="600"/>
              </a:spcAft>
            </a:pPr>
            <a:r>
              <a:rPr lang="en-GB" sz="1800" b="1" i="1" dirty="0">
                <a:effectLst/>
                <a:latin typeface="Arial" panose="020B0604020202020204" pitchFamily="34" charset="0"/>
                <a:ea typeface="Calibri" panose="020F0502020204030204" pitchFamily="34" charset="0"/>
                <a:cs typeface="Times New Roman" panose="02020603050405020304" pitchFamily="18" charset="0"/>
              </a:rPr>
              <a:t>EMBRACING TECHNOLOGY IN THE HOSPITALITY INDUSTRY: ENHANCING GUEST EXPERIENCES AND STREAMLINING OPERATIONS</a:t>
            </a:r>
            <a:endParaRPr lang="en-GB" sz="14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64669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7F430E9F-3B61-4A75-9A34-1EF839CC7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35A93CC3-99AA-471D-9142-5BD2235D6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5" name="Straight Connector 44">
            <a:extLst>
              <a:ext uri="{FF2B5EF4-FFF2-40B4-BE49-F238E27FC236}">
                <a16:creationId xmlns:a16="http://schemas.microsoft.com/office/drawing/2014/main" id="{5D5A1EFF-2E6F-4210-A283-AF9BE5B07C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4C9A7BB-4074-4704-B5B6-B526355DFE3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4D5622E3-2C65-496F-9C3F-CBEE21924A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B4ED111D-3746-4B9C-AEE8-7AB8346701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75AE1D3C-1EF9-4A89-B613-EE7B789102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A037C63-9804-4331-7668-4076B5BF5977}"/>
              </a:ext>
            </a:extLst>
          </p:cNvPr>
          <p:cNvSpPr>
            <a:spLocks noGrp="1"/>
          </p:cNvSpPr>
          <p:nvPr>
            <p:ph type="title"/>
          </p:nvPr>
        </p:nvSpPr>
        <p:spPr>
          <a:xfrm>
            <a:off x="1129553" y="497395"/>
            <a:ext cx="10064376" cy="1229756"/>
          </a:xfrm>
        </p:spPr>
        <p:txBody>
          <a:bodyPr>
            <a:normAutofit/>
          </a:bodyPr>
          <a:lstStyle/>
          <a:p>
            <a:r>
              <a:rPr lang="en-GB"/>
              <a:t>ABSTRACT</a:t>
            </a:r>
          </a:p>
        </p:txBody>
      </p:sp>
      <p:cxnSp>
        <p:nvCxnSpPr>
          <p:cNvPr id="55" name="Straight Connector 54">
            <a:extLst>
              <a:ext uri="{FF2B5EF4-FFF2-40B4-BE49-F238E27FC236}">
                <a16:creationId xmlns:a16="http://schemas.microsoft.com/office/drawing/2014/main" id="{6DE80A3F-530A-4181-887F-9AAF6DCBFC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A612338-3FB9-4E5C-8540-E34EED24DB2D}"/>
              </a:ext>
            </a:extLst>
          </p:cNvPr>
          <p:cNvGraphicFramePr>
            <a:graphicFrameLocks noGrp="1"/>
          </p:cNvGraphicFramePr>
          <p:nvPr>
            <p:ph idx="1"/>
            <p:extLst>
              <p:ext uri="{D42A27DB-BD31-4B8C-83A1-F6EECF244321}">
                <p14:modId xmlns:p14="http://schemas.microsoft.com/office/powerpoint/2010/main" val="1771324392"/>
              </p:ext>
            </p:extLst>
          </p:nvPr>
        </p:nvGraphicFramePr>
        <p:xfrm>
          <a:off x="818708" y="2552700"/>
          <a:ext cx="10712302" cy="3503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6840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218E-E623-3D6F-D580-954B985428BE}"/>
              </a:ext>
            </a:extLst>
          </p:cNvPr>
          <p:cNvSpPr>
            <a:spLocks noGrp="1"/>
          </p:cNvSpPr>
          <p:nvPr>
            <p:ph type="title"/>
          </p:nvPr>
        </p:nvSpPr>
        <p:spPr/>
        <p:txBody>
          <a:bodyPr/>
          <a:lstStyle/>
          <a:p>
            <a:r>
              <a:rPr lang="en-GB" dirty="0"/>
              <a:t>Introduction</a:t>
            </a:r>
          </a:p>
        </p:txBody>
      </p:sp>
      <p:graphicFrame>
        <p:nvGraphicFramePr>
          <p:cNvPr id="5" name="Content Placeholder 2">
            <a:extLst>
              <a:ext uri="{FF2B5EF4-FFF2-40B4-BE49-F238E27FC236}">
                <a16:creationId xmlns:a16="http://schemas.microsoft.com/office/drawing/2014/main" id="{C608C916-63AB-8C4F-1BBA-B94E241A76B9}"/>
              </a:ext>
            </a:extLst>
          </p:cNvPr>
          <p:cNvGraphicFramePr>
            <a:graphicFrameLocks noGrp="1"/>
          </p:cNvGraphicFramePr>
          <p:nvPr>
            <p:ph idx="1"/>
            <p:extLst>
              <p:ext uri="{D42A27DB-BD31-4B8C-83A1-F6EECF244321}">
                <p14:modId xmlns:p14="http://schemas.microsoft.com/office/powerpoint/2010/main" val="775751625"/>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7760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78182-1616-DDE2-0DAB-AEADB8A9B0F0}"/>
              </a:ext>
            </a:extLst>
          </p:cNvPr>
          <p:cNvSpPr>
            <a:spLocks noGrp="1"/>
          </p:cNvSpPr>
          <p:nvPr>
            <p:ph type="title"/>
          </p:nvPr>
        </p:nvSpPr>
        <p:spPr/>
        <p:txBody>
          <a:bodyPr/>
          <a:lstStyle/>
          <a:p>
            <a:r>
              <a:rPr lang="en-GB" dirty="0"/>
              <a:t>Mobile Applications</a:t>
            </a:r>
          </a:p>
        </p:txBody>
      </p:sp>
      <p:graphicFrame>
        <p:nvGraphicFramePr>
          <p:cNvPr id="5" name="Content Placeholder 2">
            <a:extLst>
              <a:ext uri="{FF2B5EF4-FFF2-40B4-BE49-F238E27FC236}">
                <a16:creationId xmlns:a16="http://schemas.microsoft.com/office/drawing/2014/main" id="{12BB70AA-48F1-62EE-2EB5-9A3DEEB981BE}"/>
              </a:ext>
            </a:extLst>
          </p:cNvPr>
          <p:cNvGraphicFramePr>
            <a:graphicFrameLocks noGrp="1"/>
          </p:cNvGraphicFramePr>
          <p:nvPr>
            <p:ph idx="1"/>
            <p:extLst>
              <p:ext uri="{D42A27DB-BD31-4B8C-83A1-F6EECF244321}">
                <p14:modId xmlns:p14="http://schemas.microsoft.com/office/powerpoint/2010/main" val="1717169688"/>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5327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15FF2-2B23-58E3-F474-7906D2CE42B6}"/>
              </a:ext>
            </a:extLst>
          </p:cNvPr>
          <p:cNvSpPr>
            <a:spLocks noGrp="1"/>
          </p:cNvSpPr>
          <p:nvPr>
            <p:ph type="title"/>
          </p:nvPr>
        </p:nvSpPr>
        <p:spPr/>
        <p:txBody>
          <a:bodyPr/>
          <a:lstStyle/>
          <a:p>
            <a:r>
              <a:rPr lang="en-GB"/>
              <a:t>Keyless Entry Systems</a:t>
            </a:r>
            <a:endParaRPr lang="en-GB" dirty="0"/>
          </a:p>
        </p:txBody>
      </p:sp>
      <p:graphicFrame>
        <p:nvGraphicFramePr>
          <p:cNvPr id="35" name="Content Placeholder 2">
            <a:extLst>
              <a:ext uri="{FF2B5EF4-FFF2-40B4-BE49-F238E27FC236}">
                <a16:creationId xmlns:a16="http://schemas.microsoft.com/office/drawing/2014/main" id="{B8613AD7-9A51-7EEA-E8E1-BDA456F63F08}"/>
              </a:ext>
            </a:extLst>
          </p:cNvPr>
          <p:cNvGraphicFramePr>
            <a:graphicFrameLocks noGrp="1"/>
          </p:cNvGraphicFramePr>
          <p:nvPr>
            <p:ph idx="1"/>
            <p:extLst>
              <p:ext uri="{D42A27DB-BD31-4B8C-83A1-F6EECF244321}">
                <p14:modId xmlns:p14="http://schemas.microsoft.com/office/powerpoint/2010/main" val="1607490669"/>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1854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014692-81AB-B164-8F37-6BE64F9F39EB}"/>
              </a:ext>
            </a:extLst>
          </p:cNvPr>
          <p:cNvSpPr>
            <a:spLocks noGrp="1"/>
          </p:cNvSpPr>
          <p:nvPr>
            <p:ph type="title"/>
          </p:nvPr>
        </p:nvSpPr>
        <p:spPr/>
        <p:txBody>
          <a:bodyPr/>
          <a:lstStyle/>
          <a:p>
            <a:r>
              <a:rPr lang="en-GB" dirty="0"/>
              <a:t>Personalization Technology</a:t>
            </a:r>
          </a:p>
        </p:txBody>
      </p:sp>
      <p:graphicFrame>
        <p:nvGraphicFramePr>
          <p:cNvPr id="5" name="Content Placeholder 2">
            <a:extLst>
              <a:ext uri="{FF2B5EF4-FFF2-40B4-BE49-F238E27FC236}">
                <a16:creationId xmlns:a16="http://schemas.microsoft.com/office/drawing/2014/main" id="{707D524C-5438-DDE3-F4D2-16537D85E343}"/>
              </a:ext>
            </a:extLst>
          </p:cNvPr>
          <p:cNvGraphicFramePr>
            <a:graphicFrameLocks noGrp="1"/>
          </p:cNvGraphicFramePr>
          <p:nvPr>
            <p:ph idx="1"/>
            <p:extLst>
              <p:ext uri="{D42A27DB-BD31-4B8C-83A1-F6EECF244321}">
                <p14:modId xmlns:p14="http://schemas.microsoft.com/office/powerpoint/2010/main" val="2648535622"/>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366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95F8D-3124-9EDC-D257-25E8DEAD0E79}"/>
              </a:ext>
            </a:extLst>
          </p:cNvPr>
          <p:cNvSpPr>
            <a:spLocks noGrp="1"/>
          </p:cNvSpPr>
          <p:nvPr>
            <p:ph type="title"/>
          </p:nvPr>
        </p:nvSpPr>
        <p:spPr/>
        <p:txBody>
          <a:bodyPr/>
          <a:lstStyle/>
          <a:p>
            <a:r>
              <a:rPr lang="en-GB" dirty="0"/>
              <a:t>Operational Efficiencies</a:t>
            </a:r>
          </a:p>
        </p:txBody>
      </p:sp>
      <p:graphicFrame>
        <p:nvGraphicFramePr>
          <p:cNvPr id="5" name="Content Placeholder 2">
            <a:extLst>
              <a:ext uri="{FF2B5EF4-FFF2-40B4-BE49-F238E27FC236}">
                <a16:creationId xmlns:a16="http://schemas.microsoft.com/office/drawing/2014/main" id="{694EA5A1-F65F-CBB1-42F9-4F8C11D73BD3}"/>
              </a:ext>
            </a:extLst>
          </p:cNvPr>
          <p:cNvGraphicFramePr>
            <a:graphicFrameLocks noGrp="1"/>
          </p:cNvGraphicFramePr>
          <p:nvPr>
            <p:ph idx="1"/>
            <p:extLst>
              <p:ext uri="{D42A27DB-BD31-4B8C-83A1-F6EECF244321}">
                <p14:modId xmlns:p14="http://schemas.microsoft.com/office/powerpoint/2010/main" val="2469159591"/>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7313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453F0-67B5-2A51-E4BB-6CE71BD7CD29}"/>
              </a:ext>
            </a:extLst>
          </p:cNvPr>
          <p:cNvSpPr>
            <a:spLocks noGrp="1"/>
          </p:cNvSpPr>
          <p:nvPr>
            <p:ph type="title"/>
          </p:nvPr>
        </p:nvSpPr>
        <p:spPr/>
        <p:txBody>
          <a:bodyPr/>
          <a:lstStyle/>
          <a:p>
            <a:r>
              <a:rPr lang="en-GB" dirty="0"/>
              <a:t> PESTEL Analysis</a:t>
            </a:r>
          </a:p>
        </p:txBody>
      </p:sp>
      <p:graphicFrame>
        <p:nvGraphicFramePr>
          <p:cNvPr id="7" name="Content Placeholder 2">
            <a:extLst>
              <a:ext uri="{FF2B5EF4-FFF2-40B4-BE49-F238E27FC236}">
                <a16:creationId xmlns:a16="http://schemas.microsoft.com/office/drawing/2014/main" id="{37580FAD-3A09-8C00-CB93-9984CE855B4A}"/>
              </a:ext>
            </a:extLst>
          </p:cNvPr>
          <p:cNvGraphicFramePr>
            <a:graphicFrameLocks noGrp="1"/>
          </p:cNvGraphicFramePr>
          <p:nvPr>
            <p:ph idx="1"/>
            <p:extLst>
              <p:ext uri="{D42A27DB-BD31-4B8C-83A1-F6EECF244321}">
                <p14:modId xmlns:p14="http://schemas.microsoft.com/office/powerpoint/2010/main" val="489227551"/>
              </p:ext>
            </p:extLst>
          </p:nvPr>
        </p:nvGraphicFramePr>
        <p:xfrm>
          <a:off x="1143000" y="2009554"/>
          <a:ext cx="9906000" cy="4024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866224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C08B20-70B7-52D0-D87B-E6DED5FFAFA5}"/>
              </a:ext>
            </a:extLst>
          </p:cNvPr>
          <p:cNvSpPr>
            <a:spLocks noGrp="1"/>
          </p:cNvSpPr>
          <p:nvPr>
            <p:ph type="title"/>
          </p:nvPr>
        </p:nvSpPr>
        <p:spPr>
          <a:xfrm>
            <a:off x="755613" y="908925"/>
            <a:ext cx="3723304" cy="4938854"/>
          </a:xfrm>
        </p:spPr>
        <p:txBody>
          <a:bodyPr>
            <a:normAutofit/>
          </a:bodyPr>
          <a:lstStyle/>
          <a:p>
            <a:r>
              <a:rPr lang="en-GB" sz="2400"/>
              <a:t>Future Policy and Management Recommendations</a:t>
            </a:r>
          </a:p>
        </p:txBody>
      </p:sp>
      <p:cxnSp>
        <p:nvCxnSpPr>
          <p:cNvPr id="11" name="Straight Connector 10">
            <a:extLst>
              <a:ext uri="{FF2B5EF4-FFF2-40B4-BE49-F238E27FC236}">
                <a16:creationId xmlns:a16="http://schemas.microsoft.com/office/drawing/2014/main" id="{4BCE8AF9-FB73-4BD9-BA50-43BF340CB0E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532336" y="0"/>
            <a:ext cx="2086972"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F1CEFB97-33B1-4F90-A6B8-EAA26EEA1E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519615" y="0"/>
            <a:ext cx="583558"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2">
            <a:extLst>
              <a:ext uri="{FF2B5EF4-FFF2-40B4-BE49-F238E27FC236}">
                <a16:creationId xmlns:a16="http://schemas.microsoft.com/office/drawing/2014/main" id="{20BA42E1-54C1-5A67-1AF4-A148F426D61F}"/>
              </a:ext>
            </a:extLst>
          </p:cNvPr>
          <p:cNvGraphicFramePr>
            <a:graphicFrameLocks noGrp="1"/>
          </p:cNvGraphicFramePr>
          <p:nvPr>
            <p:ph idx="1"/>
            <p:extLst>
              <p:ext uri="{D42A27DB-BD31-4B8C-83A1-F6EECF244321}">
                <p14:modId xmlns:p14="http://schemas.microsoft.com/office/powerpoint/2010/main" val="3366717469"/>
              </p:ext>
            </p:extLst>
          </p:nvPr>
        </p:nvGraphicFramePr>
        <p:xfrm>
          <a:off x="5869682" y="799416"/>
          <a:ext cx="5566706" cy="51797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2365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B19CD-9599-179A-9D17-15B6EEE55098}"/>
              </a:ext>
            </a:extLst>
          </p:cNvPr>
          <p:cNvSpPr>
            <a:spLocks noGrp="1"/>
          </p:cNvSpPr>
          <p:nvPr>
            <p:ph type="title"/>
          </p:nvPr>
        </p:nvSpPr>
        <p:spPr>
          <a:xfrm>
            <a:off x="1143000" y="533401"/>
            <a:ext cx="9906000" cy="1016619"/>
          </a:xfrm>
        </p:spPr>
        <p:txBody>
          <a:bodyPr/>
          <a:lstStyle/>
          <a:p>
            <a:r>
              <a:rPr lang="en-GB" dirty="0"/>
              <a:t>conclusion</a:t>
            </a:r>
          </a:p>
        </p:txBody>
      </p:sp>
      <p:graphicFrame>
        <p:nvGraphicFramePr>
          <p:cNvPr id="13" name="Content Placeholder 2">
            <a:extLst>
              <a:ext uri="{FF2B5EF4-FFF2-40B4-BE49-F238E27FC236}">
                <a16:creationId xmlns:a16="http://schemas.microsoft.com/office/drawing/2014/main" id="{18446F43-D4F1-8155-CC54-069C64F5B87F}"/>
              </a:ext>
            </a:extLst>
          </p:cNvPr>
          <p:cNvGraphicFramePr>
            <a:graphicFrameLocks noGrp="1"/>
          </p:cNvGraphicFramePr>
          <p:nvPr>
            <p:ph idx="1"/>
            <p:extLst>
              <p:ext uri="{D42A27DB-BD31-4B8C-83A1-F6EECF244321}">
                <p14:modId xmlns:p14="http://schemas.microsoft.com/office/powerpoint/2010/main" val="3708626086"/>
              </p:ext>
            </p:extLst>
          </p:nvPr>
        </p:nvGraphicFramePr>
        <p:xfrm>
          <a:off x="1143000" y="1349298"/>
          <a:ext cx="9906000" cy="48730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1007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7E73A-E571-7374-4DE2-DAC5A1B48DE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DE653A8-A0DF-FBD1-F02B-62528AB18EF3}"/>
              </a:ext>
            </a:extLst>
          </p:cNvPr>
          <p:cNvSpPr>
            <a:spLocks noGrp="1"/>
          </p:cNvSpPr>
          <p:nvPr>
            <p:ph idx="1"/>
          </p:nvPr>
        </p:nvSpPr>
        <p:spPr>
          <a:xfrm>
            <a:off x="1143000" y="1460810"/>
            <a:ext cx="9906000" cy="4573168"/>
          </a:xfrm>
        </p:spPr>
        <p:txBody>
          <a:bodyPr>
            <a:normAutofit fontScale="92500" lnSpcReduction="10000"/>
          </a:bodyPr>
          <a:lstStyle/>
          <a:p>
            <a:pPr marL="0" indent="0" algn="just">
              <a:buNone/>
            </a:pPr>
            <a:r>
              <a:rPr lang="en-GB" sz="1400" dirty="0" err="1"/>
              <a:t>Baloglu</a:t>
            </a:r>
            <a:r>
              <a:rPr lang="en-GB" sz="1400" dirty="0"/>
              <a:t>, S., &amp; </a:t>
            </a:r>
            <a:r>
              <a:rPr lang="en-GB" sz="1400" dirty="0" err="1"/>
              <a:t>Pehlivan</a:t>
            </a:r>
            <a:r>
              <a:rPr lang="en-GB" sz="1400" dirty="0"/>
              <a:t>, E. (2018). Customer loyalty trends in the hotel industry. Worldwide Hospitality and Tourism Themes, 10(6), 690-701.</a:t>
            </a:r>
          </a:p>
          <a:p>
            <a:pPr marL="0" indent="0" algn="just">
              <a:buNone/>
            </a:pPr>
            <a:r>
              <a:rPr lang="en-GB" sz="1400" dirty="0" err="1">
                <a:effectLst/>
                <a:ea typeface="Calibri" panose="020F0502020204030204" pitchFamily="34" charset="0"/>
                <a:cs typeface="Times New Roman" panose="02020603050405020304" pitchFamily="18" charset="0"/>
              </a:rPr>
              <a:t>Bilgihan</a:t>
            </a:r>
            <a:r>
              <a:rPr lang="en-GB" sz="1400" dirty="0">
                <a:effectLst/>
                <a:ea typeface="Calibri" panose="020F0502020204030204" pitchFamily="34" charset="0"/>
                <a:cs typeface="Times New Roman" panose="02020603050405020304" pitchFamily="18" charset="0"/>
              </a:rPr>
              <a:t>, A., </a:t>
            </a:r>
            <a:r>
              <a:rPr lang="en-GB" sz="1400" dirty="0" err="1">
                <a:effectLst/>
                <a:ea typeface="Calibri" panose="020F0502020204030204" pitchFamily="34" charset="0"/>
                <a:cs typeface="Times New Roman" panose="02020603050405020304" pitchFamily="18" charset="0"/>
              </a:rPr>
              <a:t>Kandampully</a:t>
            </a:r>
            <a:r>
              <a:rPr lang="en-GB" sz="1400" dirty="0">
                <a:effectLst/>
                <a:ea typeface="Calibri" panose="020F0502020204030204" pitchFamily="34" charset="0"/>
                <a:cs typeface="Times New Roman" panose="02020603050405020304" pitchFamily="18" charset="0"/>
              </a:rPr>
              <a:t>, J., &amp; Zhang, T. (2016). </a:t>
            </a:r>
            <a:r>
              <a:rPr lang="en-GB" sz="1400" i="1" dirty="0">
                <a:effectLst/>
                <a:ea typeface="Calibri" panose="020F0502020204030204" pitchFamily="34" charset="0"/>
                <a:cs typeface="Times New Roman" panose="02020603050405020304" pitchFamily="18" charset="0"/>
              </a:rPr>
              <a:t>Towards a unified customer experience in online shopping environments: Antecedents and outcomes.</a:t>
            </a:r>
            <a:r>
              <a:rPr lang="en-GB" sz="1400" dirty="0">
                <a:effectLst/>
                <a:ea typeface="Calibri" panose="020F0502020204030204" pitchFamily="34" charset="0"/>
                <a:cs typeface="Times New Roman" panose="02020603050405020304" pitchFamily="18" charset="0"/>
              </a:rPr>
              <a:t> International Journal of Quality and Service Sciences, 8(1), 102-119.</a:t>
            </a:r>
          </a:p>
          <a:p>
            <a:pPr marL="0" indent="0" algn="just">
              <a:buNone/>
            </a:pPr>
            <a:r>
              <a:rPr lang="en-GB" sz="1400" dirty="0">
                <a:effectLst/>
                <a:ea typeface="Calibri" panose="020F0502020204030204" pitchFamily="34" charset="0"/>
                <a:cs typeface="Times New Roman" panose="02020603050405020304" pitchFamily="18" charset="0"/>
              </a:rPr>
              <a:t>Choi, J., Kwon, S., &amp; Kim, M. (2021). Blockchain Technology in the Hospitality Industry. Journal of Hospitality Financial Management, 29(1), 22-33.</a:t>
            </a:r>
          </a:p>
          <a:p>
            <a:pPr marL="0" indent="0" algn="just">
              <a:buNone/>
            </a:pPr>
            <a:r>
              <a:rPr lang="en-GB" sz="1400" dirty="0">
                <a:effectLst/>
                <a:ea typeface="Calibri" panose="020F0502020204030204" pitchFamily="34" charset="0"/>
                <a:cs typeface="Times New Roman" panose="02020603050405020304" pitchFamily="18" charset="0"/>
              </a:rPr>
              <a:t>European Commission. (2020). Digital Single Market: Policies to Support Digital Transformation in Europe. Available at: https://www.ec.europa.eu/digital-single-market (Accessed: 2 May 2024).</a:t>
            </a:r>
          </a:p>
          <a:p>
            <a:pPr marL="0" indent="0" algn="just">
              <a:buNone/>
            </a:pPr>
            <a:r>
              <a:rPr lang="en-GB" sz="1400" dirty="0"/>
              <a:t>Johnson, D., Thompson, A., &amp; Smith, P. (2022). Evaluating the impact of keyless entry systems in hotel operations. Journal of Hospitality and Tourism Technology, 13(1), 54-68.</a:t>
            </a:r>
          </a:p>
          <a:p>
            <a:pPr marL="0" indent="0" algn="just">
              <a:buNone/>
            </a:pPr>
            <a:r>
              <a:rPr lang="en-GB" sz="1400" dirty="0" err="1"/>
              <a:t>Gretzel</a:t>
            </a:r>
            <a:r>
              <a:rPr lang="en-GB" sz="1400" dirty="0"/>
              <a:t>, U., </a:t>
            </a:r>
            <a:r>
              <a:rPr lang="en-GB" sz="1400" dirty="0" err="1"/>
              <a:t>Sigala</a:t>
            </a:r>
            <a:r>
              <a:rPr lang="en-GB" sz="1400" dirty="0"/>
              <a:t>, M., Xiang, Z., &amp; Koo, C. (2020). Smart tourism: foundations and developments. Electronic Markets, 30(2), 181-195.</a:t>
            </a:r>
          </a:p>
          <a:p>
            <a:pPr marL="0" indent="0" algn="just">
              <a:buNone/>
            </a:pPr>
            <a:r>
              <a:rPr lang="en-GB" sz="1400" dirty="0"/>
              <a:t>Gupta, S. and Rahman, Z. (2021). 'Technology-Driven Guest Experience and Satisfaction in Hospitality', Journal of Hospitality and Tourism Technology, 12(1), pp. 75-89.</a:t>
            </a:r>
          </a:p>
          <a:p>
            <a:pPr marL="0" indent="0" algn="just">
              <a:buNone/>
            </a:pPr>
            <a:r>
              <a:rPr lang="en-GB" sz="1400" dirty="0"/>
              <a:t>Hashimoto, A. (2019). 'Impact of Smart Technology in the Hospitality Industry', Journal of Hotel and Business Management, 8(3), pp. 109-116.</a:t>
            </a:r>
          </a:p>
          <a:p>
            <a:pPr marL="0" indent="0" algn="just">
              <a:buNone/>
            </a:pPr>
            <a:r>
              <a:rPr lang="en-GB" sz="1400" dirty="0" err="1">
                <a:effectLst/>
                <a:ea typeface="Calibri" panose="020F0502020204030204" pitchFamily="34" charset="0"/>
                <a:cs typeface="Times New Roman" panose="02020603050405020304" pitchFamily="18" charset="0"/>
              </a:rPr>
              <a:t>Kasavana</a:t>
            </a:r>
            <a:r>
              <a:rPr lang="en-GB" sz="1400" dirty="0">
                <a:effectLst/>
                <a:ea typeface="Calibri" panose="020F0502020204030204" pitchFamily="34" charset="0"/>
                <a:cs typeface="Times New Roman" panose="02020603050405020304" pitchFamily="18" charset="0"/>
              </a:rPr>
              <a:t>, M. L. (2017). The strategic integration of technology in the hospitality industry. Hospitality Management, 33, 3-10.</a:t>
            </a:r>
          </a:p>
          <a:p>
            <a:pPr marL="0" indent="0" algn="just">
              <a:buNone/>
            </a:pPr>
            <a:r>
              <a:rPr lang="en-GB" sz="1400" dirty="0">
                <a:effectLst/>
                <a:ea typeface="Calibri" panose="020F0502020204030204" pitchFamily="34" charset="0"/>
                <a:cs typeface="Times New Roman" panose="02020603050405020304" pitchFamily="18" charset="0"/>
              </a:rPr>
              <a:t>Law, R., </a:t>
            </a:r>
            <a:r>
              <a:rPr lang="en-GB" sz="1400" dirty="0" err="1">
                <a:effectLst/>
                <a:ea typeface="Calibri" panose="020F0502020204030204" pitchFamily="34" charset="0"/>
                <a:cs typeface="Times New Roman" panose="02020603050405020304" pitchFamily="18" charset="0"/>
              </a:rPr>
              <a:t>Buhalis</a:t>
            </a:r>
            <a:r>
              <a:rPr lang="en-GB" sz="1400" dirty="0">
                <a:effectLst/>
                <a:ea typeface="Calibri" panose="020F0502020204030204" pitchFamily="34" charset="0"/>
                <a:cs typeface="Times New Roman" panose="02020603050405020304" pitchFamily="18" charset="0"/>
              </a:rPr>
              <a:t>, D., &amp; </a:t>
            </a:r>
            <a:r>
              <a:rPr lang="en-GB" sz="1400" dirty="0" err="1">
                <a:effectLst/>
                <a:ea typeface="Calibri" panose="020F0502020204030204" pitchFamily="34" charset="0"/>
                <a:cs typeface="Times New Roman" panose="02020603050405020304" pitchFamily="18" charset="0"/>
              </a:rPr>
              <a:t>Cobanoglu</a:t>
            </a:r>
            <a:r>
              <a:rPr lang="en-GB" sz="1400" dirty="0">
                <a:effectLst/>
                <a:ea typeface="Calibri" panose="020F0502020204030204" pitchFamily="34" charset="0"/>
                <a:cs typeface="Times New Roman" panose="02020603050405020304" pitchFamily="18" charset="0"/>
              </a:rPr>
              <a:t>, C. (2019). Progress on information and communication technologies in hospitality and tourism. International Journal of Contemporary Hospitality Management, 31(8), 3432-3453.</a:t>
            </a:r>
          </a:p>
          <a:p>
            <a:pPr marL="0" indent="0" algn="just">
              <a:buNone/>
            </a:pPr>
            <a:r>
              <a:rPr lang="en-GB" sz="1400" dirty="0"/>
              <a:t>Singh, A., &amp; Sahay, V. (2022). Environmental Sustainability in Hospitality: Role of Smart Technologies. Environmental Management Journal, 54(2), 134-148.</a:t>
            </a:r>
          </a:p>
          <a:p>
            <a:pPr marL="0" indent="0" algn="just">
              <a:buNone/>
            </a:pPr>
            <a:r>
              <a:rPr lang="en-GB" sz="1400" dirty="0" err="1"/>
              <a:t>Thakran</a:t>
            </a:r>
            <a:r>
              <a:rPr lang="en-GB" sz="1400" dirty="0"/>
              <a:t>, K., &amp; Verma, R. (2019). The Impact of GDPR on the Hospitality Industry. Cornell Hospitality Quarterly, 60(4), 383-392.</a:t>
            </a:r>
          </a:p>
        </p:txBody>
      </p:sp>
    </p:spTree>
    <p:extLst>
      <p:ext uri="{BB962C8B-B14F-4D97-AF65-F5344CB8AC3E}">
        <p14:creationId xmlns:p14="http://schemas.microsoft.com/office/powerpoint/2010/main" val="3154827667"/>
      </p:ext>
    </p:extLst>
  </p:cSld>
  <p:clrMapOvr>
    <a:masterClrMapping/>
  </p:clrMapOvr>
</p:sld>
</file>

<file path=ppt/theme/theme1.xml><?xml version="1.0" encoding="utf-8"?>
<a:theme xmlns:a="http://schemas.openxmlformats.org/drawingml/2006/main" name="AngleLinesVTI">
  <a:themeElements>
    <a:clrScheme name="AnalogousFromDarkSeedLeftStep">
      <a:dk1>
        <a:srgbClr val="000000"/>
      </a:dk1>
      <a:lt1>
        <a:srgbClr val="FFFFFF"/>
      </a:lt1>
      <a:dk2>
        <a:srgbClr val="361E1E"/>
      </a:dk2>
      <a:lt2>
        <a:srgbClr val="E2E5E8"/>
      </a:lt2>
      <a:accent1>
        <a:srgbClr val="C98447"/>
      </a:accent1>
      <a:accent2>
        <a:srgbClr val="B73C35"/>
      </a:accent2>
      <a:accent3>
        <a:srgbClr val="C94776"/>
      </a:accent3>
      <a:accent4>
        <a:srgbClr val="B7359B"/>
      </a:accent4>
      <a:accent5>
        <a:srgbClr val="AF47C9"/>
      </a:accent5>
      <a:accent6>
        <a:srgbClr val="6735B7"/>
      </a:accent6>
      <a:hlink>
        <a:srgbClr val="BB3FBF"/>
      </a:hlink>
      <a:folHlink>
        <a:srgbClr val="7F7F7F"/>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1172</TotalTime>
  <Words>3082</Words>
  <Application>Microsoft Office PowerPoint</Application>
  <PresentationFormat>Widescreen</PresentationFormat>
  <Paragraphs>250</Paragraphs>
  <Slides>11</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Calibri</vt:lpstr>
      <vt:lpstr>Söhne</vt:lpstr>
      <vt:lpstr>Univers Condensed Light</vt:lpstr>
      <vt:lpstr>Walbaum Display Light</vt:lpstr>
      <vt:lpstr>AngleLinesVTI</vt:lpstr>
      <vt:lpstr> </vt:lpstr>
      <vt:lpstr>ABSTRACT</vt:lpstr>
      <vt:lpstr>Introduction</vt:lpstr>
      <vt:lpstr>Mobile Applications</vt:lpstr>
      <vt:lpstr>Keyless Entry Systems</vt:lpstr>
      <vt:lpstr>Personalization Technology</vt:lpstr>
      <vt:lpstr>Operational Efficiencies</vt:lpstr>
      <vt:lpstr> PESTEL Analysis</vt:lpstr>
      <vt:lpstr>Future Policy and Management Recommendations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CONTEMPORARY THEMES IN THE HOTEL AND HOSPITALITY SECTOR MODULE CODE: BMIH6001 ASSIGNMENT NAME: CONFERENCE RESEARCH PAPER LECTURER: NATALIE BRAILSFORD</dc:title>
  <dc:creator>1</dc:creator>
  <cp:lastModifiedBy>Alexandra Ghita</cp:lastModifiedBy>
  <cp:revision>1</cp:revision>
  <dcterms:created xsi:type="dcterms:W3CDTF">2024-05-22T15:03:38Z</dcterms:created>
  <dcterms:modified xsi:type="dcterms:W3CDTF">2024-05-28T08:34:39Z</dcterms:modified>
</cp:coreProperties>
</file>