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0"/>
    <p:restoredTop sz="94650"/>
  </p:normalViewPr>
  <p:slideViewPr>
    <p:cSldViewPr snapToGrid="0" snapToObjects="1">
      <p:cViewPr varScale="1">
        <p:scale>
          <a:sx n="120" d="100"/>
          <a:sy n="120" d="100"/>
        </p:scale>
        <p:origin x="256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555057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50624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69150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43707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1422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7794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37772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701136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519662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01394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73847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3D239-FB73-B941-8644-10C5B4DEF03E}" type="datetimeFigureOut">
              <a:rPr lang="en-US" smtClean="0"/>
              <a:t>3/7/22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4B415651-2C24-BD47-8989-3D5A4EC9E730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61290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health.org.uk/news-and-comment/charts-and-infographics/fairer-foundations" TargetMode="External"/><Relationship Id="rId2" Type="http://schemas.openxmlformats.org/officeDocument/2006/relationships/hyperlink" Target="http://www.mentalhealth.org.uk/sites/default/files/MHF%20Scotland%20Impacts%20of%20Lockdown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unicef.org/lac/en/impact-covid-19-mental-health-adolescents-and-youth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19E703-8DC5-DF49-948A-59DB4976126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93795" y="1041400"/>
            <a:ext cx="9144000" cy="2387600"/>
          </a:xfrm>
        </p:spPr>
        <p:txBody>
          <a:bodyPr>
            <a:noAutofit/>
          </a:bodyPr>
          <a:lstStyle/>
          <a:p>
            <a:r>
              <a:rPr lang="en-US" sz="3200" dirty="0"/>
              <a:t>An investigation between the link between Covid-19 pandemic and mental health for young people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EB85AF7F-4970-F14A-9653-E9AB7F8CEDC4}"/>
              </a:ext>
            </a:extLst>
          </p:cNvPr>
          <p:cNvSpPr txBox="1">
            <a:spLocks/>
          </p:cNvSpPr>
          <p:nvPr/>
        </p:nvSpPr>
        <p:spPr>
          <a:xfrm>
            <a:off x="2393795" y="2959538"/>
            <a:ext cx="9144000" cy="2387600"/>
          </a:xfrm>
          <a:prstGeom prst="rect">
            <a:avLst/>
          </a:prstGeom>
        </p:spPr>
        <p:txBody>
          <a:bodyPr vert="horz" lIns="91440" tIns="45720" rIns="91440" bIns="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600" b="0" i="0" kern="1200" cap="all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endParaRPr lang="en-US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BE05DD6-4CB0-6547-B7E0-6E0D968425DB}"/>
              </a:ext>
            </a:extLst>
          </p:cNvPr>
          <p:cNvSpPr txBox="1"/>
          <p:nvPr/>
        </p:nvSpPr>
        <p:spPr>
          <a:xfrm>
            <a:off x="2393795" y="3870251"/>
            <a:ext cx="9344549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University of Wales St Trinity David </a:t>
            </a:r>
          </a:p>
          <a:p>
            <a:r>
              <a:rPr lang="en-US" dirty="0"/>
              <a:t>BMHP6020</a:t>
            </a:r>
          </a:p>
          <a:p>
            <a:r>
              <a:rPr lang="en-US" dirty="0"/>
              <a:t>Independent project</a:t>
            </a:r>
          </a:p>
          <a:p>
            <a:r>
              <a:rPr lang="en-US" dirty="0"/>
              <a:t>Lecturers name: Eleni </a:t>
            </a:r>
            <a:r>
              <a:rPr lang="en-US" dirty="0" err="1"/>
              <a:t>Koutsogeorgou</a:t>
            </a:r>
            <a:endParaRPr lang="en-US" dirty="0"/>
          </a:p>
          <a:p>
            <a:r>
              <a:rPr lang="en-US" dirty="0"/>
              <a:t>Student name: Tahmid Shahriyar.</a:t>
            </a:r>
          </a:p>
        </p:txBody>
      </p:sp>
    </p:spTree>
    <p:extLst>
      <p:ext uri="{BB962C8B-B14F-4D97-AF65-F5344CB8AC3E}">
        <p14:creationId xmlns:p14="http://schemas.microsoft.com/office/powerpoint/2010/main" val="10693182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3D82F8-5717-4D42-B175-934F6E892A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93899"/>
            <a:ext cx="10515600" cy="3440113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Explore how the rules and guidelines affected young people.</a:t>
            </a:r>
          </a:p>
          <a:p>
            <a:r>
              <a:rPr lang="en-US" dirty="0"/>
              <a:t>Analyze articles of how isolation effects young people over certain time periods.</a:t>
            </a:r>
          </a:p>
          <a:p>
            <a:r>
              <a:rPr lang="en-US" dirty="0"/>
              <a:t>Evaluate literature reviews on how social distancing from family affects young people.</a:t>
            </a:r>
          </a:p>
          <a:p>
            <a:r>
              <a:rPr lang="en-US" dirty="0"/>
              <a:t>Provide recommendations on how rules and guides could have been improved during the Covid-19 pandemic.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CD4BFC4-8660-0E4B-B9A9-30C5F8B98C33}"/>
              </a:ext>
            </a:extLst>
          </p:cNvPr>
          <p:cNvSpPr txBox="1"/>
          <p:nvPr/>
        </p:nvSpPr>
        <p:spPr>
          <a:xfrm>
            <a:off x="728663" y="528638"/>
            <a:ext cx="106299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/>
              <a:t>Aims and objectives</a:t>
            </a:r>
            <a:r>
              <a:rPr lang="en-US" dirty="0"/>
              <a:t>:</a:t>
            </a:r>
          </a:p>
        </p:txBody>
      </p:sp>
    </p:spTree>
    <p:extLst>
      <p:ext uri="{BB962C8B-B14F-4D97-AF65-F5344CB8AC3E}">
        <p14:creationId xmlns:p14="http://schemas.microsoft.com/office/powerpoint/2010/main" val="1603186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4A1103-1691-7F46-8D92-E1F87200E9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Background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CB40FE-2B0E-0245-B48A-73E7B5B526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During the Covid-19 Pandemic many people had a serious lifestyle change.</a:t>
            </a:r>
          </a:p>
          <a:p>
            <a:r>
              <a:rPr lang="en-US" dirty="0"/>
              <a:t>Young people had quarantine, isolate and observe social distancing.</a:t>
            </a:r>
          </a:p>
          <a:p>
            <a:r>
              <a:rPr lang="en-US" dirty="0"/>
              <a:t>Young people could not go out how they normally could and do their normal daily activity's.</a:t>
            </a:r>
          </a:p>
          <a:p>
            <a:r>
              <a:rPr lang="en-US" dirty="0"/>
              <a:t>All these changes had adverse affect on young people's mental health</a:t>
            </a:r>
          </a:p>
        </p:txBody>
      </p:sp>
    </p:spTree>
    <p:extLst>
      <p:ext uri="{BB962C8B-B14F-4D97-AF65-F5344CB8AC3E}">
        <p14:creationId xmlns:p14="http://schemas.microsoft.com/office/powerpoint/2010/main" val="40613982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938BF8-7696-BC4F-AC99-BC252E628A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5EF4C-9119-494F-B3EF-52BF2ADBB1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Secondary Data (existing study's)</a:t>
            </a:r>
          </a:p>
          <a:p>
            <a:r>
              <a:rPr lang="en-US" dirty="0"/>
              <a:t>Literature reviews</a:t>
            </a:r>
          </a:p>
          <a:p>
            <a:r>
              <a:rPr lang="en-US" dirty="0"/>
              <a:t>Combination of qualitive </a:t>
            </a:r>
            <a:r>
              <a:rPr lang="en-US" dirty="0" err="1"/>
              <a:t>aata</a:t>
            </a:r>
            <a:r>
              <a:rPr lang="en-US" dirty="0"/>
              <a:t> and </a:t>
            </a:r>
            <a:r>
              <a:rPr lang="en-GB" dirty="0"/>
              <a:t>quantitative</a:t>
            </a:r>
            <a:r>
              <a:rPr lang="en-US" dirty="0"/>
              <a:t> data.</a:t>
            </a:r>
          </a:p>
          <a:p>
            <a:r>
              <a:rPr lang="en-US" dirty="0"/>
              <a:t>Exclude data outside of UK</a:t>
            </a:r>
          </a:p>
          <a:p>
            <a:r>
              <a:rPr lang="en-US" dirty="0"/>
              <a:t>Focus on children ages between 12-18</a:t>
            </a:r>
          </a:p>
          <a:p>
            <a:pPr marL="0" indent="0">
              <a:buNone/>
            </a:pPr>
            <a:r>
              <a:rPr lang="en-US" u="sng" dirty="0"/>
              <a:t>Keywords</a:t>
            </a:r>
          </a:p>
          <a:p>
            <a:pPr marL="0" indent="0">
              <a:buNone/>
            </a:pPr>
            <a:r>
              <a:rPr lang="en-US" dirty="0"/>
              <a:t>Social Distancing, Isolation, loneliness, young people.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045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369591-1B75-CA49-AC77-9019BC3F9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F46EDE-789D-A445-8094-39424C7A752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University Library</a:t>
            </a:r>
          </a:p>
          <a:p>
            <a:r>
              <a:rPr lang="en-US" dirty="0"/>
              <a:t>Google Scholar </a:t>
            </a:r>
          </a:p>
          <a:p>
            <a:r>
              <a:rPr lang="en-US" dirty="0"/>
              <a:t>PubMed</a:t>
            </a:r>
          </a:p>
          <a:p>
            <a:r>
              <a:rPr lang="en-US" dirty="0"/>
              <a:t>Published reviews</a:t>
            </a:r>
          </a:p>
        </p:txBody>
      </p:sp>
    </p:spTree>
    <p:extLst>
      <p:ext uri="{BB962C8B-B14F-4D97-AF65-F5344CB8AC3E}">
        <p14:creationId xmlns:p14="http://schemas.microsoft.com/office/powerpoint/2010/main" val="29496219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EE33B-2934-9541-9D7D-F5FBAD2F1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Timescale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9CEF25-6A86-D849-B2F1-42C3E8BD7E0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Introduction 19/03/21</a:t>
            </a:r>
          </a:p>
          <a:p>
            <a:r>
              <a:rPr lang="en-US" dirty="0"/>
              <a:t>Background 24/03/21</a:t>
            </a:r>
          </a:p>
          <a:p>
            <a:r>
              <a:rPr lang="en-US" dirty="0"/>
              <a:t>Methods 28/03/21</a:t>
            </a:r>
          </a:p>
          <a:p>
            <a:r>
              <a:rPr lang="en-US" dirty="0"/>
              <a:t>Discussion and results 1/04/21</a:t>
            </a:r>
          </a:p>
          <a:p>
            <a:r>
              <a:rPr lang="en-US" dirty="0"/>
              <a:t>Recommendations 7/04/21</a:t>
            </a:r>
          </a:p>
          <a:p>
            <a:r>
              <a:rPr lang="en-US" dirty="0"/>
              <a:t>Conclusion14/04/21</a:t>
            </a:r>
          </a:p>
          <a:p>
            <a:r>
              <a:rPr lang="en-US" dirty="0"/>
              <a:t>References 21/04/21</a:t>
            </a:r>
          </a:p>
        </p:txBody>
      </p:sp>
    </p:spTree>
    <p:extLst>
      <p:ext uri="{BB962C8B-B14F-4D97-AF65-F5344CB8AC3E}">
        <p14:creationId xmlns:p14="http://schemas.microsoft.com/office/powerpoint/2010/main" val="17374154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C2ADE9-7DE8-2941-B046-ED3A7D0201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3431"/>
            <a:ext cx="12397154" cy="555426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800" dirty="0"/>
              <a:t>Robyn Millar et al (2020) </a:t>
            </a:r>
            <a:r>
              <a:rPr lang="en-US" sz="1800" i="1" dirty="0"/>
              <a:t>Impacts of lockdown on the mental health and welling of children and young people </a:t>
            </a:r>
            <a:r>
              <a:rPr lang="en-US" sz="1800" dirty="0"/>
              <a:t>(Online)</a:t>
            </a:r>
          </a:p>
          <a:p>
            <a:pPr marL="0" indent="0">
              <a:buNone/>
            </a:pPr>
            <a:r>
              <a:rPr lang="en-US" sz="1800" dirty="0"/>
              <a:t>Available from:</a:t>
            </a:r>
          </a:p>
          <a:p>
            <a:pPr marL="0" indent="0">
              <a:buNone/>
            </a:pPr>
            <a:r>
              <a:rPr lang="en-US" sz="1800" dirty="0">
                <a:hlinkClick r:id="rId2"/>
              </a:rPr>
              <a:t>www.mentalhealth.org.uk/sites/default/files/MHF%20Scotland%20Impacts%20of%20Lockdown.pdf</a:t>
            </a: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r>
              <a:rPr lang="en-US" sz="1800" dirty="0"/>
              <a:t>The Health Foundation (2021) How the pandemic affected young people's mental health? (Online)</a:t>
            </a:r>
          </a:p>
          <a:p>
            <a:pPr marL="0" indent="0">
              <a:buNone/>
            </a:pPr>
            <a:r>
              <a:rPr lang="en-US" sz="1800" dirty="0"/>
              <a:t>Available from:</a:t>
            </a:r>
          </a:p>
          <a:p>
            <a:pPr marL="0" indent="0">
              <a:buNone/>
            </a:pPr>
            <a:r>
              <a:rPr lang="en-US" sz="1800" dirty="0">
                <a:hlinkClick r:id="rId3"/>
              </a:rPr>
              <a:t>https://www.health.org.uk/news-and-comment/charts-and-infographics/fairer-foundations</a:t>
            </a:r>
            <a:endParaRPr lang="en-US" sz="1800" dirty="0"/>
          </a:p>
          <a:p>
            <a:pPr marL="0" indent="0">
              <a:buNone/>
            </a:pPr>
            <a:br>
              <a:rPr lang="en-US" sz="1800" dirty="0"/>
            </a:br>
            <a:r>
              <a:rPr lang="en-US" sz="1800" dirty="0"/>
              <a:t>UNICEF (2020) The impact of Covid-19 on the mental health of adolescents and youth (Online)</a:t>
            </a:r>
          </a:p>
          <a:p>
            <a:pPr marL="0" indent="0">
              <a:buNone/>
            </a:pPr>
            <a:r>
              <a:rPr lang="en-US" sz="1800" dirty="0"/>
              <a:t>Available from:</a:t>
            </a:r>
          </a:p>
          <a:p>
            <a:pPr marL="0" indent="0">
              <a:buNone/>
            </a:pPr>
            <a:r>
              <a:rPr lang="en-US" sz="1800" dirty="0">
                <a:hlinkClick r:id="rId4"/>
              </a:rPr>
              <a:t>https://www.unicef.org/lac/en/impact-covid-19-mental-health-adolescents-and-youth</a:t>
            </a:r>
            <a:endParaRPr lang="en-US" sz="1800" dirty="0"/>
          </a:p>
          <a:p>
            <a:pPr marL="0" indent="0">
              <a:buNone/>
            </a:pPr>
            <a:endParaRPr lang="en-US" sz="1800" dirty="0"/>
          </a:p>
          <a:p>
            <a:pPr marL="0" indent="0">
              <a:buNone/>
            </a:pPr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1356701912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{AA9FF212-E09A-9649-B218-9693EE72F420}tf10001119_mac</Template>
  <TotalTime>45</TotalTime>
  <Words>329</Words>
  <Application>Microsoft Macintosh PowerPoint</Application>
  <PresentationFormat>Widescreen</PresentationFormat>
  <Paragraphs>48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Arial</vt:lpstr>
      <vt:lpstr>Gill Sans MT</vt:lpstr>
      <vt:lpstr>Gallery</vt:lpstr>
      <vt:lpstr>An investigation between the link between Covid-19 pandemic and mental health for young people</vt:lpstr>
      <vt:lpstr>PowerPoint Presentation</vt:lpstr>
      <vt:lpstr>Background</vt:lpstr>
      <vt:lpstr>Methods</vt:lpstr>
      <vt:lpstr>Resources</vt:lpstr>
      <vt:lpstr>Timescale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 investigation between the link between Covid-19 pandemic and mental health for young people</dc:title>
  <dc:creator>Tahmid Shahriyar (1905209)</dc:creator>
  <cp:lastModifiedBy>Tahmid Shahriyar (1905209)</cp:lastModifiedBy>
  <cp:revision>1</cp:revision>
  <dcterms:created xsi:type="dcterms:W3CDTF">2022-03-07T09:12:45Z</dcterms:created>
  <dcterms:modified xsi:type="dcterms:W3CDTF">2022-03-07T09:58:33Z</dcterms:modified>
</cp:coreProperties>
</file>