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32"/>
  </p:notesMasterIdLst>
  <p:sldIdLst>
    <p:sldId id="257" r:id="rId6"/>
    <p:sldId id="348" r:id="rId7"/>
    <p:sldId id="454" r:id="rId8"/>
    <p:sldId id="447" r:id="rId9"/>
    <p:sldId id="389" r:id="rId10"/>
    <p:sldId id="428" r:id="rId11"/>
    <p:sldId id="439" r:id="rId12"/>
    <p:sldId id="453" r:id="rId13"/>
    <p:sldId id="426" r:id="rId14"/>
    <p:sldId id="435" r:id="rId15"/>
    <p:sldId id="440" r:id="rId16"/>
    <p:sldId id="441" r:id="rId17"/>
    <p:sldId id="430" r:id="rId18"/>
    <p:sldId id="436" r:id="rId19"/>
    <p:sldId id="437" r:id="rId20"/>
    <p:sldId id="442" r:id="rId21"/>
    <p:sldId id="443" r:id="rId22"/>
    <p:sldId id="444" r:id="rId23"/>
    <p:sldId id="446" r:id="rId24"/>
    <p:sldId id="445" r:id="rId25"/>
    <p:sldId id="432" r:id="rId26"/>
    <p:sldId id="434" r:id="rId27"/>
    <p:sldId id="450" r:id="rId28"/>
    <p:sldId id="448" r:id="rId29"/>
    <p:sldId id="456" r:id="rId30"/>
    <p:sldId id="452" r:id="rId31"/>
  </p:sldIdLst>
  <p:sldSz cx="12192000" cy="6858000"/>
  <p:notesSz cx="12192000" cy="6858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99"/>
    <a:srgbClr val="8DC752"/>
    <a:srgbClr val="252F53"/>
    <a:srgbClr val="04040B"/>
    <a:srgbClr val="12A3C9"/>
    <a:srgbClr val="FFFFFF"/>
    <a:srgbClr val="F7F7F7"/>
    <a:srgbClr val="FCFCFD"/>
    <a:srgbClr val="66C0DD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A8FD85-E331-4C5D-A603-E1E0C0837899}" v="400" dt="2026-03-11T16:59:53.673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92" autoAdjust="0"/>
    <p:restoredTop sz="94660"/>
  </p:normalViewPr>
  <p:slideViewPr>
    <p:cSldViewPr>
      <p:cViewPr>
        <p:scale>
          <a:sx n="82" d="100"/>
          <a:sy n="82" d="100"/>
        </p:scale>
        <p:origin x="762" y="384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2046"/>
    </p:cViewPr>
  </p:sorterViewPr>
  <p:notesViewPr>
    <p:cSldViewPr>
      <p:cViewPr varScale="1">
        <p:scale>
          <a:sx n="112" d="100"/>
          <a:sy n="112" d="100"/>
        </p:scale>
        <p:origin x="3270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microsoft.com/office/2015/10/relationships/revisionInfo" Target="revisionInfo.xml"/><Relationship Id="rId21" Type="http://schemas.openxmlformats.org/officeDocument/2006/relationships/slide" Target="slides/slide16.xml"/><Relationship Id="rId34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gs" Target="tags/tag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custSel addSld delSld modSld sldOrd">
      <pc:chgData name="Simona Ferraraccio" userId="c9694aeb-2f50-401b-8abf-67f8a7106701" providerId="ADAL" clId="{728671C3-614E-440E-8F04-5DA1EFA065FD}" dt="2026-03-11T17:08:19.679" v="2707" actId="20577"/>
      <pc:docMkLst>
        <pc:docMk/>
      </pc:docMkLst>
      <pc:sldChg chg="addSp delSp modSp mod">
        <pc:chgData name="Simona Ferraraccio" userId="c9694aeb-2f50-401b-8abf-67f8a7106701" providerId="ADAL" clId="{728671C3-614E-440E-8F04-5DA1EFA065FD}" dt="2026-03-11T09:39:42.378" v="989" actId="14100"/>
        <pc:sldMkLst>
          <pc:docMk/>
          <pc:sldMk cId="0" sldId="257"/>
        </pc:sldMkLst>
        <pc:spChg chg="add mod">
          <ac:chgData name="Simona Ferraraccio" userId="c9694aeb-2f50-401b-8abf-67f8a7106701" providerId="ADAL" clId="{728671C3-614E-440E-8F04-5DA1EFA065FD}" dt="2026-03-09T16:28:47.449" v="38" actId="1076"/>
          <ac:spMkLst>
            <pc:docMk/>
            <pc:sldMk cId="0" sldId="257"/>
            <ac:spMk id="2" creationId="{72CDF173-76C2-3882-5486-E5CC4C8575BA}"/>
          </ac:spMkLst>
        </pc:spChg>
        <pc:spChg chg="mod">
          <ac:chgData name="Simona Ferraraccio" userId="c9694aeb-2f50-401b-8abf-67f8a7106701" providerId="ADAL" clId="{728671C3-614E-440E-8F04-5DA1EFA065FD}" dt="2026-03-11T09:39:42.378" v="989" actId="14100"/>
          <ac:spMkLst>
            <pc:docMk/>
            <pc:sldMk cId="0" sldId="257"/>
            <ac:spMk id="4" creationId="{229A07CB-6116-47BA-9DD5-3552D5EA1B38}"/>
          </ac:spMkLst>
        </pc:spChg>
        <pc:picChg chg="mod">
          <ac:chgData name="Simona Ferraraccio" userId="c9694aeb-2f50-401b-8abf-67f8a7106701" providerId="ADAL" clId="{728671C3-614E-440E-8F04-5DA1EFA065FD}" dt="2026-03-09T16:24:18.682" v="2" actId="1036"/>
          <ac:picMkLst>
            <pc:docMk/>
            <pc:sldMk cId="0" sldId="257"/>
            <ac:picMk id="6" creationId="{A8EDEE59-F983-447C-9E79-CC4EBA45BB69}"/>
          </ac:picMkLst>
        </pc:picChg>
      </pc:sldChg>
      <pc:sldChg chg="addSp modSp mod">
        <pc:chgData name="Simona Ferraraccio" userId="c9694aeb-2f50-401b-8abf-67f8a7106701" providerId="ADAL" clId="{728671C3-614E-440E-8F04-5DA1EFA065FD}" dt="2026-03-09T17:26:05.898" v="47" actId="1076"/>
        <pc:sldMkLst>
          <pc:docMk/>
          <pc:sldMk cId="23739126" sldId="348"/>
        </pc:sldMkLst>
        <pc:spChg chg="mod">
          <ac:chgData name="Simona Ferraraccio" userId="c9694aeb-2f50-401b-8abf-67f8a7106701" providerId="ADAL" clId="{728671C3-614E-440E-8F04-5DA1EFA065FD}" dt="2026-03-09T17:26:05.898" v="47" actId="1076"/>
          <ac:spMkLst>
            <pc:docMk/>
            <pc:sldMk cId="23739126" sldId="348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9T17:26:02.997" v="46" actId="1076"/>
          <ac:spMkLst>
            <pc:docMk/>
            <pc:sldMk cId="23739126" sldId="348"/>
            <ac:spMk id="3" creationId="{00000000-0000-0000-0000-000000000000}"/>
          </ac:spMkLst>
        </pc:spChg>
        <pc:picChg chg="add mod">
          <ac:chgData name="Simona Ferraraccio" userId="c9694aeb-2f50-401b-8abf-67f8a7106701" providerId="ADAL" clId="{728671C3-614E-440E-8F04-5DA1EFA065FD}" dt="2026-03-09T17:05:46.972" v="39"/>
          <ac:picMkLst>
            <pc:docMk/>
            <pc:sldMk cId="23739126" sldId="348"/>
            <ac:picMk id="8" creationId="{1F1F7A8D-021D-60EF-9510-056CFE091D1D}"/>
          </ac:picMkLst>
        </pc:picChg>
      </pc:sldChg>
      <pc:sldChg chg="addSp delSp modSp mod ord modAnim">
        <pc:chgData name="Simona Ferraraccio" userId="c9694aeb-2f50-401b-8abf-67f8a7106701" providerId="ADAL" clId="{728671C3-614E-440E-8F04-5DA1EFA065FD}" dt="2026-03-11T11:11:09.820" v="1085" actId="1076"/>
        <pc:sldMkLst>
          <pc:docMk/>
          <pc:sldMk cId="3510380646" sldId="389"/>
        </pc:sldMkLst>
        <pc:spChg chg="mod">
          <ac:chgData name="Simona Ferraraccio" userId="c9694aeb-2f50-401b-8abf-67f8a7106701" providerId="ADAL" clId="{728671C3-614E-440E-8F04-5DA1EFA065FD}" dt="2026-03-10T11:12:49.422" v="360" actId="1076"/>
          <ac:spMkLst>
            <pc:docMk/>
            <pc:sldMk cId="3510380646" sldId="389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0T11:17:48.173" v="392" actId="14100"/>
          <ac:spMkLst>
            <pc:docMk/>
            <pc:sldMk cId="3510380646" sldId="389"/>
            <ac:spMk id="3" creationId="{00000000-0000-0000-0000-000000000000}"/>
          </ac:spMkLst>
        </pc:spChg>
        <pc:spChg chg="add del mod">
          <ac:chgData name="Simona Ferraraccio" userId="c9694aeb-2f50-401b-8abf-67f8a7106701" providerId="ADAL" clId="{728671C3-614E-440E-8F04-5DA1EFA065FD}" dt="2026-03-10T11:12:46.671" v="359" actId="478"/>
          <ac:spMkLst>
            <pc:docMk/>
            <pc:sldMk cId="3510380646" sldId="389"/>
            <ac:spMk id="9" creationId="{A9180F7C-F4B8-2BD3-525E-64CC8B5D9164}"/>
          </ac:spMkLst>
        </pc:spChg>
        <pc:spChg chg="add mod">
          <ac:chgData name="Simona Ferraraccio" userId="c9694aeb-2f50-401b-8abf-67f8a7106701" providerId="ADAL" clId="{728671C3-614E-440E-8F04-5DA1EFA065FD}" dt="2026-03-11T11:10:28.285" v="1063" actId="1076"/>
          <ac:spMkLst>
            <pc:docMk/>
            <pc:sldMk cId="3510380646" sldId="389"/>
            <ac:spMk id="12" creationId="{92C339F0-7387-B73C-D919-3BBE41E5611E}"/>
          </ac:spMkLst>
        </pc:spChg>
        <pc:spChg chg="add mod">
          <ac:chgData name="Simona Ferraraccio" userId="c9694aeb-2f50-401b-8abf-67f8a7106701" providerId="ADAL" clId="{728671C3-614E-440E-8F04-5DA1EFA065FD}" dt="2026-03-11T11:11:09.820" v="1085" actId="1076"/>
          <ac:spMkLst>
            <pc:docMk/>
            <pc:sldMk cId="3510380646" sldId="389"/>
            <ac:spMk id="13" creationId="{645633B1-D00A-A4C2-8F1E-BB4217354248}"/>
          </ac:spMkLst>
        </pc:spChg>
        <pc:picChg chg="add mod">
          <ac:chgData name="Simona Ferraraccio" userId="c9694aeb-2f50-401b-8abf-67f8a7106701" providerId="ADAL" clId="{728671C3-614E-440E-8F04-5DA1EFA065FD}" dt="2026-03-10T11:17:42.037" v="390" actId="1076"/>
          <ac:picMkLst>
            <pc:docMk/>
            <pc:sldMk cId="3510380646" sldId="389"/>
            <ac:picMk id="10" creationId="{2B8B03A6-42D9-D0DF-2DA0-F04F6F7BBD1D}"/>
          </ac:picMkLst>
        </pc:picChg>
      </pc:sldChg>
      <pc:sldChg chg="addSp modSp mod ord modAnim">
        <pc:chgData name="Simona Ferraraccio" userId="c9694aeb-2f50-401b-8abf-67f8a7106701" providerId="ADAL" clId="{728671C3-614E-440E-8F04-5DA1EFA065FD}" dt="2026-03-11T11:30:59.123" v="1505" actId="313"/>
        <pc:sldMkLst>
          <pc:docMk/>
          <pc:sldMk cId="987311577" sldId="426"/>
        </pc:sldMkLst>
        <pc:spChg chg="mod">
          <ac:chgData name="Simona Ferraraccio" userId="c9694aeb-2f50-401b-8abf-67f8a7106701" providerId="ADAL" clId="{728671C3-614E-440E-8F04-5DA1EFA065FD}" dt="2026-03-11T11:22:07.767" v="1328" actId="1076"/>
          <ac:spMkLst>
            <pc:docMk/>
            <pc:sldMk cId="987311577" sldId="426"/>
            <ac:spMk id="2" creationId="{00000000-0000-0000-0000-000000000000}"/>
          </ac:spMkLst>
        </pc:spChg>
        <pc:spChg chg="add mod">
          <ac:chgData name="Simona Ferraraccio" userId="c9694aeb-2f50-401b-8abf-67f8a7106701" providerId="ADAL" clId="{728671C3-614E-440E-8F04-5DA1EFA065FD}" dt="2026-03-11T11:26:59.090" v="1352" actId="207"/>
          <ac:spMkLst>
            <pc:docMk/>
            <pc:sldMk cId="987311577" sldId="426"/>
            <ac:spMk id="7" creationId="{9996E80C-2409-8191-2B16-43D1E7FD07E4}"/>
          </ac:spMkLst>
        </pc:spChg>
        <pc:spChg chg="add mod ord">
          <ac:chgData name="Simona Ferraraccio" userId="c9694aeb-2f50-401b-8abf-67f8a7106701" providerId="ADAL" clId="{728671C3-614E-440E-8F04-5DA1EFA065FD}" dt="2026-03-11T11:28:57.720" v="1436" actId="171"/>
          <ac:spMkLst>
            <pc:docMk/>
            <pc:sldMk cId="987311577" sldId="426"/>
            <ac:spMk id="9" creationId="{D96B19D2-CBE7-64C6-D431-73F31BE970A1}"/>
          </ac:spMkLst>
        </pc:spChg>
        <pc:spChg chg="add mod">
          <ac:chgData name="Simona Ferraraccio" userId="c9694aeb-2f50-401b-8abf-67f8a7106701" providerId="ADAL" clId="{728671C3-614E-440E-8F04-5DA1EFA065FD}" dt="2026-03-11T11:28:21.559" v="1421" actId="207"/>
          <ac:spMkLst>
            <pc:docMk/>
            <pc:sldMk cId="987311577" sldId="426"/>
            <ac:spMk id="10" creationId="{8DD1768B-434C-7854-F649-0942C04A4F20}"/>
          </ac:spMkLst>
        </pc:spChg>
        <pc:spChg chg="add mod ord">
          <ac:chgData name="Simona Ferraraccio" userId="c9694aeb-2f50-401b-8abf-67f8a7106701" providerId="ADAL" clId="{728671C3-614E-440E-8F04-5DA1EFA065FD}" dt="2026-03-11T11:28:57.720" v="1436" actId="171"/>
          <ac:spMkLst>
            <pc:docMk/>
            <pc:sldMk cId="987311577" sldId="426"/>
            <ac:spMk id="11" creationId="{65297198-20D5-BBD4-F752-5E726BDA236F}"/>
          </ac:spMkLst>
        </pc:spChg>
        <pc:spChg chg="add mod ord">
          <ac:chgData name="Simona Ferraraccio" userId="c9694aeb-2f50-401b-8abf-67f8a7106701" providerId="ADAL" clId="{728671C3-614E-440E-8F04-5DA1EFA065FD}" dt="2026-03-11T11:28:57.720" v="1436" actId="171"/>
          <ac:spMkLst>
            <pc:docMk/>
            <pc:sldMk cId="987311577" sldId="426"/>
            <ac:spMk id="12" creationId="{FE3B16A0-3086-AEE2-F97C-0FE7C43CF202}"/>
          </ac:spMkLst>
        </pc:spChg>
        <pc:spChg chg="add mod">
          <ac:chgData name="Simona Ferraraccio" userId="c9694aeb-2f50-401b-8abf-67f8a7106701" providerId="ADAL" clId="{728671C3-614E-440E-8F04-5DA1EFA065FD}" dt="2026-03-11T11:30:59.123" v="1505" actId="313"/>
          <ac:spMkLst>
            <pc:docMk/>
            <pc:sldMk cId="987311577" sldId="426"/>
            <ac:spMk id="13" creationId="{98F48AFC-19E8-5080-B8A0-2D94C6627F46}"/>
          </ac:spMkLst>
        </pc:spChg>
        <pc:graphicFrameChg chg="mod ord">
          <ac:chgData name="Simona Ferraraccio" userId="c9694aeb-2f50-401b-8abf-67f8a7106701" providerId="ADAL" clId="{728671C3-614E-440E-8F04-5DA1EFA065FD}" dt="2026-03-11T11:28:30.383" v="1422" actId="167"/>
          <ac:graphicFrameMkLst>
            <pc:docMk/>
            <pc:sldMk cId="987311577" sldId="426"/>
            <ac:graphicFrameMk id="8" creationId="{C702A1CF-4C27-0EF2-A3B3-D1ABE73BA90B}"/>
          </ac:graphicFrameMkLst>
        </pc:graphicFrameChg>
      </pc:sldChg>
      <pc:sldChg chg="del">
        <pc:chgData name="Simona Ferraraccio" userId="c9694aeb-2f50-401b-8abf-67f8a7106701" providerId="ADAL" clId="{728671C3-614E-440E-8F04-5DA1EFA065FD}" dt="2026-03-10T12:07:29.477" v="608" actId="47"/>
        <pc:sldMkLst>
          <pc:docMk/>
          <pc:sldMk cId="3779516012" sldId="427"/>
        </pc:sldMkLst>
      </pc:sldChg>
      <pc:sldChg chg="addSp modSp mod ord setBg modAnim">
        <pc:chgData name="Simona Ferraraccio" userId="c9694aeb-2f50-401b-8abf-67f8a7106701" providerId="ADAL" clId="{728671C3-614E-440E-8F04-5DA1EFA065FD}" dt="2026-03-11T13:42:23.557" v="2515"/>
        <pc:sldMkLst>
          <pc:docMk/>
          <pc:sldMk cId="381750914" sldId="428"/>
        </pc:sldMkLst>
        <pc:spChg chg="mod">
          <ac:chgData name="Simona Ferraraccio" userId="c9694aeb-2f50-401b-8abf-67f8a7106701" providerId="ADAL" clId="{728671C3-614E-440E-8F04-5DA1EFA065FD}" dt="2026-03-10T12:06:59.678" v="578" actId="121"/>
          <ac:spMkLst>
            <pc:docMk/>
            <pc:sldMk cId="381750914" sldId="428"/>
            <ac:spMk id="2" creationId="{00000000-0000-0000-0000-000000000000}"/>
          </ac:spMkLst>
        </pc:spChg>
        <pc:spChg chg="add mod">
          <ac:chgData name="Simona Ferraraccio" userId="c9694aeb-2f50-401b-8abf-67f8a7106701" providerId="ADAL" clId="{728671C3-614E-440E-8F04-5DA1EFA065FD}" dt="2026-03-10T12:07:08.463" v="580" actId="1076"/>
          <ac:spMkLst>
            <pc:docMk/>
            <pc:sldMk cId="381750914" sldId="428"/>
            <ac:spMk id="12" creationId="{BC36F608-90AB-9F18-7553-3F1B0FED0A83}"/>
          </ac:spMkLst>
        </pc:spChg>
        <pc:spChg chg="add mod">
          <ac:chgData name="Simona Ferraraccio" userId="c9694aeb-2f50-401b-8abf-67f8a7106701" providerId="ADAL" clId="{728671C3-614E-440E-8F04-5DA1EFA065FD}" dt="2026-03-10T12:07:16.772" v="597" actId="1037"/>
          <ac:spMkLst>
            <pc:docMk/>
            <pc:sldMk cId="381750914" sldId="428"/>
            <ac:spMk id="14" creationId="{F1969B9C-1630-1262-261F-6C1B9446702E}"/>
          </ac:spMkLst>
        </pc:spChg>
        <pc:spChg chg="add mod">
          <ac:chgData name="Simona Ferraraccio" userId="c9694aeb-2f50-401b-8abf-67f8a7106701" providerId="ADAL" clId="{728671C3-614E-440E-8F04-5DA1EFA065FD}" dt="2026-03-11T13:41:54.065" v="2513" actId="20577"/>
          <ac:spMkLst>
            <pc:docMk/>
            <pc:sldMk cId="381750914" sldId="428"/>
            <ac:spMk id="16" creationId="{B8136E9C-73D1-E122-5D24-87140916001E}"/>
          </ac:spMkLst>
        </pc:spChg>
        <pc:graphicFrameChg chg="add mod modGraphic">
          <ac:chgData name="Simona Ferraraccio" userId="c9694aeb-2f50-401b-8abf-67f8a7106701" providerId="ADAL" clId="{728671C3-614E-440E-8F04-5DA1EFA065FD}" dt="2026-03-10T12:07:16.772" v="597" actId="1037"/>
          <ac:graphicFrameMkLst>
            <pc:docMk/>
            <pc:sldMk cId="381750914" sldId="428"/>
            <ac:graphicFrameMk id="15" creationId="{23822720-406D-9B2E-9ECF-130F510B8363}"/>
          </ac:graphicFrameMkLst>
        </pc:graphicFrameChg>
        <pc:graphicFrameChg chg="add mod modGraphic">
          <ac:chgData name="Simona Ferraraccio" userId="c9694aeb-2f50-401b-8abf-67f8a7106701" providerId="ADAL" clId="{728671C3-614E-440E-8F04-5DA1EFA065FD}" dt="2026-03-10T12:07:22.715" v="606" actId="1038"/>
          <ac:graphicFrameMkLst>
            <pc:docMk/>
            <pc:sldMk cId="381750914" sldId="428"/>
            <ac:graphicFrameMk id="17" creationId="{F1E7FC3A-AF1D-3672-CDFF-2CCEAC2CE5BF}"/>
          </ac:graphicFrameMkLst>
        </pc:graphicFrameChg>
        <pc:picChg chg="mod">
          <ac:chgData name="Simona Ferraraccio" userId="c9694aeb-2f50-401b-8abf-67f8a7106701" providerId="ADAL" clId="{728671C3-614E-440E-8F04-5DA1EFA065FD}" dt="2026-03-10T11:59:19.349" v="495" actId="1076"/>
          <ac:picMkLst>
            <pc:docMk/>
            <pc:sldMk cId="381750914" sldId="428"/>
            <ac:picMk id="6" creationId="{76EC761D-B83D-CB38-5450-634CFB9FA203}"/>
          </ac:picMkLst>
        </pc:picChg>
        <pc:picChg chg="mod">
          <ac:chgData name="Simona Ferraraccio" userId="c9694aeb-2f50-401b-8abf-67f8a7106701" providerId="ADAL" clId="{728671C3-614E-440E-8F04-5DA1EFA065FD}" dt="2026-03-10T11:59:31.689" v="497" actId="1076"/>
          <ac:picMkLst>
            <pc:docMk/>
            <pc:sldMk cId="381750914" sldId="428"/>
            <ac:picMk id="8" creationId="{510ABA06-0BBC-CCFF-42AC-63AFD7A23DC0}"/>
          </ac:picMkLst>
        </pc:picChg>
        <pc:picChg chg="mod">
          <ac:chgData name="Simona Ferraraccio" userId="c9694aeb-2f50-401b-8abf-67f8a7106701" providerId="ADAL" clId="{728671C3-614E-440E-8F04-5DA1EFA065FD}" dt="2026-03-10T11:59:26.252" v="496" actId="1076"/>
          <ac:picMkLst>
            <pc:docMk/>
            <pc:sldMk cId="381750914" sldId="428"/>
            <ac:picMk id="9" creationId="{ADB4929C-FC1B-BFFB-B15D-E254CF68378E}"/>
          </ac:picMkLst>
        </pc:picChg>
        <pc:picChg chg="mod">
          <ac:chgData name="Simona Ferraraccio" userId="c9694aeb-2f50-401b-8abf-67f8a7106701" providerId="ADAL" clId="{728671C3-614E-440E-8F04-5DA1EFA065FD}" dt="2026-03-10T11:59:37.412" v="499" actId="1076"/>
          <ac:picMkLst>
            <pc:docMk/>
            <pc:sldMk cId="381750914" sldId="428"/>
            <ac:picMk id="10" creationId="{85535C96-C7AD-622A-D697-A211563673BF}"/>
          </ac:picMkLst>
        </pc:picChg>
        <pc:picChg chg="mod">
          <ac:chgData name="Simona Ferraraccio" userId="c9694aeb-2f50-401b-8abf-67f8a7106701" providerId="ADAL" clId="{728671C3-614E-440E-8F04-5DA1EFA065FD}" dt="2026-03-10T11:59:39.285" v="500" actId="1076"/>
          <ac:picMkLst>
            <pc:docMk/>
            <pc:sldMk cId="381750914" sldId="428"/>
            <ac:picMk id="11" creationId="{8887DEC8-DD6E-F8E7-E6CA-0E35FC3CD912}"/>
          </ac:picMkLst>
        </pc:picChg>
      </pc:sldChg>
      <pc:sldChg chg="del">
        <pc:chgData name="Simona Ferraraccio" userId="c9694aeb-2f50-401b-8abf-67f8a7106701" providerId="ADAL" clId="{728671C3-614E-440E-8F04-5DA1EFA065FD}" dt="2026-03-10T12:07:31.173" v="609" actId="47"/>
        <pc:sldMkLst>
          <pc:docMk/>
          <pc:sldMk cId="47946033" sldId="429"/>
        </pc:sldMkLst>
      </pc:sldChg>
      <pc:sldChg chg="modSp mod">
        <pc:chgData name="Simona Ferraraccio" userId="c9694aeb-2f50-401b-8abf-67f8a7106701" providerId="ADAL" clId="{728671C3-614E-440E-8F04-5DA1EFA065FD}" dt="2026-03-11T11:53:26.050" v="1534" actId="2711"/>
        <pc:sldMkLst>
          <pc:docMk/>
          <pc:sldMk cId="2801103510" sldId="430"/>
        </pc:sldMkLst>
        <pc:spChg chg="mod">
          <ac:chgData name="Simona Ferraraccio" userId="c9694aeb-2f50-401b-8abf-67f8a7106701" providerId="ADAL" clId="{728671C3-614E-440E-8F04-5DA1EFA065FD}" dt="2026-03-11T11:53:26.050" v="1534" actId="2711"/>
          <ac:spMkLst>
            <pc:docMk/>
            <pc:sldMk cId="2801103510" sldId="430"/>
            <ac:spMk id="2" creationId="{00000000-0000-0000-0000-000000000000}"/>
          </ac:spMkLst>
        </pc:spChg>
      </pc:sldChg>
      <pc:sldChg chg="modSp del mod">
        <pc:chgData name="Simona Ferraraccio" userId="c9694aeb-2f50-401b-8abf-67f8a7106701" providerId="ADAL" clId="{728671C3-614E-440E-8F04-5DA1EFA065FD}" dt="2026-03-11T12:07:05.691" v="1969" actId="47"/>
        <pc:sldMkLst>
          <pc:docMk/>
          <pc:sldMk cId="751116641" sldId="431"/>
        </pc:sldMkLst>
        <pc:spChg chg="mod">
          <ac:chgData name="Simona Ferraraccio" userId="c9694aeb-2f50-401b-8abf-67f8a7106701" providerId="ADAL" clId="{728671C3-614E-440E-8F04-5DA1EFA065FD}" dt="2026-03-11T12:07:03.512" v="1968" actId="21"/>
          <ac:spMkLst>
            <pc:docMk/>
            <pc:sldMk cId="751116641" sldId="431"/>
            <ac:spMk id="5" creationId="{F0354A59-0AEA-1C4D-763E-7386F2539431}"/>
          </ac:spMkLst>
        </pc:spChg>
      </pc:sldChg>
      <pc:sldChg chg="addSp modSp mod">
        <pc:chgData name="Simona Ferraraccio" userId="c9694aeb-2f50-401b-8abf-67f8a7106701" providerId="ADAL" clId="{728671C3-614E-440E-8F04-5DA1EFA065FD}" dt="2026-03-11T12:33:24.974" v="2422" actId="27636"/>
        <pc:sldMkLst>
          <pc:docMk/>
          <pc:sldMk cId="3367466174" sldId="432"/>
        </pc:sldMkLst>
        <pc:spChg chg="mod">
          <ac:chgData name="Simona Ferraraccio" userId="c9694aeb-2f50-401b-8abf-67f8a7106701" providerId="ADAL" clId="{728671C3-614E-440E-8F04-5DA1EFA065FD}" dt="2026-03-11T12:33:24.974" v="2422" actId="27636"/>
          <ac:spMkLst>
            <pc:docMk/>
            <pc:sldMk cId="3367466174" sldId="432"/>
            <ac:spMk id="2" creationId="{00000000-0000-0000-0000-000000000000}"/>
          </ac:spMkLst>
        </pc:spChg>
        <pc:spChg chg="add mod">
          <ac:chgData name="Simona Ferraraccio" userId="c9694aeb-2f50-401b-8abf-67f8a7106701" providerId="ADAL" clId="{728671C3-614E-440E-8F04-5DA1EFA065FD}" dt="2026-03-11T12:33:13.561" v="2417" actId="1037"/>
          <ac:spMkLst>
            <pc:docMk/>
            <pc:sldMk cId="3367466174" sldId="432"/>
            <ac:spMk id="9" creationId="{2A583460-2853-7C62-A603-468C527F94C9}"/>
          </ac:spMkLst>
        </pc:spChg>
        <pc:spChg chg="add mod">
          <ac:chgData name="Simona Ferraraccio" userId="c9694aeb-2f50-401b-8abf-67f8a7106701" providerId="ADAL" clId="{728671C3-614E-440E-8F04-5DA1EFA065FD}" dt="2026-03-11T12:32:29.257" v="2398" actId="208"/>
          <ac:spMkLst>
            <pc:docMk/>
            <pc:sldMk cId="3367466174" sldId="432"/>
            <ac:spMk id="12" creationId="{3969FF13-F132-FD18-CB3D-E9A3D13795A2}"/>
          </ac:spMkLst>
        </pc:spChg>
        <pc:picChg chg="mod">
          <ac:chgData name="Simona Ferraraccio" userId="c9694aeb-2f50-401b-8abf-67f8a7106701" providerId="ADAL" clId="{728671C3-614E-440E-8F04-5DA1EFA065FD}" dt="2026-03-11T12:33:16.917" v="2418" actId="1076"/>
          <ac:picMkLst>
            <pc:docMk/>
            <pc:sldMk cId="3367466174" sldId="432"/>
            <ac:picMk id="5" creationId="{78654BB9-08BC-E457-72B7-7F1D8B2ECD38}"/>
          </ac:picMkLst>
        </pc:picChg>
        <pc:picChg chg="mod">
          <ac:chgData name="Simona Ferraraccio" userId="c9694aeb-2f50-401b-8abf-67f8a7106701" providerId="ADAL" clId="{728671C3-614E-440E-8F04-5DA1EFA065FD}" dt="2026-03-11T12:33:13.561" v="2417" actId="1037"/>
          <ac:picMkLst>
            <pc:docMk/>
            <pc:sldMk cId="3367466174" sldId="432"/>
            <ac:picMk id="7" creationId="{3F0412E9-8D0A-BDAA-57DB-7C7F1F62BC5A}"/>
          </ac:picMkLst>
        </pc:picChg>
        <pc:picChg chg="add mod">
          <ac:chgData name="Simona Ferraraccio" userId="c9694aeb-2f50-401b-8abf-67f8a7106701" providerId="ADAL" clId="{728671C3-614E-440E-8F04-5DA1EFA065FD}" dt="2026-03-11T12:33:13.561" v="2417" actId="1037"/>
          <ac:picMkLst>
            <pc:docMk/>
            <pc:sldMk cId="3367466174" sldId="432"/>
            <ac:picMk id="11" creationId="{73026EAB-72A4-176D-2373-96D2CA8E6436}"/>
          </ac:picMkLst>
        </pc:picChg>
        <pc:picChg chg="add mod">
          <ac:chgData name="Simona Ferraraccio" userId="c9694aeb-2f50-401b-8abf-67f8a7106701" providerId="ADAL" clId="{728671C3-614E-440E-8F04-5DA1EFA065FD}" dt="2026-03-11T12:33:03.089" v="2405" actId="207"/>
          <ac:picMkLst>
            <pc:docMk/>
            <pc:sldMk cId="3367466174" sldId="432"/>
            <ac:picMk id="14" creationId="{7A8298C5-6F57-E600-B6BE-C323BCE1B46F}"/>
          </ac:picMkLst>
        </pc:picChg>
      </pc:sldChg>
      <pc:sldChg chg="delSp del mod">
        <pc:chgData name="Simona Ferraraccio" userId="c9694aeb-2f50-401b-8abf-67f8a7106701" providerId="ADAL" clId="{728671C3-614E-440E-8F04-5DA1EFA065FD}" dt="2026-03-10T19:21:32.540" v="985" actId="47"/>
        <pc:sldMkLst>
          <pc:docMk/>
          <pc:sldMk cId="240249162" sldId="433"/>
        </pc:sldMkLst>
        <pc:picChg chg="del">
          <ac:chgData name="Simona Ferraraccio" userId="c9694aeb-2f50-401b-8abf-67f8a7106701" providerId="ADAL" clId="{728671C3-614E-440E-8F04-5DA1EFA065FD}" dt="2026-03-10T19:21:22.468" v="981" actId="21"/>
          <ac:picMkLst>
            <pc:docMk/>
            <pc:sldMk cId="240249162" sldId="433"/>
            <ac:picMk id="10" creationId="{E4BB1875-E384-04CC-00A5-FED73D26FBCA}"/>
          </ac:picMkLst>
        </pc:picChg>
      </pc:sldChg>
      <pc:sldChg chg="addSp modSp mod modAnim">
        <pc:chgData name="Simona Ferraraccio" userId="c9694aeb-2f50-401b-8abf-67f8a7106701" providerId="ADAL" clId="{728671C3-614E-440E-8F04-5DA1EFA065FD}" dt="2026-03-11T13:40:43.373" v="2491"/>
        <pc:sldMkLst>
          <pc:docMk/>
          <pc:sldMk cId="972822283" sldId="434"/>
        </pc:sldMkLst>
        <pc:spChg chg="mod">
          <ac:chgData name="Simona Ferraraccio" userId="c9694aeb-2f50-401b-8abf-67f8a7106701" providerId="ADAL" clId="{728671C3-614E-440E-8F04-5DA1EFA065FD}" dt="2026-03-11T12:33:44.315" v="2425" actId="27636"/>
          <ac:spMkLst>
            <pc:docMk/>
            <pc:sldMk cId="972822283" sldId="434"/>
            <ac:spMk id="2" creationId="{00000000-0000-0000-0000-000000000000}"/>
          </ac:spMkLst>
        </pc:spChg>
        <pc:picChg chg="mod">
          <ac:chgData name="Simona Ferraraccio" userId="c9694aeb-2f50-401b-8abf-67f8a7106701" providerId="ADAL" clId="{728671C3-614E-440E-8F04-5DA1EFA065FD}" dt="2026-03-11T12:33:52.061" v="2427" actId="1076"/>
          <ac:picMkLst>
            <pc:docMk/>
            <pc:sldMk cId="972822283" sldId="434"/>
            <ac:picMk id="5" creationId="{7455196D-546F-84A9-E4EA-ADE45D6E1E10}"/>
          </ac:picMkLst>
        </pc:picChg>
        <pc:picChg chg="add mod">
          <ac:chgData name="Simona Ferraraccio" userId="c9694aeb-2f50-401b-8abf-67f8a7106701" providerId="ADAL" clId="{728671C3-614E-440E-8F04-5DA1EFA065FD}" dt="2026-03-11T12:33:55.876" v="2428" actId="1076"/>
          <ac:picMkLst>
            <pc:docMk/>
            <pc:sldMk cId="972822283" sldId="434"/>
            <ac:picMk id="10" creationId="{E4BB1875-E384-04CC-00A5-FED73D26FBCA}"/>
          </ac:picMkLst>
        </pc:picChg>
      </pc:sldChg>
      <pc:sldChg chg="addSp modSp mod">
        <pc:chgData name="Simona Ferraraccio" userId="c9694aeb-2f50-401b-8abf-67f8a7106701" providerId="ADAL" clId="{728671C3-614E-440E-8F04-5DA1EFA065FD}" dt="2026-03-11T11:53:13.647" v="1532" actId="2711"/>
        <pc:sldMkLst>
          <pc:docMk/>
          <pc:sldMk cId="2580430424" sldId="435"/>
        </pc:sldMkLst>
        <pc:spChg chg="mod">
          <ac:chgData name="Simona Ferraraccio" userId="c9694aeb-2f50-401b-8abf-67f8a7106701" providerId="ADAL" clId="{728671C3-614E-440E-8F04-5DA1EFA065FD}" dt="2026-03-11T11:53:13.647" v="1532" actId="2711"/>
          <ac:spMkLst>
            <pc:docMk/>
            <pc:sldMk cId="2580430424" sldId="435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1T11:51:18.661" v="1514" actId="2711"/>
          <ac:spMkLst>
            <pc:docMk/>
            <pc:sldMk cId="2580430424" sldId="435"/>
            <ac:spMk id="6" creationId="{E834580F-93F2-70DE-620E-620907ECE05E}"/>
          </ac:spMkLst>
        </pc:spChg>
        <pc:spChg chg="add mod">
          <ac:chgData name="Simona Ferraraccio" userId="c9694aeb-2f50-401b-8abf-67f8a7106701" providerId="ADAL" clId="{728671C3-614E-440E-8F04-5DA1EFA065FD}" dt="2026-03-11T11:51:32.107" v="1517" actId="1076"/>
          <ac:spMkLst>
            <pc:docMk/>
            <pc:sldMk cId="2580430424" sldId="435"/>
            <ac:spMk id="8" creationId="{B45ACFBF-1E8C-61C6-9C58-5DA6651F2BC7}"/>
          </ac:spMkLst>
        </pc:spChg>
        <pc:spChg chg="add mod">
          <ac:chgData name="Simona Ferraraccio" userId="c9694aeb-2f50-401b-8abf-67f8a7106701" providerId="ADAL" clId="{728671C3-614E-440E-8F04-5DA1EFA065FD}" dt="2026-03-11T11:51:10.934" v="1512" actId="1076"/>
          <ac:spMkLst>
            <pc:docMk/>
            <pc:sldMk cId="2580430424" sldId="435"/>
            <ac:spMk id="9" creationId="{B7289BD1-3E2C-4994-E162-42C0834B6C35}"/>
          </ac:spMkLst>
        </pc:spChg>
      </pc:sldChg>
      <pc:sldChg chg="addSp delSp modSp mod modAnim">
        <pc:chgData name="Simona Ferraraccio" userId="c9694aeb-2f50-401b-8abf-67f8a7106701" providerId="ADAL" clId="{728671C3-614E-440E-8F04-5DA1EFA065FD}" dt="2026-03-11T12:07:17.470" v="1974" actId="14100"/>
        <pc:sldMkLst>
          <pc:docMk/>
          <pc:sldMk cId="1441611503" sldId="436"/>
        </pc:sldMkLst>
        <pc:spChg chg="del mod">
          <ac:chgData name="Simona Ferraraccio" userId="c9694aeb-2f50-401b-8abf-67f8a7106701" providerId="ADAL" clId="{728671C3-614E-440E-8F04-5DA1EFA065FD}" dt="2026-03-11T12:00:44.430" v="1749" actId="478"/>
          <ac:spMkLst>
            <pc:docMk/>
            <pc:sldMk cId="1441611503" sldId="436"/>
            <ac:spMk id="3" creationId="{71A2A421-D7AA-06DD-8854-3FF71F4965AC}"/>
          </ac:spMkLst>
        </pc:spChg>
        <pc:spChg chg="mod">
          <ac:chgData name="Simona Ferraraccio" userId="c9694aeb-2f50-401b-8abf-67f8a7106701" providerId="ADAL" clId="{728671C3-614E-440E-8F04-5DA1EFA065FD}" dt="2026-03-11T12:02:09.757" v="1771" actId="207"/>
          <ac:spMkLst>
            <pc:docMk/>
            <pc:sldMk cId="1441611503" sldId="436"/>
            <ac:spMk id="10" creationId="{8DEEE52B-3F15-1292-4948-6898009FE1EE}"/>
          </ac:spMkLst>
        </pc:spChg>
        <pc:spChg chg="mod">
          <ac:chgData name="Simona Ferraraccio" userId="c9694aeb-2f50-401b-8abf-67f8a7106701" providerId="ADAL" clId="{728671C3-614E-440E-8F04-5DA1EFA065FD}" dt="2026-03-11T12:02:09.757" v="1771" actId="207"/>
          <ac:spMkLst>
            <pc:docMk/>
            <pc:sldMk cId="1441611503" sldId="436"/>
            <ac:spMk id="11" creationId="{9524C42B-2060-E04E-922E-47C5D81827A4}"/>
          </ac:spMkLst>
        </pc:spChg>
        <pc:spChg chg="mod">
          <ac:chgData name="Simona Ferraraccio" userId="c9694aeb-2f50-401b-8abf-67f8a7106701" providerId="ADAL" clId="{728671C3-614E-440E-8F04-5DA1EFA065FD}" dt="2026-03-11T12:02:09.757" v="1771" actId="207"/>
          <ac:spMkLst>
            <pc:docMk/>
            <pc:sldMk cId="1441611503" sldId="436"/>
            <ac:spMk id="12" creationId="{35128A19-24DB-742D-F834-0379E5578737}"/>
          </ac:spMkLst>
        </pc:spChg>
        <pc:spChg chg="mod">
          <ac:chgData name="Simona Ferraraccio" userId="c9694aeb-2f50-401b-8abf-67f8a7106701" providerId="ADAL" clId="{728671C3-614E-440E-8F04-5DA1EFA065FD}" dt="2026-03-11T12:02:09.757" v="1771" actId="207"/>
          <ac:spMkLst>
            <pc:docMk/>
            <pc:sldMk cId="1441611503" sldId="436"/>
            <ac:spMk id="13" creationId="{D50AD690-8802-5EED-395E-82924F491DFB}"/>
          </ac:spMkLst>
        </pc:spChg>
        <pc:spChg chg="mod">
          <ac:chgData name="Simona Ferraraccio" userId="c9694aeb-2f50-401b-8abf-67f8a7106701" providerId="ADAL" clId="{728671C3-614E-440E-8F04-5DA1EFA065FD}" dt="2026-03-11T12:02:09.757" v="1771" actId="207"/>
          <ac:spMkLst>
            <pc:docMk/>
            <pc:sldMk cId="1441611503" sldId="436"/>
            <ac:spMk id="14" creationId="{246B7855-5827-22F8-54AA-07E236D65252}"/>
          </ac:spMkLst>
        </pc:spChg>
        <pc:spChg chg="mod">
          <ac:chgData name="Simona Ferraraccio" userId="c9694aeb-2f50-401b-8abf-67f8a7106701" providerId="ADAL" clId="{728671C3-614E-440E-8F04-5DA1EFA065FD}" dt="2026-03-11T12:02:09.757" v="1771" actId="207"/>
          <ac:spMkLst>
            <pc:docMk/>
            <pc:sldMk cId="1441611503" sldId="436"/>
            <ac:spMk id="15" creationId="{D57AB93C-D6C4-653A-53C8-1B8803615543}"/>
          </ac:spMkLst>
        </pc:spChg>
        <pc:spChg chg="mod">
          <ac:chgData name="Simona Ferraraccio" userId="c9694aeb-2f50-401b-8abf-67f8a7106701" providerId="ADAL" clId="{728671C3-614E-440E-8F04-5DA1EFA065FD}" dt="2026-03-11T12:02:09.757" v="1771" actId="207"/>
          <ac:spMkLst>
            <pc:docMk/>
            <pc:sldMk cId="1441611503" sldId="436"/>
            <ac:spMk id="16" creationId="{0ACFAB92-0507-19DA-5587-AE239871D789}"/>
          </ac:spMkLst>
        </pc:spChg>
        <pc:spChg chg="mod">
          <ac:chgData name="Simona Ferraraccio" userId="c9694aeb-2f50-401b-8abf-67f8a7106701" providerId="ADAL" clId="{728671C3-614E-440E-8F04-5DA1EFA065FD}" dt="2026-03-11T12:02:09.757" v="1771" actId="207"/>
          <ac:spMkLst>
            <pc:docMk/>
            <pc:sldMk cId="1441611503" sldId="436"/>
            <ac:spMk id="17" creationId="{911EC4B8-1709-45E7-35BF-31649F943903}"/>
          </ac:spMkLst>
        </pc:spChg>
        <pc:spChg chg="add mod">
          <ac:chgData name="Simona Ferraraccio" userId="c9694aeb-2f50-401b-8abf-67f8a7106701" providerId="ADAL" clId="{728671C3-614E-440E-8F04-5DA1EFA065FD}" dt="2026-03-11T12:06:16.881" v="1957" actId="1076"/>
          <ac:spMkLst>
            <pc:docMk/>
            <pc:sldMk cId="1441611503" sldId="436"/>
            <ac:spMk id="19" creationId="{A5697E29-70C3-C426-6555-8D7C525234D1}"/>
          </ac:spMkLst>
        </pc:spChg>
        <pc:spChg chg="add mod">
          <ac:chgData name="Simona Ferraraccio" userId="c9694aeb-2f50-401b-8abf-67f8a7106701" providerId="ADAL" clId="{728671C3-614E-440E-8F04-5DA1EFA065FD}" dt="2026-03-11T12:06:23.173" v="1959" actId="1076"/>
          <ac:spMkLst>
            <pc:docMk/>
            <pc:sldMk cId="1441611503" sldId="436"/>
            <ac:spMk id="20" creationId="{79436B35-3B35-5A05-D646-C8C65861B9B0}"/>
          </ac:spMkLst>
        </pc:spChg>
        <pc:spChg chg="add mod">
          <ac:chgData name="Simona Ferraraccio" userId="c9694aeb-2f50-401b-8abf-67f8a7106701" providerId="ADAL" clId="{728671C3-614E-440E-8F04-5DA1EFA065FD}" dt="2026-03-11T12:07:17.470" v="1974" actId="14100"/>
          <ac:spMkLst>
            <pc:docMk/>
            <pc:sldMk cId="1441611503" sldId="436"/>
            <ac:spMk id="22" creationId="{E9DFA4F4-829A-FCCD-079E-E5C34CED1651}"/>
          </ac:spMkLst>
        </pc:spChg>
        <pc:grpChg chg="mod">
          <ac:chgData name="Simona Ferraraccio" userId="c9694aeb-2f50-401b-8abf-67f8a7106701" providerId="ADAL" clId="{728671C3-614E-440E-8F04-5DA1EFA065FD}" dt="2026-03-11T12:06:42.213" v="1966" actId="1076"/>
          <ac:grpSpMkLst>
            <pc:docMk/>
            <pc:sldMk cId="1441611503" sldId="436"/>
            <ac:grpSpMk id="9" creationId="{EBEABA48-AB82-5C65-4126-25A66D9F7B86}"/>
          </ac:grpSpMkLst>
        </pc:grpChg>
        <pc:graphicFrameChg chg="add del mod modGraphic">
          <ac:chgData name="Simona Ferraraccio" userId="c9694aeb-2f50-401b-8abf-67f8a7106701" providerId="ADAL" clId="{728671C3-614E-440E-8F04-5DA1EFA065FD}" dt="2026-03-11T12:00:56.366" v="1752" actId="18245"/>
          <ac:graphicFrameMkLst>
            <pc:docMk/>
            <pc:sldMk cId="1441611503" sldId="436"/>
            <ac:graphicFrameMk id="8" creationId="{E9E18188-3CB9-A5C6-C3B3-4B4CC41AE10E}"/>
          </ac:graphicFrameMkLst>
        </pc:graphicFrameChg>
      </pc:sldChg>
      <pc:sldChg chg="addSp modSp mod modAnim">
        <pc:chgData name="Simona Ferraraccio" userId="c9694aeb-2f50-401b-8abf-67f8a7106701" providerId="ADAL" clId="{728671C3-614E-440E-8F04-5DA1EFA065FD}" dt="2026-03-11T13:41:21.290" v="2497"/>
        <pc:sldMkLst>
          <pc:docMk/>
          <pc:sldMk cId="3846764201" sldId="437"/>
        </pc:sldMkLst>
        <pc:spChg chg="mod">
          <ac:chgData name="Simona Ferraraccio" userId="c9694aeb-2f50-401b-8abf-67f8a7106701" providerId="ADAL" clId="{728671C3-614E-440E-8F04-5DA1EFA065FD}" dt="2026-03-11T12:09:28.355" v="2042" actId="2711"/>
          <ac:spMkLst>
            <pc:docMk/>
            <pc:sldMk cId="3846764201" sldId="437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1T12:09:34.485" v="2043" actId="1076"/>
          <ac:spMkLst>
            <pc:docMk/>
            <pc:sldMk cId="3846764201" sldId="437"/>
            <ac:spMk id="8" creationId="{511ECA19-2E50-7202-A353-16ED4AAFC6B3}"/>
          </ac:spMkLst>
        </pc:spChg>
        <pc:spChg chg="add mod">
          <ac:chgData name="Simona Ferraraccio" userId="c9694aeb-2f50-401b-8abf-67f8a7106701" providerId="ADAL" clId="{728671C3-614E-440E-8F04-5DA1EFA065FD}" dt="2026-03-11T12:09:12.194" v="2038" actId="113"/>
          <ac:spMkLst>
            <pc:docMk/>
            <pc:sldMk cId="3846764201" sldId="437"/>
            <ac:spMk id="9" creationId="{E67D8498-6CF0-5F5D-668C-7298FDD55E39}"/>
          </ac:spMkLst>
        </pc:spChg>
        <pc:graphicFrameChg chg="mod modGraphic">
          <ac:chgData name="Simona Ferraraccio" userId="c9694aeb-2f50-401b-8abf-67f8a7106701" providerId="ADAL" clId="{728671C3-614E-440E-8F04-5DA1EFA065FD}" dt="2026-03-11T12:09:34.485" v="2043" actId="1076"/>
          <ac:graphicFrameMkLst>
            <pc:docMk/>
            <pc:sldMk cId="3846764201" sldId="437"/>
            <ac:graphicFrameMk id="7" creationId="{D05370FB-4219-92E1-4460-9D999AB9BD76}"/>
          </ac:graphicFrameMkLst>
        </pc:graphicFrameChg>
      </pc:sldChg>
      <pc:sldChg chg="delSp modSp mod ord">
        <pc:chgData name="Simona Ferraraccio" userId="c9694aeb-2f50-401b-8abf-67f8a7106701" providerId="ADAL" clId="{728671C3-614E-440E-8F04-5DA1EFA065FD}" dt="2026-03-10T15:21:58.547" v="641" actId="1076"/>
        <pc:sldMkLst>
          <pc:docMk/>
          <pc:sldMk cId="1883483886" sldId="439"/>
        </pc:sldMkLst>
        <pc:spChg chg="mod">
          <ac:chgData name="Simona Ferraraccio" userId="c9694aeb-2f50-401b-8abf-67f8a7106701" providerId="ADAL" clId="{728671C3-614E-440E-8F04-5DA1EFA065FD}" dt="2026-03-10T15:21:45.390" v="638" actId="1076"/>
          <ac:spMkLst>
            <pc:docMk/>
            <pc:sldMk cId="1883483886" sldId="439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0T15:21:52.994" v="640" actId="1076"/>
          <ac:spMkLst>
            <pc:docMk/>
            <pc:sldMk cId="1883483886" sldId="439"/>
            <ac:spMk id="8" creationId="{E49B1729-E7D7-4F10-6502-A17836AA4D1B}"/>
          </ac:spMkLst>
        </pc:spChg>
        <pc:spChg chg="del mod">
          <ac:chgData name="Simona Ferraraccio" userId="c9694aeb-2f50-401b-8abf-67f8a7106701" providerId="ADAL" clId="{728671C3-614E-440E-8F04-5DA1EFA065FD}" dt="2026-03-10T15:21:39.671" v="637" actId="478"/>
          <ac:spMkLst>
            <pc:docMk/>
            <pc:sldMk cId="1883483886" sldId="439"/>
            <ac:spMk id="9" creationId="{D9753974-170E-73FA-FF9C-F8ED8FE09EBB}"/>
          </ac:spMkLst>
        </pc:spChg>
        <pc:picChg chg="mod">
          <ac:chgData name="Simona Ferraraccio" userId="c9694aeb-2f50-401b-8abf-67f8a7106701" providerId="ADAL" clId="{728671C3-614E-440E-8F04-5DA1EFA065FD}" dt="2026-03-10T15:21:58.547" v="641" actId="1076"/>
          <ac:picMkLst>
            <pc:docMk/>
            <pc:sldMk cId="1883483886" sldId="439"/>
            <ac:picMk id="3" creationId="{928BBBA0-62A2-2AA0-BC38-C91A994E896F}"/>
          </ac:picMkLst>
        </pc:picChg>
        <pc:picChg chg="mod">
          <ac:chgData name="Simona Ferraraccio" userId="c9694aeb-2f50-401b-8abf-67f8a7106701" providerId="ADAL" clId="{728671C3-614E-440E-8F04-5DA1EFA065FD}" dt="2026-03-10T15:21:48.677" v="639" actId="1076"/>
          <ac:picMkLst>
            <pc:docMk/>
            <pc:sldMk cId="1883483886" sldId="439"/>
            <ac:picMk id="5" creationId="{00EF4ECD-E17B-721F-1176-3E848FCD1241}"/>
          </ac:picMkLst>
        </pc:picChg>
      </pc:sldChg>
      <pc:sldChg chg="addSp modSp mod">
        <pc:chgData name="Simona Ferraraccio" userId="c9694aeb-2f50-401b-8abf-67f8a7106701" providerId="ADAL" clId="{728671C3-614E-440E-8F04-5DA1EFA065FD}" dt="2026-03-11T11:54:26.734" v="1558" actId="113"/>
        <pc:sldMkLst>
          <pc:docMk/>
          <pc:sldMk cId="3155883399" sldId="440"/>
        </pc:sldMkLst>
        <pc:spChg chg="mod">
          <ac:chgData name="Simona Ferraraccio" userId="c9694aeb-2f50-401b-8abf-67f8a7106701" providerId="ADAL" clId="{728671C3-614E-440E-8F04-5DA1EFA065FD}" dt="2026-03-11T11:53:07.473" v="1531" actId="2711"/>
          <ac:spMkLst>
            <pc:docMk/>
            <pc:sldMk cId="3155883399" sldId="440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1T11:54:12.753" v="1553" actId="404"/>
          <ac:spMkLst>
            <pc:docMk/>
            <pc:sldMk cId="3155883399" sldId="440"/>
            <ac:spMk id="5" creationId="{A5159199-056B-7B85-C909-C9408A845598}"/>
          </ac:spMkLst>
        </pc:spChg>
        <pc:spChg chg="add mod">
          <ac:chgData name="Simona Ferraraccio" userId="c9694aeb-2f50-401b-8abf-67f8a7106701" providerId="ADAL" clId="{728671C3-614E-440E-8F04-5DA1EFA065FD}" dt="2026-03-11T11:52:06.902" v="1524" actId="1076"/>
          <ac:spMkLst>
            <pc:docMk/>
            <pc:sldMk cId="3155883399" sldId="440"/>
            <ac:spMk id="8" creationId="{DEFC0F93-BBDA-C913-4624-627A9C1670D2}"/>
          </ac:spMkLst>
        </pc:spChg>
        <pc:spChg chg="add mod">
          <ac:chgData name="Simona Ferraraccio" userId="c9694aeb-2f50-401b-8abf-67f8a7106701" providerId="ADAL" clId="{728671C3-614E-440E-8F04-5DA1EFA065FD}" dt="2026-03-11T11:54:26.734" v="1558" actId="113"/>
          <ac:spMkLst>
            <pc:docMk/>
            <pc:sldMk cId="3155883399" sldId="440"/>
            <ac:spMk id="10" creationId="{C0F513CF-D4DB-7A8F-7BFC-6572B31225E5}"/>
          </ac:spMkLst>
        </pc:spChg>
      </pc:sldChg>
      <pc:sldChg chg="addSp modSp mod">
        <pc:chgData name="Simona Ferraraccio" userId="c9694aeb-2f50-401b-8abf-67f8a7106701" providerId="ADAL" clId="{728671C3-614E-440E-8F04-5DA1EFA065FD}" dt="2026-03-11T11:55:12.739" v="1562" actId="1076"/>
        <pc:sldMkLst>
          <pc:docMk/>
          <pc:sldMk cId="960527081" sldId="441"/>
        </pc:sldMkLst>
        <pc:spChg chg="mod">
          <ac:chgData name="Simona Ferraraccio" userId="c9694aeb-2f50-401b-8abf-67f8a7106701" providerId="ADAL" clId="{728671C3-614E-440E-8F04-5DA1EFA065FD}" dt="2026-03-11T11:53:02.123" v="1530" actId="2711"/>
          <ac:spMkLst>
            <pc:docMk/>
            <pc:sldMk cId="960527081" sldId="441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0T16:41:25.949" v="974" actId="1076"/>
          <ac:spMkLst>
            <pc:docMk/>
            <pc:sldMk cId="960527081" sldId="441"/>
            <ac:spMk id="6" creationId="{0BA60717-3FE6-79AC-FD5D-4D9D490D4B73}"/>
          </ac:spMkLst>
        </pc:spChg>
        <pc:spChg chg="add mod">
          <ac:chgData name="Simona Ferraraccio" userId="c9694aeb-2f50-401b-8abf-67f8a7106701" providerId="ADAL" clId="{728671C3-614E-440E-8F04-5DA1EFA065FD}" dt="2026-03-11T11:52:41.362" v="1529" actId="1076"/>
          <ac:spMkLst>
            <pc:docMk/>
            <pc:sldMk cId="960527081" sldId="441"/>
            <ac:spMk id="8" creationId="{58F4F5E2-AA9B-CCE2-180C-9EEA37CFB624}"/>
          </ac:spMkLst>
        </pc:spChg>
        <pc:spChg chg="add mod">
          <ac:chgData name="Simona Ferraraccio" userId="c9694aeb-2f50-401b-8abf-67f8a7106701" providerId="ADAL" clId="{728671C3-614E-440E-8F04-5DA1EFA065FD}" dt="2026-03-11T11:55:07.916" v="1561" actId="20577"/>
          <ac:spMkLst>
            <pc:docMk/>
            <pc:sldMk cId="960527081" sldId="441"/>
            <ac:spMk id="10" creationId="{2B71B86F-1C31-0A49-C4D8-2E9A28B2D346}"/>
          </ac:spMkLst>
        </pc:spChg>
        <pc:picChg chg="add mod">
          <ac:chgData name="Simona Ferraraccio" userId="c9694aeb-2f50-401b-8abf-67f8a7106701" providerId="ADAL" clId="{728671C3-614E-440E-8F04-5DA1EFA065FD}" dt="2026-03-11T11:55:12.739" v="1562" actId="1076"/>
          <ac:picMkLst>
            <pc:docMk/>
            <pc:sldMk cId="960527081" sldId="441"/>
            <ac:picMk id="12" creationId="{A8766697-1E7B-2033-52D6-DD363C643B6B}"/>
          </ac:picMkLst>
        </pc:picChg>
      </pc:sldChg>
      <pc:sldChg chg="addSp delSp modSp mod modAnim">
        <pc:chgData name="Simona Ferraraccio" userId="c9694aeb-2f50-401b-8abf-67f8a7106701" providerId="ADAL" clId="{728671C3-614E-440E-8F04-5DA1EFA065FD}" dt="2026-03-11T13:41:15.290" v="2496" actId="1036"/>
        <pc:sldMkLst>
          <pc:docMk/>
          <pc:sldMk cId="677749347" sldId="442"/>
        </pc:sldMkLst>
        <pc:spChg chg="mod">
          <ac:chgData name="Simona Ferraraccio" userId="c9694aeb-2f50-401b-8abf-67f8a7106701" providerId="ADAL" clId="{728671C3-614E-440E-8F04-5DA1EFA065FD}" dt="2026-03-11T12:10:04.914" v="2046" actId="14100"/>
          <ac:spMkLst>
            <pc:docMk/>
            <pc:sldMk cId="677749347" sldId="442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1T12:11:38.428" v="2065" actId="1076"/>
          <ac:spMkLst>
            <pc:docMk/>
            <pc:sldMk cId="677749347" sldId="442"/>
            <ac:spMk id="3" creationId="{86D00130-9377-339E-88B9-88A3C249DA18}"/>
          </ac:spMkLst>
        </pc:spChg>
        <pc:spChg chg="mod">
          <ac:chgData name="Simona Ferraraccio" userId="c9694aeb-2f50-401b-8abf-67f8a7106701" providerId="ADAL" clId="{728671C3-614E-440E-8F04-5DA1EFA065FD}" dt="2026-03-11T12:11:27.534" v="2063" actId="164"/>
          <ac:spMkLst>
            <pc:docMk/>
            <pc:sldMk cId="677749347" sldId="442"/>
            <ac:spMk id="9" creationId="{A4E0A3E0-0F5F-DE11-A2A8-3CA34849173B}"/>
          </ac:spMkLst>
        </pc:spChg>
        <pc:spChg chg="mod">
          <ac:chgData name="Simona Ferraraccio" userId="c9694aeb-2f50-401b-8abf-67f8a7106701" providerId="ADAL" clId="{728671C3-614E-440E-8F04-5DA1EFA065FD}" dt="2026-03-11T12:11:27.534" v="2063" actId="164"/>
          <ac:spMkLst>
            <pc:docMk/>
            <pc:sldMk cId="677749347" sldId="442"/>
            <ac:spMk id="10" creationId="{B2559618-C579-394B-9D81-6DCC8633657A}"/>
          </ac:spMkLst>
        </pc:spChg>
        <pc:spChg chg="mod">
          <ac:chgData name="Simona Ferraraccio" userId="c9694aeb-2f50-401b-8abf-67f8a7106701" providerId="ADAL" clId="{728671C3-614E-440E-8F04-5DA1EFA065FD}" dt="2026-03-11T12:11:27.534" v="2063" actId="164"/>
          <ac:spMkLst>
            <pc:docMk/>
            <pc:sldMk cId="677749347" sldId="442"/>
            <ac:spMk id="11" creationId="{545CFCEE-6A7C-9A1F-44BE-614E5744700E}"/>
          </ac:spMkLst>
        </pc:spChg>
        <pc:spChg chg="mod">
          <ac:chgData name="Simona Ferraraccio" userId="c9694aeb-2f50-401b-8abf-67f8a7106701" providerId="ADAL" clId="{728671C3-614E-440E-8F04-5DA1EFA065FD}" dt="2026-03-11T12:11:27.534" v="2063" actId="164"/>
          <ac:spMkLst>
            <pc:docMk/>
            <pc:sldMk cId="677749347" sldId="442"/>
            <ac:spMk id="12" creationId="{20F0AD77-5C8D-A189-8B1F-EF65067696B7}"/>
          </ac:spMkLst>
        </pc:spChg>
        <pc:spChg chg="mod">
          <ac:chgData name="Simona Ferraraccio" userId="c9694aeb-2f50-401b-8abf-67f8a7106701" providerId="ADAL" clId="{728671C3-614E-440E-8F04-5DA1EFA065FD}" dt="2026-03-11T12:11:27.534" v="2063" actId="164"/>
          <ac:spMkLst>
            <pc:docMk/>
            <pc:sldMk cId="677749347" sldId="442"/>
            <ac:spMk id="13" creationId="{D288DEF8-51E0-4FC9-5FB4-40E9820F8990}"/>
          </ac:spMkLst>
        </pc:spChg>
        <pc:spChg chg="mod">
          <ac:chgData name="Simona Ferraraccio" userId="c9694aeb-2f50-401b-8abf-67f8a7106701" providerId="ADAL" clId="{728671C3-614E-440E-8F04-5DA1EFA065FD}" dt="2026-03-11T12:11:27.534" v="2063" actId="164"/>
          <ac:spMkLst>
            <pc:docMk/>
            <pc:sldMk cId="677749347" sldId="442"/>
            <ac:spMk id="14" creationId="{940AF44C-6AE9-B028-F86D-F3EC52E9A4DB}"/>
          </ac:spMkLst>
        </pc:spChg>
        <pc:spChg chg="mod">
          <ac:chgData name="Simona Ferraraccio" userId="c9694aeb-2f50-401b-8abf-67f8a7106701" providerId="ADAL" clId="{728671C3-614E-440E-8F04-5DA1EFA065FD}" dt="2026-03-11T12:11:27.534" v="2063" actId="164"/>
          <ac:spMkLst>
            <pc:docMk/>
            <pc:sldMk cId="677749347" sldId="442"/>
            <ac:spMk id="15" creationId="{544353CB-75BE-3596-9B6E-713A4148A064}"/>
          </ac:spMkLst>
        </pc:spChg>
        <pc:spChg chg="mod">
          <ac:chgData name="Simona Ferraraccio" userId="c9694aeb-2f50-401b-8abf-67f8a7106701" providerId="ADAL" clId="{728671C3-614E-440E-8F04-5DA1EFA065FD}" dt="2026-03-11T12:11:27.534" v="2063" actId="164"/>
          <ac:spMkLst>
            <pc:docMk/>
            <pc:sldMk cId="677749347" sldId="442"/>
            <ac:spMk id="16" creationId="{204DF934-E77D-8CDB-932C-C8030F4BDF92}"/>
          </ac:spMkLst>
        </pc:spChg>
        <pc:spChg chg="add mod">
          <ac:chgData name="Simona Ferraraccio" userId="c9694aeb-2f50-401b-8abf-67f8a7106701" providerId="ADAL" clId="{728671C3-614E-440E-8F04-5DA1EFA065FD}" dt="2026-03-11T12:11:41.433" v="2066" actId="5793"/>
          <ac:spMkLst>
            <pc:docMk/>
            <pc:sldMk cId="677749347" sldId="442"/>
            <ac:spMk id="17" creationId="{875B3429-355A-3521-1090-B9A15927F715}"/>
          </ac:spMkLst>
        </pc:spChg>
        <pc:spChg chg="mod">
          <ac:chgData name="Simona Ferraraccio" userId="c9694aeb-2f50-401b-8abf-67f8a7106701" providerId="ADAL" clId="{728671C3-614E-440E-8F04-5DA1EFA065FD}" dt="2026-03-11T13:41:15.290" v="2496" actId="1036"/>
          <ac:spMkLst>
            <pc:docMk/>
            <pc:sldMk cId="677749347" sldId="442"/>
            <ac:spMk id="18" creationId="{36686356-107A-A0A3-EBED-69FE3FEC4637}"/>
          </ac:spMkLst>
        </pc:spChg>
        <pc:grpChg chg="add mod">
          <ac:chgData name="Simona Ferraraccio" userId="c9694aeb-2f50-401b-8abf-67f8a7106701" providerId="ADAL" clId="{728671C3-614E-440E-8F04-5DA1EFA065FD}" dt="2026-03-11T12:11:35.455" v="2064" actId="1076"/>
          <ac:grpSpMkLst>
            <pc:docMk/>
            <pc:sldMk cId="677749347" sldId="442"/>
            <ac:grpSpMk id="22" creationId="{DD1034D9-E37A-FE73-4AB0-4B21BECFFF3B}"/>
          </ac:grpSpMkLst>
        </pc:grpChg>
        <pc:picChg chg="mod">
          <ac:chgData name="Simona Ferraraccio" userId="c9694aeb-2f50-401b-8abf-67f8a7106701" providerId="ADAL" clId="{728671C3-614E-440E-8F04-5DA1EFA065FD}" dt="2026-03-11T12:11:27.534" v="2063" actId="164"/>
          <ac:picMkLst>
            <pc:docMk/>
            <pc:sldMk cId="677749347" sldId="442"/>
            <ac:picMk id="6" creationId="{9866633C-0360-DE76-61D9-AF139B88145C}"/>
          </ac:picMkLst>
        </pc:picChg>
        <pc:picChg chg="add del mod">
          <ac:chgData name="Simona Ferraraccio" userId="c9694aeb-2f50-401b-8abf-67f8a7106701" providerId="ADAL" clId="{728671C3-614E-440E-8F04-5DA1EFA065FD}" dt="2026-03-11T12:11:09.155" v="2059" actId="478"/>
          <ac:picMkLst>
            <pc:docMk/>
            <pc:sldMk cId="677749347" sldId="442"/>
            <ac:picMk id="19" creationId="{24DCCE13-9763-B449-F5F9-AF3CC5BE2FF2}"/>
          </ac:picMkLst>
        </pc:picChg>
        <pc:picChg chg="add del mod">
          <ac:chgData name="Simona Ferraraccio" userId="c9694aeb-2f50-401b-8abf-67f8a7106701" providerId="ADAL" clId="{728671C3-614E-440E-8F04-5DA1EFA065FD}" dt="2026-03-11T12:11:09.155" v="2059" actId="478"/>
          <ac:picMkLst>
            <pc:docMk/>
            <pc:sldMk cId="677749347" sldId="442"/>
            <ac:picMk id="20" creationId="{CB08C84F-0F80-FFF6-B6D2-B01F0C10D06B}"/>
          </ac:picMkLst>
        </pc:picChg>
        <pc:picChg chg="add del mod">
          <ac:chgData name="Simona Ferraraccio" userId="c9694aeb-2f50-401b-8abf-67f8a7106701" providerId="ADAL" clId="{728671C3-614E-440E-8F04-5DA1EFA065FD}" dt="2026-03-11T12:11:09.155" v="2059" actId="478"/>
          <ac:picMkLst>
            <pc:docMk/>
            <pc:sldMk cId="677749347" sldId="442"/>
            <ac:picMk id="21" creationId="{9A47D607-9199-2055-D07A-F8C6E9A35711}"/>
          </ac:picMkLst>
        </pc:picChg>
      </pc:sldChg>
      <pc:sldChg chg="modSp mod">
        <pc:chgData name="Simona Ferraraccio" userId="c9694aeb-2f50-401b-8abf-67f8a7106701" providerId="ADAL" clId="{728671C3-614E-440E-8F04-5DA1EFA065FD}" dt="2026-03-11T12:13:03.983" v="2088" actId="166"/>
        <pc:sldMkLst>
          <pc:docMk/>
          <pc:sldMk cId="3162836041" sldId="443"/>
        </pc:sldMkLst>
        <pc:spChg chg="mod ord">
          <ac:chgData name="Simona Ferraraccio" userId="c9694aeb-2f50-401b-8abf-67f8a7106701" providerId="ADAL" clId="{728671C3-614E-440E-8F04-5DA1EFA065FD}" dt="2026-03-11T12:13:03.983" v="2088" actId="166"/>
          <ac:spMkLst>
            <pc:docMk/>
            <pc:sldMk cId="3162836041" sldId="443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1T12:12:49.913" v="2083" actId="20577"/>
          <ac:spMkLst>
            <pc:docMk/>
            <pc:sldMk cId="3162836041" sldId="443"/>
            <ac:spMk id="3" creationId="{86D00130-9377-339E-88B9-88A3C249DA18}"/>
          </ac:spMkLst>
        </pc:spChg>
        <pc:spChg chg="mod">
          <ac:chgData name="Simona Ferraraccio" userId="c9694aeb-2f50-401b-8abf-67f8a7106701" providerId="ADAL" clId="{728671C3-614E-440E-8F04-5DA1EFA065FD}" dt="2026-03-11T12:12:58.982" v="2086" actId="1076"/>
          <ac:spMkLst>
            <pc:docMk/>
            <pc:sldMk cId="3162836041" sldId="443"/>
            <ac:spMk id="17" creationId="{70236C98-CA36-2352-D30F-0C72BF82478B}"/>
          </ac:spMkLst>
        </pc:spChg>
        <pc:picChg chg="mod">
          <ac:chgData name="Simona Ferraraccio" userId="c9694aeb-2f50-401b-8abf-67f8a7106701" providerId="ADAL" clId="{728671C3-614E-440E-8F04-5DA1EFA065FD}" dt="2026-03-11T12:12:55.520" v="2085" actId="14100"/>
          <ac:picMkLst>
            <pc:docMk/>
            <pc:sldMk cId="3162836041" sldId="443"/>
            <ac:picMk id="5" creationId="{046A26A4-A6A8-DEF2-2519-B15289E4AD61}"/>
          </ac:picMkLst>
        </pc:picChg>
      </pc:sldChg>
      <pc:sldChg chg="modSp mod">
        <pc:chgData name="Simona Ferraraccio" userId="c9694aeb-2f50-401b-8abf-67f8a7106701" providerId="ADAL" clId="{728671C3-614E-440E-8F04-5DA1EFA065FD}" dt="2026-03-11T12:18:30.722" v="2096" actId="122"/>
        <pc:sldMkLst>
          <pc:docMk/>
          <pc:sldMk cId="2113480014" sldId="444"/>
        </pc:sldMkLst>
        <pc:spChg chg="mod">
          <ac:chgData name="Simona Ferraraccio" userId="c9694aeb-2f50-401b-8abf-67f8a7106701" providerId="ADAL" clId="{728671C3-614E-440E-8F04-5DA1EFA065FD}" dt="2026-03-11T12:18:30.722" v="2096" actId="122"/>
          <ac:spMkLst>
            <pc:docMk/>
            <pc:sldMk cId="2113480014" sldId="444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1T12:18:24.526" v="2094" actId="1076"/>
          <ac:spMkLst>
            <pc:docMk/>
            <pc:sldMk cId="2113480014" sldId="444"/>
            <ac:spMk id="3" creationId="{86D00130-9377-339E-88B9-88A3C249DA18}"/>
          </ac:spMkLst>
        </pc:spChg>
      </pc:sldChg>
      <pc:sldChg chg="addSp modSp mod modAnim">
        <pc:chgData name="Simona Ferraraccio" userId="c9694aeb-2f50-401b-8abf-67f8a7106701" providerId="ADAL" clId="{728671C3-614E-440E-8F04-5DA1EFA065FD}" dt="2026-03-11T13:41:00.989" v="2493"/>
        <pc:sldMkLst>
          <pc:docMk/>
          <pc:sldMk cId="647991026" sldId="445"/>
        </pc:sldMkLst>
        <pc:spChg chg="mod">
          <ac:chgData name="Simona Ferraraccio" userId="c9694aeb-2f50-401b-8abf-67f8a7106701" providerId="ADAL" clId="{728671C3-614E-440E-8F04-5DA1EFA065FD}" dt="2026-03-11T12:28:34.997" v="2340" actId="1076"/>
          <ac:spMkLst>
            <pc:docMk/>
            <pc:sldMk cId="647991026" sldId="445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1T12:29:09.876" v="2345" actId="20577"/>
          <ac:spMkLst>
            <pc:docMk/>
            <pc:sldMk cId="647991026" sldId="445"/>
            <ac:spMk id="3" creationId="{00000000-0000-0000-0000-000000000000}"/>
          </ac:spMkLst>
        </pc:spChg>
        <pc:picChg chg="add mod">
          <ac:chgData name="Simona Ferraraccio" userId="c9694aeb-2f50-401b-8abf-67f8a7106701" providerId="ADAL" clId="{728671C3-614E-440E-8F04-5DA1EFA065FD}" dt="2026-03-11T12:28:49.693" v="2342"/>
          <ac:picMkLst>
            <pc:docMk/>
            <pc:sldMk cId="647991026" sldId="445"/>
            <ac:picMk id="8" creationId="{81B0198F-1366-84C2-263A-2954A5B05E7B}"/>
          </ac:picMkLst>
        </pc:picChg>
      </pc:sldChg>
      <pc:sldChg chg="modSp mod">
        <pc:chgData name="Simona Ferraraccio" userId="c9694aeb-2f50-401b-8abf-67f8a7106701" providerId="ADAL" clId="{728671C3-614E-440E-8F04-5DA1EFA065FD}" dt="2026-03-11T12:24:50.157" v="2296" actId="313"/>
        <pc:sldMkLst>
          <pc:docMk/>
          <pc:sldMk cId="334219162" sldId="446"/>
        </pc:sldMkLst>
        <pc:spChg chg="mod">
          <ac:chgData name="Simona Ferraraccio" userId="c9694aeb-2f50-401b-8abf-67f8a7106701" providerId="ADAL" clId="{728671C3-614E-440E-8F04-5DA1EFA065FD}" dt="2026-03-11T12:24:50.157" v="2296" actId="313"/>
          <ac:spMkLst>
            <pc:docMk/>
            <pc:sldMk cId="334219162" sldId="446"/>
            <ac:spMk id="3" creationId="{00000000-0000-0000-0000-000000000000}"/>
          </ac:spMkLst>
        </pc:spChg>
      </pc:sldChg>
      <pc:sldChg chg="addSp modSp mod modAnim">
        <pc:chgData name="Simona Ferraraccio" userId="c9694aeb-2f50-401b-8abf-67f8a7106701" providerId="ADAL" clId="{728671C3-614E-440E-8F04-5DA1EFA065FD}" dt="2026-03-09T17:48:53.538" v="346"/>
        <pc:sldMkLst>
          <pc:docMk/>
          <pc:sldMk cId="2835225369" sldId="447"/>
        </pc:sldMkLst>
        <pc:spChg chg="mod">
          <ac:chgData name="Simona Ferraraccio" userId="c9694aeb-2f50-401b-8abf-67f8a7106701" providerId="ADAL" clId="{728671C3-614E-440E-8F04-5DA1EFA065FD}" dt="2026-03-09T17:46:08.858" v="266" actId="1076"/>
          <ac:spMkLst>
            <pc:docMk/>
            <pc:sldMk cId="2835225369" sldId="447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09T17:45:07.124" v="236" actId="14100"/>
          <ac:spMkLst>
            <pc:docMk/>
            <pc:sldMk cId="2835225369" sldId="447"/>
            <ac:spMk id="3" creationId="{00000000-0000-0000-0000-000000000000}"/>
          </ac:spMkLst>
        </pc:spChg>
        <pc:spChg chg="add mod">
          <ac:chgData name="Simona Ferraraccio" userId="c9694aeb-2f50-401b-8abf-67f8a7106701" providerId="ADAL" clId="{728671C3-614E-440E-8F04-5DA1EFA065FD}" dt="2026-03-09T17:46:05.795" v="265" actId="1076"/>
          <ac:spMkLst>
            <pc:docMk/>
            <pc:sldMk cId="2835225369" sldId="447"/>
            <ac:spMk id="9" creationId="{FAAB1271-F1E2-F397-AC7A-C0B43F3A2366}"/>
          </ac:spMkLst>
        </pc:spChg>
        <pc:spChg chg="add mod">
          <ac:chgData name="Simona Ferraraccio" userId="c9694aeb-2f50-401b-8abf-67f8a7106701" providerId="ADAL" clId="{728671C3-614E-440E-8F04-5DA1EFA065FD}" dt="2026-03-09T17:48:26.248" v="344" actId="1076"/>
          <ac:spMkLst>
            <pc:docMk/>
            <pc:sldMk cId="2835225369" sldId="447"/>
            <ac:spMk id="12" creationId="{A4B42E80-CF9C-C1A1-1A43-29B76ED74D93}"/>
          </ac:spMkLst>
        </pc:spChg>
        <pc:picChg chg="add mod">
          <ac:chgData name="Simona Ferraraccio" userId="c9694aeb-2f50-401b-8abf-67f8a7106701" providerId="ADAL" clId="{728671C3-614E-440E-8F04-5DA1EFA065FD}" dt="2026-03-09T17:48:43.653" v="345" actId="1076"/>
          <ac:picMkLst>
            <pc:docMk/>
            <pc:sldMk cId="2835225369" sldId="447"/>
            <ac:picMk id="11" creationId="{F73628C3-D799-B24A-532D-C8E008771DDF}"/>
          </ac:picMkLst>
        </pc:picChg>
        <pc:picChg chg="add mod">
          <ac:chgData name="Simona Ferraraccio" userId="c9694aeb-2f50-401b-8abf-67f8a7106701" providerId="ADAL" clId="{728671C3-614E-440E-8F04-5DA1EFA065FD}" dt="2026-03-09T17:43:57.094" v="220" actId="14100"/>
          <ac:picMkLst>
            <pc:docMk/>
            <pc:sldMk cId="2835225369" sldId="447"/>
            <ac:picMk id="1026" creationId="{79C56D16-CB4A-6DAB-90C1-CDD9D6CEF113}"/>
          </ac:picMkLst>
        </pc:picChg>
      </pc:sldChg>
      <pc:sldChg chg="addSp modSp mod">
        <pc:chgData name="Simona Ferraraccio" userId="c9694aeb-2f50-401b-8abf-67f8a7106701" providerId="ADAL" clId="{728671C3-614E-440E-8F04-5DA1EFA065FD}" dt="2026-03-11T17:00:21.939" v="2701" actId="14100"/>
        <pc:sldMkLst>
          <pc:docMk/>
          <pc:sldMk cId="3052014319" sldId="448"/>
        </pc:sldMkLst>
        <pc:spChg chg="mod">
          <ac:chgData name="Simona Ferraraccio" userId="c9694aeb-2f50-401b-8abf-67f8a7106701" providerId="ADAL" clId="{728671C3-614E-440E-8F04-5DA1EFA065FD}" dt="2026-03-11T17:00:05.455" v="2699" actId="1076"/>
          <ac:spMkLst>
            <pc:docMk/>
            <pc:sldMk cId="3052014319" sldId="448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1T16:59:46.648" v="2696" actId="1076"/>
          <ac:spMkLst>
            <pc:docMk/>
            <pc:sldMk cId="3052014319" sldId="448"/>
            <ac:spMk id="10" creationId="{15F62C5D-2902-1A2A-88C6-A1C1BB5EA73B}"/>
          </ac:spMkLst>
        </pc:spChg>
        <pc:picChg chg="add mod">
          <ac:chgData name="Simona Ferraraccio" userId="c9694aeb-2f50-401b-8abf-67f8a7106701" providerId="ADAL" clId="{728671C3-614E-440E-8F04-5DA1EFA065FD}" dt="2026-03-11T17:00:00.091" v="2698" actId="1076"/>
          <ac:picMkLst>
            <pc:docMk/>
            <pc:sldMk cId="3052014319" sldId="448"/>
            <ac:picMk id="7" creationId="{610E499E-CB2E-391B-F6D6-748B03463946}"/>
          </ac:picMkLst>
        </pc:picChg>
        <pc:picChg chg="mod">
          <ac:chgData name="Simona Ferraraccio" userId="c9694aeb-2f50-401b-8abf-67f8a7106701" providerId="ADAL" clId="{728671C3-614E-440E-8F04-5DA1EFA065FD}" dt="2026-03-11T17:00:21.939" v="2701" actId="14100"/>
          <ac:picMkLst>
            <pc:docMk/>
            <pc:sldMk cId="3052014319" sldId="448"/>
            <ac:picMk id="8" creationId="{2593A5CC-DA24-A27D-3FDB-FAAFB11E2988}"/>
          </ac:picMkLst>
        </pc:picChg>
      </pc:sldChg>
      <pc:sldChg chg="del">
        <pc:chgData name="Simona Ferraraccio" userId="c9694aeb-2f50-401b-8abf-67f8a7106701" providerId="ADAL" clId="{728671C3-614E-440E-8F04-5DA1EFA065FD}" dt="2026-03-11T12:12:04.491" v="2068" actId="47"/>
        <pc:sldMkLst>
          <pc:docMk/>
          <pc:sldMk cId="973248588" sldId="449"/>
        </pc:sldMkLst>
      </pc:sldChg>
      <pc:sldChg chg="modSp mod">
        <pc:chgData name="Simona Ferraraccio" userId="c9694aeb-2f50-401b-8abf-67f8a7106701" providerId="ADAL" clId="{728671C3-614E-440E-8F04-5DA1EFA065FD}" dt="2026-03-11T12:37:32.507" v="2481" actId="1076"/>
        <pc:sldMkLst>
          <pc:docMk/>
          <pc:sldMk cId="2508041902" sldId="450"/>
        </pc:sldMkLst>
        <pc:spChg chg="mod">
          <ac:chgData name="Simona Ferraraccio" userId="c9694aeb-2f50-401b-8abf-67f8a7106701" providerId="ADAL" clId="{728671C3-614E-440E-8F04-5DA1EFA065FD}" dt="2026-03-11T12:34:03.811" v="2430" actId="2711"/>
          <ac:spMkLst>
            <pc:docMk/>
            <pc:sldMk cId="2508041902" sldId="450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1T12:37:32.507" v="2481" actId="1076"/>
          <ac:spMkLst>
            <pc:docMk/>
            <pc:sldMk cId="2508041902" sldId="450"/>
            <ac:spMk id="7" creationId="{94171A85-66E8-57B0-5270-B30F69E28023}"/>
          </ac:spMkLst>
        </pc:spChg>
        <pc:picChg chg="mod">
          <ac:chgData name="Simona Ferraraccio" userId="c9694aeb-2f50-401b-8abf-67f8a7106701" providerId="ADAL" clId="{728671C3-614E-440E-8F04-5DA1EFA065FD}" dt="2026-03-11T12:37:28.895" v="2480" actId="1076"/>
          <ac:picMkLst>
            <pc:docMk/>
            <pc:sldMk cId="2508041902" sldId="450"/>
            <ac:picMk id="5" creationId="{3A5551E6-250B-5F16-AE58-59E5F3C86725}"/>
          </ac:picMkLst>
        </pc:picChg>
      </pc:sldChg>
      <pc:sldChg chg="del">
        <pc:chgData name="Simona Ferraraccio" userId="c9694aeb-2f50-401b-8abf-67f8a7106701" providerId="ADAL" clId="{728671C3-614E-440E-8F04-5DA1EFA065FD}" dt="2026-03-11T12:37:54.765" v="2490" actId="47"/>
        <pc:sldMkLst>
          <pc:docMk/>
          <pc:sldMk cId="124649357" sldId="451"/>
        </pc:sldMkLst>
      </pc:sldChg>
      <pc:sldChg chg="addSp modSp mod">
        <pc:chgData name="Simona Ferraraccio" userId="c9694aeb-2f50-401b-8abf-67f8a7106701" providerId="ADAL" clId="{728671C3-614E-440E-8F04-5DA1EFA065FD}" dt="2026-03-11T16:58:57.384" v="2682" actId="1076"/>
        <pc:sldMkLst>
          <pc:docMk/>
          <pc:sldMk cId="2060940030" sldId="452"/>
        </pc:sldMkLst>
        <pc:spChg chg="mod">
          <ac:chgData name="Simona Ferraraccio" userId="c9694aeb-2f50-401b-8abf-67f8a7106701" providerId="ADAL" clId="{728671C3-614E-440E-8F04-5DA1EFA065FD}" dt="2026-03-11T16:57:56.432" v="2650" actId="1076"/>
          <ac:spMkLst>
            <pc:docMk/>
            <pc:sldMk cId="2060940030" sldId="452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1T16:58:57.384" v="2682" actId="1076"/>
          <ac:spMkLst>
            <pc:docMk/>
            <pc:sldMk cId="2060940030" sldId="452"/>
            <ac:spMk id="3" creationId="{00000000-0000-0000-0000-000000000000}"/>
          </ac:spMkLst>
        </pc:spChg>
        <pc:picChg chg="add mod">
          <ac:chgData name="Simona Ferraraccio" userId="c9694aeb-2f50-401b-8abf-67f8a7106701" providerId="ADAL" clId="{728671C3-614E-440E-8F04-5DA1EFA065FD}" dt="2026-03-11T16:57:49.178" v="2648"/>
          <ac:picMkLst>
            <pc:docMk/>
            <pc:sldMk cId="2060940030" sldId="452"/>
            <ac:picMk id="8" creationId="{12D0EFC3-A4A0-2E88-ECBD-EEFC44E6160E}"/>
          </ac:picMkLst>
        </pc:picChg>
      </pc:sldChg>
      <pc:sldChg chg="addSp delSp modSp mod ord modAnim">
        <pc:chgData name="Simona Ferraraccio" userId="c9694aeb-2f50-401b-8abf-67f8a7106701" providerId="ADAL" clId="{728671C3-614E-440E-8F04-5DA1EFA065FD}" dt="2026-03-11T11:24:48.731" v="1331"/>
        <pc:sldMkLst>
          <pc:docMk/>
          <pc:sldMk cId="4116605196" sldId="453"/>
        </pc:sldMkLst>
        <pc:spChg chg="mod">
          <ac:chgData name="Simona Ferraraccio" userId="c9694aeb-2f50-401b-8abf-67f8a7106701" providerId="ADAL" clId="{728671C3-614E-440E-8F04-5DA1EFA065FD}" dt="2026-03-11T11:21:40.245" v="1327" actId="2711"/>
          <ac:spMkLst>
            <pc:docMk/>
            <pc:sldMk cId="4116605196" sldId="453"/>
            <ac:spMk id="2" creationId="{00000000-0000-0000-0000-000000000000}"/>
          </ac:spMkLst>
        </pc:spChg>
        <pc:spChg chg="mod">
          <ac:chgData name="Simona Ferraraccio" userId="c9694aeb-2f50-401b-8abf-67f8a7106701" providerId="ADAL" clId="{728671C3-614E-440E-8F04-5DA1EFA065FD}" dt="2026-03-11T11:20:08.516" v="1261" actId="20577"/>
          <ac:spMkLst>
            <pc:docMk/>
            <pc:sldMk cId="4116605196" sldId="453"/>
            <ac:spMk id="3" creationId="{4DC89EBB-6DBE-89CC-ABEB-0D603115F2D0}"/>
          </ac:spMkLst>
        </pc:spChg>
        <pc:spChg chg="mod">
          <ac:chgData name="Simona Ferraraccio" userId="c9694aeb-2f50-401b-8abf-67f8a7106701" providerId="ADAL" clId="{728671C3-614E-440E-8F04-5DA1EFA065FD}" dt="2026-03-11T11:20:13.075" v="1262" actId="1076"/>
          <ac:spMkLst>
            <pc:docMk/>
            <pc:sldMk cId="4116605196" sldId="453"/>
            <ac:spMk id="5" creationId="{A5159199-056B-7B85-C909-C9408A845598}"/>
          </ac:spMkLst>
        </pc:spChg>
        <pc:spChg chg="add mod">
          <ac:chgData name="Simona Ferraraccio" userId="c9694aeb-2f50-401b-8abf-67f8a7106701" providerId="ADAL" clId="{728671C3-614E-440E-8F04-5DA1EFA065FD}" dt="2026-03-11T11:20:16.645" v="1263" actId="14100"/>
          <ac:spMkLst>
            <pc:docMk/>
            <pc:sldMk cId="4116605196" sldId="453"/>
            <ac:spMk id="12" creationId="{DF6DF11B-6534-F8CB-D527-0F6B695C798E}"/>
          </ac:spMkLst>
        </pc:spChg>
        <pc:spChg chg="add mod">
          <ac:chgData name="Simona Ferraraccio" userId="c9694aeb-2f50-401b-8abf-67f8a7106701" providerId="ADAL" clId="{728671C3-614E-440E-8F04-5DA1EFA065FD}" dt="2026-03-11T11:20:27.975" v="1265" actId="207"/>
          <ac:spMkLst>
            <pc:docMk/>
            <pc:sldMk cId="4116605196" sldId="453"/>
            <ac:spMk id="13" creationId="{2622455B-F6DE-D4F4-874E-2B8DEC5A1926}"/>
          </ac:spMkLst>
        </pc:spChg>
        <pc:spChg chg="add mod">
          <ac:chgData name="Simona Ferraraccio" userId="c9694aeb-2f50-401b-8abf-67f8a7106701" providerId="ADAL" clId="{728671C3-614E-440E-8F04-5DA1EFA065FD}" dt="2026-03-11T11:20:27.975" v="1265" actId="207"/>
          <ac:spMkLst>
            <pc:docMk/>
            <pc:sldMk cId="4116605196" sldId="453"/>
            <ac:spMk id="14" creationId="{150D9832-C8BC-F322-5E68-790E046B53CC}"/>
          </ac:spMkLst>
        </pc:spChg>
        <pc:spChg chg="add mod">
          <ac:chgData name="Simona Ferraraccio" userId="c9694aeb-2f50-401b-8abf-67f8a7106701" providerId="ADAL" clId="{728671C3-614E-440E-8F04-5DA1EFA065FD}" dt="2026-03-11T11:20:27.975" v="1265" actId="207"/>
          <ac:spMkLst>
            <pc:docMk/>
            <pc:sldMk cId="4116605196" sldId="453"/>
            <ac:spMk id="15" creationId="{D8F2C2E5-E5E6-C85A-8574-6D47D3C29A41}"/>
          </ac:spMkLst>
        </pc:spChg>
        <pc:spChg chg="add mod">
          <ac:chgData name="Simona Ferraraccio" userId="c9694aeb-2f50-401b-8abf-67f8a7106701" providerId="ADAL" clId="{728671C3-614E-440E-8F04-5DA1EFA065FD}" dt="2026-03-11T11:20:27.975" v="1265" actId="207"/>
          <ac:spMkLst>
            <pc:docMk/>
            <pc:sldMk cId="4116605196" sldId="453"/>
            <ac:spMk id="18" creationId="{0EBD9EEC-6728-C5FD-5673-F0175D5575EC}"/>
          </ac:spMkLst>
        </pc:spChg>
        <pc:spChg chg="add mod ord">
          <ac:chgData name="Simona Ferraraccio" userId="c9694aeb-2f50-401b-8abf-67f8a7106701" providerId="ADAL" clId="{728671C3-614E-440E-8F04-5DA1EFA065FD}" dt="2026-03-11T11:20:58.676" v="1275" actId="171"/>
          <ac:spMkLst>
            <pc:docMk/>
            <pc:sldMk cId="4116605196" sldId="453"/>
            <ac:spMk id="27" creationId="{3D25A45B-D2A4-D940-AB6A-8C022E448D19}"/>
          </ac:spMkLst>
        </pc:spChg>
        <pc:grpChg chg="add mod">
          <ac:chgData name="Simona Ferraraccio" userId="c9694aeb-2f50-401b-8abf-67f8a7106701" providerId="ADAL" clId="{728671C3-614E-440E-8F04-5DA1EFA065FD}" dt="2026-03-11T11:20:27.975" v="1265" actId="207"/>
          <ac:grpSpMkLst>
            <pc:docMk/>
            <pc:sldMk cId="4116605196" sldId="453"/>
            <ac:grpSpMk id="26" creationId="{E741429B-2051-D3CD-415E-2F3E9E27E7FC}"/>
          </ac:grpSpMkLst>
        </pc:grpChg>
        <pc:picChg chg="add del mod">
          <ac:chgData name="Simona Ferraraccio" userId="c9694aeb-2f50-401b-8abf-67f8a7106701" providerId="ADAL" clId="{728671C3-614E-440E-8F04-5DA1EFA065FD}" dt="2026-03-11T11:18:26.467" v="1187" actId="478"/>
          <ac:picMkLst>
            <pc:docMk/>
            <pc:sldMk cId="4116605196" sldId="453"/>
            <ac:picMk id="10" creationId="{82786000-106D-21DA-BC69-0B177E160F52}"/>
          </ac:picMkLst>
        </pc:picChg>
        <pc:cxnChg chg="add mod">
          <ac:chgData name="Simona Ferraraccio" userId="c9694aeb-2f50-401b-8abf-67f8a7106701" providerId="ADAL" clId="{728671C3-614E-440E-8F04-5DA1EFA065FD}" dt="2026-03-11T11:20:27.975" v="1265" actId="207"/>
          <ac:cxnSpMkLst>
            <pc:docMk/>
            <pc:sldMk cId="4116605196" sldId="453"/>
            <ac:cxnSpMk id="17" creationId="{D335BDBB-5E04-D4DE-EE2E-C2A5B0569DC7}"/>
          </ac:cxnSpMkLst>
        </pc:cxnChg>
        <pc:cxnChg chg="add mod">
          <ac:chgData name="Simona Ferraraccio" userId="c9694aeb-2f50-401b-8abf-67f8a7106701" providerId="ADAL" clId="{728671C3-614E-440E-8F04-5DA1EFA065FD}" dt="2026-03-11T11:20:27.975" v="1265" actId="207"/>
          <ac:cxnSpMkLst>
            <pc:docMk/>
            <pc:sldMk cId="4116605196" sldId="453"/>
            <ac:cxnSpMk id="20" creationId="{92C0396E-AA04-5AAA-1B80-2A0C9CC96697}"/>
          </ac:cxnSpMkLst>
        </pc:cxnChg>
        <pc:cxnChg chg="add mod">
          <ac:chgData name="Simona Ferraraccio" userId="c9694aeb-2f50-401b-8abf-67f8a7106701" providerId="ADAL" clId="{728671C3-614E-440E-8F04-5DA1EFA065FD}" dt="2026-03-11T11:20:01.373" v="1258" actId="1582"/>
          <ac:cxnSpMkLst>
            <pc:docMk/>
            <pc:sldMk cId="4116605196" sldId="453"/>
            <ac:cxnSpMk id="23" creationId="{6C107943-596A-C0E0-C0CA-39EEF68DD9C3}"/>
          </ac:cxnSpMkLst>
        </pc:cxnChg>
      </pc:sldChg>
      <pc:sldChg chg="addSp delSp modSp new mod">
        <pc:chgData name="Simona Ferraraccio" userId="c9694aeb-2f50-401b-8abf-67f8a7106701" providerId="ADAL" clId="{728671C3-614E-440E-8F04-5DA1EFA065FD}" dt="2026-03-11T17:08:19.679" v="2707" actId="20577"/>
        <pc:sldMkLst>
          <pc:docMk/>
          <pc:sldMk cId="2434336063" sldId="454"/>
        </pc:sldMkLst>
        <pc:spChg chg="mod">
          <ac:chgData name="Simona Ferraraccio" userId="c9694aeb-2f50-401b-8abf-67f8a7106701" providerId="ADAL" clId="{728671C3-614E-440E-8F04-5DA1EFA065FD}" dt="2026-03-11T17:08:19.679" v="2707" actId="20577"/>
          <ac:spMkLst>
            <pc:docMk/>
            <pc:sldMk cId="2434336063" sldId="454"/>
            <ac:spMk id="2" creationId="{2DA5A561-423F-2794-1958-4AA0B18959B2}"/>
          </ac:spMkLst>
        </pc:spChg>
        <pc:spChg chg="add mod">
          <ac:chgData name="Simona Ferraraccio" userId="c9694aeb-2f50-401b-8abf-67f8a7106701" providerId="ADAL" clId="{728671C3-614E-440E-8F04-5DA1EFA065FD}" dt="2026-03-09T17:31:44.778" v="150" actId="1076"/>
          <ac:spMkLst>
            <pc:docMk/>
            <pc:sldMk cId="2434336063" sldId="454"/>
            <ac:spMk id="8" creationId="{0D22B61E-F07B-FC54-4743-F164B04A293E}"/>
          </ac:spMkLst>
        </pc:spChg>
        <pc:picChg chg="add mod">
          <ac:chgData name="Simona Ferraraccio" userId="c9694aeb-2f50-401b-8abf-67f8a7106701" providerId="ADAL" clId="{728671C3-614E-440E-8F04-5DA1EFA065FD}" dt="2026-03-11T17:08:14.130" v="2702" actId="1076"/>
          <ac:picMkLst>
            <pc:docMk/>
            <pc:sldMk cId="2434336063" sldId="454"/>
            <ac:picMk id="7" creationId="{96A0FD21-31CF-469B-D44F-2A927D968693}"/>
          </ac:picMkLst>
        </pc:picChg>
      </pc:sldChg>
      <pc:sldChg chg="modSp new del mod">
        <pc:chgData name="Simona Ferraraccio" userId="c9694aeb-2f50-401b-8abf-67f8a7106701" providerId="ADAL" clId="{728671C3-614E-440E-8F04-5DA1EFA065FD}" dt="2026-03-11T11:21:32.429" v="1324" actId="47"/>
        <pc:sldMkLst>
          <pc:docMk/>
          <pc:sldMk cId="2144575630" sldId="455"/>
        </pc:sldMkLst>
        <pc:spChg chg="mod">
          <ac:chgData name="Simona Ferraraccio" userId="c9694aeb-2f50-401b-8abf-67f8a7106701" providerId="ADAL" clId="{728671C3-614E-440E-8F04-5DA1EFA065FD}" dt="2026-03-10T13:12:31.995" v="633" actId="1076"/>
          <ac:spMkLst>
            <pc:docMk/>
            <pc:sldMk cId="2144575630" sldId="455"/>
            <ac:spMk id="2" creationId="{0A6FB619-751A-007C-3206-6FA51D9F2848}"/>
          </ac:spMkLst>
        </pc:spChg>
      </pc:sldChg>
      <pc:sldChg chg="new del ord">
        <pc:chgData name="Simona Ferraraccio" userId="c9694aeb-2f50-401b-8abf-67f8a7106701" providerId="ADAL" clId="{728671C3-614E-440E-8F04-5DA1EFA065FD}" dt="2026-03-10T12:07:25.969" v="607" actId="47"/>
        <pc:sldMkLst>
          <pc:docMk/>
          <pc:sldMk cId="2992955911" sldId="455"/>
        </pc:sldMkLst>
      </pc:sldChg>
      <pc:sldChg chg="modSp new mod">
        <pc:chgData name="Simona Ferraraccio" userId="c9694aeb-2f50-401b-8abf-67f8a7106701" providerId="ADAL" clId="{728671C3-614E-440E-8F04-5DA1EFA065FD}" dt="2026-03-11T16:57:00.396" v="2641" actId="12"/>
        <pc:sldMkLst>
          <pc:docMk/>
          <pc:sldMk cId="1109764127" sldId="456"/>
        </pc:sldMkLst>
        <pc:spChg chg="mod">
          <ac:chgData name="Simona Ferraraccio" userId="c9694aeb-2f50-401b-8abf-67f8a7106701" providerId="ADAL" clId="{728671C3-614E-440E-8F04-5DA1EFA065FD}" dt="2026-03-11T12:34:19.577" v="2443" actId="113"/>
          <ac:spMkLst>
            <pc:docMk/>
            <pc:sldMk cId="1109764127" sldId="456"/>
            <ac:spMk id="2" creationId="{91DAC533-9B1E-771D-E17B-1FF69C54AAB0}"/>
          </ac:spMkLst>
        </pc:spChg>
        <pc:spChg chg="mod">
          <ac:chgData name="Simona Ferraraccio" userId="c9694aeb-2f50-401b-8abf-67f8a7106701" providerId="ADAL" clId="{728671C3-614E-440E-8F04-5DA1EFA065FD}" dt="2026-03-11T16:57:00.396" v="2641" actId="12"/>
          <ac:spMkLst>
            <pc:docMk/>
            <pc:sldMk cId="1109764127" sldId="456"/>
            <ac:spMk id="3" creationId="{0929CCBB-8644-678E-CA41-739C89364E6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09/03/2026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09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2888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18844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86563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29147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12578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00035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04638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59731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30895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78599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00434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27449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86884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31616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06713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98530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99767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655240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8960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01870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18316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700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BMDS7010</a:t>
            </a:r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BMDS7010</a:t>
            </a:r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BMDS7010</a:t>
            </a:r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BMDS7010</a:t>
            </a:r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BMDS7010</a:t>
            </a:r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r>
              <a:rPr lang="en-US" sz="2000">
                <a:solidFill>
                  <a:srgbClr val="FFFFFF"/>
                </a:solidFill>
              </a:rPr>
              <a:t>BMDS7010</a:t>
            </a: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US">
                <a:solidFill>
                  <a:schemeClr val="tx2"/>
                </a:solidFill>
              </a:rPr>
              <a:t>BMDS7010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BMDS7010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BMDS7010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BMDS7010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BMDS7010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BMDS7010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BMDS7010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BMDS7010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BMDS7010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BMDS7010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BMDS7010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BMDS7010</a:t>
            </a:r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BMDS7010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BMDS7010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ormusing.blogspot.com/2012/05/parent-revolutions-two-petition.html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qualitysafety.bmj.com/content/early/2020/07/16/bmjqs-2020-011620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etsolutions.com/insights/how-to-do-ethnographic-research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obssr.od.nih.gov/research-resources/mixed-methods-research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ebooks.iospress.nl/volumearticle/42820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17872937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hyperlink" Target="https://www.hra-decisiontools.org.uk/research/docs/DefiningResearchTable_Oct2022.pdf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a-decisiontools.org.uk/research/docs/DefiningResearchTable_Oct2022.pdf" TargetMode="External"/><Relationship Id="rId2" Type="http://schemas.openxmlformats.org/officeDocument/2006/relationships/hyperlink" Target="https://us.sagepub.com/sites/default/files/upm-binaries/29985_Chapter1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sciencedirect.com/science/article/abs/pii/S014971892200163X" TargetMode="External"/><Relationship Id="rId4" Type="http://schemas.openxmlformats.org/officeDocument/2006/relationships/hyperlink" Target="https://bmcmedresmethodol.biomedcentral.com/articles/10.1186/1471-2288-13-117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7417" y="908939"/>
            <a:ext cx="4480984" cy="553998"/>
          </a:xfrm>
        </p:spPr>
        <p:txBody>
          <a:bodyPr/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Data Analytics</a:t>
            </a:r>
            <a:endParaRPr lang="en-GB" sz="36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581230" cy="147732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2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Research paradigms and qualitative / mixed methods</a:t>
            </a:r>
            <a:endParaRPr lang="en-GB" sz="3200" kern="0"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CDF173-76C2-3882-5486-E5CC4C8575BA}"/>
              </a:ext>
            </a:extLst>
          </p:cNvPr>
          <p:cNvSpPr txBox="1"/>
          <p:nvPr/>
        </p:nvSpPr>
        <p:spPr>
          <a:xfrm>
            <a:off x="7350402" y="2804426"/>
            <a:ext cx="3192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 Simona Ferraraccio PhD, MSc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2507BF-4AC5-FFB4-0679-534E0363950E}"/>
              </a:ext>
            </a:extLst>
          </p:cNvPr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1</a:t>
            </a:fld>
            <a:endParaRPr lang="en-GB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683DE42-7926-4FF6-0808-ACB4E22AD171}"/>
              </a:ext>
            </a:extLst>
          </p:cNvPr>
          <p:cNvSpPr>
            <a:spLocks noGrp="1"/>
          </p:cNvSpPr>
          <p:nvPr>
            <p:ph type="ftr" sz="quarter" idx="5"/>
          </p:nvPr>
        </p:nvSpPr>
        <p:spPr/>
        <p:txBody>
          <a:bodyPr/>
          <a:lstStyle/>
          <a:p>
            <a:r>
              <a:rPr lang="en-GB"/>
              <a:t>BMDS7010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134835" y="628927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099666" y="1905000"/>
            <a:ext cx="9525000" cy="4191000"/>
          </a:xfrm>
        </p:spPr>
        <p:txBody>
          <a:bodyPr>
            <a:normAutofit/>
          </a:bodyPr>
          <a:lstStyle/>
          <a:p>
            <a:pPr>
              <a:buSzPct val="75000"/>
            </a:pPr>
            <a:r>
              <a:rPr lang="en-GB" sz="2400" dirty="0"/>
              <a:t>Explain the concept of a research paradigm.</a:t>
            </a:r>
          </a:p>
          <a:p>
            <a:pPr>
              <a:buSzPct val="75000"/>
            </a:pPr>
            <a:r>
              <a:rPr lang="en-GB" sz="2400" dirty="0"/>
              <a:t>Describe a range of qualitative research methods and how to determine what to use.</a:t>
            </a:r>
          </a:p>
          <a:p>
            <a:pPr>
              <a:buSzPct val="75000"/>
            </a:pPr>
            <a:r>
              <a:rPr lang="en-GB" sz="2400" dirty="0"/>
              <a:t>Reflect upon why mixed methods is so important in health and care informatics research. </a:t>
            </a:r>
          </a:p>
          <a:p>
            <a:pPr>
              <a:buSzPct val="75000"/>
            </a:pPr>
            <a:r>
              <a:rPr lang="en-GB" sz="2400" dirty="0"/>
              <a:t>Evaluate ways of reporting qualitative and mixed methods research findings to demonstrate authenticity, credibility and transferability.</a:t>
            </a:r>
          </a:p>
          <a:p>
            <a:pPr>
              <a:buSzPct val="75000"/>
            </a:pPr>
            <a:r>
              <a:rPr lang="en-GB" sz="2400" dirty="0"/>
              <a:t>Reflect on how you can use these ideas in the coursework and your dissertation.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D18AE1-E248-E25E-634C-E95299064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B592CFE-B663-1553-4D74-D14DD3FB4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pic>
        <p:nvPicPr>
          <p:cNvPr id="8" name="Picture 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F1F7A8D-021D-60EF-9510-056CFE091D1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9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5A561-423F-2794-1958-4AA0B1895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05000"/>
            <a:ext cx="8610600" cy="1325563"/>
          </a:xfrm>
        </p:spPr>
        <p:txBody>
          <a:bodyPr/>
          <a:lstStyle/>
          <a:p>
            <a:pPr algn="ctr"/>
            <a:r>
              <a:rPr lang="en-GB" b="1" dirty="0"/>
              <a:t>Why bother with qualitative research?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F000DE-B777-94D7-0F4D-F378A3DAF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A28B9-3B6A-7FF5-177A-ADCA1484E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3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6A0FD21-31CF-469B-D44F-2A927D9686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20100" y="1866201"/>
            <a:ext cx="3314700" cy="3810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D22B61E-F07B-FC54-4743-F164B04A293E}"/>
              </a:ext>
            </a:extLst>
          </p:cNvPr>
          <p:cNvSpPr txBox="1"/>
          <p:nvPr/>
        </p:nvSpPr>
        <p:spPr>
          <a:xfrm>
            <a:off x="8229600" y="5410200"/>
            <a:ext cx="33147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educatormusing.blogspot.com/2012/05/parent-revolutions-two-petitio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434336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228600" y="227542"/>
            <a:ext cx="9906000" cy="689160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Aptos" panose="020B0004020202020204" pitchFamily="34" charset="0"/>
              </a:rPr>
              <a:t>Qualitative research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81000" y="2590800"/>
            <a:ext cx="4495800" cy="1796578"/>
          </a:xfrm>
        </p:spPr>
        <p:txBody>
          <a:bodyPr>
            <a:normAutofit/>
          </a:bodyPr>
          <a:lstStyle/>
          <a:p>
            <a:pPr marL="0" indent="0" algn="ctr">
              <a:buSzPct val="75000"/>
              <a:buNone/>
            </a:pPr>
            <a:r>
              <a:rPr lang="en-GB" sz="2000" dirty="0">
                <a:latin typeface="Aptos" panose="020B0004020202020204" pitchFamily="34" charset="0"/>
              </a:rPr>
              <a:t>Stats and modelling looks pretty good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B00B58-1238-3BA3-7D26-CF962C823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4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017297B-164C-9A23-FFDF-20C124C54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AB1271-F1E2-F397-AC7A-C0B43F3A2366}"/>
              </a:ext>
            </a:extLst>
          </p:cNvPr>
          <p:cNvSpPr txBox="1"/>
          <p:nvPr/>
        </p:nvSpPr>
        <p:spPr>
          <a:xfrm>
            <a:off x="1447800" y="1271545"/>
            <a:ext cx="9906000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SzPct val="75000"/>
            </a:pPr>
            <a:r>
              <a:rPr lang="en-GB" sz="2000" dirty="0">
                <a:latin typeface="Aptos" panose="020B0004020202020204" pitchFamily="34" charset="0"/>
              </a:rPr>
              <a:t>“</a:t>
            </a:r>
            <a:r>
              <a:rPr lang="en-US" sz="2000" b="1" dirty="0">
                <a:latin typeface="Aptos" panose="020B0004020202020204" pitchFamily="34" charset="0"/>
              </a:rPr>
              <a:t>Not everything that can be counted counts, and not everything that counts can be counted</a:t>
            </a:r>
            <a:r>
              <a:rPr lang="en-GB" sz="2000" dirty="0">
                <a:latin typeface="Aptos" panose="020B0004020202020204" pitchFamily="34" charset="0"/>
              </a:rPr>
              <a:t>” </a:t>
            </a:r>
          </a:p>
          <a:p>
            <a:pPr>
              <a:buSzPct val="75000"/>
            </a:pPr>
            <a:endParaRPr lang="en-GB" dirty="0"/>
          </a:p>
          <a:p>
            <a:pPr algn="r">
              <a:buSzPct val="75000"/>
            </a:pPr>
            <a:r>
              <a:rPr lang="en-GB" dirty="0"/>
              <a:t>(Cameron, 1963)</a:t>
            </a:r>
          </a:p>
        </p:txBody>
      </p:sp>
      <p:pic>
        <p:nvPicPr>
          <p:cNvPr id="1026" name="Picture 2" descr="Normal Distribution in Statistics - Statistics By Jim">
            <a:extLst>
              <a:ext uri="{FF2B5EF4-FFF2-40B4-BE49-F238E27FC236}">
                <a16:creationId xmlns:a16="http://schemas.microsoft.com/office/drawing/2014/main" id="{79C56D16-CB4A-6DAB-90C1-CDD9D6CEF1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981971"/>
            <a:ext cx="4495800" cy="299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Graphic 10" descr="Arrow Right with solid fill">
            <a:extLst>
              <a:ext uri="{FF2B5EF4-FFF2-40B4-BE49-F238E27FC236}">
                <a16:creationId xmlns:a16="http://schemas.microsoft.com/office/drawing/2014/main" id="{F73628C3-D799-B24A-532D-C8E008771D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471327" y="3930178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4B42E80-CF9C-C1A1-1A43-29B76ED74D93}"/>
              </a:ext>
            </a:extLst>
          </p:cNvPr>
          <p:cNvSpPr txBox="1"/>
          <p:nvPr/>
        </p:nvSpPr>
        <p:spPr>
          <a:xfrm>
            <a:off x="6781800" y="3809993"/>
            <a:ext cx="5029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ptos" panose="020B0004020202020204" pitchFamily="34" charset="0"/>
              </a:rPr>
              <a:t>What is the meaning?</a:t>
            </a:r>
          </a:p>
          <a:p>
            <a:endParaRPr lang="en-GB" sz="2000" dirty="0">
              <a:latin typeface="Aptos" panose="020B0004020202020204" pitchFamily="34" charset="0"/>
            </a:endParaRPr>
          </a:p>
          <a:p>
            <a:r>
              <a:rPr lang="en-GB" i="1" dirty="0">
                <a:latin typeface="Aptos" panose="020B0004020202020204" pitchFamily="34" charset="0"/>
              </a:rPr>
              <a:t>“There are more things in Heaven and Earth, Horatio, than are dreamt of in your philosophy.”</a:t>
            </a:r>
          </a:p>
          <a:p>
            <a:pPr algn="r"/>
            <a:r>
              <a:rPr lang="en-GB" sz="2000" dirty="0">
                <a:latin typeface="Aptos" panose="020B0004020202020204" pitchFamily="34" charset="0"/>
              </a:rPr>
              <a:t>(Hamlet, Shakespear)</a:t>
            </a:r>
          </a:p>
        </p:txBody>
      </p:sp>
    </p:spTree>
    <p:extLst>
      <p:ext uri="{BB962C8B-B14F-4D97-AF65-F5344CB8AC3E}">
        <p14:creationId xmlns:p14="http://schemas.microsoft.com/office/powerpoint/2010/main" val="2835225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54529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Research paradigms 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10744200" cy="914400"/>
          </a:xfrm>
        </p:spPr>
        <p:txBody>
          <a:bodyPr>
            <a:normAutofit/>
          </a:bodyPr>
          <a:lstStyle/>
          <a:p>
            <a:pPr marL="342900" lvl="1" indent="0" algn="ctr">
              <a:buSzPct val="75000"/>
              <a:buNone/>
            </a:pPr>
            <a:r>
              <a:rPr lang="el-GR" sz="2900" dirty="0">
                <a:latin typeface="Aptos" panose="020B0004020202020204" pitchFamily="34" charset="0"/>
              </a:rPr>
              <a:t>παράδειγμα (</a:t>
            </a:r>
            <a:r>
              <a:rPr lang="en-GB" sz="2900" dirty="0" err="1">
                <a:latin typeface="Aptos" panose="020B0004020202020204" pitchFamily="34" charset="0"/>
              </a:rPr>
              <a:t>paradeigma</a:t>
            </a:r>
            <a:r>
              <a:rPr lang="en-GB" sz="2900" dirty="0">
                <a:latin typeface="Aptos" panose="020B0004020202020204" pitchFamily="34" charset="0"/>
              </a:rPr>
              <a:t>)             “pattern, example, sample”</a:t>
            </a:r>
          </a:p>
          <a:p>
            <a:pPr marL="342900" lvl="1" indent="0">
              <a:buSzPct val="75000"/>
              <a:buNone/>
            </a:pPr>
            <a:endParaRPr lang="en-GB" sz="2900" b="1" dirty="0">
              <a:latin typeface="Aptos" panose="020B00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0C351B-0823-C976-2C03-9C66617DE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6D7C69C-11BB-0370-2EA5-88A99AA2A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pic>
        <p:nvPicPr>
          <p:cNvPr id="10" name="Graphic 9" descr="Arrow Right with solid fill">
            <a:extLst>
              <a:ext uri="{FF2B5EF4-FFF2-40B4-BE49-F238E27FC236}">
                <a16:creationId xmlns:a16="http://schemas.microsoft.com/office/drawing/2014/main" id="{2B8B03A6-42D9-D0DF-2DA0-F04F6F7BBD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00700" y="1447800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C339F0-7387-B73C-D919-3BBE41E5611E}"/>
              </a:ext>
            </a:extLst>
          </p:cNvPr>
          <p:cNvSpPr txBox="1"/>
          <p:nvPr/>
        </p:nvSpPr>
        <p:spPr>
          <a:xfrm>
            <a:off x="303353" y="3003087"/>
            <a:ext cx="118872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1" indent="0">
              <a:buSzPct val="75000"/>
              <a:buNone/>
            </a:pPr>
            <a:r>
              <a:rPr lang="en-GB" sz="2400" b="1" dirty="0">
                <a:latin typeface="Aptos" panose="020B0004020202020204" pitchFamily="34" charset="0"/>
              </a:rPr>
              <a:t>A framework of concepts, worldviews, methods and theories:</a:t>
            </a:r>
            <a:r>
              <a:rPr lang="en-GB" sz="2400" dirty="0">
                <a:latin typeface="Aptos" panose="020B0004020202020204" pitchFamily="34" charset="0"/>
                <a:sym typeface="Wingdings" panose="05000000000000000000" pitchFamily="2" charset="2"/>
              </a:rPr>
              <a:t> intellectual coherence (not a random assortment of bright colours)</a:t>
            </a:r>
            <a:endParaRPr lang="en-GB" sz="2400" dirty="0">
              <a:latin typeface="Aptos" panose="020B0004020202020204" pitchFamily="34" charset="0"/>
            </a:endParaRPr>
          </a:p>
          <a:p>
            <a:pPr>
              <a:buSzPct val="75000"/>
            </a:pPr>
            <a:endParaRPr lang="en-GB" sz="2400" dirty="0">
              <a:latin typeface="Aptos" panose="020B0004020202020204" pitchFamily="34" charset="0"/>
            </a:endParaRPr>
          </a:p>
          <a:p>
            <a:pPr>
              <a:buSzPct val="75000"/>
            </a:pPr>
            <a:r>
              <a:rPr lang="en-GB" sz="2400" dirty="0">
                <a:latin typeface="Aptos" panose="020B0004020202020204" pitchFamily="34" charset="0"/>
              </a:rPr>
              <a:t>Worth </a:t>
            </a:r>
            <a:r>
              <a:rPr lang="en-GB" sz="2400" i="1" dirty="0">
                <a:latin typeface="Aptos" panose="020B0004020202020204" pitchFamily="34" charset="0"/>
              </a:rPr>
              <a:t>some</a:t>
            </a:r>
            <a:r>
              <a:rPr lang="en-GB" sz="2400" dirty="0">
                <a:latin typeface="Aptos" panose="020B0004020202020204" pitchFamily="34" charset="0"/>
              </a:rPr>
              <a:t> consideration: in qualitative research there are almost as many schools of thought as there are researchers (and =&gt; definitions)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5633B1-D00A-A4C2-8F1E-BB4217354248}"/>
              </a:ext>
            </a:extLst>
          </p:cNvPr>
          <p:cNvSpPr txBox="1"/>
          <p:nvPr/>
        </p:nvSpPr>
        <p:spPr>
          <a:xfrm>
            <a:off x="9228928" y="5638800"/>
            <a:ext cx="1963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Davies, et al. 2018)</a:t>
            </a:r>
          </a:p>
        </p:txBody>
      </p:sp>
    </p:spTree>
    <p:extLst>
      <p:ext uri="{BB962C8B-B14F-4D97-AF65-F5344CB8AC3E}">
        <p14:creationId xmlns:p14="http://schemas.microsoft.com/office/powerpoint/2010/main" val="35103806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0" y="27613"/>
            <a:ext cx="12192000" cy="990600"/>
          </a:xfrm>
        </p:spPr>
        <p:txBody>
          <a:bodyPr>
            <a:normAutofit/>
          </a:bodyPr>
          <a:lstStyle/>
          <a:p>
            <a:pPr algn="r"/>
            <a:r>
              <a:rPr lang="en-US" sz="3600" b="1" dirty="0"/>
              <a:t>Research paradigms - History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0ABA06-0BBC-CCFF-42AC-63AFD7A23D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242987"/>
            <a:ext cx="1200621" cy="11718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DB4929C-FC1B-BFFB-B15D-E254CF6837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0184" y="2460021"/>
            <a:ext cx="1297618" cy="11982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6EC761D-B83D-CB38-5450-634CFB9FA2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0561" y="2460021"/>
            <a:ext cx="2420239" cy="11548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5535C96-C7AD-622A-D697-A211563673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95133" y="3705339"/>
            <a:ext cx="1662669" cy="211132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887DEC8-DD6E-F8E7-E6CA-0E35FC3CD9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070" y="3705338"/>
            <a:ext cx="1600386" cy="2111327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ABF710-6DFE-223D-71E0-CA4E61400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1792A18-14FB-59E3-588E-5BC958127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36F608-90AB-9F18-7553-3F1B0FED0A83}"/>
              </a:ext>
            </a:extLst>
          </p:cNvPr>
          <p:cNvSpPr txBox="1"/>
          <p:nvPr/>
        </p:nvSpPr>
        <p:spPr>
          <a:xfrm>
            <a:off x="1831312" y="1490388"/>
            <a:ext cx="20469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ptos" panose="020B0004020202020204" pitchFamily="34" charset="0"/>
              </a:rPr>
              <a:t>Medieval period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969B9C-1630-1262-261F-6C1B9446702E}"/>
              </a:ext>
            </a:extLst>
          </p:cNvPr>
          <p:cNvSpPr txBox="1"/>
          <p:nvPr/>
        </p:nvSpPr>
        <p:spPr>
          <a:xfrm>
            <a:off x="5839488" y="1484204"/>
            <a:ext cx="4902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Aptos" panose="020B0004020202020204" pitchFamily="34" charset="0"/>
              </a:rPr>
              <a:t>Enlightenment (17</a:t>
            </a:r>
            <a:r>
              <a:rPr lang="en-US" sz="2000" b="1" baseline="30000" dirty="0">
                <a:latin typeface="Aptos" panose="020B0004020202020204" pitchFamily="34" charset="0"/>
              </a:rPr>
              <a:t>th</a:t>
            </a:r>
            <a:r>
              <a:rPr lang="en-US" sz="2000" b="1" dirty="0">
                <a:latin typeface="Aptos" panose="020B0004020202020204" pitchFamily="34" charset="0"/>
              </a:rPr>
              <a:t>-18</a:t>
            </a:r>
            <a:r>
              <a:rPr lang="en-US" sz="2000" b="1" baseline="30000" dirty="0">
                <a:latin typeface="Aptos" panose="020B0004020202020204" pitchFamily="34" charset="0"/>
              </a:rPr>
              <a:t>th</a:t>
            </a:r>
            <a:r>
              <a:rPr lang="en-US" sz="2000" b="1" dirty="0">
                <a:latin typeface="Aptos" panose="020B0004020202020204" pitchFamily="34" charset="0"/>
              </a:rPr>
              <a:t> centuries)</a:t>
            </a:r>
            <a:endParaRPr lang="en-GB" sz="2000" dirty="0">
              <a:latin typeface="Aptos" panose="020B0004020202020204" pitchFamily="34" charset="0"/>
            </a:endParaRPr>
          </a:p>
        </p:txBody>
      </p:sp>
      <p:graphicFrame>
        <p:nvGraphicFramePr>
          <p:cNvPr id="15" name="Table 5">
            <a:extLst>
              <a:ext uri="{FF2B5EF4-FFF2-40B4-BE49-F238E27FC236}">
                <a16:creationId xmlns:a16="http://schemas.microsoft.com/office/drawing/2014/main" id="{23822720-406D-9B2E-9ECF-130F510B83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5999535"/>
              </p:ext>
            </p:extLst>
          </p:nvPr>
        </p:nvGraphicFramePr>
        <p:xfrm>
          <a:off x="5715000" y="2228971"/>
          <a:ext cx="4902200" cy="11982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51100">
                  <a:extLst>
                    <a:ext uri="{9D8B030D-6E8A-4147-A177-3AD203B41FA5}">
                      <a16:colId xmlns:a16="http://schemas.microsoft.com/office/drawing/2014/main" val="715997513"/>
                    </a:ext>
                  </a:extLst>
                </a:gridCol>
                <a:gridCol w="2451100">
                  <a:extLst>
                    <a:ext uri="{9D8B030D-6E8A-4147-A177-3AD203B41FA5}">
                      <a16:colId xmlns:a16="http://schemas.microsoft.com/office/drawing/2014/main" val="3904400050"/>
                    </a:ext>
                  </a:extLst>
                </a:gridCol>
              </a:tblGrid>
              <a:tr h="1198204">
                <a:tc>
                  <a:txBody>
                    <a:bodyPr/>
                    <a:lstStyle/>
                    <a:p>
                      <a:pPr algn="ctr"/>
                      <a:r>
                        <a:rPr lang="en-GB" sz="4000" dirty="0">
                          <a:solidFill>
                            <a:schemeClr val="tx1"/>
                          </a:solidFill>
                        </a:rPr>
                        <a:t>Science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dirty="0">
                          <a:solidFill>
                            <a:schemeClr val="tx1"/>
                          </a:solidFill>
                        </a:rPr>
                        <a:t>Nonsense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7440767"/>
                  </a:ext>
                </a:extLst>
              </a:tr>
            </a:tbl>
          </a:graphicData>
        </a:graphic>
      </p:graphicFrame>
      <p:sp>
        <p:nvSpPr>
          <p:cNvPr id="16" name="Rectangle 1">
            <a:extLst>
              <a:ext uri="{FF2B5EF4-FFF2-40B4-BE49-F238E27FC236}">
                <a16:creationId xmlns:a16="http://schemas.microsoft.com/office/drawing/2014/main" id="{B8136E9C-73D1-E122-5D24-87140916001E}"/>
              </a:ext>
            </a:extLst>
          </p:cNvPr>
          <p:cNvSpPr txBox="1">
            <a:spLocks/>
          </p:cNvSpPr>
          <p:nvPr/>
        </p:nvSpPr>
        <p:spPr>
          <a:xfrm>
            <a:off x="5715000" y="3682694"/>
            <a:ext cx="54864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Aptos" panose="020B0004020202020204" pitchFamily="34" charset="0"/>
              </a:rPr>
              <a:t>20th century</a:t>
            </a:r>
          </a:p>
        </p:txBody>
      </p:sp>
      <p:graphicFrame>
        <p:nvGraphicFramePr>
          <p:cNvPr id="17" name="Table 5">
            <a:extLst>
              <a:ext uri="{FF2B5EF4-FFF2-40B4-BE49-F238E27FC236}">
                <a16:creationId xmlns:a16="http://schemas.microsoft.com/office/drawing/2014/main" id="{F1E7FC3A-AF1D-3672-CDFF-2CCEAC2CE5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5247728"/>
              </p:ext>
            </p:extLst>
          </p:nvPr>
        </p:nvGraphicFramePr>
        <p:xfrm>
          <a:off x="5684018" y="4687747"/>
          <a:ext cx="5669782" cy="13316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69382">
                  <a:extLst>
                    <a:ext uri="{9D8B030D-6E8A-4147-A177-3AD203B41FA5}">
                      <a16:colId xmlns:a16="http://schemas.microsoft.com/office/drawing/2014/main" val="715997513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3904400050"/>
                    </a:ext>
                  </a:extLst>
                </a:gridCol>
              </a:tblGrid>
              <a:tr h="1331616">
                <a:tc>
                  <a:txBody>
                    <a:bodyPr/>
                    <a:lstStyle/>
                    <a:p>
                      <a:pPr algn="ctr"/>
                      <a:r>
                        <a:rPr lang="en-GB" sz="4000" dirty="0">
                          <a:solidFill>
                            <a:schemeClr val="tx1"/>
                          </a:solidFill>
                        </a:rPr>
                        <a:t>Science</a:t>
                      </a:r>
                      <a:endParaRPr lang="en-GB" sz="36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dirty="0">
                          <a:solidFill>
                            <a:schemeClr val="tx1"/>
                          </a:solidFill>
                        </a:rPr>
                        <a:t>Humanities</a:t>
                      </a:r>
                      <a:endParaRPr lang="en-GB" sz="36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7440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750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292771" y="170200"/>
            <a:ext cx="9906000" cy="990600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Why is qualitative evidence not in the EBM pyramid?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EF4ECD-E17B-721F-1176-3E848FCD1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48" y="1468042"/>
            <a:ext cx="5521871" cy="39219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49B1729-E7D7-4F10-6502-A17836AA4D1B}"/>
              </a:ext>
            </a:extLst>
          </p:cNvPr>
          <p:cNvSpPr txBox="1"/>
          <p:nvPr/>
        </p:nvSpPr>
        <p:spPr>
          <a:xfrm>
            <a:off x="838200" y="5565796"/>
            <a:ext cx="44196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https://www.researchsquare.com/blog/what-is-the-hierarchy-of-evidence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8BBBA0-62A2-2AA0-BC38-C91A994E89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5771" y="1468042"/>
            <a:ext cx="5117386" cy="4078802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AB85B8-E8F2-2EC2-C7AC-9A6E8A4DC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7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8C712A6-B438-D740-8243-E20517CDB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48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0" y="289646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ptos" panose="020B0004020202020204" pitchFamily="34" charset="0"/>
              </a:rPr>
              <a:t>Three pillars of Research Paradigms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159199-056B-7B85-C909-C9408A845598}"/>
              </a:ext>
            </a:extLst>
          </p:cNvPr>
          <p:cNvSpPr txBox="1"/>
          <p:nvPr/>
        </p:nvSpPr>
        <p:spPr>
          <a:xfrm>
            <a:off x="32795" y="2810183"/>
            <a:ext cx="495730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Theory of knowledge</a:t>
            </a: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how do we know what we say we know?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C89EBB-6DBE-89CC-ABEB-0D603115F2D0}"/>
              </a:ext>
            </a:extLst>
          </p:cNvPr>
          <p:cNvSpPr txBox="1"/>
          <p:nvPr/>
        </p:nvSpPr>
        <p:spPr>
          <a:xfrm>
            <a:off x="26582" y="1929895"/>
            <a:ext cx="8991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Theory of being</a:t>
            </a: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what exists that can be studied?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D25A45B-D2A4-D940-AB6A-8C022E448D19}"/>
              </a:ext>
            </a:extLst>
          </p:cNvPr>
          <p:cNvSpPr/>
          <p:nvPr/>
        </p:nvSpPr>
        <p:spPr>
          <a:xfrm>
            <a:off x="4990096" y="1619071"/>
            <a:ext cx="7201904" cy="35625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7D75A3-8E06-684A-D991-223FE262E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8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357309-D8EE-AB0E-3448-AF2B41975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6DF11B-6534-F8CB-D527-0F6B695C798E}"/>
              </a:ext>
            </a:extLst>
          </p:cNvPr>
          <p:cNvSpPr txBox="1"/>
          <p:nvPr/>
        </p:nvSpPr>
        <p:spPr>
          <a:xfrm>
            <a:off x="-4823" y="4038600"/>
            <a:ext cx="520425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Strategy, </a:t>
            </a:r>
            <a:r>
              <a:rPr lang="en-GB" dirty="0">
                <a:latin typeface="Aptos" panose="020B0004020202020204" pitchFamily="34" charset="0"/>
              </a:rPr>
              <a:t>Do you start with a theory and test it (Deductive), or do you start with observations and build a theory (Inductive)?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741429B-2051-D3CD-415E-2F3E9E27E7FC}"/>
              </a:ext>
            </a:extLst>
          </p:cNvPr>
          <p:cNvGrpSpPr/>
          <p:nvPr/>
        </p:nvGrpSpPr>
        <p:grpSpPr>
          <a:xfrm>
            <a:off x="5199434" y="1770665"/>
            <a:ext cx="6838221" cy="3228099"/>
            <a:chOff x="5199434" y="1770665"/>
            <a:chExt cx="6838221" cy="3228099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622455B-F6DE-D4F4-874E-2B8DEC5A1926}"/>
                </a:ext>
              </a:extLst>
            </p:cNvPr>
            <p:cNvSpPr/>
            <p:nvPr/>
          </p:nvSpPr>
          <p:spPr>
            <a:xfrm>
              <a:off x="5221619" y="4278764"/>
              <a:ext cx="2448000" cy="720000"/>
            </a:xfrm>
            <a:prstGeom prst="rect">
              <a:avLst/>
            </a:prstGeom>
            <a:grpFill/>
            <a:ln w="19050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solidFill>
                    <a:schemeClr val="tx1"/>
                  </a:solidFill>
                </a:rPr>
                <a:t>Methodology</a:t>
              </a: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50D9832-C8BC-F322-5E68-790E046B53CC}"/>
                </a:ext>
              </a:extLst>
            </p:cNvPr>
            <p:cNvSpPr/>
            <p:nvPr/>
          </p:nvSpPr>
          <p:spPr>
            <a:xfrm>
              <a:off x="5221619" y="2914048"/>
              <a:ext cx="2448000" cy="720000"/>
            </a:xfrm>
            <a:prstGeom prst="rect">
              <a:avLst/>
            </a:prstGeom>
            <a:grpFill/>
            <a:ln w="19050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solidFill>
                    <a:schemeClr val="tx1"/>
                  </a:solidFill>
                </a:rPr>
                <a:t>Ontology</a:t>
              </a: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8F2C2E5-E5E6-C85A-8574-6D47D3C29A41}"/>
                </a:ext>
              </a:extLst>
            </p:cNvPr>
            <p:cNvSpPr/>
            <p:nvPr/>
          </p:nvSpPr>
          <p:spPr>
            <a:xfrm>
              <a:off x="5199434" y="1770665"/>
              <a:ext cx="2448000" cy="720000"/>
            </a:xfrm>
            <a:prstGeom prst="rect">
              <a:avLst/>
            </a:prstGeom>
            <a:grpFill/>
            <a:ln w="19050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solidFill>
                    <a:schemeClr val="tx1"/>
                  </a:solidFill>
                </a:rPr>
                <a:t>Epistemology</a:t>
              </a: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335BDBB-5E04-D4DE-EE2E-C2A5B0569DC7}"/>
                </a:ext>
              </a:extLst>
            </p:cNvPr>
            <p:cNvCxnSpPr>
              <a:cxnSpLocks/>
              <a:endCxn id="18" idx="1"/>
            </p:cNvCxnSpPr>
            <p:nvPr/>
          </p:nvCxnSpPr>
          <p:spPr>
            <a:xfrm>
              <a:off x="7669619" y="2130665"/>
              <a:ext cx="1920036" cy="1143383"/>
            </a:xfrm>
            <a:prstGeom prst="line">
              <a:avLst/>
            </a:prstGeom>
            <a:grpFill/>
            <a:ln w="1905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EBD9EEC-6728-C5FD-5673-F0175D5575EC}"/>
                </a:ext>
              </a:extLst>
            </p:cNvPr>
            <p:cNvSpPr/>
            <p:nvPr/>
          </p:nvSpPr>
          <p:spPr>
            <a:xfrm>
              <a:off x="9589655" y="2914048"/>
              <a:ext cx="2448000" cy="720000"/>
            </a:xfrm>
            <a:prstGeom prst="rect">
              <a:avLst/>
            </a:prstGeom>
            <a:grpFill/>
            <a:ln w="19050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solidFill>
                    <a:schemeClr val="tx1"/>
                  </a:solidFill>
                </a:rPr>
                <a:t>Research Paradigm</a:t>
              </a:r>
            </a:p>
          </p:txBody>
        </p: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2C0396E-AA04-5AAA-1B80-2A0C9CC96697}"/>
                </a:ext>
              </a:extLst>
            </p:cNvPr>
            <p:cNvCxnSpPr>
              <a:cxnSpLocks/>
              <a:stCxn id="14" idx="3"/>
              <a:endCxn id="18" idx="1"/>
            </p:cNvCxnSpPr>
            <p:nvPr/>
          </p:nvCxnSpPr>
          <p:spPr>
            <a:xfrm>
              <a:off x="7669619" y="3274048"/>
              <a:ext cx="1920036" cy="0"/>
            </a:xfrm>
            <a:prstGeom prst="line">
              <a:avLst/>
            </a:prstGeom>
            <a:grpFill/>
            <a:ln w="1905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C107943-596A-C0E0-C0CA-39EEF68DD9C3}"/>
              </a:ext>
            </a:extLst>
          </p:cNvPr>
          <p:cNvCxnSpPr>
            <a:cxnSpLocks/>
            <a:stCxn id="13" idx="3"/>
            <a:endCxn id="18" idx="1"/>
          </p:cNvCxnSpPr>
          <p:nvPr/>
        </p:nvCxnSpPr>
        <p:spPr>
          <a:xfrm flipV="1">
            <a:off x="7669619" y="3274048"/>
            <a:ext cx="1920036" cy="1364716"/>
          </a:xfrm>
          <a:prstGeom prst="line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660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96B19D2-CBE7-64C6-D431-73F31BE970A1}"/>
              </a:ext>
            </a:extLst>
          </p:cNvPr>
          <p:cNvSpPr/>
          <p:nvPr/>
        </p:nvSpPr>
        <p:spPr>
          <a:xfrm>
            <a:off x="8077200" y="1791000"/>
            <a:ext cx="1296000" cy="3924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5297198-20D5-BBD4-F752-5E726BDA236F}"/>
              </a:ext>
            </a:extLst>
          </p:cNvPr>
          <p:cNvSpPr/>
          <p:nvPr/>
        </p:nvSpPr>
        <p:spPr>
          <a:xfrm>
            <a:off x="10742172" y="1791000"/>
            <a:ext cx="1296000" cy="3924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3B16A0-3086-AEE2-F97C-0FE7C43CF202}"/>
              </a:ext>
            </a:extLst>
          </p:cNvPr>
          <p:cNvSpPr/>
          <p:nvPr/>
        </p:nvSpPr>
        <p:spPr>
          <a:xfrm>
            <a:off x="9413377" y="1791000"/>
            <a:ext cx="1296000" cy="3924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702A1CF-4C27-0EF2-A3B3-D1ABE73BA9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0367944"/>
              </p:ext>
            </p:extLst>
          </p:nvPr>
        </p:nvGraphicFramePr>
        <p:xfrm>
          <a:off x="6858000" y="1364203"/>
          <a:ext cx="5187554" cy="4351337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254625">
                  <a:extLst>
                    <a:ext uri="{9D8B030D-6E8A-4147-A177-3AD203B41FA5}">
                      <a16:colId xmlns:a16="http://schemas.microsoft.com/office/drawing/2014/main" val="1791593050"/>
                    </a:ext>
                  </a:extLst>
                </a:gridCol>
                <a:gridCol w="1258247">
                  <a:extLst>
                    <a:ext uri="{9D8B030D-6E8A-4147-A177-3AD203B41FA5}">
                      <a16:colId xmlns:a16="http://schemas.microsoft.com/office/drawing/2014/main" val="3457086436"/>
                    </a:ext>
                  </a:extLst>
                </a:gridCol>
                <a:gridCol w="1337341">
                  <a:extLst>
                    <a:ext uri="{9D8B030D-6E8A-4147-A177-3AD203B41FA5}">
                      <a16:colId xmlns:a16="http://schemas.microsoft.com/office/drawing/2014/main" val="634780353"/>
                    </a:ext>
                  </a:extLst>
                </a:gridCol>
                <a:gridCol w="1337341">
                  <a:extLst>
                    <a:ext uri="{9D8B030D-6E8A-4147-A177-3AD203B41FA5}">
                      <a16:colId xmlns:a16="http://schemas.microsoft.com/office/drawing/2014/main" val="871166613"/>
                    </a:ext>
                  </a:extLst>
                </a:gridCol>
              </a:tblGrid>
              <a:tr h="444975">
                <a:tc rowSpan="2"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Aspect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Selected research paradigms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4482151"/>
                  </a:ext>
                </a:extLst>
              </a:tr>
              <a:tr h="44497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Positivist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Constructivist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Pragmatist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94411233"/>
                  </a:ext>
                </a:extLst>
              </a:tr>
              <a:tr h="444975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Dominant methodology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Quantitative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Qualitative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Mixed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91595634"/>
                  </a:ext>
                </a:extLst>
              </a:tr>
              <a:tr h="596520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Principal type of reasoning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Hypothetico-deductive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Interpretive / inductive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Abductive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5224923"/>
                  </a:ext>
                </a:extLst>
              </a:tr>
              <a:tr h="604973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Ontology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Realist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Relativist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Instrumentalist or critical realist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9619097"/>
                  </a:ext>
                </a:extLst>
              </a:tr>
              <a:tr h="604973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Epistemology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Objectivist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Subjectivist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Objectivist and subjectivist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457303"/>
                  </a:ext>
                </a:extLst>
              </a:tr>
              <a:tr h="604973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Knowledge claim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Absolute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Relative, contextual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Useful, practical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23016688"/>
                  </a:ext>
                </a:extLst>
              </a:tr>
              <a:tr h="604973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Utility measure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Generalisable, valid, reliable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Authentic, credible, transferable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Coherent integration using all utility measures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8840974"/>
                  </a:ext>
                </a:extLst>
              </a:tr>
            </a:tbl>
          </a:graphicData>
        </a:graphic>
      </p:graphicFrame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" y="22394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A </a:t>
            </a:r>
            <a:r>
              <a:rPr lang="en-US" sz="3600" b="1" i="1" dirty="0"/>
              <a:t>subset</a:t>
            </a:r>
            <a:r>
              <a:rPr lang="en-US" sz="3600" b="1" dirty="0"/>
              <a:t> of current research paradigms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7D8B19-EDBF-1526-3D74-2BFA13E34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9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14CF7F-3677-1CF4-6E4F-73AD3CA92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96E80C-2409-8191-2B16-43D1E7FD07E4}"/>
              </a:ext>
            </a:extLst>
          </p:cNvPr>
          <p:cNvSpPr txBox="1"/>
          <p:nvPr/>
        </p:nvSpPr>
        <p:spPr>
          <a:xfrm>
            <a:off x="43405" y="1794738"/>
            <a:ext cx="6629400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POSITIVIST: </a:t>
            </a:r>
            <a:r>
              <a:rPr lang="en-GB" dirty="0"/>
              <a:t>prove or disprove an hypothesis.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D1768B-434C-7854-F649-0942C04A4F20}"/>
              </a:ext>
            </a:extLst>
          </p:cNvPr>
          <p:cNvSpPr txBox="1"/>
          <p:nvPr/>
        </p:nvSpPr>
        <p:spPr>
          <a:xfrm>
            <a:off x="43405" y="3228998"/>
            <a:ext cx="662940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Constructivist: </a:t>
            </a:r>
            <a:r>
              <a:rPr lang="en-GB" dirty="0"/>
              <a:t>understand human experiences.</a:t>
            </a:r>
            <a:endParaRPr lang="en-GB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F48AFC-19E8-5080-B8A0-2D94C6627F46}"/>
              </a:ext>
            </a:extLst>
          </p:cNvPr>
          <p:cNvSpPr txBox="1"/>
          <p:nvPr/>
        </p:nvSpPr>
        <p:spPr>
          <a:xfrm>
            <a:off x="43405" y="4663258"/>
            <a:ext cx="66294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Pragmatist: </a:t>
            </a:r>
            <a:r>
              <a:rPr lang="en-GB" dirty="0"/>
              <a:t>understand “what works”.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87311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7" grpId="0" animBg="1"/>
      <p:bldP spid="10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ptos" panose="020B0004020202020204" pitchFamily="34" charset="0"/>
              </a:rPr>
              <a:t>Types of reasoning - </a:t>
            </a:r>
            <a:r>
              <a:rPr lang="en-GB" sz="3600" b="1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Inductive</a:t>
            </a:r>
            <a:r>
              <a:rPr lang="en-GB" sz="360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b="1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reasoning</a:t>
            </a:r>
            <a:endParaRPr lang="en-US" sz="3600" b="1" dirty="0">
              <a:latin typeface="Aptos" panose="020B00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34580F-93F2-70DE-620E-620907ECE05E}"/>
              </a:ext>
            </a:extLst>
          </p:cNvPr>
          <p:cNvSpPr txBox="1"/>
          <p:nvPr/>
        </p:nvSpPr>
        <p:spPr>
          <a:xfrm>
            <a:off x="21220" y="1593832"/>
            <a:ext cx="12176927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lvl="0"/>
            <a:r>
              <a:rPr lang="en-GB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Inference</a:t>
            </a: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a general truth from some particular truths:</a:t>
            </a:r>
          </a:p>
          <a:p>
            <a:pPr lvl="0"/>
            <a:endParaRPr lang="en-GB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i="1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Examples:</a:t>
            </a:r>
          </a:p>
          <a:p>
            <a:pPr lvl="1"/>
            <a:endParaRPr lang="en-GB" i="1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consistent observation that the sun has risen every day leads me to infer that it will rise tomorrow.</a:t>
            </a: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 are consistent user responses in interviews about poor usability. </a:t>
            </a:r>
            <a:r>
              <a:rPr lang="en-GB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Therefore</a:t>
            </a: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study</a:t>
            </a:r>
            <a:r>
              <a:rPr lang="en-GB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infers that the software in question was poorly designed.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7404AE-7DFF-6C0D-5D5A-E4C1D8B15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D260825-DD95-94EA-DCD7-18AED2943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5ACFBF-1E8C-61C6-9C58-5DA6651F2BC7}"/>
              </a:ext>
            </a:extLst>
          </p:cNvPr>
          <p:cNvSpPr txBox="1"/>
          <p:nvPr/>
        </p:nvSpPr>
        <p:spPr>
          <a:xfrm>
            <a:off x="1676400" y="4606034"/>
            <a:ext cx="8839200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ptos" panose="020B0004020202020204" pitchFamily="34" charset="0"/>
              </a:rPr>
              <a:t>From facts to a derived conclusion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289BD1-3E2C-4994-E162-42C0834B6C35}"/>
              </a:ext>
            </a:extLst>
          </p:cNvPr>
          <p:cNvSpPr txBox="1"/>
          <p:nvPr/>
        </p:nvSpPr>
        <p:spPr>
          <a:xfrm>
            <a:off x="9829878" y="965"/>
            <a:ext cx="236212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Aptos" panose="020B0004020202020204" pitchFamily="34" charset="0"/>
              </a:rPr>
              <a:t>Constructivist</a:t>
            </a:r>
          </a:p>
        </p:txBody>
      </p:sp>
    </p:spTree>
    <p:extLst>
      <p:ext uri="{BB962C8B-B14F-4D97-AF65-F5344CB8AC3E}">
        <p14:creationId xmlns:p14="http://schemas.microsoft.com/office/powerpoint/2010/main" val="25804304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ptos" panose="020B0004020202020204" pitchFamily="34" charset="0"/>
              </a:rPr>
              <a:t>Types of reasoning - </a:t>
            </a:r>
            <a:r>
              <a:rPr lang="en-GB" sz="3600" b="1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Deductive reasoning</a:t>
            </a:r>
            <a:endParaRPr lang="en-US" sz="3600" b="1" dirty="0">
              <a:latin typeface="Aptos" panose="020B00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159199-056B-7B85-C909-C9408A845598}"/>
              </a:ext>
            </a:extLst>
          </p:cNvPr>
          <p:cNvSpPr txBox="1"/>
          <p:nvPr/>
        </p:nvSpPr>
        <p:spPr>
          <a:xfrm>
            <a:off x="114300" y="1094710"/>
            <a:ext cx="11963400" cy="3631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lvl="0"/>
            <a:r>
              <a:rPr lang="en-GB" sz="16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Implication</a:t>
            </a: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from premises or first principles; showing that a general truth implies a particular truth: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16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Geometrically: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area (A) of any square where a=length of a side, is a</a:t>
            </a:r>
            <a:r>
              <a:rPr lang="en-GB" sz="1600" baseline="30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GB" sz="16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square, a = 2cm.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Therefore, A = 4cm</a:t>
            </a:r>
            <a:r>
              <a:rPr lang="en-GB" sz="1600" baseline="30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2"/>
            <a:endParaRPr lang="en-GB" sz="16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Wingdings" panose="05000000000000000000" pitchFamily="2" charset="2"/>
              <a:buChar char="v"/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Statistically: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p-value &lt; 0.05 (usually) means that the particular result is so far outside expected variation in the distribution of results that it is not explained by chance (i.e. reject null hypothesis).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GB" sz="16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study, the primary outcome variable has p&lt;0.001 on the defined statistical test (t-test, ANOVA etc.).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Therefore, the study rejects the null hypothesis (meaning an intervention has been shown to have affected the primary outcome variable).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B4011-FA44-56E6-9FC2-2F15D86FA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11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9124843-46A1-5864-CB52-9B5489E0A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FC0F93-BBDA-C913-4624-627A9C1670D2}"/>
              </a:ext>
            </a:extLst>
          </p:cNvPr>
          <p:cNvSpPr txBox="1"/>
          <p:nvPr/>
        </p:nvSpPr>
        <p:spPr>
          <a:xfrm>
            <a:off x="10628067" y="6400"/>
            <a:ext cx="1571649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Aptos" panose="020B0004020202020204" pitchFamily="34" charset="0"/>
              </a:rPr>
              <a:t>Positivist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F513CF-D4DB-7A8F-7BFC-6572B31225E5}"/>
              </a:ext>
            </a:extLst>
          </p:cNvPr>
          <p:cNvSpPr txBox="1"/>
          <p:nvPr/>
        </p:nvSpPr>
        <p:spPr>
          <a:xfrm>
            <a:off x="1958533" y="5241578"/>
            <a:ext cx="8274934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Deduction provides results that are Generalisable, Valid, and Reliable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8833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ptos" panose="020B0004020202020204" pitchFamily="34" charset="0"/>
              </a:rPr>
              <a:t>Types of reasoning - </a:t>
            </a:r>
            <a:r>
              <a:rPr lang="en-GB" sz="3600" b="1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Abductive reasoning</a:t>
            </a:r>
            <a:endParaRPr lang="en-US" sz="3600" b="1" dirty="0">
              <a:latin typeface="Aptos" panose="020B00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A60717-3FE6-79AC-FD5D-4D9D490D4B73}"/>
              </a:ext>
            </a:extLst>
          </p:cNvPr>
          <p:cNvSpPr txBox="1"/>
          <p:nvPr/>
        </p:nvSpPr>
        <p:spPr>
          <a:xfrm>
            <a:off x="0" y="1615965"/>
            <a:ext cx="121920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Inference to the best explanation (used in mixed methods)</a:t>
            </a:r>
          </a:p>
          <a:p>
            <a:pPr lvl="0"/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Inductive reasoning from qualitative interviews leads me to infer that the software in question was poorly designed.</a:t>
            </a:r>
          </a:p>
          <a:p>
            <a:pPr marL="742950" lvl="1" indent="-28575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Deductive reasoning comparing SUS scores of several software products leads me to reject the null hypothesis that all products have similar usability.</a:t>
            </a:r>
          </a:p>
          <a:p>
            <a:pPr marL="742950" lvl="1" indent="-28575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Abductive reasoning leads me to triangulate and integrate the findings, reflecting on what is different about this product (supplier, use case, user types, functional complexity, legacy dependencies...).</a:t>
            </a: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402756-C3B0-4DDF-77B8-06851A1A8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12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3766132-BFAC-6A07-ED53-CE55E829C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F4F5E2-AA9B-CCE2-180C-9EEA37CFB624}"/>
              </a:ext>
            </a:extLst>
          </p:cNvPr>
          <p:cNvSpPr txBox="1"/>
          <p:nvPr/>
        </p:nvSpPr>
        <p:spPr>
          <a:xfrm>
            <a:off x="10445753" y="0"/>
            <a:ext cx="1746247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Aptos" panose="020B0004020202020204" pitchFamily="34" charset="0"/>
              </a:rPr>
              <a:t>Pragmatic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71B86F-1C31-0A49-C4D8-2E9A28B2D346}"/>
              </a:ext>
            </a:extLst>
          </p:cNvPr>
          <p:cNvSpPr txBox="1"/>
          <p:nvPr/>
        </p:nvSpPr>
        <p:spPr>
          <a:xfrm>
            <a:off x="6699" y="4605943"/>
            <a:ext cx="12185301" cy="12374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Abduction is what allows you to: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                                "The data says X“                            "We should do Y because X is likely caused by Z".</a:t>
            </a:r>
          </a:p>
        </p:txBody>
      </p:sp>
      <p:pic>
        <p:nvPicPr>
          <p:cNvPr id="12" name="Graphic 11" descr="Arrow Right with solid fill">
            <a:extLst>
              <a:ext uri="{FF2B5EF4-FFF2-40B4-BE49-F238E27FC236}">
                <a16:creationId xmlns:a16="http://schemas.microsoft.com/office/drawing/2014/main" id="{A8766697-1E7B-2033-52D6-DD363C643B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53000" y="518547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5270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90500" y="136523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ptos" panose="020B0004020202020204" pitchFamily="34" charset="0"/>
              </a:rPr>
              <a:t>Actually, research is </a:t>
            </a:r>
            <a:r>
              <a:rPr lang="en-US" sz="3600" b="1" i="1" dirty="0">
                <a:latin typeface="Aptos" panose="020B0004020202020204" pitchFamily="34" charset="0"/>
              </a:rPr>
              <a:t>not</a:t>
            </a:r>
            <a:r>
              <a:rPr lang="en-US" sz="3600" b="1" dirty="0">
                <a:latin typeface="Aptos" panose="020B0004020202020204" pitchFamily="34" charset="0"/>
              </a:rPr>
              <a:t> driven by paradigms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4F72AC-2593-D93E-40ED-7D14FAA24B9E}"/>
              </a:ext>
            </a:extLst>
          </p:cNvPr>
          <p:cNvSpPr txBox="1"/>
          <p:nvPr/>
        </p:nvSpPr>
        <p:spPr>
          <a:xfrm>
            <a:off x="1447800" y="1397260"/>
            <a:ext cx="7391400" cy="19996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designs are shaped as much by practical constraints as by abstract schemes, and it is always a good idea to start with the constraints and work towards a design, rather than start with a design and try to fit it to constraints.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https://qualitysafety.bmj.com/content/early/2020/07/16/bmjqs-2020-011620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1C93BE-5455-C719-8B35-0F4D2FCCEFD4}"/>
              </a:ext>
            </a:extLst>
          </p:cNvPr>
          <p:cNvSpPr txBox="1"/>
          <p:nvPr/>
        </p:nvSpPr>
        <p:spPr>
          <a:xfrm>
            <a:off x="3657600" y="3733800"/>
            <a:ext cx="7391400" cy="1569660"/>
          </a:xfrm>
          <a:prstGeom prst="rect">
            <a:avLst/>
          </a:prstGeom>
          <a:solidFill>
            <a:srgbClr val="FFFF00">
              <a:alpha val="34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But it sometimes helps to explain what theoretical perspective you are coming from, which methods/data are the most important and how you can show you are being ‘holistic’ and authentic in the given study context.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418905-4313-FB47-143D-1256D0846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13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78B152-07C1-E067-3454-9C02FF555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103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Research </a:t>
            </a:r>
            <a:r>
              <a:rPr lang="en-US" sz="3600" b="1" i="1" dirty="0"/>
              <a:t>is</a:t>
            </a:r>
            <a:r>
              <a:rPr lang="en-US" sz="3600" b="1" dirty="0"/>
              <a:t> driven by research questions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036B17-0E85-9710-7D91-9E3ABF111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14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55343CB-B254-ACF7-3E7F-0DF78BAF1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EABA48-AB82-5C65-4126-25A66D9F7B86}"/>
              </a:ext>
            </a:extLst>
          </p:cNvPr>
          <p:cNvGrpSpPr/>
          <p:nvPr/>
        </p:nvGrpSpPr>
        <p:grpSpPr>
          <a:xfrm>
            <a:off x="51780" y="2081276"/>
            <a:ext cx="12140220" cy="1075794"/>
            <a:chOff x="686778" y="3115206"/>
            <a:chExt cx="11453442" cy="627585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DEEE52B-3F15-1292-4948-6898009FE1EE}"/>
                </a:ext>
              </a:extLst>
            </p:cNvPr>
            <p:cNvSpPr/>
            <p:nvPr/>
          </p:nvSpPr>
          <p:spPr>
            <a:xfrm>
              <a:off x="686778" y="3115206"/>
              <a:ext cx="1568964" cy="627585"/>
            </a:xfrm>
            <a:custGeom>
              <a:avLst/>
              <a:gdLst>
                <a:gd name="csX0" fmla="*/ 0 w 1568964"/>
                <a:gd name="csY0" fmla="*/ 0 h 627585"/>
                <a:gd name="csX1" fmla="*/ 1255172 w 1568964"/>
                <a:gd name="csY1" fmla="*/ 0 h 627585"/>
                <a:gd name="csX2" fmla="*/ 1568964 w 1568964"/>
                <a:gd name="csY2" fmla="*/ 313793 h 627585"/>
                <a:gd name="csX3" fmla="*/ 1255172 w 1568964"/>
                <a:gd name="csY3" fmla="*/ 627585 h 627585"/>
                <a:gd name="csX4" fmla="*/ 0 w 1568964"/>
                <a:gd name="csY4" fmla="*/ 627585 h 627585"/>
                <a:gd name="csX5" fmla="*/ 313793 w 1568964"/>
                <a:gd name="csY5" fmla="*/ 313793 h 627585"/>
                <a:gd name="csX6" fmla="*/ 0 w 1568964"/>
                <a:gd name="csY6" fmla="*/ 0 h 62758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568964" h="627585">
                  <a:moveTo>
                    <a:pt x="0" y="0"/>
                  </a:moveTo>
                  <a:lnTo>
                    <a:pt x="1255172" y="0"/>
                  </a:lnTo>
                  <a:lnTo>
                    <a:pt x="1568964" y="313793"/>
                  </a:lnTo>
                  <a:lnTo>
                    <a:pt x="1255172" y="627585"/>
                  </a:lnTo>
                  <a:lnTo>
                    <a:pt x="0" y="627585"/>
                  </a:lnTo>
                  <a:lnTo>
                    <a:pt x="313793" y="313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57799" tIns="14669" rIns="328461" bIns="14669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>
                  <a:solidFill>
                    <a:schemeClr val="tx1"/>
                  </a:solidFill>
                  <a:latin typeface="Aptos" panose="020B0004020202020204" pitchFamily="34" charset="0"/>
                </a:rPr>
                <a:t>Method selection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24C42B-2060-E04E-922E-47C5D81827A4}"/>
                </a:ext>
              </a:extLst>
            </p:cNvPr>
            <p:cNvSpPr/>
            <p:nvPr/>
          </p:nvSpPr>
          <p:spPr>
            <a:xfrm>
              <a:off x="2098847" y="3115206"/>
              <a:ext cx="1568964" cy="627585"/>
            </a:xfrm>
            <a:custGeom>
              <a:avLst/>
              <a:gdLst>
                <a:gd name="csX0" fmla="*/ 0 w 1568964"/>
                <a:gd name="csY0" fmla="*/ 0 h 627585"/>
                <a:gd name="csX1" fmla="*/ 1255172 w 1568964"/>
                <a:gd name="csY1" fmla="*/ 0 h 627585"/>
                <a:gd name="csX2" fmla="*/ 1568964 w 1568964"/>
                <a:gd name="csY2" fmla="*/ 313793 h 627585"/>
                <a:gd name="csX3" fmla="*/ 1255172 w 1568964"/>
                <a:gd name="csY3" fmla="*/ 627585 h 627585"/>
                <a:gd name="csX4" fmla="*/ 0 w 1568964"/>
                <a:gd name="csY4" fmla="*/ 627585 h 627585"/>
                <a:gd name="csX5" fmla="*/ 313793 w 1568964"/>
                <a:gd name="csY5" fmla="*/ 313793 h 627585"/>
                <a:gd name="csX6" fmla="*/ 0 w 1568964"/>
                <a:gd name="csY6" fmla="*/ 0 h 62758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568964" h="627585">
                  <a:moveTo>
                    <a:pt x="0" y="0"/>
                  </a:moveTo>
                  <a:lnTo>
                    <a:pt x="1255172" y="0"/>
                  </a:lnTo>
                  <a:lnTo>
                    <a:pt x="1568964" y="313793"/>
                  </a:lnTo>
                  <a:lnTo>
                    <a:pt x="1255172" y="627585"/>
                  </a:lnTo>
                  <a:lnTo>
                    <a:pt x="0" y="627585"/>
                  </a:lnTo>
                  <a:lnTo>
                    <a:pt x="313793" y="313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57799" tIns="14669" rIns="328461" bIns="14669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>
                  <a:solidFill>
                    <a:schemeClr val="tx1"/>
                  </a:solidFill>
                  <a:latin typeface="Aptos" panose="020B0004020202020204" pitchFamily="34" charset="0"/>
                </a:rPr>
                <a:t>Study design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5128A19-24DB-742D-F834-0379E5578737}"/>
                </a:ext>
              </a:extLst>
            </p:cNvPr>
            <p:cNvSpPr/>
            <p:nvPr/>
          </p:nvSpPr>
          <p:spPr>
            <a:xfrm>
              <a:off x="3510915" y="3115206"/>
              <a:ext cx="1568964" cy="627585"/>
            </a:xfrm>
            <a:custGeom>
              <a:avLst/>
              <a:gdLst>
                <a:gd name="csX0" fmla="*/ 0 w 1568964"/>
                <a:gd name="csY0" fmla="*/ 0 h 627585"/>
                <a:gd name="csX1" fmla="*/ 1255172 w 1568964"/>
                <a:gd name="csY1" fmla="*/ 0 h 627585"/>
                <a:gd name="csX2" fmla="*/ 1568964 w 1568964"/>
                <a:gd name="csY2" fmla="*/ 313793 h 627585"/>
                <a:gd name="csX3" fmla="*/ 1255172 w 1568964"/>
                <a:gd name="csY3" fmla="*/ 627585 h 627585"/>
                <a:gd name="csX4" fmla="*/ 0 w 1568964"/>
                <a:gd name="csY4" fmla="*/ 627585 h 627585"/>
                <a:gd name="csX5" fmla="*/ 313793 w 1568964"/>
                <a:gd name="csY5" fmla="*/ 313793 h 627585"/>
                <a:gd name="csX6" fmla="*/ 0 w 1568964"/>
                <a:gd name="csY6" fmla="*/ 0 h 62758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568964" h="627585">
                  <a:moveTo>
                    <a:pt x="0" y="0"/>
                  </a:moveTo>
                  <a:lnTo>
                    <a:pt x="1255172" y="0"/>
                  </a:lnTo>
                  <a:lnTo>
                    <a:pt x="1568964" y="313793"/>
                  </a:lnTo>
                  <a:lnTo>
                    <a:pt x="1255172" y="627585"/>
                  </a:lnTo>
                  <a:lnTo>
                    <a:pt x="0" y="627585"/>
                  </a:lnTo>
                  <a:lnTo>
                    <a:pt x="313793" y="313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57799" tIns="14669" rIns="328461" bIns="14669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>
                  <a:solidFill>
                    <a:schemeClr val="tx1"/>
                  </a:solidFill>
                  <a:latin typeface="Aptos" panose="020B0004020202020204" pitchFamily="34" charset="0"/>
                </a:rPr>
                <a:t>Study protocol (funding and ethics)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50AD690-8802-5EED-395E-82924F491DFB}"/>
                </a:ext>
              </a:extLst>
            </p:cNvPr>
            <p:cNvSpPr/>
            <p:nvPr/>
          </p:nvSpPr>
          <p:spPr>
            <a:xfrm>
              <a:off x="4922983" y="3115206"/>
              <a:ext cx="1568964" cy="627585"/>
            </a:xfrm>
            <a:custGeom>
              <a:avLst/>
              <a:gdLst>
                <a:gd name="csX0" fmla="*/ 0 w 1568964"/>
                <a:gd name="csY0" fmla="*/ 0 h 627585"/>
                <a:gd name="csX1" fmla="*/ 1255172 w 1568964"/>
                <a:gd name="csY1" fmla="*/ 0 h 627585"/>
                <a:gd name="csX2" fmla="*/ 1568964 w 1568964"/>
                <a:gd name="csY2" fmla="*/ 313793 h 627585"/>
                <a:gd name="csX3" fmla="*/ 1255172 w 1568964"/>
                <a:gd name="csY3" fmla="*/ 627585 h 627585"/>
                <a:gd name="csX4" fmla="*/ 0 w 1568964"/>
                <a:gd name="csY4" fmla="*/ 627585 h 627585"/>
                <a:gd name="csX5" fmla="*/ 313793 w 1568964"/>
                <a:gd name="csY5" fmla="*/ 313793 h 627585"/>
                <a:gd name="csX6" fmla="*/ 0 w 1568964"/>
                <a:gd name="csY6" fmla="*/ 0 h 62758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568964" h="627585">
                  <a:moveTo>
                    <a:pt x="0" y="0"/>
                  </a:moveTo>
                  <a:lnTo>
                    <a:pt x="1255172" y="0"/>
                  </a:lnTo>
                  <a:lnTo>
                    <a:pt x="1568964" y="313793"/>
                  </a:lnTo>
                  <a:lnTo>
                    <a:pt x="1255172" y="627585"/>
                  </a:lnTo>
                  <a:lnTo>
                    <a:pt x="0" y="627585"/>
                  </a:lnTo>
                  <a:lnTo>
                    <a:pt x="313793" y="313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40000"/>
                <a:lumOff val="6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57799" tIns="14669" rIns="328461" bIns="14669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>
                  <a:solidFill>
                    <a:schemeClr val="tx1"/>
                  </a:solidFill>
                  <a:latin typeface="Aptos" panose="020B0004020202020204" pitchFamily="34" charset="0"/>
                </a:rPr>
                <a:t>Recruitment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46B7855-5827-22F8-54AA-07E236D65252}"/>
                </a:ext>
              </a:extLst>
            </p:cNvPr>
            <p:cNvSpPr/>
            <p:nvPr/>
          </p:nvSpPr>
          <p:spPr>
            <a:xfrm>
              <a:off x="6335051" y="3115206"/>
              <a:ext cx="1568964" cy="627585"/>
            </a:xfrm>
            <a:custGeom>
              <a:avLst/>
              <a:gdLst>
                <a:gd name="csX0" fmla="*/ 0 w 1568964"/>
                <a:gd name="csY0" fmla="*/ 0 h 627585"/>
                <a:gd name="csX1" fmla="*/ 1255172 w 1568964"/>
                <a:gd name="csY1" fmla="*/ 0 h 627585"/>
                <a:gd name="csX2" fmla="*/ 1568964 w 1568964"/>
                <a:gd name="csY2" fmla="*/ 313793 h 627585"/>
                <a:gd name="csX3" fmla="*/ 1255172 w 1568964"/>
                <a:gd name="csY3" fmla="*/ 627585 h 627585"/>
                <a:gd name="csX4" fmla="*/ 0 w 1568964"/>
                <a:gd name="csY4" fmla="*/ 627585 h 627585"/>
                <a:gd name="csX5" fmla="*/ 313793 w 1568964"/>
                <a:gd name="csY5" fmla="*/ 313793 h 627585"/>
                <a:gd name="csX6" fmla="*/ 0 w 1568964"/>
                <a:gd name="csY6" fmla="*/ 0 h 62758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568964" h="627585">
                  <a:moveTo>
                    <a:pt x="0" y="0"/>
                  </a:moveTo>
                  <a:lnTo>
                    <a:pt x="1255172" y="0"/>
                  </a:lnTo>
                  <a:lnTo>
                    <a:pt x="1568964" y="313793"/>
                  </a:lnTo>
                  <a:lnTo>
                    <a:pt x="1255172" y="627585"/>
                  </a:lnTo>
                  <a:lnTo>
                    <a:pt x="0" y="627585"/>
                  </a:lnTo>
                  <a:lnTo>
                    <a:pt x="313793" y="313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57799" tIns="14669" rIns="328461" bIns="14669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>
                  <a:solidFill>
                    <a:schemeClr val="tx1"/>
                  </a:solidFill>
                  <a:latin typeface="Aptos" panose="020B0004020202020204" pitchFamily="34" charset="0"/>
                </a:rPr>
                <a:t>Data collection and data analysis 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7AB93C-D6C4-653A-53C8-1B8803615543}"/>
                </a:ext>
              </a:extLst>
            </p:cNvPr>
            <p:cNvSpPr/>
            <p:nvPr/>
          </p:nvSpPr>
          <p:spPr>
            <a:xfrm>
              <a:off x="7747119" y="3115206"/>
              <a:ext cx="1568964" cy="627585"/>
            </a:xfrm>
            <a:custGeom>
              <a:avLst/>
              <a:gdLst>
                <a:gd name="csX0" fmla="*/ 0 w 1568964"/>
                <a:gd name="csY0" fmla="*/ 0 h 627585"/>
                <a:gd name="csX1" fmla="*/ 1255172 w 1568964"/>
                <a:gd name="csY1" fmla="*/ 0 h 627585"/>
                <a:gd name="csX2" fmla="*/ 1568964 w 1568964"/>
                <a:gd name="csY2" fmla="*/ 313793 h 627585"/>
                <a:gd name="csX3" fmla="*/ 1255172 w 1568964"/>
                <a:gd name="csY3" fmla="*/ 627585 h 627585"/>
                <a:gd name="csX4" fmla="*/ 0 w 1568964"/>
                <a:gd name="csY4" fmla="*/ 627585 h 627585"/>
                <a:gd name="csX5" fmla="*/ 313793 w 1568964"/>
                <a:gd name="csY5" fmla="*/ 313793 h 627585"/>
                <a:gd name="csX6" fmla="*/ 0 w 1568964"/>
                <a:gd name="csY6" fmla="*/ 0 h 62758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568964" h="627585">
                  <a:moveTo>
                    <a:pt x="0" y="0"/>
                  </a:moveTo>
                  <a:lnTo>
                    <a:pt x="1255172" y="0"/>
                  </a:lnTo>
                  <a:lnTo>
                    <a:pt x="1568964" y="313793"/>
                  </a:lnTo>
                  <a:lnTo>
                    <a:pt x="1255172" y="627585"/>
                  </a:lnTo>
                  <a:lnTo>
                    <a:pt x="0" y="627585"/>
                  </a:lnTo>
                  <a:lnTo>
                    <a:pt x="313793" y="313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57799" tIns="14669" rIns="328461" bIns="14669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>
                  <a:solidFill>
                    <a:schemeClr val="tx1"/>
                  </a:solidFill>
                  <a:latin typeface="Aptos" panose="020B0004020202020204" pitchFamily="34" charset="0"/>
                </a:rPr>
                <a:t>Results</a:t>
              </a: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ACFAB92-0507-19DA-5587-AE239871D789}"/>
                </a:ext>
              </a:extLst>
            </p:cNvPr>
            <p:cNvSpPr/>
            <p:nvPr/>
          </p:nvSpPr>
          <p:spPr>
            <a:xfrm>
              <a:off x="9159188" y="3115206"/>
              <a:ext cx="1568964" cy="627585"/>
            </a:xfrm>
            <a:custGeom>
              <a:avLst/>
              <a:gdLst>
                <a:gd name="csX0" fmla="*/ 0 w 1568964"/>
                <a:gd name="csY0" fmla="*/ 0 h 627585"/>
                <a:gd name="csX1" fmla="*/ 1255172 w 1568964"/>
                <a:gd name="csY1" fmla="*/ 0 h 627585"/>
                <a:gd name="csX2" fmla="*/ 1568964 w 1568964"/>
                <a:gd name="csY2" fmla="*/ 313793 h 627585"/>
                <a:gd name="csX3" fmla="*/ 1255172 w 1568964"/>
                <a:gd name="csY3" fmla="*/ 627585 h 627585"/>
                <a:gd name="csX4" fmla="*/ 0 w 1568964"/>
                <a:gd name="csY4" fmla="*/ 627585 h 627585"/>
                <a:gd name="csX5" fmla="*/ 313793 w 1568964"/>
                <a:gd name="csY5" fmla="*/ 313793 h 627585"/>
                <a:gd name="csX6" fmla="*/ 0 w 1568964"/>
                <a:gd name="csY6" fmla="*/ 0 h 62758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568964" h="627585">
                  <a:moveTo>
                    <a:pt x="0" y="0"/>
                  </a:moveTo>
                  <a:lnTo>
                    <a:pt x="1255172" y="0"/>
                  </a:lnTo>
                  <a:lnTo>
                    <a:pt x="1568964" y="313793"/>
                  </a:lnTo>
                  <a:lnTo>
                    <a:pt x="1255172" y="627585"/>
                  </a:lnTo>
                  <a:lnTo>
                    <a:pt x="0" y="627585"/>
                  </a:lnTo>
                  <a:lnTo>
                    <a:pt x="313793" y="313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57799" tIns="14669" rIns="328461" bIns="14669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>
                  <a:solidFill>
                    <a:schemeClr val="tx1"/>
                  </a:solidFill>
                  <a:latin typeface="Aptos" panose="020B0004020202020204" pitchFamily="34" charset="0"/>
                </a:rPr>
                <a:t>Discussion</a:t>
              </a: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11EC4B8-1709-45E7-35BF-31649F943903}"/>
                </a:ext>
              </a:extLst>
            </p:cNvPr>
            <p:cNvSpPr/>
            <p:nvPr/>
          </p:nvSpPr>
          <p:spPr>
            <a:xfrm>
              <a:off x="10571256" y="3115206"/>
              <a:ext cx="1568964" cy="627585"/>
            </a:xfrm>
            <a:custGeom>
              <a:avLst/>
              <a:gdLst>
                <a:gd name="csX0" fmla="*/ 0 w 1568964"/>
                <a:gd name="csY0" fmla="*/ 0 h 627585"/>
                <a:gd name="csX1" fmla="*/ 1255172 w 1568964"/>
                <a:gd name="csY1" fmla="*/ 0 h 627585"/>
                <a:gd name="csX2" fmla="*/ 1568964 w 1568964"/>
                <a:gd name="csY2" fmla="*/ 313793 h 627585"/>
                <a:gd name="csX3" fmla="*/ 1255172 w 1568964"/>
                <a:gd name="csY3" fmla="*/ 627585 h 627585"/>
                <a:gd name="csX4" fmla="*/ 0 w 1568964"/>
                <a:gd name="csY4" fmla="*/ 627585 h 627585"/>
                <a:gd name="csX5" fmla="*/ 313793 w 1568964"/>
                <a:gd name="csY5" fmla="*/ 313793 h 627585"/>
                <a:gd name="csX6" fmla="*/ 0 w 1568964"/>
                <a:gd name="csY6" fmla="*/ 0 h 62758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1568964" h="627585">
                  <a:moveTo>
                    <a:pt x="0" y="0"/>
                  </a:moveTo>
                  <a:lnTo>
                    <a:pt x="1255172" y="0"/>
                  </a:lnTo>
                  <a:lnTo>
                    <a:pt x="1568964" y="313793"/>
                  </a:lnTo>
                  <a:lnTo>
                    <a:pt x="1255172" y="627585"/>
                  </a:lnTo>
                  <a:lnTo>
                    <a:pt x="0" y="627585"/>
                  </a:lnTo>
                  <a:lnTo>
                    <a:pt x="313793" y="3137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57799" tIns="14669" rIns="328461" bIns="14669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>
                  <a:solidFill>
                    <a:schemeClr val="tx1"/>
                  </a:solidFill>
                  <a:latin typeface="Aptos" panose="020B0004020202020204" pitchFamily="34" charset="0"/>
                </a:rPr>
                <a:t>Conclusion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A5697E29-70C3-C426-6555-8D7C525234D1}"/>
              </a:ext>
            </a:extLst>
          </p:cNvPr>
          <p:cNvSpPr txBox="1"/>
          <p:nvPr/>
        </p:nvSpPr>
        <p:spPr>
          <a:xfrm>
            <a:off x="152400" y="1274299"/>
            <a:ext cx="11887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0" i="0" dirty="0">
                <a:solidFill>
                  <a:srgbClr val="0A0A0A"/>
                </a:solidFill>
                <a:effectLst/>
                <a:latin typeface="Aptos" panose="020B0004020202020204" pitchFamily="34" charset="0"/>
              </a:rPr>
              <a:t>A research question is </a:t>
            </a:r>
            <a:r>
              <a:rPr lang="en-GB" dirty="0">
                <a:latin typeface="Aptos" panose="020B0004020202020204" pitchFamily="34" charset="0"/>
              </a:rPr>
              <a:t>a clear, specific, and arguable question that defines the purpose of an investigation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9436B35-3B35-5A05-D646-C8C65861B9B0}"/>
              </a:ext>
            </a:extLst>
          </p:cNvPr>
          <p:cNvSpPr txBox="1"/>
          <p:nvPr/>
        </p:nvSpPr>
        <p:spPr>
          <a:xfrm>
            <a:off x="54674" y="3642944"/>
            <a:ext cx="1188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Aptos" panose="020B0004020202020204" pitchFamily="34" charset="0"/>
              </a:rPr>
              <a:t>IMRaD</a:t>
            </a:r>
            <a:r>
              <a:rPr lang="en-GB" dirty="0">
                <a:latin typeface="Aptos" panose="020B0004020202020204" pitchFamily="34" charset="0"/>
              </a:rPr>
              <a:t> (Introduction, Method, Results, and, Discussion): style that define the structure of your dissertation.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9DFA4F4-829A-FCCD-079E-E5C34CED1651}"/>
              </a:ext>
            </a:extLst>
          </p:cNvPr>
          <p:cNvSpPr txBox="1"/>
          <p:nvPr/>
        </p:nvSpPr>
        <p:spPr>
          <a:xfrm>
            <a:off x="152400" y="4317872"/>
            <a:ext cx="11887200" cy="1997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questions should</a:t>
            </a:r>
            <a:endParaRPr lang="en-GB" sz="16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 expressed in a complete grammatical sentence in as few words as possible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 simply, clearly and precisely stated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represent the single goal of the total research effort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imply the necessity of interpretation and critical thinking</a:t>
            </a:r>
          </a:p>
          <a:p>
            <a:pPr algn="r"/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(Leedy, 1993)</a:t>
            </a:r>
          </a:p>
          <a:p>
            <a:pPr lvl="0" algn="r"/>
            <a:endParaRPr lang="en-GB" sz="16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1611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" y="209691"/>
            <a:ext cx="9906000" cy="654552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ptos" panose="020B0004020202020204" pitchFamily="34" charset="0"/>
              </a:rPr>
              <a:t>Some qualitative methodologies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5370FB-4219-92E1-4460-9D999AB9BD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5563290"/>
              </p:ext>
            </p:extLst>
          </p:nvPr>
        </p:nvGraphicFramePr>
        <p:xfrm>
          <a:off x="1828800" y="2234277"/>
          <a:ext cx="8881109" cy="3505200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447800">
                  <a:extLst>
                    <a:ext uri="{9D8B030D-6E8A-4147-A177-3AD203B41FA5}">
                      <a16:colId xmlns:a16="http://schemas.microsoft.com/office/drawing/2014/main" val="1810186534"/>
                    </a:ext>
                  </a:extLst>
                </a:gridCol>
                <a:gridCol w="2495231">
                  <a:extLst>
                    <a:ext uri="{9D8B030D-6E8A-4147-A177-3AD203B41FA5}">
                      <a16:colId xmlns:a16="http://schemas.microsoft.com/office/drawing/2014/main" val="2489523138"/>
                    </a:ext>
                  </a:extLst>
                </a:gridCol>
                <a:gridCol w="1646026">
                  <a:extLst>
                    <a:ext uri="{9D8B030D-6E8A-4147-A177-3AD203B41FA5}">
                      <a16:colId xmlns:a16="http://schemas.microsoft.com/office/drawing/2014/main" val="3059301425"/>
                    </a:ext>
                  </a:extLst>
                </a:gridCol>
                <a:gridCol w="1646026">
                  <a:extLst>
                    <a:ext uri="{9D8B030D-6E8A-4147-A177-3AD203B41FA5}">
                      <a16:colId xmlns:a16="http://schemas.microsoft.com/office/drawing/2014/main" val="1777806543"/>
                    </a:ext>
                  </a:extLst>
                </a:gridCol>
                <a:gridCol w="1646026">
                  <a:extLst>
                    <a:ext uri="{9D8B030D-6E8A-4147-A177-3AD203B41FA5}">
                      <a16:colId xmlns:a16="http://schemas.microsoft.com/office/drawing/2014/main" val="4124644482"/>
                    </a:ext>
                  </a:extLst>
                </a:gridCol>
              </a:tblGrid>
              <a:tr h="618182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Methodology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Central Question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Product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Data collection methods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Analytical methods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51359553"/>
                  </a:ext>
                </a:extLst>
              </a:tr>
              <a:tr h="799332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Ethnography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What is the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culture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of this group?</a:t>
                      </a:r>
                    </a:p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“Thick” or “rich” description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Observation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Interview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Focus group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Survey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Thematic analysis</a:t>
                      </a:r>
                    </a:p>
                    <a:p>
                      <a:pPr marL="0" lvl="0" indent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 panose="05050102010706020507" pitchFamily="18" charset="2"/>
                        <a:buNone/>
                      </a:pPr>
                      <a:r>
                        <a:rPr lang="en-GB" sz="1400" i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Concept coding</a:t>
                      </a:r>
                    </a:p>
                    <a:p>
                      <a:pPr marL="0" lvl="0" indent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 panose="05050102010706020507" pitchFamily="18" charset="2"/>
                        <a:buNone/>
                      </a:pPr>
                      <a:r>
                        <a:rPr lang="en-GB" sz="1400" i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Categorisation</a:t>
                      </a:r>
                    </a:p>
                    <a:p>
                      <a:pPr marL="0" lvl="0" indent="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 panose="05050102010706020507" pitchFamily="18" charset="2"/>
                        <a:buNone/>
                      </a:pPr>
                      <a:r>
                        <a:rPr lang="en-GB" sz="1400" i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Memos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Discourse analysis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Framework method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12953652"/>
                  </a:ext>
                </a:extLst>
              </a:tr>
              <a:tr h="1038157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Phenomenology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What is the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lived experience 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of this phenomenon for this group/individual?</a:t>
                      </a:r>
                    </a:p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4790668"/>
                  </a:ext>
                </a:extLst>
              </a:tr>
              <a:tr h="1049529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Grounded theory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What </a:t>
                      </a: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theory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emerges from the data to explain what is happening?</a:t>
                      </a:r>
                    </a:p>
                    <a:p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Theoretical social model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4107801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511ECA19-2E50-7202-A353-16ED4AAFC6B3}"/>
              </a:ext>
            </a:extLst>
          </p:cNvPr>
          <p:cNvSpPr/>
          <p:nvPr/>
        </p:nvSpPr>
        <p:spPr>
          <a:xfrm>
            <a:off x="7432200" y="2234277"/>
            <a:ext cx="3276000" cy="3492000"/>
          </a:xfrm>
          <a:prstGeom prst="rect">
            <a:avLst/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3D26BF-1F59-5120-E2AC-66E3CC81E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3BA29C-82E3-18F7-FF67-0AAC079E4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7D8498-6CF0-5F5D-668C-7298FDD55E39}"/>
              </a:ext>
            </a:extLst>
          </p:cNvPr>
          <p:cNvSpPr txBox="1"/>
          <p:nvPr/>
        </p:nvSpPr>
        <p:spPr>
          <a:xfrm>
            <a:off x="381000" y="1115873"/>
            <a:ext cx="1158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ptos" panose="020B0004020202020204" pitchFamily="34" charset="0"/>
              </a:rPr>
              <a:t>Methodology</a:t>
            </a:r>
            <a:r>
              <a:rPr lang="en-GB" dirty="0">
                <a:latin typeface="Aptos" panose="020B0004020202020204" pitchFamily="34" charset="0"/>
              </a:rPr>
              <a:t>: is the overarching strategy, theoretical framework, and rationale guiding a research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ptos" panose="020B0004020202020204" pitchFamily="34" charset="0"/>
              </a:rPr>
              <a:t>Methods</a:t>
            </a:r>
            <a:r>
              <a:rPr lang="en-GB" dirty="0">
                <a:latin typeface="Aptos" panose="020B0004020202020204" pitchFamily="34" charset="0"/>
              </a:rPr>
              <a:t>: methods are the specific, practical tools used to collect and analyse data</a:t>
            </a:r>
          </a:p>
        </p:txBody>
      </p:sp>
    </p:spTree>
    <p:extLst>
      <p:ext uri="{BB962C8B-B14F-4D97-AF65-F5344CB8AC3E}">
        <p14:creationId xmlns:p14="http://schemas.microsoft.com/office/powerpoint/2010/main" val="384676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4468" y="15433"/>
            <a:ext cx="9906000" cy="727666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ptos" panose="020B0004020202020204" pitchFamily="34" charset="0"/>
              </a:rPr>
              <a:t>Qualitative methodologies: Ethnography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6D00130-9377-339E-88B9-88A3C249D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233" y="968238"/>
            <a:ext cx="11049000" cy="535187"/>
          </a:xfrm>
        </p:spPr>
        <p:txBody>
          <a:bodyPr>
            <a:noAutofit/>
          </a:bodyPr>
          <a:lstStyle/>
          <a:p>
            <a:pPr marL="0" indent="0">
              <a:buSzPct val="75000"/>
              <a:buNone/>
            </a:pPr>
            <a:r>
              <a:rPr lang="en-GB" sz="2000" dirty="0">
                <a:latin typeface="Aptos" panose="020B0004020202020204" pitchFamily="34" charset="0"/>
              </a:rPr>
              <a:t>Origins in anthropology. </a:t>
            </a:r>
          </a:p>
          <a:p>
            <a:pPr marL="0" indent="0">
              <a:buSzPct val="75000"/>
              <a:buNone/>
            </a:pPr>
            <a:r>
              <a:rPr lang="en-GB" sz="2000" dirty="0">
                <a:latin typeface="Aptos" panose="020B0004020202020204" pitchFamily="34" charset="0"/>
              </a:rPr>
              <a:t>Requires immersion, embedding, holism, time.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D1034D9-E37A-FE73-4AB0-4B21BECFFF3B}"/>
              </a:ext>
            </a:extLst>
          </p:cNvPr>
          <p:cNvGrpSpPr/>
          <p:nvPr/>
        </p:nvGrpSpPr>
        <p:grpSpPr>
          <a:xfrm>
            <a:off x="800100" y="1791979"/>
            <a:ext cx="10591799" cy="3441577"/>
            <a:chOff x="1538469" y="1003615"/>
            <a:chExt cx="10591799" cy="3441577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9866633C-0360-DE76-61D9-AF139B88145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171259" y="1003615"/>
              <a:ext cx="4316819" cy="3302367"/>
            </a:xfrm>
            <a:prstGeom prst="rect">
              <a:avLst/>
            </a:prstGeom>
          </p:spPr>
        </p:pic>
        <p:sp>
          <p:nvSpPr>
            <p:cNvPr id="9" name="Speech Bubble: Oval 8">
              <a:extLst>
                <a:ext uri="{FF2B5EF4-FFF2-40B4-BE49-F238E27FC236}">
                  <a16:creationId xmlns:a16="http://schemas.microsoft.com/office/drawing/2014/main" id="{A4E0A3E0-0F5F-DE11-A2A8-3CA34849173B}"/>
                </a:ext>
              </a:extLst>
            </p:cNvPr>
            <p:cNvSpPr/>
            <p:nvPr/>
          </p:nvSpPr>
          <p:spPr>
            <a:xfrm>
              <a:off x="1538469" y="1765615"/>
              <a:ext cx="1981200" cy="990600"/>
            </a:xfrm>
            <a:prstGeom prst="wedgeEllipseCallout">
              <a:avLst>
                <a:gd name="adj1" fmla="val 143133"/>
                <a:gd name="adj2" fmla="val -10227"/>
              </a:avLst>
            </a:prstGeom>
            <a:solidFill>
              <a:srgbClr val="FFFF00">
                <a:alpha val="4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2559618-C579-394B-9D81-6DCC8633657A}"/>
                </a:ext>
              </a:extLst>
            </p:cNvPr>
            <p:cNvSpPr txBox="1"/>
            <p:nvPr/>
          </p:nvSpPr>
          <p:spPr>
            <a:xfrm>
              <a:off x="1957569" y="2076249"/>
              <a:ext cx="1143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Language</a:t>
              </a:r>
            </a:p>
          </p:txBody>
        </p:sp>
        <p:sp>
          <p:nvSpPr>
            <p:cNvPr id="11" name="Speech Bubble: Oval 10">
              <a:extLst>
                <a:ext uri="{FF2B5EF4-FFF2-40B4-BE49-F238E27FC236}">
                  <a16:creationId xmlns:a16="http://schemas.microsoft.com/office/drawing/2014/main" id="{545CFCEE-6A7C-9A1F-44BE-614E5744700E}"/>
                </a:ext>
              </a:extLst>
            </p:cNvPr>
            <p:cNvSpPr/>
            <p:nvPr/>
          </p:nvSpPr>
          <p:spPr>
            <a:xfrm>
              <a:off x="10149068" y="1498915"/>
              <a:ext cx="1981200" cy="990600"/>
            </a:xfrm>
            <a:prstGeom prst="wedgeEllipseCallout">
              <a:avLst>
                <a:gd name="adj1" fmla="val -93231"/>
                <a:gd name="adj2" fmla="val 6556"/>
              </a:avLst>
            </a:prstGeom>
            <a:solidFill>
              <a:srgbClr val="FFFF00">
                <a:alpha val="4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0F0AD77-5C8D-A189-8B1F-EF65067696B7}"/>
                </a:ext>
              </a:extLst>
            </p:cNvPr>
            <p:cNvSpPr txBox="1"/>
            <p:nvPr/>
          </p:nvSpPr>
          <p:spPr>
            <a:xfrm>
              <a:off x="10758669" y="1749451"/>
              <a:ext cx="7620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Time</a:t>
              </a:r>
            </a:p>
          </p:txBody>
        </p:sp>
        <p:sp>
          <p:nvSpPr>
            <p:cNvPr id="13" name="Speech Bubble: Oval 12">
              <a:extLst>
                <a:ext uri="{FF2B5EF4-FFF2-40B4-BE49-F238E27FC236}">
                  <a16:creationId xmlns:a16="http://schemas.microsoft.com/office/drawing/2014/main" id="{D288DEF8-51E0-4FC9-5FB4-40E9820F8990}"/>
                </a:ext>
              </a:extLst>
            </p:cNvPr>
            <p:cNvSpPr/>
            <p:nvPr/>
          </p:nvSpPr>
          <p:spPr>
            <a:xfrm>
              <a:off x="10149068" y="3313256"/>
              <a:ext cx="1981200" cy="990600"/>
            </a:xfrm>
            <a:prstGeom prst="wedgeEllipseCallout">
              <a:avLst>
                <a:gd name="adj1" fmla="val -93231"/>
                <a:gd name="adj2" fmla="val 6556"/>
              </a:avLst>
            </a:prstGeom>
            <a:solidFill>
              <a:srgbClr val="FFFF00">
                <a:alpha val="4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940AF44C-6AE9-B028-F86D-F3EC52E9A4DB}"/>
                </a:ext>
              </a:extLst>
            </p:cNvPr>
            <p:cNvSpPr txBox="1"/>
            <p:nvPr/>
          </p:nvSpPr>
          <p:spPr>
            <a:xfrm>
              <a:off x="10800233" y="3580560"/>
              <a:ext cx="10668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Place</a:t>
              </a:r>
            </a:p>
          </p:txBody>
        </p:sp>
        <p:sp>
          <p:nvSpPr>
            <p:cNvPr id="15" name="Speech Bubble: Oval 14">
              <a:extLst>
                <a:ext uri="{FF2B5EF4-FFF2-40B4-BE49-F238E27FC236}">
                  <a16:creationId xmlns:a16="http://schemas.microsoft.com/office/drawing/2014/main" id="{544353CB-75BE-3596-9B6E-713A4148A064}"/>
                </a:ext>
              </a:extLst>
            </p:cNvPr>
            <p:cNvSpPr/>
            <p:nvPr/>
          </p:nvSpPr>
          <p:spPr>
            <a:xfrm>
              <a:off x="1659991" y="3454592"/>
              <a:ext cx="1981200" cy="990600"/>
            </a:xfrm>
            <a:prstGeom prst="wedgeEllipseCallout">
              <a:avLst>
                <a:gd name="adj1" fmla="val 143133"/>
                <a:gd name="adj2" fmla="val -10227"/>
              </a:avLst>
            </a:prstGeom>
            <a:solidFill>
              <a:srgbClr val="FFFF00">
                <a:alpha val="4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04DF934-E77D-8CDB-932C-C8030F4BDF92}"/>
                </a:ext>
              </a:extLst>
            </p:cNvPr>
            <p:cNvSpPr txBox="1"/>
            <p:nvPr/>
          </p:nvSpPr>
          <p:spPr>
            <a:xfrm>
              <a:off x="2269591" y="3746815"/>
              <a:ext cx="762000" cy="3694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Trust</a:t>
              </a: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36686356-107A-A0A3-EBED-69FE3FEC4637}"/>
              </a:ext>
            </a:extLst>
          </p:cNvPr>
          <p:cNvSpPr txBox="1"/>
          <p:nvPr/>
        </p:nvSpPr>
        <p:spPr>
          <a:xfrm>
            <a:off x="4712853" y="5087779"/>
            <a:ext cx="3756891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https://www.ucl.ac.uk/why-we-post/about-us/what-is-anthropology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254BAB-83A4-5A79-2267-515681691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CD802C-04F8-77F7-3D10-696C749CF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75B3429-355A-3521-1090-B9A15927F715}"/>
              </a:ext>
            </a:extLst>
          </p:cNvPr>
          <p:cNvSpPr txBox="1"/>
          <p:nvPr/>
        </p:nvSpPr>
        <p:spPr>
          <a:xfrm>
            <a:off x="14468" y="5537887"/>
            <a:ext cx="12115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GB" dirty="0">
                <a:latin typeface="Aptos" panose="020B0004020202020204" pitchFamily="34" charset="0"/>
              </a:rPr>
              <a:t>Cheaper versions exist: </a:t>
            </a:r>
            <a:r>
              <a:rPr lang="en-GB" dirty="0">
                <a:latin typeface="Aptos" panose="020B0004020202020204" pitchFamily="34" charset="0"/>
                <a:hlinkClick r:id="rId4"/>
              </a:rPr>
              <a:t>https://www.netsolutions.com/insights/how-to-do-ethnographic-research/</a:t>
            </a:r>
            <a:r>
              <a:rPr lang="en-GB" dirty="0">
                <a:latin typeface="Aptos" panose="020B00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77749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6D00130-9377-339E-88B9-88A3C249D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295400"/>
            <a:ext cx="7315200" cy="4038600"/>
          </a:xfrm>
        </p:spPr>
        <p:txBody>
          <a:bodyPr>
            <a:noAutofit/>
          </a:bodyPr>
          <a:lstStyle/>
          <a:p>
            <a:pPr marL="0" indent="0">
              <a:buSzPct val="75000"/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SzPct val="75000"/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SzPct val="75000"/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SzPct val="75000"/>
              <a:buNone/>
            </a:pPr>
            <a:r>
              <a:rPr lang="en-GB" sz="2000" dirty="0">
                <a:latin typeface="Aptos" panose="020B0004020202020204" pitchFamily="34" charset="0"/>
              </a:rPr>
              <a:t>“</a:t>
            </a:r>
            <a:r>
              <a:rPr lang="en-US" sz="2000" dirty="0">
                <a:latin typeface="Aptos" panose="020B0004020202020204" pitchFamily="34" charset="0"/>
              </a:rPr>
              <a:t>Phenomenology is the study of structures of consciousness as experienced from the first-person point of view</a:t>
            </a:r>
            <a:r>
              <a:rPr lang="en-GB" sz="2000" dirty="0">
                <a:latin typeface="Aptos" panose="020B0004020202020204" pitchFamily="34" charset="0"/>
              </a:rPr>
              <a:t>” (</a:t>
            </a:r>
            <a:r>
              <a:rPr lang="en-GB" sz="2000" i="1" dirty="0">
                <a:latin typeface="Aptos" panose="020B0004020202020204" pitchFamily="34" charset="0"/>
              </a:rPr>
              <a:t>Stanford </a:t>
            </a:r>
            <a:r>
              <a:rPr lang="en-GB" sz="2000" i="1" dirty="0" err="1">
                <a:latin typeface="Aptos" panose="020B0004020202020204" pitchFamily="34" charset="0"/>
              </a:rPr>
              <a:t>Encyclopedia</a:t>
            </a:r>
            <a:r>
              <a:rPr lang="en-GB" sz="2000" i="1" dirty="0">
                <a:latin typeface="Aptos" panose="020B0004020202020204" pitchFamily="34" charset="0"/>
              </a:rPr>
              <a:t> of Philosophy</a:t>
            </a:r>
            <a:r>
              <a:rPr lang="en-GB" sz="2000" dirty="0">
                <a:latin typeface="Aptos" panose="020B0004020202020204" pitchFamily="34" charset="0"/>
              </a:rPr>
              <a:t>).</a:t>
            </a:r>
          </a:p>
          <a:p>
            <a:pPr marL="0" indent="0">
              <a:buSzPct val="75000"/>
              <a:buNone/>
            </a:pPr>
            <a:r>
              <a:rPr lang="en-GB" sz="2000" b="1" dirty="0">
                <a:latin typeface="Aptos" panose="020B0004020202020204" pitchFamily="34" charset="0"/>
              </a:rPr>
              <a:t>Lived experience </a:t>
            </a:r>
            <a:r>
              <a:rPr lang="en-GB" sz="2000" dirty="0">
                <a:latin typeface="Aptos" panose="020B0004020202020204" pitchFamily="34" charset="0"/>
              </a:rPr>
              <a:t>is the key concept.</a:t>
            </a:r>
          </a:p>
          <a:p>
            <a:pPr marL="0" indent="0">
              <a:buSzPct val="75000"/>
              <a:buNone/>
            </a:pPr>
            <a:r>
              <a:rPr lang="en-GB" sz="2000" dirty="0">
                <a:latin typeface="Aptos" panose="020B0004020202020204" pitchFamily="34" charset="0"/>
              </a:rPr>
              <a:t>As a research methodology, draws upon work of Husserl et al.</a:t>
            </a:r>
          </a:p>
          <a:p>
            <a:pPr marL="0" indent="0">
              <a:buSzPct val="75000"/>
              <a:buNone/>
            </a:pPr>
            <a:endParaRPr lang="en-GB" sz="2000" dirty="0">
              <a:latin typeface="Aptos" panose="020B00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6A26A4-A6A8-DEF2-2519-B15289E4AD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0485" y="252645"/>
            <a:ext cx="4186715" cy="546235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0236C98-CA36-2352-D30F-0C72BF82478B}"/>
              </a:ext>
            </a:extLst>
          </p:cNvPr>
          <p:cNvSpPr txBox="1"/>
          <p:nvPr/>
        </p:nvSpPr>
        <p:spPr>
          <a:xfrm>
            <a:off x="8285620" y="5817298"/>
            <a:ext cx="308843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https://www.researchgate.net/publication/302588250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328261-2BD8-2A0A-906B-F5428E28D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17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31D43B-4466-3141-BCB9-51899B38E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" y="454503"/>
            <a:ext cx="9906000" cy="990600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ptos" panose="020B0004020202020204" pitchFamily="34" charset="0"/>
              </a:rPr>
              <a:t>Qualitative methodologies: Phenomenology</a:t>
            </a:r>
          </a:p>
        </p:txBody>
      </p:sp>
    </p:spTree>
    <p:extLst>
      <p:ext uri="{BB962C8B-B14F-4D97-AF65-F5344CB8AC3E}">
        <p14:creationId xmlns:p14="http://schemas.microsoft.com/office/powerpoint/2010/main" val="31628360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143000" y="30112"/>
            <a:ext cx="9906000" cy="990600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ptos" panose="020B0004020202020204" pitchFamily="34" charset="0"/>
              </a:rPr>
              <a:t>Qualitative methodologies: Grounded theory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6D00130-9377-339E-88B9-88A3C249D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9421" y="1158056"/>
            <a:ext cx="11049000" cy="914400"/>
          </a:xfrm>
        </p:spPr>
        <p:txBody>
          <a:bodyPr>
            <a:noAutofit/>
          </a:bodyPr>
          <a:lstStyle/>
          <a:p>
            <a:pPr marL="0" indent="0">
              <a:buSzPct val="75000"/>
              <a:buNone/>
            </a:pPr>
            <a:r>
              <a:rPr lang="en-GB" sz="2000" dirty="0">
                <a:latin typeface="Aptos" panose="020B0004020202020204" pitchFamily="34" charset="0"/>
              </a:rPr>
              <a:t>Origins in sociology. Requires focus on social theory.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AECC67-1EE5-F16A-0644-0120794C84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069" y="1983423"/>
            <a:ext cx="5592049" cy="4120343"/>
          </a:xfrm>
          <a:prstGeom prst="rect">
            <a:avLst/>
          </a:prstGeom>
          <a:noFill/>
        </p:spPr>
      </p:pic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544353CB-75BE-3596-9B6E-713A4148A064}"/>
              </a:ext>
            </a:extLst>
          </p:cNvPr>
          <p:cNvSpPr/>
          <p:nvPr/>
        </p:nvSpPr>
        <p:spPr>
          <a:xfrm>
            <a:off x="568036" y="4889377"/>
            <a:ext cx="1981200" cy="990600"/>
          </a:xfrm>
          <a:prstGeom prst="wedgeEllipseCallout">
            <a:avLst>
              <a:gd name="adj1" fmla="val 177632"/>
              <a:gd name="adj2" fmla="val -3700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545CFCEE-6A7C-9A1F-44BE-614E5744700E}"/>
              </a:ext>
            </a:extLst>
          </p:cNvPr>
          <p:cNvSpPr/>
          <p:nvPr/>
        </p:nvSpPr>
        <p:spPr>
          <a:xfrm>
            <a:off x="9030878" y="2176923"/>
            <a:ext cx="1981200" cy="990600"/>
          </a:xfrm>
          <a:prstGeom prst="wedgeEllipseCallout">
            <a:avLst>
              <a:gd name="adj1" fmla="val -93231"/>
              <a:gd name="adj2" fmla="val 6556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F0AD77-5C8D-A189-8B1F-EF65067696B7}"/>
              </a:ext>
            </a:extLst>
          </p:cNvPr>
          <p:cNvSpPr txBox="1"/>
          <p:nvPr/>
        </p:nvSpPr>
        <p:spPr>
          <a:xfrm>
            <a:off x="9457334" y="2375009"/>
            <a:ext cx="14847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Show your workings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EA4C9014-D05B-BAED-2FB8-0B98C3322A02}"/>
              </a:ext>
            </a:extLst>
          </p:cNvPr>
          <p:cNvSpPr/>
          <p:nvPr/>
        </p:nvSpPr>
        <p:spPr>
          <a:xfrm>
            <a:off x="259344" y="2209800"/>
            <a:ext cx="1981200" cy="990600"/>
          </a:xfrm>
          <a:prstGeom prst="wedgeEllipseCallout">
            <a:avLst>
              <a:gd name="adj1" fmla="val 117492"/>
              <a:gd name="adj2" fmla="val -39131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3C69BB-A30E-A2B6-2A33-DA562A80ED1D}"/>
              </a:ext>
            </a:extLst>
          </p:cNvPr>
          <p:cNvSpPr txBox="1"/>
          <p:nvPr/>
        </p:nvSpPr>
        <p:spPr>
          <a:xfrm>
            <a:off x="1021625" y="5200011"/>
            <a:ext cx="1074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Inductive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04DF934-E77D-8CDB-932C-C8030F4BDF92}"/>
              </a:ext>
            </a:extLst>
          </p:cNvPr>
          <p:cNvSpPr txBox="1"/>
          <p:nvPr/>
        </p:nvSpPr>
        <p:spPr>
          <a:xfrm>
            <a:off x="712933" y="2356698"/>
            <a:ext cx="10740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Can use QDA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61442B3-F465-E8B9-E9BE-B30062F050C3}"/>
              </a:ext>
            </a:extLst>
          </p:cNvPr>
          <p:cNvGrpSpPr/>
          <p:nvPr/>
        </p:nvGrpSpPr>
        <p:grpSpPr>
          <a:xfrm>
            <a:off x="9441170" y="4498048"/>
            <a:ext cx="1981200" cy="990600"/>
            <a:chOff x="9441170" y="4498048"/>
            <a:chExt cx="1981200" cy="990600"/>
          </a:xfrm>
        </p:grpSpPr>
        <p:sp>
          <p:nvSpPr>
            <p:cNvPr id="19" name="Speech Bubble: Oval 18">
              <a:extLst>
                <a:ext uri="{FF2B5EF4-FFF2-40B4-BE49-F238E27FC236}">
                  <a16:creationId xmlns:a16="http://schemas.microsoft.com/office/drawing/2014/main" id="{17F0154A-9C41-6272-98A1-8ACF3D123D91}"/>
                </a:ext>
              </a:extLst>
            </p:cNvPr>
            <p:cNvSpPr/>
            <p:nvPr/>
          </p:nvSpPr>
          <p:spPr>
            <a:xfrm>
              <a:off x="9441170" y="4498048"/>
              <a:ext cx="1981200" cy="990600"/>
            </a:xfrm>
            <a:prstGeom prst="wedgeEllipseCallout">
              <a:avLst>
                <a:gd name="adj1" fmla="val -202322"/>
                <a:gd name="adj2" fmla="val -235868"/>
              </a:avLst>
            </a:prstGeom>
            <a:solidFill>
              <a:srgbClr val="FFFF00">
                <a:alpha val="4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0BC05EA2-DCDA-46BB-9E3B-F03DB6CB0A5D}"/>
                </a:ext>
              </a:extLst>
            </p:cNvPr>
            <p:cNvSpPr txBox="1"/>
            <p:nvPr/>
          </p:nvSpPr>
          <p:spPr>
            <a:xfrm>
              <a:off x="9909939" y="4663257"/>
              <a:ext cx="110213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“What is going on”</a:t>
              </a:r>
            </a:p>
          </p:txBody>
        </p:sp>
      </p:grp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FBEF7CE-33E1-3E9E-CFFA-9F3BE13D0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18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2A40D53-9F85-334D-F427-AEC958A88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480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Methods for mixed methods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76200" y="1619875"/>
            <a:ext cx="12115800" cy="4191000"/>
          </a:xfrm>
        </p:spPr>
        <p:txBody>
          <a:bodyPr>
            <a:normAutofit fontScale="92500" lnSpcReduction="10000"/>
          </a:bodyPr>
          <a:lstStyle/>
          <a:p>
            <a:pPr marL="0" indent="0">
              <a:buSzPct val="75000"/>
              <a:buNone/>
            </a:pPr>
            <a:r>
              <a:rPr lang="en-GB" sz="2400" dirty="0">
                <a:latin typeface="Aptos" panose="020B0004020202020204" pitchFamily="34" charset="0"/>
              </a:rPr>
              <a:t>Categorisation of design:</a:t>
            </a:r>
          </a:p>
          <a:p>
            <a:pPr marL="0" indent="0">
              <a:buSzPct val="75000"/>
              <a:buNone/>
            </a:pPr>
            <a:endParaRPr lang="en-GB" sz="2400" dirty="0">
              <a:latin typeface="Aptos" panose="020B0004020202020204" pitchFamily="34" charset="0"/>
            </a:endParaRPr>
          </a:p>
          <a:p>
            <a:pPr marL="857250" lvl="1" indent="-514350">
              <a:buSzPct val="75000"/>
              <a:buFont typeface="+mj-lt"/>
              <a:buAutoNum type="arabicPeriod"/>
            </a:pPr>
            <a:r>
              <a:rPr lang="en-GB" sz="2400" b="1" dirty="0">
                <a:latin typeface="Aptos" panose="020B0004020202020204" pitchFamily="34" charset="0"/>
              </a:rPr>
              <a:t>Convergent Mixed Methods Design</a:t>
            </a:r>
            <a:r>
              <a:rPr lang="en-GB" sz="2400" dirty="0">
                <a:latin typeface="Aptos" panose="020B0004020202020204" pitchFamily="34" charset="0"/>
              </a:rPr>
              <a:t>: QUAL + QUAN</a:t>
            </a:r>
          </a:p>
          <a:p>
            <a:pPr marL="857250" lvl="1" indent="-514350">
              <a:buSzPct val="75000"/>
              <a:buFont typeface="+mj-lt"/>
              <a:buAutoNum type="arabicPeriod"/>
            </a:pPr>
            <a:r>
              <a:rPr lang="en-GB" sz="2400" b="1" dirty="0">
                <a:latin typeface="Aptos" panose="020B0004020202020204" pitchFamily="34" charset="0"/>
              </a:rPr>
              <a:t>Sequential Explanatory Design: </a:t>
            </a:r>
            <a:r>
              <a:rPr lang="en-GB" sz="2400" dirty="0">
                <a:latin typeface="Aptos" panose="020B0004020202020204" pitchFamily="34" charset="0"/>
              </a:rPr>
              <a:t>QUANT </a:t>
            </a:r>
            <a:r>
              <a:rPr lang="en-US" sz="2400" dirty="0">
                <a:latin typeface="Aptos" panose="020B0004020202020204" pitchFamily="34" charset="0"/>
                <a:sym typeface="Wingdings" panose="05000000000000000000" pitchFamily="2" charset="2"/>
              </a:rPr>
              <a:t> qual</a:t>
            </a:r>
            <a:endParaRPr lang="en-GB" sz="2400" b="1" dirty="0">
              <a:latin typeface="Aptos" panose="020B0004020202020204" pitchFamily="34" charset="0"/>
            </a:endParaRPr>
          </a:p>
          <a:p>
            <a:pPr marL="857250" lvl="1" indent="-514350">
              <a:buSzPct val="75000"/>
              <a:buFont typeface="+mj-lt"/>
              <a:buAutoNum type="arabicPeriod"/>
            </a:pPr>
            <a:r>
              <a:rPr lang="en-GB" sz="2400" b="1" dirty="0">
                <a:latin typeface="Aptos" panose="020B0004020202020204" pitchFamily="34" charset="0"/>
              </a:rPr>
              <a:t>Exploratory Sequential Design: </a:t>
            </a:r>
            <a:r>
              <a:rPr lang="en-GB" sz="2400" dirty="0">
                <a:latin typeface="Aptos" panose="020B0004020202020204" pitchFamily="34" charset="0"/>
              </a:rPr>
              <a:t>QUAL</a:t>
            </a:r>
            <a:r>
              <a:rPr lang="en-GB" sz="2400" b="1" dirty="0">
                <a:latin typeface="Aptos" panose="020B0004020202020204" pitchFamily="34" charset="0"/>
              </a:rPr>
              <a:t> </a:t>
            </a:r>
            <a:r>
              <a:rPr lang="en-US" sz="2400" dirty="0">
                <a:latin typeface="Aptos" panose="020B0004020202020204" pitchFamily="34" charset="0"/>
                <a:sym typeface="Wingdings" panose="05000000000000000000" pitchFamily="2" charset="2"/>
              </a:rPr>
              <a:t> quant</a:t>
            </a:r>
            <a:endParaRPr lang="en-GB" sz="2400" b="1" dirty="0">
              <a:latin typeface="Aptos" panose="020B0004020202020204" pitchFamily="34" charset="0"/>
            </a:endParaRPr>
          </a:p>
          <a:p>
            <a:pPr marL="857250" lvl="1" indent="-514350">
              <a:buSzPct val="75000"/>
              <a:buFont typeface="+mj-lt"/>
              <a:buAutoNum type="arabicPeriod"/>
            </a:pPr>
            <a:endParaRPr lang="en-GB" sz="2400" dirty="0">
              <a:latin typeface="Aptos" panose="020B0004020202020204" pitchFamily="34" charset="0"/>
            </a:endParaRPr>
          </a:p>
          <a:p>
            <a:pPr marL="0" indent="0">
              <a:buSzPct val="75000"/>
              <a:buNone/>
            </a:pPr>
            <a:r>
              <a:rPr lang="en-GB" sz="2400" dirty="0">
                <a:latin typeface="Aptos" panose="020B0004020202020204" pitchFamily="34" charset="0"/>
              </a:rPr>
              <a:t>See </a:t>
            </a:r>
            <a:r>
              <a:rPr lang="en-GB" sz="2400" dirty="0">
                <a:latin typeface="Aptos" panose="020B0004020202020204" pitchFamily="34" charset="0"/>
                <a:hlinkClick r:id="rId3"/>
              </a:rPr>
              <a:t>NIH Mixed Methods Research </a:t>
            </a:r>
            <a:r>
              <a:rPr lang="en-GB" sz="2400" dirty="0">
                <a:latin typeface="Aptos" panose="020B0004020202020204" pitchFamily="34" charset="0"/>
              </a:rPr>
              <a:t>site</a:t>
            </a:r>
          </a:p>
          <a:p>
            <a:pPr marL="0" indent="0">
              <a:buSzPct val="75000"/>
              <a:buNone/>
            </a:pPr>
            <a:endParaRPr lang="en-US" sz="2400" dirty="0">
              <a:latin typeface="Aptos" panose="020B0004020202020204" pitchFamily="34" charset="0"/>
            </a:endParaRPr>
          </a:p>
          <a:p>
            <a:pPr marL="0" indent="0">
              <a:buSzPct val="75000"/>
              <a:buNone/>
            </a:pPr>
            <a:r>
              <a:rPr lang="en-US" sz="2400" dirty="0">
                <a:latin typeface="Aptos" panose="020B0004020202020204" pitchFamily="34" charset="0"/>
              </a:rPr>
              <a:t>Use Morse’s notation to indicate methodological dominance (capital letters, “QUAN” or “QUAL”) and sequence (“</a:t>
            </a:r>
            <a:r>
              <a:rPr lang="en-US" sz="2400" dirty="0">
                <a:latin typeface="Aptos" panose="020B0004020202020204" pitchFamily="34" charset="0"/>
                <a:sym typeface="Wingdings" panose="05000000000000000000" pitchFamily="2" charset="2"/>
              </a:rPr>
              <a:t></a:t>
            </a:r>
            <a:r>
              <a:rPr lang="en-US" sz="2400" dirty="0">
                <a:latin typeface="Aptos" panose="020B0004020202020204" pitchFamily="34" charset="0"/>
              </a:rPr>
              <a:t>”) and simultaneously (“+”) . </a:t>
            </a:r>
          </a:p>
          <a:p>
            <a:pPr marL="0" indent="0">
              <a:buSzPct val="75000"/>
              <a:buNone/>
            </a:pPr>
            <a:endParaRPr lang="en-US" sz="2400" dirty="0">
              <a:latin typeface="Aptos" panose="020B0004020202020204" pitchFamily="34" charset="0"/>
            </a:endParaRPr>
          </a:p>
          <a:p>
            <a:pPr marL="0" indent="0" algn="r">
              <a:buSzPct val="75000"/>
              <a:buNone/>
            </a:pPr>
            <a:r>
              <a:rPr lang="en-US" sz="2400" dirty="0">
                <a:latin typeface="Aptos" panose="020B0004020202020204" pitchFamily="34" charset="0"/>
              </a:rPr>
              <a:t>(</a:t>
            </a:r>
            <a:r>
              <a:rPr lang="en-US" sz="2400" dirty="0">
                <a:latin typeface="Aptos" panose="020B0004020202020204" pitchFamily="34" charset="0"/>
                <a:hlinkClick r:id="rId4"/>
              </a:rPr>
              <a:t>Scott 2016</a:t>
            </a:r>
            <a:r>
              <a:rPr lang="en-US" sz="2400" dirty="0">
                <a:latin typeface="Aptos" panose="020B0004020202020204" pitchFamily="34" charset="0"/>
              </a:rPr>
              <a:t>)</a:t>
            </a:r>
            <a:endParaRPr lang="en-GB" sz="2400" dirty="0">
              <a:latin typeface="Aptos" panose="020B00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43937-6D80-B9B5-6830-35E1165A4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19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C63D87B-B442-124A-B0BE-6F9184436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2191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" y="2621184"/>
            <a:ext cx="5105400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latin typeface="Aptos" panose="020B0004020202020204" pitchFamily="34" charset="0"/>
              </a:rPr>
              <a:t>How should you report qualitative research?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5219028" y="685800"/>
            <a:ext cx="6972972" cy="5105400"/>
          </a:xfrm>
        </p:spPr>
        <p:txBody>
          <a:bodyPr>
            <a:noAutofit/>
          </a:bodyPr>
          <a:lstStyle/>
          <a:p>
            <a:pPr marL="0" indent="0">
              <a:buSzPct val="75000"/>
              <a:buNone/>
            </a:pPr>
            <a:r>
              <a:rPr lang="en-US" sz="2000" dirty="0">
                <a:latin typeface="Aptos" panose="020B0004020202020204" pitchFamily="34" charset="0"/>
              </a:rPr>
              <a:t>Consolidated criteria for reporting qualitative research (</a:t>
            </a:r>
            <a:r>
              <a:rPr lang="en-US" sz="2000" dirty="0">
                <a:latin typeface="Aptos" panose="020B0004020202020204" pitchFamily="34" charset="0"/>
                <a:hlinkClick r:id="rId3"/>
              </a:rPr>
              <a:t>COREQ</a:t>
            </a:r>
            <a:r>
              <a:rPr lang="en-US" sz="2000" dirty="0">
                <a:latin typeface="Aptos" panose="020B0004020202020204" pitchFamily="34" charset="0"/>
              </a:rPr>
              <a:t>):</a:t>
            </a:r>
          </a:p>
          <a:p>
            <a:pPr marL="0" indent="0">
              <a:buSzPct val="75000"/>
              <a:buNone/>
            </a:pPr>
            <a:endParaRPr lang="en-US" sz="2000" dirty="0">
              <a:latin typeface="Aptos" panose="020B0004020202020204" pitchFamily="34" charset="0"/>
            </a:endParaRPr>
          </a:p>
          <a:p>
            <a:pPr marL="857250" lvl="1" indent="-514350">
              <a:buSzPct val="75000"/>
              <a:buFont typeface="+mj-lt"/>
              <a:buAutoNum type="arabicPeriod"/>
            </a:pPr>
            <a:r>
              <a:rPr lang="en-US" sz="2000" dirty="0">
                <a:latin typeface="Aptos" panose="020B0004020202020204" pitchFamily="34" charset="0"/>
              </a:rPr>
              <a:t>research team and reflexivity</a:t>
            </a:r>
          </a:p>
          <a:p>
            <a:pPr marL="857250" lvl="1" indent="-514350">
              <a:buSzPct val="75000"/>
              <a:buFont typeface="+mj-lt"/>
              <a:buAutoNum type="arabicPeriod"/>
            </a:pPr>
            <a:r>
              <a:rPr lang="en-US" sz="2000" dirty="0">
                <a:latin typeface="Aptos" panose="020B0004020202020204" pitchFamily="34" charset="0"/>
              </a:rPr>
              <a:t>study design</a:t>
            </a:r>
          </a:p>
          <a:p>
            <a:pPr marL="857250" lvl="1" indent="-514350">
              <a:buSzPct val="75000"/>
              <a:buFont typeface="+mj-lt"/>
              <a:buAutoNum type="arabicPeriod"/>
            </a:pPr>
            <a:r>
              <a:rPr lang="en-US" sz="2000" dirty="0">
                <a:latin typeface="Aptos" panose="020B0004020202020204" pitchFamily="34" charset="0"/>
              </a:rPr>
              <a:t>data analysis and reporting</a:t>
            </a:r>
          </a:p>
          <a:p>
            <a:pPr marL="0" indent="0">
              <a:buSzPct val="75000"/>
              <a:buNone/>
            </a:pPr>
            <a:endParaRPr lang="en-US" sz="2000" dirty="0">
              <a:latin typeface="Aptos" panose="020B0004020202020204" pitchFamily="34" charset="0"/>
            </a:endParaRPr>
          </a:p>
          <a:p>
            <a:pPr marL="0" indent="0">
              <a:buSzPct val="75000"/>
              <a:buNone/>
            </a:pPr>
            <a:r>
              <a:rPr lang="en-US" sz="2000" dirty="0">
                <a:latin typeface="Aptos" panose="020B0004020202020204" pitchFamily="34" charset="0"/>
              </a:rPr>
              <a:t>Key principle is transparency:</a:t>
            </a:r>
          </a:p>
          <a:p>
            <a:pPr>
              <a:buSzPct val="75000"/>
            </a:pPr>
            <a:r>
              <a:rPr lang="en-US" sz="2000" b="1" dirty="0">
                <a:latin typeface="Aptos" panose="020B0004020202020204" pitchFamily="34" charset="0"/>
              </a:rPr>
              <a:t>clarity, </a:t>
            </a:r>
          </a:p>
          <a:p>
            <a:pPr>
              <a:buSzPct val="75000"/>
            </a:pPr>
            <a:r>
              <a:rPr lang="en-US" sz="2000" b="1" dirty="0">
                <a:latin typeface="Aptos" panose="020B0004020202020204" pitchFamily="34" charset="0"/>
              </a:rPr>
              <a:t>potential replicability in other contexts, </a:t>
            </a:r>
          </a:p>
          <a:p>
            <a:pPr>
              <a:buSzPct val="75000"/>
            </a:pPr>
            <a:r>
              <a:rPr lang="en-US" sz="2000" b="1" dirty="0">
                <a:latin typeface="Aptos" panose="020B0004020202020204" pitchFamily="34" charset="0"/>
              </a:rPr>
              <a:t>credibility</a:t>
            </a:r>
          </a:p>
          <a:p>
            <a:pPr marL="0" indent="0">
              <a:buSzPct val="75000"/>
              <a:buNone/>
            </a:pPr>
            <a:endParaRPr lang="en-GB" sz="2000" dirty="0">
              <a:highlight>
                <a:srgbClr val="FFFF00"/>
              </a:highlight>
              <a:latin typeface="Aptos" panose="020B0004020202020204" pitchFamily="34" charset="0"/>
            </a:endParaRPr>
          </a:p>
          <a:p>
            <a:pPr marL="0" indent="0">
              <a:buSzPct val="75000"/>
              <a:buNone/>
            </a:pPr>
            <a:r>
              <a:rPr lang="en-GB" sz="2000" dirty="0">
                <a:highlight>
                  <a:srgbClr val="FFFF00"/>
                </a:highlight>
                <a:latin typeface="Aptos" panose="020B0004020202020204" pitchFamily="34" charset="0"/>
              </a:rPr>
              <a:t>You are NOT expected to implement this </a:t>
            </a:r>
            <a:r>
              <a:rPr lang="en-GB" sz="2000" dirty="0" err="1">
                <a:highlight>
                  <a:srgbClr val="FFFF00"/>
                </a:highlight>
                <a:latin typeface="Aptos" panose="020B0004020202020204" pitchFamily="34" charset="0"/>
              </a:rPr>
              <a:t>rigorously,but</a:t>
            </a:r>
            <a:r>
              <a:rPr lang="en-GB" sz="2000" dirty="0">
                <a:highlight>
                  <a:srgbClr val="FFFF00"/>
                </a:highlight>
                <a:latin typeface="Aptos" panose="020B0004020202020204" pitchFamily="34" charset="0"/>
              </a:rPr>
              <a:t> think about the principles and what will make your results clear.</a:t>
            </a:r>
            <a:endParaRPr lang="en-GB" sz="2000" dirty="0">
              <a:latin typeface="Aptos" panose="020B00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F5672-713D-F839-CFF7-904E51FA2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20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DEED33D-407F-B8C7-037A-0C9EE0144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pic>
        <p:nvPicPr>
          <p:cNvPr id="8" name="Picture 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81B0198F-1366-84C2-263A-2954A5B05E7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99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493134" y="52740"/>
            <a:ext cx="9906000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latin typeface="Aptos" panose="020B0004020202020204" pitchFamily="34" charset="0"/>
              </a:rPr>
              <a:t>Reporting qualitative data and making inferences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654BB9-08BC-E457-72B7-7F1D8B2ECD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104" y="1249185"/>
            <a:ext cx="6867430" cy="2431170"/>
          </a:xfrm>
          <a:prstGeom prst="rect">
            <a:avLst/>
          </a:prstGeom>
          <a:ln>
            <a:solidFill>
              <a:srgbClr val="C0000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0412E9-8D0A-BDAA-57DB-7C7F1F62BC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800" y="3886200"/>
            <a:ext cx="7210425" cy="2181225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4E107-F1FE-6DCE-18BF-5D6FA69F6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21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9481A7-54F2-B2BE-6570-EF5921EA7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583460-2853-7C62-A603-468C527F94C9}"/>
              </a:ext>
            </a:extLst>
          </p:cNvPr>
          <p:cNvSpPr txBox="1"/>
          <p:nvPr/>
        </p:nvSpPr>
        <p:spPr>
          <a:xfrm>
            <a:off x="9013785" y="3322410"/>
            <a:ext cx="1371600" cy="46166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ptos" panose="020B0004020202020204" pitchFamily="34" charset="0"/>
              </a:rPr>
              <a:t>Notes</a:t>
            </a:r>
          </a:p>
        </p:txBody>
      </p:sp>
      <p:pic>
        <p:nvPicPr>
          <p:cNvPr id="11" name="Graphic 10" descr="Arrow: Rotate right outline">
            <a:extLst>
              <a:ext uri="{FF2B5EF4-FFF2-40B4-BE49-F238E27FC236}">
                <a16:creationId xmlns:a16="http://schemas.microsoft.com/office/drawing/2014/main" id="{73026EAB-72A4-176D-2373-96D2CA8E643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04071" y="2971800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969FF13-F132-FD18-CB3D-E9A3D13795A2}"/>
              </a:ext>
            </a:extLst>
          </p:cNvPr>
          <p:cNvSpPr txBox="1"/>
          <p:nvPr/>
        </p:nvSpPr>
        <p:spPr>
          <a:xfrm>
            <a:off x="713378" y="4155089"/>
            <a:ext cx="3373844" cy="46166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ptos" panose="020B0004020202020204" pitchFamily="34" charset="0"/>
              </a:rPr>
              <a:t>Actionable categories</a:t>
            </a:r>
          </a:p>
        </p:txBody>
      </p:sp>
      <p:pic>
        <p:nvPicPr>
          <p:cNvPr id="14" name="Graphic 13" descr="Arrow: Clockwise curve outline">
            <a:extLst>
              <a:ext uri="{FF2B5EF4-FFF2-40B4-BE49-F238E27FC236}">
                <a16:creationId xmlns:a16="http://schemas.microsoft.com/office/drawing/2014/main" id="{7A8298C5-6F57-E600-B6BE-C323BCE1B46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1929" y="365238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4661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143000" y="60663"/>
            <a:ext cx="9906000" cy="495300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ptos" panose="020B0004020202020204" pitchFamily="34" charset="0"/>
              </a:rPr>
              <a:t>Reporting qualitative thematic inferences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55196D-546F-84A9-E4EA-ADE45D6E1E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902493"/>
            <a:ext cx="4905017" cy="5053013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23606-AB7B-D67B-CD46-1F41CCA90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22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2CCA326-137F-7CE7-789D-5097BEB00D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4BB1875-E384-04CC-00A5-FED73D26FB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8417" y="1454944"/>
            <a:ext cx="6505575" cy="385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8222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143000" y="140381"/>
            <a:ext cx="9906000" cy="99060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Aptos" panose="020B0004020202020204" pitchFamily="34" charset="0"/>
              </a:rPr>
              <a:t>Reporting qualitative thematic inferences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5551E6-250B-5F16-AE58-59E5F3C867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4655" y="1261932"/>
            <a:ext cx="7212290" cy="43243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4171A85-66E8-57B0-5270-B30F69E28023}"/>
              </a:ext>
            </a:extLst>
          </p:cNvPr>
          <p:cNvSpPr txBox="1"/>
          <p:nvPr/>
        </p:nvSpPr>
        <p:spPr>
          <a:xfrm>
            <a:off x="3910945" y="55295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/>
              <a:t>(</a:t>
            </a:r>
            <a:r>
              <a:rPr lang="en-GB" dirty="0" err="1">
                <a:latin typeface="Aptos" panose="020B0004020202020204" pitchFamily="34" charset="0"/>
              </a:rPr>
              <a:t>Andrikopoulou</a:t>
            </a:r>
            <a:r>
              <a:rPr lang="en-GB" dirty="0">
                <a:latin typeface="Aptos" panose="020B0004020202020204" pitchFamily="34" charset="0"/>
              </a:rPr>
              <a:t>, 2022) 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EEBBA-22AB-B2FB-5179-36ABB0B40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23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4CB073-FFAD-9D27-ED69-39C3EF5A6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80419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-2242243" y="2933700"/>
            <a:ext cx="9906000" cy="990600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>
                <a:latin typeface="Aptos" panose="020B0004020202020204" pitchFamily="34" charset="0"/>
              </a:rPr>
              <a:t>Research or evaluation? </a:t>
            </a:r>
            <a:br>
              <a:rPr lang="en-US" sz="2400" b="1" dirty="0">
                <a:latin typeface="Aptos" panose="020B0004020202020204" pitchFamily="34" charset="0"/>
              </a:rPr>
            </a:br>
            <a:r>
              <a:rPr lang="en-US" sz="2400" b="1" dirty="0">
                <a:latin typeface="Aptos" panose="020B0004020202020204" pitchFamily="34" charset="0"/>
              </a:rPr>
              <a:t>Beware NHS terminology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93A5CC-DA24-A27D-3FDB-FAAFB11E29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609600"/>
            <a:ext cx="7539703" cy="50107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5F62C5D-2902-1A2A-88C6-A1C1BB5EA73B}"/>
              </a:ext>
            </a:extLst>
          </p:cNvPr>
          <p:cNvSpPr txBox="1"/>
          <p:nvPr/>
        </p:nvSpPr>
        <p:spPr>
          <a:xfrm>
            <a:off x="4787927" y="5620375"/>
            <a:ext cx="86106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ptos" panose="020B0004020202020204" pitchFamily="34" charset="0"/>
                <a:hlinkClick r:id="rId4"/>
              </a:rPr>
              <a:t>https://www.hra-decisiontools.org.uk/research/docs/DefiningResearchTable_Oct2022.pdf</a:t>
            </a:r>
            <a:r>
              <a:rPr lang="en-GB" sz="1400" dirty="0">
                <a:latin typeface="Aptos" panose="020B0004020202020204" pitchFamily="34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088A5A-F401-48EE-285B-2741F9BC2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24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ADFC5E-8A43-8778-9724-9EC8CCA6B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pic>
        <p:nvPicPr>
          <p:cNvPr id="7" name="Picture 6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610E499E-CB2E-391B-F6D6-748B0346394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11723" y="0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0143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AC533-9B1E-771D-E17B-1FF69C54A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47" y="376343"/>
            <a:ext cx="10515600" cy="1325563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9CCBB-8644-678E-CA41-739C89364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46" y="1708658"/>
            <a:ext cx="11939286" cy="4351338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ptos" panose="020B0004020202020204" pitchFamily="34" charset="0"/>
              </a:rPr>
              <a:t>Davies, C. and Fisher, M., 2018. Understanding research paradigms. </a:t>
            </a:r>
            <a:r>
              <a:rPr lang="en-GB" sz="1600" i="1" dirty="0">
                <a:latin typeface="Aptos" panose="020B0004020202020204" pitchFamily="34" charset="0"/>
              </a:rPr>
              <a:t>Journal of the Australasian Rehabilitation Nurses Association</a:t>
            </a:r>
            <a:r>
              <a:rPr lang="en-GB" sz="1600" dirty="0">
                <a:latin typeface="Aptos" panose="020B0004020202020204" pitchFamily="34" charset="0"/>
              </a:rPr>
              <a:t>, </a:t>
            </a:r>
            <a:r>
              <a:rPr lang="en-GB" sz="1600" i="1" dirty="0">
                <a:latin typeface="Aptos" panose="020B0004020202020204" pitchFamily="34" charset="0"/>
              </a:rPr>
              <a:t>21</a:t>
            </a:r>
            <a:r>
              <a:rPr lang="en-GB" sz="1600" dirty="0">
                <a:latin typeface="Aptos" panose="020B0004020202020204" pitchFamily="34" charset="0"/>
              </a:rPr>
              <a:t>(3), pp.21-25.</a:t>
            </a:r>
          </a:p>
          <a:p>
            <a:r>
              <a:rPr lang="en-GB" sz="1600" dirty="0">
                <a:latin typeface="Aptos" panose="020B0004020202020204" pitchFamily="34" charset="0"/>
              </a:rPr>
              <a:t>An introduction to research. Sage Publishing. Available at: </a:t>
            </a:r>
            <a:r>
              <a:rPr lang="en-GB" sz="1600" dirty="0">
                <a:solidFill>
                  <a:srgbClr val="0563C1"/>
                </a:solidFill>
                <a:latin typeface="Aptos" panose="020B00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29985_Chapter1.pdf</a:t>
            </a:r>
            <a:endParaRPr lang="en-GB" sz="1600" dirty="0">
              <a:solidFill>
                <a:srgbClr val="0563C1"/>
              </a:solidFill>
              <a:latin typeface="Aptos" panose="020B0004020202020204" pitchFamily="34" charset="0"/>
            </a:endParaRPr>
          </a:p>
          <a:p>
            <a:r>
              <a:rPr lang="en-GB" sz="160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Leedy, P.D (1993). </a:t>
            </a:r>
            <a:r>
              <a:rPr lang="en-GB" sz="1600" i="1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Practical Research: Planning and Design</a:t>
            </a:r>
            <a:r>
              <a:rPr lang="en-GB" sz="160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5th ed. New York: Macmillan</a:t>
            </a:r>
          </a:p>
          <a:p>
            <a:r>
              <a:rPr lang="en-GB" sz="160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Philip Scott (2016). </a:t>
            </a:r>
            <a:r>
              <a:rPr lang="en-GB" sz="1600" dirty="0">
                <a:latin typeface="Aptos" panose="020B0004020202020204" pitchFamily="34" charset="0"/>
              </a:rPr>
              <a:t>Mixed Methods: A Paradigm for Holistic Evaluation of Health IT. DOI: 10.3233/978-1-61499-635-4-102</a:t>
            </a:r>
          </a:p>
          <a:p>
            <a:r>
              <a:rPr lang="en-GB" sz="1600" dirty="0">
                <a:latin typeface="Aptos" panose="020B0004020202020204" pitchFamily="34" charset="0"/>
                <a:hlinkClick r:id="rId3"/>
              </a:rPr>
              <a:t>https://www.hra-decisiontools.org.uk/research/docs/DefiningResearchTable_Oct2022.pdf</a:t>
            </a:r>
            <a:r>
              <a:rPr lang="en-GB" sz="1600" dirty="0">
                <a:latin typeface="Aptos" panose="020B0004020202020204" pitchFamily="34" charset="0"/>
              </a:rPr>
              <a:t> </a:t>
            </a:r>
          </a:p>
          <a:p>
            <a:r>
              <a:rPr lang="en-GB" sz="1600" dirty="0">
                <a:latin typeface="Aptos" panose="020B0004020202020204" pitchFamily="34" charset="0"/>
              </a:rPr>
              <a:t>Elisavet </a:t>
            </a:r>
            <a:r>
              <a:rPr lang="en-GB" sz="1600" dirty="0" err="1">
                <a:latin typeface="Aptos" panose="020B0004020202020204" pitchFamily="34" charset="0"/>
              </a:rPr>
              <a:t>Andrikopoulou</a:t>
            </a:r>
            <a:r>
              <a:rPr lang="en-GB" sz="1600" dirty="0">
                <a:latin typeface="Aptos" panose="020B0004020202020204" pitchFamily="34" charset="0"/>
              </a:rPr>
              <a:t>, Philip Scott. Personal Health Records an Approach to Answer: What Works for Whom in What Circumstances? DOI: 10.3233/SHTI220572</a:t>
            </a:r>
          </a:p>
          <a:p>
            <a:endParaRPr lang="en-GB" sz="1600" dirty="0"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SzPct val="75000"/>
              <a:buNone/>
            </a:pPr>
            <a:r>
              <a:rPr lang="en-GB" sz="1600" b="1" dirty="0">
                <a:latin typeface="Aptos" panose="020B0004020202020204" pitchFamily="34" charset="0"/>
              </a:rPr>
              <a:t>Important follow-up reading on framework method and realist evaluation</a:t>
            </a:r>
            <a:r>
              <a:rPr lang="en-GB" sz="1600" dirty="0">
                <a:latin typeface="Aptos" panose="020B0004020202020204" pitchFamily="34" charset="0"/>
              </a:rPr>
              <a:t>:</a:t>
            </a:r>
          </a:p>
          <a:p>
            <a:pPr>
              <a:buSzPct val="75000"/>
            </a:pPr>
            <a:r>
              <a:rPr lang="en-GB" sz="1600" dirty="0">
                <a:latin typeface="Aptos" panose="020B0004020202020204" pitchFamily="34" charset="0"/>
                <a:hlinkClick r:id="rId4"/>
              </a:rPr>
              <a:t>https://bmcmedresmethodol.biomedcentral.com/articles/10.1186/1471-2288-13-117</a:t>
            </a:r>
            <a:endParaRPr lang="en-GB" sz="1600" dirty="0">
              <a:latin typeface="Aptos" panose="020B0004020202020204" pitchFamily="34" charset="0"/>
            </a:endParaRPr>
          </a:p>
          <a:p>
            <a:pPr>
              <a:buSzPct val="75000"/>
            </a:pPr>
            <a:r>
              <a:rPr lang="en-GB" sz="1600" dirty="0">
                <a:latin typeface="Aptos" panose="020B0004020202020204" pitchFamily="34" charset="0"/>
                <a:hlinkClick r:id="rId5"/>
              </a:rPr>
              <a:t>https://www.sciencedirect.com/science/article/abs/pii/S014971892200163X</a:t>
            </a:r>
            <a:endParaRPr lang="en-GB" sz="1600" dirty="0">
              <a:latin typeface="Aptos" panose="020B0004020202020204" pitchFamily="34" charset="0"/>
            </a:endParaRPr>
          </a:p>
          <a:p>
            <a:endParaRPr lang="en-GB" sz="1600" dirty="0">
              <a:solidFill>
                <a:srgbClr val="0563C1"/>
              </a:solidFill>
              <a:latin typeface="Aptos" panose="020B0004020202020204" pitchFamily="34" charset="0"/>
            </a:endParaRPr>
          </a:p>
          <a:p>
            <a:endParaRPr lang="en-GB" sz="1600" dirty="0">
              <a:latin typeface="Aptos" panose="020B00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B7A1E5-CEDA-ADE5-545F-401131011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BMDS7010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0567F7-E333-90D6-ED81-6526269DB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25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7641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070236" y="27432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Individual exercise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4953000" y="2225498"/>
            <a:ext cx="7200228" cy="2407003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000" dirty="0">
                <a:latin typeface="Aptos" panose="020B0004020202020204" pitchFamily="34" charset="0"/>
              </a:rPr>
              <a:t>What could be a possible Research Question for your dissertation project?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000" dirty="0">
                <a:latin typeface="Aptos" panose="020B0004020202020204" pitchFamily="34" charset="0"/>
              </a:rPr>
              <a:t>Are you planning solely quantitative, solely qualitative or mixed methods study? Why?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000" dirty="0">
                <a:latin typeface="Aptos" panose="020B0004020202020204" pitchFamily="34" charset="0"/>
              </a:rPr>
              <a:t>What can you do to enhance the </a:t>
            </a:r>
            <a:r>
              <a:rPr lang="en-GB" sz="2000" i="1" dirty="0">
                <a:latin typeface="Aptos" panose="020B0004020202020204" pitchFamily="34" charset="0"/>
              </a:rPr>
              <a:t>credibility, authenticity and transferability </a:t>
            </a:r>
            <a:r>
              <a:rPr lang="en-GB" sz="2000" dirty="0">
                <a:latin typeface="Aptos" panose="020B0004020202020204" pitchFamily="34" charset="0"/>
              </a:rPr>
              <a:t>of your qualitative or mixed methods analysis? 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000" dirty="0">
                <a:latin typeface="Aptos" panose="020B0004020202020204" pitchFamily="34" charset="0"/>
              </a:rPr>
              <a:t>Is your study a “service evaluation”?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58197-9E5D-832E-11CA-F4AB7E98A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26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F88DB3E-8A35-009C-2530-F76063543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BMDS7010</a:t>
            </a:r>
            <a:endParaRPr lang="en-US" dirty="0"/>
          </a:p>
        </p:txBody>
      </p:sp>
      <p:pic>
        <p:nvPicPr>
          <p:cNvPr id="8" name="Picture 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2D0EFC3-A4A0-2E88-ECBD-EEFC44E6160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94003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8af68e9-b2cd-4be3-827a-5eef8d42ed5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1732</Words>
  <Application>Microsoft Office PowerPoint</Application>
  <PresentationFormat>Widescreen</PresentationFormat>
  <Paragraphs>321</Paragraphs>
  <Slides>26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Aptos</vt:lpstr>
      <vt:lpstr>Arial</vt:lpstr>
      <vt:lpstr>Calibri</vt:lpstr>
      <vt:lpstr>Courier New</vt:lpstr>
      <vt:lpstr>Helvetica</vt:lpstr>
      <vt:lpstr>Symbol</vt:lpstr>
      <vt:lpstr>Wingdings</vt:lpstr>
      <vt:lpstr>Office Theme</vt:lpstr>
      <vt:lpstr>1_Office Theme</vt:lpstr>
      <vt:lpstr>Data Analytics</vt:lpstr>
      <vt:lpstr>Lecture learning outcomes</vt:lpstr>
      <vt:lpstr>Why bother with qualitative research?</vt:lpstr>
      <vt:lpstr>Qualitative research</vt:lpstr>
      <vt:lpstr>Research paradigms </vt:lpstr>
      <vt:lpstr>Research paradigms - History</vt:lpstr>
      <vt:lpstr>Why is qualitative evidence not in the EBM pyramid?</vt:lpstr>
      <vt:lpstr>Three pillars of Research Paradigms</vt:lpstr>
      <vt:lpstr>A subset of current research paradigms</vt:lpstr>
      <vt:lpstr>Types of reasoning - Inductive reasoning</vt:lpstr>
      <vt:lpstr>Types of reasoning - Deductive reasoning</vt:lpstr>
      <vt:lpstr>Types of reasoning - Abductive reasoning</vt:lpstr>
      <vt:lpstr>Actually, research is not driven by paradigms</vt:lpstr>
      <vt:lpstr>Research is driven by research questions</vt:lpstr>
      <vt:lpstr>Some qualitative methodologies</vt:lpstr>
      <vt:lpstr>Qualitative methodologies: Ethnography</vt:lpstr>
      <vt:lpstr>Qualitative methodologies: Phenomenology</vt:lpstr>
      <vt:lpstr>Qualitative methodologies: Grounded theory</vt:lpstr>
      <vt:lpstr>Methods for mixed methods</vt:lpstr>
      <vt:lpstr>How should you report qualitative research?</vt:lpstr>
      <vt:lpstr>Reporting qualitative data and making inferences</vt:lpstr>
      <vt:lpstr>Reporting qualitative thematic inferences</vt:lpstr>
      <vt:lpstr>Reporting qualitative thematic inferences</vt:lpstr>
      <vt:lpstr>Research or evaluation?  Beware NHS terminology</vt:lpstr>
      <vt:lpstr>References</vt:lpstr>
      <vt:lpstr>Individual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Simona Ferraraccio</cp:lastModifiedBy>
  <cp:revision>126</cp:revision>
  <dcterms:created xsi:type="dcterms:W3CDTF">2021-02-08T08:08:49Z</dcterms:created>
  <dcterms:modified xsi:type="dcterms:W3CDTF">2026-03-11T17:08:23Z</dcterms:modified>
</cp:coreProperties>
</file>