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9.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29" r:id="rId1"/>
  </p:sldMasterIdLst>
  <p:notesMasterIdLst>
    <p:notesMasterId r:id="rId29"/>
  </p:notesMasterIdLst>
  <p:handoutMasterIdLst>
    <p:handoutMasterId r:id="rId30"/>
  </p:handoutMasterIdLst>
  <p:sldIdLst>
    <p:sldId id="256" r:id="rId2"/>
    <p:sldId id="257" r:id="rId3"/>
    <p:sldId id="294" r:id="rId4"/>
    <p:sldId id="295" r:id="rId5"/>
    <p:sldId id="296" r:id="rId6"/>
    <p:sldId id="261" r:id="rId7"/>
    <p:sldId id="317" r:id="rId8"/>
    <p:sldId id="315" r:id="rId9"/>
    <p:sldId id="299" r:id="rId10"/>
    <p:sldId id="327" r:id="rId11"/>
    <p:sldId id="328" r:id="rId12"/>
    <p:sldId id="329" r:id="rId13"/>
    <p:sldId id="330" r:id="rId14"/>
    <p:sldId id="282" r:id="rId15"/>
    <p:sldId id="318" r:id="rId16"/>
    <p:sldId id="319" r:id="rId17"/>
    <p:sldId id="320" r:id="rId18"/>
    <p:sldId id="283" r:id="rId19"/>
    <p:sldId id="284" r:id="rId20"/>
    <p:sldId id="321" r:id="rId21"/>
    <p:sldId id="322" r:id="rId22"/>
    <p:sldId id="323" r:id="rId23"/>
    <p:sldId id="324" r:id="rId24"/>
    <p:sldId id="325" r:id="rId25"/>
    <p:sldId id="326" r:id="rId26"/>
    <p:sldId id="286" r:id="rId27"/>
    <p:sldId id="314" r:id="rId28"/>
  </p:sldIdLst>
  <p:sldSz cx="9144000" cy="6858000" type="screen4x3"/>
  <p:notesSz cx="6858000" cy="9945688"/>
  <p:embeddedFontLst>
    <p:embeddedFont>
      <p:font typeface="Calibri" panose="020F0502020204030204" pitchFamily="34" charset="0"/>
      <p:regular r:id="rId31"/>
      <p:bold r:id="rId32"/>
      <p:italic r:id="rId33"/>
      <p:boldItalic r:id="rId34"/>
    </p:embeddedFont>
    <p:embeddedFont>
      <p:font typeface="Tahoma" panose="020B0604030504040204" pitchFamily="34" charset="0"/>
      <p:regular r:id="rId35"/>
      <p:bold r:id="rId36"/>
    </p:embeddedFont>
    <p:embeddedFont>
      <p:font typeface="Trebuchet MS" panose="020B0603020202020204" pitchFamily="34" charset="0"/>
      <p:regular r:id="rId37"/>
      <p:bold r:id="rId38"/>
      <p:italic r:id="rId39"/>
      <p:boldItalic r:id="rId40"/>
    </p:embeddedFont>
    <p:embeddedFont>
      <p:font typeface="Wingdings 3" panose="05040102010807070707" pitchFamily="18" charset="2"/>
      <p:regular r:id="rId41"/>
    </p:embeddedFont>
  </p:embeddedFontLst>
  <p:defaultTex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DD8E45-5214-4BF3-AEAD-7A5A00B380E9}" v="21" dt="2022-02-06T09:30:41.7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990" y="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6CDD8E45-5214-4BF3-AEAD-7A5A00B380E9}"/>
    <pc:docChg chg="custSel addSld delSld modSld sldOrd">
      <pc:chgData name="Sian Turvey" userId="9a374997-2901-41ac-b51e-a8948a26085a" providerId="ADAL" clId="{6CDD8E45-5214-4BF3-AEAD-7A5A00B380E9}" dt="2022-02-06T09:30:41.777" v="404"/>
      <pc:docMkLst>
        <pc:docMk/>
      </pc:docMkLst>
      <pc:sldChg chg="addSp modSp">
        <pc:chgData name="Sian Turvey" userId="9a374997-2901-41ac-b51e-a8948a26085a" providerId="ADAL" clId="{6CDD8E45-5214-4BF3-AEAD-7A5A00B380E9}" dt="2022-02-06T09:08:43.832" v="324"/>
        <pc:sldMkLst>
          <pc:docMk/>
          <pc:sldMk cId="0" sldId="256"/>
        </pc:sldMkLst>
        <pc:picChg chg="add mod">
          <ac:chgData name="Sian Turvey" userId="9a374997-2901-41ac-b51e-a8948a26085a" providerId="ADAL" clId="{6CDD8E45-5214-4BF3-AEAD-7A5A00B380E9}" dt="2022-02-06T09:08:43.832" v="324"/>
          <ac:picMkLst>
            <pc:docMk/>
            <pc:sldMk cId="0" sldId="256"/>
            <ac:picMk id="2" creationId="{649F10BA-0186-4D84-B4A6-11564D95BE11}"/>
          </ac:picMkLst>
        </pc:picChg>
      </pc:sldChg>
      <pc:sldChg chg="addSp modSp mod">
        <pc:chgData name="Sian Turvey" userId="9a374997-2901-41ac-b51e-a8948a26085a" providerId="ADAL" clId="{6CDD8E45-5214-4BF3-AEAD-7A5A00B380E9}" dt="2022-02-06T09:08:43.832" v="324"/>
        <pc:sldMkLst>
          <pc:docMk/>
          <pc:sldMk cId="0" sldId="257"/>
        </pc:sldMkLst>
        <pc:spChg chg="mod">
          <ac:chgData name="Sian Turvey" userId="9a374997-2901-41ac-b51e-a8948a26085a" providerId="ADAL" clId="{6CDD8E45-5214-4BF3-AEAD-7A5A00B380E9}" dt="2022-01-30T16:37:15.832" v="156" actId="20577"/>
          <ac:spMkLst>
            <pc:docMk/>
            <pc:sldMk cId="0" sldId="257"/>
            <ac:spMk id="7170" creationId="{00000000-0000-0000-0000-000000000000}"/>
          </ac:spMkLst>
        </pc:spChg>
        <pc:spChg chg="mod">
          <ac:chgData name="Sian Turvey" userId="9a374997-2901-41ac-b51e-a8948a26085a" providerId="ADAL" clId="{6CDD8E45-5214-4BF3-AEAD-7A5A00B380E9}" dt="2022-01-30T16:37:47.494" v="160" actId="27636"/>
          <ac:spMkLst>
            <pc:docMk/>
            <pc:sldMk cId="0" sldId="257"/>
            <ac:spMk id="7171" creationId="{00000000-0000-0000-0000-000000000000}"/>
          </ac:spMkLst>
        </pc:spChg>
        <pc:picChg chg="add mod">
          <ac:chgData name="Sian Turvey" userId="9a374997-2901-41ac-b51e-a8948a26085a" providerId="ADAL" clId="{6CDD8E45-5214-4BF3-AEAD-7A5A00B380E9}" dt="2022-02-06T09:08:43.832" v="324"/>
          <ac:picMkLst>
            <pc:docMk/>
            <pc:sldMk cId="0" sldId="257"/>
            <ac:picMk id="2" creationId="{C1BEDEA2-2D2B-48D2-AFEB-3523B89DD376}"/>
          </ac:picMkLst>
        </pc:picChg>
      </pc:sldChg>
      <pc:sldChg chg="addSp delSp modSp mod modNotesTx">
        <pc:chgData name="Sian Turvey" userId="9a374997-2901-41ac-b51e-a8948a26085a" providerId="ADAL" clId="{6CDD8E45-5214-4BF3-AEAD-7A5A00B380E9}" dt="2022-02-06T09:19:54.198" v="403"/>
        <pc:sldMkLst>
          <pc:docMk/>
          <pc:sldMk cId="0" sldId="261"/>
        </pc:sldMkLst>
        <pc:spChg chg="mod">
          <ac:chgData name="Sian Turvey" userId="9a374997-2901-41ac-b51e-a8948a26085a" providerId="ADAL" clId="{6CDD8E45-5214-4BF3-AEAD-7A5A00B380E9}" dt="2022-01-30T16:22:04.847" v="33" actId="207"/>
          <ac:spMkLst>
            <pc:docMk/>
            <pc:sldMk cId="0" sldId="261"/>
            <ac:spMk id="15363" creationId="{00000000-0000-0000-0000-000000000000}"/>
          </ac:spMkLst>
        </pc:spChg>
        <pc:picChg chg="add del mod">
          <ac:chgData name="Sian Turvey" userId="9a374997-2901-41ac-b51e-a8948a26085a" providerId="ADAL" clId="{6CDD8E45-5214-4BF3-AEAD-7A5A00B380E9}" dt="2022-02-06T09:19:16.534" v="402"/>
          <ac:picMkLst>
            <pc:docMk/>
            <pc:sldMk cId="0" sldId="261"/>
            <ac:picMk id="2" creationId="{97BE16DD-2DC6-476E-B5F4-463006A09C2A}"/>
          </ac:picMkLst>
        </pc:picChg>
        <pc:picChg chg="add del mod">
          <ac:chgData name="Sian Turvey" userId="9a374997-2901-41ac-b51e-a8948a26085a" providerId="ADAL" clId="{6CDD8E45-5214-4BF3-AEAD-7A5A00B380E9}" dt="2022-02-06T09:19:54.198" v="403"/>
          <ac:picMkLst>
            <pc:docMk/>
            <pc:sldMk cId="0" sldId="261"/>
            <ac:picMk id="3" creationId="{0E7FA28E-BEBF-41EF-B3D2-0A97CF0D694A}"/>
          </ac:picMkLst>
        </pc:picChg>
        <pc:picChg chg="add mod">
          <ac:chgData name="Sian Turvey" userId="9a374997-2901-41ac-b51e-a8948a26085a" providerId="ADAL" clId="{6CDD8E45-5214-4BF3-AEAD-7A5A00B380E9}" dt="2022-02-06T09:19:54.198" v="403"/>
          <ac:picMkLst>
            <pc:docMk/>
            <pc:sldMk cId="0" sldId="261"/>
            <ac:picMk id="4" creationId="{365FFEC5-C33C-420E-8DB2-925FB0F61DAD}"/>
          </ac:picMkLst>
        </pc:picChg>
      </pc:sldChg>
      <pc:sldChg chg="addSp modSp mod">
        <pc:chgData name="Sian Turvey" userId="9a374997-2901-41ac-b51e-a8948a26085a" providerId="ADAL" clId="{6CDD8E45-5214-4BF3-AEAD-7A5A00B380E9}" dt="2022-02-06T09:30:41.777" v="404"/>
        <pc:sldMkLst>
          <pc:docMk/>
          <pc:sldMk cId="0" sldId="282"/>
        </pc:sldMkLst>
        <pc:spChg chg="mod">
          <ac:chgData name="Sian Turvey" userId="9a374997-2901-41ac-b51e-a8948a26085a" providerId="ADAL" clId="{6CDD8E45-5214-4BF3-AEAD-7A5A00B380E9}" dt="2022-01-30T16:27:08.940" v="77" actId="20577"/>
          <ac:spMkLst>
            <pc:docMk/>
            <pc:sldMk cId="0" sldId="282"/>
            <ac:spMk id="16387" creationId="{00000000-0000-0000-0000-000000000000}"/>
          </ac:spMkLst>
        </pc:spChg>
        <pc:picChg chg="add mod">
          <ac:chgData name="Sian Turvey" userId="9a374997-2901-41ac-b51e-a8948a26085a" providerId="ADAL" clId="{6CDD8E45-5214-4BF3-AEAD-7A5A00B380E9}" dt="2022-02-06T09:30:41.777" v="404"/>
          <ac:picMkLst>
            <pc:docMk/>
            <pc:sldMk cId="0" sldId="282"/>
            <ac:picMk id="2" creationId="{BE4F095F-0790-4C98-B1B5-C506B13DE832}"/>
          </ac:picMkLst>
        </pc:picChg>
      </pc:sldChg>
      <pc:sldChg chg="addSp modSp">
        <pc:chgData name="Sian Turvey" userId="9a374997-2901-41ac-b51e-a8948a26085a" providerId="ADAL" clId="{6CDD8E45-5214-4BF3-AEAD-7A5A00B380E9}" dt="2022-02-06T09:30:41.777" v="404"/>
        <pc:sldMkLst>
          <pc:docMk/>
          <pc:sldMk cId="0" sldId="283"/>
        </pc:sldMkLst>
        <pc:picChg chg="add mod">
          <ac:chgData name="Sian Turvey" userId="9a374997-2901-41ac-b51e-a8948a26085a" providerId="ADAL" clId="{6CDD8E45-5214-4BF3-AEAD-7A5A00B380E9}" dt="2022-02-06T09:30:41.777" v="404"/>
          <ac:picMkLst>
            <pc:docMk/>
            <pc:sldMk cId="0" sldId="283"/>
            <ac:picMk id="2" creationId="{02D77191-7E33-4655-9604-EBBB4930BFE5}"/>
          </ac:picMkLst>
        </pc:picChg>
      </pc:sldChg>
      <pc:sldChg chg="addSp modSp">
        <pc:chgData name="Sian Turvey" userId="9a374997-2901-41ac-b51e-a8948a26085a" providerId="ADAL" clId="{6CDD8E45-5214-4BF3-AEAD-7A5A00B380E9}" dt="2022-02-06T09:30:41.777" v="404"/>
        <pc:sldMkLst>
          <pc:docMk/>
          <pc:sldMk cId="0" sldId="284"/>
        </pc:sldMkLst>
        <pc:picChg chg="add mod">
          <ac:chgData name="Sian Turvey" userId="9a374997-2901-41ac-b51e-a8948a26085a" providerId="ADAL" clId="{6CDD8E45-5214-4BF3-AEAD-7A5A00B380E9}" dt="2022-02-06T09:30:41.777" v="404"/>
          <ac:picMkLst>
            <pc:docMk/>
            <pc:sldMk cId="0" sldId="284"/>
            <ac:picMk id="2" creationId="{DE2BADF7-F8C7-4F65-8656-CAA18E8EDA2E}"/>
          </ac:picMkLst>
        </pc:picChg>
      </pc:sldChg>
      <pc:sldChg chg="addSp modSp">
        <pc:chgData name="Sian Turvey" userId="9a374997-2901-41ac-b51e-a8948a26085a" providerId="ADAL" clId="{6CDD8E45-5214-4BF3-AEAD-7A5A00B380E9}" dt="2022-02-06T09:30:41.777" v="404"/>
        <pc:sldMkLst>
          <pc:docMk/>
          <pc:sldMk cId="0" sldId="286"/>
        </pc:sldMkLst>
        <pc:picChg chg="add mod">
          <ac:chgData name="Sian Turvey" userId="9a374997-2901-41ac-b51e-a8948a26085a" providerId="ADAL" clId="{6CDD8E45-5214-4BF3-AEAD-7A5A00B380E9}" dt="2022-02-06T09:30:41.777" v="404"/>
          <ac:picMkLst>
            <pc:docMk/>
            <pc:sldMk cId="0" sldId="286"/>
            <ac:picMk id="2" creationId="{52A0C442-5A53-4A05-85EA-D090971E19CB}"/>
          </ac:picMkLst>
        </pc:picChg>
      </pc:sldChg>
      <pc:sldChg chg="addSp modSp">
        <pc:chgData name="Sian Turvey" userId="9a374997-2901-41ac-b51e-a8948a26085a" providerId="ADAL" clId="{6CDD8E45-5214-4BF3-AEAD-7A5A00B380E9}" dt="2022-02-06T09:08:43.832" v="324"/>
        <pc:sldMkLst>
          <pc:docMk/>
          <pc:sldMk cId="0" sldId="294"/>
        </pc:sldMkLst>
        <pc:picChg chg="add mod">
          <ac:chgData name="Sian Turvey" userId="9a374997-2901-41ac-b51e-a8948a26085a" providerId="ADAL" clId="{6CDD8E45-5214-4BF3-AEAD-7A5A00B380E9}" dt="2022-02-06T09:08:43.832" v="324"/>
          <ac:picMkLst>
            <pc:docMk/>
            <pc:sldMk cId="0" sldId="294"/>
            <ac:picMk id="2" creationId="{71286444-A2E3-47DC-9EB7-C14B3B0BA5FD}"/>
          </ac:picMkLst>
        </pc:picChg>
      </pc:sldChg>
      <pc:sldChg chg="addSp modSp">
        <pc:chgData name="Sian Turvey" userId="9a374997-2901-41ac-b51e-a8948a26085a" providerId="ADAL" clId="{6CDD8E45-5214-4BF3-AEAD-7A5A00B380E9}" dt="2022-02-06T09:08:43.832" v="324"/>
        <pc:sldMkLst>
          <pc:docMk/>
          <pc:sldMk cId="0" sldId="295"/>
        </pc:sldMkLst>
        <pc:picChg chg="add mod">
          <ac:chgData name="Sian Turvey" userId="9a374997-2901-41ac-b51e-a8948a26085a" providerId="ADAL" clId="{6CDD8E45-5214-4BF3-AEAD-7A5A00B380E9}" dt="2022-02-06T09:08:43.832" v="324"/>
          <ac:picMkLst>
            <pc:docMk/>
            <pc:sldMk cId="0" sldId="295"/>
            <ac:picMk id="2" creationId="{A7C6FE2A-EEFA-4204-8CF9-339D5B3261FE}"/>
          </ac:picMkLst>
        </pc:picChg>
      </pc:sldChg>
      <pc:sldChg chg="addSp modSp mod">
        <pc:chgData name="Sian Turvey" userId="9a374997-2901-41ac-b51e-a8948a26085a" providerId="ADAL" clId="{6CDD8E45-5214-4BF3-AEAD-7A5A00B380E9}" dt="2022-02-06T09:08:43.832" v="324"/>
        <pc:sldMkLst>
          <pc:docMk/>
          <pc:sldMk cId="0" sldId="296"/>
        </pc:sldMkLst>
        <pc:spChg chg="mod">
          <ac:chgData name="Sian Turvey" userId="9a374997-2901-41ac-b51e-a8948a26085a" providerId="ADAL" clId="{6CDD8E45-5214-4BF3-AEAD-7A5A00B380E9}" dt="2022-02-06T08:20:18.364" v="162" actId="20577"/>
          <ac:spMkLst>
            <pc:docMk/>
            <pc:sldMk cId="0" sldId="296"/>
            <ac:spMk id="3" creationId="{00000000-0000-0000-0000-000000000000}"/>
          </ac:spMkLst>
        </pc:spChg>
        <pc:picChg chg="add mod">
          <ac:chgData name="Sian Turvey" userId="9a374997-2901-41ac-b51e-a8948a26085a" providerId="ADAL" clId="{6CDD8E45-5214-4BF3-AEAD-7A5A00B380E9}" dt="2022-02-06T09:08:43.832" v="324"/>
          <ac:picMkLst>
            <pc:docMk/>
            <pc:sldMk cId="0" sldId="296"/>
            <ac:picMk id="2" creationId="{F67EEC20-CB01-40B2-912E-C8CE4855881B}"/>
          </ac:picMkLst>
        </pc:picChg>
      </pc:sldChg>
      <pc:sldChg chg="addSp delSp modSp mod ord delAnim modNotesTx">
        <pc:chgData name="Sian Turvey" userId="9a374997-2901-41ac-b51e-a8948a26085a" providerId="ADAL" clId="{6CDD8E45-5214-4BF3-AEAD-7A5A00B380E9}" dt="2022-02-06T09:16:05.384" v="327"/>
        <pc:sldMkLst>
          <pc:docMk/>
          <pc:sldMk cId="0" sldId="299"/>
        </pc:sldMkLst>
        <pc:picChg chg="add del mod">
          <ac:chgData name="Sian Turvey" userId="9a374997-2901-41ac-b51e-a8948a26085a" providerId="ADAL" clId="{6CDD8E45-5214-4BF3-AEAD-7A5A00B380E9}" dt="2022-02-06T09:09:08.977" v="325" actId="478"/>
          <ac:picMkLst>
            <pc:docMk/>
            <pc:sldMk cId="0" sldId="299"/>
            <ac:picMk id="2" creationId="{23046A8F-4270-4957-B5A0-59A92F2353DC}"/>
          </ac:picMkLst>
        </pc:picChg>
        <pc:picChg chg="add mod">
          <ac:chgData name="Sian Turvey" userId="9a374997-2901-41ac-b51e-a8948a26085a" providerId="ADAL" clId="{6CDD8E45-5214-4BF3-AEAD-7A5A00B380E9}" dt="2022-02-06T09:13:35.763" v="326"/>
          <ac:picMkLst>
            <pc:docMk/>
            <pc:sldMk cId="0" sldId="299"/>
            <ac:picMk id="3" creationId="{D766C883-1E1D-4EB0-BA2F-50EEB2AD6E9F}"/>
          </ac:picMkLst>
        </pc:picChg>
      </pc:sldChg>
      <pc:sldChg chg="addSp modSp">
        <pc:chgData name="Sian Turvey" userId="9a374997-2901-41ac-b51e-a8948a26085a" providerId="ADAL" clId="{6CDD8E45-5214-4BF3-AEAD-7A5A00B380E9}" dt="2022-02-06T09:30:41.777" v="404"/>
        <pc:sldMkLst>
          <pc:docMk/>
          <pc:sldMk cId="113604252" sldId="314"/>
        </pc:sldMkLst>
        <pc:picChg chg="add mod">
          <ac:chgData name="Sian Turvey" userId="9a374997-2901-41ac-b51e-a8948a26085a" providerId="ADAL" clId="{6CDD8E45-5214-4BF3-AEAD-7A5A00B380E9}" dt="2022-02-06T09:30:41.777" v="404"/>
          <ac:picMkLst>
            <pc:docMk/>
            <pc:sldMk cId="113604252" sldId="314"/>
            <ac:picMk id="3" creationId="{1920FCEB-CE56-40C7-911D-18FC2874DF08}"/>
          </ac:picMkLst>
        </pc:picChg>
      </pc:sldChg>
      <pc:sldChg chg="modSp new del mod">
        <pc:chgData name="Sian Turvey" userId="9a374997-2901-41ac-b51e-a8948a26085a" providerId="ADAL" clId="{6CDD8E45-5214-4BF3-AEAD-7A5A00B380E9}" dt="2022-01-30T16:33:04.210" v="146" actId="2696"/>
        <pc:sldMkLst>
          <pc:docMk/>
          <pc:sldMk cId="2131134213" sldId="315"/>
        </pc:sldMkLst>
        <pc:spChg chg="mod">
          <ac:chgData name="Sian Turvey" userId="9a374997-2901-41ac-b51e-a8948a26085a" providerId="ADAL" clId="{6CDD8E45-5214-4BF3-AEAD-7A5A00B380E9}" dt="2022-01-06T17:02:35.082" v="9" actId="20577"/>
          <ac:spMkLst>
            <pc:docMk/>
            <pc:sldMk cId="2131134213" sldId="315"/>
            <ac:spMk id="2" creationId="{CB9EFA38-4221-4328-A174-79FC8F68EE6B}"/>
          </ac:spMkLst>
        </pc:spChg>
        <pc:spChg chg="mod">
          <ac:chgData name="Sian Turvey" userId="9a374997-2901-41ac-b51e-a8948a26085a" providerId="ADAL" clId="{6CDD8E45-5214-4BF3-AEAD-7A5A00B380E9}" dt="2022-01-06T17:02:32.092" v="1"/>
          <ac:spMkLst>
            <pc:docMk/>
            <pc:sldMk cId="2131134213" sldId="315"/>
            <ac:spMk id="3" creationId="{90E9ADA5-AA5E-4EED-926B-7BC9F7318611}"/>
          </ac:spMkLst>
        </pc:spChg>
      </pc:sldChg>
      <pc:sldChg chg="addSp modSp">
        <pc:chgData name="Sian Turvey" userId="9a374997-2901-41ac-b51e-a8948a26085a" providerId="ADAL" clId="{6CDD8E45-5214-4BF3-AEAD-7A5A00B380E9}" dt="2022-02-06T09:08:43.832" v="324"/>
        <pc:sldMkLst>
          <pc:docMk/>
          <pc:sldMk cId="3022484465" sldId="315"/>
        </pc:sldMkLst>
        <pc:picChg chg="add mod">
          <ac:chgData name="Sian Turvey" userId="9a374997-2901-41ac-b51e-a8948a26085a" providerId="ADAL" clId="{6CDD8E45-5214-4BF3-AEAD-7A5A00B380E9}" dt="2022-02-06T09:08:43.832" v="324"/>
          <ac:picMkLst>
            <pc:docMk/>
            <pc:sldMk cId="3022484465" sldId="315"/>
            <ac:picMk id="4" creationId="{EA05E72B-3402-49A5-9546-1FA253F52C8C}"/>
          </ac:picMkLst>
        </pc:picChg>
      </pc:sldChg>
      <pc:sldChg chg="addSp delSp modSp new del">
        <pc:chgData name="Sian Turvey" userId="9a374997-2901-41ac-b51e-a8948a26085a" providerId="ADAL" clId="{6CDD8E45-5214-4BF3-AEAD-7A5A00B380E9}" dt="2022-01-30T16:18:16.900" v="15" actId="2696"/>
        <pc:sldMkLst>
          <pc:docMk/>
          <pc:sldMk cId="1213043134" sldId="316"/>
        </pc:sldMkLst>
        <pc:spChg chg="del">
          <ac:chgData name="Sian Turvey" userId="9a374997-2901-41ac-b51e-a8948a26085a" providerId="ADAL" clId="{6CDD8E45-5214-4BF3-AEAD-7A5A00B380E9}" dt="2022-01-30T16:16:48.238" v="11"/>
          <ac:spMkLst>
            <pc:docMk/>
            <pc:sldMk cId="1213043134" sldId="316"/>
            <ac:spMk id="3" creationId="{CE314D85-7CD8-4687-8EA7-2F734805E658}"/>
          </ac:spMkLst>
        </pc:spChg>
        <pc:picChg chg="add mod">
          <ac:chgData name="Sian Turvey" userId="9a374997-2901-41ac-b51e-a8948a26085a" providerId="ADAL" clId="{6CDD8E45-5214-4BF3-AEAD-7A5A00B380E9}" dt="2022-01-30T16:16:57.318" v="14" actId="14100"/>
          <ac:picMkLst>
            <pc:docMk/>
            <pc:sldMk cId="1213043134" sldId="316"/>
            <ac:picMk id="1026" creationId="{C38ABE98-FFAD-46FD-91C5-1A7AA0930154}"/>
          </ac:picMkLst>
        </pc:picChg>
      </pc:sldChg>
      <pc:sldChg chg="del">
        <pc:chgData name="Sian Turvey" userId="9a374997-2901-41ac-b51e-a8948a26085a" providerId="ADAL" clId="{6CDD8E45-5214-4BF3-AEAD-7A5A00B380E9}" dt="2022-01-30T16:33:24.009" v="147" actId="2696"/>
        <pc:sldMkLst>
          <pc:docMk/>
          <pc:sldMk cId="3957398351" sldId="316"/>
        </pc:sldMkLst>
      </pc:sldChg>
      <pc:sldChg chg="addSp delSp modSp new mod">
        <pc:chgData name="Sian Turvey" userId="9a374997-2901-41ac-b51e-a8948a26085a" providerId="ADAL" clId="{6CDD8E45-5214-4BF3-AEAD-7A5A00B380E9}" dt="2022-02-06T09:19:16.534" v="402"/>
        <pc:sldMkLst>
          <pc:docMk/>
          <pc:sldMk cId="4051840913" sldId="317"/>
        </pc:sldMkLst>
        <pc:spChg chg="mod">
          <ac:chgData name="Sian Turvey" userId="9a374997-2901-41ac-b51e-a8948a26085a" providerId="ADAL" clId="{6CDD8E45-5214-4BF3-AEAD-7A5A00B380E9}" dt="2022-01-30T16:23:08.037" v="51" actId="20577"/>
          <ac:spMkLst>
            <pc:docMk/>
            <pc:sldMk cId="4051840913" sldId="317"/>
            <ac:spMk id="2" creationId="{54208919-B97E-474A-89B4-2579AF288AA1}"/>
          </ac:spMkLst>
        </pc:spChg>
        <pc:spChg chg="mod">
          <ac:chgData name="Sian Turvey" userId="9a374997-2901-41ac-b51e-a8948a26085a" providerId="ADAL" clId="{6CDD8E45-5214-4BF3-AEAD-7A5A00B380E9}" dt="2022-01-30T16:24:14.014" v="54"/>
          <ac:spMkLst>
            <pc:docMk/>
            <pc:sldMk cId="4051840913" sldId="317"/>
            <ac:spMk id="3" creationId="{755D6970-9BDE-4B1C-ACE8-A7EC5452ECC2}"/>
          </ac:spMkLst>
        </pc:spChg>
        <pc:picChg chg="add del mod">
          <ac:chgData name="Sian Turvey" userId="9a374997-2901-41ac-b51e-a8948a26085a" providerId="ADAL" clId="{6CDD8E45-5214-4BF3-AEAD-7A5A00B380E9}" dt="2022-02-06T09:19:16.534" v="402"/>
          <ac:picMkLst>
            <pc:docMk/>
            <pc:sldMk cId="4051840913" sldId="317"/>
            <ac:picMk id="4" creationId="{284928BC-2783-411A-973D-272B0AE27A62}"/>
          </ac:picMkLst>
        </pc:picChg>
        <pc:picChg chg="add mod">
          <ac:chgData name="Sian Turvey" userId="9a374997-2901-41ac-b51e-a8948a26085a" providerId="ADAL" clId="{6CDD8E45-5214-4BF3-AEAD-7A5A00B380E9}" dt="2022-02-06T09:19:16.534" v="402"/>
          <ac:picMkLst>
            <pc:docMk/>
            <pc:sldMk cId="4051840913" sldId="317"/>
            <ac:picMk id="5" creationId="{7D72BCDF-E2E2-4CE1-9C5E-CE58A605973C}"/>
          </ac:picMkLst>
        </pc:picChg>
      </pc:sldChg>
      <pc:sldChg chg="addSp modSp new mod">
        <pc:chgData name="Sian Turvey" userId="9a374997-2901-41ac-b51e-a8948a26085a" providerId="ADAL" clId="{6CDD8E45-5214-4BF3-AEAD-7A5A00B380E9}" dt="2022-02-06T09:30:41.777" v="404"/>
        <pc:sldMkLst>
          <pc:docMk/>
          <pc:sldMk cId="108957995" sldId="318"/>
        </pc:sldMkLst>
        <pc:spChg chg="mod">
          <ac:chgData name="Sian Turvey" userId="9a374997-2901-41ac-b51e-a8948a26085a" providerId="ADAL" clId="{6CDD8E45-5214-4BF3-AEAD-7A5A00B380E9}" dt="2022-01-30T16:27:23.399" v="79"/>
          <ac:spMkLst>
            <pc:docMk/>
            <pc:sldMk cId="108957995" sldId="318"/>
            <ac:spMk id="3" creationId="{1A1A2B7C-240C-4432-A26E-9B308E68BFA9}"/>
          </ac:spMkLst>
        </pc:spChg>
        <pc:picChg chg="add mod">
          <ac:chgData name="Sian Turvey" userId="9a374997-2901-41ac-b51e-a8948a26085a" providerId="ADAL" clId="{6CDD8E45-5214-4BF3-AEAD-7A5A00B380E9}" dt="2022-02-06T09:30:41.777" v="404"/>
          <ac:picMkLst>
            <pc:docMk/>
            <pc:sldMk cId="108957995" sldId="318"/>
            <ac:picMk id="4" creationId="{A6CA64CB-DB0B-4707-8D12-117CF2E4159A}"/>
          </ac:picMkLst>
        </pc:picChg>
      </pc:sldChg>
      <pc:sldChg chg="addSp modSp new mod">
        <pc:chgData name="Sian Turvey" userId="9a374997-2901-41ac-b51e-a8948a26085a" providerId="ADAL" clId="{6CDD8E45-5214-4BF3-AEAD-7A5A00B380E9}" dt="2022-02-06T09:30:41.777" v="404"/>
        <pc:sldMkLst>
          <pc:docMk/>
          <pc:sldMk cId="4237568948" sldId="319"/>
        </pc:sldMkLst>
        <pc:spChg chg="mod">
          <ac:chgData name="Sian Turvey" userId="9a374997-2901-41ac-b51e-a8948a26085a" providerId="ADAL" clId="{6CDD8E45-5214-4BF3-AEAD-7A5A00B380E9}" dt="2022-01-30T16:27:38.735" v="81"/>
          <ac:spMkLst>
            <pc:docMk/>
            <pc:sldMk cId="4237568948" sldId="319"/>
            <ac:spMk id="3" creationId="{1572AA56-5701-40CF-9C51-10F5BB958306}"/>
          </ac:spMkLst>
        </pc:spChg>
        <pc:picChg chg="add mod">
          <ac:chgData name="Sian Turvey" userId="9a374997-2901-41ac-b51e-a8948a26085a" providerId="ADAL" clId="{6CDD8E45-5214-4BF3-AEAD-7A5A00B380E9}" dt="2022-02-06T09:30:41.777" v="404"/>
          <ac:picMkLst>
            <pc:docMk/>
            <pc:sldMk cId="4237568948" sldId="319"/>
            <ac:picMk id="4" creationId="{D676E6E7-2563-43EF-A1AB-8809CBD03698}"/>
          </ac:picMkLst>
        </pc:picChg>
      </pc:sldChg>
      <pc:sldChg chg="addSp delSp modSp new">
        <pc:chgData name="Sian Turvey" userId="9a374997-2901-41ac-b51e-a8948a26085a" providerId="ADAL" clId="{6CDD8E45-5214-4BF3-AEAD-7A5A00B380E9}" dt="2022-02-06T09:30:41.777" v="404"/>
        <pc:sldMkLst>
          <pc:docMk/>
          <pc:sldMk cId="5705663" sldId="320"/>
        </pc:sldMkLst>
        <pc:spChg chg="del">
          <ac:chgData name="Sian Turvey" userId="9a374997-2901-41ac-b51e-a8948a26085a" providerId="ADAL" clId="{6CDD8E45-5214-4BF3-AEAD-7A5A00B380E9}" dt="2022-01-30T16:28:23.042" v="83"/>
          <ac:spMkLst>
            <pc:docMk/>
            <pc:sldMk cId="5705663" sldId="320"/>
            <ac:spMk id="3" creationId="{9699CFE8-E495-4568-842B-634778908FA2}"/>
          </ac:spMkLst>
        </pc:spChg>
        <pc:picChg chg="add mod">
          <ac:chgData name="Sian Turvey" userId="9a374997-2901-41ac-b51e-a8948a26085a" providerId="ADAL" clId="{6CDD8E45-5214-4BF3-AEAD-7A5A00B380E9}" dt="2022-02-06T09:30:41.777" v="404"/>
          <ac:picMkLst>
            <pc:docMk/>
            <pc:sldMk cId="5705663" sldId="320"/>
            <ac:picMk id="3" creationId="{5EF2C05D-1F76-450B-9C2B-4C42AA5716BC}"/>
          </ac:picMkLst>
        </pc:picChg>
        <pc:picChg chg="add mod">
          <ac:chgData name="Sian Turvey" userId="9a374997-2901-41ac-b51e-a8948a26085a" providerId="ADAL" clId="{6CDD8E45-5214-4BF3-AEAD-7A5A00B380E9}" dt="2022-01-30T16:28:49.795" v="90" actId="14100"/>
          <ac:picMkLst>
            <pc:docMk/>
            <pc:sldMk cId="5705663" sldId="320"/>
            <ac:picMk id="2050" creationId="{0C45B415-A77B-4D17-BD09-D843D2B42571}"/>
          </ac:picMkLst>
        </pc:picChg>
      </pc:sldChg>
      <pc:sldChg chg="addSp modSp new mod">
        <pc:chgData name="Sian Turvey" userId="9a374997-2901-41ac-b51e-a8948a26085a" providerId="ADAL" clId="{6CDD8E45-5214-4BF3-AEAD-7A5A00B380E9}" dt="2022-02-06T09:30:41.777" v="404"/>
        <pc:sldMkLst>
          <pc:docMk/>
          <pc:sldMk cId="221439423" sldId="321"/>
        </pc:sldMkLst>
        <pc:spChg chg="mod">
          <ac:chgData name="Sian Turvey" userId="9a374997-2901-41ac-b51e-a8948a26085a" providerId="ADAL" clId="{6CDD8E45-5214-4BF3-AEAD-7A5A00B380E9}" dt="2022-01-30T16:32:33.915" v="145" actId="207"/>
          <ac:spMkLst>
            <pc:docMk/>
            <pc:sldMk cId="221439423" sldId="321"/>
            <ac:spMk id="2" creationId="{F7E1E112-CC0C-497A-9210-F8F08395CD13}"/>
          </ac:spMkLst>
        </pc:spChg>
        <pc:spChg chg="mod">
          <ac:chgData name="Sian Turvey" userId="9a374997-2901-41ac-b51e-a8948a26085a" providerId="ADAL" clId="{6CDD8E45-5214-4BF3-AEAD-7A5A00B380E9}" dt="2022-01-30T16:30:59.428" v="127" actId="21"/>
          <ac:spMkLst>
            <pc:docMk/>
            <pc:sldMk cId="221439423" sldId="321"/>
            <ac:spMk id="3" creationId="{FEB1DA1E-1DEC-4BD7-B619-DFCD5F907EFA}"/>
          </ac:spMkLst>
        </pc:spChg>
        <pc:picChg chg="add mod">
          <ac:chgData name="Sian Turvey" userId="9a374997-2901-41ac-b51e-a8948a26085a" providerId="ADAL" clId="{6CDD8E45-5214-4BF3-AEAD-7A5A00B380E9}" dt="2022-02-06T09:30:41.777" v="404"/>
          <ac:picMkLst>
            <pc:docMk/>
            <pc:sldMk cId="221439423" sldId="321"/>
            <ac:picMk id="4" creationId="{39040D9E-B19E-4C16-B450-B76656853BEC}"/>
          </ac:picMkLst>
        </pc:picChg>
      </pc:sldChg>
      <pc:sldChg chg="addSp modSp new mod">
        <pc:chgData name="Sian Turvey" userId="9a374997-2901-41ac-b51e-a8948a26085a" providerId="ADAL" clId="{6CDD8E45-5214-4BF3-AEAD-7A5A00B380E9}" dt="2022-02-06T09:30:41.777" v="404"/>
        <pc:sldMkLst>
          <pc:docMk/>
          <pc:sldMk cId="3021762018" sldId="322"/>
        </pc:sldMkLst>
        <pc:spChg chg="mod">
          <ac:chgData name="Sian Turvey" userId="9a374997-2901-41ac-b51e-a8948a26085a" providerId="ADAL" clId="{6CDD8E45-5214-4BF3-AEAD-7A5A00B380E9}" dt="2022-01-30T16:31:32.733" v="133" actId="21"/>
          <ac:spMkLst>
            <pc:docMk/>
            <pc:sldMk cId="3021762018" sldId="322"/>
            <ac:spMk id="3" creationId="{579CEC5D-D545-4B00-807E-B1026D34370F}"/>
          </ac:spMkLst>
        </pc:spChg>
        <pc:picChg chg="add mod">
          <ac:chgData name="Sian Turvey" userId="9a374997-2901-41ac-b51e-a8948a26085a" providerId="ADAL" clId="{6CDD8E45-5214-4BF3-AEAD-7A5A00B380E9}" dt="2022-02-06T09:30:41.777" v="404"/>
          <ac:picMkLst>
            <pc:docMk/>
            <pc:sldMk cId="3021762018" sldId="322"/>
            <ac:picMk id="4" creationId="{F8E7672A-BF88-4D2B-A0B9-A2E4BA54C395}"/>
          </ac:picMkLst>
        </pc:picChg>
      </pc:sldChg>
      <pc:sldChg chg="addSp modSp new mod">
        <pc:chgData name="Sian Turvey" userId="9a374997-2901-41ac-b51e-a8948a26085a" providerId="ADAL" clId="{6CDD8E45-5214-4BF3-AEAD-7A5A00B380E9}" dt="2022-02-06T09:30:41.777" v="404"/>
        <pc:sldMkLst>
          <pc:docMk/>
          <pc:sldMk cId="3968481300" sldId="323"/>
        </pc:sldMkLst>
        <pc:spChg chg="mod">
          <ac:chgData name="Sian Turvey" userId="9a374997-2901-41ac-b51e-a8948a26085a" providerId="ADAL" clId="{6CDD8E45-5214-4BF3-AEAD-7A5A00B380E9}" dt="2022-01-30T16:32:22.378" v="143" actId="20577"/>
          <ac:spMkLst>
            <pc:docMk/>
            <pc:sldMk cId="3968481300" sldId="323"/>
            <ac:spMk id="3" creationId="{661972BA-9119-4D07-A3F1-B2E70E08E369}"/>
          </ac:spMkLst>
        </pc:spChg>
        <pc:picChg chg="add mod">
          <ac:chgData name="Sian Turvey" userId="9a374997-2901-41ac-b51e-a8948a26085a" providerId="ADAL" clId="{6CDD8E45-5214-4BF3-AEAD-7A5A00B380E9}" dt="2022-02-06T09:30:41.777" v="404"/>
          <ac:picMkLst>
            <pc:docMk/>
            <pc:sldMk cId="3968481300" sldId="323"/>
            <ac:picMk id="4" creationId="{75909942-4EDF-4F46-9706-7A2A607EAA42}"/>
          </ac:picMkLst>
        </pc:picChg>
      </pc:sldChg>
      <pc:sldChg chg="addSp modSp new mod">
        <pc:chgData name="Sian Turvey" userId="9a374997-2901-41ac-b51e-a8948a26085a" providerId="ADAL" clId="{6CDD8E45-5214-4BF3-AEAD-7A5A00B380E9}" dt="2022-02-06T09:30:41.777" v="404"/>
        <pc:sldMkLst>
          <pc:docMk/>
          <pc:sldMk cId="3211434737" sldId="324"/>
        </pc:sldMkLst>
        <pc:spChg chg="mod">
          <ac:chgData name="Sian Turvey" userId="9a374997-2901-41ac-b51e-a8948a26085a" providerId="ADAL" clId="{6CDD8E45-5214-4BF3-AEAD-7A5A00B380E9}" dt="2022-01-30T16:32:13.452" v="140"/>
          <ac:spMkLst>
            <pc:docMk/>
            <pc:sldMk cId="3211434737" sldId="324"/>
            <ac:spMk id="3" creationId="{AFA0BB23-26F1-478B-8DF0-7321948121F7}"/>
          </ac:spMkLst>
        </pc:spChg>
        <pc:picChg chg="add mod">
          <ac:chgData name="Sian Turvey" userId="9a374997-2901-41ac-b51e-a8948a26085a" providerId="ADAL" clId="{6CDD8E45-5214-4BF3-AEAD-7A5A00B380E9}" dt="2022-02-06T09:30:41.777" v="404"/>
          <ac:picMkLst>
            <pc:docMk/>
            <pc:sldMk cId="3211434737" sldId="324"/>
            <ac:picMk id="4" creationId="{CC5310E1-A1AE-4E2D-916E-F707454A3325}"/>
          </ac:picMkLst>
        </pc:picChg>
      </pc:sldChg>
      <pc:sldChg chg="addSp modSp new mod">
        <pc:chgData name="Sian Turvey" userId="9a374997-2901-41ac-b51e-a8948a26085a" providerId="ADAL" clId="{6CDD8E45-5214-4BF3-AEAD-7A5A00B380E9}" dt="2022-02-06T09:30:41.777" v="404"/>
        <pc:sldMkLst>
          <pc:docMk/>
          <pc:sldMk cId="6686652" sldId="325"/>
        </pc:sldMkLst>
        <pc:spChg chg="mod">
          <ac:chgData name="Sian Turvey" userId="9a374997-2901-41ac-b51e-a8948a26085a" providerId="ADAL" clId="{6CDD8E45-5214-4BF3-AEAD-7A5A00B380E9}" dt="2022-02-06T08:26:34.430" v="254" actId="20577"/>
          <ac:spMkLst>
            <pc:docMk/>
            <pc:sldMk cId="6686652" sldId="325"/>
            <ac:spMk id="2" creationId="{3B0A70C4-8646-468F-AF0F-6709616DF194}"/>
          </ac:spMkLst>
        </pc:spChg>
        <pc:spChg chg="mod">
          <ac:chgData name="Sian Turvey" userId="9a374997-2901-41ac-b51e-a8948a26085a" providerId="ADAL" clId="{6CDD8E45-5214-4BF3-AEAD-7A5A00B380E9}" dt="2022-02-06T08:28:20.042" v="272" actId="14100"/>
          <ac:spMkLst>
            <pc:docMk/>
            <pc:sldMk cId="6686652" sldId="325"/>
            <ac:spMk id="3" creationId="{D70E4640-33B8-4EC7-B282-AE0104001D70}"/>
          </ac:spMkLst>
        </pc:spChg>
        <pc:picChg chg="add mod">
          <ac:chgData name="Sian Turvey" userId="9a374997-2901-41ac-b51e-a8948a26085a" providerId="ADAL" clId="{6CDD8E45-5214-4BF3-AEAD-7A5A00B380E9}" dt="2022-02-06T09:30:41.777" v="404"/>
          <ac:picMkLst>
            <pc:docMk/>
            <pc:sldMk cId="6686652" sldId="325"/>
            <ac:picMk id="4" creationId="{D2EFEB14-54EB-4715-95B9-31551751FB52}"/>
          </ac:picMkLst>
        </pc:picChg>
      </pc:sldChg>
      <pc:sldChg chg="addSp modSp new mod">
        <pc:chgData name="Sian Turvey" userId="9a374997-2901-41ac-b51e-a8948a26085a" providerId="ADAL" clId="{6CDD8E45-5214-4BF3-AEAD-7A5A00B380E9}" dt="2022-02-06T09:30:41.777" v="404"/>
        <pc:sldMkLst>
          <pc:docMk/>
          <pc:sldMk cId="4254205058" sldId="326"/>
        </pc:sldMkLst>
        <pc:spChg chg="mod">
          <ac:chgData name="Sian Turvey" userId="9a374997-2901-41ac-b51e-a8948a26085a" providerId="ADAL" clId="{6CDD8E45-5214-4BF3-AEAD-7A5A00B380E9}" dt="2022-02-06T08:28:53.224" v="314" actId="20577"/>
          <ac:spMkLst>
            <pc:docMk/>
            <pc:sldMk cId="4254205058" sldId="326"/>
            <ac:spMk id="2" creationId="{0D24DE33-3D22-443C-ACBC-4772E9618CE4}"/>
          </ac:spMkLst>
        </pc:spChg>
        <pc:spChg chg="mod">
          <ac:chgData name="Sian Turvey" userId="9a374997-2901-41ac-b51e-a8948a26085a" providerId="ADAL" clId="{6CDD8E45-5214-4BF3-AEAD-7A5A00B380E9}" dt="2022-02-06T08:29:17.825" v="321" actId="20577"/>
          <ac:spMkLst>
            <pc:docMk/>
            <pc:sldMk cId="4254205058" sldId="326"/>
            <ac:spMk id="3" creationId="{F6B2F005-13BB-4BD3-8274-52778D84B335}"/>
          </ac:spMkLst>
        </pc:spChg>
        <pc:picChg chg="add mod">
          <ac:chgData name="Sian Turvey" userId="9a374997-2901-41ac-b51e-a8948a26085a" providerId="ADAL" clId="{6CDD8E45-5214-4BF3-AEAD-7A5A00B380E9}" dt="2022-02-06T09:30:41.777" v="404"/>
          <ac:picMkLst>
            <pc:docMk/>
            <pc:sldMk cId="4254205058" sldId="326"/>
            <ac:picMk id="4" creationId="{CC90CF46-829B-46D5-9822-7ADD474977C0}"/>
          </ac:picMkLst>
        </pc:picChg>
      </pc:sldChg>
      <pc:sldChg chg="addSp modSp new mod">
        <pc:chgData name="Sian Turvey" userId="9a374997-2901-41ac-b51e-a8948a26085a" providerId="ADAL" clId="{6CDD8E45-5214-4BF3-AEAD-7A5A00B380E9}" dt="2022-02-06T09:30:41.777" v="404"/>
        <pc:sldMkLst>
          <pc:docMk/>
          <pc:sldMk cId="1866828485" sldId="327"/>
        </pc:sldMkLst>
        <pc:spChg chg="mod">
          <ac:chgData name="Sian Turvey" userId="9a374997-2901-41ac-b51e-a8948a26085a" providerId="ADAL" clId="{6CDD8E45-5214-4BF3-AEAD-7A5A00B380E9}" dt="2022-02-06T09:16:50.984" v="354" actId="5793"/>
          <ac:spMkLst>
            <pc:docMk/>
            <pc:sldMk cId="1866828485" sldId="327"/>
            <ac:spMk id="2" creationId="{AC5033DA-DB42-400E-8034-DA8CDC48CC8A}"/>
          </ac:spMkLst>
        </pc:spChg>
        <pc:spChg chg="mod">
          <ac:chgData name="Sian Turvey" userId="9a374997-2901-41ac-b51e-a8948a26085a" providerId="ADAL" clId="{6CDD8E45-5214-4BF3-AEAD-7A5A00B380E9}" dt="2022-02-06T09:17:08.219" v="356" actId="21"/>
          <ac:spMkLst>
            <pc:docMk/>
            <pc:sldMk cId="1866828485" sldId="327"/>
            <ac:spMk id="3" creationId="{69456374-E244-4A17-A0CC-5D7F03BD9A1E}"/>
          </ac:spMkLst>
        </pc:spChg>
        <pc:picChg chg="add mod">
          <ac:chgData name="Sian Turvey" userId="9a374997-2901-41ac-b51e-a8948a26085a" providerId="ADAL" clId="{6CDD8E45-5214-4BF3-AEAD-7A5A00B380E9}" dt="2022-02-06T09:30:41.777" v="404"/>
          <ac:picMkLst>
            <pc:docMk/>
            <pc:sldMk cId="1866828485" sldId="327"/>
            <ac:picMk id="4" creationId="{46ACD482-59C9-4B0F-A292-4359CB3E10AE}"/>
          </ac:picMkLst>
        </pc:picChg>
      </pc:sldChg>
      <pc:sldChg chg="new del">
        <pc:chgData name="Sian Turvey" userId="9a374997-2901-41ac-b51e-a8948a26085a" providerId="ADAL" clId="{6CDD8E45-5214-4BF3-AEAD-7A5A00B380E9}" dt="2022-02-06T08:44:49.363" v="323" actId="47"/>
        <pc:sldMkLst>
          <pc:docMk/>
          <pc:sldMk cId="3798409359" sldId="327"/>
        </pc:sldMkLst>
      </pc:sldChg>
      <pc:sldChg chg="addSp modSp new mod">
        <pc:chgData name="Sian Turvey" userId="9a374997-2901-41ac-b51e-a8948a26085a" providerId="ADAL" clId="{6CDD8E45-5214-4BF3-AEAD-7A5A00B380E9}" dt="2022-02-06T09:30:41.777" v="404"/>
        <pc:sldMkLst>
          <pc:docMk/>
          <pc:sldMk cId="4203331185" sldId="328"/>
        </pc:sldMkLst>
        <pc:spChg chg="mod">
          <ac:chgData name="Sian Turvey" userId="9a374997-2901-41ac-b51e-a8948a26085a" providerId="ADAL" clId="{6CDD8E45-5214-4BF3-AEAD-7A5A00B380E9}" dt="2022-02-06T09:17:11.597" v="358"/>
          <ac:spMkLst>
            <pc:docMk/>
            <pc:sldMk cId="4203331185" sldId="328"/>
            <ac:spMk id="3" creationId="{D216AF0F-62FF-4DEF-95F7-8B8D7B554F20}"/>
          </ac:spMkLst>
        </pc:spChg>
        <pc:picChg chg="add mod">
          <ac:chgData name="Sian Turvey" userId="9a374997-2901-41ac-b51e-a8948a26085a" providerId="ADAL" clId="{6CDD8E45-5214-4BF3-AEAD-7A5A00B380E9}" dt="2022-02-06T09:30:41.777" v="404"/>
          <ac:picMkLst>
            <pc:docMk/>
            <pc:sldMk cId="4203331185" sldId="328"/>
            <ac:picMk id="4" creationId="{6525A1F0-7645-40C3-B9FB-FE77DFE6D7FE}"/>
          </ac:picMkLst>
        </pc:picChg>
      </pc:sldChg>
      <pc:sldChg chg="addSp modSp new mod">
        <pc:chgData name="Sian Turvey" userId="9a374997-2901-41ac-b51e-a8948a26085a" providerId="ADAL" clId="{6CDD8E45-5214-4BF3-AEAD-7A5A00B380E9}" dt="2022-02-06T09:30:41.777" v="404"/>
        <pc:sldMkLst>
          <pc:docMk/>
          <pc:sldMk cId="3098230528" sldId="329"/>
        </pc:sldMkLst>
        <pc:spChg chg="mod">
          <ac:chgData name="Sian Turvey" userId="9a374997-2901-41ac-b51e-a8948a26085a" providerId="ADAL" clId="{6CDD8E45-5214-4BF3-AEAD-7A5A00B380E9}" dt="2022-02-06T09:17:59.525" v="399" actId="20577"/>
          <ac:spMkLst>
            <pc:docMk/>
            <pc:sldMk cId="3098230528" sldId="329"/>
            <ac:spMk id="2" creationId="{D4C09789-FBF6-411A-8264-1637B4B5A303}"/>
          </ac:spMkLst>
        </pc:spChg>
        <pc:spChg chg="mod">
          <ac:chgData name="Sian Turvey" userId="9a374997-2901-41ac-b51e-a8948a26085a" providerId="ADAL" clId="{6CDD8E45-5214-4BF3-AEAD-7A5A00B380E9}" dt="2022-02-06T09:17:51.449" v="360"/>
          <ac:spMkLst>
            <pc:docMk/>
            <pc:sldMk cId="3098230528" sldId="329"/>
            <ac:spMk id="3" creationId="{59D9C971-415A-42E5-BC13-2707037EDC06}"/>
          </ac:spMkLst>
        </pc:spChg>
        <pc:picChg chg="add mod">
          <ac:chgData name="Sian Turvey" userId="9a374997-2901-41ac-b51e-a8948a26085a" providerId="ADAL" clId="{6CDD8E45-5214-4BF3-AEAD-7A5A00B380E9}" dt="2022-02-06T09:30:41.777" v="404"/>
          <ac:picMkLst>
            <pc:docMk/>
            <pc:sldMk cId="3098230528" sldId="329"/>
            <ac:picMk id="4" creationId="{FA366FA7-884B-4669-858A-EFC120A1F88B}"/>
          </ac:picMkLst>
        </pc:picChg>
      </pc:sldChg>
      <pc:sldChg chg="addSp modSp new mod">
        <pc:chgData name="Sian Turvey" userId="9a374997-2901-41ac-b51e-a8948a26085a" providerId="ADAL" clId="{6CDD8E45-5214-4BF3-AEAD-7A5A00B380E9}" dt="2022-02-06T09:30:41.777" v="404"/>
        <pc:sldMkLst>
          <pc:docMk/>
          <pc:sldMk cId="3016009590" sldId="330"/>
        </pc:sldMkLst>
        <pc:spChg chg="mod">
          <ac:chgData name="Sian Turvey" userId="9a374997-2901-41ac-b51e-a8948a26085a" providerId="ADAL" clId="{6CDD8E45-5214-4BF3-AEAD-7A5A00B380E9}" dt="2022-02-06T09:18:11.800" v="401"/>
          <ac:spMkLst>
            <pc:docMk/>
            <pc:sldMk cId="3016009590" sldId="330"/>
            <ac:spMk id="3" creationId="{03A518B9-438F-481D-A77E-DDDB32D26B16}"/>
          </ac:spMkLst>
        </pc:spChg>
        <pc:picChg chg="add mod">
          <ac:chgData name="Sian Turvey" userId="9a374997-2901-41ac-b51e-a8948a26085a" providerId="ADAL" clId="{6CDD8E45-5214-4BF3-AEAD-7A5A00B380E9}" dt="2022-02-06T09:30:41.777" v="404"/>
          <ac:picMkLst>
            <pc:docMk/>
            <pc:sldMk cId="3016009590" sldId="330"/>
            <ac:picMk id="4" creationId="{00ECC5B3-619C-431F-A614-4CD94615664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360F90-FE54-4F53-8C9C-658B85A0A51E}"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AFD66FC7-D17E-4E92-9DE4-AB05DB8006D0}">
      <dgm:prSet/>
      <dgm:spPr/>
      <dgm:t>
        <a:bodyPr/>
        <a:lstStyle/>
        <a:p>
          <a:r>
            <a:rPr lang="en-GB"/>
            <a:t>First Reading</a:t>
          </a:r>
          <a:endParaRPr lang="en-US"/>
        </a:p>
      </dgm:t>
    </dgm:pt>
    <dgm:pt modelId="{61AFD1DF-BB45-4C5C-92A0-9C97F8E74A9A}" type="parTrans" cxnId="{C087F9A9-A016-4655-B69C-A9E2F4A6751A}">
      <dgm:prSet/>
      <dgm:spPr/>
      <dgm:t>
        <a:bodyPr/>
        <a:lstStyle/>
        <a:p>
          <a:endParaRPr lang="en-US"/>
        </a:p>
      </dgm:t>
    </dgm:pt>
    <dgm:pt modelId="{284F5E2E-408B-45F8-8100-72DCA122EC42}" type="sibTrans" cxnId="{C087F9A9-A016-4655-B69C-A9E2F4A6751A}">
      <dgm:prSet phldrT="01" phldr="0"/>
      <dgm:spPr/>
      <dgm:t>
        <a:bodyPr/>
        <a:lstStyle/>
        <a:p>
          <a:r>
            <a:rPr lang="en-US"/>
            <a:t>01</a:t>
          </a:r>
        </a:p>
      </dgm:t>
    </dgm:pt>
    <dgm:pt modelId="{0B317E37-2DCF-4716-B6CF-6976B15FA91A}">
      <dgm:prSet/>
      <dgm:spPr/>
      <dgm:t>
        <a:bodyPr/>
        <a:lstStyle/>
        <a:p>
          <a:r>
            <a:rPr lang="en-GB"/>
            <a:t>Second Reading</a:t>
          </a:r>
          <a:endParaRPr lang="en-US"/>
        </a:p>
      </dgm:t>
    </dgm:pt>
    <dgm:pt modelId="{B113B44E-B656-46A9-AB9A-C86A724F717D}" type="parTrans" cxnId="{29D2B5C5-643D-41C6-ADB5-BF93BABF606F}">
      <dgm:prSet/>
      <dgm:spPr/>
      <dgm:t>
        <a:bodyPr/>
        <a:lstStyle/>
        <a:p>
          <a:endParaRPr lang="en-US"/>
        </a:p>
      </dgm:t>
    </dgm:pt>
    <dgm:pt modelId="{532F240F-B86A-4764-B735-98C7C80595F3}" type="sibTrans" cxnId="{29D2B5C5-643D-41C6-ADB5-BF93BABF606F}">
      <dgm:prSet phldrT="02" phldr="0"/>
      <dgm:spPr/>
      <dgm:t>
        <a:bodyPr/>
        <a:lstStyle/>
        <a:p>
          <a:r>
            <a:rPr lang="en-US"/>
            <a:t>02</a:t>
          </a:r>
        </a:p>
      </dgm:t>
    </dgm:pt>
    <dgm:pt modelId="{F2673F85-07B3-4167-8D2B-8CAA4C7A7545}">
      <dgm:prSet/>
      <dgm:spPr/>
      <dgm:t>
        <a:bodyPr/>
        <a:lstStyle/>
        <a:p>
          <a:r>
            <a:rPr lang="en-GB"/>
            <a:t>Committee Stage</a:t>
          </a:r>
          <a:endParaRPr lang="en-US"/>
        </a:p>
      </dgm:t>
    </dgm:pt>
    <dgm:pt modelId="{3882EFCE-2818-42F6-99FC-9F2F08F98B86}" type="parTrans" cxnId="{E7A7F539-3026-47B0-828D-087A347B570C}">
      <dgm:prSet/>
      <dgm:spPr/>
      <dgm:t>
        <a:bodyPr/>
        <a:lstStyle/>
        <a:p>
          <a:endParaRPr lang="en-US"/>
        </a:p>
      </dgm:t>
    </dgm:pt>
    <dgm:pt modelId="{0656B91C-D04E-4586-A4B6-EFB32B868C39}" type="sibTrans" cxnId="{E7A7F539-3026-47B0-828D-087A347B570C}">
      <dgm:prSet phldrT="03" phldr="0"/>
      <dgm:spPr/>
      <dgm:t>
        <a:bodyPr/>
        <a:lstStyle/>
        <a:p>
          <a:r>
            <a:rPr lang="en-US"/>
            <a:t>03</a:t>
          </a:r>
        </a:p>
      </dgm:t>
    </dgm:pt>
    <dgm:pt modelId="{825EFB83-1469-4B92-8F77-4CAA16873967}" type="pres">
      <dgm:prSet presAssocID="{FF360F90-FE54-4F53-8C9C-658B85A0A51E}" presName="Name0" presStyleCnt="0">
        <dgm:presLayoutVars>
          <dgm:animLvl val="lvl"/>
          <dgm:resizeHandles val="exact"/>
        </dgm:presLayoutVars>
      </dgm:prSet>
      <dgm:spPr/>
    </dgm:pt>
    <dgm:pt modelId="{26191606-84A0-496F-87EA-656A3EB7CABF}" type="pres">
      <dgm:prSet presAssocID="{AFD66FC7-D17E-4E92-9DE4-AB05DB8006D0}" presName="compositeNode" presStyleCnt="0">
        <dgm:presLayoutVars>
          <dgm:bulletEnabled val="1"/>
        </dgm:presLayoutVars>
      </dgm:prSet>
      <dgm:spPr/>
    </dgm:pt>
    <dgm:pt modelId="{406C65F9-DF76-4EE6-89AB-1E3D0731F4B4}" type="pres">
      <dgm:prSet presAssocID="{AFD66FC7-D17E-4E92-9DE4-AB05DB8006D0}" presName="bgRect" presStyleLbl="alignNode1" presStyleIdx="0" presStyleCnt="3"/>
      <dgm:spPr/>
    </dgm:pt>
    <dgm:pt modelId="{66AAC079-9816-4D76-9FF9-8B30B1DB986B}" type="pres">
      <dgm:prSet presAssocID="{284F5E2E-408B-45F8-8100-72DCA122EC42}" presName="sibTransNodeRect" presStyleLbl="alignNode1" presStyleIdx="0" presStyleCnt="3">
        <dgm:presLayoutVars>
          <dgm:chMax val="0"/>
          <dgm:bulletEnabled val="1"/>
        </dgm:presLayoutVars>
      </dgm:prSet>
      <dgm:spPr/>
    </dgm:pt>
    <dgm:pt modelId="{13FD5AE7-6B88-4229-8235-845268B629D2}" type="pres">
      <dgm:prSet presAssocID="{AFD66FC7-D17E-4E92-9DE4-AB05DB8006D0}" presName="nodeRect" presStyleLbl="alignNode1" presStyleIdx="0" presStyleCnt="3">
        <dgm:presLayoutVars>
          <dgm:bulletEnabled val="1"/>
        </dgm:presLayoutVars>
      </dgm:prSet>
      <dgm:spPr/>
    </dgm:pt>
    <dgm:pt modelId="{63D4D74D-BED6-4451-853A-A39A8AAE203F}" type="pres">
      <dgm:prSet presAssocID="{284F5E2E-408B-45F8-8100-72DCA122EC42}" presName="sibTrans" presStyleCnt="0"/>
      <dgm:spPr/>
    </dgm:pt>
    <dgm:pt modelId="{98509203-3BDF-449C-9C79-471E22A5F7C1}" type="pres">
      <dgm:prSet presAssocID="{0B317E37-2DCF-4716-B6CF-6976B15FA91A}" presName="compositeNode" presStyleCnt="0">
        <dgm:presLayoutVars>
          <dgm:bulletEnabled val="1"/>
        </dgm:presLayoutVars>
      </dgm:prSet>
      <dgm:spPr/>
    </dgm:pt>
    <dgm:pt modelId="{13DF5E7F-0F45-43CA-9630-14527DF27E08}" type="pres">
      <dgm:prSet presAssocID="{0B317E37-2DCF-4716-B6CF-6976B15FA91A}" presName="bgRect" presStyleLbl="alignNode1" presStyleIdx="1" presStyleCnt="3"/>
      <dgm:spPr/>
    </dgm:pt>
    <dgm:pt modelId="{BAF4A39A-2485-4FF4-9741-63475CA500AF}" type="pres">
      <dgm:prSet presAssocID="{532F240F-B86A-4764-B735-98C7C80595F3}" presName="sibTransNodeRect" presStyleLbl="alignNode1" presStyleIdx="1" presStyleCnt="3">
        <dgm:presLayoutVars>
          <dgm:chMax val="0"/>
          <dgm:bulletEnabled val="1"/>
        </dgm:presLayoutVars>
      </dgm:prSet>
      <dgm:spPr/>
    </dgm:pt>
    <dgm:pt modelId="{FD3C875B-CCCE-44CA-AC59-5EB968FD3E0A}" type="pres">
      <dgm:prSet presAssocID="{0B317E37-2DCF-4716-B6CF-6976B15FA91A}" presName="nodeRect" presStyleLbl="alignNode1" presStyleIdx="1" presStyleCnt="3">
        <dgm:presLayoutVars>
          <dgm:bulletEnabled val="1"/>
        </dgm:presLayoutVars>
      </dgm:prSet>
      <dgm:spPr/>
    </dgm:pt>
    <dgm:pt modelId="{756A4C60-D00E-4BE1-969E-0B62F84FD034}" type="pres">
      <dgm:prSet presAssocID="{532F240F-B86A-4764-B735-98C7C80595F3}" presName="sibTrans" presStyleCnt="0"/>
      <dgm:spPr/>
    </dgm:pt>
    <dgm:pt modelId="{791F650F-8377-4FFA-9E80-E7B67C600633}" type="pres">
      <dgm:prSet presAssocID="{F2673F85-07B3-4167-8D2B-8CAA4C7A7545}" presName="compositeNode" presStyleCnt="0">
        <dgm:presLayoutVars>
          <dgm:bulletEnabled val="1"/>
        </dgm:presLayoutVars>
      </dgm:prSet>
      <dgm:spPr/>
    </dgm:pt>
    <dgm:pt modelId="{97D3758A-DCAA-4554-8EBD-6265AD7D51EF}" type="pres">
      <dgm:prSet presAssocID="{F2673F85-07B3-4167-8D2B-8CAA4C7A7545}" presName="bgRect" presStyleLbl="alignNode1" presStyleIdx="2" presStyleCnt="3"/>
      <dgm:spPr/>
    </dgm:pt>
    <dgm:pt modelId="{1E7D645B-019E-4FFE-B615-4DB2065C1470}" type="pres">
      <dgm:prSet presAssocID="{0656B91C-D04E-4586-A4B6-EFB32B868C39}" presName="sibTransNodeRect" presStyleLbl="alignNode1" presStyleIdx="2" presStyleCnt="3">
        <dgm:presLayoutVars>
          <dgm:chMax val="0"/>
          <dgm:bulletEnabled val="1"/>
        </dgm:presLayoutVars>
      </dgm:prSet>
      <dgm:spPr/>
    </dgm:pt>
    <dgm:pt modelId="{94DBA72E-90C1-4A24-BDFA-646666717918}" type="pres">
      <dgm:prSet presAssocID="{F2673F85-07B3-4167-8D2B-8CAA4C7A7545}" presName="nodeRect" presStyleLbl="alignNode1" presStyleIdx="2" presStyleCnt="3">
        <dgm:presLayoutVars>
          <dgm:bulletEnabled val="1"/>
        </dgm:presLayoutVars>
      </dgm:prSet>
      <dgm:spPr/>
    </dgm:pt>
  </dgm:ptLst>
  <dgm:cxnLst>
    <dgm:cxn modelId="{E7A7F539-3026-47B0-828D-087A347B570C}" srcId="{FF360F90-FE54-4F53-8C9C-658B85A0A51E}" destId="{F2673F85-07B3-4167-8D2B-8CAA4C7A7545}" srcOrd="2" destOrd="0" parTransId="{3882EFCE-2818-42F6-99FC-9F2F08F98B86}" sibTransId="{0656B91C-D04E-4586-A4B6-EFB32B868C39}"/>
    <dgm:cxn modelId="{38FCFE5F-3F4B-4A9E-82EB-BFB07A4D691B}" type="presOf" srcId="{FF360F90-FE54-4F53-8C9C-658B85A0A51E}" destId="{825EFB83-1469-4B92-8F77-4CAA16873967}" srcOrd="0" destOrd="0" presId="urn:microsoft.com/office/officeart/2016/7/layout/LinearBlockProcessNumbered"/>
    <dgm:cxn modelId="{38BB4962-A179-4789-95AA-9D2F6AC63AEE}" type="presOf" srcId="{532F240F-B86A-4764-B735-98C7C80595F3}" destId="{BAF4A39A-2485-4FF4-9741-63475CA500AF}" srcOrd="0" destOrd="0" presId="urn:microsoft.com/office/officeart/2016/7/layout/LinearBlockProcessNumbered"/>
    <dgm:cxn modelId="{40FEDD52-C87C-48E2-A9F3-EBA9FCA75303}" type="presOf" srcId="{AFD66FC7-D17E-4E92-9DE4-AB05DB8006D0}" destId="{406C65F9-DF76-4EE6-89AB-1E3D0731F4B4}" srcOrd="0" destOrd="0" presId="urn:microsoft.com/office/officeart/2016/7/layout/LinearBlockProcessNumbered"/>
    <dgm:cxn modelId="{5D5B9253-BA51-4794-AC23-8FEB03366458}" type="presOf" srcId="{284F5E2E-408B-45F8-8100-72DCA122EC42}" destId="{66AAC079-9816-4D76-9FF9-8B30B1DB986B}" srcOrd="0" destOrd="0" presId="urn:microsoft.com/office/officeart/2016/7/layout/LinearBlockProcessNumbered"/>
    <dgm:cxn modelId="{05B30776-D16E-48C2-8328-CFBE64265BB4}" type="presOf" srcId="{0B317E37-2DCF-4716-B6CF-6976B15FA91A}" destId="{FD3C875B-CCCE-44CA-AC59-5EB968FD3E0A}" srcOrd="1" destOrd="0" presId="urn:microsoft.com/office/officeart/2016/7/layout/LinearBlockProcessNumbered"/>
    <dgm:cxn modelId="{D2A16089-F762-414B-BFF0-1E1B548B3A67}" type="presOf" srcId="{F2673F85-07B3-4167-8D2B-8CAA4C7A7545}" destId="{94DBA72E-90C1-4A24-BDFA-646666717918}" srcOrd="1" destOrd="0" presId="urn:microsoft.com/office/officeart/2016/7/layout/LinearBlockProcessNumbered"/>
    <dgm:cxn modelId="{B9F88AA2-D5EE-46AC-BE9E-F031B462DD49}" type="presOf" srcId="{AFD66FC7-D17E-4E92-9DE4-AB05DB8006D0}" destId="{13FD5AE7-6B88-4229-8235-845268B629D2}" srcOrd="1" destOrd="0" presId="urn:microsoft.com/office/officeart/2016/7/layout/LinearBlockProcessNumbered"/>
    <dgm:cxn modelId="{C087F9A9-A016-4655-B69C-A9E2F4A6751A}" srcId="{FF360F90-FE54-4F53-8C9C-658B85A0A51E}" destId="{AFD66FC7-D17E-4E92-9DE4-AB05DB8006D0}" srcOrd="0" destOrd="0" parTransId="{61AFD1DF-BB45-4C5C-92A0-9C97F8E74A9A}" sibTransId="{284F5E2E-408B-45F8-8100-72DCA122EC42}"/>
    <dgm:cxn modelId="{29D2B5C5-643D-41C6-ADB5-BF93BABF606F}" srcId="{FF360F90-FE54-4F53-8C9C-658B85A0A51E}" destId="{0B317E37-2DCF-4716-B6CF-6976B15FA91A}" srcOrd="1" destOrd="0" parTransId="{B113B44E-B656-46A9-AB9A-C86A724F717D}" sibTransId="{532F240F-B86A-4764-B735-98C7C80595F3}"/>
    <dgm:cxn modelId="{1EFEFDD4-9119-445C-9588-08DB70E42A13}" type="presOf" srcId="{0B317E37-2DCF-4716-B6CF-6976B15FA91A}" destId="{13DF5E7F-0F45-43CA-9630-14527DF27E08}" srcOrd="0" destOrd="0" presId="urn:microsoft.com/office/officeart/2016/7/layout/LinearBlockProcessNumbered"/>
    <dgm:cxn modelId="{F5C534F3-E11E-471C-892A-79E0F57FB0B9}" type="presOf" srcId="{0656B91C-D04E-4586-A4B6-EFB32B868C39}" destId="{1E7D645B-019E-4FFE-B615-4DB2065C1470}" srcOrd="0" destOrd="0" presId="urn:microsoft.com/office/officeart/2016/7/layout/LinearBlockProcessNumbered"/>
    <dgm:cxn modelId="{2098C5FB-0084-48BA-B4F2-07E2E7068B58}" type="presOf" srcId="{F2673F85-07B3-4167-8D2B-8CAA4C7A7545}" destId="{97D3758A-DCAA-4554-8EBD-6265AD7D51EF}" srcOrd="0" destOrd="0" presId="urn:microsoft.com/office/officeart/2016/7/layout/LinearBlockProcessNumbered"/>
    <dgm:cxn modelId="{AB686C32-4807-4C87-AD1E-4ADA8E4B034B}" type="presParOf" srcId="{825EFB83-1469-4B92-8F77-4CAA16873967}" destId="{26191606-84A0-496F-87EA-656A3EB7CABF}" srcOrd="0" destOrd="0" presId="urn:microsoft.com/office/officeart/2016/7/layout/LinearBlockProcessNumbered"/>
    <dgm:cxn modelId="{C4E202E4-C2B2-4D63-AA5B-B4061BE667AF}" type="presParOf" srcId="{26191606-84A0-496F-87EA-656A3EB7CABF}" destId="{406C65F9-DF76-4EE6-89AB-1E3D0731F4B4}" srcOrd="0" destOrd="0" presId="urn:microsoft.com/office/officeart/2016/7/layout/LinearBlockProcessNumbered"/>
    <dgm:cxn modelId="{F62DC948-ABC7-4471-AA90-C14BFBFD5E70}" type="presParOf" srcId="{26191606-84A0-496F-87EA-656A3EB7CABF}" destId="{66AAC079-9816-4D76-9FF9-8B30B1DB986B}" srcOrd="1" destOrd="0" presId="urn:microsoft.com/office/officeart/2016/7/layout/LinearBlockProcessNumbered"/>
    <dgm:cxn modelId="{0F632A98-7321-41FE-9B4E-AAE99A8FB042}" type="presParOf" srcId="{26191606-84A0-496F-87EA-656A3EB7CABF}" destId="{13FD5AE7-6B88-4229-8235-845268B629D2}" srcOrd="2" destOrd="0" presId="urn:microsoft.com/office/officeart/2016/7/layout/LinearBlockProcessNumbered"/>
    <dgm:cxn modelId="{5988C2AE-5243-4780-91C0-C0BD287519B9}" type="presParOf" srcId="{825EFB83-1469-4B92-8F77-4CAA16873967}" destId="{63D4D74D-BED6-4451-853A-A39A8AAE203F}" srcOrd="1" destOrd="0" presId="urn:microsoft.com/office/officeart/2016/7/layout/LinearBlockProcessNumbered"/>
    <dgm:cxn modelId="{F2D6F439-3DED-4F98-9BC9-C8C79556B23C}" type="presParOf" srcId="{825EFB83-1469-4B92-8F77-4CAA16873967}" destId="{98509203-3BDF-449C-9C79-471E22A5F7C1}" srcOrd="2" destOrd="0" presId="urn:microsoft.com/office/officeart/2016/7/layout/LinearBlockProcessNumbered"/>
    <dgm:cxn modelId="{25730DF6-E6EC-4A0D-84C3-0BD79F4613EF}" type="presParOf" srcId="{98509203-3BDF-449C-9C79-471E22A5F7C1}" destId="{13DF5E7F-0F45-43CA-9630-14527DF27E08}" srcOrd="0" destOrd="0" presId="urn:microsoft.com/office/officeart/2016/7/layout/LinearBlockProcessNumbered"/>
    <dgm:cxn modelId="{8F8A45A5-6586-4DE4-A908-C2DB44DDA2D1}" type="presParOf" srcId="{98509203-3BDF-449C-9C79-471E22A5F7C1}" destId="{BAF4A39A-2485-4FF4-9741-63475CA500AF}" srcOrd="1" destOrd="0" presId="urn:microsoft.com/office/officeart/2016/7/layout/LinearBlockProcessNumbered"/>
    <dgm:cxn modelId="{1009E166-CB42-4BE6-989F-BDB949AD6D8F}" type="presParOf" srcId="{98509203-3BDF-449C-9C79-471E22A5F7C1}" destId="{FD3C875B-CCCE-44CA-AC59-5EB968FD3E0A}" srcOrd="2" destOrd="0" presId="urn:microsoft.com/office/officeart/2016/7/layout/LinearBlockProcessNumbered"/>
    <dgm:cxn modelId="{135C8BA6-60D7-4966-924C-EBE0789E3580}" type="presParOf" srcId="{825EFB83-1469-4B92-8F77-4CAA16873967}" destId="{756A4C60-D00E-4BE1-969E-0B62F84FD034}" srcOrd="3" destOrd="0" presId="urn:microsoft.com/office/officeart/2016/7/layout/LinearBlockProcessNumbered"/>
    <dgm:cxn modelId="{3503208B-55F9-410A-BB65-0CC8CCC0C669}" type="presParOf" srcId="{825EFB83-1469-4B92-8F77-4CAA16873967}" destId="{791F650F-8377-4FFA-9E80-E7B67C600633}" srcOrd="4" destOrd="0" presId="urn:microsoft.com/office/officeart/2016/7/layout/LinearBlockProcessNumbered"/>
    <dgm:cxn modelId="{08FDE794-C345-4515-A4BE-85A143B83E4C}" type="presParOf" srcId="{791F650F-8377-4FFA-9E80-E7B67C600633}" destId="{97D3758A-DCAA-4554-8EBD-6265AD7D51EF}" srcOrd="0" destOrd="0" presId="urn:microsoft.com/office/officeart/2016/7/layout/LinearBlockProcessNumbered"/>
    <dgm:cxn modelId="{A49A8265-7E5A-4132-8A38-043CC8194557}" type="presParOf" srcId="{791F650F-8377-4FFA-9E80-E7B67C600633}" destId="{1E7D645B-019E-4FFE-B615-4DB2065C1470}" srcOrd="1" destOrd="0" presId="urn:microsoft.com/office/officeart/2016/7/layout/LinearBlockProcessNumbered"/>
    <dgm:cxn modelId="{2F6F5541-503F-476E-A099-859A6FFA7EC6}" type="presParOf" srcId="{791F650F-8377-4FFA-9E80-E7B67C600633}" destId="{94DBA72E-90C1-4A24-BDFA-646666717918}" srcOrd="2" destOrd="0" presId="urn:microsoft.com/office/officeart/2016/7/layout/LinearBlock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88FC6A-705E-4CA1-89AF-CD485F02F538}" type="doc">
      <dgm:prSet loTypeId="urn:microsoft.com/office/officeart/2016/7/layout/RepeatingBendingProcessNew" loCatId="process" qsTypeId="urn:microsoft.com/office/officeart/2005/8/quickstyle/simple4" qsCatId="simple" csTypeId="urn:microsoft.com/office/officeart/2005/8/colors/colorful2" csCatId="colorful"/>
      <dgm:spPr/>
      <dgm:t>
        <a:bodyPr/>
        <a:lstStyle/>
        <a:p>
          <a:endParaRPr lang="en-US"/>
        </a:p>
      </dgm:t>
    </dgm:pt>
    <dgm:pt modelId="{24812B9B-2634-4F6A-AE1D-A3BEDD0FA443}">
      <dgm:prSet/>
      <dgm:spPr/>
      <dgm:t>
        <a:bodyPr/>
        <a:lstStyle/>
        <a:p>
          <a:r>
            <a:rPr lang="en-GB"/>
            <a:t>Report Stage</a:t>
          </a:r>
          <a:endParaRPr lang="en-US"/>
        </a:p>
      </dgm:t>
    </dgm:pt>
    <dgm:pt modelId="{65112A99-1AE3-46D4-B7DC-9984C08245F1}" type="parTrans" cxnId="{779CBAF8-F5BB-414B-8CEC-79653EA466F4}">
      <dgm:prSet/>
      <dgm:spPr/>
      <dgm:t>
        <a:bodyPr/>
        <a:lstStyle/>
        <a:p>
          <a:endParaRPr lang="en-US"/>
        </a:p>
      </dgm:t>
    </dgm:pt>
    <dgm:pt modelId="{583D688A-C401-436D-A965-06669B8D14EB}" type="sibTrans" cxnId="{779CBAF8-F5BB-414B-8CEC-79653EA466F4}">
      <dgm:prSet/>
      <dgm:spPr/>
      <dgm:t>
        <a:bodyPr/>
        <a:lstStyle/>
        <a:p>
          <a:endParaRPr lang="en-US"/>
        </a:p>
      </dgm:t>
    </dgm:pt>
    <dgm:pt modelId="{1BAA7B65-7957-443B-A819-30F86A666125}">
      <dgm:prSet/>
      <dgm:spPr/>
      <dgm:t>
        <a:bodyPr/>
        <a:lstStyle/>
        <a:p>
          <a:r>
            <a:rPr lang="en-GB"/>
            <a:t>Third Reading</a:t>
          </a:r>
          <a:endParaRPr lang="en-US"/>
        </a:p>
      </dgm:t>
    </dgm:pt>
    <dgm:pt modelId="{C822B0B0-4756-4B5D-9718-ECD4127EE29B}" type="parTrans" cxnId="{07E68989-1A25-4694-9FEA-00FD98B596B3}">
      <dgm:prSet/>
      <dgm:spPr/>
      <dgm:t>
        <a:bodyPr/>
        <a:lstStyle/>
        <a:p>
          <a:endParaRPr lang="en-US"/>
        </a:p>
      </dgm:t>
    </dgm:pt>
    <dgm:pt modelId="{6BF0D7AA-5638-438C-8A1B-04663426830B}" type="sibTrans" cxnId="{07E68989-1A25-4694-9FEA-00FD98B596B3}">
      <dgm:prSet/>
      <dgm:spPr/>
      <dgm:t>
        <a:bodyPr/>
        <a:lstStyle/>
        <a:p>
          <a:endParaRPr lang="en-US"/>
        </a:p>
      </dgm:t>
    </dgm:pt>
    <dgm:pt modelId="{79019672-4822-41EC-9DDC-4CB78C7A9B2A}">
      <dgm:prSet/>
      <dgm:spPr/>
      <dgm:t>
        <a:bodyPr/>
        <a:lstStyle/>
        <a:p>
          <a:r>
            <a:rPr lang="en-GB"/>
            <a:t>Other House</a:t>
          </a:r>
          <a:endParaRPr lang="en-US"/>
        </a:p>
      </dgm:t>
    </dgm:pt>
    <dgm:pt modelId="{3E3CF22F-1D7C-40F0-8CC6-6B90E30C7CDB}" type="parTrans" cxnId="{97FD0C61-955E-415B-B384-10481626C508}">
      <dgm:prSet/>
      <dgm:spPr/>
      <dgm:t>
        <a:bodyPr/>
        <a:lstStyle/>
        <a:p>
          <a:endParaRPr lang="en-US"/>
        </a:p>
      </dgm:t>
    </dgm:pt>
    <dgm:pt modelId="{40B294CB-E81E-4C13-98A3-C7186E13870C}" type="sibTrans" cxnId="{97FD0C61-955E-415B-B384-10481626C508}">
      <dgm:prSet/>
      <dgm:spPr/>
      <dgm:t>
        <a:bodyPr/>
        <a:lstStyle/>
        <a:p>
          <a:endParaRPr lang="en-US"/>
        </a:p>
      </dgm:t>
    </dgm:pt>
    <dgm:pt modelId="{D5DB407B-D1B4-48CD-A863-B4951AEF3209}">
      <dgm:prSet/>
      <dgm:spPr/>
      <dgm:t>
        <a:bodyPr/>
        <a:lstStyle/>
        <a:p>
          <a:r>
            <a:rPr lang="en-GB"/>
            <a:t>Royal Assent</a:t>
          </a:r>
          <a:endParaRPr lang="en-US"/>
        </a:p>
      </dgm:t>
    </dgm:pt>
    <dgm:pt modelId="{4A78ED59-149F-4F72-9E28-A43BEEE04F3F}" type="parTrans" cxnId="{78D7C22F-EF82-4A05-B480-18B6B2FA7694}">
      <dgm:prSet/>
      <dgm:spPr/>
      <dgm:t>
        <a:bodyPr/>
        <a:lstStyle/>
        <a:p>
          <a:endParaRPr lang="en-US"/>
        </a:p>
      </dgm:t>
    </dgm:pt>
    <dgm:pt modelId="{61886C5F-851B-4404-960F-5CF2361C71A8}" type="sibTrans" cxnId="{78D7C22F-EF82-4A05-B480-18B6B2FA7694}">
      <dgm:prSet/>
      <dgm:spPr/>
      <dgm:t>
        <a:bodyPr/>
        <a:lstStyle/>
        <a:p>
          <a:endParaRPr lang="en-US"/>
        </a:p>
      </dgm:t>
    </dgm:pt>
    <dgm:pt modelId="{6C242527-13DE-48D6-8873-423338856E63}" type="pres">
      <dgm:prSet presAssocID="{D188FC6A-705E-4CA1-89AF-CD485F02F538}" presName="Name0" presStyleCnt="0">
        <dgm:presLayoutVars>
          <dgm:dir/>
          <dgm:resizeHandles val="exact"/>
        </dgm:presLayoutVars>
      </dgm:prSet>
      <dgm:spPr/>
    </dgm:pt>
    <dgm:pt modelId="{C8F5B28F-A374-4484-9AA7-411531BDE190}" type="pres">
      <dgm:prSet presAssocID="{24812B9B-2634-4F6A-AE1D-A3BEDD0FA443}" presName="node" presStyleLbl="node1" presStyleIdx="0" presStyleCnt="4">
        <dgm:presLayoutVars>
          <dgm:bulletEnabled val="1"/>
        </dgm:presLayoutVars>
      </dgm:prSet>
      <dgm:spPr/>
    </dgm:pt>
    <dgm:pt modelId="{F29CCF6F-1F39-42F3-A0E3-D0783C2A7C0F}" type="pres">
      <dgm:prSet presAssocID="{583D688A-C401-436D-A965-06669B8D14EB}" presName="sibTrans" presStyleLbl="sibTrans1D1" presStyleIdx="0" presStyleCnt="3"/>
      <dgm:spPr/>
    </dgm:pt>
    <dgm:pt modelId="{40098F2D-6DB7-43CF-AD4A-D4B274748586}" type="pres">
      <dgm:prSet presAssocID="{583D688A-C401-436D-A965-06669B8D14EB}" presName="connectorText" presStyleLbl="sibTrans1D1" presStyleIdx="0" presStyleCnt="3"/>
      <dgm:spPr/>
    </dgm:pt>
    <dgm:pt modelId="{FA8CE703-F3DC-4087-AFB4-518607804AB2}" type="pres">
      <dgm:prSet presAssocID="{1BAA7B65-7957-443B-A819-30F86A666125}" presName="node" presStyleLbl="node1" presStyleIdx="1" presStyleCnt="4">
        <dgm:presLayoutVars>
          <dgm:bulletEnabled val="1"/>
        </dgm:presLayoutVars>
      </dgm:prSet>
      <dgm:spPr/>
    </dgm:pt>
    <dgm:pt modelId="{2D030340-CFD3-4AB5-9F75-5A95FD4C82E8}" type="pres">
      <dgm:prSet presAssocID="{6BF0D7AA-5638-438C-8A1B-04663426830B}" presName="sibTrans" presStyleLbl="sibTrans1D1" presStyleIdx="1" presStyleCnt="3"/>
      <dgm:spPr/>
    </dgm:pt>
    <dgm:pt modelId="{87DB5D4C-DA82-4BFB-8169-B533E59F99B6}" type="pres">
      <dgm:prSet presAssocID="{6BF0D7AA-5638-438C-8A1B-04663426830B}" presName="connectorText" presStyleLbl="sibTrans1D1" presStyleIdx="1" presStyleCnt="3"/>
      <dgm:spPr/>
    </dgm:pt>
    <dgm:pt modelId="{DF671F64-61EA-4040-801D-B4C7180CD788}" type="pres">
      <dgm:prSet presAssocID="{79019672-4822-41EC-9DDC-4CB78C7A9B2A}" presName="node" presStyleLbl="node1" presStyleIdx="2" presStyleCnt="4">
        <dgm:presLayoutVars>
          <dgm:bulletEnabled val="1"/>
        </dgm:presLayoutVars>
      </dgm:prSet>
      <dgm:spPr/>
    </dgm:pt>
    <dgm:pt modelId="{8553ACAE-F206-4098-BF9E-C4BE0ED89777}" type="pres">
      <dgm:prSet presAssocID="{40B294CB-E81E-4C13-98A3-C7186E13870C}" presName="sibTrans" presStyleLbl="sibTrans1D1" presStyleIdx="2" presStyleCnt="3"/>
      <dgm:spPr/>
    </dgm:pt>
    <dgm:pt modelId="{8C274F4F-FE18-4FD4-A5DB-58EE93C1BE1D}" type="pres">
      <dgm:prSet presAssocID="{40B294CB-E81E-4C13-98A3-C7186E13870C}" presName="connectorText" presStyleLbl="sibTrans1D1" presStyleIdx="2" presStyleCnt="3"/>
      <dgm:spPr/>
    </dgm:pt>
    <dgm:pt modelId="{F1AEF889-3B3B-463F-9C39-62BBBC7FB2B0}" type="pres">
      <dgm:prSet presAssocID="{D5DB407B-D1B4-48CD-A863-B4951AEF3209}" presName="node" presStyleLbl="node1" presStyleIdx="3" presStyleCnt="4">
        <dgm:presLayoutVars>
          <dgm:bulletEnabled val="1"/>
        </dgm:presLayoutVars>
      </dgm:prSet>
      <dgm:spPr/>
    </dgm:pt>
  </dgm:ptLst>
  <dgm:cxnLst>
    <dgm:cxn modelId="{61D69911-B723-4C31-BF0F-A5D2D5DCD3D2}" type="presOf" srcId="{583D688A-C401-436D-A965-06669B8D14EB}" destId="{F29CCF6F-1F39-42F3-A0E3-D0783C2A7C0F}" srcOrd="0" destOrd="0" presId="urn:microsoft.com/office/officeart/2016/7/layout/RepeatingBendingProcessNew"/>
    <dgm:cxn modelId="{78D7C22F-EF82-4A05-B480-18B6B2FA7694}" srcId="{D188FC6A-705E-4CA1-89AF-CD485F02F538}" destId="{D5DB407B-D1B4-48CD-A863-B4951AEF3209}" srcOrd="3" destOrd="0" parTransId="{4A78ED59-149F-4F72-9E28-A43BEEE04F3F}" sibTransId="{61886C5F-851B-4404-960F-5CF2361C71A8}"/>
    <dgm:cxn modelId="{97FD0C61-955E-415B-B384-10481626C508}" srcId="{D188FC6A-705E-4CA1-89AF-CD485F02F538}" destId="{79019672-4822-41EC-9DDC-4CB78C7A9B2A}" srcOrd="2" destOrd="0" parTransId="{3E3CF22F-1D7C-40F0-8CC6-6B90E30C7CDB}" sibTransId="{40B294CB-E81E-4C13-98A3-C7186E13870C}"/>
    <dgm:cxn modelId="{F7F98C4A-1928-4408-BF2A-13B8A781CCC3}" type="presOf" srcId="{40B294CB-E81E-4C13-98A3-C7186E13870C}" destId="{8553ACAE-F206-4098-BF9E-C4BE0ED89777}" srcOrd="0" destOrd="0" presId="urn:microsoft.com/office/officeart/2016/7/layout/RepeatingBendingProcessNew"/>
    <dgm:cxn modelId="{2332236E-2A61-406D-A56B-30E9FACDEDEE}" type="presOf" srcId="{6BF0D7AA-5638-438C-8A1B-04663426830B}" destId="{87DB5D4C-DA82-4BFB-8169-B533E59F99B6}" srcOrd="1" destOrd="0" presId="urn:microsoft.com/office/officeart/2016/7/layout/RepeatingBendingProcessNew"/>
    <dgm:cxn modelId="{C0AF6850-FA58-48B7-8796-B549147F8BEE}" type="presOf" srcId="{1BAA7B65-7957-443B-A819-30F86A666125}" destId="{FA8CE703-F3DC-4087-AFB4-518607804AB2}" srcOrd="0" destOrd="0" presId="urn:microsoft.com/office/officeart/2016/7/layout/RepeatingBendingProcessNew"/>
    <dgm:cxn modelId="{97EE1B74-D47C-4066-A034-3E75819B2674}" type="presOf" srcId="{583D688A-C401-436D-A965-06669B8D14EB}" destId="{40098F2D-6DB7-43CF-AD4A-D4B274748586}" srcOrd="1" destOrd="0" presId="urn:microsoft.com/office/officeart/2016/7/layout/RepeatingBendingProcessNew"/>
    <dgm:cxn modelId="{237B3177-7DB8-4FF3-ADB5-9E2202D457B9}" type="presOf" srcId="{40B294CB-E81E-4C13-98A3-C7186E13870C}" destId="{8C274F4F-FE18-4FD4-A5DB-58EE93C1BE1D}" srcOrd="1" destOrd="0" presId="urn:microsoft.com/office/officeart/2016/7/layout/RepeatingBendingProcessNew"/>
    <dgm:cxn modelId="{1DF46C77-B757-4EFB-A0DF-B42008DD83F2}" type="presOf" srcId="{79019672-4822-41EC-9DDC-4CB78C7A9B2A}" destId="{DF671F64-61EA-4040-801D-B4C7180CD788}" srcOrd="0" destOrd="0" presId="urn:microsoft.com/office/officeart/2016/7/layout/RepeatingBendingProcessNew"/>
    <dgm:cxn modelId="{07E68989-1A25-4694-9FEA-00FD98B596B3}" srcId="{D188FC6A-705E-4CA1-89AF-CD485F02F538}" destId="{1BAA7B65-7957-443B-A819-30F86A666125}" srcOrd="1" destOrd="0" parTransId="{C822B0B0-4756-4B5D-9718-ECD4127EE29B}" sibTransId="{6BF0D7AA-5638-438C-8A1B-04663426830B}"/>
    <dgm:cxn modelId="{DFD189DB-3FD2-4EA3-AD67-631490997B5E}" type="presOf" srcId="{D188FC6A-705E-4CA1-89AF-CD485F02F538}" destId="{6C242527-13DE-48D6-8873-423338856E63}" srcOrd="0" destOrd="0" presId="urn:microsoft.com/office/officeart/2016/7/layout/RepeatingBendingProcessNew"/>
    <dgm:cxn modelId="{6C1A7CDF-7533-47BF-8146-D856DA98F550}" type="presOf" srcId="{24812B9B-2634-4F6A-AE1D-A3BEDD0FA443}" destId="{C8F5B28F-A374-4484-9AA7-411531BDE190}" srcOrd="0" destOrd="0" presId="urn:microsoft.com/office/officeart/2016/7/layout/RepeatingBendingProcessNew"/>
    <dgm:cxn modelId="{4669CBE0-6D84-496A-8072-4010341D9D22}" type="presOf" srcId="{D5DB407B-D1B4-48CD-A863-B4951AEF3209}" destId="{F1AEF889-3B3B-463F-9C39-62BBBC7FB2B0}" srcOrd="0" destOrd="0" presId="urn:microsoft.com/office/officeart/2016/7/layout/RepeatingBendingProcessNew"/>
    <dgm:cxn modelId="{2B4F29E8-35B6-4AEC-BDF6-1A8F58CDFC41}" type="presOf" srcId="{6BF0D7AA-5638-438C-8A1B-04663426830B}" destId="{2D030340-CFD3-4AB5-9F75-5A95FD4C82E8}" srcOrd="0" destOrd="0" presId="urn:microsoft.com/office/officeart/2016/7/layout/RepeatingBendingProcessNew"/>
    <dgm:cxn modelId="{779CBAF8-F5BB-414B-8CEC-79653EA466F4}" srcId="{D188FC6A-705E-4CA1-89AF-CD485F02F538}" destId="{24812B9B-2634-4F6A-AE1D-A3BEDD0FA443}" srcOrd="0" destOrd="0" parTransId="{65112A99-1AE3-46D4-B7DC-9984C08245F1}" sibTransId="{583D688A-C401-436D-A965-06669B8D14EB}"/>
    <dgm:cxn modelId="{BFDADBE7-B0E7-4329-810E-A9731FAC8CA1}" type="presParOf" srcId="{6C242527-13DE-48D6-8873-423338856E63}" destId="{C8F5B28F-A374-4484-9AA7-411531BDE190}" srcOrd="0" destOrd="0" presId="urn:microsoft.com/office/officeart/2016/7/layout/RepeatingBendingProcessNew"/>
    <dgm:cxn modelId="{99E45B40-2CD1-4A25-9478-6CCCA381945E}" type="presParOf" srcId="{6C242527-13DE-48D6-8873-423338856E63}" destId="{F29CCF6F-1F39-42F3-A0E3-D0783C2A7C0F}" srcOrd="1" destOrd="0" presId="urn:microsoft.com/office/officeart/2016/7/layout/RepeatingBendingProcessNew"/>
    <dgm:cxn modelId="{AAF6E0CB-8F57-48E5-9035-86842A747655}" type="presParOf" srcId="{F29CCF6F-1F39-42F3-A0E3-D0783C2A7C0F}" destId="{40098F2D-6DB7-43CF-AD4A-D4B274748586}" srcOrd="0" destOrd="0" presId="urn:microsoft.com/office/officeart/2016/7/layout/RepeatingBendingProcessNew"/>
    <dgm:cxn modelId="{60BED18C-B4C1-4672-A7BE-4910D3773AAA}" type="presParOf" srcId="{6C242527-13DE-48D6-8873-423338856E63}" destId="{FA8CE703-F3DC-4087-AFB4-518607804AB2}" srcOrd="2" destOrd="0" presId="urn:microsoft.com/office/officeart/2016/7/layout/RepeatingBendingProcessNew"/>
    <dgm:cxn modelId="{52A88DEA-E040-4534-B65C-D917BB99A678}" type="presParOf" srcId="{6C242527-13DE-48D6-8873-423338856E63}" destId="{2D030340-CFD3-4AB5-9F75-5A95FD4C82E8}" srcOrd="3" destOrd="0" presId="urn:microsoft.com/office/officeart/2016/7/layout/RepeatingBendingProcessNew"/>
    <dgm:cxn modelId="{99372531-D8CF-4F49-88F7-E92F5395BD88}" type="presParOf" srcId="{2D030340-CFD3-4AB5-9F75-5A95FD4C82E8}" destId="{87DB5D4C-DA82-4BFB-8169-B533E59F99B6}" srcOrd="0" destOrd="0" presId="urn:microsoft.com/office/officeart/2016/7/layout/RepeatingBendingProcessNew"/>
    <dgm:cxn modelId="{5B53927F-DB24-4DEB-9D34-4F8BB6A2E929}" type="presParOf" srcId="{6C242527-13DE-48D6-8873-423338856E63}" destId="{DF671F64-61EA-4040-801D-B4C7180CD788}" srcOrd="4" destOrd="0" presId="urn:microsoft.com/office/officeart/2016/7/layout/RepeatingBendingProcessNew"/>
    <dgm:cxn modelId="{F0005C54-CC6C-401C-856C-021947F58DAA}" type="presParOf" srcId="{6C242527-13DE-48D6-8873-423338856E63}" destId="{8553ACAE-F206-4098-BF9E-C4BE0ED89777}" srcOrd="5" destOrd="0" presId="urn:microsoft.com/office/officeart/2016/7/layout/RepeatingBendingProcessNew"/>
    <dgm:cxn modelId="{06DFB6FE-7DCF-4D49-B775-F9CD19115220}" type="presParOf" srcId="{8553ACAE-F206-4098-BF9E-C4BE0ED89777}" destId="{8C274F4F-FE18-4FD4-A5DB-58EE93C1BE1D}" srcOrd="0" destOrd="0" presId="urn:microsoft.com/office/officeart/2016/7/layout/RepeatingBendingProcessNew"/>
    <dgm:cxn modelId="{EA8C6F5F-AFF4-4D18-85D1-9AA3692EB98B}" type="presParOf" srcId="{6C242527-13DE-48D6-8873-423338856E63}" destId="{F1AEF889-3B3B-463F-9C39-62BBBC7FB2B0}" srcOrd="6"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B03030-CB1D-4D15-A558-A227B6D1E9A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ED8579B-BA7A-419E-A5F6-B04A1FB088C1}">
      <dgm:prSet/>
      <dgm:spPr/>
      <dgm:t>
        <a:bodyPr/>
        <a:lstStyle/>
        <a:p>
          <a:r>
            <a:rPr lang="en-US"/>
            <a:t>Who is your MP?</a:t>
          </a:r>
        </a:p>
      </dgm:t>
    </dgm:pt>
    <dgm:pt modelId="{FF3695AB-1F44-470E-8454-83AA6FE012E6}" type="parTrans" cxnId="{9A48A57D-2FC0-4EEE-935A-2DB93CF8BEDF}">
      <dgm:prSet/>
      <dgm:spPr/>
      <dgm:t>
        <a:bodyPr/>
        <a:lstStyle/>
        <a:p>
          <a:endParaRPr lang="en-US"/>
        </a:p>
      </dgm:t>
    </dgm:pt>
    <dgm:pt modelId="{3C8D018D-3FBD-4B4C-8E30-A6F75A9FB269}" type="sibTrans" cxnId="{9A48A57D-2FC0-4EEE-935A-2DB93CF8BEDF}">
      <dgm:prSet/>
      <dgm:spPr/>
      <dgm:t>
        <a:bodyPr/>
        <a:lstStyle/>
        <a:p>
          <a:endParaRPr lang="en-US"/>
        </a:p>
      </dgm:t>
    </dgm:pt>
    <dgm:pt modelId="{D78A812E-70C9-4041-9546-FF18B32C43E1}">
      <dgm:prSet/>
      <dgm:spPr/>
      <dgm:t>
        <a:bodyPr/>
        <a:lstStyle/>
        <a:p>
          <a:r>
            <a:rPr lang="en-US"/>
            <a:t>What party are they part of?</a:t>
          </a:r>
        </a:p>
      </dgm:t>
    </dgm:pt>
    <dgm:pt modelId="{9A6FA204-9F62-4315-B3FE-E72BE3CE6291}" type="parTrans" cxnId="{BE33EE51-E517-42EA-AFA5-B487B36242B8}">
      <dgm:prSet/>
      <dgm:spPr/>
      <dgm:t>
        <a:bodyPr/>
        <a:lstStyle/>
        <a:p>
          <a:endParaRPr lang="en-US"/>
        </a:p>
      </dgm:t>
    </dgm:pt>
    <dgm:pt modelId="{A102E3B3-B80D-43DB-AE94-39259378A9C3}" type="sibTrans" cxnId="{BE33EE51-E517-42EA-AFA5-B487B36242B8}">
      <dgm:prSet/>
      <dgm:spPr/>
      <dgm:t>
        <a:bodyPr/>
        <a:lstStyle/>
        <a:p>
          <a:endParaRPr lang="en-US"/>
        </a:p>
      </dgm:t>
    </dgm:pt>
    <dgm:pt modelId="{2C3B1601-ACF1-499A-9A0F-6E26C8C701CA}">
      <dgm:prSet/>
      <dgm:spPr/>
      <dgm:t>
        <a:bodyPr/>
        <a:lstStyle/>
        <a:p>
          <a:r>
            <a:rPr lang="en-US"/>
            <a:t>What is their area of concern?</a:t>
          </a:r>
        </a:p>
      </dgm:t>
    </dgm:pt>
    <dgm:pt modelId="{1FFEF334-39A8-4811-AFFA-4B819BE96757}" type="parTrans" cxnId="{65CD3C7D-98B3-442B-9D95-EE9B2058C90B}">
      <dgm:prSet/>
      <dgm:spPr/>
      <dgm:t>
        <a:bodyPr/>
        <a:lstStyle/>
        <a:p>
          <a:endParaRPr lang="en-US"/>
        </a:p>
      </dgm:t>
    </dgm:pt>
    <dgm:pt modelId="{9FBAF65E-7939-4A57-BF97-50ADE6421EF1}" type="sibTrans" cxnId="{65CD3C7D-98B3-442B-9D95-EE9B2058C90B}">
      <dgm:prSet/>
      <dgm:spPr/>
      <dgm:t>
        <a:bodyPr/>
        <a:lstStyle/>
        <a:p>
          <a:endParaRPr lang="en-US"/>
        </a:p>
      </dgm:t>
    </dgm:pt>
    <dgm:pt modelId="{259C1BD0-2201-4A9F-BBD8-D35AE96AB60F}" type="pres">
      <dgm:prSet presAssocID="{F4B03030-CB1D-4D15-A558-A227B6D1E9A2}" presName="linear" presStyleCnt="0">
        <dgm:presLayoutVars>
          <dgm:animLvl val="lvl"/>
          <dgm:resizeHandles val="exact"/>
        </dgm:presLayoutVars>
      </dgm:prSet>
      <dgm:spPr/>
    </dgm:pt>
    <dgm:pt modelId="{CD4408FE-BC2C-4189-A717-462CC5553BBF}" type="pres">
      <dgm:prSet presAssocID="{8ED8579B-BA7A-419E-A5F6-B04A1FB088C1}" presName="parentText" presStyleLbl="node1" presStyleIdx="0" presStyleCnt="3">
        <dgm:presLayoutVars>
          <dgm:chMax val="0"/>
          <dgm:bulletEnabled val="1"/>
        </dgm:presLayoutVars>
      </dgm:prSet>
      <dgm:spPr/>
    </dgm:pt>
    <dgm:pt modelId="{EAFD9ABB-67A7-4CAB-AE16-4FE9E34FF546}" type="pres">
      <dgm:prSet presAssocID="{3C8D018D-3FBD-4B4C-8E30-A6F75A9FB269}" presName="spacer" presStyleCnt="0"/>
      <dgm:spPr/>
    </dgm:pt>
    <dgm:pt modelId="{350A5022-4F3B-48BF-B954-AC2E2FA344BB}" type="pres">
      <dgm:prSet presAssocID="{D78A812E-70C9-4041-9546-FF18B32C43E1}" presName="parentText" presStyleLbl="node1" presStyleIdx="1" presStyleCnt="3">
        <dgm:presLayoutVars>
          <dgm:chMax val="0"/>
          <dgm:bulletEnabled val="1"/>
        </dgm:presLayoutVars>
      </dgm:prSet>
      <dgm:spPr/>
    </dgm:pt>
    <dgm:pt modelId="{8A4CB232-F82B-4541-BB83-06331220DDBA}" type="pres">
      <dgm:prSet presAssocID="{A102E3B3-B80D-43DB-AE94-39259378A9C3}" presName="spacer" presStyleCnt="0"/>
      <dgm:spPr/>
    </dgm:pt>
    <dgm:pt modelId="{32885306-9ACF-48D3-B668-4559519BB5B6}" type="pres">
      <dgm:prSet presAssocID="{2C3B1601-ACF1-499A-9A0F-6E26C8C701CA}" presName="parentText" presStyleLbl="node1" presStyleIdx="2" presStyleCnt="3">
        <dgm:presLayoutVars>
          <dgm:chMax val="0"/>
          <dgm:bulletEnabled val="1"/>
        </dgm:presLayoutVars>
      </dgm:prSet>
      <dgm:spPr/>
    </dgm:pt>
  </dgm:ptLst>
  <dgm:cxnLst>
    <dgm:cxn modelId="{B7A93C0E-60C1-4156-9146-AF4FEA5FD551}" type="presOf" srcId="{8ED8579B-BA7A-419E-A5F6-B04A1FB088C1}" destId="{CD4408FE-BC2C-4189-A717-462CC5553BBF}" srcOrd="0" destOrd="0" presId="urn:microsoft.com/office/officeart/2005/8/layout/vList2"/>
    <dgm:cxn modelId="{BD0DB425-F97B-449C-955C-1CD1ED4E77AB}" type="presOf" srcId="{F4B03030-CB1D-4D15-A558-A227B6D1E9A2}" destId="{259C1BD0-2201-4A9F-BBD8-D35AE96AB60F}" srcOrd="0" destOrd="0" presId="urn:microsoft.com/office/officeart/2005/8/layout/vList2"/>
    <dgm:cxn modelId="{BE33EE51-E517-42EA-AFA5-B487B36242B8}" srcId="{F4B03030-CB1D-4D15-A558-A227B6D1E9A2}" destId="{D78A812E-70C9-4041-9546-FF18B32C43E1}" srcOrd="1" destOrd="0" parTransId="{9A6FA204-9F62-4315-B3FE-E72BE3CE6291}" sibTransId="{A102E3B3-B80D-43DB-AE94-39259378A9C3}"/>
    <dgm:cxn modelId="{65CD3C7D-98B3-442B-9D95-EE9B2058C90B}" srcId="{F4B03030-CB1D-4D15-A558-A227B6D1E9A2}" destId="{2C3B1601-ACF1-499A-9A0F-6E26C8C701CA}" srcOrd="2" destOrd="0" parTransId="{1FFEF334-39A8-4811-AFFA-4B819BE96757}" sibTransId="{9FBAF65E-7939-4A57-BF97-50ADE6421EF1}"/>
    <dgm:cxn modelId="{9A48A57D-2FC0-4EEE-935A-2DB93CF8BEDF}" srcId="{F4B03030-CB1D-4D15-A558-A227B6D1E9A2}" destId="{8ED8579B-BA7A-419E-A5F6-B04A1FB088C1}" srcOrd="0" destOrd="0" parTransId="{FF3695AB-1F44-470E-8454-83AA6FE012E6}" sibTransId="{3C8D018D-3FBD-4B4C-8E30-A6F75A9FB269}"/>
    <dgm:cxn modelId="{D8DD2CDA-0593-41F8-9ADF-A7D8D76B8BF6}" type="presOf" srcId="{D78A812E-70C9-4041-9546-FF18B32C43E1}" destId="{350A5022-4F3B-48BF-B954-AC2E2FA344BB}" srcOrd="0" destOrd="0" presId="urn:microsoft.com/office/officeart/2005/8/layout/vList2"/>
    <dgm:cxn modelId="{C2F8D8FE-8A4F-4B47-AD58-4CF0206E673F}" type="presOf" srcId="{2C3B1601-ACF1-499A-9A0F-6E26C8C701CA}" destId="{32885306-9ACF-48D3-B668-4559519BB5B6}" srcOrd="0" destOrd="0" presId="urn:microsoft.com/office/officeart/2005/8/layout/vList2"/>
    <dgm:cxn modelId="{63488348-F562-431A-A0D7-FFA1F1F3D16E}" type="presParOf" srcId="{259C1BD0-2201-4A9F-BBD8-D35AE96AB60F}" destId="{CD4408FE-BC2C-4189-A717-462CC5553BBF}" srcOrd="0" destOrd="0" presId="urn:microsoft.com/office/officeart/2005/8/layout/vList2"/>
    <dgm:cxn modelId="{1AF39B26-78DB-482B-9F12-20A39327F223}" type="presParOf" srcId="{259C1BD0-2201-4A9F-BBD8-D35AE96AB60F}" destId="{EAFD9ABB-67A7-4CAB-AE16-4FE9E34FF546}" srcOrd="1" destOrd="0" presId="urn:microsoft.com/office/officeart/2005/8/layout/vList2"/>
    <dgm:cxn modelId="{4968C08E-EF17-4C5B-BF5D-BBFBCB0B71D1}" type="presParOf" srcId="{259C1BD0-2201-4A9F-BBD8-D35AE96AB60F}" destId="{350A5022-4F3B-48BF-B954-AC2E2FA344BB}" srcOrd="2" destOrd="0" presId="urn:microsoft.com/office/officeart/2005/8/layout/vList2"/>
    <dgm:cxn modelId="{C7769F2E-2965-423E-B368-6F8C418516AA}" type="presParOf" srcId="{259C1BD0-2201-4A9F-BBD8-D35AE96AB60F}" destId="{8A4CB232-F82B-4541-BB83-06331220DDBA}" srcOrd="3" destOrd="0" presId="urn:microsoft.com/office/officeart/2005/8/layout/vList2"/>
    <dgm:cxn modelId="{1FED358A-C84E-4EFA-BEBE-94C711A26898}" type="presParOf" srcId="{259C1BD0-2201-4A9F-BBD8-D35AE96AB60F}" destId="{32885306-9ACF-48D3-B668-4559519BB5B6}"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C65F9-DF76-4EE6-89AB-1E3D0731F4B4}">
      <dsp:nvSpPr>
        <dsp:cNvPr id="0" name=""/>
        <dsp:cNvSpPr/>
      </dsp:nvSpPr>
      <dsp:spPr>
        <a:xfrm>
          <a:off x="563" y="677284"/>
          <a:ext cx="2282428" cy="2738913"/>
        </a:xfrm>
        <a:prstGeom prst="rect">
          <a:avLst/>
        </a:prstGeom>
        <a:solidFill>
          <a:schemeClr val="accent2">
            <a:hueOff val="0"/>
            <a:satOff val="0"/>
            <a:lumOff val="0"/>
            <a:alphaOff val="0"/>
          </a:schemeClr>
        </a:solidFill>
        <a:ln w="1714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1155700">
            <a:lnSpc>
              <a:spcPct val="90000"/>
            </a:lnSpc>
            <a:spcBef>
              <a:spcPct val="0"/>
            </a:spcBef>
            <a:spcAft>
              <a:spcPct val="35000"/>
            </a:spcAft>
            <a:buNone/>
          </a:pPr>
          <a:r>
            <a:rPr lang="en-GB" sz="2600" kern="1200"/>
            <a:t>First Reading</a:t>
          </a:r>
          <a:endParaRPr lang="en-US" sz="2600" kern="1200"/>
        </a:p>
      </dsp:txBody>
      <dsp:txXfrm>
        <a:off x="563" y="1772849"/>
        <a:ext cx="2282428" cy="1643348"/>
      </dsp:txXfrm>
    </dsp:sp>
    <dsp:sp modelId="{66AAC079-9816-4D76-9FF9-8B30B1DB986B}">
      <dsp:nvSpPr>
        <dsp:cNvPr id="0" name=""/>
        <dsp:cNvSpPr/>
      </dsp:nvSpPr>
      <dsp:spPr>
        <a:xfrm>
          <a:off x="563" y="677284"/>
          <a:ext cx="2282428" cy="1095565"/>
        </a:xfrm>
        <a:prstGeom prst="rect">
          <a:avLst/>
        </a:prstGeom>
        <a:noFill/>
        <a:ln w="1714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01</a:t>
          </a:r>
        </a:p>
      </dsp:txBody>
      <dsp:txXfrm>
        <a:off x="563" y="677284"/>
        <a:ext cx="2282428" cy="1095565"/>
      </dsp:txXfrm>
    </dsp:sp>
    <dsp:sp modelId="{13DF5E7F-0F45-43CA-9630-14527DF27E08}">
      <dsp:nvSpPr>
        <dsp:cNvPr id="0" name=""/>
        <dsp:cNvSpPr/>
      </dsp:nvSpPr>
      <dsp:spPr>
        <a:xfrm>
          <a:off x="2465585" y="677284"/>
          <a:ext cx="2282428" cy="2738913"/>
        </a:xfrm>
        <a:prstGeom prst="rect">
          <a:avLst/>
        </a:prstGeom>
        <a:solidFill>
          <a:schemeClr val="accent3">
            <a:hueOff val="0"/>
            <a:satOff val="0"/>
            <a:lumOff val="0"/>
            <a:alphaOff val="0"/>
          </a:schemeClr>
        </a:solidFill>
        <a:ln w="1714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1155700">
            <a:lnSpc>
              <a:spcPct val="90000"/>
            </a:lnSpc>
            <a:spcBef>
              <a:spcPct val="0"/>
            </a:spcBef>
            <a:spcAft>
              <a:spcPct val="35000"/>
            </a:spcAft>
            <a:buNone/>
          </a:pPr>
          <a:r>
            <a:rPr lang="en-GB" sz="2600" kern="1200"/>
            <a:t>Second Reading</a:t>
          </a:r>
          <a:endParaRPr lang="en-US" sz="2600" kern="1200"/>
        </a:p>
      </dsp:txBody>
      <dsp:txXfrm>
        <a:off x="2465585" y="1772849"/>
        <a:ext cx="2282428" cy="1643348"/>
      </dsp:txXfrm>
    </dsp:sp>
    <dsp:sp modelId="{BAF4A39A-2485-4FF4-9741-63475CA500AF}">
      <dsp:nvSpPr>
        <dsp:cNvPr id="0" name=""/>
        <dsp:cNvSpPr/>
      </dsp:nvSpPr>
      <dsp:spPr>
        <a:xfrm>
          <a:off x="2465585" y="677284"/>
          <a:ext cx="2282428" cy="1095565"/>
        </a:xfrm>
        <a:prstGeom prst="rect">
          <a:avLst/>
        </a:prstGeom>
        <a:noFill/>
        <a:ln w="1714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02</a:t>
          </a:r>
        </a:p>
      </dsp:txBody>
      <dsp:txXfrm>
        <a:off x="2465585" y="677284"/>
        <a:ext cx="2282428" cy="1095565"/>
      </dsp:txXfrm>
    </dsp:sp>
    <dsp:sp modelId="{97D3758A-DCAA-4554-8EBD-6265AD7D51EF}">
      <dsp:nvSpPr>
        <dsp:cNvPr id="0" name=""/>
        <dsp:cNvSpPr/>
      </dsp:nvSpPr>
      <dsp:spPr>
        <a:xfrm>
          <a:off x="4930608" y="677284"/>
          <a:ext cx="2282428" cy="2738913"/>
        </a:xfrm>
        <a:prstGeom prst="rect">
          <a:avLst/>
        </a:prstGeom>
        <a:solidFill>
          <a:schemeClr val="accent4">
            <a:hueOff val="0"/>
            <a:satOff val="0"/>
            <a:lumOff val="0"/>
            <a:alphaOff val="0"/>
          </a:schemeClr>
        </a:solidFill>
        <a:ln w="1714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1155700">
            <a:lnSpc>
              <a:spcPct val="90000"/>
            </a:lnSpc>
            <a:spcBef>
              <a:spcPct val="0"/>
            </a:spcBef>
            <a:spcAft>
              <a:spcPct val="35000"/>
            </a:spcAft>
            <a:buNone/>
          </a:pPr>
          <a:r>
            <a:rPr lang="en-GB" sz="2600" kern="1200"/>
            <a:t>Committee Stage</a:t>
          </a:r>
          <a:endParaRPr lang="en-US" sz="2600" kern="1200"/>
        </a:p>
      </dsp:txBody>
      <dsp:txXfrm>
        <a:off x="4930608" y="1772849"/>
        <a:ext cx="2282428" cy="1643348"/>
      </dsp:txXfrm>
    </dsp:sp>
    <dsp:sp modelId="{1E7D645B-019E-4FFE-B615-4DB2065C1470}">
      <dsp:nvSpPr>
        <dsp:cNvPr id="0" name=""/>
        <dsp:cNvSpPr/>
      </dsp:nvSpPr>
      <dsp:spPr>
        <a:xfrm>
          <a:off x="4930608" y="677284"/>
          <a:ext cx="2282428" cy="1095565"/>
        </a:xfrm>
        <a:prstGeom prst="rect">
          <a:avLst/>
        </a:prstGeom>
        <a:noFill/>
        <a:ln w="1714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03</a:t>
          </a:r>
        </a:p>
      </dsp:txBody>
      <dsp:txXfrm>
        <a:off x="4930608" y="677284"/>
        <a:ext cx="2282428" cy="1095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9CCF6F-1F39-42F3-A0E3-D0783C2A7C0F}">
      <dsp:nvSpPr>
        <dsp:cNvPr id="0" name=""/>
        <dsp:cNvSpPr/>
      </dsp:nvSpPr>
      <dsp:spPr>
        <a:xfrm>
          <a:off x="2227726" y="1519250"/>
          <a:ext cx="481950" cy="91440"/>
        </a:xfrm>
        <a:custGeom>
          <a:avLst/>
          <a:gdLst/>
          <a:ahLst/>
          <a:cxnLst/>
          <a:rect l="0" t="0" r="0" b="0"/>
          <a:pathLst>
            <a:path>
              <a:moveTo>
                <a:pt x="0" y="45720"/>
              </a:moveTo>
              <a:lnTo>
                <a:pt x="481950"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55887" y="1562407"/>
        <a:ext cx="25627" cy="5125"/>
      </dsp:txXfrm>
    </dsp:sp>
    <dsp:sp modelId="{C8F5B28F-A374-4484-9AA7-411531BDE190}">
      <dsp:nvSpPr>
        <dsp:cNvPr id="0" name=""/>
        <dsp:cNvSpPr/>
      </dsp:nvSpPr>
      <dsp:spPr>
        <a:xfrm>
          <a:off x="1043" y="896425"/>
          <a:ext cx="2228482" cy="1337089"/>
        </a:xfrm>
        <a:prstGeom prst="rect">
          <a:avLst/>
        </a:prstGeom>
        <a:solidFill>
          <a:schemeClr val="accent2">
            <a:hueOff val="0"/>
            <a:satOff val="0"/>
            <a:lumOff val="0"/>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09197" tIns="114622" rIns="109197" bIns="114622" numCol="1" spcCol="1270" anchor="ctr" anchorCtr="0">
          <a:noAutofit/>
        </a:bodyPr>
        <a:lstStyle/>
        <a:p>
          <a:pPr marL="0" lvl="0" indent="0" algn="ctr" defTabSz="1822450">
            <a:lnSpc>
              <a:spcPct val="90000"/>
            </a:lnSpc>
            <a:spcBef>
              <a:spcPct val="0"/>
            </a:spcBef>
            <a:spcAft>
              <a:spcPct val="35000"/>
            </a:spcAft>
            <a:buNone/>
          </a:pPr>
          <a:r>
            <a:rPr lang="en-GB" sz="4100" kern="1200"/>
            <a:t>Report Stage</a:t>
          </a:r>
          <a:endParaRPr lang="en-US" sz="4100" kern="1200"/>
        </a:p>
      </dsp:txBody>
      <dsp:txXfrm>
        <a:off x="1043" y="896425"/>
        <a:ext cx="2228482" cy="1337089"/>
      </dsp:txXfrm>
    </dsp:sp>
    <dsp:sp modelId="{2D030340-CFD3-4AB5-9F75-5A95FD4C82E8}">
      <dsp:nvSpPr>
        <dsp:cNvPr id="0" name=""/>
        <dsp:cNvSpPr/>
      </dsp:nvSpPr>
      <dsp:spPr>
        <a:xfrm>
          <a:off x="1115284" y="2231715"/>
          <a:ext cx="2741033" cy="481950"/>
        </a:xfrm>
        <a:custGeom>
          <a:avLst/>
          <a:gdLst/>
          <a:ahLst/>
          <a:cxnLst/>
          <a:rect l="0" t="0" r="0" b="0"/>
          <a:pathLst>
            <a:path>
              <a:moveTo>
                <a:pt x="2741033" y="0"/>
              </a:moveTo>
              <a:lnTo>
                <a:pt x="2741033" y="258075"/>
              </a:lnTo>
              <a:lnTo>
                <a:pt x="0" y="258075"/>
              </a:lnTo>
              <a:lnTo>
                <a:pt x="0" y="481950"/>
              </a:lnTo>
            </a:path>
          </a:pathLst>
        </a:custGeom>
        <a:noFill/>
        <a:ln w="9525" cap="flat" cmpd="sng" algn="ctr">
          <a:solidFill>
            <a:schemeClr val="accent2">
              <a:hueOff val="-1482143"/>
              <a:satOff val="7100"/>
              <a:lumOff val="656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16087" y="2470127"/>
        <a:ext cx="139427" cy="5125"/>
      </dsp:txXfrm>
    </dsp:sp>
    <dsp:sp modelId="{FA8CE703-F3DC-4087-AFB4-518607804AB2}">
      <dsp:nvSpPr>
        <dsp:cNvPr id="0" name=""/>
        <dsp:cNvSpPr/>
      </dsp:nvSpPr>
      <dsp:spPr>
        <a:xfrm>
          <a:off x="2742076" y="896425"/>
          <a:ext cx="2228482" cy="1337089"/>
        </a:xfrm>
        <a:prstGeom prst="rect">
          <a:avLst/>
        </a:prstGeom>
        <a:solidFill>
          <a:schemeClr val="accent2">
            <a:hueOff val="-988095"/>
            <a:satOff val="4733"/>
            <a:lumOff val="4379"/>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09197" tIns="114622" rIns="109197" bIns="114622" numCol="1" spcCol="1270" anchor="ctr" anchorCtr="0">
          <a:noAutofit/>
        </a:bodyPr>
        <a:lstStyle/>
        <a:p>
          <a:pPr marL="0" lvl="0" indent="0" algn="ctr" defTabSz="1822450">
            <a:lnSpc>
              <a:spcPct val="90000"/>
            </a:lnSpc>
            <a:spcBef>
              <a:spcPct val="0"/>
            </a:spcBef>
            <a:spcAft>
              <a:spcPct val="35000"/>
            </a:spcAft>
            <a:buNone/>
          </a:pPr>
          <a:r>
            <a:rPr lang="en-GB" sz="4100" kern="1200"/>
            <a:t>Third Reading</a:t>
          </a:r>
          <a:endParaRPr lang="en-US" sz="4100" kern="1200"/>
        </a:p>
      </dsp:txBody>
      <dsp:txXfrm>
        <a:off x="2742076" y="896425"/>
        <a:ext cx="2228482" cy="1337089"/>
      </dsp:txXfrm>
    </dsp:sp>
    <dsp:sp modelId="{8553ACAE-F206-4098-BF9E-C4BE0ED89777}">
      <dsp:nvSpPr>
        <dsp:cNvPr id="0" name=""/>
        <dsp:cNvSpPr/>
      </dsp:nvSpPr>
      <dsp:spPr>
        <a:xfrm>
          <a:off x="2227726" y="3368890"/>
          <a:ext cx="481950" cy="91440"/>
        </a:xfrm>
        <a:custGeom>
          <a:avLst/>
          <a:gdLst/>
          <a:ahLst/>
          <a:cxnLst/>
          <a:rect l="0" t="0" r="0" b="0"/>
          <a:pathLst>
            <a:path>
              <a:moveTo>
                <a:pt x="0" y="45720"/>
              </a:moveTo>
              <a:lnTo>
                <a:pt x="481950" y="45720"/>
              </a:lnTo>
            </a:path>
          </a:pathLst>
        </a:custGeom>
        <a:noFill/>
        <a:ln w="9525" cap="flat" cmpd="sng" algn="ctr">
          <a:solidFill>
            <a:schemeClr val="accent2">
              <a:hueOff val="-2964286"/>
              <a:satOff val="14200"/>
              <a:lumOff val="13137"/>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55887" y="3412047"/>
        <a:ext cx="25627" cy="5125"/>
      </dsp:txXfrm>
    </dsp:sp>
    <dsp:sp modelId="{DF671F64-61EA-4040-801D-B4C7180CD788}">
      <dsp:nvSpPr>
        <dsp:cNvPr id="0" name=""/>
        <dsp:cNvSpPr/>
      </dsp:nvSpPr>
      <dsp:spPr>
        <a:xfrm>
          <a:off x="1043" y="2746065"/>
          <a:ext cx="2228482" cy="1337089"/>
        </a:xfrm>
        <a:prstGeom prst="rect">
          <a:avLst/>
        </a:prstGeom>
        <a:solidFill>
          <a:schemeClr val="accent2">
            <a:hueOff val="-1976191"/>
            <a:satOff val="9467"/>
            <a:lumOff val="8758"/>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09197" tIns="114622" rIns="109197" bIns="114622" numCol="1" spcCol="1270" anchor="ctr" anchorCtr="0">
          <a:noAutofit/>
        </a:bodyPr>
        <a:lstStyle/>
        <a:p>
          <a:pPr marL="0" lvl="0" indent="0" algn="ctr" defTabSz="1822450">
            <a:lnSpc>
              <a:spcPct val="90000"/>
            </a:lnSpc>
            <a:spcBef>
              <a:spcPct val="0"/>
            </a:spcBef>
            <a:spcAft>
              <a:spcPct val="35000"/>
            </a:spcAft>
            <a:buNone/>
          </a:pPr>
          <a:r>
            <a:rPr lang="en-GB" sz="4100" kern="1200"/>
            <a:t>Other House</a:t>
          </a:r>
          <a:endParaRPr lang="en-US" sz="4100" kern="1200"/>
        </a:p>
      </dsp:txBody>
      <dsp:txXfrm>
        <a:off x="1043" y="2746065"/>
        <a:ext cx="2228482" cy="1337089"/>
      </dsp:txXfrm>
    </dsp:sp>
    <dsp:sp modelId="{F1AEF889-3B3B-463F-9C39-62BBBC7FB2B0}">
      <dsp:nvSpPr>
        <dsp:cNvPr id="0" name=""/>
        <dsp:cNvSpPr/>
      </dsp:nvSpPr>
      <dsp:spPr>
        <a:xfrm>
          <a:off x="2742076" y="2746065"/>
          <a:ext cx="2228482" cy="1337089"/>
        </a:xfrm>
        <a:prstGeom prst="rect">
          <a:avLst/>
        </a:prstGeom>
        <a:solidFill>
          <a:schemeClr val="accent2">
            <a:hueOff val="-2964286"/>
            <a:satOff val="14200"/>
            <a:lumOff val="13137"/>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09197" tIns="114622" rIns="109197" bIns="114622" numCol="1" spcCol="1270" anchor="ctr" anchorCtr="0">
          <a:noAutofit/>
        </a:bodyPr>
        <a:lstStyle/>
        <a:p>
          <a:pPr marL="0" lvl="0" indent="0" algn="ctr" defTabSz="1822450">
            <a:lnSpc>
              <a:spcPct val="90000"/>
            </a:lnSpc>
            <a:spcBef>
              <a:spcPct val="0"/>
            </a:spcBef>
            <a:spcAft>
              <a:spcPct val="35000"/>
            </a:spcAft>
            <a:buNone/>
          </a:pPr>
          <a:r>
            <a:rPr lang="en-GB" sz="4100" kern="1200"/>
            <a:t>Royal Assent</a:t>
          </a:r>
          <a:endParaRPr lang="en-US" sz="4100" kern="1200"/>
        </a:p>
      </dsp:txBody>
      <dsp:txXfrm>
        <a:off x="2742076" y="2746065"/>
        <a:ext cx="2228482" cy="13370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4408FE-BC2C-4189-A717-462CC5553BBF}">
      <dsp:nvSpPr>
        <dsp:cNvPr id="0" name=""/>
        <dsp:cNvSpPr/>
      </dsp:nvSpPr>
      <dsp:spPr>
        <a:xfrm>
          <a:off x="0" y="33172"/>
          <a:ext cx="4971603" cy="1559025"/>
        </a:xfrm>
        <a:prstGeom prst="roundRect">
          <a:avLst/>
        </a:prstGeom>
        <a:solidFill>
          <a:schemeClr val="accent2">
            <a:hueOff val="0"/>
            <a:satOff val="0"/>
            <a:lumOff val="0"/>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Who is your MP?</a:t>
          </a:r>
        </a:p>
      </dsp:txBody>
      <dsp:txXfrm>
        <a:off x="76105" y="109277"/>
        <a:ext cx="4819393" cy="1406815"/>
      </dsp:txXfrm>
    </dsp:sp>
    <dsp:sp modelId="{350A5022-4F3B-48BF-B954-AC2E2FA344BB}">
      <dsp:nvSpPr>
        <dsp:cNvPr id="0" name=""/>
        <dsp:cNvSpPr/>
      </dsp:nvSpPr>
      <dsp:spPr>
        <a:xfrm>
          <a:off x="0" y="1710278"/>
          <a:ext cx="4971603" cy="1559025"/>
        </a:xfrm>
        <a:prstGeom prst="roundRect">
          <a:avLst/>
        </a:prstGeom>
        <a:solidFill>
          <a:schemeClr val="accent2">
            <a:hueOff val="-1482143"/>
            <a:satOff val="7100"/>
            <a:lumOff val="6569"/>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What party are they part of?</a:t>
          </a:r>
        </a:p>
      </dsp:txBody>
      <dsp:txXfrm>
        <a:off x="76105" y="1786383"/>
        <a:ext cx="4819393" cy="1406815"/>
      </dsp:txXfrm>
    </dsp:sp>
    <dsp:sp modelId="{32885306-9ACF-48D3-B668-4559519BB5B6}">
      <dsp:nvSpPr>
        <dsp:cNvPr id="0" name=""/>
        <dsp:cNvSpPr/>
      </dsp:nvSpPr>
      <dsp:spPr>
        <a:xfrm>
          <a:off x="0" y="3387383"/>
          <a:ext cx="4971603" cy="1559025"/>
        </a:xfrm>
        <a:prstGeom prst="roundRect">
          <a:avLst/>
        </a:prstGeom>
        <a:solidFill>
          <a:schemeClr val="accent2">
            <a:hueOff val="-2964286"/>
            <a:satOff val="14200"/>
            <a:lumOff val="13137"/>
            <a:alphaOff val="0"/>
          </a:schemeClr>
        </a:solidFill>
        <a:ln>
          <a:noFill/>
        </a:ln>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What is their area of concern?</a:t>
          </a:r>
        </a:p>
      </dsp:txBody>
      <dsp:txXfrm>
        <a:off x="76105" y="3463488"/>
        <a:ext cx="4819393" cy="1406815"/>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1"/>
            <a:ext cx="2972725" cy="496961"/>
          </a:xfrm>
          <a:prstGeom prst="rect">
            <a:avLst/>
          </a:prstGeom>
          <a:noFill/>
          <a:ln w="9525">
            <a:noFill/>
            <a:miter lim="800000"/>
            <a:headEnd/>
            <a:tailEnd/>
          </a:ln>
          <a:effectLst/>
        </p:spPr>
        <p:txBody>
          <a:bodyPr vert="horz" wrap="square" lIns="93552" tIns="46776" rIns="93552" bIns="46776"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1987" name="Rectangle 3"/>
          <p:cNvSpPr>
            <a:spLocks noGrp="1" noChangeArrowheads="1"/>
          </p:cNvSpPr>
          <p:nvPr>
            <p:ph type="dt" sz="quarter" idx="1"/>
          </p:nvPr>
        </p:nvSpPr>
        <p:spPr bwMode="auto">
          <a:xfrm>
            <a:off x="3883643" y="1"/>
            <a:ext cx="2972724" cy="496961"/>
          </a:xfrm>
          <a:prstGeom prst="rect">
            <a:avLst/>
          </a:prstGeom>
          <a:noFill/>
          <a:ln w="9525">
            <a:noFill/>
            <a:miter lim="800000"/>
            <a:headEnd/>
            <a:tailEnd/>
          </a:ln>
          <a:effectLst/>
        </p:spPr>
        <p:txBody>
          <a:bodyPr vert="horz" wrap="square" lIns="93552" tIns="46776" rIns="93552" bIns="46776"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41988" name="Rectangle 4"/>
          <p:cNvSpPr>
            <a:spLocks noGrp="1" noChangeArrowheads="1"/>
          </p:cNvSpPr>
          <p:nvPr>
            <p:ph type="ftr" sz="quarter" idx="2"/>
          </p:nvPr>
        </p:nvSpPr>
        <p:spPr bwMode="auto">
          <a:xfrm>
            <a:off x="0" y="9447109"/>
            <a:ext cx="2972725" cy="496961"/>
          </a:xfrm>
          <a:prstGeom prst="rect">
            <a:avLst/>
          </a:prstGeom>
          <a:noFill/>
          <a:ln w="9525">
            <a:noFill/>
            <a:miter lim="800000"/>
            <a:headEnd/>
            <a:tailEnd/>
          </a:ln>
          <a:effectLst/>
        </p:spPr>
        <p:txBody>
          <a:bodyPr vert="horz" wrap="square" lIns="93552" tIns="46776" rIns="93552" bIns="46776"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1989" name="Rectangle 5"/>
          <p:cNvSpPr>
            <a:spLocks noGrp="1" noChangeArrowheads="1"/>
          </p:cNvSpPr>
          <p:nvPr>
            <p:ph type="sldNum" sz="quarter" idx="3"/>
          </p:nvPr>
        </p:nvSpPr>
        <p:spPr bwMode="auto">
          <a:xfrm>
            <a:off x="3883643" y="9447109"/>
            <a:ext cx="2972724" cy="496961"/>
          </a:xfrm>
          <a:prstGeom prst="rect">
            <a:avLst/>
          </a:prstGeom>
          <a:noFill/>
          <a:ln w="9525">
            <a:noFill/>
            <a:miter lim="800000"/>
            <a:headEnd/>
            <a:tailEnd/>
          </a:ln>
          <a:effectLst/>
        </p:spPr>
        <p:txBody>
          <a:bodyPr vert="horz" wrap="square" lIns="93552" tIns="46776" rIns="93552" bIns="46776"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2262AA47-3DCD-42F2-9CCC-D0649FD607BC}" type="slidenum">
              <a:rPr lang="en-GB" altLang="en-US"/>
              <a:pPr>
                <a:defRPr/>
              </a:pPr>
              <a:t>‹#›</a:t>
            </a:fld>
            <a:endParaRPr lang="en-GB" altLang="en-US"/>
          </a:p>
        </p:txBody>
      </p:sp>
    </p:spTree>
    <p:extLst>
      <p:ext uri="{BB962C8B-B14F-4D97-AF65-F5344CB8AC3E}">
        <p14:creationId xmlns:p14="http://schemas.microsoft.com/office/powerpoint/2010/main" val="41233810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092" cy="498579"/>
          </a:xfrm>
          <a:prstGeom prst="rect">
            <a:avLst/>
          </a:prstGeom>
        </p:spPr>
        <p:txBody>
          <a:bodyPr vert="horz" lIns="93552" tIns="46776" rIns="93552" bIns="46776" rtlCol="0"/>
          <a:lstStyle>
            <a:lvl1pPr algn="l">
              <a:defRPr sz="1200"/>
            </a:lvl1pPr>
          </a:lstStyle>
          <a:p>
            <a:endParaRPr lang="en-GB"/>
          </a:p>
        </p:txBody>
      </p:sp>
      <p:sp>
        <p:nvSpPr>
          <p:cNvPr id="3" name="Date Placeholder 2"/>
          <p:cNvSpPr>
            <a:spLocks noGrp="1"/>
          </p:cNvSpPr>
          <p:nvPr>
            <p:ph type="dt" idx="1"/>
          </p:nvPr>
        </p:nvSpPr>
        <p:spPr>
          <a:xfrm>
            <a:off x="3885275" y="0"/>
            <a:ext cx="2971092" cy="498579"/>
          </a:xfrm>
          <a:prstGeom prst="rect">
            <a:avLst/>
          </a:prstGeom>
        </p:spPr>
        <p:txBody>
          <a:bodyPr vert="horz" lIns="93552" tIns="46776" rIns="93552" bIns="46776" rtlCol="0"/>
          <a:lstStyle>
            <a:lvl1pPr algn="r">
              <a:defRPr sz="1200"/>
            </a:lvl1pPr>
          </a:lstStyle>
          <a:p>
            <a:fld id="{4DE4C06D-0D89-4FE9-858C-6E78EB602B2A}" type="datetimeFigureOut">
              <a:rPr lang="en-GB" smtClean="0"/>
              <a:t>06/02/2022</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3552" tIns="46776" rIns="93552" bIns="46776" rtlCol="0" anchor="ctr"/>
          <a:lstStyle/>
          <a:p>
            <a:endParaRPr lang="en-GB"/>
          </a:p>
        </p:txBody>
      </p:sp>
      <p:sp>
        <p:nvSpPr>
          <p:cNvPr id="5" name="Notes Placeholder 4"/>
          <p:cNvSpPr>
            <a:spLocks noGrp="1"/>
          </p:cNvSpPr>
          <p:nvPr>
            <p:ph type="body" sz="quarter" idx="3"/>
          </p:nvPr>
        </p:nvSpPr>
        <p:spPr>
          <a:xfrm>
            <a:off x="685637" y="4786687"/>
            <a:ext cx="5486727" cy="3915790"/>
          </a:xfrm>
          <a:prstGeom prst="rect">
            <a:avLst/>
          </a:prstGeom>
        </p:spPr>
        <p:txBody>
          <a:bodyPr vert="horz" lIns="93552" tIns="46776" rIns="93552" bIns="4677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7109"/>
            <a:ext cx="2971092" cy="498579"/>
          </a:xfrm>
          <a:prstGeom prst="rect">
            <a:avLst/>
          </a:prstGeom>
        </p:spPr>
        <p:txBody>
          <a:bodyPr vert="horz" lIns="93552" tIns="46776" rIns="93552" bIns="46776" rtlCol="0" anchor="b"/>
          <a:lstStyle>
            <a:lvl1pPr algn="l">
              <a:defRPr sz="1200"/>
            </a:lvl1pPr>
          </a:lstStyle>
          <a:p>
            <a:endParaRPr lang="en-GB"/>
          </a:p>
        </p:txBody>
      </p:sp>
      <p:sp>
        <p:nvSpPr>
          <p:cNvPr id="7" name="Slide Number Placeholder 6"/>
          <p:cNvSpPr>
            <a:spLocks noGrp="1"/>
          </p:cNvSpPr>
          <p:nvPr>
            <p:ph type="sldNum" sz="quarter" idx="5"/>
          </p:nvPr>
        </p:nvSpPr>
        <p:spPr>
          <a:xfrm>
            <a:off x="3885275" y="9447109"/>
            <a:ext cx="2971092" cy="498579"/>
          </a:xfrm>
          <a:prstGeom prst="rect">
            <a:avLst/>
          </a:prstGeom>
        </p:spPr>
        <p:txBody>
          <a:bodyPr vert="horz" lIns="93552" tIns="46776" rIns="93552" bIns="46776" rtlCol="0" anchor="b"/>
          <a:lstStyle>
            <a:lvl1pPr algn="r">
              <a:defRPr sz="1200"/>
            </a:lvl1pPr>
          </a:lstStyle>
          <a:p>
            <a:fld id="{93DD8C81-02D6-45E3-87DE-6632D6EAEE77}" type="slidenum">
              <a:rPr lang="en-GB" smtClean="0"/>
              <a:t>‹#›</a:t>
            </a:fld>
            <a:endParaRPr lang="en-GB"/>
          </a:p>
        </p:txBody>
      </p:sp>
    </p:spTree>
    <p:extLst>
      <p:ext uri="{BB962C8B-B14F-4D97-AF65-F5344CB8AC3E}">
        <p14:creationId xmlns:p14="http://schemas.microsoft.com/office/powerpoint/2010/main" val="1840889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The monarch formally opens each session of Parliament, which begins with the Queen’s Speech (essentially an explanation of the legislation which the government intends to introduce in the forthcoming session of Parliament). The speech is written by the government and not by the Queen herself. The monarch must also provide Royal Assent to all Acts of Parliament. In practice, this is never refused.</a:t>
            </a:r>
            <a:endParaRPr lang="en-GB" dirty="0"/>
          </a:p>
        </p:txBody>
      </p:sp>
      <p:sp>
        <p:nvSpPr>
          <p:cNvPr id="4" name="Slide Number Placeholder 3"/>
          <p:cNvSpPr>
            <a:spLocks noGrp="1"/>
          </p:cNvSpPr>
          <p:nvPr>
            <p:ph type="sldNum" sz="quarter" idx="5"/>
          </p:nvPr>
        </p:nvSpPr>
        <p:spPr/>
        <p:txBody>
          <a:bodyPr/>
          <a:lstStyle/>
          <a:p>
            <a:fld id="{93DD8C81-02D6-45E3-87DE-6632D6EAEE77}" type="slidenum">
              <a:rPr lang="en-GB" smtClean="0"/>
              <a:t>6</a:t>
            </a:fld>
            <a:endParaRPr lang="en-GB"/>
          </a:p>
        </p:txBody>
      </p:sp>
    </p:spTree>
    <p:extLst>
      <p:ext uri="{BB962C8B-B14F-4D97-AF65-F5344CB8AC3E}">
        <p14:creationId xmlns:p14="http://schemas.microsoft.com/office/powerpoint/2010/main" val="672662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House of Lords has a number of functions, some of which mirror those of the House of Commons.</a:t>
            </a:r>
          </a:p>
          <a:p>
            <a:pPr algn="just"/>
            <a:r>
              <a:rPr lang="en-GB" b="0" i="0" dirty="0">
                <a:solidFill>
                  <a:srgbClr val="000000"/>
                </a:solidFill>
                <a:effectLst/>
                <a:latin typeface="Times New Roman" panose="02020603050405020304" pitchFamily="18" charset="0"/>
              </a:rPr>
              <a:t>Like the House of Commons, the House of Lords has a legislative function and participates in approving Bills (draft Acts of Parliament). There is more time in the Lords and, in general, a calmer, less adversarial atmosphere. Bills may be considered first by either the House of Commons or the House of Lords, though, by convention, the House of Lords will normally initiate only non-controversial legislation, and more controversial Bills will be introduced in the Commons. This helps to spread the workload, and the House of Lords is better suited for detailed, technical revision.</a:t>
            </a:r>
          </a:p>
          <a:p>
            <a:pPr algn="just"/>
            <a:r>
              <a:rPr lang="en-GB" b="0" i="0" dirty="0">
                <a:solidFill>
                  <a:srgbClr val="000000"/>
                </a:solidFill>
                <a:effectLst/>
                <a:latin typeface="Times New Roman" panose="02020603050405020304" pitchFamily="18" charset="0"/>
              </a:rPr>
              <a:t>The House of Lords also scrutinises the executive. As part of the general parliamentary process, the House of Lords can debate the workings of the government and raise matters with government spokesmen in the Lords. The Lords is sometimes able to act as a restraining force on the government. The most important roles in government, such as Prime Minister and Chancellor of the Exchequer (Finance Minister) are, by convention, always held by MPs in the House of Commons. However, some ministers are members of the House of Lords, such as Lord Mandelson in the last Labour Government, and can still have a great influence on government policy.</a:t>
            </a:r>
          </a:p>
          <a:p>
            <a:pPr algn="just"/>
            <a:r>
              <a:rPr lang="en-GB" b="0" i="0" dirty="0">
                <a:solidFill>
                  <a:srgbClr val="000000"/>
                </a:solidFill>
                <a:effectLst/>
                <a:latin typeface="Times New Roman" panose="02020603050405020304" pitchFamily="18" charset="0"/>
              </a:rPr>
              <a:t>The House of Lords has approximately 800 members who are commonly referred to as “peers”. Unlike MPs in the House of Commons, peers are not elected. There are three groups of peers.</a:t>
            </a:r>
          </a:p>
          <a:p>
            <a:pPr algn="just"/>
            <a:r>
              <a:rPr lang="en-GB" b="0" i="0" dirty="0">
                <a:solidFill>
                  <a:srgbClr val="000000"/>
                </a:solidFill>
                <a:effectLst/>
                <a:latin typeface="Times New Roman" panose="02020603050405020304" pitchFamily="18" charset="0"/>
              </a:rPr>
              <a:t>The majority of peers are appointed for life and are known as “life peers”. They are appointed formally by the Queen on the recommendation of the Prime Minister or the other party leaders. Some are appointed by the independent House of Lords Appointments Commission.</a:t>
            </a:r>
          </a:p>
          <a:p>
            <a:pPr algn="just"/>
            <a:r>
              <a:rPr lang="en-GB" b="0" i="0" dirty="0">
                <a:solidFill>
                  <a:srgbClr val="000000"/>
                </a:solidFill>
                <a:effectLst/>
                <a:latin typeface="Times New Roman" panose="02020603050405020304" pitchFamily="18" charset="0"/>
              </a:rPr>
              <a:t>There are also 92 “hereditary peers” who have inherited their aristocratic titles such as “Earl” or “Baron” from their fathers. Prior to the </a:t>
            </a:r>
            <a:r>
              <a:rPr lang="en-GB" b="1" i="0" dirty="0">
                <a:solidFill>
                  <a:srgbClr val="000000"/>
                </a:solidFill>
                <a:effectLst/>
                <a:latin typeface="Times New Roman" panose="02020603050405020304" pitchFamily="18" charset="0"/>
              </a:rPr>
              <a:t>House of Lords Act 1999 (HLA 1999)</a:t>
            </a:r>
            <a:r>
              <a:rPr lang="en-GB" b="0" i="0" dirty="0">
                <a:solidFill>
                  <a:srgbClr val="000000"/>
                </a:solidFill>
                <a:effectLst/>
                <a:latin typeface="Times New Roman" panose="02020603050405020304" pitchFamily="18" charset="0"/>
              </a:rPr>
              <a:t> approximately 700 peers were entitled to sit in the House of Lords on the basis of inherited titles. The </a:t>
            </a:r>
            <a:r>
              <a:rPr lang="en-GB" b="1" i="0" dirty="0">
                <a:solidFill>
                  <a:srgbClr val="000000"/>
                </a:solidFill>
                <a:effectLst/>
                <a:latin typeface="Times New Roman" panose="02020603050405020304" pitchFamily="18" charset="0"/>
              </a:rPr>
              <a:t>HLA</a:t>
            </a:r>
            <a:r>
              <a:rPr lang="en-GB" b="0" i="0" dirty="0">
                <a:solidFill>
                  <a:srgbClr val="000000"/>
                </a:solidFill>
                <a:effectLst/>
                <a:latin typeface="Times New Roman" panose="02020603050405020304" pitchFamily="18" charset="0"/>
              </a:rPr>
              <a:t> removed the majority of hereditary peers from the House.</a:t>
            </a:r>
          </a:p>
          <a:p>
            <a:pPr algn="just"/>
            <a:r>
              <a:rPr lang="en-GB" b="0" i="0" dirty="0">
                <a:solidFill>
                  <a:srgbClr val="000000"/>
                </a:solidFill>
                <a:effectLst/>
                <a:latin typeface="Times New Roman" panose="02020603050405020304" pitchFamily="18" charset="0"/>
              </a:rPr>
              <a:t>Finally, there are 26 “Lords Spiritual”. The Lords Spiritual include the Archbishops of Canterbury and York; the Bishops of London, Durham and Winchester; and the 21 longest-serving bishops of the Church of England. The </a:t>
            </a:r>
            <a:r>
              <a:rPr lang="en-GB" b="1" i="0" dirty="0">
                <a:solidFill>
                  <a:srgbClr val="000000"/>
                </a:solidFill>
                <a:effectLst/>
                <a:latin typeface="Times New Roman" panose="02020603050405020304" pitchFamily="18" charset="0"/>
              </a:rPr>
              <a:t>Lords Spiritual (Women) Act 2015</a:t>
            </a:r>
            <a:r>
              <a:rPr lang="en-GB" b="0" i="0" dirty="0">
                <a:solidFill>
                  <a:srgbClr val="000000"/>
                </a:solidFill>
                <a:effectLst/>
                <a:latin typeface="Times New Roman" panose="02020603050405020304" pitchFamily="18" charset="0"/>
              </a:rPr>
              <a:t> now permits women bishops in the House of Lords.</a:t>
            </a:r>
          </a:p>
          <a:p>
            <a:pPr algn="just"/>
            <a:r>
              <a:rPr lang="en-GB" b="0" i="0" dirty="0">
                <a:solidFill>
                  <a:srgbClr val="000000"/>
                </a:solidFill>
                <a:effectLst/>
                <a:latin typeface="Times New Roman" panose="02020603050405020304" pitchFamily="18" charset="0"/>
              </a:rPr>
              <a:t>The majority of members of the House of Lords belong to the Conservative, Labour and Liberal Democrat parties. A smaller number belong to minor parties. Note that the Scottish National Party, now the third-­largest party in the House of Commons, refuses to nominate any members to the House of Lords because its members are not fully elected. Unlike the House of Commons, there is a significant minority of members who are not aligned with any political party and who are known as “crossbenchers”. Generally, members of the House of Lords have been more willing to vote against their own party’s wishes – not having to worry about re-election gives them a greater freedom to think for themselves.</a:t>
            </a:r>
          </a:p>
          <a:p>
            <a:endParaRPr lang="en-GB" dirty="0"/>
          </a:p>
        </p:txBody>
      </p:sp>
      <p:sp>
        <p:nvSpPr>
          <p:cNvPr id="4" name="Slide Number Placeholder 3"/>
          <p:cNvSpPr>
            <a:spLocks noGrp="1"/>
          </p:cNvSpPr>
          <p:nvPr>
            <p:ph type="sldNum" sz="quarter" idx="5"/>
          </p:nvPr>
        </p:nvSpPr>
        <p:spPr/>
        <p:txBody>
          <a:bodyPr/>
          <a:lstStyle/>
          <a:p>
            <a:fld id="{93DD8C81-02D6-45E3-87DE-6632D6EAEE77}" type="slidenum">
              <a:rPr lang="en-GB" smtClean="0"/>
              <a:t>9</a:t>
            </a:fld>
            <a:endParaRPr lang="en-GB"/>
          </a:p>
        </p:txBody>
      </p:sp>
    </p:spTree>
    <p:extLst>
      <p:ext uri="{BB962C8B-B14F-4D97-AF65-F5344CB8AC3E}">
        <p14:creationId xmlns:p14="http://schemas.microsoft.com/office/powerpoint/2010/main" val="1513997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7938" y="-7938"/>
            <a:ext cx="9169401"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endParaRPr lang="en-GB"/>
          </a:p>
        </p:txBody>
      </p:sp>
      <p:sp>
        <p:nvSpPr>
          <p:cNvPr id="16" name="Footer Placeholder 4"/>
          <p:cNvSpPr>
            <a:spLocks noGrp="1"/>
          </p:cNvSpPr>
          <p:nvPr>
            <p:ph type="ftr" sz="quarter" idx="11"/>
          </p:nvPr>
        </p:nvSpPr>
        <p:spPr/>
        <p:txBody>
          <a:bodyPr/>
          <a:lstStyle>
            <a:lvl1pPr>
              <a:defRPr/>
            </a:lvl1pPr>
          </a:lstStyle>
          <a:p>
            <a:pPr>
              <a:defRPr/>
            </a:pPr>
            <a:endParaRPr lang="en-GB"/>
          </a:p>
        </p:txBody>
      </p:sp>
      <p:sp>
        <p:nvSpPr>
          <p:cNvPr id="17" name="Slide Number Placeholder 5"/>
          <p:cNvSpPr>
            <a:spLocks noGrp="1"/>
          </p:cNvSpPr>
          <p:nvPr>
            <p:ph type="sldNum" sz="quarter" idx="12"/>
          </p:nvPr>
        </p:nvSpPr>
        <p:spPr/>
        <p:txBody>
          <a:bodyPr/>
          <a:lstStyle>
            <a:lvl1pPr>
              <a:defRPr/>
            </a:lvl1pPr>
          </a:lstStyle>
          <a:p>
            <a:pPr>
              <a:defRPr/>
            </a:pPr>
            <a:fld id="{4582BAED-4C5E-4A28-BB11-06FA1A0FCD32}" type="slidenum">
              <a:rPr lang="en-GB" altLang="en-US"/>
              <a:pPr>
                <a:defRPr/>
              </a:pPr>
              <a:t>‹#›</a:t>
            </a:fld>
            <a:endParaRPr lang="en-GB" altLang="en-US"/>
          </a:p>
        </p:txBody>
      </p:sp>
    </p:spTree>
    <p:extLst>
      <p:ext uri="{BB962C8B-B14F-4D97-AF65-F5344CB8AC3E}">
        <p14:creationId xmlns:p14="http://schemas.microsoft.com/office/powerpoint/2010/main" val="2412710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E7D3B45-8E39-4AB1-B475-F0FDFDE77D0E}" type="slidenum">
              <a:rPr lang="en-GB" altLang="en-US"/>
              <a:pPr>
                <a:defRPr/>
              </a:pPr>
              <a:t>‹#›</a:t>
            </a:fld>
            <a:endParaRPr lang="en-GB" altLang="en-US"/>
          </a:p>
        </p:txBody>
      </p:sp>
    </p:spTree>
    <p:extLst>
      <p:ext uri="{BB962C8B-B14F-4D97-AF65-F5344CB8AC3E}">
        <p14:creationId xmlns:p14="http://schemas.microsoft.com/office/powerpoint/2010/main" val="178605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DAA762E-2047-4BB9-BAFF-710E7A0EB786}" type="slidenum">
              <a:rPr lang="en-GB" altLang="en-US"/>
              <a:pPr>
                <a:defRPr/>
              </a:pPr>
              <a:t>‹#›</a:t>
            </a:fld>
            <a:endParaRPr lang="en-GB" altLang="en-US"/>
          </a:p>
        </p:txBody>
      </p:sp>
    </p:spTree>
    <p:extLst>
      <p:ext uri="{BB962C8B-B14F-4D97-AF65-F5344CB8AC3E}">
        <p14:creationId xmlns:p14="http://schemas.microsoft.com/office/powerpoint/2010/main" val="4071545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BD4D8A9-238E-45BF-AAB3-99D94B2523D6}" type="slidenum">
              <a:rPr lang="en-GB" altLang="en-US"/>
              <a:pPr>
                <a:defRPr/>
              </a:pPr>
              <a:t>‹#›</a:t>
            </a:fld>
            <a:endParaRPr lang="en-GB" altLang="en-US"/>
          </a:p>
        </p:txBody>
      </p:sp>
    </p:spTree>
    <p:extLst>
      <p:ext uri="{BB962C8B-B14F-4D97-AF65-F5344CB8AC3E}">
        <p14:creationId xmlns:p14="http://schemas.microsoft.com/office/powerpoint/2010/main" val="4186997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CA32A2AF-1A63-4B8E-AB22-AA55EF4F7BB1}" type="slidenum">
              <a:rPr lang="en-GB" altLang="en-US"/>
              <a:pPr>
                <a:defRPr/>
              </a:pPr>
              <a:t>‹#›</a:t>
            </a:fld>
            <a:endParaRPr lang="en-GB" altLang="en-US"/>
          </a:p>
        </p:txBody>
      </p:sp>
    </p:spTree>
    <p:extLst>
      <p:ext uri="{BB962C8B-B14F-4D97-AF65-F5344CB8AC3E}">
        <p14:creationId xmlns:p14="http://schemas.microsoft.com/office/powerpoint/2010/main" val="668697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9CB8848-F0B0-4EBA-B7EC-BD9C4FFFC770}" type="slidenum">
              <a:rPr lang="en-GB" altLang="en-US"/>
              <a:pPr>
                <a:defRPr/>
              </a:pPr>
              <a:t>‹#›</a:t>
            </a:fld>
            <a:endParaRPr lang="en-GB" altLang="en-US"/>
          </a:p>
        </p:txBody>
      </p:sp>
    </p:spTree>
    <p:extLst>
      <p:ext uri="{BB962C8B-B14F-4D97-AF65-F5344CB8AC3E}">
        <p14:creationId xmlns:p14="http://schemas.microsoft.com/office/powerpoint/2010/main" val="1218036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83A8CACF-C7AE-4BDD-8707-62EC2035E95F}" type="slidenum">
              <a:rPr lang="en-GB" altLang="en-US"/>
              <a:pPr>
                <a:defRPr/>
              </a:pPr>
              <a:t>‹#›</a:t>
            </a:fld>
            <a:endParaRPr lang="en-GB" altLang="en-US"/>
          </a:p>
        </p:txBody>
      </p:sp>
    </p:spTree>
    <p:extLst>
      <p:ext uri="{BB962C8B-B14F-4D97-AF65-F5344CB8AC3E}">
        <p14:creationId xmlns:p14="http://schemas.microsoft.com/office/powerpoint/2010/main" val="3901335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BB72246A-6BBF-40CB-B162-DDB567268721}" type="slidenum">
              <a:rPr lang="en-GB" altLang="en-US"/>
              <a:pPr>
                <a:defRPr/>
              </a:pPr>
              <a:t>‹#›</a:t>
            </a:fld>
            <a:endParaRPr lang="en-GB" altLang="en-US"/>
          </a:p>
        </p:txBody>
      </p:sp>
    </p:spTree>
    <p:extLst>
      <p:ext uri="{BB962C8B-B14F-4D97-AF65-F5344CB8AC3E}">
        <p14:creationId xmlns:p14="http://schemas.microsoft.com/office/powerpoint/2010/main" val="1185881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715E6B8-24A2-4BF0-9736-0B9D070D6804}" type="slidenum">
              <a:rPr lang="en-GB" altLang="en-US"/>
              <a:pPr>
                <a:defRPr/>
              </a:pPr>
              <a:t>‹#›</a:t>
            </a:fld>
            <a:endParaRPr lang="en-GB" altLang="en-US"/>
          </a:p>
        </p:txBody>
      </p:sp>
    </p:spTree>
    <p:extLst>
      <p:ext uri="{BB962C8B-B14F-4D97-AF65-F5344CB8AC3E}">
        <p14:creationId xmlns:p14="http://schemas.microsoft.com/office/powerpoint/2010/main" val="535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04ED83-5842-4577-97A0-19E24AC7E8ED}" type="slidenum">
              <a:rPr lang="en-GB" altLang="en-US"/>
              <a:pPr>
                <a:defRPr/>
              </a:pPr>
              <a:t>‹#›</a:t>
            </a:fld>
            <a:endParaRPr lang="en-GB" altLang="en-US"/>
          </a:p>
        </p:txBody>
      </p:sp>
    </p:spTree>
    <p:extLst>
      <p:ext uri="{BB962C8B-B14F-4D97-AF65-F5344CB8AC3E}">
        <p14:creationId xmlns:p14="http://schemas.microsoft.com/office/powerpoint/2010/main" val="72794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BC16F922-A2AF-4DDE-A5C3-C179D59337C5}" type="slidenum">
              <a:rPr lang="en-GB" altLang="en-US"/>
              <a:pPr>
                <a:defRPr/>
              </a:pPr>
              <a:t>‹#›</a:t>
            </a:fld>
            <a:endParaRPr lang="en-GB" altLang="en-US"/>
          </a:p>
        </p:txBody>
      </p:sp>
    </p:spTree>
    <p:extLst>
      <p:ext uri="{BB962C8B-B14F-4D97-AF65-F5344CB8AC3E}">
        <p14:creationId xmlns:p14="http://schemas.microsoft.com/office/powerpoint/2010/main" val="361630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71FB302-DCFA-47C8-9286-BF755C7F5B4C}" type="slidenum">
              <a:rPr lang="en-GB" altLang="en-US"/>
              <a:pPr>
                <a:defRPr/>
              </a:pPr>
              <a:t>‹#›</a:t>
            </a:fld>
            <a:endParaRPr lang="en-GB" altLang="en-US"/>
          </a:p>
        </p:txBody>
      </p:sp>
    </p:spTree>
    <p:extLst>
      <p:ext uri="{BB962C8B-B14F-4D97-AF65-F5344CB8AC3E}">
        <p14:creationId xmlns:p14="http://schemas.microsoft.com/office/powerpoint/2010/main" val="278478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A2FB7B5F-CE35-4EA6-A2F9-F9C758EAF021}" type="slidenum">
              <a:rPr lang="en-GB" altLang="en-US"/>
              <a:pPr>
                <a:defRPr/>
              </a:pPr>
              <a:t>‹#›</a:t>
            </a:fld>
            <a:endParaRPr lang="en-GB" altLang="en-US"/>
          </a:p>
        </p:txBody>
      </p:sp>
    </p:spTree>
    <p:extLst>
      <p:ext uri="{BB962C8B-B14F-4D97-AF65-F5344CB8AC3E}">
        <p14:creationId xmlns:p14="http://schemas.microsoft.com/office/powerpoint/2010/main" val="4151064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GB"/>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99373487-217F-4338-BE5B-BB6056D82770}" type="slidenum">
              <a:rPr lang="en-GB" altLang="en-US"/>
              <a:pPr>
                <a:defRPr/>
              </a:pPr>
              <a:t>‹#›</a:t>
            </a:fld>
            <a:endParaRPr lang="en-GB" altLang="en-US"/>
          </a:p>
        </p:txBody>
      </p:sp>
    </p:spTree>
    <p:extLst>
      <p:ext uri="{BB962C8B-B14F-4D97-AF65-F5344CB8AC3E}">
        <p14:creationId xmlns:p14="http://schemas.microsoft.com/office/powerpoint/2010/main" val="3700865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463D8A6-31A2-4918-94B7-79F98F10718C}" type="slidenum">
              <a:rPr lang="en-GB" altLang="en-US"/>
              <a:pPr>
                <a:defRPr/>
              </a:pPr>
              <a:t>‹#›</a:t>
            </a:fld>
            <a:endParaRPr lang="en-GB" altLang="en-US"/>
          </a:p>
        </p:txBody>
      </p:sp>
    </p:spTree>
    <p:extLst>
      <p:ext uri="{BB962C8B-B14F-4D97-AF65-F5344CB8AC3E}">
        <p14:creationId xmlns:p14="http://schemas.microsoft.com/office/powerpoint/2010/main" val="2354499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22F8184-D2BB-4271-817A-6F74C7BD1B72}" type="slidenum">
              <a:rPr lang="en-GB" altLang="en-US"/>
              <a:pPr>
                <a:defRPr/>
              </a:pPr>
              <a:t>‹#›</a:t>
            </a:fld>
            <a:endParaRPr lang="en-GB" altLang="en-US"/>
          </a:p>
        </p:txBody>
      </p:sp>
    </p:spTree>
    <p:extLst>
      <p:ext uri="{BB962C8B-B14F-4D97-AF65-F5344CB8AC3E}">
        <p14:creationId xmlns:p14="http://schemas.microsoft.com/office/powerpoint/2010/main" val="123624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23862EC2-F1F5-4CC5-B825-3C635A7AF0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22"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23" r:id="rId11"/>
    <p:sldLayoutId id="2147483918" r:id="rId12"/>
    <p:sldLayoutId id="2147483924" r:id="rId13"/>
    <p:sldLayoutId id="2147483919" r:id="rId14"/>
    <p:sldLayoutId id="2147483920" r:id="rId15"/>
    <p:sldLayoutId id="2147483921" r:id="rId16"/>
  </p:sldLayoutIdLst>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hyperlink" Target="https://www2.assemblee-nationale.fr/langues/welcome-to-the-english-website-of-the-french-national-assembly#prettyPhoto[iframes]/0/" TargetMode="External"/><Relationship Id="rId5" Type="http://schemas.openxmlformats.org/officeDocument/2006/relationships/hyperlink" Target="https://learning.parliament.uk/en/resources/360-tour/" TargetMode="Externa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hyperlink" Target="https://www.youtube.com/watch?v=_sLZBWcPklk" TargetMode="External"/><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1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ags" Target="../tags/tag16.xml"/><Relationship Id="rId6" Type="http://schemas.openxmlformats.org/officeDocument/2006/relationships/image" Target="../media/image2.png"/><Relationship Id="rId5" Type="http://schemas.openxmlformats.org/officeDocument/2006/relationships/hyperlink" Target="http://services.parliament.uk/bills/" TargetMode="Externa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7.xml"/><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audio" Target="../media/media18.m4a"/><Relationship Id="rId7" Type="http://schemas.openxmlformats.org/officeDocument/2006/relationships/diagramQuickStyle" Target="../diagrams/quickStyle1.xml"/><Relationship Id="rId2" Type="http://schemas.microsoft.com/office/2007/relationships/media" Target="../media/media18.m4a"/><Relationship Id="rId1" Type="http://schemas.openxmlformats.org/officeDocument/2006/relationships/tags" Target="../tags/tag18.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1.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audio" Target="../media/media19.m4a"/><Relationship Id="rId7" Type="http://schemas.openxmlformats.org/officeDocument/2006/relationships/diagramQuickStyle" Target="../diagrams/quickStyle2.xml"/><Relationship Id="rId2" Type="http://schemas.microsoft.com/office/2007/relationships/media" Target="../media/media19.m4a"/><Relationship Id="rId1" Type="http://schemas.openxmlformats.org/officeDocument/2006/relationships/tags" Target="../tags/tag19.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2.xml"/></Relationships>
</file>

<file path=ppt/slides/_rels/slide20.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2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audio" Target="../media/media21.m4a"/><Relationship Id="rId2" Type="http://schemas.microsoft.com/office/2007/relationships/media" Target="../media/media21.m4a"/><Relationship Id="rId1" Type="http://schemas.openxmlformats.org/officeDocument/2006/relationships/tags" Target="../tags/tag2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2" Type="http://schemas.microsoft.com/office/2007/relationships/media" Target="../media/media22.m4a"/><Relationship Id="rId1" Type="http://schemas.openxmlformats.org/officeDocument/2006/relationships/tags" Target="../tags/tag2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audio" Target="../media/media23.m4a"/><Relationship Id="rId2" Type="http://schemas.microsoft.com/office/2007/relationships/media" Target="../media/media23.m4a"/><Relationship Id="rId1" Type="http://schemas.openxmlformats.org/officeDocument/2006/relationships/tags" Target="../tags/tag2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audio" Target="../media/media24.m4a"/><Relationship Id="rId2" Type="http://schemas.microsoft.com/office/2007/relationships/media" Target="../media/media24.m4a"/><Relationship Id="rId1" Type="http://schemas.openxmlformats.org/officeDocument/2006/relationships/tags" Target="../tags/tag2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audio" Target="../media/media25.m4a"/><Relationship Id="rId2" Type="http://schemas.microsoft.com/office/2007/relationships/media" Target="../media/media25.m4a"/><Relationship Id="rId1" Type="http://schemas.openxmlformats.org/officeDocument/2006/relationships/tags" Target="../tags/tag2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audio" Target="../media/media26.m4a"/><Relationship Id="rId7" Type="http://schemas.openxmlformats.org/officeDocument/2006/relationships/image" Target="../media/image2.png"/><Relationship Id="rId2" Type="http://schemas.microsoft.com/office/2007/relationships/media" Target="../media/media26.m4a"/><Relationship Id="rId1" Type="http://schemas.openxmlformats.org/officeDocument/2006/relationships/tags" Target="../tags/tag26.xml"/><Relationship Id="rId6" Type="http://schemas.openxmlformats.org/officeDocument/2006/relationships/hyperlink" Target="https://www.parliament.uk/business/publications/commons/" TargetMode="External"/><Relationship Id="rId5" Type="http://schemas.openxmlformats.org/officeDocument/2006/relationships/hyperlink" Target="http://www.publications.parliament.uk/pa/pabills.htm" TargetMode="External"/><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audio" Target="../media/media27.m4a"/><Relationship Id="rId7" Type="http://schemas.openxmlformats.org/officeDocument/2006/relationships/diagramLayout" Target="../diagrams/layout3.xml"/><Relationship Id="rId2" Type="http://schemas.microsoft.com/office/2007/relationships/media" Target="../media/media27.m4a"/><Relationship Id="rId1" Type="http://schemas.openxmlformats.org/officeDocument/2006/relationships/tags" Target="../tags/tag27.xml"/><Relationship Id="rId6" Type="http://schemas.openxmlformats.org/officeDocument/2006/relationships/diagramData" Target="../diagrams/data3.xml"/><Relationship Id="rId11" Type="http://schemas.openxmlformats.org/officeDocument/2006/relationships/image" Target="../media/image2.png"/><Relationship Id="rId5" Type="http://schemas.openxmlformats.org/officeDocument/2006/relationships/hyperlink" Target="https://members.parliament.uk/members/Commons" TargetMode="External"/><Relationship Id="rId10" Type="http://schemas.microsoft.com/office/2007/relationships/diagramDrawing" Target="../diagrams/drawing3.xml"/><Relationship Id="rId4" Type="http://schemas.openxmlformats.org/officeDocument/2006/relationships/slideLayout" Target="../slideLayouts/slideLayout2.xml"/><Relationship Id="rId9" Type="http://schemas.openxmlformats.org/officeDocument/2006/relationships/diagramColors" Target="../diagrams/colors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8" name="Picture 6147">
            <a:extLst>
              <a:ext uri="{FF2B5EF4-FFF2-40B4-BE49-F238E27FC236}">
                <a16:creationId xmlns:a16="http://schemas.microsoft.com/office/drawing/2014/main" id="{6649D6D1-836C-46EC-A2B7-6E32E92A8516}"/>
              </a:ext>
            </a:extLst>
          </p:cNvPr>
          <p:cNvPicPr>
            <a:picLocks noChangeAspect="1"/>
          </p:cNvPicPr>
          <p:nvPr/>
        </p:nvPicPr>
        <p:blipFill rotWithShape="1">
          <a:blip r:embed="rId5"/>
          <a:srcRect l="19091" t="631" b="8460"/>
          <a:stretch/>
        </p:blipFill>
        <p:spPr>
          <a:xfrm>
            <a:off x="20" y="10"/>
            <a:ext cx="9143980" cy="6857990"/>
          </a:xfrm>
          <a:prstGeom prst="rect">
            <a:avLst/>
          </a:prstGeom>
        </p:spPr>
      </p:pic>
      <p:sp>
        <p:nvSpPr>
          <p:cNvPr id="6150" name="Isosceles Triangle 136">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51" name="Parallelogram 138">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3405" y="0"/>
            <a:ext cx="54864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152" name="Straight Connector 140">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28259" y="0"/>
            <a:ext cx="9144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153" name="Straight Connector 142">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154"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55"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56" name="Isosceles Triangle 148">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46" name="Rectangle 2"/>
          <p:cNvSpPr>
            <a:spLocks noGrp="1" noChangeArrowheads="1"/>
          </p:cNvSpPr>
          <p:nvPr>
            <p:ph type="ctrTitle"/>
          </p:nvPr>
        </p:nvSpPr>
        <p:spPr>
          <a:xfrm>
            <a:off x="3528150" y="1678665"/>
            <a:ext cx="3427352" cy="2369131"/>
          </a:xfrm>
        </p:spPr>
        <p:txBody>
          <a:bodyPr>
            <a:normAutofit/>
          </a:bodyPr>
          <a:lstStyle/>
          <a:p>
            <a:r>
              <a:rPr lang="en-GB" altLang="en-US"/>
              <a:t>Legal Process</a:t>
            </a:r>
            <a:endParaRPr lang="en-US" altLang="en-US"/>
          </a:p>
        </p:txBody>
      </p:sp>
      <p:sp>
        <p:nvSpPr>
          <p:cNvPr id="5123" name="Rectangle 3"/>
          <p:cNvSpPr>
            <a:spLocks noGrp="1" noChangeArrowheads="1"/>
          </p:cNvSpPr>
          <p:nvPr>
            <p:ph type="subTitle" idx="1"/>
          </p:nvPr>
        </p:nvSpPr>
        <p:spPr>
          <a:xfrm>
            <a:off x="3525723" y="4050832"/>
            <a:ext cx="3429777" cy="1096899"/>
          </a:xfrm>
        </p:spPr>
        <p:txBody>
          <a:bodyPr>
            <a:normAutofit/>
          </a:bodyPr>
          <a:lstStyle/>
          <a:p>
            <a:endParaRPr lang="en-GB" altLang="en-US" sz="1700">
              <a:solidFill>
                <a:schemeClr val="bg1"/>
              </a:solidFill>
            </a:endParaRPr>
          </a:p>
          <a:p>
            <a:r>
              <a:rPr lang="en-GB" altLang="en-US" sz="1700">
                <a:solidFill>
                  <a:schemeClr val="bg1"/>
                </a:solidFill>
              </a:rPr>
              <a:t>The Law Makers  - Sources of Law in the English Legal System</a:t>
            </a:r>
            <a:endParaRPr lang="en-US" altLang="en-US" sz="1700">
              <a:solidFill>
                <a:schemeClr val="bg1"/>
              </a:solidFill>
            </a:endParaRPr>
          </a:p>
        </p:txBody>
      </p:sp>
      <p:sp>
        <p:nvSpPr>
          <p:cNvPr id="6157"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58"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5"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7" name="Isosceles Triangle 156">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2" name="Audio 1">
            <a:hlinkClick r:id="" action="ppaction://media"/>
            <a:extLst>
              <a:ext uri="{FF2B5EF4-FFF2-40B4-BE49-F238E27FC236}">
                <a16:creationId xmlns:a16="http://schemas.microsoft.com/office/drawing/2014/main" id="{649F10BA-0186-4D84-B4A6-11564D95BE1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19561"/>
    </mc:Choice>
    <mc:Fallback>
      <p:transition advTm="19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4" name="Rectangle 73">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65032" y="0"/>
            <a:ext cx="9144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99781" y="3681413"/>
            <a:ext cx="3572669"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93473" y="-8467"/>
            <a:ext cx="2255512"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9947"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6616" y="3048000"/>
            <a:ext cx="2444750"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8241"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Isosceles Triangle 87">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6115" y="3589867"/>
            <a:ext cx="1362870"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170" name="Rectangle 2"/>
          <p:cNvSpPr>
            <a:spLocks noGrp="1" noChangeArrowheads="1"/>
          </p:cNvSpPr>
          <p:nvPr>
            <p:ph type="title"/>
          </p:nvPr>
        </p:nvSpPr>
        <p:spPr>
          <a:xfrm>
            <a:off x="508000" y="609600"/>
            <a:ext cx="2882531" cy="5175624"/>
          </a:xfrm>
        </p:spPr>
        <p:txBody>
          <a:bodyPr anchor="ctr">
            <a:normAutofit/>
          </a:bodyPr>
          <a:lstStyle/>
          <a:p>
            <a:pPr eaLnBrk="1" hangingPunct="1"/>
            <a:r>
              <a:rPr lang="en-GB" altLang="en-US" dirty="0">
                <a:solidFill>
                  <a:schemeClr val="tx1">
                    <a:lumMod val="85000"/>
                    <a:lumOff val="15000"/>
                  </a:schemeClr>
                </a:solidFill>
              </a:rPr>
              <a:t>Aims and Outcomes of the Lecture</a:t>
            </a:r>
            <a:endParaRPr lang="en-US" altLang="en-US" dirty="0">
              <a:solidFill>
                <a:schemeClr val="tx1">
                  <a:lumMod val="85000"/>
                  <a:lumOff val="15000"/>
                </a:schemeClr>
              </a:solidFill>
            </a:endParaRPr>
          </a:p>
        </p:txBody>
      </p:sp>
      <p:sp>
        <p:nvSpPr>
          <p:cNvPr id="90" name="Freeform: Shape 89">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1615" y="-8467"/>
            <a:ext cx="5332385"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71" name="Rectangle 3"/>
          <p:cNvSpPr>
            <a:spLocks noGrp="1" noChangeArrowheads="1"/>
          </p:cNvSpPr>
          <p:nvPr>
            <p:ph idx="1"/>
          </p:nvPr>
        </p:nvSpPr>
        <p:spPr>
          <a:xfrm>
            <a:off x="4587063" y="609601"/>
            <a:ext cx="4133472" cy="5175624"/>
          </a:xfrm>
        </p:spPr>
        <p:txBody>
          <a:bodyPr anchor="ctr">
            <a:normAutofit fontScale="92500" lnSpcReduction="10000"/>
          </a:bodyPr>
          <a:lstStyle/>
          <a:p>
            <a:pPr eaLnBrk="1" hangingPunct="1">
              <a:buFont typeface="Wingdings" panose="05000000000000000000" pitchFamily="2" charset="2"/>
              <a:buNone/>
            </a:pPr>
            <a:endParaRPr lang="en-GB" altLang="en-US" dirty="0">
              <a:solidFill>
                <a:srgbClr val="FFFFFF"/>
              </a:solidFill>
            </a:endParaRPr>
          </a:p>
          <a:p>
            <a:pPr eaLnBrk="1" hangingPunct="1">
              <a:buFont typeface="Wingdings" panose="05000000000000000000" pitchFamily="2" charset="2"/>
              <a:buNone/>
            </a:pPr>
            <a:endParaRPr lang="en-GB" altLang="en-US" dirty="0">
              <a:solidFill>
                <a:srgbClr val="FFFFFF"/>
              </a:solidFill>
            </a:endParaRP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Explain the functions, composition, elections and procedures of the House of Commons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Describe the functions, composition and membership of the House of Lords, including criticisms of its unelected status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Describe the relationship between the House of Commons and the House of Lords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Describe how Acts of Parliament are approved in the House of Commons and the House of Lords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Understand the structure of an Act of Parliament</a:t>
            </a:r>
          </a:p>
          <a:p>
            <a:pPr eaLnBrk="1" hangingPunct="1">
              <a:buFont typeface="Wingdings" panose="05000000000000000000" pitchFamily="2" charset="2"/>
              <a:buNone/>
            </a:pPr>
            <a:endParaRPr lang="en-US" altLang="en-US" dirty="0">
              <a:solidFill>
                <a:srgbClr val="FFFFFF"/>
              </a:solidFill>
            </a:endParaRPr>
          </a:p>
        </p:txBody>
      </p:sp>
      <p:pic>
        <p:nvPicPr>
          <p:cNvPr id="2" name="Audio 1">
            <a:hlinkClick r:id="" action="ppaction://media"/>
            <a:extLst>
              <a:ext uri="{FF2B5EF4-FFF2-40B4-BE49-F238E27FC236}">
                <a16:creationId xmlns:a16="http://schemas.microsoft.com/office/drawing/2014/main" id="{C1BEDEA2-2D2B-48D2-AFEB-3523B89DD37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0" advTm="29104"/>
    </mc:Choice>
    <mc:Fallback>
      <p:transition advTm="29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739476" y="4553712"/>
            <a:ext cx="6216024" cy="1096316"/>
          </a:xfrm>
        </p:spPr>
        <p:txBody>
          <a:bodyPr vert="horz" lIns="91440" tIns="45720" rIns="91440" bIns="45720" rtlCol="0" anchor="b">
            <a:normAutofit/>
          </a:bodyPr>
          <a:lstStyle/>
          <a:p>
            <a:pPr algn="ctr" eaLnBrk="1" hangingPunct="1">
              <a:lnSpc>
                <a:spcPct val="90000"/>
              </a:lnSpc>
            </a:pPr>
            <a:r>
              <a:rPr lang="en-US" altLang="en-US" b="1" kern="1200">
                <a:solidFill>
                  <a:schemeClr val="accent1"/>
                </a:solidFill>
                <a:latin typeface="+mj-lt"/>
                <a:ea typeface="+mj-ea"/>
                <a:cs typeface="+mj-cs"/>
              </a:rPr>
              <a:t>CONSTITUTIONAL PRINCIPLES</a:t>
            </a:r>
          </a:p>
        </p:txBody>
      </p:sp>
      <p:pic>
        <p:nvPicPr>
          <p:cNvPr id="8195" name="Picture 5" descr="fig02_01"/>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tretch>
            <a:fillRect/>
          </a:stretch>
        </p:blipFill>
        <p:spPr>
          <a:xfrm>
            <a:off x="888340" y="934222"/>
            <a:ext cx="5918296" cy="3299450"/>
          </a:xfrm>
          <a:prstGeom prst="rect">
            <a:avLst/>
          </a:prstGeom>
          <a:noFill/>
        </p:spPr>
      </p:pic>
      <p:pic>
        <p:nvPicPr>
          <p:cNvPr id="2" name="Audio 1">
            <a:hlinkClick r:id="" action="ppaction://media"/>
            <a:extLst>
              <a:ext uri="{FF2B5EF4-FFF2-40B4-BE49-F238E27FC236}">
                <a16:creationId xmlns:a16="http://schemas.microsoft.com/office/drawing/2014/main" id="{71286444-A2E3-47DC-9EB7-C14B3B0BA5F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102944"/>
    </mc:Choice>
    <mc:Fallback>
      <p:transition advTm="102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135">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Title 1"/>
          <p:cNvSpPr>
            <a:spLocks noGrp="1"/>
          </p:cNvSpPr>
          <p:nvPr>
            <p:ph type="title"/>
          </p:nvPr>
        </p:nvSpPr>
        <p:spPr>
          <a:xfrm>
            <a:off x="1000126" y="609600"/>
            <a:ext cx="6447501" cy="1320800"/>
          </a:xfrm>
        </p:spPr>
        <p:txBody>
          <a:bodyPr>
            <a:normAutofit/>
          </a:bodyPr>
          <a:lstStyle/>
          <a:p>
            <a:r>
              <a:rPr lang="en-GB" altLang="en-US"/>
              <a:t>Separation of Powers </a:t>
            </a:r>
          </a:p>
        </p:txBody>
      </p:sp>
      <p:sp>
        <p:nvSpPr>
          <p:cNvPr id="9222" name="Isosceles Triangle 137">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19" name="Content Placeholder 2"/>
          <p:cNvSpPr>
            <a:spLocks noGrp="1"/>
          </p:cNvSpPr>
          <p:nvPr>
            <p:ph idx="1"/>
          </p:nvPr>
        </p:nvSpPr>
        <p:spPr>
          <a:xfrm>
            <a:off x="1000126" y="2160589"/>
            <a:ext cx="6447501" cy="3880773"/>
          </a:xfrm>
        </p:spPr>
        <p:txBody>
          <a:bodyPr>
            <a:normAutofit/>
          </a:bodyPr>
          <a:lstStyle/>
          <a:p>
            <a:pPr>
              <a:lnSpc>
                <a:spcPct val="90000"/>
              </a:lnSpc>
            </a:pPr>
            <a:r>
              <a:rPr lang="en-GB" altLang="en-US"/>
              <a:t>18</a:t>
            </a:r>
            <a:r>
              <a:rPr lang="en-GB" altLang="en-US" baseline="30000"/>
              <a:t>th</a:t>
            </a:r>
            <a:r>
              <a:rPr lang="en-GB" altLang="en-US"/>
              <a:t> Century French Philosopher Montesquieu; </a:t>
            </a:r>
            <a:r>
              <a:rPr lang="en-US" altLang="en-US"/>
              <a:t>In the Spirit of Laws published in 1748, he observed,</a:t>
            </a:r>
          </a:p>
          <a:p>
            <a:pPr>
              <a:lnSpc>
                <a:spcPct val="90000"/>
              </a:lnSpc>
            </a:pPr>
            <a:r>
              <a:rPr lang="en-US" altLang="en-US"/>
              <a:t> “</a:t>
            </a:r>
            <a:r>
              <a:rPr lang="en-US" altLang="en-US" b="1" i="1"/>
              <a:t>When the legislative and executive powers are united in the same person or in the same body of magistrates, there can be no liberty. The same monarch or senate would enact tyrannical laws and execute them in a tyrannical manner.” He argued that there would be no liberty if judiciary was not separated from legislative and executive powers.”</a:t>
            </a:r>
          </a:p>
          <a:p>
            <a:pPr>
              <a:lnSpc>
                <a:spcPct val="90000"/>
              </a:lnSpc>
            </a:pPr>
            <a:r>
              <a:rPr lang="en-GB" altLang="en-US"/>
              <a:t>believed that all state power were divided into three:</a:t>
            </a:r>
          </a:p>
          <a:p>
            <a:pPr lvl="1">
              <a:lnSpc>
                <a:spcPct val="90000"/>
              </a:lnSpc>
            </a:pPr>
            <a:r>
              <a:rPr lang="en-GB" altLang="en-US"/>
              <a:t>Executive </a:t>
            </a:r>
          </a:p>
          <a:p>
            <a:pPr lvl="1">
              <a:lnSpc>
                <a:spcPct val="90000"/>
              </a:lnSpc>
            </a:pPr>
            <a:r>
              <a:rPr lang="en-GB" altLang="en-US"/>
              <a:t>Legislative</a:t>
            </a:r>
          </a:p>
          <a:p>
            <a:pPr lvl="1">
              <a:lnSpc>
                <a:spcPct val="90000"/>
              </a:lnSpc>
            </a:pPr>
            <a:r>
              <a:rPr lang="en-GB" altLang="en-US"/>
              <a:t>Judiciary</a:t>
            </a:r>
          </a:p>
          <a:p>
            <a:pPr>
              <a:lnSpc>
                <a:spcPct val="90000"/>
              </a:lnSpc>
            </a:pPr>
            <a:endParaRPr lang="en-GB" altLang="en-US"/>
          </a:p>
        </p:txBody>
      </p:sp>
      <p:sp>
        <p:nvSpPr>
          <p:cNvPr id="9223" name="Isosceles Triangle 139">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07450" y="4013200"/>
            <a:ext cx="336550"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2" name="Audio 1">
            <a:hlinkClick r:id="" action="ppaction://media"/>
            <a:extLst>
              <a:ext uri="{FF2B5EF4-FFF2-40B4-BE49-F238E27FC236}">
                <a16:creationId xmlns:a16="http://schemas.microsoft.com/office/drawing/2014/main" id="{A7C6FE2A-EEFA-4204-8CF9-339D5B3261F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58106"/>
    </mc:Choice>
    <mc:Fallback>
      <p:transition advTm="581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10242" name="Title 1"/>
          <p:cNvSpPr>
            <a:spLocks noGrp="1"/>
          </p:cNvSpPr>
          <p:nvPr>
            <p:ph type="title"/>
          </p:nvPr>
        </p:nvSpPr>
        <p:spPr>
          <a:xfrm>
            <a:off x="482600" y="816638"/>
            <a:ext cx="2525519" cy="5224724"/>
          </a:xfrm>
        </p:spPr>
        <p:txBody>
          <a:bodyPr anchor="ctr">
            <a:normAutofit/>
          </a:bodyPr>
          <a:lstStyle/>
          <a:p>
            <a:r>
              <a:rPr lang="en-US" altLang="en-US"/>
              <a:t>Law Making Institutions </a:t>
            </a:r>
            <a:endParaRPr lang="en-GB" altLang="en-US"/>
          </a:p>
        </p:txBody>
      </p:sp>
      <p:sp>
        <p:nvSpPr>
          <p:cNvPr id="3" name="Content Placeholder 2"/>
          <p:cNvSpPr>
            <a:spLocks noGrp="1"/>
          </p:cNvSpPr>
          <p:nvPr>
            <p:ph idx="1"/>
          </p:nvPr>
        </p:nvSpPr>
        <p:spPr>
          <a:xfrm>
            <a:off x="3490721" y="816638"/>
            <a:ext cx="3464779" cy="5224724"/>
          </a:xfrm>
        </p:spPr>
        <p:txBody>
          <a:bodyPr anchor="ctr">
            <a:normAutofit/>
          </a:bodyPr>
          <a:lstStyle/>
          <a:p>
            <a:pPr marL="800100" lvl="1" indent="-342900">
              <a:buFont typeface="+mj-lt"/>
              <a:buAutoNum type="arabicPeriod"/>
              <a:defRPr/>
            </a:pPr>
            <a:r>
              <a:rPr lang="en-GB" dirty="0"/>
              <a:t>Executive – Government </a:t>
            </a:r>
          </a:p>
          <a:p>
            <a:pPr marL="800100" lvl="1" indent="-342900">
              <a:buFont typeface="+mj-lt"/>
              <a:buAutoNum type="arabicPeriod"/>
              <a:defRPr/>
            </a:pPr>
            <a:r>
              <a:rPr lang="en-GB" dirty="0"/>
              <a:t>Legislative – Parliament </a:t>
            </a:r>
          </a:p>
          <a:p>
            <a:pPr marL="800100" lvl="1" indent="-342900">
              <a:buFont typeface="+mj-lt"/>
              <a:buAutoNum type="arabicPeriod"/>
              <a:defRPr/>
            </a:pPr>
            <a:r>
              <a:rPr lang="en-GB" dirty="0"/>
              <a:t>Judiciary – Court system headed by the supreme Court</a:t>
            </a:r>
          </a:p>
          <a:p>
            <a:pPr marL="800100" lvl="1" indent="-342900">
              <a:buFont typeface="+mj-lt"/>
              <a:buAutoNum type="arabicPeriod"/>
              <a:defRPr/>
            </a:pPr>
            <a:r>
              <a:rPr lang="en-GB" altLang="en-US" dirty="0"/>
              <a:t>European Union</a:t>
            </a:r>
          </a:p>
          <a:p>
            <a:pPr marL="800100" lvl="1" indent="-342900">
              <a:buFont typeface="+mj-lt"/>
              <a:buAutoNum type="arabicPeriod"/>
              <a:defRPr/>
            </a:pPr>
            <a:r>
              <a:rPr lang="en-GB" altLang="en-US" dirty="0"/>
              <a:t>Council of Europe - ECHR</a:t>
            </a:r>
          </a:p>
          <a:p>
            <a:pPr lvl="1">
              <a:defRPr/>
            </a:pPr>
            <a:endParaRPr lang="en-GB" dirty="0"/>
          </a:p>
          <a:p>
            <a:pPr marL="0" indent="0">
              <a:buFont typeface="Wingdings 3" panose="05040102010807070707" pitchFamily="18" charset="2"/>
              <a:buNone/>
              <a:defRPr/>
            </a:pPr>
            <a:endParaRPr lang="en-GB" dirty="0"/>
          </a:p>
        </p:txBody>
      </p:sp>
      <p:pic>
        <p:nvPicPr>
          <p:cNvPr id="2" name="Audio 1">
            <a:hlinkClick r:id="" action="ppaction://media"/>
            <a:extLst>
              <a:ext uri="{FF2B5EF4-FFF2-40B4-BE49-F238E27FC236}">
                <a16:creationId xmlns:a16="http://schemas.microsoft.com/office/drawing/2014/main" id="{F67EEC20-CB01-40B2-912E-C8CE4855881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26529"/>
    </mc:Choice>
    <mc:Fallback>
      <p:transition advTm="265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4" name="Rectangle 73">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65032" y="0"/>
            <a:ext cx="9144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99781" y="3681413"/>
            <a:ext cx="3572669"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93473" y="-8467"/>
            <a:ext cx="2255512"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9947"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6616" y="3048000"/>
            <a:ext cx="2444750"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8241"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Isosceles Triangle 87">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6115" y="3589867"/>
            <a:ext cx="1362870"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362" name="Rectangle 2"/>
          <p:cNvSpPr>
            <a:spLocks noGrp="1" noChangeArrowheads="1"/>
          </p:cNvSpPr>
          <p:nvPr>
            <p:ph type="title"/>
          </p:nvPr>
        </p:nvSpPr>
        <p:spPr>
          <a:xfrm>
            <a:off x="508000" y="609600"/>
            <a:ext cx="2882531" cy="5175624"/>
          </a:xfrm>
        </p:spPr>
        <p:txBody>
          <a:bodyPr anchor="ctr">
            <a:normAutofit/>
          </a:bodyPr>
          <a:lstStyle/>
          <a:p>
            <a:pPr eaLnBrk="1" hangingPunct="1"/>
            <a:r>
              <a:rPr lang="en-GB" altLang="en-US">
                <a:solidFill>
                  <a:schemeClr val="tx1">
                    <a:lumMod val="85000"/>
                    <a:lumOff val="15000"/>
                  </a:schemeClr>
                </a:solidFill>
              </a:rPr>
              <a:t>Parliament as Supreme Law Maker</a:t>
            </a:r>
            <a:endParaRPr lang="en-US" altLang="en-US">
              <a:solidFill>
                <a:schemeClr val="tx1">
                  <a:lumMod val="85000"/>
                  <a:lumOff val="15000"/>
                </a:schemeClr>
              </a:solidFill>
            </a:endParaRPr>
          </a:p>
        </p:txBody>
      </p:sp>
      <p:sp>
        <p:nvSpPr>
          <p:cNvPr id="90" name="Freeform: Shape 89">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1615" y="-8467"/>
            <a:ext cx="5332385"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363" name="Rectangle 3"/>
          <p:cNvSpPr>
            <a:spLocks noGrp="1" noChangeArrowheads="1"/>
          </p:cNvSpPr>
          <p:nvPr>
            <p:ph idx="1"/>
          </p:nvPr>
        </p:nvSpPr>
        <p:spPr>
          <a:xfrm>
            <a:off x="4587063" y="609601"/>
            <a:ext cx="4133472" cy="5175624"/>
          </a:xfrm>
        </p:spPr>
        <p:txBody>
          <a:bodyPr anchor="ctr">
            <a:normAutofit fontScale="92500" lnSpcReduction="20000"/>
          </a:bodyPr>
          <a:lstStyle/>
          <a:p>
            <a:pPr eaLnBrk="1" hangingPunct="1"/>
            <a:r>
              <a:rPr lang="en-GB" altLang="en-US" dirty="0">
                <a:solidFill>
                  <a:schemeClr val="tx1"/>
                </a:solidFill>
              </a:rPr>
              <a:t>Statutes/Acts of Parliament have replaced case law as the dominant source of law within the legal system</a:t>
            </a:r>
          </a:p>
          <a:p>
            <a:pPr eaLnBrk="1" hangingPunct="1"/>
            <a:r>
              <a:rPr lang="en-GB" altLang="en-US" dirty="0">
                <a:solidFill>
                  <a:schemeClr val="tx1"/>
                </a:solidFill>
              </a:rPr>
              <a:t>Parliament is the </a:t>
            </a:r>
            <a:r>
              <a:rPr lang="en-GB" altLang="en-US" u="sng" dirty="0">
                <a:solidFill>
                  <a:schemeClr val="tx1"/>
                </a:solidFill>
              </a:rPr>
              <a:t>supreme law maker</a:t>
            </a:r>
            <a:r>
              <a:rPr lang="en-GB" altLang="en-US" dirty="0">
                <a:solidFill>
                  <a:schemeClr val="tx1"/>
                </a:solidFill>
              </a:rPr>
              <a:t> within the ELS</a:t>
            </a:r>
          </a:p>
          <a:p>
            <a:pPr eaLnBrk="1" hangingPunct="1"/>
            <a:r>
              <a:rPr lang="en-GB" altLang="en-US" dirty="0">
                <a:solidFill>
                  <a:schemeClr val="tx1"/>
                </a:solidFill>
              </a:rPr>
              <a:t>Parliament consists of the House of Commons, the House of Lords and the Monarch    </a:t>
            </a:r>
          </a:p>
          <a:p>
            <a:pPr eaLnBrk="1" hangingPunct="1"/>
            <a:endParaRPr lang="en-GB" altLang="en-US" dirty="0">
              <a:solidFill>
                <a:schemeClr val="tx1"/>
              </a:solidFill>
            </a:endParaRPr>
          </a:p>
          <a:p>
            <a:pPr eaLnBrk="1" hangingPunct="1"/>
            <a:r>
              <a:rPr lang="en-GB" b="0" i="0" dirty="0">
                <a:solidFill>
                  <a:schemeClr val="tx1"/>
                </a:solidFill>
                <a:effectLst/>
              </a:rPr>
              <a:t>The UK Parliament in Westminster, London, passes laws which affect all four countries in the UK: England, Wales, Scotland and Northern Ireland. The Scottish Parliament, Welsh Parliament (Senedd Cymru) and the Northern Ireland Assembly have the power to pass their own laws where the Westminster Parliament has </a:t>
            </a:r>
            <a:r>
              <a:rPr lang="en-GB" b="1" i="0" dirty="0">
                <a:solidFill>
                  <a:schemeClr val="tx1"/>
                </a:solidFill>
                <a:effectLst/>
              </a:rPr>
              <a:t>devolved</a:t>
            </a:r>
            <a:r>
              <a:rPr lang="en-GB" b="0" i="0" dirty="0">
                <a:solidFill>
                  <a:schemeClr val="tx1"/>
                </a:solidFill>
                <a:effectLst/>
              </a:rPr>
              <a:t> </a:t>
            </a:r>
            <a:r>
              <a:rPr lang="en-GB" b="1" i="0" dirty="0">
                <a:solidFill>
                  <a:schemeClr val="tx1"/>
                </a:solidFill>
                <a:effectLst/>
              </a:rPr>
              <a:t>(delegated)</a:t>
            </a:r>
            <a:r>
              <a:rPr lang="en-GB" b="0" i="0" dirty="0">
                <a:solidFill>
                  <a:schemeClr val="tx1"/>
                </a:solidFill>
                <a:effectLst/>
              </a:rPr>
              <a:t> limited areas of policy.</a:t>
            </a:r>
            <a:endParaRPr lang="en-US" altLang="en-US" dirty="0">
              <a:solidFill>
                <a:schemeClr val="tx1"/>
              </a:solidFill>
            </a:endParaRPr>
          </a:p>
        </p:txBody>
      </p:sp>
      <p:pic>
        <p:nvPicPr>
          <p:cNvPr id="4" name="Audio 3">
            <a:hlinkClick r:id="" action="ppaction://media"/>
            <a:extLst>
              <a:ext uri="{FF2B5EF4-FFF2-40B4-BE49-F238E27FC236}">
                <a16:creationId xmlns:a16="http://schemas.microsoft.com/office/drawing/2014/main" id="{365FFEC5-C33C-420E-8DB2-925FB0F61DA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0" advTm="26898"/>
    </mc:Choice>
    <mc:Fallback>
      <p:transition advTm="26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08919-B97E-474A-89B4-2579AF288AA1}"/>
              </a:ext>
            </a:extLst>
          </p:cNvPr>
          <p:cNvSpPr>
            <a:spLocks noGrp="1"/>
          </p:cNvSpPr>
          <p:nvPr>
            <p:ph type="title"/>
          </p:nvPr>
        </p:nvSpPr>
        <p:spPr/>
        <p:txBody>
          <a:bodyPr/>
          <a:lstStyle/>
          <a:p>
            <a:r>
              <a:rPr lang="en-GB" dirty="0"/>
              <a:t>House of Commons</a:t>
            </a:r>
          </a:p>
        </p:txBody>
      </p:sp>
      <p:sp>
        <p:nvSpPr>
          <p:cNvPr id="3" name="Content Placeholder 2">
            <a:extLst>
              <a:ext uri="{FF2B5EF4-FFF2-40B4-BE49-F238E27FC236}">
                <a16:creationId xmlns:a16="http://schemas.microsoft.com/office/drawing/2014/main" id="{755D6970-9BDE-4B1C-ACE8-A7EC5452ECC2}"/>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House of Commons has three main constitutional functions: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making laws (legislation);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authorising national expenditure and taxation;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criticism of government policy, scrutiny of the executive and resolving grievances of individual voters.</a:t>
            </a:r>
          </a:p>
          <a:p>
            <a:r>
              <a:rPr lang="en-GB" b="0" i="0" dirty="0">
                <a:solidFill>
                  <a:srgbClr val="000000"/>
                </a:solidFill>
                <a:effectLst/>
                <a:latin typeface="Times New Roman" panose="02020603050405020304" pitchFamily="18" charset="0"/>
              </a:rPr>
              <a:t>The House of Commons consists of 650 Members of Parliament (MPs). Each is elected to serve a constituency, that is, a particular physical area. Constituencies are roughly equal in terms of population, but vary in size of area, with inner-city constituencies with dense populations being much physically smaller than rural constituencies.</a:t>
            </a:r>
            <a:endParaRPr lang="en-GB" dirty="0"/>
          </a:p>
        </p:txBody>
      </p:sp>
      <p:pic>
        <p:nvPicPr>
          <p:cNvPr id="5" name="Audio 4">
            <a:hlinkClick r:id="" action="ppaction://media"/>
            <a:extLst>
              <a:ext uri="{FF2B5EF4-FFF2-40B4-BE49-F238E27FC236}">
                <a16:creationId xmlns:a16="http://schemas.microsoft.com/office/drawing/2014/main" id="{7D72BCDF-E2E2-4CE1-9C5E-CE58A605973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4051840913"/>
      </p:ext>
    </p:extLst>
  </p:cSld>
  <p:clrMapOvr>
    <a:masterClrMapping/>
  </p:clrMapOvr>
  <mc:AlternateContent xmlns:mc="http://schemas.openxmlformats.org/markup-compatibility/2006">
    <mc:Choice xmlns:p14="http://schemas.microsoft.com/office/powerpoint/2010/main" Requires="p14">
      <p:transition p14:dur="10" advTm="3562"/>
    </mc:Choice>
    <mc:Fallback>
      <p:transition advTm="3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FA38-4221-4328-A174-79FC8F68EE6B}"/>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90E9ADA5-AA5E-4EED-926B-7BC9F7318611}"/>
              </a:ext>
            </a:extLst>
          </p:cNvPr>
          <p:cNvSpPr>
            <a:spLocks noGrp="1"/>
          </p:cNvSpPr>
          <p:nvPr>
            <p:ph idx="1"/>
          </p:nvPr>
        </p:nvSpPr>
        <p:spPr/>
        <p:txBody>
          <a:bodyPr/>
          <a:lstStyle/>
          <a:p>
            <a:pPr algn="just"/>
            <a:r>
              <a:rPr lang="en-GB" b="0" i="0" dirty="0">
                <a:solidFill>
                  <a:srgbClr val="0F2A5F"/>
                </a:solidFill>
                <a:effectLst/>
                <a:latin typeface="Times New Roman" panose="02020603050405020304" pitchFamily="18" charset="0"/>
              </a:rPr>
              <a:t>Go to the 360-degree tour of the House of Commons chamber at </a:t>
            </a:r>
            <a:r>
              <a:rPr lang="en-GB" b="0" i="0" u="none" strike="noStrike" dirty="0">
                <a:solidFill>
                  <a:srgbClr val="0F2A5F"/>
                </a:solidFill>
                <a:effectLst/>
                <a:latin typeface="Times New Roman" panose="02020603050405020304" pitchFamily="18" charset="0"/>
                <a:hlinkClick r:id="rId5"/>
              </a:rPr>
              <a:t>https://learning.parliament.uk/en/resources/360-tour/</a:t>
            </a:r>
            <a:r>
              <a:rPr lang="en-GB" b="0" i="0" dirty="0">
                <a:solidFill>
                  <a:srgbClr val="0F2A5F"/>
                </a:solidFill>
                <a:effectLst/>
                <a:latin typeface="Times New Roman" panose="02020603050405020304" pitchFamily="18" charset="0"/>
              </a:rPr>
              <a:t>.</a:t>
            </a:r>
          </a:p>
          <a:p>
            <a:pPr algn="just"/>
            <a:r>
              <a:rPr lang="en-GB" b="0" i="0" dirty="0">
                <a:solidFill>
                  <a:srgbClr val="0F2A5F"/>
                </a:solidFill>
                <a:effectLst/>
                <a:latin typeface="Times New Roman" panose="02020603050405020304" pitchFamily="18" charset="0"/>
              </a:rPr>
              <a:t>What are your initial impressions of this debating room? Compare the House of Commons chamber to the Debating Room of the French National Assembly (click on The Debating Room at </a:t>
            </a:r>
            <a:r>
              <a:rPr lang="en-GB" b="0" i="0" u="none" strike="noStrike" dirty="0">
                <a:solidFill>
                  <a:srgbClr val="0F2A5F"/>
                </a:solidFill>
                <a:effectLst/>
                <a:latin typeface="Times New Roman" panose="02020603050405020304" pitchFamily="18" charset="0"/>
                <a:hlinkClick r:id="rId6"/>
              </a:rPr>
              <a:t>https://www2.assemblee-nationale.fr/langues/welcome-to-the-english-website-of-the-french-national-assembly#prettyPhoto[iframes]/0/</a:t>
            </a:r>
            <a:r>
              <a:rPr lang="en-GB" b="0" i="0" dirty="0">
                <a:solidFill>
                  <a:srgbClr val="0F2A5F"/>
                </a:solidFill>
                <a:effectLst/>
                <a:latin typeface="Times New Roman" panose="02020603050405020304" pitchFamily="18" charset="0"/>
              </a:rPr>
              <a:t>)</a:t>
            </a:r>
          </a:p>
          <a:p>
            <a:pPr algn="just"/>
            <a:r>
              <a:rPr lang="en-GB" b="0" i="0" dirty="0">
                <a:solidFill>
                  <a:srgbClr val="0F2A5F"/>
                </a:solidFill>
                <a:effectLst/>
                <a:latin typeface="Times New Roman" panose="02020603050405020304" pitchFamily="18" charset="0"/>
              </a:rPr>
              <a:t>How does the design of the Debating Room differ?</a:t>
            </a:r>
          </a:p>
          <a:p>
            <a:endParaRPr lang="en-GB" dirty="0"/>
          </a:p>
        </p:txBody>
      </p:sp>
      <p:pic>
        <p:nvPicPr>
          <p:cNvPr id="4" name="Audio 3">
            <a:hlinkClick r:id="" action="ppaction://media"/>
            <a:extLst>
              <a:ext uri="{FF2B5EF4-FFF2-40B4-BE49-F238E27FC236}">
                <a16:creationId xmlns:a16="http://schemas.microsoft.com/office/drawing/2014/main" id="{EA05E72B-3402-49A5-9546-1FA253F52C8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022484465"/>
      </p:ext>
    </p:extLst>
  </p:cSld>
  <p:clrMapOvr>
    <a:masterClrMapping/>
  </p:clrMapOvr>
  <mc:AlternateContent xmlns:mc="http://schemas.openxmlformats.org/markup-compatibility/2006">
    <mc:Choice xmlns:p14="http://schemas.microsoft.com/office/powerpoint/2010/main" Requires="p14">
      <p:transition p14:dur="10" advTm="44940"/>
    </mc:Choice>
    <mc:Fallback>
      <p:transition advTm="449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85" name="Rectangle 135">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Content Placeholder 2"/>
          <p:cNvSpPr>
            <a:spLocks noGrp="1"/>
          </p:cNvSpPr>
          <p:nvPr>
            <p:ph idx="1"/>
          </p:nvPr>
        </p:nvSpPr>
        <p:spPr>
          <a:xfrm>
            <a:off x="508000" y="1253067"/>
            <a:ext cx="4616450" cy="4351866"/>
          </a:xfrm>
        </p:spPr>
        <p:txBody>
          <a:bodyPr anchor="ctr">
            <a:normAutofit lnSpcReduction="10000"/>
          </a:bodyPr>
          <a:lstStyle/>
          <a:p>
            <a:pPr>
              <a:lnSpc>
                <a:spcPct val="90000"/>
              </a:lnSpc>
            </a:pPr>
            <a:r>
              <a:rPr lang="en-GB" altLang="en-US" sz="1500" dirty="0"/>
              <a:t>Unelected chamber </a:t>
            </a:r>
          </a:p>
          <a:p>
            <a:pPr>
              <a:lnSpc>
                <a:spcPct val="90000"/>
              </a:lnSpc>
            </a:pPr>
            <a:r>
              <a:rPr lang="en-GB" altLang="en-US" sz="1500" dirty="0"/>
              <a:t>Does that mean it is unrepresentative?</a:t>
            </a:r>
          </a:p>
          <a:p>
            <a:pPr>
              <a:lnSpc>
                <a:spcPct val="90000"/>
              </a:lnSpc>
            </a:pPr>
            <a:r>
              <a:rPr lang="en-GB" altLang="en-US" sz="1500" dirty="0"/>
              <a:t>Parliament Acts 1911 and 1949 restricts its power.</a:t>
            </a:r>
          </a:p>
          <a:p>
            <a:pPr>
              <a:lnSpc>
                <a:spcPct val="90000"/>
              </a:lnSpc>
            </a:pPr>
            <a:endParaRPr lang="en-GB" altLang="en-US" sz="1500" dirty="0"/>
          </a:p>
          <a:p>
            <a:pPr>
              <a:lnSpc>
                <a:spcPct val="90000"/>
              </a:lnSpc>
            </a:pPr>
            <a:r>
              <a:rPr lang="en-GB" altLang="en-US" sz="1500" dirty="0"/>
              <a:t>Key Legislation:</a:t>
            </a:r>
          </a:p>
          <a:p>
            <a:pPr lvl="1">
              <a:lnSpc>
                <a:spcPct val="90000"/>
              </a:lnSpc>
            </a:pPr>
            <a:r>
              <a:rPr lang="en-GB" altLang="en-US" sz="1500" dirty="0"/>
              <a:t>War Crimes Act 1991</a:t>
            </a:r>
          </a:p>
          <a:p>
            <a:pPr lvl="1">
              <a:lnSpc>
                <a:spcPct val="90000"/>
              </a:lnSpc>
            </a:pPr>
            <a:r>
              <a:rPr lang="en-GB" altLang="en-US" sz="1500" dirty="0"/>
              <a:t>European Parliamentary Elections Act 1999</a:t>
            </a:r>
          </a:p>
          <a:p>
            <a:pPr lvl="1">
              <a:lnSpc>
                <a:spcPct val="90000"/>
              </a:lnSpc>
            </a:pPr>
            <a:r>
              <a:rPr lang="en-GB" altLang="en-US" sz="1500" dirty="0"/>
              <a:t>Sexual Offence (Amendment) act 2000</a:t>
            </a:r>
          </a:p>
          <a:p>
            <a:pPr lvl="1">
              <a:lnSpc>
                <a:spcPct val="90000"/>
              </a:lnSpc>
            </a:pPr>
            <a:r>
              <a:rPr lang="en-GB" altLang="en-US" sz="1500" dirty="0"/>
              <a:t>Hunting Act 2004 – R(on the application of Jackson and others) v Attorney General 2005 </a:t>
            </a:r>
          </a:p>
          <a:p>
            <a:pPr lvl="1">
              <a:lnSpc>
                <a:spcPct val="90000"/>
              </a:lnSpc>
            </a:pPr>
            <a:endParaRPr lang="en-GB" altLang="en-US" sz="1500" dirty="0"/>
          </a:p>
          <a:p>
            <a:pPr lvl="1">
              <a:lnSpc>
                <a:spcPct val="90000"/>
              </a:lnSpc>
            </a:pPr>
            <a:r>
              <a:rPr lang="en-GB" sz="1500" dirty="0">
                <a:hlinkClick r:id="rId6"/>
              </a:rPr>
              <a:t>https://www.youtube.com/watch?v=_sLZBWcPklk</a:t>
            </a:r>
            <a:endParaRPr lang="en-GB" altLang="en-US" sz="1500" dirty="0"/>
          </a:p>
        </p:txBody>
      </p:sp>
      <p:sp>
        <p:nvSpPr>
          <p:cNvPr id="20486" name="Rectangle 137">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20487" name="Straight Connector 139">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20488" name="Straight Connector 141">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44"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6"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8" name="Isosceles Triangle 147">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0"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2"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4"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6" name="Isosceles Triangle 155">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482" name="Title 1"/>
          <p:cNvSpPr>
            <a:spLocks noGrp="1"/>
          </p:cNvSpPr>
          <p:nvPr>
            <p:ph type="title"/>
          </p:nvPr>
        </p:nvSpPr>
        <p:spPr>
          <a:xfrm>
            <a:off x="5872243" y="1253067"/>
            <a:ext cx="2528807" cy="4351866"/>
          </a:xfrm>
        </p:spPr>
        <p:txBody>
          <a:bodyPr anchor="ctr">
            <a:normAutofit/>
          </a:bodyPr>
          <a:lstStyle/>
          <a:p>
            <a:r>
              <a:rPr lang="en-GB" altLang="en-US">
                <a:solidFill>
                  <a:schemeClr val="bg1"/>
                </a:solidFill>
              </a:rPr>
              <a:t>House of Lords </a:t>
            </a:r>
          </a:p>
        </p:txBody>
      </p:sp>
      <p:pic>
        <p:nvPicPr>
          <p:cNvPr id="3" name="Audio 2">
            <a:hlinkClick r:id="" action="ppaction://media"/>
            <a:extLst>
              <a:ext uri="{FF2B5EF4-FFF2-40B4-BE49-F238E27FC236}">
                <a16:creationId xmlns:a16="http://schemas.microsoft.com/office/drawing/2014/main" id="{D766C883-1E1D-4EB0-BA2F-50EEB2AD6E9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123796"/>
    </mc:Choice>
    <mc:Fallback>
      <p:transition advTm="123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33DA-DB42-400E-8034-DA8CDC48CC8A}"/>
              </a:ext>
            </a:extLst>
          </p:cNvPr>
          <p:cNvSpPr>
            <a:spLocks noGrp="1"/>
          </p:cNvSpPr>
          <p:nvPr>
            <p:ph type="title"/>
          </p:nvPr>
        </p:nvSpPr>
        <p:spPr/>
        <p:txBody>
          <a:bodyPr/>
          <a:lstStyle/>
          <a:p>
            <a:r>
              <a:rPr lang="en-GB" dirty="0"/>
              <a:t>House of Lords – Reform </a:t>
            </a:r>
          </a:p>
        </p:txBody>
      </p:sp>
      <p:sp>
        <p:nvSpPr>
          <p:cNvPr id="3" name="Content Placeholder 2">
            <a:extLst>
              <a:ext uri="{FF2B5EF4-FFF2-40B4-BE49-F238E27FC236}">
                <a16:creationId xmlns:a16="http://schemas.microsoft.com/office/drawing/2014/main" id="{69456374-E244-4A17-A0CC-5D7F03BD9A1E}"/>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House of Lords was not, of course, created as part of a carefully drafted constitution. In many ways, it still reflects the history of the United Kingdom (particularly England), where the unelected head of state (the King or Queen) was advised by powerful and rich landowners, who were also unelected. As the House of Commons was reformed and democratic principles were reinforced, there has also been some reform of the way in which members of the House of Lords (often referred to as “peers”) are appointed, but it is still noticeable that most of them are appointed and not elected, whilst there are still some who have simply inherited their titles and membership.</a:t>
            </a:r>
          </a:p>
          <a:p>
            <a:endParaRPr lang="en-GB" dirty="0"/>
          </a:p>
        </p:txBody>
      </p:sp>
      <p:pic>
        <p:nvPicPr>
          <p:cNvPr id="4" name="Audio 3">
            <a:hlinkClick r:id="" action="ppaction://media"/>
            <a:extLst>
              <a:ext uri="{FF2B5EF4-FFF2-40B4-BE49-F238E27FC236}">
                <a16:creationId xmlns:a16="http://schemas.microsoft.com/office/drawing/2014/main" id="{46ACD482-59C9-4B0F-A292-4359CB3E10A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1866828485"/>
      </p:ext>
    </p:extLst>
  </p:cSld>
  <p:clrMapOvr>
    <a:masterClrMapping/>
  </p:clrMapOvr>
  <mc:AlternateContent xmlns:mc="http://schemas.openxmlformats.org/markup-compatibility/2006">
    <mc:Choice xmlns:p14="http://schemas.microsoft.com/office/powerpoint/2010/main" Requires="p14">
      <p:transition p14:dur="10" advTm="51280"/>
    </mc:Choice>
    <mc:Fallback>
      <p:transition advTm="51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AF24A-2C0B-4C4C-817A-3D1FA680D7D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216AF0F-62FF-4DEF-95F7-8B8D7B554F20}"/>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The House of Lords’ status as an unelected legislative chamber is controversial, with many questioning whether unelected persons should wield such significant influence over our laws. Critics also point to the increasing domination of the House by political appointees, many of whom have gifted large sums of money to the major political parties. They have also highlighted the practical problems resulting from the expanding numbers of peers.</a:t>
            </a:r>
          </a:p>
          <a:p>
            <a:endParaRPr lang="en-GB" dirty="0"/>
          </a:p>
        </p:txBody>
      </p:sp>
      <p:pic>
        <p:nvPicPr>
          <p:cNvPr id="4" name="Audio 3">
            <a:hlinkClick r:id="" action="ppaction://media"/>
            <a:extLst>
              <a:ext uri="{FF2B5EF4-FFF2-40B4-BE49-F238E27FC236}">
                <a16:creationId xmlns:a16="http://schemas.microsoft.com/office/drawing/2014/main" id="{6525A1F0-7645-40C3-B9FB-FE77DFE6D7F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4203331185"/>
      </p:ext>
    </p:extLst>
  </p:cSld>
  <p:clrMapOvr>
    <a:masterClrMapping/>
  </p:clrMapOvr>
  <mc:AlternateContent xmlns:mc="http://schemas.openxmlformats.org/markup-compatibility/2006">
    <mc:Choice xmlns:p14="http://schemas.microsoft.com/office/powerpoint/2010/main" Requires="p14">
      <p:transition p14:dur="10" advTm="35420"/>
    </mc:Choice>
    <mc:Fallback>
      <p:transition advTm="35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09789-FBF6-411A-8264-1637B4B5A303}"/>
              </a:ext>
            </a:extLst>
          </p:cNvPr>
          <p:cNvSpPr>
            <a:spLocks noGrp="1"/>
          </p:cNvSpPr>
          <p:nvPr>
            <p:ph type="title"/>
          </p:nvPr>
        </p:nvSpPr>
        <p:spPr/>
        <p:txBody>
          <a:bodyPr/>
          <a:lstStyle/>
          <a:p>
            <a:r>
              <a:rPr lang="en-GB" dirty="0"/>
              <a:t>Relationship between Commons and Lords </a:t>
            </a:r>
          </a:p>
        </p:txBody>
      </p:sp>
      <p:sp>
        <p:nvSpPr>
          <p:cNvPr id="3" name="Content Placeholder 2">
            <a:extLst>
              <a:ext uri="{FF2B5EF4-FFF2-40B4-BE49-F238E27FC236}">
                <a16:creationId xmlns:a16="http://schemas.microsoft.com/office/drawing/2014/main" id="{59D9C971-415A-42E5-BC13-2707037EDC06}"/>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The function of the Lords is mainly to review and revise the legislative workings of the Commons. In general, this process takes about one-fifth of the time taken in the Commons. This is because questions of principle are more commonly left to the Commons, but in recent years the Lords have shown themselves more ready to intervene and raise matters that they see as important. House of Lords defeats of government Bills have risen significantly during the last decade. Notably, in November 2020 the Lords voted overwhelmingly to remove a section of the </a:t>
            </a:r>
            <a:r>
              <a:rPr lang="en-GB" b="1" i="0" dirty="0">
                <a:solidFill>
                  <a:srgbClr val="000000"/>
                </a:solidFill>
                <a:effectLst/>
                <a:latin typeface="Times New Roman" panose="02020603050405020304" pitchFamily="18" charset="0"/>
              </a:rPr>
              <a:t>Internal Market Bill</a:t>
            </a:r>
            <a:r>
              <a:rPr lang="en-GB" b="0" i="0" dirty="0">
                <a:solidFill>
                  <a:srgbClr val="000000"/>
                </a:solidFill>
                <a:effectLst/>
                <a:latin typeface="Times New Roman" panose="02020603050405020304" pitchFamily="18" charset="0"/>
              </a:rPr>
              <a:t> which would have allowed the government to break international law. The Lords is generally viewed as less politically partisan than the Commons, not least because of the crossbench members who are not politically aligned. Although Conservative peers form the largest grouping, no party has an overall majority.</a:t>
            </a:r>
            <a:endParaRPr lang="en-GB" dirty="0"/>
          </a:p>
        </p:txBody>
      </p:sp>
      <p:pic>
        <p:nvPicPr>
          <p:cNvPr id="4" name="Audio 3">
            <a:hlinkClick r:id="" action="ppaction://media"/>
            <a:extLst>
              <a:ext uri="{FF2B5EF4-FFF2-40B4-BE49-F238E27FC236}">
                <a16:creationId xmlns:a16="http://schemas.microsoft.com/office/drawing/2014/main" id="{FA366FA7-884B-4669-858A-EFC120A1F88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098230528"/>
      </p:ext>
    </p:extLst>
  </p:cSld>
  <p:clrMapOvr>
    <a:masterClrMapping/>
  </p:clrMapOvr>
  <mc:AlternateContent xmlns:mc="http://schemas.openxmlformats.org/markup-compatibility/2006">
    <mc:Choice xmlns:p14="http://schemas.microsoft.com/office/powerpoint/2010/main" Requires="p14">
      <p:transition p14:dur="10" advTm="69507"/>
    </mc:Choice>
    <mc:Fallback>
      <p:transition advTm="69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67C8C-61A9-4F48-AA66-9210501956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A518B9-438F-481D-A77E-DDDB32D26B16}"/>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relationship between the Commons and Lords is regulated by custom and practice, by convention and by law. Under the Salisbury Convention, the House of Lords will not oppose legislation which formed part of the governing party’s manifesto at a general election. The rationale here is that the manifesto formed the basis on which the government was elected, and it would be wrong for the unelected House of Lords to interfere with the progress of such legislation.</a:t>
            </a:r>
          </a:p>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Parliament Acts 1911</a:t>
            </a:r>
            <a:r>
              <a:rPr lang="en-GB" b="0" i="0" dirty="0">
                <a:solidFill>
                  <a:srgbClr val="000000"/>
                </a:solidFill>
                <a:effectLst/>
                <a:latin typeface="Times New Roman" panose="02020603050405020304" pitchFamily="18" charset="0"/>
              </a:rPr>
              <a:t> and </a:t>
            </a:r>
            <a:r>
              <a:rPr lang="en-GB" b="1" i="0" dirty="0">
                <a:solidFill>
                  <a:srgbClr val="000000"/>
                </a:solidFill>
                <a:effectLst/>
                <a:latin typeface="Times New Roman" panose="02020603050405020304" pitchFamily="18" charset="0"/>
              </a:rPr>
              <a:t>1949</a:t>
            </a:r>
            <a:r>
              <a:rPr lang="en-GB" b="0" i="0" dirty="0">
                <a:solidFill>
                  <a:srgbClr val="000000"/>
                </a:solidFill>
                <a:effectLst/>
                <a:latin typeface="Times New Roman" panose="02020603050405020304" pitchFamily="18" charset="0"/>
              </a:rPr>
              <a:t> address the relationship between the House of Commons and House of Lords. The Acts had the effect of limiting the power of the House of Lords, by enabling the House of Commons to present a Bill for Royal Assent (and hence for it to become law) without the consent of the House of Lords. This formalises the status of the House of Lords as the less powerful chamber, reflecting the fact that it is unelected.</a:t>
            </a:r>
          </a:p>
          <a:p>
            <a:endParaRPr lang="en-GB" dirty="0"/>
          </a:p>
        </p:txBody>
      </p:sp>
      <p:pic>
        <p:nvPicPr>
          <p:cNvPr id="4" name="Audio 3">
            <a:hlinkClick r:id="" action="ppaction://media"/>
            <a:extLst>
              <a:ext uri="{FF2B5EF4-FFF2-40B4-BE49-F238E27FC236}">
                <a16:creationId xmlns:a16="http://schemas.microsoft.com/office/drawing/2014/main" id="{00ECC5B3-619C-431F-A614-4CD94615664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016009590"/>
      </p:ext>
    </p:extLst>
  </p:cSld>
  <p:clrMapOvr>
    <a:masterClrMapping/>
  </p:clrMapOvr>
  <mc:AlternateContent xmlns:mc="http://schemas.openxmlformats.org/markup-compatibility/2006">
    <mc:Choice xmlns:p14="http://schemas.microsoft.com/office/powerpoint/2010/main" Requires="p14">
      <p:transition p14:dur="10" advTm="71667"/>
    </mc:Choice>
    <mc:Fallback>
      <p:transition advTm="71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7" name="Content Placeholder 2"/>
          <p:cNvSpPr>
            <a:spLocks noGrp="1"/>
          </p:cNvSpPr>
          <p:nvPr>
            <p:ph idx="1"/>
          </p:nvPr>
        </p:nvSpPr>
        <p:spPr>
          <a:xfrm>
            <a:off x="508000" y="1253067"/>
            <a:ext cx="4616450" cy="4351866"/>
          </a:xfrm>
        </p:spPr>
        <p:txBody>
          <a:bodyPr anchor="ctr">
            <a:normAutofit fontScale="92500" lnSpcReduction="10000"/>
          </a:bodyPr>
          <a:lstStyle/>
          <a:p>
            <a:pPr eaLnBrk="1" hangingPunct="1">
              <a:buFont typeface="Wingdings" panose="05000000000000000000" pitchFamily="2" charset="2"/>
              <a:buNone/>
            </a:pPr>
            <a:r>
              <a:rPr lang="en-GB" altLang="en-US" dirty="0"/>
              <a:t>A bill is a draft law and may be classified into 3 categories:</a:t>
            </a:r>
            <a:endParaRPr lang="en-GB" b="0" i="0" dirty="0">
              <a:solidFill>
                <a:srgbClr val="000000"/>
              </a:solidFill>
              <a:effectLst/>
              <a:latin typeface="Times New Roman" panose="02020603050405020304" pitchFamily="18" charset="0"/>
            </a:endParaRPr>
          </a:p>
          <a:p>
            <a:pPr algn="just"/>
            <a:r>
              <a:rPr lang="en-GB" b="0" i="0" dirty="0">
                <a:solidFill>
                  <a:srgbClr val="000000"/>
                </a:solidFill>
                <a:effectLst/>
                <a:latin typeface="Times New Roman" panose="02020603050405020304" pitchFamily="18" charset="0"/>
              </a:rPr>
              <a:t>They can be classified by </a:t>
            </a:r>
            <a:r>
              <a:rPr lang="en-GB" b="1" i="0" dirty="0">
                <a:solidFill>
                  <a:srgbClr val="000000"/>
                </a:solidFill>
                <a:effectLst/>
                <a:latin typeface="Times New Roman" panose="02020603050405020304" pitchFamily="18" charset="0"/>
              </a:rPr>
              <a:t>subject matter</a:t>
            </a:r>
            <a:r>
              <a:rPr lang="en-GB" b="0" i="0" dirty="0">
                <a:solidFill>
                  <a:srgbClr val="000000"/>
                </a:solidFill>
                <a:effectLst/>
                <a:latin typeface="Times New Roman" panose="02020603050405020304" pitchFamily="18" charset="0"/>
              </a:rPr>
              <a: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 </a:t>
            </a:r>
            <a:r>
              <a:rPr lang="en-GB" b="1" i="0" dirty="0">
                <a:solidFill>
                  <a:srgbClr val="000000"/>
                </a:solidFill>
                <a:effectLst/>
                <a:latin typeface="Times New Roman" panose="02020603050405020304" pitchFamily="18" charset="0"/>
              </a:rPr>
              <a:t>Public Bill</a:t>
            </a:r>
            <a:r>
              <a:rPr lang="en-GB" b="0" i="0" dirty="0">
                <a:solidFill>
                  <a:srgbClr val="000000"/>
                </a:solidFill>
                <a:effectLst/>
                <a:latin typeface="Times New Roman" panose="02020603050405020304" pitchFamily="18" charset="0"/>
              </a:rPr>
              <a:t> affects the whole country. When such a Bill becomes law, it is described as a Public General Act.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A </a:t>
            </a:r>
            <a:r>
              <a:rPr lang="en-GB" b="1" i="0" dirty="0">
                <a:solidFill>
                  <a:srgbClr val="000000"/>
                </a:solidFill>
                <a:effectLst/>
                <a:latin typeface="Times New Roman" panose="02020603050405020304" pitchFamily="18" charset="0"/>
              </a:rPr>
              <a:t>Private Bill</a:t>
            </a:r>
            <a:r>
              <a:rPr lang="en-GB" b="0" i="0" dirty="0">
                <a:solidFill>
                  <a:srgbClr val="000000"/>
                </a:solidFill>
                <a:effectLst/>
                <a:latin typeface="Times New Roman" panose="02020603050405020304" pitchFamily="18" charset="0"/>
              </a:rPr>
              <a:t> affects a much more limited geographical area, such as a local authority area, or a limited group of people or an institution such as a university.</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A </a:t>
            </a:r>
            <a:r>
              <a:rPr lang="en-GB" b="1" i="0" dirty="0">
                <a:solidFill>
                  <a:srgbClr val="000000"/>
                </a:solidFill>
                <a:effectLst/>
                <a:latin typeface="Times New Roman" panose="02020603050405020304" pitchFamily="18" charset="0"/>
              </a:rPr>
              <a:t>Hybrid Bill</a:t>
            </a:r>
            <a:r>
              <a:rPr lang="en-GB" b="0" i="0" dirty="0">
                <a:solidFill>
                  <a:srgbClr val="000000"/>
                </a:solidFill>
                <a:effectLst/>
                <a:latin typeface="Times New Roman" panose="02020603050405020304" pitchFamily="18" charset="0"/>
              </a:rPr>
              <a:t> shares the characteristics of both a Public Bill and a Private Bill. Although it applies generally across the country, it particularly affects certain individuals and locations.</a:t>
            </a:r>
          </a:p>
          <a:p>
            <a:pPr eaLnBrk="1" hangingPunct="1"/>
            <a:endParaRPr lang="en-GB" altLang="en-US" dirty="0"/>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386" name="Title 1"/>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Types of Bills</a:t>
            </a:r>
          </a:p>
        </p:txBody>
      </p:sp>
      <p:pic>
        <p:nvPicPr>
          <p:cNvPr id="2" name="Audio 1">
            <a:hlinkClick r:id="" action="ppaction://media"/>
            <a:extLst>
              <a:ext uri="{FF2B5EF4-FFF2-40B4-BE49-F238E27FC236}">
                <a16:creationId xmlns:a16="http://schemas.microsoft.com/office/drawing/2014/main" id="{BE4F095F-0790-4C98-B1B5-C506B13DE83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53694"/>
    </mc:Choice>
    <mc:Fallback>
      <p:transition advTm="53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BAAFD-5C47-438C-BD19-ED129D93FE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1A2B7C-240C-4432-A26E-9B308E68BFA9}"/>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Bills can also be classified by </a:t>
            </a:r>
            <a:r>
              <a:rPr lang="en-GB" b="1" i="0" dirty="0">
                <a:solidFill>
                  <a:srgbClr val="000000"/>
                </a:solidFill>
                <a:effectLst/>
                <a:latin typeface="Times New Roman" panose="02020603050405020304" pitchFamily="18" charset="0"/>
              </a:rPr>
              <a:t>originator</a:t>
            </a:r>
            <a:r>
              <a:rPr lang="en-GB" b="0" i="0" dirty="0">
                <a:solidFill>
                  <a:srgbClr val="000000"/>
                </a:solidFill>
                <a:effectLst/>
                <a:latin typeface="Times New Roman" panose="02020603050405020304" pitchFamily="18" charset="0"/>
              </a:rPr>
              <a:t> (proposer).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 </a:t>
            </a:r>
            <a:r>
              <a:rPr lang="en-GB" b="1" i="0" dirty="0">
                <a:solidFill>
                  <a:srgbClr val="000000"/>
                </a:solidFill>
                <a:effectLst/>
                <a:latin typeface="Times New Roman" panose="02020603050405020304" pitchFamily="18" charset="0"/>
              </a:rPr>
              <a:t>Government Bill</a:t>
            </a:r>
            <a:r>
              <a:rPr lang="en-GB" b="0" i="0" dirty="0">
                <a:solidFill>
                  <a:srgbClr val="000000"/>
                </a:solidFill>
                <a:effectLst/>
                <a:latin typeface="Times New Roman" panose="02020603050405020304" pitchFamily="18" charset="0"/>
              </a:rPr>
              <a:t> is introduced by a government minister and will be announced in the Queen’s Speech at the beginning of the parliamentary year. Most Government Bills will be approved by Parliament.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A </a:t>
            </a:r>
            <a:r>
              <a:rPr lang="en-GB" b="1" i="0" dirty="0">
                <a:solidFill>
                  <a:srgbClr val="000000"/>
                </a:solidFill>
                <a:effectLst/>
                <a:latin typeface="Times New Roman" panose="02020603050405020304" pitchFamily="18" charset="0"/>
              </a:rPr>
              <a:t>Private Member’s Bill</a:t>
            </a:r>
            <a:r>
              <a:rPr lang="en-GB" b="0" i="0" dirty="0">
                <a:solidFill>
                  <a:srgbClr val="000000"/>
                </a:solidFill>
                <a:effectLst/>
                <a:latin typeface="Times New Roman" panose="02020603050405020304" pitchFamily="18" charset="0"/>
              </a:rPr>
              <a:t> is introduced by an MP who is </a:t>
            </a:r>
            <a:r>
              <a:rPr lang="en-GB" b="1" i="0" dirty="0">
                <a:solidFill>
                  <a:srgbClr val="000000"/>
                </a:solidFill>
                <a:effectLst/>
                <a:latin typeface="Times New Roman" panose="02020603050405020304" pitchFamily="18" charset="0"/>
              </a:rPr>
              <a:t>not</a:t>
            </a:r>
            <a:r>
              <a:rPr lang="en-GB" b="0" i="0" dirty="0">
                <a:solidFill>
                  <a:srgbClr val="000000"/>
                </a:solidFill>
                <a:effectLst/>
                <a:latin typeface="Times New Roman" panose="02020603050405020304" pitchFamily="18" charset="0"/>
              </a:rPr>
              <a:t> a government minister. Such Bills must not involve any public expenditure. A limited number of MPs are given the opportunity to introduce a Private Member’s Bill following a ballot. Most Private Member’s Bills are unsuccessful and do not become Acts.</a:t>
            </a:r>
          </a:p>
          <a:p>
            <a:endParaRPr lang="en-GB" dirty="0"/>
          </a:p>
        </p:txBody>
      </p:sp>
      <p:pic>
        <p:nvPicPr>
          <p:cNvPr id="4" name="Audio 3">
            <a:hlinkClick r:id="" action="ppaction://media"/>
            <a:extLst>
              <a:ext uri="{FF2B5EF4-FFF2-40B4-BE49-F238E27FC236}">
                <a16:creationId xmlns:a16="http://schemas.microsoft.com/office/drawing/2014/main" id="{A6CA64CB-DB0B-4707-8D12-117CF2E4159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108957995"/>
      </p:ext>
    </p:extLst>
  </p:cSld>
  <p:clrMapOvr>
    <a:masterClrMapping/>
  </p:clrMapOvr>
  <mc:AlternateContent xmlns:mc="http://schemas.openxmlformats.org/markup-compatibility/2006">
    <mc:Choice xmlns:p14="http://schemas.microsoft.com/office/powerpoint/2010/main" Requires="p14">
      <p:transition p14:dur="10" advTm="44940"/>
    </mc:Choice>
    <mc:Fallback>
      <p:transition advTm="449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930D0-B452-472D-B6A2-C05A331DFA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572AA56-5701-40CF-9C51-10F5BB958306}"/>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All the Bills before Parliament are listed at </a:t>
            </a:r>
            <a:r>
              <a:rPr lang="en-GB" b="0" i="0" u="none" strike="noStrike" dirty="0">
                <a:effectLst/>
                <a:latin typeface="Times New Roman" panose="02020603050405020304" pitchFamily="18" charset="0"/>
                <a:hlinkClick r:id="rId5"/>
              </a:rPr>
              <a:t>http://services.parliament.uk/bills/</a:t>
            </a:r>
            <a:r>
              <a:rPr lang="en-GB" b="0" i="0" dirty="0">
                <a:solidFill>
                  <a:srgbClr val="000000"/>
                </a:solidFill>
                <a:effectLst/>
                <a:latin typeface="Times New Roman" panose="02020603050405020304" pitchFamily="18" charset="0"/>
              </a:rPr>
              <a:t>.</a:t>
            </a:r>
            <a:endParaRPr lang="en-GB" dirty="0"/>
          </a:p>
        </p:txBody>
      </p:sp>
      <p:pic>
        <p:nvPicPr>
          <p:cNvPr id="4" name="Audio 3">
            <a:hlinkClick r:id="" action="ppaction://media"/>
            <a:extLst>
              <a:ext uri="{FF2B5EF4-FFF2-40B4-BE49-F238E27FC236}">
                <a16:creationId xmlns:a16="http://schemas.microsoft.com/office/drawing/2014/main" id="{D676E6E7-2563-43EF-A1AB-8809CBD0369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4237568948"/>
      </p:ext>
    </p:extLst>
  </p:cSld>
  <p:clrMapOvr>
    <a:masterClrMapping/>
  </p:clrMapOvr>
  <mc:AlternateContent xmlns:mc="http://schemas.openxmlformats.org/markup-compatibility/2006">
    <mc:Choice xmlns:p14="http://schemas.microsoft.com/office/powerpoint/2010/main" Requires="p14">
      <p:transition p14:dur="10" advTm="9599"/>
    </mc:Choice>
    <mc:Fallback>
      <p:transition advTm="95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8F47A-CDFE-4E3A-9798-F887BAB1EAE3}"/>
              </a:ext>
            </a:extLst>
          </p:cNvPr>
          <p:cNvSpPr>
            <a:spLocks noGrp="1"/>
          </p:cNvSpPr>
          <p:nvPr>
            <p:ph type="title"/>
          </p:nvPr>
        </p:nvSpPr>
        <p:spPr/>
        <p:txBody>
          <a:bodyPr/>
          <a:lstStyle/>
          <a:p>
            <a:endParaRPr lang="en-GB" dirty="0"/>
          </a:p>
        </p:txBody>
      </p:sp>
      <p:pic>
        <p:nvPicPr>
          <p:cNvPr id="2050" name="Picture 2" descr="The flowchart explains the creation of an Act of Parliament.">
            <a:extLst>
              <a:ext uri="{FF2B5EF4-FFF2-40B4-BE49-F238E27FC236}">
                <a16:creationId xmlns:a16="http://schemas.microsoft.com/office/drawing/2014/main" id="{0C45B415-A77B-4D17-BD09-D843D2B42571}"/>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827584" y="389582"/>
            <a:ext cx="5832648" cy="5940475"/>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5EF2C05D-1F76-450B-9C2B-4C42AA5716B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5705663"/>
      </p:ext>
    </p:extLst>
  </p:cSld>
  <p:clrMapOvr>
    <a:masterClrMapping/>
  </p:clrMapOvr>
  <mc:AlternateContent xmlns:mc="http://schemas.openxmlformats.org/markup-compatibility/2006">
    <mc:Choice xmlns:p14="http://schemas.microsoft.com/office/powerpoint/2010/main" Requires="p14">
      <p:transition p14:dur="10" advTm="11805"/>
    </mc:Choice>
    <mc:Fallback>
      <p:transition advTm="11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Title 1"/>
          <p:cNvSpPr>
            <a:spLocks noGrp="1"/>
          </p:cNvSpPr>
          <p:nvPr>
            <p:ph type="title"/>
          </p:nvPr>
        </p:nvSpPr>
        <p:spPr>
          <a:xfrm>
            <a:off x="965199" y="609600"/>
            <a:ext cx="7648121" cy="1099457"/>
          </a:xfrm>
        </p:spPr>
        <p:txBody>
          <a:bodyPr>
            <a:normAutofit/>
          </a:bodyPr>
          <a:lstStyle/>
          <a:p>
            <a:pPr eaLnBrk="1" hangingPunct="1">
              <a:lnSpc>
                <a:spcPct val="90000"/>
              </a:lnSpc>
            </a:pPr>
            <a:r>
              <a:rPr lang="en-GB" altLang="en-US"/>
              <a:t>From Bill to Act … Stages of a Bill through Parliament</a:t>
            </a:r>
          </a:p>
        </p:txBody>
      </p:sp>
      <p:sp>
        <p:nvSpPr>
          <p:cNvPr id="75" name="Isosceles Triangle 7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07450" y="4013200"/>
            <a:ext cx="336550"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17413" name="Content Placeholder 2">
            <a:extLst>
              <a:ext uri="{FF2B5EF4-FFF2-40B4-BE49-F238E27FC236}">
                <a16:creationId xmlns:a16="http://schemas.microsoft.com/office/drawing/2014/main" id="{F010DD24-9789-4F30-8258-3F42826C3A28}"/>
              </a:ext>
            </a:extLst>
          </p:cNvPr>
          <p:cNvGraphicFramePr>
            <a:graphicFrameLocks noGrp="1"/>
          </p:cNvGraphicFramePr>
          <p:nvPr>
            <p:ph idx="1"/>
            <p:extLst>
              <p:ext uri="{D42A27DB-BD31-4B8C-83A1-F6EECF244321}">
                <p14:modId xmlns:p14="http://schemas.microsoft.com/office/powerpoint/2010/main" val="1409229344"/>
              </p:ext>
            </p:extLst>
          </p:nvPr>
        </p:nvGraphicFramePr>
        <p:xfrm>
          <a:off x="965199" y="1948543"/>
          <a:ext cx="7213600" cy="40934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02D77191-7E33-4655-9604-EBBB4930BFE5}"/>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12246"/>
    </mc:Choice>
    <mc:Fallback>
      <p:transition advTm="12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ectangle 7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Title 1"/>
          <p:cNvSpPr>
            <a:spLocks noGrp="1"/>
          </p:cNvSpPr>
          <p:nvPr>
            <p:ph type="title"/>
          </p:nvPr>
        </p:nvSpPr>
        <p:spPr>
          <a:xfrm>
            <a:off x="489360" y="1382486"/>
            <a:ext cx="2660686" cy="4093028"/>
          </a:xfrm>
        </p:spPr>
        <p:txBody>
          <a:bodyPr anchor="ctr">
            <a:normAutofit/>
          </a:bodyPr>
          <a:lstStyle/>
          <a:p>
            <a:pPr eaLnBrk="1" hangingPunct="1"/>
            <a:r>
              <a:rPr lang="en-GB" altLang="en-US" sz="3800"/>
              <a:t>From Bill to Act … Stages of a Bill through Parliament</a:t>
            </a:r>
          </a:p>
        </p:txBody>
      </p:sp>
      <p:grpSp>
        <p:nvGrpSpPr>
          <p:cNvPr id="18440" name="Group 7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76" name="Straight Connector 7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7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8441" name="Rectangle 8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442" name="Content Placeholder 2">
            <a:extLst>
              <a:ext uri="{FF2B5EF4-FFF2-40B4-BE49-F238E27FC236}">
                <a16:creationId xmlns:a16="http://schemas.microsoft.com/office/drawing/2014/main" id="{CBEFA57B-AF84-4458-9CBF-523A11EABE86}"/>
              </a:ext>
            </a:extLst>
          </p:cNvPr>
          <p:cNvGraphicFramePr>
            <a:graphicFrameLocks noGrp="1"/>
          </p:cNvGraphicFramePr>
          <p:nvPr>
            <p:ph idx="1"/>
            <p:extLst>
              <p:ext uri="{D42A27DB-BD31-4B8C-83A1-F6EECF244321}">
                <p14:modId xmlns:p14="http://schemas.microsoft.com/office/powerpoint/2010/main" val="1047847111"/>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DE2BADF7-F8C7-4F65-8656-CAA18E8EDA2E}"/>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11712"/>
    </mc:Choice>
    <mc:Fallback>
      <p:transition advTm="117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1E112-CC0C-497A-9210-F8F08395CD13}"/>
              </a:ext>
            </a:extLst>
          </p:cNvPr>
          <p:cNvSpPr>
            <a:spLocks noGrp="1"/>
          </p:cNvSpPr>
          <p:nvPr>
            <p:ph type="title"/>
          </p:nvPr>
        </p:nvSpPr>
        <p:spPr/>
        <p:txBody>
          <a:bodyPr/>
          <a:lstStyle/>
          <a:p>
            <a:r>
              <a:rPr lang="en-GB" b="1" dirty="0">
                <a:solidFill>
                  <a:schemeClr val="accent2">
                    <a:lumMod val="60000"/>
                    <a:lumOff val="40000"/>
                  </a:schemeClr>
                </a:solidFill>
              </a:rPr>
              <a:t>Task –R</a:t>
            </a:r>
            <a:r>
              <a:rPr lang="en-GB" b="1" i="0" dirty="0">
                <a:solidFill>
                  <a:schemeClr val="accent2">
                    <a:lumMod val="60000"/>
                    <a:lumOff val="40000"/>
                  </a:schemeClr>
                </a:solidFill>
                <a:effectLst/>
                <a:latin typeface="Times New Roman" panose="02020603050405020304" pitchFamily="18" charset="0"/>
              </a:rPr>
              <a:t>eview the Succession to the Crown Act 2013 </a:t>
            </a:r>
            <a:endParaRPr lang="en-GB" b="1" dirty="0">
              <a:solidFill>
                <a:schemeClr val="accent2">
                  <a:lumMod val="60000"/>
                  <a:lumOff val="40000"/>
                </a:schemeClr>
              </a:solidFill>
            </a:endParaRPr>
          </a:p>
        </p:txBody>
      </p:sp>
      <p:sp>
        <p:nvSpPr>
          <p:cNvPr id="3" name="Content Placeholder 2">
            <a:extLst>
              <a:ext uri="{FF2B5EF4-FFF2-40B4-BE49-F238E27FC236}">
                <a16:creationId xmlns:a16="http://schemas.microsoft.com/office/drawing/2014/main" id="{FEB1DA1E-1DEC-4BD7-B619-DFCD5F907EFA}"/>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 (1)   Short title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This indicates the subject matter of the Act and the year in which it received the Royal Assent at the end of the parliamentary process.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Chapter number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This indicates where in the numerical order of statutes passed in the year it received the Royal Assent this Act fell. For example, ­“Chapter 16” would indicate that the Act in question was the 16th Act to receive the Royal Assent in that particular year.</a:t>
            </a:r>
          </a:p>
          <a:p>
            <a:endParaRPr lang="en-GB" dirty="0"/>
          </a:p>
        </p:txBody>
      </p:sp>
      <p:pic>
        <p:nvPicPr>
          <p:cNvPr id="4" name="Audio 3">
            <a:hlinkClick r:id="" action="ppaction://media"/>
            <a:extLst>
              <a:ext uri="{FF2B5EF4-FFF2-40B4-BE49-F238E27FC236}">
                <a16:creationId xmlns:a16="http://schemas.microsoft.com/office/drawing/2014/main" id="{39040D9E-B19E-4C16-B450-B76656853BE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221439423"/>
      </p:ext>
    </p:extLst>
  </p:cSld>
  <p:clrMapOvr>
    <a:masterClrMapping/>
  </p:clrMapOvr>
  <mc:AlternateContent xmlns:mc="http://schemas.openxmlformats.org/markup-compatibility/2006">
    <mc:Choice xmlns:p14="http://schemas.microsoft.com/office/powerpoint/2010/main" Requires="p14">
      <p:transition p14:dur="10" advTm="28152"/>
    </mc:Choice>
    <mc:Fallback>
      <p:transition advTm="28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523E-DE15-4489-92E6-408A04F0C9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9CEC5D-D545-4B00-807E-B1026D34370F}"/>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Contents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This is a very important practical tool for lawyers when researching statutes. It will guide you to the appropriate section numbers within the Act dealing with particular issues. Larger Acts may be divided into parts or chapters to help give a clearer structure. Many Acts will have one or more schedules at the end. The schedules will cover details such as amendments and revocations and repeals (cancellations) of existing Acts or sections within Acts.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(4)   Long title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This gives a fuller description of the purpose of the Act.</a:t>
            </a:r>
          </a:p>
          <a:p>
            <a:endParaRPr lang="en-GB" dirty="0"/>
          </a:p>
        </p:txBody>
      </p:sp>
      <p:pic>
        <p:nvPicPr>
          <p:cNvPr id="4" name="Audio 3">
            <a:hlinkClick r:id="" action="ppaction://media"/>
            <a:extLst>
              <a:ext uri="{FF2B5EF4-FFF2-40B4-BE49-F238E27FC236}">
                <a16:creationId xmlns:a16="http://schemas.microsoft.com/office/drawing/2014/main" id="{F8E7672A-BF88-4D2B-A0B9-A2E4BA54C39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021762018"/>
      </p:ext>
    </p:extLst>
  </p:cSld>
  <p:clrMapOvr>
    <a:masterClrMapping/>
  </p:clrMapOvr>
  <mc:AlternateContent xmlns:mc="http://schemas.openxmlformats.org/markup-compatibility/2006">
    <mc:Choice xmlns:p14="http://schemas.microsoft.com/office/powerpoint/2010/main" Requires="p14">
      <p:transition p14:dur="10" advTm="4212"/>
    </mc:Choice>
    <mc:Fallback>
      <p:transition advTm="4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50913-8F0F-42DC-AD05-AF6599D680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1972BA-9119-4D07-A3F1-B2E70E08E369}"/>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(5)   Date of Royal Assent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This is the exact date when the Bill before Parliament becomes an Act and therefore part of the law. It is also the date when an Act is described as having </a:t>
            </a:r>
            <a:r>
              <a:rPr lang="en-GB" b="1" i="0" dirty="0">
                <a:solidFill>
                  <a:srgbClr val="000000"/>
                </a:solidFill>
                <a:effectLst/>
                <a:latin typeface="Times New Roman" panose="02020603050405020304" pitchFamily="18" charset="0"/>
              </a:rPr>
              <a:t>passed</a:t>
            </a:r>
            <a:r>
              <a:rPr lang="en-GB" b="0" i="0" dirty="0">
                <a:solidFill>
                  <a:srgbClr val="000000"/>
                </a:solidFill>
                <a:effectLst/>
                <a:latin typeface="Times New Roman" panose="02020603050405020304" pitchFamily="18" charset="0"/>
              </a:rPr>
              <a: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(6)   Words of enactment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These formal words give validity to the Act.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(7)   Section numbers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main body of the Act is divided into numbered paragraphs. Each numbered paragraph is referred to as a </a:t>
            </a:r>
            <a:r>
              <a:rPr lang="en-GB" b="1" i="0" dirty="0">
                <a:solidFill>
                  <a:srgbClr val="000000"/>
                </a:solidFill>
                <a:effectLst/>
                <a:latin typeface="Times New Roman" panose="02020603050405020304" pitchFamily="18" charset="0"/>
              </a:rPr>
              <a:t>section</a:t>
            </a:r>
            <a:r>
              <a:rPr lang="en-GB" b="0" i="0" dirty="0">
                <a:solidFill>
                  <a:srgbClr val="000000"/>
                </a:solidFill>
                <a:effectLst/>
                <a:latin typeface="Times New Roman" panose="02020603050405020304" pitchFamily="18" charset="0"/>
              </a:rPr>
              <a:t> and is referred to as, for example, </a:t>
            </a:r>
            <a:r>
              <a:rPr lang="en-GB" b="1" i="0" dirty="0">
                <a:solidFill>
                  <a:srgbClr val="000000"/>
                </a:solidFill>
                <a:effectLst/>
                <a:latin typeface="Times New Roman" panose="02020603050405020304" pitchFamily="18" charset="0"/>
              </a:rPr>
              <a:t>s3 Law of Property Act 1925</a:t>
            </a:r>
            <a:r>
              <a:rPr lang="en-GB" b="0" i="0" dirty="0">
                <a:solidFill>
                  <a:srgbClr val="000000"/>
                </a:solidFill>
                <a:effectLst/>
                <a:latin typeface="Times New Roman" panose="02020603050405020304" pitchFamily="18" charset="0"/>
              </a:rPr>
              <a:t>. Often, the sections will be divided into numbered sub-sections which are referred to as, for example, </a:t>
            </a:r>
            <a:r>
              <a:rPr lang="en-GB" b="1" i="0" dirty="0">
                <a:solidFill>
                  <a:srgbClr val="000000"/>
                </a:solidFill>
                <a:effectLst/>
                <a:latin typeface="Times New Roman" panose="02020603050405020304" pitchFamily="18" charset="0"/>
              </a:rPr>
              <a:t>s2(1) Unfair Contract Terms Act 1977</a:t>
            </a:r>
            <a:r>
              <a:rPr lang="en-GB" b="0" i="0" dirty="0">
                <a:solidFill>
                  <a:srgbClr val="000000"/>
                </a:solidFill>
                <a:effectLst/>
                <a:latin typeface="Times New Roman" panose="02020603050405020304" pitchFamily="18" charset="0"/>
              </a:rPr>
              <a:t>. Further sub-sub-sections may be referred to as, for example, </a:t>
            </a:r>
            <a:r>
              <a:rPr lang="en-GB" b="1" i="0" dirty="0">
                <a:solidFill>
                  <a:srgbClr val="000000"/>
                </a:solidFill>
                <a:effectLst/>
                <a:latin typeface="Times New Roman" panose="02020603050405020304" pitchFamily="18" charset="0"/>
              </a:rPr>
              <a:t>s16(2)(a) Equality Act 2010</a:t>
            </a:r>
            <a:r>
              <a:rPr lang="en-GB" b="0" i="0" dirty="0">
                <a:solidFill>
                  <a:srgbClr val="000000"/>
                </a:solidFill>
                <a:effectLst/>
                <a:latin typeface="Times New Roman" panose="02020603050405020304" pitchFamily="18" charset="0"/>
              </a:rPr>
              <a:t>. Several consecutive sections are referred to as, for example, </a:t>
            </a:r>
            <a:r>
              <a:rPr lang="en-GB" b="1" i="0" dirty="0">
                <a:solidFill>
                  <a:srgbClr val="000000"/>
                </a:solidFill>
                <a:effectLst/>
                <a:latin typeface="Times New Roman" panose="02020603050405020304" pitchFamily="18" charset="0"/>
              </a:rPr>
              <a:t>ss20–22 Wills Act 1837</a:t>
            </a:r>
            <a:r>
              <a:rPr lang="en-GB" b="0" i="0" dirty="0">
                <a:solidFill>
                  <a:srgbClr val="000000"/>
                </a:solidFill>
                <a:effectLst/>
                <a:latin typeface="Times New Roman" panose="02020603050405020304" pitchFamily="18" charset="0"/>
              </a:rPr>
              <a:t>.</a:t>
            </a:r>
          </a:p>
        </p:txBody>
      </p:sp>
      <p:pic>
        <p:nvPicPr>
          <p:cNvPr id="4" name="Audio 3">
            <a:hlinkClick r:id="" action="ppaction://media"/>
            <a:extLst>
              <a:ext uri="{FF2B5EF4-FFF2-40B4-BE49-F238E27FC236}">
                <a16:creationId xmlns:a16="http://schemas.microsoft.com/office/drawing/2014/main" id="{75909942-4EDF-4F46-9706-7A2A607EAA4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968481300"/>
      </p:ext>
    </p:extLst>
  </p:cSld>
  <p:clrMapOvr>
    <a:masterClrMapping/>
  </p:clrMapOvr>
  <mc:AlternateContent xmlns:mc="http://schemas.openxmlformats.org/markup-compatibility/2006">
    <mc:Choice xmlns:p14="http://schemas.microsoft.com/office/powerpoint/2010/main" Requires="p14">
      <p:transition p14:dur="10" advTm="7579"/>
    </mc:Choice>
    <mc:Fallback>
      <p:transition advTm="75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67795-C158-45C6-BD43-5D6FB48C1F6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FA0BB23-26F1-478B-8DF0-7321948121F7}"/>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8)   Commencement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Every Act will contain a commencement section which will set out when the Act will “come into force”. This means the date on which the courts will be able to apply the Act and treat it as valid law. The date of commencement </a:t>
            </a:r>
            <a:r>
              <a:rPr lang="en-GB" b="1" i="0" dirty="0">
                <a:solidFill>
                  <a:srgbClr val="000000"/>
                </a:solidFill>
                <a:effectLst/>
                <a:latin typeface="Times New Roman" panose="02020603050405020304" pitchFamily="18" charset="0"/>
              </a:rPr>
              <a:t>may</a:t>
            </a:r>
            <a:r>
              <a:rPr lang="en-GB" b="0" i="0" dirty="0">
                <a:solidFill>
                  <a:srgbClr val="000000"/>
                </a:solidFill>
                <a:effectLst/>
                <a:latin typeface="Times New Roman" panose="02020603050405020304" pitchFamily="18" charset="0"/>
              </a:rPr>
              <a:t> but will not always be the same date as the Act was passed (date of royal assent).</a:t>
            </a:r>
          </a:p>
          <a:p>
            <a:endParaRPr lang="en-GB" dirty="0"/>
          </a:p>
        </p:txBody>
      </p:sp>
      <p:pic>
        <p:nvPicPr>
          <p:cNvPr id="4" name="Audio 3">
            <a:hlinkClick r:id="" action="ppaction://media"/>
            <a:extLst>
              <a:ext uri="{FF2B5EF4-FFF2-40B4-BE49-F238E27FC236}">
                <a16:creationId xmlns:a16="http://schemas.microsoft.com/office/drawing/2014/main" id="{CC5310E1-A1AE-4E2D-916E-F707454A332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3211434737"/>
      </p:ext>
    </p:extLst>
  </p:cSld>
  <p:clrMapOvr>
    <a:masterClrMapping/>
  </p:clrMapOvr>
  <mc:AlternateContent xmlns:mc="http://schemas.openxmlformats.org/markup-compatibility/2006">
    <mc:Choice xmlns:p14="http://schemas.microsoft.com/office/powerpoint/2010/main" Requires="p14">
      <p:transition p14:dur="10" advTm="2378"/>
    </mc:Choice>
    <mc:Fallback>
      <p:transition advTm="2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A70C4-8646-468F-AF0F-6709616DF194}"/>
              </a:ext>
            </a:extLst>
          </p:cNvPr>
          <p:cNvSpPr>
            <a:spLocks noGrp="1"/>
          </p:cNvSpPr>
          <p:nvPr>
            <p:ph type="title"/>
          </p:nvPr>
        </p:nvSpPr>
        <p:spPr/>
        <p:txBody>
          <a:bodyPr/>
          <a:lstStyle/>
          <a:p>
            <a:r>
              <a:rPr lang="en-GB" dirty="0"/>
              <a:t>Different types of legislation – Statutory Instruments</a:t>
            </a:r>
          </a:p>
        </p:txBody>
      </p:sp>
      <p:sp>
        <p:nvSpPr>
          <p:cNvPr id="3" name="Content Placeholder 2">
            <a:extLst>
              <a:ext uri="{FF2B5EF4-FFF2-40B4-BE49-F238E27FC236}">
                <a16:creationId xmlns:a16="http://schemas.microsoft.com/office/drawing/2014/main" id="{D70E4640-33B8-4EC7-B282-AE0104001D70}"/>
              </a:ext>
            </a:extLst>
          </p:cNvPr>
          <p:cNvSpPr>
            <a:spLocks noGrp="1"/>
          </p:cNvSpPr>
          <p:nvPr>
            <p:ph idx="1"/>
          </p:nvPr>
        </p:nvSpPr>
        <p:spPr>
          <a:xfrm>
            <a:off x="609600" y="1844824"/>
            <a:ext cx="6348413" cy="4403576"/>
          </a:xfrm>
        </p:spPr>
        <p:txBody>
          <a:bodyPr/>
          <a:lstStyle/>
          <a:p>
            <a:r>
              <a:rPr lang="en-GB" dirty="0"/>
              <a:t>SIs are also known as secondary, subordinate or delegated legislation, and are in effect creatures of ministers and civil servants, requiring no discussion before becoming law.</a:t>
            </a:r>
          </a:p>
          <a:p>
            <a:r>
              <a:rPr lang="en-GB" dirty="0"/>
              <a:t>They have as their starting point a reference in a given statute: a ‘</a:t>
            </a:r>
            <a:r>
              <a:rPr lang="en-GB" b="1" dirty="0"/>
              <a:t>parent</a:t>
            </a:r>
            <a:r>
              <a:rPr lang="en-GB" dirty="0"/>
              <a:t>’ Act. </a:t>
            </a:r>
          </a:p>
          <a:p>
            <a:r>
              <a:rPr lang="en-GB" dirty="0"/>
              <a:t>They are ‘</a:t>
            </a:r>
            <a:r>
              <a:rPr lang="en-GB" b="1" dirty="0"/>
              <a:t>laid</a:t>
            </a:r>
            <a:r>
              <a:rPr lang="en-GB" dirty="0"/>
              <a:t>’ in draft for a period of days in an office in the House of Commons before being ‘</a:t>
            </a:r>
            <a:r>
              <a:rPr lang="en-GB" b="1" dirty="0" err="1"/>
              <a:t>made</a:t>
            </a:r>
            <a:r>
              <a:rPr lang="en-GB" dirty="0" err="1"/>
              <a:t>’by</a:t>
            </a:r>
            <a:r>
              <a:rPr lang="en-GB" dirty="0"/>
              <a:t> the minister, at which point they become law. </a:t>
            </a:r>
          </a:p>
          <a:p>
            <a:r>
              <a:rPr lang="en-GB" dirty="0"/>
              <a:t>SIs are a routine part of parliamentary life, and their number far exceeds Acts of Parliament. </a:t>
            </a:r>
          </a:p>
          <a:p>
            <a:r>
              <a:rPr lang="en-GB" dirty="0"/>
              <a:t>For instance, in 2018, 34 general public Acts were passed; in contrast some 3,500 statutory instruments are typically passed each year</a:t>
            </a:r>
          </a:p>
        </p:txBody>
      </p:sp>
      <p:pic>
        <p:nvPicPr>
          <p:cNvPr id="4" name="Audio 3">
            <a:hlinkClick r:id="" action="ppaction://media"/>
            <a:extLst>
              <a:ext uri="{FF2B5EF4-FFF2-40B4-BE49-F238E27FC236}">
                <a16:creationId xmlns:a16="http://schemas.microsoft.com/office/drawing/2014/main" id="{D2EFEB14-54EB-4715-95B9-31551751FB5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6686652"/>
      </p:ext>
    </p:extLst>
  </p:cSld>
  <p:clrMapOvr>
    <a:masterClrMapping/>
  </p:clrMapOvr>
  <mc:AlternateContent xmlns:mc="http://schemas.openxmlformats.org/markup-compatibility/2006">
    <mc:Choice xmlns:p14="http://schemas.microsoft.com/office/powerpoint/2010/main" Requires="p14">
      <p:transition p14:dur="10" advTm="71527"/>
    </mc:Choice>
    <mc:Fallback>
      <p:transition advTm="715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4DE33-3D22-443C-ACBC-4772E9618CE4}"/>
              </a:ext>
            </a:extLst>
          </p:cNvPr>
          <p:cNvSpPr>
            <a:spLocks noGrp="1"/>
          </p:cNvSpPr>
          <p:nvPr>
            <p:ph type="title"/>
          </p:nvPr>
        </p:nvSpPr>
        <p:spPr/>
        <p:txBody>
          <a:bodyPr/>
          <a:lstStyle/>
          <a:p>
            <a:r>
              <a:rPr lang="en-GB" dirty="0"/>
              <a:t>Different types of legislation - Byelaws</a:t>
            </a:r>
          </a:p>
        </p:txBody>
      </p:sp>
      <p:sp>
        <p:nvSpPr>
          <p:cNvPr id="3" name="Content Placeholder 2">
            <a:extLst>
              <a:ext uri="{FF2B5EF4-FFF2-40B4-BE49-F238E27FC236}">
                <a16:creationId xmlns:a16="http://schemas.microsoft.com/office/drawing/2014/main" id="{F6B2F005-13BB-4BD3-8274-52778D84B335}"/>
              </a:ext>
            </a:extLst>
          </p:cNvPr>
          <p:cNvSpPr>
            <a:spLocks noGrp="1"/>
          </p:cNvSpPr>
          <p:nvPr>
            <p:ph idx="1"/>
          </p:nvPr>
        </p:nvSpPr>
        <p:spPr/>
        <p:txBody>
          <a:bodyPr/>
          <a:lstStyle/>
          <a:p>
            <a:r>
              <a:rPr lang="en-GB" dirty="0"/>
              <a:t>These are local laws made by local councils under an enabling provision granted by an Act of Parliament.</a:t>
            </a:r>
          </a:p>
          <a:p>
            <a:r>
              <a:rPr lang="en-GB" dirty="0"/>
              <a:t>They are usually accompanied by some sort of sanction or punishment for non-observance. </a:t>
            </a:r>
          </a:p>
          <a:p>
            <a:r>
              <a:rPr lang="en-GB" dirty="0"/>
              <a:t>Typical byelaws would include measures relating to open spaces, parks, burial grounds and marketplaces.</a:t>
            </a:r>
          </a:p>
          <a:p>
            <a:r>
              <a:rPr lang="en-GB" dirty="0"/>
              <a:t>Byelaws cannot take effect until they are confirmed by the appropriate minister. </a:t>
            </a:r>
          </a:p>
          <a:p>
            <a:r>
              <a:rPr lang="en-GB" dirty="0"/>
              <a:t>As an example of the subject matter of a byelaw, in 1988 Coventry City Council was one of the first local authorities to ban the drinking of alcohol in the street.</a:t>
            </a:r>
          </a:p>
        </p:txBody>
      </p:sp>
      <p:pic>
        <p:nvPicPr>
          <p:cNvPr id="4" name="Audio 3">
            <a:hlinkClick r:id="" action="ppaction://media"/>
            <a:extLst>
              <a:ext uri="{FF2B5EF4-FFF2-40B4-BE49-F238E27FC236}">
                <a16:creationId xmlns:a16="http://schemas.microsoft.com/office/drawing/2014/main" id="{CC90CF46-829B-46D5-9822-7ADD474977C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4254205058"/>
      </p:ext>
    </p:extLst>
  </p:cSld>
  <p:clrMapOvr>
    <a:masterClrMapping/>
  </p:clrMapOvr>
  <mc:AlternateContent xmlns:mc="http://schemas.openxmlformats.org/markup-compatibility/2006">
    <mc:Choice xmlns:p14="http://schemas.microsoft.com/office/powerpoint/2010/main" Requires="p14">
      <p:transition p14:dur="10" advTm="47982"/>
    </mc:Choice>
    <mc:Fallback>
      <p:transition advTm="47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9" name="Content Placeholder 2"/>
          <p:cNvSpPr>
            <a:spLocks noGrp="1"/>
          </p:cNvSpPr>
          <p:nvPr>
            <p:ph idx="1"/>
          </p:nvPr>
        </p:nvSpPr>
        <p:spPr>
          <a:xfrm>
            <a:off x="508000" y="1253067"/>
            <a:ext cx="4616450" cy="4351866"/>
          </a:xfrm>
        </p:spPr>
        <p:txBody>
          <a:bodyPr rtlCol="0" anchor="ctr">
            <a:normAutofit/>
          </a:bodyPr>
          <a:lstStyle/>
          <a:p>
            <a:pPr eaLnBrk="1" fontAlgn="auto" hangingPunct="1">
              <a:spcAft>
                <a:spcPts val="0"/>
              </a:spcAft>
              <a:buFont typeface="Wingdings" panose="05000000000000000000" pitchFamily="2" charset="2"/>
              <a:buNone/>
              <a:defRPr/>
            </a:pPr>
            <a:endParaRPr lang="en-GB" altLang="en-US"/>
          </a:p>
          <a:p>
            <a:pPr eaLnBrk="1" fontAlgn="auto" hangingPunct="1">
              <a:spcAft>
                <a:spcPts val="0"/>
              </a:spcAft>
              <a:buFont typeface="Wingdings 3" charset="2"/>
              <a:buChar char=""/>
              <a:defRPr/>
            </a:pPr>
            <a:r>
              <a:rPr lang="en-GB" altLang="en-US"/>
              <a:t>These are the bills currently before Parliament</a:t>
            </a:r>
          </a:p>
          <a:p>
            <a:pPr eaLnBrk="1" fontAlgn="auto" hangingPunct="1">
              <a:spcAft>
                <a:spcPts val="0"/>
              </a:spcAft>
              <a:buFont typeface="Wingdings" panose="05000000000000000000" pitchFamily="2" charset="2"/>
              <a:buNone/>
              <a:defRPr/>
            </a:pPr>
            <a:r>
              <a:rPr lang="en-GB" altLang="en-US">
                <a:hlinkClick r:id="rId5"/>
              </a:rPr>
              <a:t>http://www.publications.parliament.uk/pa/pabills.htm</a:t>
            </a:r>
            <a:endParaRPr lang="en-GB" altLang="en-US"/>
          </a:p>
          <a:p>
            <a:pPr eaLnBrk="1" fontAlgn="auto" hangingPunct="1">
              <a:spcAft>
                <a:spcPts val="0"/>
              </a:spcAft>
              <a:buFont typeface="Wingdings 3" charset="2"/>
              <a:buChar char=""/>
              <a:defRPr/>
            </a:pPr>
            <a:r>
              <a:rPr lang="en-GB" altLang="en-US"/>
              <a:t>This is a link to a weekly information bulletin, which tells you the progress of all bills before Parliament</a:t>
            </a:r>
          </a:p>
          <a:p>
            <a:pPr eaLnBrk="1" fontAlgn="auto" hangingPunct="1">
              <a:spcAft>
                <a:spcPts val="0"/>
              </a:spcAft>
              <a:buFont typeface="Wingdings" panose="05000000000000000000" pitchFamily="2" charset="2"/>
              <a:buNone/>
              <a:defRPr/>
            </a:pPr>
            <a:r>
              <a:rPr lang="en-GB" altLang="en-US">
                <a:hlinkClick r:id="rId6"/>
              </a:rPr>
              <a:t>https://www.parliament.uk/business/publications/commons/</a:t>
            </a:r>
            <a:endParaRPr lang="en-GB" altLang="en-US"/>
          </a:p>
          <a:p>
            <a:pPr eaLnBrk="1" fontAlgn="auto" hangingPunct="1">
              <a:spcAft>
                <a:spcPts val="0"/>
              </a:spcAft>
              <a:buFont typeface="Wingdings" panose="05000000000000000000" pitchFamily="2" charset="2"/>
              <a:buNone/>
              <a:defRPr/>
            </a:pPr>
            <a:endParaRPr lang="en-GB"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58" name="Title 1"/>
          <p:cNvSpPr>
            <a:spLocks noGrp="1"/>
          </p:cNvSpPr>
          <p:nvPr>
            <p:ph type="title"/>
          </p:nvPr>
        </p:nvSpPr>
        <p:spPr>
          <a:xfrm>
            <a:off x="5872243" y="1253067"/>
            <a:ext cx="2528807" cy="4351866"/>
          </a:xfrm>
        </p:spPr>
        <p:txBody>
          <a:bodyPr anchor="ctr">
            <a:normAutofit/>
          </a:bodyPr>
          <a:lstStyle/>
          <a:p>
            <a:pPr eaLnBrk="1" hangingPunct="1"/>
            <a:r>
              <a:rPr lang="en-GB" altLang="en-US" sz="3300">
                <a:solidFill>
                  <a:schemeClr val="bg1"/>
                </a:solidFill>
              </a:rPr>
              <a:t>Task 1……</a:t>
            </a:r>
            <a:r>
              <a:rPr lang="en-GB" altLang="en-US" sz="3300" dirty="0">
                <a:solidFill>
                  <a:schemeClr val="bg1"/>
                </a:solidFill>
              </a:rPr>
              <a:t>see for yourselves!!</a:t>
            </a:r>
          </a:p>
        </p:txBody>
      </p:sp>
      <p:pic>
        <p:nvPicPr>
          <p:cNvPr id="2" name="Audio 1">
            <a:hlinkClick r:id="" action="ppaction://media"/>
            <a:extLst>
              <a:ext uri="{FF2B5EF4-FFF2-40B4-BE49-F238E27FC236}">
                <a16:creationId xmlns:a16="http://schemas.microsoft.com/office/drawing/2014/main" id="{52A0C442-5A53-4A05-85EA-D090971E19CB}"/>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0" advTm="34398"/>
    </mc:Choice>
    <mc:Fallback>
      <p:transition advTm="34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9B250E-FD19-4D54-BB41-E0666F15E064}"/>
              </a:ext>
            </a:extLst>
          </p:cNvPr>
          <p:cNvSpPr>
            <a:spLocks noGrp="1"/>
          </p:cNvSpPr>
          <p:nvPr>
            <p:ph type="title"/>
          </p:nvPr>
        </p:nvSpPr>
        <p:spPr>
          <a:xfrm>
            <a:off x="489360" y="1382486"/>
            <a:ext cx="2660686" cy="4093028"/>
          </a:xfrm>
        </p:spPr>
        <p:txBody>
          <a:bodyPr anchor="ctr">
            <a:normAutofit/>
          </a:bodyPr>
          <a:lstStyle/>
          <a:p>
            <a:r>
              <a:rPr lang="en-US" sz="3800" dirty="0"/>
              <a:t>Tasks 2 …….who represents your area?</a:t>
            </a:r>
            <a:br>
              <a:rPr lang="en-US" sz="3800" dirty="0"/>
            </a:br>
            <a:r>
              <a:rPr lang="en-GB" sz="2000" dirty="0">
                <a:hlinkClick r:id="rId5"/>
              </a:rPr>
              <a:t>https://members.parliament.uk/members/Commons</a:t>
            </a:r>
            <a:endParaRPr lang="en-GB" sz="3800" dirty="0"/>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4266E22-2677-46C9-93CE-DA31842FB756}"/>
              </a:ext>
            </a:extLst>
          </p:cNvPr>
          <p:cNvGraphicFramePr>
            <a:graphicFrameLocks noGrp="1"/>
          </p:cNvGraphicFramePr>
          <p:nvPr>
            <p:ph idx="1"/>
            <p:extLst>
              <p:ext uri="{D42A27DB-BD31-4B8C-83A1-F6EECF244321}">
                <p14:modId xmlns:p14="http://schemas.microsoft.com/office/powerpoint/2010/main" val="3139294905"/>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a:extLst>
              <a:ext uri="{FF2B5EF4-FFF2-40B4-BE49-F238E27FC236}">
                <a16:creationId xmlns:a16="http://schemas.microsoft.com/office/drawing/2014/main" id="{1920FCEB-CE56-40C7-911D-18FC2874DF08}"/>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113604252"/>
      </p:ext>
    </p:extLst>
  </p:cSld>
  <p:clrMapOvr>
    <a:masterClrMapping/>
  </p:clrMapOvr>
  <mc:AlternateContent xmlns:mc="http://schemas.openxmlformats.org/markup-compatibility/2006">
    <mc:Choice xmlns:p14="http://schemas.microsoft.com/office/powerpoint/2010/main" Requires="p14">
      <p:transition p14:dur="10" advTm="43102"/>
    </mc:Choice>
    <mc:Fallback>
      <p:transition advTm="43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5"/>
</p:tagLst>
</file>

<file path=ppt/tags/tag2.xml><?xml version="1.0" encoding="utf-8"?>
<p:tagLst xmlns:a="http://schemas.openxmlformats.org/drawingml/2006/main" xmlns:r="http://schemas.openxmlformats.org/officeDocument/2006/relationships" xmlns:p="http://schemas.openxmlformats.org/presentationml/2006/main">
  <p:tag name="TIMING" val="|3.6|6.9|3.7|5.2|4.8"/>
</p:tagLst>
</file>

<file path=ppt/tags/tag3.xml><?xml version="1.0" encoding="utf-8"?>
<p:tagLst xmlns:a="http://schemas.openxmlformats.org/drawingml/2006/main" xmlns:r="http://schemas.openxmlformats.org/officeDocument/2006/relationships" xmlns:p="http://schemas.openxmlformats.org/presentationml/2006/main">
  <p:tag name="TIMING" val="|1.9"/>
</p:tagLst>
</file>

<file path=ppt/tags/tag4.xml><?xml version="1.0" encoding="utf-8"?>
<p:tagLst xmlns:a="http://schemas.openxmlformats.org/drawingml/2006/main" xmlns:r="http://schemas.openxmlformats.org/officeDocument/2006/relationships" xmlns:p="http://schemas.openxmlformats.org/presentationml/2006/main">
  <p:tag name="TIMING" val="|1.6|13.4|29.6"/>
</p:tagLst>
</file>

<file path=ppt/tags/tag5.xml><?xml version="1.0" encoding="utf-8"?>
<p:tagLst xmlns:a="http://schemas.openxmlformats.org/drawingml/2006/main" xmlns:r="http://schemas.openxmlformats.org/officeDocument/2006/relationships" xmlns:p="http://schemas.openxmlformats.org/presentationml/2006/main">
  <p:tag name="TIMING" val="|1.3"/>
</p:tagLst>
</file>

<file path=ppt/tags/tag6.xml><?xml version="1.0" encoding="utf-8"?>
<p:tagLst xmlns:a="http://schemas.openxmlformats.org/drawingml/2006/main" xmlns:r="http://schemas.openxmlformats.org/officeDocument/2006/relationships" xmlns:p="http://schemas.openxmlformats.org/presentationml/2006/main">
  <p:tag name="TIMING" val="|1.5|0.5|1.1|0.5"/>
</p:tagLst>
</file>

<file path=ppt/tags/tag7.xml><?xml version="1.0" encoding="utf-8"?>
<p:tagLst xmlns:a="http://schemas.openxmlformats.org/drawingml/2006/main" xmlns:r="http://schemas.openxmlformats.org/officeDocument/2006/relationships" xmlns:p="http://schemas.openxmlformats.org/presentationml/2006/main">
  <p:tag name="TIMING" val="|8|1.2|6.3|3.8|9.7"/>
</p:tagLst>
</file>

<file path=ppt/tags/tag8.xml><?xml version="1.0" encoding="utf-8"?>
<p:tagLst xmlns:a="http://schemas.openxmlformats.org/drawingml/2006/main" xmlns:r="http://schemas.openxmlformats.org/officeDocument/2006/relationships" xmlns:p="http://schemas.openxmlformats.org/presentationml/2006/main">
  <p:tag name="TIMING" val="|1.3|1.6|29.4"/>
</p:tagLst>
</file>

<file path=ppt/tags/tag9.xml><?xml version="1.0" encoding="utf-8"?>
<p:tagLst xmlns:a="http://schemas.openxmlformats.org/drawingml/2006/main" xmlns:r="http://schemas.openxmlformats.org/officeDocument/2006/relationships" xmlns:p="http://schemas.openxmlformats.org/presentationml/2006/main">
  <p:tag name="TIMING" val="|1.4|1.2|0.7|1.1"/>
</p:tagLst>
</file>

<file path=ppt/tags/tag10.xml><?xml version="1.0" encoding="utf-8"?>
<p:tagLst xmlns:a="http://schemas.openxmlformats.org/drawingml/2006/main" xmlns:r="http://schemas.openxmlformats.org/officeDocument/2006/relationships" xmlns:p="http://schemas.openxmlformats.org/presentationml/2006/main">
  <p:tag name="TIMING" val="|1.5"/>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4.6"/>
</p:tagLst>
</file>

<file path=ppt/tags/tag13.xml><?xml version="1.0" encoding="utf-8"?>
<p:tagLst xmlns:a="http://schemas.openxmlformats.org/drawingml/2006/main" xmlns:r="http://schemas.openxmlformats.org/officeDocument/2006/relationships" xmlns:p="http://schemas.openxmlformats.org/presentationml/2006/main">
  <p:tag name="TIMING" val="|1.3|33.9"/>
</p:tagLst>
</file>

<file path=ppt/tags/tag14.xml><?xml version="1.0" encoding="utf-8"?>
<p:tagLst xmlns:a="http://schemas.openxmlformats.org/drawingml/2006/main" xmlns:r="http://schemas.openxmlformats.org/officeDocument/2006/relationships" xmlns:p="http://schemas.openxmlformats.org/presentationml/2006/main">
  <p:tag name="TIMING" val="|3.7|4.8|4.8|13.9|12.2"/>
</p:tagLst>
</file>

<file path=ppt/tags/tag15.xml><?xml version="1.0" encoding="utf-8"?>
<p:tagLst xmlns:a="http://schemas.openxmlformats.org/drawingml/2006/main" xmlns:r="http://schemas.openxmlformats.org/officeDocument/2006/relationships" xmlns:p="http://schemas.openxmlformats.org/presentationml/2006/main">
  <p:tag name="TIMING" val="|1.3|5.3|13.8"/>
</p:tagLst>
</file>

<file path=ppt/tags/tag16.xml><?xml version="1.0" encoding="utf-8"?>
<p:tagLst xmlns:a="http://schemas.openxmlformats.org/drawingml/2006/main" xmlns:r="http://schemas.openxmlformats.org/officeDocument/2006/relationships" xmlns:p="http://schemas.openxmlformats.org/presentationml/2006/main">
  <p:tag name="TIMING" val="|1"/>
</p:tagLst>
</file>

<file path=ppt/tags/tag17.xml><?xml version="1.0" encoding="utf-8"?>
<p:tagLst xmlns:a="http://schemas.openxmlformats.org/drawingml/2006/main" xmlns:r="http://schemas.openxmlformats.org/officeDocument/2006/relationships" xmlns:p="http://schemas.openxmlformats.org/presentationml/2006/main">
  <p:tag name="TIMING" val="|0.9"/>
</p:tagLst>
</file>

<file path=ppt/tags/tag18.xml><?xml version="1.0" encoding="utf-8"?>
<p:tagLst xmlns:a="http://schemas.openxmlformats.org/drawingml/2006/main" xmlns:r="http://schemas.openxmlformats.org/officeDocument/2006/relationships" xmlns:p="http://schemas.openxmlformats.org/presentationml/2006/main">
  <p:tag name="TIMING" val="|2"/>
</p:tagLst>
</file>

<file path=ppt/tags/tag19.xml><?xml version="1.0" encoding="utf-8"?>
<p:tagLst xmlns:a="http://schemas.openxmlformats.org/drawingml/2006/main" xmlns:r="http://schemas.openxmlformats.org/officeDocument/2006/relationships" xmlns:p="http://schemas.openxmlformats.org/presentationml/2006/main">
  <p:tag name="TIMING" val="|1.1"/>
</p:tagLst>
</file>

<file path=ppt/tags/tag20.xml><?xml version="1.0" encoding="utf-8"?>
<p:tagLst xmlns:a="http://schemas.openxmlformats.org/drawingml/2006/main" xmlns:r="http://schemas.openxmlformats.org/officeDocument/2006/relationships" xmlns:p="http://schemas.openxmlformats.org/presentationml/2006/main">
  <p:tag name="TIMING" val="|5.1|20.3|1.2|0.6"/>
</p:tagLst>
</file>

<file path=ppt/tags/tag21.xml><?xml version="1.0" encoding="utf-8"?>
<p:tagLst xmlns:a="http://schemas.openxmlformats.org/drawingml/2006/main" xmlns:r="http://schemas.openxmlformats.org/officeDocument/2006/relationships" xmlns:p="http://schemas.openxmlformats.org/presentationml/2006/main">
  <p:tag name="TIMING" val="|0.8|0.9|0.8|0.7"/>
</p:tagLst>
</file>

<file path=ppt/tags/tag22.xml><?xml version="1.0" encoding="utf-8"?>
<p:tagLst xmlns:a="http://schemas.openxmlformats.org/drawingml/2006/main" xmlns:r="http://schemas.openxmlformats.org/officeDocument/2006/relationships" xmlns:p="http://schemas.openxmlformats.org/presentationml/2006/main">
  <p:tag name="TIMING" val="|0.7|0.8|0.8|1.4|0.5|0.7"/>
</p:tagLst>
</file>

<file path=ppt/tags/tag23.xml><?xml version="1.0" encoding="utf-8"?>
<p:tagLst xmlns:a="http://schemas.openxmlformats.org/drawingml/2006/main" xmlns:r="http://schemas.openxmlformats.org/officeDocument/2006/relationships" xmlns:p="http://schemas.openxmlformats.org/presentationml/2006/main">
  <p:tag name="TIMING" val="|0.8|0.7"/>
</p:tagLst>
</file>

<file path=ppt/tags/tag24.xml><?xml version="1.0" encoding="utf-8"?>
<p:tagLst xmlns:a="http://schemas.openxmlformats.org/drawingml/2006/main" xmlns:r="http://schemas.openxmlformats.org/officeDocument/2006/relationships" xmlns:p="http://schemas.openxmlformats.org/presentationml/2006/main">
  <p:tag name="TIMING" val="|9|17.3|11.4|11.9|7.8"/>
</p:tagLst>
</file>

<file path=ppt/tags/tag25.xml><?xml version="1.0" encoding="utf-8"?>
<p:tagLst xmlns:a="http://schemas.openxmlformats.org/drawingml/2006/main" xmlns:r="http://schemas.openxmlformats.org/officeDocument/2006/relationships" xmlns:p="http://schemas.openxmlformats.org/presentationml/2006/main">
  <p:tag name="TIMING" val="|1.7|13.5|4.9|7.6|6.6"/>
</p:tagLst>
</file>

<file path=ppt/tags/tag26.xml><?xml version="1.0" encoding="utf-8"?>
<p:tagLst xmlns:a="http://schemas.openxmlformats.org/drawingml/2006/main" xmlns:r="http://schemas.openxmlformats.org/officeDocument/2006/relationships" xmlns:p="http://schemas.openxmlformats.org/presentationml/2006/main">
  <p:tag name="TIMING" val="|1.8|2.4|1.9|1.1"/>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iblet">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7145" cap="flat" cmpd="sng" algn="ctr">
          <a:solidFill>
            <a:schemeClr val="phClr"/>
          </a:solidFill>
          <a:prstDash val="solid"/>
        </a:ln>
        <a:ln w="58420" cap="flat" cmpd="thickThin" algn="ctr">
          <a:solidFill>
            <a:schemeClr val="phClr">
              <a:shade val="95000"/>
              <a:alpha val="50000"/>
              <a:satMod val="150000"/>
            </a:schemeClr>
          </a:solidFill>
          <a:prstDash val="solid"/>
        </a:ln>
      </a:lnStyleLst>
      <a:effectStyleLst>
        <a:effectStyle>
          <a:effectLst/>
        </a:effectStyle>
        <a:effectStyle>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a:effectStyle>
        <a:effectStyle>
          <a:effectLst>
            <a:outerShdw blurRad="50800" dist="38100" dir="2700000" algn="ctr" rotWithShape="0">
              <a:srgbClr val="000000">
                <a:alpha val="60000"/>
              </a:srgbClr>
            </a:outerShdw>
          </a:effectLst>
          <a:scene3d>
            <a:camera prst="orthographicFront">
              <a:rot lat="0" lon="0" rev="0"/>
            </a:camera>
            <a:lightRig rig="flat" dir="tl"/>
          </a:scene3d>
          <a:sp3d prstMaterial="flat">
            <a:bevelT w="57150" h="114300" prst="riblet"/>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2840</Words>
  <Application>Microsoft Office PowerPoint</Application>
  <PresentationFormat>On-screen Show (4:3)</PresentationFormat>
  <Paragraphs>130</Paragraphs>
  <Slides>27</Slides>
  <Notes>2</Notes>
  <HiddenSlides>0</HiddenSlides>
  <MMClips>27</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Wingdings</vt:lpstr>
      <vt:lpstr>Wingdings 3</vt:lpstr>
      <vt:lpstr>Tahoma</vt:lpstr>
      <vt:lpstr>Times New Roman</vt:lpstr>
      <vt:lpstr>Arial</vt:lpstr>
      <vt:lpstr>Trebuchet MS</vt:lpstr>
      <vt:lpstr>Calibri</vt:lpstr>
      <vt:lpstr>Facet</vt:lpstr>
      <vt:lpstr>Legal Process</vt:lpstr>
      <vt:lpstr>Aims and Outcomes of the Lecture</vt:lpstr>
      <vt:lpstr>CONSTITUTIONAL PRINCIPLES</vt:lpstr>
      <vt:lpstr>Separation of Powers </vt:lpstr>
      <vt:lpstr>Law Making Institutions </vt:lpstr>
      <vt:lpstr>Parliament as Supreme Law Maker</vt:lpstr>
      <vt:lpstr>House of Commons</vt:lpstr>
      <vt:lpstr>Activity</vt:lpstr>
      <vt:lpstr>House of Lords </vt:lpstr>
      <vt:lpstr>House of Lords – Reform </vt:lpstr>
      <vt:lpstr>PowerPoint Presentation</vt:lpstr>
      <vt:lpstr>Relationship between Commons and Lords </vt:lpstr>
      <vt:lpstr>PowerPoint Presentation</vt:lpstr>
      <vt:lpstr>Types of Bills</vt:lpstr>
      <vt:lpstr>PowerPoint Presentation</vt:lpstr>
      <vt:lpstr>PowerPoint Presentation</vt:lpstr>
      <vt:lpstr>PowerPoint Presentation</vt:lpstr>
      <vt:lpstr>From Bill to Act … Stages of a Bill through Parliament</vt:lpstr>
      <vt:lpstr>From Bill to Act … Stages of a Bill through Parliament</vt:lpstr>
      <vt:lpstr>Task –Review the Succession to the Crown Act 2013 </vt:lpstr>
      <vt:lpstr>PowerPoint Presentation</vt:lpstr>
      <vt:lpstr>PowerPoint Presentation</vt:lpstr>
      <vt:lpstr>PowerPoint Presentation</vt:lpstr>
      <vt:lpstr>Different types of legislation – Statutory Instruments</vt:lpstr>
      <vt:lpstr>Different types of legislation - Byelaws</vt:lpstr>
      <vt:lpstr>Task 1……see for yourselves!!</vt:lpstr>
      <vt:lpstr>Tasks 2 …….who represents your area? https://members.parliament.uk/members/Commons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Legal Process</dc:title>
  <dc:creator>Bronwen Williams</dc:creator>
  <cp:lastModifiedBy>Sian Turvey</cp:lastModifiedBy>
  <cp:revision>9</cp:revision>
  <cp:lastPrinted>2020-10-01T12:25:18Z</cp:lastPrinted>
  <dcterms:created xsi:type="dcterms:W3CDTF">2020-10-01T12:21:11Z</dcterms:created>
  <dcterms:modified xsi:type="dcterms:W3CDTF">2022-02-06T09:30:48Z</dcterms:modified>
</cp:coreProperties>
</file>