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894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072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119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643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855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156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31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6993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372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8701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563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66633-44C6-41D6-B413-EE16BAB0DE93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3814449-951A-41B0-ACFA-C64770664CE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278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FC344-F806-093E-571C-6128D38EF9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AI in the classroom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84EC33-4D45-34E8-3518-50A9E097E2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58673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7A9C3-6764-BCE4-33EF-FEFEDB73E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Session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FE839-192F-6DE4-09D7-E5EB8157A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To critically explore the role of artificial intelligence in contemporary classrooms, with particular reference to alternative education models and emerging AI-led practice in London schools.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82039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DA50A-FD95-5706-4748-16D7AF98F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C8274-6447-2A6C-C566-42313E72B7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By the end of this session, you will be able to:</a:t>
            </a:r>
          </a:p>
          <a:p>
            <a:r>
              <a:rPr lang="en-GB" noProof="0" dirty="0"/>
              <a:t>• Define artificial intelligence in an educational context.</a:t>
            </a:r>
            <a:br>
              <a:rPr lang="en-GB" noProof="0" dirty="0"/>
            </a:br>
            <a:r>
              <a:rPr lang="en-GB" noProof="0" dirty="0"/>
              <a:t>• Analyse how AI is currently being used in UK classrooms.</a:t>
            </a:r>
            <a:br>
              <a:rPr lang="en-GB" noProof="0" dirty="0"/>
            </a:br>
            <a:r>
              <a:rPr lang="en-GB" noProof="0" dirty="0"/>
              <a:t>• Evaluate the benefits and ethical challenges of AI in education.</a:t>
            </a:r>
            <a:br>
              <a:rPr lang="en-GB" noProof="0" dirty="0"/>
            </a:br>
            <a:r>
              <a:rPr lang="en-GB" noProof="0" dirty="0"/>
              <a:t>• Apply alternative education theory to AI-driven learning models.</a:t>
            </a:r>
            <a:br>
              <a:rPr lang="en-GB" noProof="0" dirty="0"/>
            </a:br>
            <a:r>
              <a:rPr lang="en-GB" noProof="0" dirty="0"/>
              <a:t>• Formulate a justified critical position on the future of AI in classrooms.</a:t>
            </a: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02015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30C2-BD95-EC04-84B3-469789EFF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What do we mean by AI?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06C50-A4A8-79EB-F1DB-D0E5931CD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Artificial Intelligence (AI) refers to computer systems designed to perform tasks that normally require human intelligence.</a:t>
            </a:r>
          </a:p>
          <a:p>
            <a: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education, AI may include:</a:t>
            </a:r>
          </a:p>
          <a:p>
            <a: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Generative AI (e.g., text and content generation tools)</a:t>
            </a:r>
            <a:b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Adaptive learning platforms</a:t>
            </a:r>
            <a:b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Automated feedback systems</a:t>
            </a:r>
            <a:b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• Assistive accessibility technologies</a:t>
            </a:r>
          </a:p>
        </p:txBody>
      </p:sp>
    </p:spTree>
    <p:extLst>
      <p:ext uri="{BB962C8B-B14F-4D97-AF65-F5344CB8AC3E}">
        <p14:creationId xmlns:p14="http://schemas.microsoft.com/office/powerpoint/2010/main" val="866745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43A12-A362-0F85-EB12-0507C8572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/>
              <a:t>Why is AI entering Classrooms now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7E673-E01B-65FF-3DA4-073189012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Rapid technological advancement</a:t>
            </a:r>
            <a:br>
              <a:rPr lang="en-GB" noProof="0" dirty="0"/>
            </a:br>
            <a:r>
              <a:rPr lang="en-GB" noProof="0" dirty="0"/>
              <a:t>• Increased digital learning post-COVID</a:t>
            </a:r>
            <a:br>
              <a:rPr lang="en-GB" noProof="0" dirty="0"/>
            </a:br>
            <a:r>
              <a:rPr lang="en-GB" noProof="0" dirty="0"/>
              <a:t>• Government interest in workload reduction</a:t>
            </a:r>
            <a:br>
              <a:rPr lang="en-GB" noProof="0" dirty="0"/>
            </a:br>
            <a:r>
              <a:rPr lang="en-GB" noProof="0" dirty="0"/>
              <a:t>• Growth of personalised learning models</a:t>
            </a:r>
            <a:br>
              <a:rPr lang="en-GB" noProof="0" dirty="0"/>
            </a:br>
            <a:r>
              <a:rPr lang="en-GB" noProof="0" dirty="0"/>
              <a:t>• Expansion of ed-tech investment</a:t>
            </a:r>
          </a:p>
          <a:p>
            <a:r>
              <a:rPr lang="en-GB" noProof="0" dirty="0"/>
              <a:t>AI is no longer theoretical — it is operational.</a:t>
            </a: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87888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88C01-FC02-3034-5288-B70E45A91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in Practice: Teacher/Educators use.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8EA91-E7F2-EBF9-F21A-4A25A9018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5023"/>
            <a:ext cx="10515600" cy="3900107"/>
          </a:xfrm>
        </p:spPr>
        <p:txBody>
          <a:bodyPr/>
          <a:lstStyle/>
          <a:p>
            <a:pPr marL="0" indent="0">
              <a:buNone/>
            </a:pPr>
            <a:br>
              <a:rPr lang="en-US" dirty="0"/>
            </a:br>
            <a:r>
              <a:rPr lang="en-US" dirty="0"/>
              <a:t>• Resource generation</a:t>
            </a:r>
            <a:br>
              <a:rPr lang="en-US" dirty="0"/>
            </a:br>
            <a:r>
              <a:rPr lang="en-US" dirty="0"/>
              <a:t>• Draft feedback and marking assistance</a:t>
            </a:r>
            <a:br>
              <a:rPr lang="en-US" dirty="0"/>
            </a:br>
            <a:r>
              <a:rPr lang="en-US" dirty="0"/>
              <a:t>• Differentiation suggestions</a:t>
            </a:r>
            <a:br>
              <a:rPr lang="en-US" dirty="0"/>
            </a:br>
            <a:r>
              <a:rPr lang="en-US" dirty="0"/>
              <a:t>• Administrative workload reduction</a:t>
            </a:r>
          </a:p>
          <a:p>
            <a:r>
              <a:rPr lang="en-US" dirty="0"/>
              <a:t>Lesson Planning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857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0CAD3-3401-3400-1C04-E698C475C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Student Use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60226-5697-A33B-9D17-F754DEF19D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• Homework support</a:t>
            </a:r>
            <a:br>
              <a:rPr lang="en-US" dirty="0"/>
            </a:br>
            <a:r>
              <a:rPr lang="en-US" dirty="0"/>
              <a:t>• Revision and </a:t>
            </a:r>
            <a:r>
              <a:rPr lang="en-US" dirty="0" err="1"/>
              <a:t>summarising</a:t>
            </a:r>
            <a:br>
              <a:rPr lang="en-US" dirty="0"/>
            </a:br>
            <a:r>
              <a:rPr lang="en-US" dirty="0"/>
              <a:t>• Essay drafting assistance</a:t>
            </a:r>
            <a:br>
              <a:rPr lang="en-US" dirty="0"/>
            </a:br>
            <a:r>
              <a:rPr lang="en-US" dirty="0"/>
              <a:t>• </a:t>
            </a:r>
            <a:r>
              <a:rPr lang="en-US" dirty="0" err="1"/>
              <a:t>Personalised</a:t>
            </a:r>
            <a:r>
              <a:rPr lang="en-US" dirty="0"/>
              <a:t> tutoring systems</a:t>
            </a:r>
            <a:br>
              <a:rPr lang="en-US" dirty="0"/>
            </a:br>
            <a:r>
              <a:rPr lang="en-US" dirty="0"/>
              <a:t>• Accessibility support (translation, speech-to-text)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498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0BDB2-F5EC-DA13-E9B3-8EDD3F7E5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David Game College London.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25949-D16F-34A7-A8B5-0E7C0CCF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 private college in London piloted an AI-supported classroom model where:</a:t>
            </a:r>
          </a:p>
          <a:p>
            <a:pPr marL="0" indent="0">
              <a:buNone/>
            </a:pPr>
            <a:r>
              <a:rPr lang="en-US" dirty="0"/>
              <a:t>• AI platforms </a:t>
            </a:r>
            <a:r>
              <a:rPr lang="en-US" dirty="0" err="1"/>
              <a:t>personalise</a:t>
            </a:r>
            <a:r>
              <a:rPr lang="en-US" dirty="0"/>
              <a:t> student learning pathways</a:t>
            </a:r>
            <a:br>
              <a:rPr lang="en-US" dirty="0"/>
            </a:br>
            <a:r>
              <a:rPr lang="en-US" dirty="0"/>
              <a:t>• Teachers act as “learning coaches”</a:t>
            </a:r>
            <a:br>
              <a:rPr lang="en-US" dirty="0"/>
            </a:br>
            <a:r>
              <a:rPr lang="en-US" dirty="0"/>
              <a:t>• Students work through tailored digital </a:t>
            </a:r>
            <a:r>
              <a:rPr lang="en-US" dirty="0" err="1"/>
              <a:t>programmes</a:t>
            </a:r>
            <a:br>
              <a:rPr lang="en-US" dirty="0"/>
            </a:br>
            <a:r>
              <a:rPr lang="en-US" dirty="0"/>
              <a:t>• Classroom time is used for mentoring and guidance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069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39F71-9031-E2D5-18F7-3B65408D7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this Alternative Education 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62AF8-48AC-417C-C378-0EB8858C54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Alternative education traditionally </a:t>
            </a:r>
            <a:r>
              <a:rPr lang="en-US" dirty="0" err="1"/>
              <a:t>emphasises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/>
              <a:t>• </a:t>
            </a:r>
            <a:r>
              <a:rPr lang="en-US" dirty="0" err="1"/>
              <a:t>Personalisation</a:t>
            </a:r>
            <a:br>
              <a:rPr lang="en-US" dirty="0"/>
            </a:br>
            <a:r>
              <a:rPr lang="en-US" dirty="0"/>
              <a:t>• Flexibility</a:t>
            </a:r>
            <a:br>
              <a:rPr lang="en-US" dirty="0"/>
            </a:br>
            <a:r>
              <a:rPr lang="en-US" dirty="0"/>
              <a:t>• Learner autonomy</a:t>
            </a:r>
            <a:br>
              <a:rPr lang="en-US" dirty="0"/>
            </a:br>
            <a:r>
              <a:rPr lang="en-US" dirty="0"/>
              <a:t>• Holistic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01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50A8A-913D-03C5-5AC0-A9ED4FF4C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D74B-DC95-58FE-8912-BDDF333F7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 your groups research and present :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Potential benefits of AI </a:t>
            </a:r>
          </a:p>
          <a:p>
            <a:pPr marL="0" indent="0">
              <a:buNone/>
            </a:pPr>
            <a:r>
              <a:rPr lang="en-US" dirty="0"/>
              <a:t> The ethical and practical Risks of AI</a:t>
            </a:r>
          </a:p>
          <a:p>
            <a:pPr marL="0" indent="0">
              <a:buNone/>
            </a:pPr>
            <a:r>
              <a:rPr lang="en-US" dirty="0"/>
              <a:t>Ai and academic Integrity</a:t>
            </a:r>
          </a:p>
          <a:p>
            <a:pPr marL="0" indent="0">
              <a:buNone/>
            </a:pPr>
            <a:r>
              <a:rPr lang="en-US" dirty="0"/>
              <a:t>Ai and Inclusion. </a:t>
            </a:r>
          </a:p>
          <a:p>
            <a:pPr marL="0" indent="0">
              <a:buNone/>
            </a:pPr>
            <a:r>
              <a:rPr lang="en-US" dirty="0"/>
              <a:t>Create a power point and present it back to the class. Everyone will be speaking. </a:t>
            </a:r>
          </a:p>
        </p:txBody>
      </p:sp>
    </p:spTree>
    <p:extLst>
      <p:ext uri="{BB962C8B-B14F-4D97-AF65-F5344CB8AC3E}">
        <p14:creationId xmlns:p14="http://schemas.microsoft.com/office/powerpoint/2010/main" val="4222173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AC760-89A9-59F9-658D-7F832927C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the teacher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A1CC1-A245-035A-A2AE-4CB3F7997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Current evidence suggests:</a:t>
            </a:r>
          </a:p>
          <a:p>
            <a:r>
              <a:rPr lang="en-US" dirty="0"/>
              <a:t>AI is most effective when it augments — not replaces — educators.</a:t>
            </a:r>
          </a:p>
          <a:p>
            <a:r>
              <a:rPr lang="en-US" dirty="0"/>
              <a:t>The teacher role may shift toward:</a:t>
            </a:r>
          </a:p>
          <a:p>
            <a:r>
              <a:rPr lang="en-US" dirty="0"/>
              <a:t>• Facilitator</a:t>
            </a:r>
            <a:br>
              <a:rPr lang="en-US" dirty="0"/>
            </a:br>
            <a:r>
              <a:rPr lang="en-US" dirty="0"/>
              <a:t>• Mentor</a:t>
            </a:r>
            <a:br>
              <a:rPr lang="en-US" dirty="0"/>
            </a:br>
            <a:r>
              <a:rPr lang="en-US" dirty="0"/>
              <a:t>• Critical thinking coach</a:t>
            </a:r>
            <a:br>
              <a:rPr lang="en-US" dirty="0"/>
            </a:br>
            <a:r>
              <a:rPr lang="en-US" dirty="0"/>
              <a:t>• Ethical guide</a:t>
            </a:r>
          </a:p>
          <a:p>
            <a:r>
              <a:rPr lang="en-US" dirty="0"/>
              <a:t>Key Question:</a:t>
            </a:r>
            <a:br>
              <a:rPr lang="en-US" dirty="0"/>
            </a:br>
            <a:r>
              <a:rPr lang="en-US" dirty="0"/>
              <a:t>Does this redefine professionalism?</a:t>
            </a:r>
          </a:p>
        </p:txBody>
      </p:sp>
    </p:spTree>
    <p:extLst>
      <p:ext uri="{BB962C8B-B14F-4D97-AF65-F5344CB8AC3E}">
        <p14:creationId xmlns:p14="http://schemas.microsoft.com/office/powerpoint/2010/main" val="826172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9FB9-191E-03C2-CCC9-B61B64719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Welsh Government and AI in schools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8881C-9701-299E-0AEA-601C920C8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Wales, national work is underway to develop a coherent approach to artificial intelligence in education.</a:t>
            </a:r>
          </a:p>
          <a:p>
            <a:r>
              <a:rPr lang="en-US" dirty="0"/>
              <a:t>The Welsh Government has:</a:t>
            </a:r>
          </a:p>
          <a:p>
            <a:r>
              <a:rPr lang="en-US" dirty="0"/>
              <a:t>• Responded to </a:t>
            </a:r>
            <a:r>
              <a:rPr lang="en-US" dirty="0" err="1"/>
              <a:t>Estyn’s</a:t>
            </a:r>
            <a:r>
              <a:rPr lang="en-US" dirty="0"/>
              <a:t> thematic review on generative AI in schools and PRUs</a:t>
            </a:r>
            <a:br>
              <a:rPr lang="en-US" dirty="0"/>
            </a:br>
            <a:r>
              <a:rPr lang="en-US" dirty="0"/>
              <a:t>• Committed to developing a strategic national framework for AI in education</a:t>
            </a:r>
            <a:br>
              <a:rPr lang="en-US" dirty="0"/>
            </a:br>
            <a:r>
              <a:rPr lang="en-US" dirty="0"/>
              <a:t>• </a:t>
            </a:r>
            <a:r>
              <a:rPr lang="en-US" dirty="0" err="1"/>
              <a:t>Emphasised</a:t>
            </a:r>
            <a:r>
              <a:rPr lang="en-US" dirty="0"/>
              <a:t> ethical, inclusive and safe implementation</a:t>
            </a:r>
            <a:br>
              <a:rPr lang="en-US" dirty="0"/>
            </a:br>
            <a:r>
              <a:rPr lang="en-US" dirty="0"/>
              <a:t>• Identified professional learning as a key priority</a:t>
            </a:r>
          </a:p>
          <a:p>
            <a:r>
              <a:rPr lang="en-US" dirty="0"/>
              <a:t>AI integration in Wales is being shaped carefully rather than rapidly imposed.</a:t>
            </a:r>
          </a:p>
        </p:txBody>
      </p:sp>
    </p:spTree>
    <p:extLst>
      <p:ext uri="{BB962C8B-B14F-4D97-AF65-F5344CB8AC3E}">
        <p14:creationId xmlns:p14="http://schemas.microsoft.com/office/powerpoint/2010/main" val="1460485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D7975-6BAC-5979-A5A1-54B52D5C4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Estyn</a:t>
            </a:r>
            <a:r>
              <a:rPr lang="en-US" dirty="0"/>
              <a:t> and National direction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A138C-9E26-287F-BDE3-4D8C88905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/>
              <a:t>Estyn</a:t>
            </a:r>
            <a:r>
              <a:rPr lang="en-US" dirty="0"/>
              <a:t> conducted a thematic review examining:</a:t>
            </a:r>
          </a:p>
          <a:p>
            <a:r>
              <a:rPr lang="en-US" dirty="0"/>
              <a:t>• How generative AI is currently being used in Welsh schools</a:t>
            </a:r>
            <a:br>
              <a:rPr lang="en-US" dirty="0"/>
            </a:br>
            <a:r>
              <a:rPr lang="en-US" dirty="0"/>
              <a:t>• Emerging risks and safeguarding considerations</a:t>
            </a:r>
            <a:br>
              <a:rPr lang="en-US" dirty="0"/>
            </a:br>
            <a:r>
              <a:rPr lang="en-US" dirty="0"/>
              <a:t>• Opportunities for teaching, learning and leadership</a:t>
            </a:r>
            <a:br>
              <a:rPr lang="en-US" dirty="0"/>
            </a:br>
            <a:r>
              <a:rPr lang="en-US" dirty="0"/>
              <a:t>• Readiness of practitioners</a:t>
            </a:r>
          </a:p>
          <a:p>
            <a:r>
              <a:rPr lang="en-US" dirty="0"/>
              <a:t>The findings inform Welsh Government guidance and future policy development.</a:t>
            </a:r>
          </a:p>
        </p:txBody>
      </p:sp>
    </p:spTree>
    <p:extLst>
      <p:ext uri="{BB962C8B-B14F-4D97-AF65-F5344CB8AC3E}">
        <p14:creationId xmlns:p14="http://schemas.microsoft.com/office/powerpoint/2010/main" val="4036161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6BA5E-BD6A-AE40-71D8-CAF6AFA18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Hwb guidance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C9CB6-E3F1-844E-302C-3E0D0D2AA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Hwb provides guidance on: </a:t>
            </a:r>
          </a:p>
          <a:p>
            <a:r>
              <a:rPr lang="en-US" dirty="0"/>
              <a:t>• Responsible and ethical use of generative AI</a:t>
            </a:r>
            <a:br>
              <a:rPr lang="en-US" dirty="0"/>
            </a:br>
            <a:r>
              <a:rPr lang="en-US" dirty="0"/>
              <a:t>• Safeguarding and data protection considerations</a:t>
            </a:r>
            <a:br>
              <a:rPr lang="en-US" dirty="0"/>
            </a:br>
            <a:r>
              <a:rPr lang="en-US" dirty="0"/>
              <a:t>• Supporting practitioner confidence</a:t>
            </a:r>
            <a:br>
              <a:rPr lang="en-US" dirty="0"/>
            </a:br>
            <a:r>
              <a:rPr lang="en-US" dirty="0"/>
              <a:t>• Ensuring equitable access</a:t>
            </a:r>
            <a:br>
              <a:rPr lang="en-US" dirty="0"/>
            </a:br>
            <a:r>
              <a:rPr lang="en-US" dirty="0"/>
              <a:t>• Aligning AI use with Curriculum for Wales</a:t>
            </a:r>
          </a:p>
          <a:p>
            <a:r>
              <a:rPr lang="en-US" dirty="0"/>
              <a:t>Schools remain responsible for developing clear AI policies locally.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421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37F77-8938-1D79-5572-84A271386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AND THE CURRICULUM FOR WALES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28DF5-7DC7-75ED-EC1C-44593E544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The Curriculum for Wales embeds Digital Competence as a cross-curricular responsibility.</a:t>
            </a:r>
          </a:p>
          <a:p>
            <a:pPr marL="0" indent="0">
              <a:buNone/>
            </a:pPr>
            <a:r>
              <a:rPr lang="en-US" dirty="0"/>
              <a:t>AI policy development in Wales supports:</a:t>
            </a:r>
          </a:p>
          <a:p>
            <a:r>
              <a:rPr lang="en-US" dirty="0"/>
              <a:t>• AI literacy as part of digital competence</a:t>
            </a:r>
            <a:br>
              <a:rPr lang="en-US" dirty="0"/>
            </a:br>
            <a:r>
              <a:rPr lang="en-US" dirty="0"/>
              <a:t>• Ethical digital citizenship</a:t>
            </a:r>
            <a:br>
              <a:rPr lang="en-US" dirty="0"/>
            </a:br>
            <a:r>
              <a:rPr lang="en-US" dirty="0"/>
              <a:t>• Critical thinking about technology</a:t>
            </a:r>
            <a:br>
              <a:rPr lang="en-US" dirty="0"/>
            </a:br>
            <a:r>
              <a:rPr lang="en-US" dirty="0"/>
              <a:t>• Creativity and innovation</a:t>
            </a:r>
          </a:p>
          <a:p>
            <a:r>
              <a:rPr lang="en-US" dirty="0"/>
              <a:t>AI is positioned as a tool that must align with Welsh educational values.</a:t>
            </a:r>
          </a:p>
        </p:txBody>
      </p:sp>
    </p:spTree>
    <p:extLst>
      <p:ext uri="{BB962C8B-B14F-4D97-AF65-F5344CB8AC3E}">
        <p14:creationId xmlns:p14="http://schemas.microsoft.com/office/powerpoint/2010/main" val="1993712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BE853-AA5C-7E84-23C5-96027D054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CYMRU: National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CB621-C036-5C65-5096-F4F63B6E06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Wales has a national AI strategy (AI Cymru) which </a:t>
            </a:r>
            <a:r>
              <a:rPr lang="en-US" dirty="0" err="1"/>
              <a:t>emphasises</a:t>
            </a:r>
            <a:r>
              <a:rPr lang="en-US" dirty="0"/>
              <a:t>:</a:t>
            </a:r>
          </a:p>
          <a:p>
            <a:r>
              <a:rPr lang="en-US" dirty="0"/>
              <a:t>• Ethical and inclusive AI development</a:t>
            </a:r>
            <a:br>
              <a:rPr lang="en-US" dirty="0"/>
            </a:br>
            <a:r>
              <a:rPr lang="en-US" dirty="0"/>
              <a:t>• Public sector responsibility</a:t>
            </a:r>
            <a:br>
              <a:rPr lang="en-US" dirty="0"/>
            </a:br>
            <a:r>
              <a:rPr lang="en-US" dirty="0"/>
              <a:t>• Skills and workforce development</a:t>
            </a:r>
            <a:br>
              <a:rPr lang="en-US" dirty="0"/>
            </a:br>
            <a:r>
              <a:rPr lang="en-US" dirty="0"/>
              <a:t>• Education as central to future AI literacy</a:t>
            </a:r>
          </a:p>
          <a:p>
            <a:r>
              <a:rPr lang="en-US" dirty="0"/>
              <a:t>This provides a broader national framework beyond schools alone.</a:t>
            </a:r>
          </a:p>
        </p:txBody>
      </p:sp>
    </p:spTree>
    <p:extLst>
      <p:ext uri="{BB962C8B-B14F-4D97-AF65-F5344CB8AC3E}">
        <p14:creationId xmlns:p14="http://schemas.microsoft.com/office/powerpoint/2010/main" val="35734455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528B6-03F7-3184-39DD-A9F15AF5F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reflections/conclusion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F1B40-D024-2130-B543-E57F5E496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AI presents significant opportunities for:</a:t>
            </a:r>
          </a:p>
          <a:p>
            <a:r>
              <a:rPr lang="en-US" dirty="0"/>
              <a:t>• </a:t>
            </a:r>
            <a:r>
              <a:rPr lang="en-US" dirty="0" err="1"/>
              <a:t>Personalised</a:t>
            </a:r>
            <a:r>
              <a:rPr lang="en-US" dirty="0"/>
              <a:t> learning</a:t>
            </a:r>
            <a:br>
              <a:rPr lang="en-US" dirty="0"/>
            </a:br>
            <a:r>
              <a:rPr lang="en-US" dirty="0"/>
              <a:t>• Accessibility and inclusion</a:t>
            </a:r>
            <a:br>
              <a:rPr lang="en-US" dirty="0"/>
            </a:br>
            <a:r>
              <a:rPr lang="en-US" dirty="0"/>
              <a:t>• Reducing administrative workload</a:t>
            </a:r>
            <a:br>
              <a:rPr lang="en-US" dirty="0"/>
            </a:br>
            <a:r>
              <a:rPr lang="en-US" dirty="0"/>
              <a:t>• Supporting differentiated instruction</a:t>
            </a:r>
          </a:p>
          <a:p>
            <a:pPr marL="0" indent="0">
              <a:buNone/>
            </a:pPr>
            <a:r>
              <a:rPr lang="en-US" dirty="0"/>
              <a:t>However, it also raises critical concerns regarding:</a:t>
            </a:r>
          </a:p>
          <a:p>
            <a:r>
              <a:rPr lang="en-US" dirty="0"/>
              <a:t>• Academic integrity</a:t>
            </a:r>
            <a:br>
              <a:rPr lang="en-US" dirty="0"/>
            </a:br>
            <a:r>
              <a:rPr lang="en-US" dirty="0"/>
              <a:t>• Data privacy and safeguarding</a:t>
            </a:r>
            <a:br>
              <a:rPr lang="en-US" dirty="0"/>
            </a:br>
            <a:r>
              <a:rPr lang="en-US" dirty="0"/>
              <a:t>• Algorithmic bias</a:t>
            </a:r>
            <a:br>
              <a:rPr lang="en-US" dirty="0"/>
            </a:br>
            <a:r>
              <a:rPr lang="en-US" dirty="0"/>
              <a:t>• Overreliance and skill erosion</a:t>
            </a:r>
            <a:br>
              <a:rPr lang="en-US" dirty="0"/>
            </a:br>
            <a:r>
              <a:rPr lang="en-US" dirty="0"/>
              <a:t>• Inequality of access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19997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</TotalTime>
  <Words>817</Words>
  <Application>Microsoft Office PowerPoint</Application>
  <PresentationFormat>Widescreen</PresentationFormat>
  <Paragraphs>66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Gill Sans MT</vt:lpstr>
      <vt:lpstr>Gallery</vt:lpstr>
      <vt:lpstr>AI in the classroom</vt:lpstr>
      <vt:lpstr>Session Aim</vt:lpstr>
      <vt:lpstr>Learning Objectives </vt:lpstr>
      <vt:lpstr>What do we mean by AI? </vt:lpstr>
      <vt:lpstr>Why is AI entering Classrooms now ? </vt:lpstr>
      <vt:lpstr>AI in Practice: Teacher/Educators use.</vt:lpstr>
      <vt:lpstr>Student Use </vt:lpstr>
      <vt:lpstr>David Game College London.</vt:lpstr>
      <vt:lpstr>Is this Alternative Education ? </vt:lpstr>
      <vt:lpstr>Task </vt:lpstr>
      <vt:lpstr>The role of the teacher</vt:lpstr>
      <vt:lpstr>Welsh Government and AI in schools</vt:lpstr>
      <vt:lpstr>Estyn and National direction</vt:lpstr>
      <vt:lpstr>Hwb guidance</vt:lpstr>
      <vt:lpstr>AI AND THE CURRICULUM FOR WALES</vt:lpstr>
      <vt:lpstr>Ai CYMRU: National strategy</vt:lpstr>
      <vt:lpstr>Final reflections/conclusion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Sophie Bailey (1810168)</dc:creator>
  <cp:lastModifiedBy>Sophie Bailey</cp:lastModifiedBy>
  <cp:revision>2</cp:revision>
  <dcterms:created xsi:type="dcterms:W3CDTF">2026-03-04T21:14:55Z</dcterms:created>
  <dcterms:modified xsi:type="dcterms:W3CDTF">2026-03-04T21:34:03Z</dcterms:modified>
</cp:coreProperties>
</file>