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December 1,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December 1,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Physical activity in response to</a:t>
            </a:r>
            <a:r>
              <a:rPr lang="en-US" dirty="0" smtClean="0"/>
              <a:t>…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Smoking / Alcohol and drug use disorders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25</a:t>
            </a:r>
            <a:r>
              <a:rPr lang="en-GB" baseline="30000" dirty="0" smtClean="0"/>
              <a:t>th</a:t>
            </a:r>
            <a:r>
              <a:rPr lang="en-GB" dirty="0" smtClean="0"/>
              <a:t> of November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042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Seminar questions: Two groups</a:t>
            </a:r>
            <a:r>
              <a:rPr lang="en-US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590316"/>
          </a:xfrm>
        </p:spPr>
        <p:txBody>
          <a:bodyPr>
            <a:normAutofit/>
          </a:bodyPr>
          <a:lstStyle/>
          <a:p>
            <a:pPr>
              <a:buAutoNum type="arabicPeriod"/>
            </a:pPr>
            <a:r>
              <a:rPr lang="en-US" dirty="0" smtClean="0"/>
              <a:t>W</a:t>
            </a:r>
            <a:r>
              <a:rPr lang="en-GB" dirty="0" err="1" smtClean="0"/>
              <a:t>hy</a:t>
            </a:r>
            <a:r>
              <a:rPr lang="en-GB" dirty="0" smtClean="0"/>
              <a:t> (from the research), is smoking and alcohol / drug use an issue?</a:t>
            </a:r>
          </a:p>
          <a:p>
            <a:pPr>
              <a:buAutoNum type="arabicPeriod"/>
            </a:pPr>
            <a:r>
              <a:rPr lang="en-GB" dirty="0" smtClean="0"/>
              <a:t>What are the effects of physical activity on smoking cessation / addiction recovery?</a:t>
            </a:r>
          </a:p>
          <a:p>
            <a:pPr marL="0" indent="0"/>
            <a:r>
              <a:rPr lang="en-GB" dirty="0" smtClean="0"/>
              <a:t>3.   </a:t>
            </a:r>
            <a:r>
              <a:rPr lang="en-GB" u="sng" dirty="0" smtClean="0"/>
              <a:t>Smoking</a:t>
            </a:r>
            <a:r>
              <a:rPr lang="en-GB" dirty="0" smtClean="0"/>
              <a:t> and exercise:</a:t>
            </a:r>
          </a:p>
          <a:p>
            <a:pPr marL="0" indent="0"/>
            <a:r>
              <a:rPr lang="en-GB" dirty="0"/>
              <a:t>	</a:t>
            </a:r>
            <a:r>
              <a:rPr lang="en-GB" dirty="0" smtClean="0"/>
              <a:t>Is exercise prescribed?</a:t>
            </a:r>
          </a:p>
          <a:p>
            <a:pPr marL="0" indent="0"/>
            <a:r>
              <a:rPr lang="en-GB" dirty="0"/>
              <a:t>	</a:t>
            </a:r>
            <a:r>
              <a:rPr lang="en-GB" dirty="0" smtClean="0"/>
              <a:t>Does it work?</a:t>
            </a:r>
          </a:p>
          <a:p>
            <a:pPr marL="0" indent="0"/>
            <a:r>
              <a:rPr lang="en-GB" dirty="0" smtClean="0"/>
              <a:t>3.   </a:t>
            </a:r>
            <a:r>
              <a:rPr lang="en-GB" u="sng" dirty="0" smtClean="0"/>
              <a:t>Alcohol + drug addiction:</a:t>
            </a:r>
          </a:p>
          <a:p>
            <a:pPr marL="0" indent="0"/>
            <a:r>
              <a:rPr lang="en-GB" dirty="0"/>
              <a:t>	</a:t>
            </a:r>
            <a:r>
              <a:rPr lang="en-GB" dirty="0" smtClean="0"/>
              <a:t>What studies have been done so far?</a:t>
            </a:r>
          </a:p>
          <a:p>
            <a:pPr marL="0" indent="0"/>
            <a:r>
              <a:rPr lang="en-GB" dirty="0"/>
              <a:t>	</a:t>
            </a:r>
            <a:r>
              <a:rPr lang="en-GB" dirty="0" smtClean="0"/>
              <a:t>What are the key findings?</a:t>
            </a:r>
          </a:p>
          <a:p>
            <a:pPr marL="0" indent="0"/>
            <a:r>
              <a:rPr lang="en-GB" dirty="0" smtClean="0"/>
              <a:t>4.   </a:t>
            </a:r>
            <a:r>
              <a:rPr lang="en-GB" u="sng" dirty="0" smtClean="0"/>
              <a:t>Smoking:</a:t>
            </a:r>
            <a:r>
              <a:rPr lang="en-GB" dirty="0" smtClean="0"/>
              <a:t> How does exercise help in the reduction of smoking behaviour?</a:t>
            </a:r>
          </a:p>
          <a:p>
            <a:pPr marL="0" indent="0"/>
            <a:r>
              <a:rPr lang="en-GB" dirty="0" smtClean="0"/>
              <a:t>4.   </a:t>
            </a:r>
            <a:r>
              <a:rPr lang="en-GB" u="sng" dirty="0" smtClean="0"/>
              <a:t>Alcohol + drug addiction</a:t>
            </a:r>
            <a:r>
              <a:rPr lang="en-GB" dirty="0" smtClean="0"/>
              <a:t>: What are the mechanisms by which exercise can aid recovery from substance abuse?</a:t>
            </a:r>
          </a:p>
        </p:txBody>
      </p:sp>
    </p:spTree>
    <p:extLst>
      <p:ext uri="{BB962C8B-B14F-4D97-AF65-F5344CB8AC3E}">
        <p14:creationId xmlns:p14="http://schemas.microsoft.com/office/powerpoint/2010/main" val="17400092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Angles.thmx</Template>
  <TotalTime>36</TotalTime>
  <Words>52</Words>
  <Application>Microsoft Office PowerPoint</Application>
  <PresentationFormat>On-screen Show (4:3)</PresentationFormat>
  <Paragraphs>13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Angles</vt:lpstr>
      <vt:lpstr>Physical activity in response to…  Smoking / Alcohol and drug use disorders </vt:lpstr>
      <vt:lpstr>Seminar questions: Two groups…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activity  Smoking / Alcohol and drug use disorders</dc:title>
  <dc:creator>SHOE4</dc:creator>
  <cp:lastModifiedBy>Administrator</cp:lastModifiedBy>
  <cp:revision>4</cp:revision>
  <dcterms:created xsi:type="dcterms:W3CDTF">2016-11-24T22:02:05Z</dcterms:created>
  <dcterms:modified xsi:type="dcterms:W3CDTF">2016-12-01T13:45:30Z</dcterms:modified>
</cp:coreProperties>
</file>