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69" r:id="rId6"/>
    <p:sldId id="258" r:id="rId7"/>
    <p:sldId id="259" r:id="rId8"/>
    <p:sldId id="260" r:id="rId9"/>
    <p:sldId id="268" r:id="rId10"/>
    <p:sldId id="261" r:id="rId11"/>
    <p:sldId id="262" r:id="rId12"/>
    <p:sldId id="263" r:id="rId13"/>
    <p:sldId id="264" r:id="rId14"/>
    <p:sldId id="267"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CA3AA2-D325-4F92-8C24-D68B3E4869FA}" v="363" dt="2022-06-30T11:59:01.704"/>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Begum (2129437)" userId="S::2129437@student.uwtsd.ac.uk::87c9e8dd-d96a-4e51-8372-835dacdf97d5" providerId="AD" clId="Web-{CF0DEA69-C0F3-7836-B11F-07E7CCAC8DF6}"/>
    <pc:docChg chg="addSld delSld modSld">
      <pc:chgData name="Nazma Begum (2129437)" userId="S::2129437@student.uwtsd.ac.uk::87c9e8dd-d96a-4e51-8372-835dacdf97d5" providerId="AD" clId="Web-{CF0DEA69-C0F3-7836-B11F-07E7CCAC8DF6}" dt="2022-06-16T17:27:11.280" v="307"/>
      <pc:docMkLst>
        <pc:docMk/>
      </pc:docMkLst>
      <pc:sldChg chg="addSp delSp modSp mod modClrScheme chgLayout">
        <pc:chgData name="Nazma Begum (2129437)" userId="S::2129437@student.uwtsd.ac.uk::87c9e8dd-d96a-4e51-8372-835dacdf97d5" providerId="AD" clId="Web-{CF0DEA69-C0F3-7836-B11F-07E7CCAC8DF6}" dt="2022-06-16T17:09:39.415" v="26" actId="14100"/>
        <pc:sldMkLst>
          <pc:docMk/>
          <pc:sldMk cId="109857222" sldId="256"/>
        </pc:sldMkLst>
        <pc:spChg chg="mod ord">
          <ac:chgData name="Nazma Begum (2129437)" userId="S::2129437@student.uwtsd.ac.uk::87c9e8dd-d96a-4e51-8372-835dacdf97d5" providerId="AD" clId="Web-{CF0DEA69-C0F3-7836-B11F-07E7CCAC8DF6}" dt="2022-06-16T17:07:58.517" v="23"/>
          <ac:spMkLst>
            <pc:docMk/>
            <pc:sldMk cId="109857222" sldId="256"/>
            <ac:spMk id="2" creationId="{00000000-0000-0000-0000-000000000000}"/>
          </ac:spMkLst>
        </pc:spChg>
        <pc:spChg chg="add del mod ord">
          <ac:chgData name="Nazma Begum (2129437)" userId="S::2129437@student.uwtsd.ac.uk::87c9e8dd-d96a-4e51-8372-835dacdf97d5" providerId="AD" clId="Web-{CF0DEA69-C0F3-7836-B11F-07E7CCAC8DF6}" dt="2022-06-16T17:09:24.774" v="24"/>
          <ac:spMkLst>
            <pc:docMk/>
            <pc:sldMk cId="109857222" sldId="256"/>
            <ac:spMk id="3" creationId="{2CA6DE49-0406-9EBE-6B6A-BB835B1BBAFF}"/>
          </ac:spMkLst>
        </pc:spChg>
        <pc:spChg chg="add del mod ord">
          <ac:chgData name="Nazma Begum (2129437)" userId="S::2129437@student.uwtsd.ac.uk::87c9e8dd-d96a-4e51-8372-835dacdf97d5" providerId="AD" clId="Web-{CF0DEA69-C0F3-7836-B11F-07E7CCAC8DF6}" dt="2022-06-16T17:02:17.709" v="3"/>
          <ac:spMkLst>
            <pc:docMk/>
            <pc:sldMk cId="109857222" sldId="256"/>
            <ac:spMk id="4" creationId="{F8E7C854-AD80-9503-186F-6E179F7FE47F}"/>
          </ac:spMkLst>
        </pc:spChg>
        <pc:spChg chg="add del mod">
          <ac:chgData name="Nazma Begum (2129437)" userId="S::2129437@student.uwtsd.ac.uk::87c9e8dd-d96a-4e51-8372-835dacdf97d5" providerId="AD" clId="Web-{CF0DEA69-C0F3-7836-B11F-07E7CCAC8DF6}" dt="2022-06-16T17:03:55.294" v="12"/>
          <ac:spMkLst>
            <pc:docMk/>
            <pc:sldMk cId="109857222" sldId="256"/>
            <ac:spMk id="6" creationId="{BCAC454A-3D41-5C14-33B0-164918562E63}"/>
          </ac:spMkLst>
        </pc:spChg>
        <pc:spChg chg="add del">
          <ac:chgData name="Nazma Begum (2129437)" userId="S::2129437@student.uwtsd.ac.uk::87c9e8dd-d96a-4e51-8372-835dacdf97d5" providerId="AD" clId="Web-{CF0DEA69-C0F3-7836-B11F-07E7CCAC8DF6}" dt="2022-06-16T17:06:31.479" v="17"/>
          <ac:spMkLst>
            <pc:docMk/>
            <pc:sldMk cId="109857222" sldId="256"/>
            <ac:spMk id="7" creationId="{42A5316D-ED2F-4F89-B4B4-8D9240B1A348}"/>
          </ac:spMkLst>
        </pc:spChg>
        <pc:spChg chg="add">
          <ac:chgData name="Nazma Begum (2129437)" userId="S::2129437@student.uwtsd.ac.uk::87c9e8dd-d96a-4e51-8372-835dacdf97d5" providerId="AD" clId="Web-{CF0DEA69-C0F3-7836-B11F-07E7CCAC8DF6}" dt="2022-06-16T17:07:58.517" v="23"/>
          <ac:spMkLst>
            <pc:docMk/>
            <pc:sldMk cId="109857222" sldId="256"/>
            <ac:spMk id="8" creationId="{42A5316D-ED2F-4F89-B4B4-8D9240B1A348}"/>
          </ac:spMkLst>
        </pc:spChg>
        <pc:spChg chg="add del">
          <ac:chgData name="Nazma Begum (2129437)" userId="S::2129437@student.uwtsd.ac.uk::87c9e8dd-d96a-4e51-8372-835dacdf97d5" providerId="AD" clId="Web-{CF0DEA69-C0F3-7836-B11F-07E7CCAC8DF6}" dt="2022-06-16T17:06:47.855" v="19"/>
          <ac:spMkLst>
            <pc:docMk/>
            <pc:sldMk cId="109857222" sldId="256"/>
            <ac:spMk id="9" creationId="{81AEB8A9-B768-4E30-BA55-D919E6687343}"/>
          </ac:spMkLst>
        </pc:spChg>
        <pc:spChg chg="add del">
          <ac:chgData name="Nazma Begum (2129437)" userId="S::2129437@student.uwtsd.ac.uk::87c9e8dd-d96a-4e51-8372-835dacdf97d5" providerId="AD" clId="Web-{CF0DEA69-C0F3-7836-B11F-07E7CCAC8DF6}" dt="2022-06-16T17:02:40.132" v="5"/>
          <ac:spMkLst>
            <pc:docMk/>
            <pc:sldMk cId="109857222" sldId="256"/>
            <ac:spMk id="12" creationId="{7F57BEA8-497D-4AA8-8A18-BDCD696B25FE}"/>
          </ac:spMkLst>
        </pc:spChg>
        <pc:spChg chg="add del">
          <ac:chgData name="Nazma Begum (2129437)" userId="S::2129437@student.uwtsd.ac.uk::87c9e8dd-d96a-4e51-8372-835dacdf97d5" providerId="AD" clId="Web-{CF0DEA69-C0F3-7836-B11F-07E7CCAC8DF6}" dt="2022-06-16T17:03:21.182" v="7"/>
          <ac:spMkLst>
            <pc:docMk/>
            <pc:sldMk cId="109857222" sldId="256"/>
            <ac:spMk id="37" creationId="{F2AC420E-F79A-4FB7-8013-94B1E8B6320D}"/>
          </ac:spMkLst>
        </pc:spChg>
        <pc:spChg chg="add del">
          <ac:chgData name="Nazma Begum (2129437)" userId="S::2129437@student.uwtsd.ac.uk::87c9e8dd-d96a-4e51-8372-835dacdf97d5" providerId="AD" clId="Web-{CF0DEA69-C0F3-7836-B11F-07E7CCAC8DF6}" dt="2022-06-16T17:03:21.182" v="7"/>
          <ac:spMkLst>
            <pc:docMk/>
            <pc:sldMk cId="109857222" sldId="256"/>
            <ac:spMk id="38" creationId="{D6C80E47-971C-437F-B030-191115B01D68}"/>
          </ac:spMkLst>
        </pc:spChg>
        <pc:spChg chg="add del">
          <ac:chgData name="Nazma Begum (2129437)" userId="S::2129437@student.uwtsd.ac.uk::87c9e8dd-d96a-4e51-8372-835dacdf97d5" providerId="AD" clId="Web-{CF0DEA69-C0F3-7836-B11F-07E7CCAC8DF6}" dt="2022-06-16T17:03:21.182" v="7"/>
          <ac:spMkLst>
            <pc:docMk/>
            <pc:sldMk cId="109857222" sldId="256"/>
            <ac:spMk id="39" creationId="{3CD1EA40-7116-4FCB-9369-70F29FAA91EC}"/>
          </ac:spMkLst>
        </pc:spChg>
        <pc:spChg chg="add del">
          <ac:chgData name="Nazma Begum (2129437)" userId="S::2129437@student.uwtsd.ac.uk::87c9e8dd-d96a-4e51-8372-835dacdf97d5" providerId="AD" clId="Web-{CF0DEA69-C0F3-7836-B11F-07E7CCAC8DF6}" dt="2022-06-16T17:03:21.182" v="7"/>
          <ac:spMkLst>
            <pc:docMk/>
            <pc:sldMk cId="109857222" sldId="256"/>
            <ac:spMk id="40" creationId="{BF647E38-F93D-4661-8D77-CE13EEB65B5A}"/>
          </ac:spMkLst>
        </pc:spChg>
        <pc:spChg chg="add del">
          <ac:chgData name="Nazma Begum (2129437)" userId="S::2129437@student.uwtsd.ac.uk::87c9e8dd-d96a-4e51-8372-835dacdf97d5" providerId="AD" clId="Web-{CF0DEA69-C0F3-7836-B11F-07E7CCAC8DF6}" dt="2022-06-16T17:03:21.182" v="7"/>
          <ac:spMkLst>
            <pc:docMk/>
            <pc:sldMk cId="109857222" sldId="256"/>
            <ac:spMk id="42" creationId="{2CA6DE49-0406-9EBE-6B6A-BB835B1BBAFF}"/>
          </ac:spMkLst>
        </pc:spChg>
        <pc:spChg chg="add del">
          <ac:chgData name="Nazma Begum (2129437)" userId="S::2129437@student.uwtsd.ac.uk::87c9e8dd-d96a-4e51-8372-835dacdf97d5" providerId="AD" clId="Web-{CF0DEA69-C0F3-7836-B11F-07E7CCAC8DF6}" dt="2022-06-16T17:03:59.295" v="13"/>
          <ac:spMkLst>
            <pc:docMk/>
            <pc:sldMk cId="109857222" sldId="256"/>
            <ac:spMk id="44" creationId="{42A5316D-ED2F-4F89-B4B4-8D9240B1A348}"/>
          </ac:spMkLst>
        </pc:spChg>
        <pc:spChg chg="add del">
          <ac:chgData name="Nazma Begum (2129437)" userId="S::2129437@student.uwtsd.ac.uk::87c9e8dd-d96a-4e51-8372-835dacdf97d5" providerId="AD" clId="Web-{CF0DEA69-C0F3-7836-B11F-07E7CCAC8DF6}" dt="2022-06-16T17:03:59.295" v="13"/>
          <ac:spMkLst>
            <pc:docMk/>
            <pc:sldMk cId="109857222" sldId="256"/>
            <ac:spMk id="45" creationId="{2CA6DE49-0406-9EBE-6B6A-BB835B1BBAFF}"/>
          </ac:spMkLst>
        </pc:spChg>
        <pc:spChg chg="add del">
          <ac:chgData name="Nazma Begum (2129437)" userId="S::2129437@student.uwtsd.ac.uk::87c9e8dd-d96a-4e51-8372-835dacdf97d5" providerId="AD" clId="Web-{CF0DEA69-C0F3-7836-B11F-07E7CCAC8DF6}" dt="2022-06-16T17:03:52.388" v="11"/>
          <ac:spMkLst>
            <pc:docMk/>
            <pc:sldMk cId="109857222" sldId="256"/>
            <ac:spMk id="50" creationId="{A4AC5506-6312-4701-8D3C-40187889A947}"/>
          </ac:spMkLst>
        </pc:spChg>
        <pc:grpChg chg="add del">
          <ac:chgData name="Nazma Begum (2129437)" userId="S::2129437@student.uwtsd.ac.uk::87c9e8dd-d96a-4e51-8372-835dacdf97d5" providerId="AD" clId="Web-{CF0DEA69-C0F3-7836-B11F-07E7CCAC8DF6}" dt="2022-06-16T17:03:21.182" v="7"/>
          <ac:grpSpMkLst>
            <pc:docMk/>
            <pc:sldMk cId="109857222" sldId="256"/>
            <ac:grpSpMk id="41" creationId="{8E8872B6-836E-4281-A971-D133C61875CB}"/>
          </ac:grpSpMkLst>
        </pc:grpChg>
        <pc:picChg chg="mod">
          <ac:chgData name="Nazma Begum (2129437)" userId="S::2129437@student.uwtsd.ac.uk::87c9e8dd-d96a-4e51-8372-835dacdf97d5" providerId="AD" clId="Web-{CF0DEA69-C0F3-7836-B11F-07E7CCAC8DF6}" dt="2022-06-16T17:07:58.517" v="23"/>
          <ac:picMkLst>
            <pc:docMk/>
            <pc:sldMk cId="109857222" sldId="256"/>
            <ac:picMk id="5" creationId="{4FFE8CB5-B576-058C-AC1F-D7C340E92809}"/>
          </ac:picMkLst>
        </pc:picChg>
        <pc:picChg chg="add mod ord">
          <ac:chgData name="Nazma Begum (2129437)" userId="S::2129437@student.uwtsd.ac.uk::87c9e8dd-d96a-4e51-8372-835dacdf97d5" providerId="AD" clId="Web-{CF0DEA69-C0F3-7836-B11F-07E7CCAC8DF6}" dt="2022-06-16T17:09:39.415" v="26" actId="14100"/>
          <ac:picMkLst>
            <pc:docMk/>
            <pc:sldMk cId="109857222" sldId="256"/>
            <ac:picMk id="11" creationId="{0067EF0A-DDDE-D04A-DEA0-98ACEE43DE51}"/>
          </ac:picMkLst>
        </pc:picChg>
        <pc:cxnChg chg="add del">
          <ac:chgData name="Nazma Begum (2129437)" userId="S::2129437@student.uwtsd.ac.uk::87c9e8dd-d96a-4e51-8372-835dacdf97d5" providerId="AD" clId="Web-{CF0DEA69-C0F3-7836-B11F-07E7CCAC8DF6}" dt="2022-06-16T17:02:40.132" v="5"/>
          <ac:cxnSpMkLst>
            <pc:docMk/>
            <pc:sldMk cId="109857222" sldId="256"/>
            <ac:cxnSpMk id="10" creationId="{D2E961F1-4A28-4A5F-BBD4-6E400E5E6C75}"/>
          </ac:cxnSpMkLst>
        </pc:cxnChg>
        <pc:cxnChg chg="add del">
          <ac:chgData name="Nazma Begum (2129437)" userId="S::2129437@student.uwtsd.ac.uk::87c9e8dd-d96a-4e51-8372-835dacdf97d5" providerId="AD" clId="Web-{CF0DEA69-C0F3-7836-B11F-07E7CCAC8DF6}" dt="2022-06-16T17:02:40.132" v="5"/>
          <ac:cxnSpMkLst>
            <pc:docMk/>
            <pc:sldMk cId="109857222" sldId="256"/>
            <ac:cxnSpMk id="14" creationId="{A82415D3-DDE5-4D63-8CB3-23A5EC581B27}"/>
          </ac:cxnSpMkLst>
        </pc:cxnChg>
        <pc:cxnChg chg="add del">
          <ac:chgData name="Nazma Begum (2129437)" userId="S::2129437@student.uwtsd.ac.uk::87c9e8dd-d96a-4e51-8372-835dacdf97d5" providerId="AD" clId="Web-{CF0DEA69-C0F3-7836-B11F-07E7CCAC8DF6}" dt="2022-06-16T17:02:40.132" v="5"/>
          <ac:cxnSpMkLst>
            <pc:docMk/>
            <pc:sldMk cId="109857222" sldId="256"/>
            <ac:cxnSpMk id="16" creationId="{AD7193FB-6AE6-4B3B-8F89-56B55DD63B4D}"/>
          </ac:cxnSpMkLst>
        </pc:cxnChg>
      </pc:sldChg>
      <pc:sldChg chg="addSp delSp modSp">
        <pc:chgData name="Nazma Begum (2129437)" userId="S::2129437@student.uwtsd.ac.uk::87c9e8dd-d96a-4e51-8372-835dacdf97d5" providerId="AD" clId="Web-{CF0DEA69-C0F3-7836-B11F-07E7CCAC8DF6}" dt="2022-06-16T17:25:17.865" v="304" actId="20577"/>
        <pc:sldMkLst>
          <pc:docMk/>
          <pc:sldMk cId="2067748599" sldId="258"/>
        </pc:sldMkLst>
        <pc:spChg chg="add del">
          <ac:chgData name="Nazma Begum (2129437)" userId="S::2129437@student.uwtsd.ac.uk::87c9e8dd-d96a-4e51-8372-835dacdf97d5" providerId="AD" clId="Web-{CF0DEA69-C0F3-7836-B11F-07E7CCAC8DF6}" dt="2022-06-16T17:25:06.457" v="303"/>
          <ac:spMkLst>
            <pc:docMk/>
            <pc:sldMk cId="2067748599" sldId="258"/>
            <ac:spMk id="3" creationId="{9610B297-617E-D65C-246F-38AA291A0C71}"/>
          </ac:spMkLst>
        </pc:spChg>
        <pc:spChg chg="mod">
          <ac:chgData name="Nazma Begum (2129437)" userId="S::2129437@student.uwtsd.ac.uk::87c9e8dd-d96a-4e51-8372-835dacdf97d5" providerId="AD" clId="Web-{CF0DEA69-C0F3-7836-B11F-07E7CCAC8DF6}" dt="2022-06-16T17:25:17.865" v="304" actId="20577"/>
          <ac:spMkLst>
            <pc:docMk/>
            <pc:sldMk cId="2067748599" sldId="258"/>
            <ac:spMk id="6" creationId="{45643F9D-8FEA-78BD-20AE-A3678FC553F5}"/>
          </ac:spMkLst>
        </pc:spChg>
        <pc:spChg chg="del mod">
          <ac:chgData name="Nazma Begum (2129437)" userId="S::2129437@student.uwtsd.ac.uk::87c9e8dd-d96a-4e51-8372-835dacdf97d5" providerId="AD" clId="Web-{CF0DEA69-C0F3-7836-B11F-07E7CCAC8DF6}" dt="2022-06-16T17:24:48.034" v="302"/>
          <ac:spMkLst>
            <pc:docMk/>
            <pc:sldMk cId="2067748599" sldId="258"/>
            <ac:spMk id="10" creationId="{7B40EA40-24C1-C019-9111-70E3941A160C}"/>
          </ac:spMkLst>
        </pc:spChg>
      </pc:sldChg>
      <pc:sldChg chg="new">
        <pc:chgData name="Nazma Begum (2129437)" userId="S::2129437@student.uwtsd.ac.uk::87c9e8dd-d96a-4e51-8372-835dacdf97d5" providerId="AD" clId="Web-{CF0DEA69-C0F3-7836-B11F-07E7CCAC8DF6}" dt="2022-06-16T17:22:23.195" v="274"/>
        <pc:sldMkLst>
          <pc:docMk/>
          <pc:sldMk cId="1518541179" sldId="259"/>
        </pc:sldMkLst>
      </pc:sldChg>
      <pc:sldChg chg="new del">
        <pc:chgData name="Nazma Begum (2129437)" userId="S::2129437@student.uwtsd.ac.uk::87c9e8dd-d96a-4e51-8372-835dacdf97d5" providerId="AD" clId="Web-{CF0DEA69-C0F3-7836-B11F-07E7CCAC8DF6}" dt="2022-06-16T17:26:09.150" v="306"/>
        <pc:sldMkLst>
          <pc:docMk/>
          <pc:sldMk cId="1858083172" sldId="260"/>
        </pc:sldMkLst>
      </pc:sldChg>
      <pc:sldChg chg="new">
        <pc:chgData name="Nazma Begum (2129437)" userId="S::2129437@student.uwtsd.ac.uk::87c9e8dd-d96a-4e51-8372-835dacdf97d5" providerId="AD" clId="Web-{CF0DEA69-C0F3-7836-B11F-07E7CCAC8DF6}" dt="2022-06-16T17:27:11.280" v="307"/>
        <pc:sldMkLst>
          <pc:docMk/>
          <pc:sldMk cId="3943773775" sldId="260"/>
        </pc:sldMkLst>
      </pc:sldChg>
    </pc:docChg>
  </pc:docChgLst>
  <pc:docChgLst>
    <pc:chgData name="Nazma Begum (2129437)" userId="S::2129437@student.uwtsd.ac.uk::87c9e8dd-d96a-4e51-8372-835dacdf97d5" providerId="AD" clId="Web-{EDCACC92-C0FC-7024-B9BE-F6D820461D13}"/>
    <pc:docChg chg="addSld delSld modSld sldOrd">
      <pc:chgData name="Nazma Begum (2129437)" userId="S::2129437@student.uwtsd.ac.uk::87c9e8dd-d96a-4e51-8372-835dacdf97d5" providerId="AD" clId="Web-{EDCACC92-C0FC-7024-B9BE-F6D820461D13}" dt="2022-06-28T13:47:42.008" v="2040" actId="20577"/>
      <pc:docMkLst>
        <pc:docMk/>
      </pc:docMkLst>
      <pc:sldChg chg="modSp">
        <pc:chgData name="Nazma Begum (2129437)" userId="S::2129437@student.uwtsd.ac.uk::87c9e8dd-d96a-4e51-8372-835dacdf97d5" providerId="AD" clId="Web-{EDCACC92-C0FC-7024-B9BE-F6D820461D13}" dt="2022-06-28T13:24:56.124" v="1925" actId="20577"/>
        <pc:sldMkLst>
          <pc:docMk/>
          <pc:sldMk cId="2067748599" sldId="258"/>
        </pc:sldMkLst>
        <pc:spChg chg="mod">
          <ac:chgData name="Nazma Begum (2129437)" userId="S::2129437@student.uwtsd.ac.uk::87c9e8dd-d96a-4e51-8372-835dacdf97d5" providerId="AD" clId="Web-{EDCACC92-C0FC-7024-B9BE-F6D820461D13}" dt="2022-06-28T10:41:57.384" v="0" actId="20577"/>
          <ac:spMkLst>
            <pc:docMk/>
            <pc:sldMk cId="2067748599" sldId="258"/>
            <ac:spMk id="2" creationId="{04E69946-3F47-57E5-DFA2-7623F2BB1505}"/>
          </ac:spMkLst>
        </pc:spChg>
        <pc:spChg chg="mod">
          <ac:chgData name="Nazma Begum (2129437)" userId="S::2129437@student.uwtsd.ac.uk::87c9e8dd-d96a-4e51-8372-835dacdf97d5" providerId="AD" clId="Web-{EDCACC92-C0FC-7024-B9BE-F6D820461D13}" dt="2022-06-28T13:24:56.124" v="1925" actId="20577"/>
          <ac:spMkLst>
            <pc:docMk/>
            <pc:sldMk cId="2067748599" sldId="258"/>
            <ac:spMk id="6" creationId="{45643F9D-8FEA-78BD-20AE-A3678FC553F5}"/>
          </ac:spMkLst>
        </pc:spChg>
      </pc:sldChg>
      <pc:sldChg chg="addSp delSp modSp addAnim modAnim">
        <pc:chgData name="Nazma Begum (2129437)" userId="S::2129437@student.uwtsd.ac.uk::87c9e8dd-d96a-4e51-8372-835dacdf97d5" providerId="AD" clId="Web-{EDCACC92-C0FC-7024-B9BE-F6D820461D13}" dt="2022-06-28T13:26:10.471" v="1927"/>
        <pc:sldMkLst>
          <pc:docMk/>
          <pc:sldMk cId="2788035771" sldId="259"/>
        </pc:sldMkLst>
        <pc:spChg chg="mod">
          <ac:chgData name="Nazma Begum (2129437)" userId="S::2129437@student.uwtsd.ac.uk::87c9e8dd-d96a-4e51-8372-835dacdf97d5" providerId="AD" clId="Web-{EDCACC92-C0FC-7024-B9BE-F6D820461D13}" dt="2022-06-28T10:55:45.855" v="132" actId="20577"/>
          <ac:spMkLst>
            <pc:docMk/>
            <pc:sldMk cId="2788035771" sldId="259"/>
            <ac:spMk id="2" creationId="{CD273A2A-0EA3-91D3-6C77-52CD325E8684}"/>
          </ac:spMkLst>
        </pc:spChg>
        <pc:spChg chg="add del mod">
          <ac:chgData name="Nazma Begum (2129437)" userId="S::2129437@student.uwtsd.ac.uk::87c9e8dd-d96a-4e51-8372-835dacdf97d5" providerId="AD" clId="Web-{EDCACC92-C0FC-7024-B9BE-F6D820461D13}" dt="2022-06-28T10:46:42.396" v="28"/>
          <ac:spMkLst>
            <pc:docMk/>
            <pc:sldMk cId="2788035771" sldId="259"/>
            <ac:spMk id="3" creationId="{3D3934C5-D66F-86CE-4FD5-0017CB055E34}"/>
          </ac:spMkLst>
        </pc:spChg>
        <pc:spChg chg="add mod">
          <ac:chgData name="Nazma Begum (2129437)" userId="S::2129437@student.uwtsd.ac.uk::87c9e8dd-d96a-4e51-8372-835dacdf97d5" providerId="AD" clId="Web-{EDCACC92-C0FC-7024-B9BE-F6D820461D13}" dt="2022-06-28T10:43:52.623" v="13" actId="20577"/>
          <ac:spMkLst>
            <pc:docMk/>
            <pc:sldMk cId="2788035771" sldId="259"/>
            <ac:spMk id="4" creationId="{32CFB888-503A-A95B-6FA1-C5D7E5C6B2FA}"/>
          </ac:spMkLst>
        </pc:spChg>
        <pc:spChg chg="add del mod">
          <ac:chgData name="Nazma Begum (2129437)" userId="S::2129437@student.uwtsd.ac.uk::87c9e8dd-d96a-4e51-8372-835dacdf97d5" providerId="AD" clId="Web-{EDCACC92-C0FC-7024-B9BE-F6D820461D13}" dt="2022-06-28T10:46:26.911" v="24"/>
          <ac:spMkLst>
            <pc:docMk/>
            <pc:sldMk cId="2788035771" sldId="259"/>
            <ac:spMk id="6" creationId="{3BA8E0C0-062B-4464-0F66-FFB12197232B}"/>
          </ac:spMkLst>
        </pc:spChg>
        <pc:spChg chg="add mod">
          <ac:chgData name="Nazma Begum (2129437)" userId="S::2129437@student.uwtsd.ac.uk::87c9e8dd-d96a-4e51-8372-835dacdf97d5" providerId="AD" clId="Web-{EDCACC92-C0FC-7024-B9BE-F6D820461D13}" dt="2022-06-28T10:53:50.507" v="127" actId="20577"/>
          <ac:spMkLst>
            <pc:docMk/>
            <pc:sldMk cId="2788035771" sldId="259"/>
            <ac:spMk id="7" creationId="{617BDB41-6384-B5D9-1AE3-F3C2F134186B}"/>
          </ac:spMkLst>
        </pc:spChg>
      </pc:sldChg>
      <pc:sldChg chg="addSp modSp">
        <pc:chgData name="Nazma Begum (2129437)" userId="S::2129437@student.uwtsd.ac.uk::87c9e8dd-d96a-4e51-8372-835dacdf97d5" providerId="AD" clId="Web-{EDCACC92-C0FC-7024-B9BE-F6D820461D13}" dt="2022-06-28T11:16:27.062" v="258" actId="20577"/>
        <pc:sldMkLst>
          <pc:docMk/>
          <pc:sldMk cId="1619446420" sldId="260"/>
        </pc:sldMkLst>
        <pc:spChg chg="mod">
          <ac:chgData name="Nazma Begum (2129437)" userId="S::2129437@student.uwtsd.ac.uk::87c9e8dd-d96a-4e51-8372-835dacdf97d5" providerId="AD" clId="Web-{EDCACC92-C0FC-7024-B9BE-F6D820461D13}" dt="2022-06-28T10:58:09.627" v="134" actId="20577"/>
          <ac:spMkLst>
            <pc:docMk/>
            <pc:sldMk cId="1619446420" sldId="260"/>
            <ac:spMk id="3" creationId="{1AA578BB-DF6E-9CD9-D357-67C6523F1B59}"/>
          </ac:spMkLst>
        </pc:spChg>
        <pc:spChg chg="add mod">
          <ac:chgData name="Nazma Begum (2129437)" userId="S::2129437@student.uwtsd.ac.uk::87c9e8dd-d96a-4e51-8372-835dacdf97d5" providerId="AD" clId="Web-{EDCACC92-C0FC-7024-B9BE-F6D820461D13}" dt="2022-06-28T11:16:02.546" v="256" actId="20577"/>
          <ac:spMkLst>
            <pc:docMk/>
            <pc:sldMk cId="1619446420" sldId="260"/>
            <ac:spMk id="4" creationId="{14F4B57F-DD85-B6A3-A0D9-DAF57196A2B3}"/>
          </ac:spMkLst>
        </pc:spChg>
        <pc:spChg chg="mod">
          <ac:chgData name="Nazma Begum (2129437)" userId="S::2129437@student.uwtsd.ac.uk::87c9e8dd-d96a-4e51-8372-835dacdf97d5" providerId="AD" clId="Web-{EDCACC92-C0FC-7024-B9BE-F6D820461D13}" dt="2022-06-28T11:16:27.062" v="258" actId="20577"/>
          <ac:spMkLst>
            <pc:docMk/>
            <pc:sldMk cId="1619446420" sldId="260"/>
            <ac:spMk id="7" creationId="{237947B5-D00F-35A8-D008-E858FC5E4FE5}"/>
          </ac:spMkLst>
        </pc:spChg>
      </pc:sldChg>
      <pc:sldChg chg="addSp delSp modSp addAnim modAnim">
        <pc:chgData name="Nazma Begum (2129437)" userId="S::2129437@student.uwtsd.ac.uk::87c9e8dd-d96a-4e51-8372-835dacdf97d5" providerId="AD" clId="Web-{EDCACC92-C0FC-7024-B9BE-F6D820461D13}" dt="2022-06-28T13:40:51.694" v="1997"/>
        <pc:sldMkLst>
          <pc:docMk/>
          <pc:sldMk cId="3827626509" sldId="261"/>
        </pc:sldMkLst>
        <pc:spChg chg="mod">
          <ac:chgData name="Nazma Begum (2129437)" userId="S::2129437@student.uwtsd.ac.uk::87c9e8dd-d96a-4e51-8372-835dacdf97d5" providerId="AD" clId="Web-{EDCACC92-C0FC-7024-B9BE-F6D820461D13}" dt="2022-06-28T10:59:58.834" v="139" actId="14100"/>
          <ac:spMkLst>
            <pc:docMk/>
            <pc:sldMk cId="3827626509" sldId="261"/>
            <ac:spMk id="2" creationId="{45105D9F-B003-36C8-EC87-AAFCC8AA45D4}"/>
          </ac:spMkLst>
        </pc:spChg>
        <pc:spChg chg="del mod">
          <ac:chgData name="Nazma Begum (2129437)" userId="S::2129437@student.uwtsd.ac.uk::87c9e8dd-d96a-4e51-8372-835dacdf97d5" providerId="AD" clId="Web-{EDCACC92-C0FC-7024-B9BE-F6D820461D13}" dt="2022-06-28T13:38:25.407" v="1983"/>
          <ac:spMkLst>
            <pc:docMk/>
            <pc:sldMk cId="3827626509" sldId="261"/>
            <ac:spMk id="3" creationId="{2C07052F-4DB3-31DF-3830-5F668E7462AC}"/>
          </ac:spMkLst>
        </pc:spChg>
        <pc:picChg chg="add mod ord">
          <ac:chgData name="Nazma Begum (2129437)" userId="S::2129437@student.uwtsd.ac.uk::87c9e8dd-d96a-4e51-8372-835dacdf97d5" providerId="AD" clId="Web-{EDCACC92-C0FC-7024-B9BE-F6D820461D13}" dt="2022-06-28T13:40:24.615" v="1993" actId="1076"/>
          <ac:picMkLst>
            <pc:docMk/>
            <pc:sldMk cId="3827626509" sldId="261"/>
            <ac:picMk id="4" creationId="{7334B5B0-F9DD-D882-60BA-9B25E4DCE8AB}"/>
          </ac:picMkLst>
        </pc:picChg>
        <pc:picChg chg="add mod">
          <ac:chgData name="Nazma Begum (2129437)" userId="S::2129437@student.uwtsd.ac.uk::87c9e8dd-d96a-4e51-8372-835dacdf97d5" providerId="AD" clId="Web-{EDCACC92-C0FC-7024-B9BE-F6D820461D13}" dt="2022-06-28T13:40:15.990" v="1992" actId="1076"/>
          <ac:picMkLst>
            <pc:docMk/>
            <pc:sldMk cId="3827626509" sldId="261"/>
            <ac:picMk id="5" creationId="{A014A9B7-0866-8D71-4EE6-63BBCE86259D}"/>
          </ac:picMkLst>
        </pc:picChg>
      </pc:sldChg>
      <pc:sldChg chg="addSp delSp modSp">
        <pc:chgData name="Nazma Begum (2129437)" userId="S::2129437@student.uwtsd.ac.uk::87c9e8dd-d96a-4e51-8372-835dacdf97d5" providerId="AD" clId="Web-{EDCACC92-C0FC-7024-B9BE-F6D820461D13}" dt="2022-06-28T11:09:00.778" v="228" actId="20577"/>
        <pc:sldMkLst>
          <pc:docMk/>
          <pc:sldMk cId="2968248670" sldId="263"/>
        </pc:sldMkLst>
        <pc:spChg chg="add del mod">
          <ac:chgData name="Nazma Begum (2129437)" userId="S::2129437@student.uwtsd.ac.uk::87c9e8dd-d96a-4e51-8372-835dacdf97d5" providerId="AD" clId="Web-{EDCACC92-C0FC-7024-B9BE-F6D820461D13}" dt="2022-06-28T11:01:39.885" v="144"/>
          <ac:spMkLst>
            <pc:docMk/>
            <pc:sldMk cId="2968248670" sldId="263"/>
            <ac:spMk id="8" creationId="{1B540790-30B1-27A2-182C-2D83A25511FC}"/>
          </ac:spMkLst>
        </pc:spChg>
        <pc:spChg chg="add mod">
          <ac:chgData name="Nazma Begum (2129437)" userId="S::2129437@student.uwtsd.ac.uk::87c9e8dd-d96a-4e51-8372-835dacdf97d5" providerId="AD" clId="Web-{EDCACC92-C0FC-7024-B9BE-F6D820461D13}" dt="2022-06-28T11:09:00.778" v="228" actId="20577"/>
          <ac:spMkLst>
            <pc:docMk/>
            <pc:sldMk cId="2968248670" sldId="263"/>
            <ac:spMk id="10" creationId="{A07BE30B-F8D8-6900-70B3-1A8D383C25B4}"/>
          </ac:spMkLst>
        </pc:spChg>
      </pc:sldChg>
      <pc:sldChg chg="addSp delSp modSp new mod modClrScheme addAnim modAnim chgLayout">
        <pc:chgData name="Nazma Begum (2129437)" userId="S::2129437@student.uwtsd.ac.uk::87c9e8dd-d96a-4e51-8372-835dacdf97d5" providerId="AD" clId="Web-{EDCACC92-C0FC-7024-B9BE-F6D820461D13}" dt="2022-06-28T13:29:16.041" v="1935"/>
        <pc:sldMkLst>
          <pc:docMk/>
          <pc:sldMk cId="582349606" sldId="264"/>
        </pc:sldMkLst>
        <pc:spChg chg="del">
          <ac:chgData name="Nazma Begum (2129437)" userId="S::2129437@student.uwtsd.ac.uk::87c9e8dd-d96a-4e51-8372-835dacdf97d5" providerId="AD" clId="Web-{EDCACC92-C0FC-7024-B9BE-F6D820461D13}" dt="2022-06-28T11:02:05.152" v="146"/>
          <ac:spMkLst>
            <pc:docMk/>
            <pc:sldMk cId="582349606" sldId="264"/>
            <ac:spMk id="2" creationId="{C2EBCDDB-2BED-DEFA-488A-9BB0F12B044E}"/>
          </ac:spMkLst>
        </pc:spChg>
        <pc:spChg chg="del">
          <ac:chgData name="Nazma Begum (2129437)" userId="S::2129437@student.uwtsd.ac.uk::87c9e8dd-d96a-4e51-8372-835dacdf97d5" providerId="AD" clId="Web-{EDCACC92-C0FC-7024-B9BE-F6D820461D13}" dt="2022-06-28T11:02:05.152" v="146"/>
          <ac:spMkLst>
            <pc:docMk/>
            <pc:sldMk cId="582349606" sldId="264"/>
            <ac:spMk id="3" creationId="{436BC5FF-D2E4-8D18-46A1-8C3AB391F54B}"/>
          </ac:spMkLst>
        </pc:spChg>
        <pc:spChg chg="add mod">
          <ac:chgData name="Nazma Begum (2129437)" userId="S::2129437@student.uwtsd.ac.uk::87c9e8dd-d96a-4e51-8372-835dacdf97d5" providerId="AD" clId="Web-{EDCACC92-C0FC-7024-B9BE-F6D820461D13}" dt="2022-06-28T11:59:13.182" v="801" actId="20577"/>
          <ac:spMkLst>
            <pc:docMk/>
            <pc:sldMk cId="582349606" sldId="264"/>
            <ac:spMk id="5" creationId="{39DBAC35-D3E5-37FE-0EDF-2C39689ED820}"/>
          </ac:spMkLst>
        </pc:spChg>
        <pc:graphicFrameChg chg="add del mod modGraphic">
          <ac:chgData name="Nazma Begum (2129437)" userId="S::2129437@student.uwtsd.ac.uk::87c9e8dd-d96a-4e51-8372-835dacdf97d5" providerId="AD" clId="Web-{EDCACC92-C0FC-7024-B9BE-F6D820461D13}" dt="2022-06-28T12:09:38.113" v="864"/>
          <ac:graphicFrameMkLst>
            <pc:docMk/>
            <pc:sldMk cId="582349606" sldId="264"/>
            <ac:graphicFrameMk id="4" creationId="{D3476867-7460-5F7B-899E-CCE2463B396B}"/>
          </ac:graphicFrameMkLst>
        </pc:graphicFrameChg>
        <pc:graphicFrameChg chg="add del">
          <ac:chgData name="Nazma Begum (2129437)" userId="S::2129437@student.uwtsd.ac.uk::87c9e8dd-d96a-4e51-8372-835dacdf97d5" providerId="AD" clId="Web-{EDCACC92-C0FC-7024-B9BE-F6D820461D13}" dt="2022-06-28T12:06:15.839" v="851"/>
          <ac:graphicFrameMkLst>
            <pc:docMk/>
            <pc:sldMk cId="582349606" sldId="264"/>
            <ac:graphicFrameMk id="6" creationId="{2501C93B-42ED-ACDF-4613-245B20DE4BFC}"/>
          </ac:graphicFrameMkLst>
        </pc:graphicFrameChg>
        <pc:graphicFrameChg chg="add del">
          <ac:chgData name="Nazma Begum (2129437)" userId="S::2129437@student.uwtsd.ac.uk::87c9e8dd-d96a-4e51-8372-835dacdf97d5" providerId="AD" clId="Web-{EDCACC92-C0FC-7024-B9BE-F6D820461D13}" dt="2022-06-28T12:07:04.263" v="853"/>
          <ac:graphicFrameMkLst>
            <pc:docMk/>
            <pc:sldMk cId="582349606" sldId="264"/>
            <ac:graphicFrameMk id="7" creationId="{9D8FEDBC-3D24-95D8-969C-3A908FDE049A}"/>
          </ac:graphicFrameMkLst>
        </pc:graphicFrameChg>
        <pc:graphicFrameChg chg="add del mod modGraphic">
          <ac:chgData name="Nazma Begum (2129437)" userId="S::2129437@student.uwtsd.ac.uk::87c9e8dd-d96a-4e51-8372-835dacdf97d5" providerId="AD" clId="Web-{EDCACC92-C0FC-7024-B9BE-F6D820461D13}" dt="2022-06-28T12:09:27.613" v="862"/>
          <ac:graphicFrameMkLst>
            <pc:docMk/>
            <pc:sldMk cId="582349606" sldId="264"/>
            <ac:graphicFrameMk id="8" creationId="{F4ACF24D-9C92-9C37-25F3-2285AC2D2A50}"/>
          </ac:graphicFrameMkLst>
        </pc:graphicFrameChg>
        <pc:graphicFrameChg chg="add del mod modGraphic">
          <ac:chgData name="Nazma Begum (2129437)" userId="S::2129437@student.uwtsd.ac.uk::87c9e8dd-d96a-4e51-8372-835dacdf97d5" providerId="AD" clId="Web-{EDCACC92-C0FC-7024-B9BE-F6D820461D13}" dt="2022-06-28T12:14:03.577" v="958"/>
          <ac:graphicFrameMkLst>
            <pc:docMk/>
            <pc:sldMk cId="582349606" sldId="264"/>
            <ac:graphicFrameMk id="9" creationId="{FCC3324F-3EA1-5A4F-A594-6AE1A38A652C}"/>
          </ac:graphicFrameMkLst>
        </pc:graphicFrameChg>
        <pc:graphicFrameChg chg="add mod modGraphic">
          <ac:chgData name="Nazma Begum (2129437)" userId="S::2129437@student.uwtsd.ac.uk::87c9e8dd-d96a-4e51-8372-835dacdf97d5" providerId="AD" clId="Web-{EDCACC92-C0FC-7024-B9BE-F6D820461D13}" dt="2022-06-28T12:24:19.305" v="1369"/>
          <ac:graphicFrameMkLst>
            <pc:docMk/>
            <pc:sldMk cId="582349606" sldId="264"/>
            <ac:graphicFrameMk id="10" creationId="{39901549-B37A-CCB4-0285-24ED0F988A79}"/>
          </ac:graphicFrameMkLst>
        </pc:graphicFrameChg>
        <pc:picChg chg="add mod">
          <ac:chgData name="Nazma Begum (2129437)" userId="S::2129437@student.uwtsd.ac.uk::87c9e8dd-d96a-4e51-8372-835dacdf97d5" providerId="AD" clId="Web-{EDCACC92-C0FC-7024-B9BE-F6D820461D13}" dt="2022-06-28T13:12:35.876" v="1921" actId="1076"/>
          <ac:picMkLst>
            <pc:docMk/>
            <pc:sldMk cId="582349606" sldId="264"/>
            <ac:picMk id="11" creationId="{2E05AD23-AF47-46F9-D800-5EF254B84739}"/>
          </ac:picMkLst>
        </pc:picChg>
        <pc:picChg chg="add mod">
          <ac:chgData name="Nazma Begum (2129437)" userId="S::2129437@student.uwtsd.ac.uk::87c9e8dd-d96a-4e51-8372-835dacdf97d5" providerId="AD" clId="Web-{EDCACC92-C0FC-7024-B9BE-F6D820461D13}" dt="2022-06-28T13:12:03.343" v="1917" actId="1076"/>
          <ac:picMkLst>
            <pc:docMk/>
            <pc:sldMk cId="582349606" sldId="264"/>
            <ac:picMk id="12" creationId="{C02474FE-4CE9-F607-2712-78F886897201}"/>
          </ac:picMkLst>
        </pc:picChg>
      </pc:sldChg>
      <pc:sldChg chg="addSp modSp new">
        <pc:chgData name="Nazma Begum (2129437)" userId="S::2129437@student.uwtsd.ac.uk::87c9e8dd-d96a-4e51-8372-835dacdf97d5" providerId="AD" clId="Web-{EDCACC92-C0FC-7024-B9BE-F6D820461D13}" dt="2022-06-28T13:47:42.008" v="2040" actId="20577"/>
        <pc:sldMkLst>
          <pc:docMk/>
          <pc:sldMk cId="2472768601" sldId="265"/>
        </pc:sldMkLst>
        <pc:spChg chg="add mod">
          <ac:chgData name="Nazma Begum (2129437)" userId="S::2129437@student.uwtsd.ac.uk::87c9e8dd-d96a-4e51-8372-835dacdf97d5" providerId="AD" clId="Web-{EDCACC92-C0FC-7024-B9BE-F6D820461D13}" dt="2022-06-28T11:14:59.887" v="253" actId="20577"/>
          <ac:spMkLst>
            <pc:docMk/>
            <pc:sldMk cId="2472768601" sldId="265"/>
            <ac:spMk id="2" creationId="{A9279979-721E-D8AA-9FA2-27C92350AD72}"/>
          </ac:spMkLst>
        </pc:spChg>
        <pc:spChg chg="add mod">
          <ac:chgData name="Nazma Begum (2129437)" userId="S::2129437@student.uwtsd.ac.uk::87c9e8dd-d96a-4e51-8372-835dacdf97d5" providerId="AD" clId="Web-{EDCACC92-C0FC-7024-B9BE-F6D820461D13}" dt="2022-06-28T13:47:42.008" v="2040" actId="20577"/>
          <ac:spMkLst>
            <pc:docMk/>
            <pc:sldMk cId="2472768601" sldId="265"/>
            <ac:spMk id="3" creationId="{B7C2DDE9-2966-8371-7728-20151ED68C14}"/>
          </ac:spMkLst>
        </pc:spChg>
        <pc:spChg chg="add mod">
          <ac:chgData name="Nazma Begum (2129437)" userId="S::2129437@student.uwtsd.ac.uk::87c9e8dd-d96a-4e51-8372-835dacdf97d5" providerId="AD" clId="Web-{EDCACC92-C0FC-7024-B9BE-F6D820461D13}" dt="2022-06-28T11:52:04.977" v="754" actId="14100"/>
          <ac:spMkLst>
            <pc:docMk/>
            <pc:sldMk cId="2472768601" sldId="265"/>
            <ac:spMk id="4" creationId="{173C9E06-920F-FD13-7035-6E389ED5B84A}"/>
          </ac:spMkLst>
        </pc:spChg>
        <pc:spChg chg="add mod">
          <ac:chgData name="Nazma Begum (2129437)" userId="S::2129437@student.uwtsd.ac.uk::87c9e8dd-d96a-4e51-8372-835dacdf97d5" providerId="AD" clId="Web-{EDCACC92-C0FC-7024-B9BE-F6D820461D13}" dt="2022-06-28T11:52:13.290" v="755" actId="14100"/>
          <ac:spMkLst>
            <pc:docMk/>
            <pc:sldMk cId="2472768601" sldId="265"/>
            <ac:spMk id="5" creationId="{C1A384D2-98C4-97B1-B74E-8A66F560C091}"/>
          </ac:spMkLst>
        </pc:spChg>
      </pc:sldChg>
      <pc:sldChg chg="new del ord">
        <pc:chgData name="Nazma Begum (2129437)" userId="S::2129437@student.uwtsd.ac.uk::87c9e8dd-d96a-4e51-8372-835dacdf97d5" providerId="AD" clId="Web-{EDCACC92-C0FC-7024-B9BE-F6D820461D13}" dt="2022-06-28T13:00:40.862" v="1899"/>
        <pc:sldMkLst>
          <pc:docMk/>
          <pc:sldMk cId="1901685251" sldId="266"/>
        </pc:sldMkLst>
      </pc:sldChg>
      <pc:sldChg chg="addSp modSp new addAnim modAnim">
        <pc:chgData name="Nazma Begum (2129437)" userId="S::2129437@student.uwtsd.ac.uk::87c9e8dd-d96a-4e51-8372-835dacdf97d5" providerId="AD" clId="Web-{EDCACC92-C0FC-7024-B9BE-F6D820461D13}" dt="2022-06-28T13:36:40.809" v="1982" actId="20577"/>
        <pc:sldMkLst>
          <pc:docMk/>
          <pc:sldMk cId="232675011" sldId="267"/>
        </pc:sldMkLst>
        <pc:spChg chg="add mod">
          <ac:chgData name="Nazma Begum (2129437)" userId="S::2129437@student.uwtsd.ac.uk::87c9e8dd-d96a-4e51-8372-835dacdf97d5" providerId="AD" clId="Web-{EDCACC92-C0FC-7024-B9BE-F6D820461D13}" dt="2022-06-28T12:27:46.407" v="1387" actId="20577"/>
          <ac:spMkLst>
            <pc:docMk/>
            <pc:sldMk cId="232675011" sldId="267"/>
            <ac:spMk id="2" creationId="{2519D2A7-6D00-AED1-AB76-C684EBBE592F}"/>
          </ac:spMkLst>
        </pc:spChg>
        <pc:spChg chg="add mod">
          <ac:chgData name="Nazma Begum (2129437)" userId="S::2129437@student.uwtsd.ac.uk::87c9e8dd-d96a-4e51-8372-835dacdf97d5" providerId="AD" clId="Web-{EDCACC92-C0FC-7024-B9BE-F6D820461D13}" dt="2022-06-28T13:35:56.667" v="1978" actId="1076"/>
          <ac:spMkLst>
            <pc:docMk/>
            <pc:sldMk cId="232675011" sldId="267"/>
            <ac:spMk id="3" creationId="{FF85BA48-789C-7B13-9240-B0118262C9D2}"/>
          </ac:spMkLst>
        </pc:spChg>
        <pc:spChg chg="add mod">
          <ac:chgData name="Nazma Begum (2129437)" userId="S::2129437@student.uwtsd.ac.uk::87c9e8dd-d96a-4e51-8372-835dacdf97d5" providerId="AD" clId="Web-{EDCACC92-C0FC-7024-B9BE-F6D820461D13}" dt="2022-06-28T13:35:46.744" v="1977" actId="1076"/>
          <ac:spMkLst>
            <pc:docMk/>
            <pc:sldMk cId="232675011" sldId="267"/>
            <ac:spMk id="4" creationId="{60FBBE7F-DBB1-8884-8C31-467E0612D90E}"/>
          </ac:spMkLst>
        </pc:spChg>
        <pc:spChg chg="add mod">
          <ac:chgData name="Nazma Begum (2129437)" userId="S::2129437@student.uwtsd.ac.uk::87c9e8dd-d96a-4e51-8372-835dacdf97d5" providerId="AD" clId="Web-{EDCACC92-C0FC-7024-B9BE-F6D820461D13}" dt="2022-06-28T13:35:18.478" v="1975" actId="1076"/>
          <ac:spMkLst>
            <pc:docMk/>
            <pc:sldMk cId="232675011" sldId="267"/>
            <ac:spMk id="5" creationId="{6F96A8E5-6822-C700-8EA9-FFB15B116EEA}"/>
          </ac:spMkLst>
        </pc:spChg>
        <pc:spChg chg="add mod">
          <ac:chgData name="Nazma Begum (2129437)" userId="S::2129437@student.uwtsd.ac.uk::87c9e8dd-d96a-4e51-8372-835dacdf97d5" providerId="AD" clId="Web-{EDCACC92-C0FC-7024-B9BE-F6D820461D13}" dt="2022-06-28T13:36:40.809" v="1982" actId="20577"/>
          <ac:spMkLst>
            <pc:docMk/>
            <pc:sldMk cId="232675011" sldId="267"/>
            <ac:spMk id="6" creationId="{F7130D09-4142-E520-D861-C516F829CCFE}"/>
          </ac:spMkLst>
        </pc:spChg>
        <pc:spChg chg="add mod">
          <ac:chgData name="Nazma Begum (2129437)" userId="S::2129437@student.uwtsd.ac.uk::87c9e8dd-d96a-4e51-8372-835dacdf97d5" providerId="AD" clId="Web-{EDCACC92-C0FC-7024-B9BE-F6D820461D13}" dt="2022-06-28T13:35:01.414" v="1973" actId="1076"/>
          <ac:spMkLst>
            <pc:docMk/>
            <pc:sldMk cId="232675011" sldId="267"/>
            <ac:spMk id="7" creationId="{3D7CCB8B-0D8A-5880-E72F-B0197C4AF84D}"/>
          </ac:spMkLst>
        </pc:spChg>
        <pc:spChg chg="add mod">
          <ac:chgData name="Nazma Begum (2129437)" userId="S::2129437@student.uwtsd.ac.uk::87c9e8dd-d96a-4e51-8372-835dacdf97d5" providerId="AD" clId="Web-{EDCACC92-C0FC-7024-B9BE-F6D820461D13}" dt="2022-06-28T13:34:42.929" v="1972" actId="1076"/>
          <ac:spMkLst>
            <pc:docMk/>
            <pc:sldMk cId="232675011" sldId="267"/>
            <ac:spMk id="8" creationId="{377F6273-17D9-61F7-43CE-74BB14BB7B34}"/>
          </ac:spMkLst>
        </pc:spChg>
      </pc:sldChg>
    </pc:docChg>
  </pc:docChgLst>
  <pc:docChgLst>
    <pc:chgData name="Nazma Begum (2129437)" userId="S::2129437@student.uwtsd.ac.uk::87c9e8dd-d96a-4e51-8372-835dacdf97d5" providerId="AD" clId="Web-{9DDE3AB7-660E-C603-C382-4E49FFE86E22}"/>
    <pc:docChg chg="modSld">
      <pc:chgData name="Nazma Begum (2129437)" userId="S::2129437@student.uwtsd.ac.uk::87c9e8dd-d96a-4e51-8372-835dacdf97d5" providerId="AD" clId="Web-{9DDE3AB7-660E-C603-C382-4E49FFE86E22}" dt="2022-06-28T16:25:40.360" v="124" actId="20577"/>
      <pc:docMkLst>
        <pc:docMk/>
      </pc:docMkLst>
      <pc:sldChg chg="addSp delSp modSp modTransition modAnim">
        <pc:chgData name="Nazma Begum (2129437)" userId="S::2129437@student.uwtsd.ac.uk::87c9e8dd-d96a-4e51-8372-835dacdf97d5" providerId="AD" clId="Web-{9DDE3AB7-660E-C603-C382-4E49FFE86E22}" dt="2022-06-28T16:25:40.360" v="124" actId="20577"/>
        <pc:sldMkLst>
          <pc:docMk/>
          <pc:sldMk cId="2067748599" sldId="258"/>
        </pc:sldMkLst>
        <pc:spChg chg="add del mod">
          <ac:chgData name="Nazma Begum (2129437)" userId="S::2129437@student.uwtsd.ac.uk::87c9e8dd-d96a-4e51-8372-835dacdf97d5" providerId="AD" clId="Web-{9DDE3AB7-660E-C603-C382-4E49FFE86E22}" dt="2022-06-28T16:21:07.852" v="113"/>
          <ac:spMkLst>
            <pc:docMk/>
            <pc:sldMk cId="2067748599" sldId="258"/>
            <ac:spMk id="3" creationId="{6650CB55-CC53-943A-95AF-F7EBAA0658EF}"/>
          </ac:spMkLst>
        </pc:spChg>
        <pc:spChg chg="mod">
          <ac:chgData name="Nazma Begum (2129437)" userId="S::2129437@student.uwtsd.ac.uk::87c9e8dd-d96a-4e51-8372-835dacdf97d5" providerId="AD" clId="Web-{9DDE3AB7-660E-C603-C382-4E49FFE86E22}" dt="2022-06-28T16:23:07.683" v="123" actId="1076"/>
          <ac:spMkLst>
            <pc:docMk/>
            <pc:sldMk cId="2067748599" sldId="258"/>
            <ac:spMk id="5" creationId="{43F08650-5EB5-8B4E-EF6C-C44D843CA586}"/>
          </ac:spMkLst>
        </pc:spChg>
        <pc:spChg chg="mod">
          <ac:chgData name="Nazma Begum (2129437)" userId="S::2129437@student.uwtsd.ac.uk::87c9e8dd-d96a-4e51-8372-835dacdf97d5" providerId="AD" clId="Web-{9DDE3AB7-660E-C603-C382-4E49FFE86E22}" dt="2022-06-28T16:25:40.360" v="124" actId="20577"/>
          <ac:spMkLst>
            <pc:docMk/>
            <pc:sldMk cId="2067748599" sldId="258"/>
            <ac:spMk id="6" creationId="{45643F9D-8FEA-78BD-20AE-A3678FC553F5}"/>
          </ac:spMkLst>
        </pc:spChg>
      </pc:sldChg>
      <pc:sldChg chg="modTransition">
        <pc:chgData name="Nazma Begum (2129437)" userId="S::2129437@student.uwtsd.ac.uk::87c9e8dd-d96a-4e51-8372-835dacdf97d5" providerId="AD" clId="Web-{9DDE3AB7-660E-C603-C382-4E49FFE86E22}" dt="2022-06-28T15:58:11.859" v="0"/>
        <pc:sldMkLst>
          <pc:docMk/>
          <pc:sldMk cId="2788035771" sldId="259"/>
        </pc:sldMkLst>
      </pc:sldChg>
      <pc:sldChg chg="modSp">
        <pc:chgData name="Nazma Begum (2129437)" userId="S::2129437@student.uwtsd.ac.uk::87c9e8dd-d96a-4e51-8372-835dacdf97d5" providerId="AD" clId="Web-{9DDE3AB7-660E-C603-C382-4E49FFE86E22}" dt="2022-06-28T16:09:07.128" v="28" actId="20577"/>
        <pc:sldMkLst>
          <pc:docMk/>
          <pc:sldMk cId="2968248670" sldId="263"/>
        </pc:sldMkLst>
        <pc:spChg chg="mod">
          <ac:chgData name="Nazma Begum (2129437)" userId="S::2129437@student.uwtsd.ac.uk::87c9e8dd-d96a-4e51-8372-835dacdf97d5" providerId="AD" clId="Web-{9DDE3AB7-660E-C603-C382-4E49FFE86E22}" dt="2022-06-28T16:07:09.624" v="21" actId="20577"/>
          <ac:spMkLst>
            <pc:docMk/>
            <pc:sldMk cId="2968248670" sldId="263"/>
            <ac:spMk id="4" creationId="{C95A5163-8FE0-E668-822A-316265ECA7A1}"/>
          </ac:spMkLst>
        </pc:spChg>
        <pc:spChg chg="mod">
          <ac:chgData name="Nazma Begum (2129437)" userId="S::2129437@student.uwtsd.ac.uk::87c9e8dd-d96a-4e51-8372-835dacdf97d5" providerId="AD" clId="Web-{9DDE3AB7-660E-C603-C382-4E49FFE86E22}" dt="2022-06-28T16:07:58.876" v="23" actId="20577"/>
          <ac:spMkLst>
            <pc:docMk/>
            <pc:sldMk cId="2968248670" sldId="263"/>
            <ac:spMk id="5" creationId="{03862EF2-AD3A-66E4-9322-BB1273137854}"/>
          </ac:spMkLst>
        </pc:spChg>
        <pc:spChg chg="mod">
          <ac:chgData name="Nazma Begum (2129437)" userId="S::2129437@student.uwtsd.ac.uk::87c9e8dd-d96a-4e51-8372-835dacdf97d5" providerId="AD" clId="Web-{9DDE3AB7-660E-C603-C382-4E49FFE86E22}" dt="2022-06-28T16:08:26.111" v="25" actId="20577"/>
          <ac:spMkLst>
            <pc:docMk/>
            <pc:sldMk cId="2968248670" sldId="263"/>
            <ac:spMk id="6" creationId="{620C4BEC-80AF-14C0-9E87-5919847F5523}"/>
          </ac:spMkLst>
        </pc:spChg>
        <pc:spChg chg="mod">
          <ac:chgData name="Nazma Begum (2129437)" userId="S::2129437@student.uwtsd.ac.uk::87c9e8dd-d96a-4e51-8372-835dacdf97d5" providerId="AD" clId="Web-{9DDE3AB7-660E-C603-C382-4E49FFE86E22}" dt="2022-06-28T16:08:42.143" v="26" actId="20577"/>
          <ac:spMkLst>
            <pc:docMk/>
            <pc:sldMk cId="2968248670" sldId="263"/>
            <ac:spMk id="7" creationId="{FC9B50FD-9B57-9075-F994-90950727BE7F}"/>
          </ac:spMkLst>
        </pc:spChg>
        <pc:spChg chg="mod">
          <ac:chgData name="Nazma Begum (2129437)" userId="S::2129437@student.uwtsd.ac.uk::87c9e8dd-d96a-4e51-8372-835dacdf97d5" providerId="AD" clId="Web-{9DDE3AB7-660E-C603-C382-4E49FFE86E22}" dt="2022-06-28T16:09:07.128" v="28" actId="20577"/>
          <ac:spMkLst>
            <pc:docMk/>
            <pc:sldMk cId="2968248670" sldId="263"/>
            <ac:spMk id="9" creationId="{2C6F2D9F-35C2-0E75-9028-F83FBAB0DC40}"/>
          </ac:spMkLst>
        </pc:spChg>
        <pc:spChg chg="mod">
          <ac:chgData name="Nazma Begum (2129437)" userId="S::2129437@student.uwtsd.ac.uk::87c9e8dd-d96a-4e51-8372-835dacdf97d5" providerId="AD" clId="Web-{9DDE3AB7-660E-C603-C382-4E49FFE86E22}" dt="2022-06-28T16:02:54.429" v="7" actId="14100"/>
          <ac:spMkLst>
            <pc:docMk/>
            <pc:sldMk cId="2968248670" sldId="263"/>
            <ac:spMk id="10" creationId="{A07BE30B-F8D8-6900-70B3-1A8D383C25B4}"/>
          </ac:spMkLst>
        </pc:spChg>
      </pc:sldChg>
      <pc:sldChg chg="addSp modSp addAnim modAnim">
        <pc:chgData name="Nazma Begum (2129437)" userId="S::2129437@student.uwtsd.ac.uk::87c9e8dd-d96a-4e51-8372-835dacdf97d5" providerId="AD" clId="Web-{9DDE3AB7-660E-C603-C382-4E49FFE86E22}" dt="2022-06-28T16:18:22.519" v="101"/>
        <pc:sldMkLst>
          <pc:docMk/>
          <pc:sldMk cId="582349606" sldId="264"/>
        </pc:sldMkLst>
        <pc:spChg chg="add mod">
          <ac:chgData name="Nazma Begum (2129437)" userId="S::2129437@student.uwtsd.ac.uk::87c9e8dd-d96a-4e51-8372-835dacdf97d5" providerId="AD" clId="Web-{9DDE3AB7-660E-C603-C382-4E49FFE86E22}" dt="2022-06-28T16:17:16.017" v="99" actId="20577"/>
          <ac:spMkLst>
            <pc:docMk/>
            <pc:sldMk cId="582349606" sldId="264"/>
            <ac:spMk id="2" creationId="{958E78C9-E3A1-5598-1A94-A90FA082B218}"/>
          </ac:spMkLst>
        </pc:spChg>
        <pc:graphicFrameChg chg="mod modGraphic">
          <ac:chgData name="Nazma Begum (2129437)" userId="S::2129437@student.uwtsd.ac.uk::87c9e8dd-d96a-4e51-8372-835dacdf97d5" providerId="AD" clId="Web-{9DDE3AB7-660E-C603-C382-4E49FFE86E22}" dt="2022-06-28T16:14:39.090" v="77" actId="1076"/>
          <ac:graphicFrameMkLst>
            <pc:docMk/>
            <pc:sldMk cId="582349606" sldId="264"/>
            <ac:graphicFrameMk id="10" creationId="{39901549-B37A-CCB4-0285-24ED0F988A79}"/>
          </ac:graphicFrameMkLst>
        </pc:graphicFrameChg>
        <pc:picChg chg="mod">
          <ac:chgData name="Nazma Begum (2129437)" userId="S::2129437@student.uwtsd.ac.uk::87c9e8dd-d96a-4e51-8372-835dacdf97d5" providerId="AD" clId="Web-{9DDE3AB7-660E-C603-C382-4E49FFE86E22}" dt="2022-06-28T16:14:43.372" v="78" actId="1076"/>
          <ac:picMkLst>
            <pc:docMk/>
            <pc:sldMk cId="582349606" sldId="264"/>
            <ac:picMk id="11" creationId="{2E05AD23-AF47-46F9-D800-5EF254B84739}"/>
          </ac:picMkLst>
        </pc:picChg>
        <pc:picChg chg="mod">
          <ac:chgData name="Nazma Begum (2129437)" userId="S::2129437@student.uwtsd.ac.uk::87c9e8dd-d96a-4e51-8372-835dacdf97d5" providerId="AD" clId="Web-{9DDE3AB7-660E-C603-C382-4E49FFE86E22}" dt="2022-06-28T16:14:25.309" v="75" actId="1076"/>
          <ac:picMkLst>
            <pc:docMk/>
            <pc:sldMk cId="582349606" sldId="264"/>
            <ac:picMk id="12" creationId="{C02474FE-4CE9-F607-2712-78F886897201}"/>
          </ac:picMkLst>
        </pc:picChg>
      </pc:sldChg>
    </pc:docChg>
  </pc:docChgLst>
  <pc:docChgLst>
    <pc:chgData name="Nazma" userId="87c9e8dd-d96a-4e51-8372-835dacdf97d5" providerId="ADAL" clId="{EECA3AA2-D325-4F92-8C24-D68B3E4869FA}"/>
    <pc:docChg chg="undo redo custSel addSld delSld modSld">
      <pc:chgData name="Nazma" userId="87c9e8dd-d96a-4e51-8372-835dacdf97d5" providerId="ADAL" clId="{EECA3AA2-D325-4F92-8C24-D68B3E4869FA}" dt="2022-06-30T12:00:01.574" v="945" actId="1076"/>
      <pc:docMkLst>
        <pc:docMk/>
      </pc:docMkLst>
      <pc:sldChg chg="addSp delSp modSp mod delAnim modAnim">
        <pc:chgData name="Nazma" userId="87c9e8dd-d96a-4e51-8372-835dacdf97d5" providerId="ADAL" clId="{EECA3AA2-D325-4F92-8C24-D68B3E4869FA}" dt="2022-06-30T11:51:41.814" v="831" actId="14100"/>
        <pc:sldMkLst>
          <pc:docMk/>
          <pc:sldMk cId="109857222" sldId="256"/>
        </pc:sldMkLst>
        <pc:spChg chg="del mod">
          <ac:chgData name="Nazma" userId="87c9e8dd-d96a-4e51-8372-835dacdf97d5" providerId="ADAL" clId="{EECA3AA2-D325-4F92-8C24-D68B3E4869FA}" dt="2022-06-30T11:51:21.919" v="827" actId="478"/>
          <ac:spMkLst>
            <pc:docMk/>
            <pc:sldMk cId="109857222" sldId="256"/>
            <ac:spMk id="2" creationId="{00000000-0000-0000-0000-000000000000}"/>
          </ac:spMkLst>
        </pc:spChg>
        <pc:spChg chg="add del mod">
          <ac:chgData name="Nazma" userId="87c9e8dd-d96a-4e51-8372-835dacdf97d5" providerId="ADAL" clId="{EECA3AA2-D325-4F92-8C24-D68B3E4869FA}" dt="2022-06-30T11:40:46.131" v="585" actId="478"/>
          <ac:spMkLst>
            <pc:docMk/>
            <pc:sldMk cId="109857222" sldId="256"/>
            <ac:spMk id="3" creationId="{BCF4718E-56E8-F3DC-F646-E2362CE23F33}"/>
          </ac:spMkLst>
        </pc:spChg>
        <pc:spChg chg="add del mod">
          <ac:chgData name="Nazma" userId="87c9e8dd-d96a-4e51-8372-835dacdf97d5" providerId="ADAL" clId="{EECA3AA2-D325-4F92-8C24-D68B3E4869FA}" dt="2022-06-30T11:44:32.846" v="611"/>
          <ac:spMkLst>
            <pc:docMk/>
            <pc:sldMk cId="109857222" sldId="256"/>
            <ac:spMk id="6" creationId="{3D8969E1-C09A-E442-330F-AD120017B67D}"/>
          </ac:spMkLst>
        </pc:spChg>
        <pc:spChg chg="add mod">
          <ac:chgData name="Nazma" userId="87c9e8dd-d96a-4e51-8372-835dacdf97d5" providerId="ADAL" clId="{EECA3AA2-D325-4F92-8C24-D68B3E4869FA}" dt="2022-06-30T11:51:41.814" v="831" actId="14100"/>
          <ac:spMkLst>
            <pc:docMk/>
            <pc:sldMk cId="109857222" sldId="256"/>
            <ac:spMk id="9" creationId="{0CF5D652-700E-C977-2785-D92A4C53BE2A}"/>
          </ac:spMkLst>
        </pc:spChg>
        <pc:spChg chg="add del mod">
          <ac:chgData name="Nazma" userId="87c9e8dd-d96a-4e51-8372-835dacdf97d5" providerId="ADAL" clId="{EECA3AA2-D325-4F92-8C24-D68B3E4869FA}" dt="2022-06-30T11:51:27.067" v="829" actId="478"/>
          <ac:spMkLst>
            <pc:docMk/>
            <pc:sldMk cId="109857222" sldId="256"/>
            <ac:spMk id="13" creationId="{C7D6945D-1D10-2EE7-49E0-028D240E36A6}"/>
          </ac:spMkLst>
        </pc:spChg>
        <pc:picChg chg="del mod">
          <ac:chgData name="Nazma" userId="87c9e8dd-d96a-4e51-8372-835dacdf97d5" providerId="ADAL" clId="{EECA3AA2-D325-4F92-8C24-D68B3E4869FA}" dt="2022-06-30T11:44:40.046" v="612" actId="478"/>
          <ac:picMkLst>
            <pc:docMk/>
            <pc:sldMk cId="109857222" sldId="256"/>
            <ac:picMk id="5" creationId="{4FFE8CB5-B576-058C-AC1F-D7C340E92809}"/>
          </ac:picMkLst>
        </pc:picChg>
        <pc:picChg chg="add del mod">
          <ac:chgData name="Nazma" userId="87c9e8dd-d96a-4e51-8372-835dacdf97d5" providerId="ADAL" clId="{EECA3AA2-D325-4F92-8C24-D68B3E4869FA}" dt="2022-06-30T11:44:46.396" v="613" actId="478"/>
          <ac:picMkLst>
            <pc:docMk/>
            <pc:sldMk cId="109857222" sldId="256"/>
            <ac:picMk id="8" creationId="{BFE483D8-64DC-3F3C-4897-D88FBA807027}"/>
          </ac:picMkLst>
        </pc:picChg>
        <pc:picChg chg="del mod">
          <ac:chgData name="Nazma" userId="87c9e8dd-d96a-4e51-8372-835dacdf97d5" providerId="ADAL" clId="{EECA3AA2-D325-4F92-8C24-D68B3E4869FA}" dt="2022-06-30T11:40:32.963" v="582" actId="478"/>
          <ac:picMkLst>
            <pc:docMk/>
            <pc:sldMk cId="109857222" sldId="256"/>
            <ac:picMk id="11" creationId="{0067EF0A-DDDE-D04A-DEA0-98ACEE43DE51}"/>
          </ac:picMkLst>
        </pc:picChg>
        <pc:picChg chg="add del mod">
          <ac:chgData name="Nazma" userId="87c9e8dd-d96a-4e51-8372-835dacdf97d5" providerId="ADAL" clId="{EECA3AA2-D325-4F92-8C24-D68B3E4869FA}" dt="2022-06-30T11:51:00.175" v="826" actId="478"/>
          <ac:picMkLst>
            <pc:docMk/>
            <pc:sldMk cId="109857222" sldId="256"/>
            <ac:picMk id="12" creationId="{CF5EB55A-8625-9B57-2252-16E65AFA705A}"/>
          </ac:picMkLst>
        </pc:picChg>
      </pc:sldChg>
      <pc:sldChg chg="modSp mod modAnim">
        <pc:chgData name="Nazma" userId="87c9e8dd-d96a-4e51-8372-835dacdf97d5" providerId="ADAL" clId="{EECA3AA2-D325-4F92-8C24-D68B3E4869FA}" dt="2022-06-30T12:00:01.574" v="945" actId="1076"/>
        <pc:sldMkLst>
          <pc:docMk/>
          <pc:sldMk cId="2067748599" sldId="258"/>
        </pc:sldMkLst>
        <pc:spChg chg="mod">
          <ac:chgData name="Nazma" userId="87c9e8dd-d96a-4e51-8372-835dacdf97d5" providerId="ADAL" clId="{EECA3AA2-D325-4F92-8C24-D68B3E4869FA}" dt="2022-06-28T15:44:31.026" v="4" actId="1076"/>
          <ac:spMkLst>
            <pc:docMk/>
            <pc:sldMk cId="2067748599" sldId="258"/>
            <ac:spMk id="5" creationId="{43F08650-5EB5-8B4E-EF6C-C44D843CA586}"/>
          </ac:spMkLst>
        </pc:spChg>
        <pc:spChg chg="mod">
          <ac:chgData name="Nazma" userId="87c9e8dd-d96a-4e51-8372-835dacdf97d5" providerId="ADAL" clId="{EECA3AA2-D325-4F92-8C24-D68B3E4869FA}" dt="2022-06-28T15:46:06.687" v="12" actId="14100"/>
          <ac:spMkLst>
            <pc:docMk/>
            <pc:sldMk cId="2067748599" sldId="258"/>
            <ac:spMk id="6" creationId="{45643F9D-8FEA-78BD-20AE-A3678FC553F5}"/>
          </ac:spMkLst>
        </pc:spChg>
        <pc:picChg chg="mod">
          <ac:chgData name="Nazma" userId="87c9e8dd-d96a-4e51-8372-835dacdf97d5" providerId="ADAL" clId="{EECA3AA2-D325-4F92-8C24-D68B3E4869FA}" dt="2022-06-30T12:00:01.574" v="945" actId="1076"/>
          <ac:picMkLst>
            <pc:docMk/>
            <pc:sldMk cId="2067748599" sldId="258"/>
            <ac:picMk id="4" creationId="{1B87AC97-6E53-08D7-EC79-18F788302182}"/>
          </ac:picMkLst>
        </pc:picChg>
      </pc:sldChg>
      <pc:sldChg chg="modSp">
        <pc:chgData name="Nazma" userId="87c9e8dd-d96a-4e51-8372-835dacdf97d5" providerId="ADAL" clId="{EECA3AA2-D325-4F92-8C24-D68B3E4869FA}" dt="2022-06-28T15:51:45.665" v="15" actId="113"/>
        <pc:sldMkLst>
          <pc:docMk/>
          <pc:sldMk cId="2788035771" sldId="259"/>
        </pc:sldMkLst>
        <pc:spChg chg="mod">
          <ac:chgData name="Nazma" userId="87c9e8dd-d96a-4e51-8372-835dacdf97d5" providerId="ADAL" clId="{EECA3AA2-D325-4F92-8C24-D68B3E4869FA}" dt="2022-06-28T15:51:45.665" v="15" actId="113"/>
          <ac:spMkLst>
            <pc:docMk/>
            <pc:sldMk cId="2788035771" sldId="259"/>
            <ac:spMk id="2" creationId="{CD273A2A-0EA3-91D3-6C77-52CD325E8684}"/>
          </ac:spMkLst>
        </pc:spChg>
        <pc:spChg chg="mod">
          <ac:chgData name="Nazma" userId="87c9e8dd-d96a-4e51-8372-835dacdf97d5" providerId="ADAL" clId="{EECA3AA2-D325-4F92-8C24-D68B3E4869FA}" dt="2022-06-28T15:51:01.609" v="13" actId="2711"/>
          <ac:spMkLst>
            <pc:docMk/>
            <pc:sldMk cId="2788035771" sldId="259"/>
            <ac:spMk id="7" creationId="{617BDB41-6384-B5D9-1AE3-F3C2F134186B}"/>
          </ac:spMkLst>
        </pc:spChg>
      </pc:sldChg>
      <pc:sldChg chg="addSp delSp modSp mod addAnim delAnim modAnim">
        <pc:chgData name="Nazma" userId="87c9e8dd-d96a-4e51-8372-835dacdf97d5" providerId="ADAL" clId="{EECA3AA2-D325-4F92-8C24-D68B3E4869FA}" dt="2022-06-30T11:02:28.857" v="276"/>
        <pc:sldMkLst>
          <pc:docMk/>
          <pc:sldMk cId="1619446420" sldId="260"/>
        </pc:sldMkLst>
        <pc:spChg chg="add del mod">
          <ac:chgData name="Nazma" userId="87c9e8dd-d96a-4e51-8372-835dacdf97d5" providerId="ADAL" clId="{EECA3AA2-D325-4F92-8C24-D68B3E4869FA}" dt="2022-06-30T10:59:57.921" v="241" actId="478"/>
          <ac:spMkLst>
            <pc:docMk/>
            <pc:sldMk cId="1619446420" sldId="260"/>
            <ac:spMk id="2" creationId="{6C629389-869D-6F4D-B587-C0A97D688865}"/>
          </ac:spMkLst>
        </pc:spChg>
        <pc:spChg chg="del mod">
          <ac:chgData name="Nazma" userId="87c9e8dd-d96a-4e51-8372-835dacdf97d5" providerId="ADAL" clId="{EECA3AA2-D325-4F92-8C24-D68B3E4869FA}" dt="2022-06-30T10:50:00.942" v="194" actId="478"/>
          <ac:spMkLst>
            <pc:docMk/>
            <pc:sldMk cId="1619446420" sldId="260"/>
            <ac:spMk id="3" creationId="{1AA578BB-DF6E-9CD9-D357-67C6523F1B59}"/>
          </ac:spMkLst>
        </pc:spChg>
        <pc:spChg chg="add del mod">
          <ac:chgData name="Nazma" userId="87c9e8dd-d96a-4e51-8372-835dacdf97d5" providerId="ADAL" clId="{EECA3AA2-D325-4F92-8C24-D68B3E4869FA}" dt="2022-06-30T10:57:55.869" v="233" actId="478"/>
          <ac:spMkLst>
            <pc:docMk/>
            <pc:sldMk cId="1619446420" sldId="260"/>
            <ac:spMk id="5" creationId="{B86C3941-F6C0-E409-9DAF-74F625E2E2DC}"/>
          </ac:spMkLst>
        </pc:spChg>
        <pc:spChg chg="mod">
          <ac:chgData name="Nazma" userId="87c9e8dd-d96a-4e51-8372-835dacdf97d5" providerId="ADAL" clId="{EECA3AA2-D325-4F92-8C24-D68B3E4869FA}" dt="2022-06-30T10:53:40.815" v="212" actId="1076"/>
          <ac:spMkLst>
            <pc:docMk/>
            <pc:sldMk cId="1619446420" sldId="260"/>
            <ac:spMk id="7" creationId="{237947B5-D00F-35A8-D008-E858FC5E4FE5}"/>
          </ac:spMkLst>
        </pc:spChg>
        <pc:spChg chg="add del mod">
          <ac:chgData name="Nazma" userId="87c9e8dd-d96a-4e51-8372-835dacdf97d5" providerId="ADAL" clId="{EECA3AA2-D325-4F92-8C24-D68B3E4869FA}" dt="2022-06-30T10:53:32.891" v="211" actId="478"/>
          <ac:spMkLst>
            <pc:docMk/>
            <pc:sldMk cId="1619446420" sldId="260"/>
            <ac:spMk id="8" creationId="{BE60F8DC-D29F-7CEE-2722-5DE62B3A16C3}"/>
          </ac:spMkLst>
        </pc:spChg>
        <pc:spChg chg="add del">
          <ac:chgData name="Nazma" userId="87c9e8dd-d96a-4e51-8372-835dacdf97d5" providerId="ADAL" clId="{EECA3AA2-D325-4F92-8C24-D68B3E4869FA}" dt="2022-06-30T10:58:28.298" v="235" actId="478"/>
          <ac:spMkLst>
            <pc:docMk/>
            <pc:sldMk cId="1619446420" sldId="260"/>
            <ac:spMk id="9" creationId="{F2CD5A39-3217-2A1D-555F-A96630FF1A85}"/>
          </ac:spMkLst>
        </pc:spChg>
        <pc:spChg chg="add mod">
          <ac:chgData name="Nazma" userId="87c9e8dd-d96a-4e51-8372-835dacdf97d5" providerId="ADAL" clId="{EECA3AA2-D325-4F92-8C24-D68B3E4869FA}" dt="2022-06-30T11:02:13.727" v="274" actId="255"/>
          <ac:spMkLst>
            <pc:docMk/>
            <pc:sldMk cId="1619446420" sldId="260"/>
            <ac:spMk id="10" creationId="{34DA79A1-155D-EC2E-3115-D0C1714492DE}"/>
          </ac:spMkLst>
        </pc:spChg>
      </pc:sldChg>
      <pc:sldChg chg="addSp delSp modSp mod modAnim">
        <pc:chgData name="Nazma" userId="87c9e8dd-d96a-4e51-8372-835dacdf97d5" providerId="ADAL" clId="{EECA3AA2-D325-4F92-8C24-D68B3E4869FA}" dt="2022-06-30T11:35:40.461" v="543"/>
        <pc:sldMkLst>
          <pc:docMk/>
          <pc:sldMk cId="3827626509" sldId="261"/>
        </pc:sldMkLst>
        <pc:spChg chg="mod">
          <ac:chgData name="Nazma" userId="87c9e8dd-d96a-4e51-8372-835dacdf97d5" providerId="ADAL" clId="{EECA3AA2-D325-4F92-8C24-D68B3E4869FA}" dt="2022-06-28T15:53:57.823" v="22" actId="2711"/>
          <ac:spMkLst>
            <pc:docMk/>
            <pc:sldMk cId="3827626509" sldId="261"/>
            <ac:spMk id="2" creationId="{45105D9F-B003-36C8-EC87-AAFCC8AA45D4}"/>
          </ac:spMkLst>
        </pc:spChg>
        <pc:spChg chg="add mod">
          <ac:chgData name="Nazma" userId="87c9e8dd-d96a-4e51-8372-835dacdf97d5" providerId="ADAL" clId="{EECA3AA2-D325-4F92-8C24-D68B3E4869FA}" dt="2022-06-30T11:33:54.160" v="512" actId="20577"/>
          <ac:spMkLst>
            <pc:docMk/>
            <pc:sldMk cId="3827626509" sldId="261"/>
            <ac:spMk id="3" creationId="{45AD0FB9-2788-13B6-1A33-D122E949B008}"/>
          </ac:spMkLst>
        </pc:spChg>
        <pc:spChg chg="add del mod">
          <ac:chgData name="Nazma" userId="87c9e8dd-d96a-4e51-8372-835dacdf97d5" providerId="ADAL" clId="{EECA3AA2-D325-4F92-8C24-D68B3E4869FA}" dt="2022-06-28T15:54:57.092" v="29"/>
          <ac:spMkLst>
            <pc:docMk/>
            <pc:sldMk cId="3827626509" sldId="261"/>
            <ac:spMk id="3" creationId="{8510F751-A083-B24B-FBE5-E7AC9E398D5F}"/>
          </ac:spMkLst>
        </pc:spChg>
        <pc:spChg chg="add mod">
          <ac:chgData name="Nazma" userId="87c9e8dd-d96a-4e51-8372-835dacdf97d5" providerId="ADAL" clId="{EECA3AA2-D325-4F92-8C24-D68B3E4869FA}" dt="2022-06-30T11:34:29.139" v="535" actId="20577"/>
          <ac:spMkLst>
            <pc:docMk/>
            <pc:sldMk cId="3827626509" sldId="261"/>
            <ac:spMk id="6" creationId="{7ADB18AE-7B61-3FEB-2901-41EB3CE252BA}"/>
          </ac:spMkLst>
        </pc:spChg>
        <pc:picChg chg="mod">
          <ac:chgData name="Nazma" userId="87c9e8dd-d96a-4e51-8372-835dacdf97d5" providerId="ADAL" clId="{EECA3AA2-D325-4F92-8C24-D68B3E4869FA}" dt="2022-06-30T11:33:25.114" v="489" actId="1076"/>
          <ac:picMkLst>
            <pc:docMk/>
            <pc:sldMk cId="3827626509" sldId="261"/>
            <ac:picMk id="4" creationId="{7334B5B0-F9DD-D882-60BA-9B25E4DCE8AB}"/>
          </ac:picMkLst>
        </pc:picChg>
      </pc:sldChg>
      <pc:sldChg chg="addSp delSp modSp mod delAnim modAnim">
        <pc:chgData name="Nazma" userId="87c9e8dd-d96a-4e51-8372-835dacdf97d5" providerId="ADAL" clId="{EECA3AA2-D325-4F92-8C24-D68B3E4869FA}" dt="2022-06-30T11:23:33.175" v="428" actId="13926"/>
        <pc:sldMkLst>
          <pc:docMk/>
          <pc:sldMk cId="3228778130" sldId="262"/>
        </pc:sldMkLst>
        <pc:spChg chg="del mod">
          <ac:chgData name="Nazma" userId="87c9e8dd-d96a-4e51-8372-835dacdf97d5" providerId="ADAL" clId="{EECA3AA2-D325-4F92-8C24-D68B3E4869FA}" dt="2022-06-30T11:15:26.419" v="371" actId="478"/>
          <ac:spMkLst>
            <pc:docMk/>
            <pc:sldMk cId="3228778130" sldId="262"/>
            <ac:spMk id="2" creationId="{990105F6-6B01-AF2B-96DA-5D37B9C580D5}"/>
          </ac:spMkLst>
        </pc:spChg>
        <pc:spChg chg="mod">
          <ac:chgData name="Nazma" userId="87c9e8dd-d96a-4e51-8372-835dacdf97d5" providerId="ADAL" clId="{EECA3AA2-D325-4F92-8C24-D68B3E4869FA}" dt="2022-06-30T11:14:52.105" v="368" actId="1076"/>
          <ac:spMkLst>
            <pc:docMk/>
            <pc:sldMk cId="3228778130" sldId="262"/>
            <ac:spMk id="3" creationId="{6FAE935E-16FB-32C4-933F-296E03E6AA8B}"/>
          </ac:spMkLst>
        </pc:spChg>
        <pc:spChg chg="mod">
          <ac:chgData name="Nazma" userId="87c9e8dd-d96a-4e51-8372-835dacdf97d5" providerId="ADAL" clId="{EECA3AA2-D325-4F92-8C24-D68B3E4869FA}" dt="2022-06-30T11:23:33.175" v="428" actId="13926"/>
          <ac:spMkLst>
            <pc:docMk/>
            <pc:sldMk cId="3228778130" sldId="262"/>
            <ac:spMk id="4" creationId="{8B5187D3-C504-3A79-EA2E-A9A0E690E20D}"/>
          </ac:spMkLst>
        </pc:spChg>
        <pc:spChg chg="mod">
          <ac:chgData name="Nazma" userId="87c9e8dd-d96a-4e51-8372-835dacdf97d5" providerId="ADAL" clId="{EECA3AA2-D325-4F92-8C24-D68B3E4869FA}" dt="2022-06-30T11:20:36.900" v="415" actId="13926"/>
          <ac:spMkLst>
            <pc:docMk/>
            <pc:sldMk cId="3228778130" sldId="262"/>
            <ac:spMk id="6" creationId="{1352BE97-BE51-F435-727B-ED3FA3E75BE0}"/>
          </ac:spMkLst>
        </pc:spChg>
        <pc:spChg chg="add del mod">
          <ac:chgData name="Nazma" userId="87c9e8dd-d96a-4e51-8372-835dacdf97d5" providerId="ADAL" clId="{EECA3AA2-D325-4F92-8C24-D68B3E4869FA}" dt="2022-06-30T11:17:36.003" v="382" actId="478"/>
          <ac:spMkLst>
            <pc:docMk/>
            <pc:sldMk cId="3228778130" sldId="262"/>
            <ac:spMk id="8" creationId="{9124AAB9-52FE-2074-8D92-6BF117656346}"/>
          </ac:spMkLst>
        </pc:spChg>
        <pc:spChg chg="add del mod">
          <ac:chgData name="Nazma" userId="87c9e8dd-d96a-4e51-8372-835dacdf97d5" providerId="ADAL" clId="{EECA3AA2-D325-4F92-8C24-D68B3E4869FA}" dt="2022-06-30T11:15:38.636" v="372" actId="478"/>
          <ac:spMkLst>
            <pc:docMk/>
            <pc:sldMk cId="3228778130" sldId="262"/>
            <ac:spMk id="11" creationId="{869ED78A-4CD5-BFE2-0E90-964971877EFC}"/>
          </ac:spMkLst>
        </pc:spChg>
        <pc:spChg chg="add mod">
          <ac:chgData name="Nazma" userId="87c9e8dd-d96a-4e51-8372-835dacdf97d5" providerId="ADAL" clId="{EECA3AA2-D325-4F92-8C24-D68B3E4869FA}" dt="2022-06-30T11:19:53.347" v="412" actId="207"/>
          <ac:spMkLst>
            <pc:docMk/>
            <pc:sldMk cId="3228778130" sldId="262"/>
            <ac:spMk id="12" creationId="{E12D35BE-75A5-1639-52DC-7DD257F3A75F}"/>
          </ac:spMkLst>
        </pc:spChg>
        <pc:picChg chg="add mod">
          <ac:chgData name="Nazma" userId="87c9e8dd-d96a-4e51-8372-835dacdf97d5" providerId="ADAL" clId="{EECA3AA2-D325-4F92-8C24-D68B3E4869FA}" dt="2022-06-30T11:17:03.126" v="379" actId="1076"/>
          <ac:picMkLst>
            <pc:docMk/>
            <pc:sldMk cId="3228778130" sldId="262"/>
            <ac:picMk id="7" creationId="{39A43E73-10F7-5E86-CC20-B47CCB9914BD}"/>
          </ac:picMkLst>
        </pc:picChg>
        <pc:picChg chg="del mod">
          <ac:chgData name="Nazma" userId="87c9e8dd-d96a-4e51-8372-835dacdf97d5" providerId="ADAL" clId="{EECA3AA2-D325-4F92-8C24-D68B3E4869FA}" dt="2022-06-30T10:42:15.165" v="75" actId="478"/>
          <ac:picMkLst>
            <pc:docMk/>
            <pc:sldMk cId="3228778130" sldId="262"/>
            <ac:picMk id="9" creationId="{43C5C29D-1AC5-1E42-1FD3-E1A46A352087}"/>
          </ac:picMkLst>
        </pc:picChg>
      </pc:sldChg>
      <pc:sldChg chg="addSp delSp modSp mod delAnim modAnim">
        <pc:chgData name="Nazma" userId="87c9e8dd-d96a-4e51-8372-835dacdf97d5" providerId="ADAL" clId="{EECA3AA2-D325-4F92-8C24-D68B3E4869FA}" dt="2022-06-30T11:29:12.727" v="487"/>
        <pc:sldMkLst>
          <pc:docMk/>
          <pc:sldMk cId="582349606" sldId="264"/>
        </pc:sldMkLst>
        <pc:spChg chg="del">
          <ac:chgData name="Nazma" userId="87c9e8dd-d96a-4e51-8372-835dacdf97d5" providerId="ADAL" clId="{EECA3AA2-D325-4F92-8C24-D68B3E4869FA}" dt="2022-06-30T11:26:48.885" v="452" actId="478"/>
          <ac:spMkLst>
            <pc:docMk/>
            <pc:sldMk cId="582349606" sldId="264"/>
            <ac:spMk id="2" creationId="{958E78C9-E3A1-5598-1A94-A90FA082B218}"/>
          </ac:spMkLst>
        </pc:spChg>
        <pc:spChg chg="add mod">
          <ac:chgData name="Nazma" userId="87c9e8dd-d96a-4e51-8372-835dacdf97d5" providerId="ADAL" clId="{EECA3AA2-D325-4F92-8C24-D68B3E4869FA}" dt="2022-06-30T11:26:36.832" v="451" actId="1076"/>
          <ac:spMkLst>
            <pc:docMk/>
            <pc:sldMk cId="582349606" sldId="264"/>
            <ac:spMk id="3" creationId="{88379B50-88FA-1BDE-590C-589858546850}"/>
          </ac:spMkLst>
        </pc:spChg>
        <pc:spChg chg="add mod">
          <ac:chgData name="Nazma" userId="87c9e8dd-d96a-4e51-8372-835dacdf97d5" providerId="ADAL" clId="{EECA3AA2-D325-4F92-8C24-D68B3E4869FA}" dt="2022-06-30T11:27:35.064" v="477" actId="1076"/>
          <ac:spMkLst>
            <pc:docMk/>
            <pc:sldMk cId="582349606" sldId="264"/>
            <ac:spMk id="4" creationId="{C1A82565-8E0C-0F96-DC27-E9D7769E92F3}"/>
          </ac:spMkLst>
        </pc:spChg>
      </pc:sldChg>
      <pc:sldChg chg="new del">
        <pc:chgData name="Nazma" userId="87c9e8dd-d96a-4e51-8372-835dacdf97d5" providerId="ADAL" clId="{EECA3AA2-D325-4F92-8C24-D68B3E4869FA}" dt="2022-06-30T10:18:38.330" v="32" actId="2696"/>
        <pc:sldMkLst>
          <pc:docMk/>
          <pc:sldMk cId="1551796073" sldId="268"/>
        </pc:sldMkLst>
      </pc:sldChg>
      <pc:sldChg chg="addSp delSp modSp new mod modAnim">
        <pc:chgData name="Nazma" userId="87c9e8dd-d96a-4e51-8372-835dacdf97d5" providerId="ADAL" clId="{EECA3AA2-D325-4F92-8C24-D68B3E4869FA}" dt="2022-06-30T11:11:44.121" v="349"/>
        <pc:sldMkLst>
          <pc:docMk/>
          <pc:sldMk cId="3644908544" sldId="268"/>
        </pc:sldMkLst>
        <pc:spChg chg="del mod">
          <ac:chgData name="Nazma" userId="87c9e8dd-d96a-4e51-8372-835dacdf97d5" providerId="ADAL" clId="{EECA3AA2-D325-4F92-8C24-D68B3E4869FA}" dt="2022-06-30T11:03:57.099" v="283" actId="478"/>
          <ac:spMkLst>
            <pc:docMk/>
            <pc:sldMk cId="3644908544" sldId="268"/>
            <ac:spMk id="2" creationId="{9A626F93-7A06-BBC0-E92E-4BB3A6A968EC}"/>
          </ac:spMkLst>
        </pc:spChg>
        <pc:spChg chg="mod">
          <ac:chgData name="Nazma" userId="87c9e8dd-d96a-4e51-8372-835dacdf97d5" providerId="ADAL" clId="{EECA3AA2-D325-4F92-8C24-D68B3E4869FA}" dt="2022-06-30T11:09:35.023" v="316" actId="1076"/>
          <ac:spMkLst>
            <pc:docMk/>
            <pc:sldMk cId="3644908544" sldId="268"/>
            <ac:spMk id="3" creationId="{AE3FA2E6-927A-F5A3-CAA2-3A54F3DDDE53}"/>
          </ac:spMkLst>
        </pc:spChg>
        <pc:spChg chg="add del mod">
          <ac:chgData name="Nazma" userId="87c9e8dd-d96a-4e51-8372-835dacdf97d5" providerId="ADAL" clId="{EECA3AA2-D325-4F92-8C24-D68B3E4869FA}" dt="2022-06-30T11:08:06.053" v="303"/>
          <ac:spMkLst>
            <pc:docMk/>
            <pc:sldMk cId="3644908544" sldId="268"/>
            <ac:spMk id="5" creationId="{757080E0-0CDD-C309-A680-516A5C734CB0}"/>
          </ac:spMkLst>
        </pc:spChg>
        <pc:spChg chg="add mod">
          <ac:chgData name="Nazma" userId="87c9e8dd-d96a-4e51-8372-835dacdf97d5" providerId="ADAL" clId="{EECA3AA2-D325-4F92-8C24-D68B3E4869FA}" dt="2022-06-30T11:11:15.380" v="346" actId="20577"/>
          <ac:spMkLst>
            <pc:docMk/>
            <pc:sldMk cId="3644908544" sldId="268"/>
            <ac:spMk id="6" creationId="{C8371893-9039-4C23-16A7-1C12A9D195C3}"/>
          </ac:spMkLst>
        </pc:spChg>
        <pc:picChg chg="add mod">
          <ac:chgData name="Nazma" userId="87c9e8dd-d96a-4e51-8372-835dacdf97d5" providerId="ADAL" clId="{EECA3AA2-D325-4F92-8C24-D68B3E4869FA}" dt="2022-06-30T11:05:21.583" v="297" actId="14100"/>
          <ac:picMkLst>
            <pc:docMk/>
            <pc:sldMk cId="3644908544" sldId="268"/>
            <ac:picMk id="4" creationId="{D52BFF2D-CBBC-ED3A-D0D3-901D7795AD80}"/>
          </ac:picMkLst>
        </pc:picChg>
      </pc:sldChg>
      <pc:sldChg chg="delSp new del mod">
        <pc:chgData name="Nazma" userId="87c9e8dd-d96a-4e51-8372-835dacdf97d5" providerId="ADAL" clId="{EECA3AA2-D325-4F92-8C24-D68B3E4869FA}" dt="2022-06-30T11:51:52.948" v="832" actId="2696"/>
        <pc:sldMkLst>
          <pc:docMk/>
          <pc:sldMk cId="150996984" sldId="269"/>
        </pc:sldMkLst>
        <pc:spChg chg="del">
          <ac:chgData name="Nazma" userId="87c9e8dd-d96a-4e51-8372-835dacdf97d5" providerId="ADAL" clId="{EECA3AA2-D325-4F92-8C24-D68B3E4869FA}" dt="2022-06-30T11:50:27.456" v="823" actId="478"/>
          <ac:spMkLst>
            <pc:docMk/>
            <pc:sldMk cId="150996984" sldId="269"/>
            <ac:spMk id="2" creationId="{9F47BEC7-C7E7-C1C2-8E96-8E2030F5C22C}"/>
          </ac:spMkLst>
        </pc:spChg>
        <pc:spChg chg="del">
          <ac:chgData name="Nazma" userId="87c9e8dd-d96a-4e51-8372-835dacdf97d5" providerId="ADAL" clId="{EECA3AA2-D325-4F92-8C24-D68B3E4869FA}" dt="2022-06-30T11:50:30.615" v="824" actId="478"/>
          <ac:spMkLst>
            <pc:docMk/>
            <pc:sldMk cId="150996984" sldId="269"/>
            <ac:spMk id="3" creationId="{BDA1B85C-B77C-8B23-D442-B83B78C85691}"/>
          </ac:spMkLst>
        </pc:spChg>
      </pc:sldChg>
      <pc:sldChg chg="addSp delSp modSp new mod">
        <pc:chgData name="Nazma" userId="87c9e8dd-d96a-4e51-8372-835dacdf97d5" providerId="ADAL" clId="{EECA3AA2-D325-4F92-8C24-D68B3E4869FA}" dt="2022-06-30T11:59:20.469" v="943" actId="20577"/>
        <pc:sldMkLst>
          <pc:docMk/>
          <pc:sldMk cId="2007441797" sldId="269"/>
        </pc:sldMkLst>
        <pc:spChg chg="del">
          <ac:chgData name="Nazma" userId="87c9e8dd-d96a-4e51-8372-835dacdf97d5" providerId="ADAL" clId="{EECA3AA2-D325-4F92-8C24-D68B3E4869FA}" dt="2022-06-30T11:52:09.409" v="834" actId="478"/>
          <ac:spMkLst>
            <pc:docMk/>
            <pc:sldMk cId="2007441797" sldId="269"/>
            <ac:spMk id="2" creationId="{F63AA32E-39E6-0955-FFB4-3D0B5376122F}"/>
          </ac:spMkLst>
        </pc:spChg>
        <pc:spChg chg="del">
          <ac:chgData name="Nazma" userId="87c9e8dd-d96a-4e51-8372-835dacdf97d5" providerId="ADAL" clId="{EECA3AA2-D325-4F92-8C24-D68B3E4869FA}" dt="2022-06-30T11:52:12.772" v="835" actId="478"/>
          <ac:spMkLst>
            <pc:docMk/>
            <pc:sldMk cId="2007441797" sldId="269"/>
            <ac:spMk id="3" creationId="{5928103D-3E2C-ADA5-55E9-A60E5C840151}"/>
          </ac:spMkLst>
        </pc:spChg>
        <pc:spChg chg="add mod">
          <ac:chgData name="Nazma" userId="87c9e8dd-d96a-4e51-8372-835dacdf97d5" providerId="ADAL" clId="{EECA3AA2-D325-4F92-8C24-D68B3E4869FA}" dt="2022-06-30T11:55:30.953" v="903" actId="207"/>
          <ac:spMkLst>
            <pc:docMk/>
            <pc:sldMk cId="2007441797" sldId="269"/>
            <ac:spMk id="4" creationId="{1FC27908-A387-5487-4164-EED51F5BB749}"/>
          </ac:spMkLst>
        </pc:spChg>
        <pc:spChg chg="add mod">
          <ac:chgData name="Nazma" userId="87c9e8dd-d96a-4e51-8372-835dacdf97d5" providerId="ADAL" clId="{EECA3AA2-D325-4F92-8C24-D68B3E4869FA}" dt="2022-06-30T11:59:20.469" v="943" actId="20577"/>
          <ac:spMkLst>
            <pc:docMk/>
            <pc:sldMk cId="2007441797" sldId="269"/>
            <ac:spMk id="7" creationId="{227EECEA-937E-BFA8-966E-CD164D8120DF}"/>
          </ac:spMkLst>
        </pc:spChg>
        <pc:picChg chg="add mod">
          <ac:chgData name="Nazma" userId="87c9e8dd-d96a-4e51-8372-835dacdf97d5" providerId="ADAL" clId="{EECA3AA2-D325-4F92-8C24-D68B3E4869FA}" dt="2022-06-30T11:58:51.528" v="922" actId="14100"/>
          <ac:picMkLst>
            <pc:docMk/>
            <pc:sldMk cId="2007441797" sldId="269"/>
            <ac:picMk id="6" creationId="{34FD9FFA-CBA8-B0FE-B3A6-AE5C259370BD}"/>
          </ac:picMkLst>
        </pc:picChg>
      </pc:sldChg>
      <pc:sldChg chg="new del">
        <pc:chgData name="Nazma" userId="87c9e8dd-d96a-4e51-8372-835dacdf97d5" providerId="ADAL" clId="{EECA3AA2-D325-4F92-8C24-D68B3E4869FA}" dt="2022-06-30T11:44:58.446" v="614" actId="2696"/>
        <pc:sldMkLst>
          <pc:docMk/>
          <pc:sldMk cId="2669839260" sldId="269"/>
        </pc:sldMkLst>
      </pc:sldChg>
      <pc:sldChg chg="new del">
        <pc:chgData name="Nazma" userId="87c9e8dd-d96a-4e51-8372-835dacdf97d5" providerId="ADAL" clId="{EECA3AA2-D325-4F92-8C24-D68B3E4869FA}" dt="2022-06-30T11:44:11.111" v="609" actId="2696"/>
        <pc:sldMkLst>
          <pc:docMk/>
          <pc:sldMk cId="3976942952" sldId="269"/>
        </pc:sldMkLst>
      </pc:sldChg>
    </pc:docChg>
  </pc:docChgLst>
  <pc:docChgLst>
    <pc:chgData name="Nazma Begum (2129437)" userId="S::2129437@student.uwtsd.ac.uk::87c9e8dd-d96a-4e51-8372-835dacdf97d5" providerId="AD" clId="Web-{55B438D6-1EF5-8CC9-7B46-130F13FD3A27}"/>
    <pc:docChg chg="addSld delSld">
      <pc:chgData name="Nazma Begum (2129437)" userId="S::2129437@student.uwtsd.ac.uk::87c9e8dd-d96a-4e51-8372-835dacdf97d5" providerId="AD" clId="Web-{55B438D6-1EF5-8CC9-7B46-130F13FD3A27}" dt="2022-06-16T18:37:03.670" v="3"/>
      <pc:docMkLst>
        <pc:docMk/>
      </pc:docMkLst>
      <pc:sldChg chg="del">
        <pc:chgData name="Nazma Begum (2129437)" userId="S::2129437@student.uwtsd.ac.uk::87c9e8dd-d96a-4e51-8372-835dacdf97d5" providerId="AD" clId="Web-{55B438D6-1EF5-8CC9-7B46-130F13FD3A27}" dt="2022-06-16T18:37:03.670" v="3"/>
        <pc:sldMkLst>
          <pc:docMk/>
          <pc:sldMk cId="1518541179" sldId="259"/>
        </pc:sldMkLst>
      </pc:sldChg>
      <pc:sldChg chg="del">
        <pc:chgData name="Nazma Begum (2129437)" userId="S::2129437@student.uwtsd.ac.uk::87c9e8dd-d96a-4e51-8372-835dacdf97d5" providerId="AD" clId="Web-{55B438D6-1EF5-8CC9-7B46-130F13FD3A27}" dt="2022-06-16T18:36:56.388" v="1"/>
        <pc:sldMkLst>
          <pc:docMk/>
          <pc:sldMk cId="3943773775" sldId="260"/>
        </pc:sldMkLst>
      </pc:sldChg>
      <pc:sldChg chg="add del replId">
        <pc:chgData name="Nazma Begum (2129437)" userId="S::2129437@student.uwtsd.ac.uk::87c9e8dd-d96a-4e51-8372-835dacdf97d5" providerId="AD" clId="Web-{55B438D6-1EF5-8CC9-7B46-130F13FD3A27}" dt="2022-06-16T18:36:58.888" v="2"/>
        <pc:sldMkLst>
          <pc:docMk/>
          <pc:sldMk cId="4224372452" sldId="261"/>
        </pc:sldMkLst>
      </pc:sldChg>
    </pc:docChg>
  </pc:docChgLst>
  <pc:docChgLst>
    <pc:chgData name="Nazma Begum (2129437)" userId="S::2129437@student.uwtsd.ac.uk::87c9e8dd-d96a-4e51-8372-835dacdf97d5" providerId="AD" clId="Web-{0AFC5518-8970-91EC-21B6-2790BB660B0C}"/>
    <pc:docChg chg="modSld">
      <pc:chgData name="Nazma Begum (2129437)" userId="S::2129437@student.uwtsd.ac.uk::87c9e8dd-d96a-4e51-8372-835dacdf97d5" providerId="AD" clId="Web-{0AFC5518-8970-91EC-21B6-2790BB660B0C}" dt="2022-06-27T17:03:26.972" v="53" actId="20577"/>
      <pc:docMkLst>
        <pc:docMk/>
      </pc:docMkLst>
      <pc:sldChg chg="modSp modTransition modAnim">
        <pc:chgData name="Nazma Begum (2129437)" userId="S::2129437@student.uwtsd.ac.uk::87c9e8dd-d96a-4e51-8372-835dacdf97d5" providerId="AD" clId="Web-{0AFC5518-8970-91EC-21B6-2790BB660B0C}" dt="2022-06-27T17:03:26.972" v="53" actId="20577"/>
        <pc:sldMkLst>
          <pc:docMk/>
          <pc:sldMk cId="2067748599" sldId="258"/>
        </pc:sldMkLst>
        <pc:spChg chg="mod">
          <ac:chgData name="Nazma Begum (2129437)" userId="S::2129437@student.uwtsd.ac.uk::87c9e8dd-d96a-4e51-8372-835dacdf97d5" providerId="AD" clId="Web-{0AFC5518-8970-91EC-21B6-2790BB660B0C}" dt="2022-06-27T16:55:02.477" v="9" actId="1076"/>
          <ac:spMkLst>
            <pc:docMk/>
            <pc:sldMk cId="2067748599" sldId="258"/>
            <ac:spMk id="5" creationId="{43F08650-5EB5-8B4E-EF6C-C44D843CA586}"/>
          </ac:spMkLst>
        </pc:spChg>
        <pc:spChg chg="mod">
          <ac:chgData name="Nazma Begum (2129437)" userId="S::2129437@student.uwtsd.ac.uk::87c9e8dd-d96a-4e51-8372-835dacdf97d5" providerId="AD" clId="Web-{0AFC5518-8970-91EC-21B6-2790BB660B0C}" dt="2022-06-27T17:03:26.972" v="53" actId="20577"/>
          <ac:spMkLst>
            <pc:docMk/>
            <pc:sldMk cId="2067748599" sldId="258"/>
            <ac:spMk id="6" creationId="{45643F9D-8FEA-78BD-20AE-A3678FC553F5}"/>
          </ac:spMkLst>
        </pc:spChg>
      </pc:sldChg>
    </pc:docChg>
  </pc:docChgLst>
  <pc:docChgLst>
    <pc:chgData name="Nazma Begum (2129437)" userId="S::2129437@student.uwtsd.ac.uk::87c9e8dd-d96a-4e51-8372-835dacdf97d5" providerId="AD" clId="Web-{390710A5-A06D-C71F-5B75-B787FC956777}"/>
    <pc:docChg chg="modSld addMainMaster delMainMaster">
      <pc:chgData name="Nazma Begum (2129437)" userId="S::2129437@student.uwtsd.ac.uk::87c9e8dd-d96a-4e51-8372-835dacdf97d5" providerId="AD" clId="Web-{390710A5-A06D-C71F-5B75-B787FC956777}" dt="2022-06-28T10:37:46.835" v="0"/>
      <pc:docMkLst>
        <pc:docMk/>
      </pc:docMkLst>
      <pc:sldChg chg="delSp modSp mod modClrScheme delDesignElem chgLayout">
        <pc:chgData name="Nazma Begum (2129437)" userId="S::2129437@student.uwtsd.ac.uk::87c9e8dd-d96a-4e51-8372-835dacdf97d5" providerId="AD" clId="Web-{390710A5-A06D-C71F-5B75-B787FC956777}" dt="2022-06-28T10:37:46.835" v="0"/>
        <pc:sldMkLst>
          <pc:docMk/>
          <pc:sldMk cId="109857222" sldId="256"/>
        </pc:sldMkLst>
        <pc:spChg chg="mod ord">
          <ac:chgData name="Nazma Begum (2129437)" userId="S::2129437@student.uwtsd.ac.uk::87c9e8dd-d96a-4e51-8372-835dacdf97d5" providerId="AD" clId="Web-{390710A5-A06D-C71F-5B75-B787FC956777}" dt="2022-06-28T10:37:46.835" v="0"/>
          <ac:spMkLst>
            <pc:docMk/>
            <pc:sldMk cId="109857222" sldId="256"/>
            <ac:spMk id="2" creationId="{00000000-0000-0000-0000-000000000000}"/>
          </ac:spMkLst>
        </pc:spChg>
        <pc:spChg chg="del">
          <ac:chgData name="Nazma Begum (2129437)" userId="S::2129437@student.uwtsd.ac.uk::87c9e8dd-d96a-4e51-8372-835dacdf97d5" providerId="AD" clId="Web-{390710A5-A06D-C71F-5B75-B787FC956777}" dt="2022-06-28T10:37:46.835" v="0"/>
          <ac:spMkLst>
            <pc:docMk/>
            <pc:sldMk cId="109857222" sldId="256"/>
            <ac:spMk id="8" creationId="{42A5316D-ED2F-4F89-B4B4-8D9240B1A348}"/>
          </ac:spMkLst>
        </pc:spChg>
        <pc:picChg chg="mod ord">
          <ac:chgData name="Nazma Begum (2129437)" userId="S::2129437@student.uwtsd.ac.uk::87c9e8dd-d96a-4e51-8372-835dacdf97d5" providerId="AD" clId="Web-{390710A5-A06D-C71F-5B75-B787FC956777}" dt="2022-06-28T10:37:46.835" v="0"/>
          <ac:picMkLst>
            <pc:docMk/>
            <pc:sldMk cId="109857222" sldId="256"/>
            <ac:picMk id="11" creationId="{0067EF0A-DDDE-D04A-DEA0-98ACEE43DE51}"/>
          </ac:picMkLst>
        </pc:picChg>
      </pc:sldChg>
      <pc:sldChg chg="modSp mod modClrScheme chgLayout">
        <pc:chgData name="Nazma Begum (2129437)" userId="S::2129437@student.uwtsd.ac.uk::87c9e8dd-d96a-4e51-8372-835dacdf97d5" providerId="AD" clId="Web-{390710A5-A06D-C71F-5B75-B787FC956777}" dt="2022-06-28T10:37:46.835" v="0"/>
        <pc:sldMkLst>
          <pc:docMk/>
          <pc:sldMk cId="2067748599" sldId="258"/>
        </pc:sldMkLst>
        <pc:spChg chg="mod ord">
          <ac:chgData name="Nazma Begum (2129437)" userId="S::2129437@student.uwtsd.ac.uk::87c9e8dd-d96a-4e51-8372-835dacdf97d5" providerId="AD" clId="Web-{390710A5-A06D-C71F-5B75-B787FC956777}" dt="2022-06-28T10:37:46.835" v="0"/>
          <ac:spMkLst>
            <pc:docMk/>
            <pc:sldMk cId="2067748599" sldId="258"/>
            <ac:spMk id="2" creationId="{04E69946-3F47-57E5-DFA2-7623F2BB1505}"/>
          </ac:spMkLst>
        </pc:spChg>
        <pc:spChg chg="mod ord">
          <ac:chgData name="Nazma Begum (2129437)" userId="S::2129437@student.uwtsd.ac.uk::87c9e8dd-d96a-4e51-8372-835dacdf97d5" providerId="AD" clId="Web-{390710A5-A06D-C71F-5B75-B787FC956777}" dt="2022-06-28T10:37:46.835" v="0"/>
          <ac:spMkLst>
            <pc:docMk/>
            <pc:sldMk cId="2067748599" sldId="258"/>
            <ac:spMk id="6" creationId="{45643F9D-8FEA-78BD-20AE-A3678FC553F5}"/>
          </ac:spMkLst>
        </pc:spChg>
      </pc:sldChg>
      <pc:sldChg chg="modSp mod modClrScheme chgLayout">
        <pc:chgData name="Nazma Begum (2129437)" userId="S::2129437@student.uwtsd.ac.uk::87c9e8dd-d96a-4e51-8372-835dacdf97d5" providerId="AD" clId="Web-{390710A5-A06D-C71F-5B75-B787FC956777}" dt="2022-06-28T10:37:46.835" v="0"/>
        <pc:sldMkLst>
          <pc:docMk/>
          <pc:sldMk cId="2788035771" sldId="259"/>
        </pc:sldMkLst>
        <pc:spChg chg="mod ord">
          <ac:chgData name="Nazma Begum (2129437)" userId="S::2129437@student.uwtsd.ac.uk::87c9e8dd-d96a-4e51-8372-835dacdf97d5" providerId="AD" clId="Web-{390710A5-A06D-C71F-5B75-B787FC956777}" dt="2022-06-28T10:37:46.835" v="0"/>
          <ac:spMkLst>
            <pc:docMk/>
            <pc:sldMk cId="2788035771" sldId="259"/>
            <ac:spMk id="2" creationId="{CD273A2A-0EA3-91D3-6C77-52CD325E8684}"/>
          </ac:spMkLst>
        </pc:spChg>
        <pc:picChg chg="mod ord">
          <ac:chgData name="Nazma Begum (2129437)" userId="S::2129437@student.uwtsd.ac.uk::87c9e8dd-d96a-4e51-8372-835dacdf97d5" providerId="AD" clId="Web-{390710A5-A06D-C71F-5B75-B787FC956777}" dt="2022-06-28T10:37:46.835" v="0"/>
          <ac:picMkLst>
            <pc:docMk/>
            <pc:sldMk cId="2788035771" sldId="259"/>
            <ac:picMk id="5" creationId="{1E2F16B2-2A2E-457A-381F-9C52AF34E947}"/>
          </ac:picMkLst>
        </pc:picChg>
      </pc:sldChg>
      <pc:sldChg chg="modSp mod modClrScheme chgLayout">
        <pc:chgData name="Nazma Begum (2129437)" userId="S::2129437@student.uwtsd.ac.uk::87c9e8dd-d96a-4e51-8372-835dacdf97d5" providerId="AD" clId="Web-{390710A5-A06D-C71F-5B75-B787FC956777}" dt="2022-06-28T10:37:46.835" v="0"/>
        <pc:sldMkLst>
          <pc:docMk/>
          <pc:sldMk cId="1619446420" sldId="260"/>
        </pc:sldMkLst>
        <pc:spChg chg="mod ord">
          <ac:chgData name="Nazma Begum (2129437)" userId="S::2129437@student.uwtsd.ac.uk::87c9e8dd-d96a-4e51-8372-835dacdf97d5" providerId="AD" clId="Web-{390710A5-A06D-C71F-5B75-B787FC956777}" dt="2022-06-28T10:37:46.835" v="0"/>
          <ac:spMkLst>
            <pc:docMk/>
            <pc:sldMk cId="1619446420" sldId="260"/>
            <ac:spMk id="2" creationId="{6C629389-869D-6F4D-B587-C0A97D688865}"/>
          </ac:spMkLst>
        </pc:spChg>
        <pc:spChg chg="mod ord">
          <ac:chgData name="Nazma Begum (2129437)" userId="S::2129437@student.uwtsd.ac.uk::87c9e8dd-d96a-4e51-8372-835dacdf97d5" providerId="AD" clId="Web-{390710A5-A06D-C71F-5B75-B787FC956777}" dt="2022-06-28T10:37:46.835" v="0"/>
          <ac:spMkLst>
            <pc:docMk/>
            <pc:sldMk cId="1619446420" sldId="260"/>
            <ac:spMk id="3" creationId="{1AA578BB-DF6E-9CD9-D357-67C6523F1B59}"/>
          </ac:spMkLst>
        </pc:spChg>
      </pc:sldChg>
      <pc:sldChg chg="modSp mod modClrScheme chgLayout">
        <pc:chgData name="Nazma Begum (2129437)" userId="S::2129437@student.uwtsd.ac.uk::87c9e8dd-d96a-4e51-8372-835dacdf97d5" providerId="AD" clId="Web-{390710A5-A06D-C71F-5B75-B787FC956777}" dt="2022-06-28T10:37:46.835" v="0"/>
        <pc:sldMkLst>
          <pc:docMk/>
          <pc:sldMk cId="3827626509" sldId="261"/>
        </pc:sldMkLst>
        <pc:spChg chg="mod ord">
          <ac:chgData name="Nazma Begum (2129437)" userId="S::2129437@student.uwtsd.ac.uk::87c9e8dd-d96a-4e51-8372-835dacdf97d5" providerId="AD" clId="Web-{390710A5-A06D-C71F-5B75-B787FC956777}" dt="2022-06-28T10:37:46.835" v="0"/>
          <ac:spMkLst>
            <pc:docMk/>
            <pc:sldMk cId="3827626509" sldId="261"/>
            <ac:spMk id="2" creationId="{45105D9F-B003-36C8-EC87-AAFCC8AA45D4}"/>
          </ac:spMkLst>
        </pc:spChg>
        <pc:spChg chg="mod ord">
          <ac:chgData name="Nazma Begum (2129437)" userId="S::2129437@student.uwtsd.ac.uk::87c9e8dd-d96a-4e51-8372-835dacdf97d5" providerId="AD" clId="Web-{390710A5-A06D-C71F-5B75-B787FC956777}" dt="2022-06-28T10:37:46.835" v="0"/>
          <ac:spMkLst>
            <pc:docMk/>
            <pc:sldMk cId="3827626509" sldId="261"/>
            <ac:spMk id="3" creationId="{2C07052F-4DB3-31DF-3830-5F668E7462AC}"/>
          </ac:spMkLst>
        </pc:spChg>
      </pc:sldChg>
      <pc:sldChg chg="modSp mod modClrScheme chgLayout">
        <pc:chgData name="Nazma Begum (2129437)" userId="S::2129437@student.uwtsd.ac.uk::87c9e8dd-d96a-4e51-8372-835dacdf97d5" providerId="AD" clId="Web-{390710A5-A06D-C71F-5B75-B787FC956777}" dt="2022-06-28T10:37:46.835" v="0"/>
        <pc:sldMkLst>
          <pc:docMk/>
          <pc:sldMk cId="3228778130" sldId="262"/>
        </pc:sldMkLst>
        <pc:spChg chg="mod ord">
          <ac:chgData name="Nazma Begum (2129437)" userId="S::2129437@student.uwtsd.ac.uk::87c9e8dd-d96a-4e51-8372-835dacdf97d5" providerId="AD" clId="Web-{390710A5-A06D-C71F-5B75-B787FC956777}" dt="2022-06-28T10:37:46.835" v="0"/>
          <ac:spMkLst>
            <pc:docMk/>
            <pc:sldMk cId="3228778130" sldId="262"/>
            <ac:spMk id="2" creationId="{990105F6-6B01-AF2B-96DA-5D37B9C580D5}"/>
          </ac:spMkLst>
        </pc:spChg>
        <pc:spChg chg="mod ord">
          <ac:chgData name="Nazma Begum (2129437)" userId="S::2129437@student.uwtsd.ac.uk::87c9e8dd-d96a-4e51-8372-835dacdf97d5" providerId="AD" clId="Web-{390710A5-A06D-C71F-5B75-B787FC956777}" dt="2022-06-28T10:37:46.835" v="0"/>
          <ac:spMkLst>
            <pc:docMk/>
            <pc:sldMk cId="3228778130" sldId="262"/>
            <ac:spMk id="3" creationId="{6FAE935E-16FB-32C4-933F-296E03E6AA8B}"/>
          </ac:spMkLst>
        </pc:spChg>
      </pc:sldChg>
      <pc:sldChg chg="modSp mod modClrScheme chgLayout">
        <pc:chgData name="Nazma Begum (2129437)" userId="S::2129437@student.uwtsd.ac.uk::87c9e8dd-d96a-4e51-8372-835dacdf97d5" providerId="AD" clId="Web-{390710A5-A06D-C71F-5B75-B787FC956777}" dt="2022-06-28T10:37:46.835" v="0"/>
        <pc:sldMkLst>
          <pc:docMk/>
          <pc:sldMk cId="2968248670" sldId="263"/>
        </pc:sldMkLst>
        <pc:spChg chg="mod ord">
          <ac:chgData name="Nazma Begum (2129437)" userId="S::2129437@student.uwtsd.ac.uk::87c9e8dd-d96a-4e51-8372-835dacdf97d5" providerId="AD" clId="Web-{390710A5-A06D-C71F-5B75-B787FC956777}" dt="2022-06-28T10:37:46.835" v="0"/>
          <ac:spMkLst>
            <pc:docMk/>
            <pc:sldMk cId="2968248670" sldId="263"/>
            <ac:spMk id="2" creationId="{8FF829FD-0E2B-83CF-0443-DA2D24B8D1C9}"/>
          </ac:spMkLst>
        </pc:spChg>
        <pc:spChg chg="mod ord">
          <ac:chgData name="Nazma Begum (2129437)" userId="S::2129437@student.uwtsd.ac.uk::87c9e8dd-d96a-4e51-8372-835dacdf97d5" providerId="AD" clId="Web-{390710A5-A06D-C71F-5B75-B787FC956777}" dt="2022-06-28T10:37:46.835" v="0"/>
          <ac:spMkLst>
            <pc:docMk/>
            <pc:sldMk cId="2968248670" sldId="263"/>
            <ac:spMk id="3" creationId="{545C208A-2BF0-F232-F7AD-1420EEFB7974}"/>
          </ac:spMkLst>
        </pc:spChg>
      </pc:sldChg>
      <pc:sldMasterChg chg="del delSldLayout">
        <pc:chgData name="Nazma Begum (2129437)" userId="S::2129437@student.uwtsd.ac.uk::87c9e8dd-d96a-4e51-8372-835dacdf97d5" providerId="AD" clId="Web-{390710A5-A06D-C71F-5B75-B787FC956777}" dt="2022-06-28T10:37:46.835" v="0"/>
        <pc:sldMasterMkLst>
          <pc:docMk/>
          <pc:sldMasterMk cId="2460954070" sldId="2147483660"/>
        </pc:sldMasterMkLst>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2385387890" sldId="2147483661"/>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949138452" sldId="2147483662"/>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2591524520" sldId="2147483663"/>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1203092039" sldId="2147483664"/>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3733172339" sldId="2147483665"/>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3210312558" sldId="2147483666"/>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3146388984" sldId="2147483667"/>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3171841454" sldId="2147483668"/>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1718958274" sldId="2147483669"/>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2202905451" sldId="2147483670"/>
          </pc:sldLayoutMkLst>
        </pc:sldLayoutChg>
        <pc:sldLayoutChg chg="del">
          <pc:chgData name="Nazma Begum (2129437)" userId="S::2129437@student.uwtsd.ac.uk::87c9e8dd-d96a-4e51-8372-835dacdf97d5" providerId="AD" clId="Web-{390710A5-A06D-C71F-5B75-B787FC956777}" dt="2022-06-28T10:37:46.835" v="0"/>
          <pc:sldLayoutMkLst>
            <pc:docMk/>
            <pc:sldMasterMk cId="2460954070" sldId="2147483660"/>
            <pc:sldLayoutMk cId="3479445657" sldId="2147483671"/>
          </pc:sldLayoutMkLst>
        </pc:sldLayoutChg>
      </pc:sldMasterChg>
      <pc:sldMasterChg chg="add addSldLayout modSldLayout">
        <pc:chgData name="Nazma Begum (2129437)" userId="S::2129437@student.uwtsd.ac.uk::87c9e8dd-d96a-4e51-8372-835dacdf97d5" providerId="AD" clId="Web-{390710A5-A06D-C71F-5B75-B787FC956777}" dt="2022-06-28T10:37:46.835" v="0"/>
        <pc:sldMasterMkLst>
          <pc:docMk/>
          <pc:sldMasterMk cId="2393953641" sldId="2147483672"/>
        </pc:sldMasterMkLst>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1450567981" sldId="2147483673"/>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2664611549" sldId="2147483674"/>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2342447666" sldId="2147483675"/>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382385249" sldId="2147483676"/>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3010737178" sldId="2147483677"/>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2153192126" sldId="2147483678"/>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679063795" sldId="2147483679"/>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1055459460" sldId="2147483680"/>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68802518" sldId="2147483681"/>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2199505329" sldId="2147483682"/>
          </pc:sldLayoutMkLst>
        </pc:sldLayoutChg>
        <pc:sldLayoutChg chg="add mod replId">
          <pc:chgData name="Nazma Begum (2129437)" userId="S::2129437@student.uwtsd.ac.uk::87c9e8dd-d96a-4e51-8372-835dacdf97d5" providerId="AD" clId="Web-{390710A5-A06D-C71F-5B75-B787FC956777}" dt="2022-06-28T10:37:46.835" v="0"/>
          <pc:sldLayoutMkLst>
            <pc:docMk/>
            <pc:sldMasterMk cId="2393953641" sldId="2147483672"/>
            <pc:sldLayoutMk cId="1495951071" sldId="2147483683"/>
          </pc:sldLayoutMkLst>
        </pc:sldLayoutChg>
      </pc:sldMasterChg>
    </pc:docChg>
  </pc:docChgLst>
  <pc:docChgLst>
    <pc:chgData name="Nazma Begum (2129437)" userId="S::2129437@student.uwtsd.ac.uk::87c9e8dd-d96a-4e51-8372-835dacdf97d5" providerId="AD" clId="Web-{BAD6F6B9-5613-B8DD-7D85-0EF456FA9E27}"/>
    <pc:docChg chg="modSld addMainMaster delMainMaster">
      <pc:chgData name="Nazma Begum (2129437)" userId="S::2129437@student.uwtsd.ac.uk::87c9e8dd-d96a-4e51-8372-835dacdf97d5" providerId="AD" clId="Web-{BAD6F6B9-5613-B8DD-7D85-0EF456FA9E27}" dt="2022-06-28T10:40:16.610" v="3" actId="1076"/>
      <pc:docMkLst>
        <pc:docMk/>
      </pc:docMkLst>
      <pc:sldChg chg="modSp mod modClrScheme chgLayout">
        <pc:chgData name="Nazma Begum (2129437)" userId="S::2129437@student.uwtsd.ac.uk::87c9e8dd-d96a-4e51-8372-835dacdf97d5" providerId="AD" clId="Web-{BAD6F6B9-5613-B8DD-7D85-0EF456FA9E27}" dt="2022-06-28T10:40:16.610" v="3" actId="1076"/>
        <pc:sldMkLst>
          <pc:docMk/>
          <pc:sldMk cId="109857222" sldId="256"/>
        </pc:sldMkLst>
        <pc:spChg chg="mod ord">
          <ac:chgData name="Nazma Begum (2129437)" userId="S::2129437@student.uwtsd.ac.uk::87c9e8dd-d96a-4e51-8372-835dacdf97d5" providerId="AD" clId="Web-{BAD6F6B9-5613-B8DD-7D85-0EF456FA9E27}" dt="2022-06-28T10:39:14.155" v="0"/>
          <ac:spMkLst>
            <pc:docMk/>
            <pc:sldMk cId="109857222" sldId="256"/>
            <ac:spMk id="2" creationId="{00000000-0000-0000-0000-000000000000}"/>
          </ac:spMkLst>
        </pc:spChg>
        <pc:picChg chg="mod">
          <ac:chgData name="Nazma Begum (2129437)" userId="S::2129437@student.uwtsd.ac.uk::87c9e8dd-d96a-4e51-8372-835dacdf97d5" providerId="AD" clId="Web-{BAD6F6B9-5613-B8DD-7D85-0EF456FA9E27}" dt="2022-06-28T10:40:01.594" v="1" actId="1076"/>
          <ac:picMkLst>
            <pc:docMk/>
            <pc:sldMk cId="109857222" sldId="256"/>
            <ac:picMk id="5" creationId="{4FFE8CB5-B576-058C-AC1F-D7C340E92809}"/>
          </ac:picMkLst>
        </pc:picChg>
        <pc:picChg chg="mod ord">
          <ac:chgData name="Nazma Begum (2129437)" userId="S::2129437@student.uwtsd.ac.uk::87c9e8dd-d96a-4e51-8372-835dacdf97d5" providerId="AD" clId="Web-{BAD6F6B9-5613-B8DD-7D85-0EF456FA9E27}" dt="2022-06-28T10:40:16.610" v="3" actId="1076"/>
          <ac:picMkLst>
            <pc:docMk/>
            <pc:sldMk cId="109857222" sldId="256"/>
            <ac:picMk id="11" creationId="{0067EF0A-DDDE-D04A-DEA0-98ACEE43DE51}"/>
          </ac:picMkLst>
        </pc:picChg>
      </pc:sldChg>
      <pc:sldChg chg="modSp mod modClrScheme chgLayout">
        <pc:chgData name="Nazma Begum (2129437)" userId="S::2129437@student.uwtsd.ac.uk::87c9e8dd-d96a-4e51-8372-835dacdf97d5" providerId="AD" clId="Web-{BAD6F6B9-5613-B8DD-7D85-0EF456FA9E27}" dt="2022-06-28T10:39:14.155" v="0"/>
        <pc:sldMkLst>
          <pc:docMk/>
          <pc:sldMk cId="2067748599" sldId="258"/>
        </pc:sldMkLst>
        <pc:spChg chg="mod ord">
          <ac:chgData name="Nazma Begum (2129437)" userId="S::2129437@student.uwtsd.ac.uk::87c9e8dd-d96a-4e51-8372-835dacdf97d5" providerId="AD" clId="Web-{BAD6F6B9-5613-B8DD-7D85-0EF456FA9E27}" dt="2022-06-28T10:39:14.155" v="0"/>
          <ac:spMkLst>
            <pc:docMk/>
            <pc:sldMk cId="2067748599" sldId="258"/>
            <ac:spMk id="2" creationId="{04E69946-3F47-57E5-DFA2-7623F2BB1505}"/>
          </ac:spMkLst>
        </pc:spChg>
        <pc:spChg chg="mod ord">
          <ac:chgData name="Nazma Begum (2129437)" userId="S::2129437@student.uwtsd.ac.uk::87c9e8dd-d96a-4e51-8372-835dacdf97d5" providerId="AD" clId="Web-{BAD6F6B9-5613-B8DD-7D85-0EF456FA9E27}" dt="2022-06-28T10:39:14.155" v="0"/>
          <ac:spMkLst>
            <pc:docMk/>
            <pc:sldMk cId="2067748599" sldId="258"/>
            <ac:spMk id="6" creationId="{45643F9D-8FEA-78BD-20AE-A3678FC553F5}"/>
          </ac:spMkLst>
        </pc:spChg>
      </pc:sldChg>
      <pc:sldChg chg="modSp mod modClrScheme chgLayout">
        <pc:chgData name="Nazma Begum (2129437)" userId="S::2129437@student.uwtsd.ac.uk::87c9e8dd-d96a-4e51-8372-835dacdf97d5" providerId="AD" clId="Web-{BAD6F6B9-5613-B8DD-7D85-0EF456FA9E27}" dt="2022-06-28T10:39:14.155" v="0"/>
        <pc:sldMkLst>
          <pc:docMk/>
          <pc:sldMk cId="2788035771" sldId="259"/>
        </pc:sldMkLst>
        <pc:spChg chg="mod ord">
          <ac:chgData name="Nazma Begum (2129437)" userId="S::2129437@student.uwtsd.ac.uk::87c9e8dd-d96a-4e51-8372-835dacdf97d5" providerId="AD" clId="Web-{BAD6F6B9-5613-B8DD-7D85-0EF456FA9E27}" dt="2022-06-28T10:39:14.155" v="0"/>
          <ac:spMkLst>
            <pc:docMk/>
            <pc:sldMk cId="2788035771" sldId="259"/>
            <ac:spMk id="2" creationId="{CD273A2A-0EA3-91D3-6C77-52CD325E8684}"/>
          </ac:spMkLst>
        </pc:spChg>
        <pc:picChg chg="mod ord">
          <ac:chgData name="Nazma Begum (2129437)" userId="S::2129437@student.uwtsd.ac.uk::87c9e8dd-d96a-4e51-8372-835dacdf97d5" providerId="AD" clId="Web-{BAD6F6B9-5613-B8DD-7D85-0EF456FA9E27}" dt="2022-06-28T10:39:14.155" v="0"/>
          <ac:picMkLst>
            <pc:docMk/>
            <pc:sldMk cId="2788035771" sldId="259"/>
            <ac:picMk id="5" creationId="{1E2F16B2-2A2E-457A-381F-9C52AF34E947}"/>
          </ac:picMkLst>
        </pc:picChg>
      </pc:sldChg>
      <pc:sldChg chg="modSp mod modClrScheme chgLayout">
        <pc:chgData name="Nazma Begum (2129437)" userId="S::2129437@student.uwtsd.ac.uk::87c9e8dd-d96a-4e51-8372-835dacdf97d5" providerId="AD" clId="Web-{BAD6F6B9-5613-B8DD-7D85-0EF456FA9E27}" dt="2022-06-28T10:39:14.155" v="0"/>
        <pc:sldMkLst>
          <pc:docMk/>
          <pc:sldMk cId="1619446420" sldId="260"/>
        </pc:sldMkLst>
        <pc:spChg chg="mod ord">
          <ac:chgData name="Nazma Begum (2129437)" userId="S::2129437@student.uwtsd.ac.uk::87c9e8dd-d96a-4e51-8372-835dacdf97d5" providerId="AD" clId="Web-{BAD6F6B9-5613-B8DD-7D85-0EF456FA9E27}" dt="2022-06-28T10:39:14.155" v="0"/>
          <ac:spMkLst>
            <pc:docMk/>
            <pc:sldMk cId="1619446420" sldId="260"/>
            <ac:spMk id="2" creationId="{6C629389-869D-6F4D-B587-C0A97D688865}"/>
          </ac:spMkLst>
        </pc:spChg>
        <pc:spChg chg="mod ord">
          <ac:chgData name="Nazma Begum (2129437)" userId="S::2129437@student.uwtsd.ac.uk::87c9e8dd-d96a-4e51-8372-835dacdf97d5" providerId="AD" clId="Web-{BAD6F6B9-5613-B8DD-7D85-0EF456FA9E27}" dt="2022-06-28T10:39:14.155" v="0"/>
          <ac:spMkLst>
            <pc:docMk/>
            <pc:sldMk cId="1619446420" sldId="260"/>
            <ac:spMk id="3" creationId="{1AA578BB-DF6E-9CD9-D357-67C6523F1B59}"/>
          </ac:spMkLst>
        </pc:spChg>
      </pc:sldChg>
      <pc:sldChg chg="modSp mod modClrScheme chgLayout">
        <pc:chgData name="Nazma Begum (2129437)" userId="S::2129437@student.uwtsd.ac.uk::87c9e8dd-d96a-4e51-8372-835dacdf97d5" providerId="AD" clId="Web-{BAD6F6B9-5613-B8DD-7D85-0EF456FA9E27}" dt="2022-06-28T10:39:14.155" v="0"/>
        <pc:sldMkLst>
          <pc:docMk/>
          <pc:sldMk cId="3827626509" sldId="261"/>
        </pc:sldMkLst>
        <pc:spChg chg="mod ord">
          <ac:chgData name="Nazma Begum (2129437)" userId="S::2129437@student.uwtsd.ac.uk::87c9e8dd-d96a-4e51-8372-835dacdf97d5" providerId="AD" clId="Web-{BAD6F6B9-5613-B8DD-7D85-0EF456FA9E27}" dt="2022-06-28T10:39:14.155" v="0"/>
          <ac:spMkLst>
            <pc:docMk/>
            <pc:sldMk cId="3827626509" sldId="261"/>
            <ac:spMk id="2" creationId="{45105D9F-B003-36C8-EC87-AAFCC8AA45D4}"/>
          </ac:spMkLst>
        </pc:spChg>
        <pc:spChg chg="mod ord">
          <ac:chgData name="Nazma Begum (2129437)" userId="S::2129437@student.uwtsd.ac.uk::87c9e8dd-d96a-4e51-8372-835dacdf97d5" providerId="AD" clId="Web-{BAD6F6B9-5613-B8DD-7D85-0EF456FA9E27}" dt="2022-06-28T10:39:14.155" v="0"/>
          <ac:spMkLst>
            <pc:docMk/>
            <pc:sldMk cId="3827626509" sldId="261"/>
            <ac:spMk id="3" creationId="{2C07052F-4DB3-31DF-3830-5F668E7462AC}"/>
          </ac:spMkLst>
        </pc:spChg>
      </pc:sldChg>
      <pc:sldChg chg="modSp mod modClrScheme chgLayout">
        <pc:chgData name="Nazma Begum (2129437)" userId="S::2129437@student.uwtsd.ac.uk::87c9e8dd-d96a-4e51-8372-835dacdf97d5" providerId="AD" clId="Web-{BAD6F6B9-5613-B8DD-7D85-0EF456FA9E27}" dt="2022-06-28T10:39:14.155" v="0"/>
        <pc:sldMkLst>
          <pc:docMk/>
          <pc:sldMk cId="3228778130" sldId="262"/>
        </pc:sldMkLst>
        <pc:spChg chg="mod ord">
          <ac:chgData name="Nazma Begum (2129437)" userId="S::2129437@student.uwtsd.ac.uk::87c9e8dd-d96a-4e51-8372-835dacdf97d5" providerId="AD" clId="Web-{BAD6F6B9-5613-B8DD-7D85-0EF456FA9E27}" dt="2022-06-28T10:39:14.155" v="0"/>
          <ac:spMkLst>
            <pc:docMk/>
            <pc:sldMk cId="3228778130" sldId="262"/>
            <ac:spMk id="2" creationId="{990105F6-6B01-AF2B-96DA-5D37B9C580D5}"/>
          </ac:spMkLst>
        </pc:spChg>
        <pc:spChg chg="mod ord">
          <ac:chgData name="Nazma Begum (2129437)" userId="S::2129437@student.uwtsd.ac.uk::87c9e8dd-d96a-4e51-8372-835dacdf97d5" providerId="AD" clId="Web-{BAD6F6B9-5613-B8DD-7D85-0EF456FA9E27}" dt="2022-06-28T10:39:14.155" v="0"/>
          <ac:spMkLst>
            <pc:docMk/>
            <pc:sldMk cId="3228778130" sldId="262"/>
            <ac:spMk id="3" creationId="{6FAE935E-16FB-32C4-933F-296E03E6AA8B}"/>
          </ac:spMkLst>
        </pc:spChg>
      </pc:sldChg>
      <pc:sldChg chg="modSp mod modClrScheme chgLayout">
        <pc:chgData name="Nazma Begum (2129437)" userId="S::2129437@student.uwtsd.ac.uk::87c9e8dd-d96a-4e51-8372-835dacdf97d5" providerId="AD" clId="Web-{BAD6F6B9-5613-B8DD-7D85-0EF456FA9E27}" dt="2022-06-28T10:39:14.155" v="0"/>
        <pc:sldMkLst>
          <pc:docMk/>
          <pc:sldMk cId="2968248670" sldId="263"/>
        </pc:sldMkLst>
        <pc:spChg chg="mod ord">
          <ac:chgData name="Nazma Begum (2129437)" userId="S::2129437@student.uwtsd.ac.uk::87c9e8dd-d96a-4e51-8372-835dacdf97d5" providerId="AD" clId="Web-{BAD6F6B9-5613-B8DD-7D85-0EF456FA9E27}" dt="2022-06-28T10:39:14.155" v="0"/>
          <ac:spMkLst>
            <pc:docMk/>
            <pc:sldMk cId="2968248670" sldId="263"/>
            <ac:spMk id="2" creationId="{8FF829FD-0E2B-83CF-0443-DA2D24B8D1C9}"/>
          </ac:spMkLst>
        </pc:spChg>
        <pc:spChg chg="mod ord">
          <ac:chgData name="Nazma Begum (2129437)" userId="S::2129437@student.uwtsd.ac.uk::87c9e8dd-d96a-4e51-8372-835dacdf97d5" providerId="AD" clId="Web-{BAD6F6B9-5613-B8DD-7D85-0EF456FA9E27}" dt="2022-06-28T10:39:14.155" v="0"/>
          <ac:spMkLst>
            <pc:docMk/>
            <pc:sldMk cId="2968248670" sldId="263"/>
            <ac:spMk id="3" creationId="{545C208A-2BF0-F232-F7AD-1420EEFB7974}"/>
          </ac:spMkLst>
        </pc:spChg>
      </pc:sldChg>
      <pc:sldMasterChg chg="del delSldLayout">
        <pc:chgData name="Nazma Begum (2129437)" userId="S::2129437@student.uwtsd.ac.uk::87c9e8dd-d96a-4e51-8372-835dacdf97d5" providerId="AD" clId="Web-{BAD6F6B9-5613-B8DD-7D85-0EF456FA9E27}" dt="2022-06-28T10:39:14.155" v="0"/>
        <pc:sldMasterMkLst>
          <pc:docMk/>
          <pc:sldMasterMk cId="2393953641" sldId="2147483672"/>
        </pc:sldMasterMkLst>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1450567981" sldId="2147483673"/>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2664611549" sldId="2147483674"/>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2342447666" sldId="2147483675"/>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382385249" sldId="2147483676"/>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3010737178" sldId="2147483677"/>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2153192126" sldId="2147483678"/>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679063795" sldId="2147483679"/>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1055459460" sldId="2147483680"/>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68802518" sldId="2147483681"/>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2199505329" sldId="2147483682"/>
          </pc:sldLayoutMkLst>
        </pc:sldLayoutChg>
        <pc:sldLayoutChg chg="del">
          <pc:chgData name="Nazma Begum (2129437)" userId="S::2129437@student.uwtsd.ac.uk::87c9e8dd-d96a-4e51-8372-835dacdf97d5" providerId="AD" clId="Web-{BAD6F6B9-5613-B8DD-7D85-0EF456FA9E27}" dt="2022-06-28T10:39:14.155" v="0"/>
          <pc:sldLayoutMkLst>
            <pc:docMk/>
            <pc:sldMasterMk cId="2393953641" sldId="2147483672"/>
            <pc:sldLayoutMk cId="1495951071" sldId="2147483683"/>
          </pc:sldLayoutMkLst>
        </pc:sldLayoutChg>
      </pc:sldMasterChg>
      <pc:sldMasterChg chg="add addSldLayout modSldLayout">
        <pc:chgData name="Nazma Begum (2129437)" userId="S::2129437@student.uwtsd.ac.uk::87c9e8dd-d96a-4e51-8372-835dacdf97d5" providerId="AD" clId="Web-{BAD6F6B9-5613-B8DD-7D85-0EF456FA9E27}" dt="2022-06-28T10:39:14.155" v="0"/>
        <pc:sldMasterMkLst>
          <pc:docMk/>
          <pc:sldMasterMk cId="2661923207" sldId="2147483684"/>
        </pc:sldMasterMkLst>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1425763656" sldId="2147483685"/>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4153024953" sldId="2147483686"/>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3815231909" sldId="2147483687"/>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117114820" sldId="2147483688"/>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1717637532" sldId="2147483689"/>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508995469" sldId="2147483690"/>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3384698786" sldId="2147483691"/>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28088815" sldId="2147483692"/>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42936379" sldId="2147483693"/>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593648418" sldId="2147483694"/>
          </pc:sldLayoutMkLst>
        </pc:sldLayoutChg>
        <pc:sldLayoutChg chg="add mod replId">
          <pc:chgData name="Nazma Begum (2129437)" userId="S::2129437@student.uwtsd.ac.uk::87c9e8dd-d96a-4e51-8372-835dacdf97d5" providerId="AD" clId="Web-{BAD6F6B9-5613-B8DD-7D85-0EF456FA9E27}" dt="2022-06-28T10:39:14.155" v="0"/>
          <pc:sldLayoutMkLst>
            <pc:docMk/>
            <pc:sldMasterMk cId="2661923207" sldId="2147483684"/>
            <pc:sldLayoutMk cId="2787526513" sldId="2147483695"/>
          </pc:sldLayoutMkLst>
        </pc:sldLayoutChg>
      </pc:sldMasterChg>
    </pc:docChg>
  </pc:docChgLst>
  <pc:docChgLst>
    <pc:chgData name="Nazma Begum (2129437)" userId="S::2129437@student.uwtsd.ac.uk::87c9e8dd-d96a-4e51-8372-835dacdf97d5" providerId="AD" clId="Web-{C090BE88-F3AC-C80F-F843-BBF1B4EAC2A0}"/>
    <pc:docChg chg="modSld">
      <pc:chgData name="Nazma Begum (2129437)" userId="S::2129437@student.uwtsd.ac.uk::87c9e8dd-d96a-4e51-8372-835dacdf97d5" providerId="AD" clId="Web-{C090BE88-F3AC-C80F-F843-BBF1B4EAC2A0}" dt="2022-06-16T18:32:37.625" v="1"/>
      <pc:docMkLst>
        <pc:docMk/>
      </pc:docMkLst>
      <pc:sldChg chg="modTransition">
        <pc:chgData name="Nazma Begum (2129437)" userId="S::2129437@student.uwtsd.ac.uk::87c9e8dd-d96a-4e51-8372-835dacdf97d5" providerId="AD" clId="Web-{C090BE88-F3AC-C80F-F843-BBF1B4EAC2A0}" dt="2022-06-16T18:32:37.625" v="1"/>
        <pc:sldMkLst>
          <pc:docMk/>
          <pc:sldMk cId="109857222" sldId="256"/>
        </pc:sldMkLst>
      </pc:sldChg>
    </pc:docChg>
  </pc:docChgLst>
  <pc:docChgLst>
    <pc:chgData name="Nazma Begum (2129437)" userId="87c9e8dd-d96a-4e51-8372-835dacdf97d5" providerId="ADAL" clId="{EECA3AA2-D325-4F92-8C24-D68B3E4869FA}"/>
    <pc:docChg chg="undo custSel addSld modSld sldOrd">
      <pc:chgData name="Nazma Begum (2129437)" userId="87c9e8dd-d96a-4e51-8372-835dacdf97d5" providerId="ADAL" clId="{EECA3AA2-D325-4F92-8C24-D68B3E4869FA}" dt="2022-06-27T13:28:09.635" v="3131"/>
      <pc:docMkLst>
        <pc:docMk/>
      </pc:docMkLst>
      <pc:sldChg chg="modSp mod ord">
        <pc:chgData name="Nazma Begum (2129437)" userId="87c9e8dd-d96a-4e51-8372-835dacdf97d5" providerId="ADAL" clId="{EECA3AA2-D325-4F92-8C24-D68B3E4869FA}" dt="2022-06-27T10:54:41.653" v="65" actId="14100"/>
        <pc:sldMkLst>
          <pc:docMk/>
          <pc:sldMk cId="109857222" sldId="256"/>
        </pc:sldMkLst>
        <pc:spChg chg="mod">
          <ac:chgData name="Nazma Begum (2129437)" userId="87c9e8dd-d96a-4e51-8372-835dacdf97d5" providerId="ADAL" clId="{EECA3AA2-D325-4F92-8C24-D68B3E4869FA}" dt="2022-06-16T17:51:09.739" v="43" actId="207"/>
          <ac:spMkLst>
            <pc:docMk/>
            <pc:sldMk cId="109857222" sldId="256"/>
            <ac:spMk id="2" creationId="{00000000-0000-0000-0000-000000000000}"/>
          </ac:spMkLst>
        </pc:spChg>
        <pc:picChg chg="mod">
          <ac:chgData name="Nazma Begum (2129437)" userId="87c9e8dd-d96a-4e51-8372-835dacdf97d5" providerId="ADAL" clId="{EECA3AA2-D325-4F92-8C24-D68B3E4869FA}" dt="2022-06-27T10:54:16.745" v="63" actId="14100"/>
          <ac:picMkLst>
            <pc:docMk/>
            <pc:sldMk cId="109857222" sldId="256"/>
            <ac:picMk id="5" creationId="{4FFE8CB5-B576-058C-AC1F-D7C340E92809}"/>
          </ac:picMkLst>
        </pc:picChg>
        <pc:picChg chg="mod">
          <ac:chgData name="Nazma Begum (2129437)" userId="87c9e8dd-d96a-4e51-8372-835dacdf97d5" providerId="ADAL" clId="{EECA3AA2-D325-4F92-8C24-D68B3E4869FA}" dt="2022-06-27T10:54:41.653" v="65" actId="14100"/>
          <ac:picMkLst>
            <pc:docMk/>
            <pc:sldMk cId="109857222" sldId="256"/>
            <ac:picMk id="11" creationId="{0067EF0A-DDDE-D04A-DEA0-98ACEE43DE51}"/>
          </ac:picMkLst>
        </pc:picChg>
      </pc:sldChg>
      <pc:sldChg chg="addSp delSp modSp mod modTransition modAnim">
        <pc:chgData name="Nazma Begum (2129437)" userId="87c9e8dd-d96a-4e51-8372-835dacdf97d5" providerId="ADAL" clId="{EECA3AA2-D325-4F92-8C24-D68B3E4869FA}" dt="2022-06-27T13:28:09.635" v="3131"/>
        <pc:sldMkLst>
          <pc:docMk/>
          <pc:sldMk cId="2067748599" sldId="258"/>
        </pc:sldMkLst>
        <pc:spChg chg="mod">
          <ac:chgData name="Nazma Begum (2129437)" userId="87c9e8dd-d96a-4e51-8372-835dacdf97d5" providerId="ADAL" clId="{EECA3AA2-D325-4F92-8C24-D68B3E4869FA}" dt="2022-06-16T17:52:03.167" v="49" actId="20577"/>
          <ac:spMkLst>
            <pc:docMk/>
            <pc:sldMk cId="2067748599" sldId="258"/>
            <ac:spMk id="2" creationId="{04E69946-3F47-57E5-DFA2-7623F2BB1505}"/>
          </ac:spMkLst>
        </pc:spChg>
        <pc:spChg chg="add del mod">
          <ac:chgData name="Nazma Begum (2129437)" userId="87c9e8dd-d96a-4e51-8372-835dacdf97d5" providerId="ADAL" clId="{EECA3AA2-D325-4F92-8C24-D68B3E4869FA}" dt="2022-06-16T16:44:36.719" v="33" actId="478"/>
          <ac:spMkLst>
            <pc:docMk/>
            <pc:sldMk cId="2067748599" sldId="258"/>
            <ac:spMk id="3" creationId="{07D3135E-BE2C-6341-798B-A62DCA750E74}"/>
          </ac:spMkLst>
        </pc:spChg>
        <pc:spChg chg="add mod">
          <ac:chgData name="Nazma Begum (2129437)" userId="87c9e8dd-d96a-4e51-8372-835dacdf97d5" providerId="ADAL" clId="{EECA3AA2-D325-4F92-8C24-D68B3E4869FA}" dt="2022-06-27T11:13:44.935" v="192" actId="14100"/>
          <ac:spMkLst>
            <pc:docMk/>
            <pc:sldMk cId="2067748599" sldId="258"/>
            <ac:spMk id="5" creationId="{43F08650-5EB5-8B4E-EF6C-C44D843CA586}"/>
          </ac:spMkLst>
        </pc:spChg>
        <pc:spChg chg="mod">
          <ac:chgData name="Nazma Begum (2129437)" userId="87c9e8dd-d96a-4e51-8372-835dacdf97d5" providerId="ADAL" clId="{EECA3AA2-D325-4F92-8C24-D68B3E4869FA}" dt="2022-06-27T11:11:17.356" v="185" actId="20577"/>
          <ac:spMkLst>
            <pc:docMk/>
            <pc:sldMk cId="2067748599" sldId="258"/>
            <ac:spMk id="6" creationId="{45643F9D-8FEA-78BD-20AE-A3678FC553F5}"/>
          </ac:spMkLst>
        </pc:spChg>
        <pc:picChg chg="add mod">
          <ac:chgData name="Nazma Begum (2129437)" userId="87c9e8dd-d96a-4e51-8372-835dacdf97d5" providerId="ADAL" clId="{EECA3AA2-D325-4F92-8C24-D68B3E4869FA}" dt="2022-06-27T11:11:28.837" v="186" actId="1076"/>
          <ac:picMkLst>
            <pc:docMk/>
            <pc:sldMk cId="2067748599" sldId="258"/>
            <ac:picMk id="4" creationId="{1B87AC97-6E53-08D7-EC79-18F788302182}"/>
          </ac:picMkLst>
        </pc:picChg>
      </pc:sldChg>
      <pc:sldChg chg="addSp delSp modSp new mod modAnim">
        <pc:chgData name="Nazma Begum (2129437)" userId="87c9e8dd-d96a-4e51-8372-835dacdf97d5" providerId="ADAL" clId="{EECA3AA2-D325-4F92-8C24-D68B3E4869FA}" dt="2022-06-27T13:26:45.237" v="3129"/>
        <pc:sldMkLst>
          <pc:docMk/>
          <pc:sldMk cId="2788035771" sldId="259"/>
        </pc:sldMkLst>
        <pc:spChg chg="mod">
          <ac:chgData name="Nazma Begum (2129437)" userId="87c9e8dd-d96a-4e51-8372-835dacdf97d5" providerId="ADAL" clId="{EECA3AA2-D325-4F92-8C24-D68B3E4869FA}" dt="2022-06-27T11:17:57.913" v="372" actId="20577"/>
          <ac:spMkLst>
            <pc:docMk/>
            <pc:sldMk cId="2788035771" sldId="259"/>
            <ac:spMk id="2" creationId="{CD273A2A-0EA3-91D3-6C77-52CD325E8684}"/>
          </ac:spMkLst>
        </pc:spChg>
        <pc:spChg chg="del mod">
          <ac:chgData name="Nazma Begum (2129437)" userId="87c9e8dd-d96a-4e51-8372-835dacdf97d5" providerId="ADAL" clId="{EECA3AA2-D325-4F92-8C24-D68B3E4869FA}" dt="2022-06-27T11:23:53.804" v="375" actId="931"/>
          <ac:spMkLst>
            <pc:docMk/>
            <pc:sldMk cId="2788035771" sldId="259"/>
            <ac:spMk id="3" creationId="{7D23E247-CCA5-63F7-F77B-D2C504589026}"/>
          </ac:spMkLst>
        </pc:spChg>
        <pc:spChg chg="add del mod">
          <ac:chgData name="Nazma Begum (2129437)" userId="87c9e8dd-d96a-4e51-8372-835dacdf97d5" providerId="ADAL" clId="{EECA3AA2-D325-4F92-8C24-D68B3E4869FA}" dt="2022-06-27T11:25:20.532" v="388"/>
          <ac:spMkLst>
            <pc:docMk/>
            <pc:sldMk cId="2788035771" sldId="259"/>
            <ac:spMk id="6" creationId="{D1F321D4-4AE5-E059-7CB1-091BC58BD83E}"/>
          </ac:spMkLst>
        </pc:spChg>
        <pc:spChg chg="add del mod">
          <ac:chgData name="Nazma Begum (2129437)" userId="87c9e8dd-d96a-4e51-8372-835dacdf97d5" providerId="ADAL" clId="{EECA3AA2-D325-4F92-8C24-D68B3E4869FA}" dt="2022-06-27T11:26:16.481" v="393"/>
          <ac:spMkLst>
            <pc:docMk/>
            <pc:sldMk cId="2788035771" sldId="259"/>
            <ac:spMk id="7" creationId="{E4712E0A-75C2-99F2-BE9F-9D7FA9C220F5}"/>
          </ac:spMkLst>
        </pc:spChg>
        <pc:spChg chg="add mod">
          <ac:chgData name="Nazma Begum (2129437)" userId="87c9e8dd-d96a-4e51-8372-835dacdf97d5" providerId="ADAL" clId="{EECA3AA2-D325-4F92-8C24-D68B3E4869FA}" dt="2022-06-27T11:29:15.175" v="415" actId="14100"/>
          <ac:spMkLst>
            <pc:docMk/>
            <pc:sldMk cId="2788035771" sldId="259"/>
            <ac:spMk id="8" creationId="{FB05DD46-485E-48B6-5FAE-FE7209B9061A}"/>
          </ac:spMkLst>
        </pc:spChg>
        <pc:spChg chg="add del mod">
          <ac:chgData name="Nazma Begum (2129437)" userId="87c9e8dd-d96a-4e51-8372-835dacdf97d5" providerId="ADAL" clId="{EECA3AA2-D325-4F92-8C24-D68B3E4869FA}" dt="2022-06-27T11:29:31.563" v="418"/>
          <ac:spMkLst>
            <pc:docMk/>
            <pc:sldMk cId="2788035771" sldId="259"/>
            <ac:spMk id="9" creationId="{1A3CEAAA-BF6E-ECAB-8EEC-1B208785DF1A}"/>
          </ac:spMkLst>
        </pc:spChg>
        <pc:spChg chg="add del mod">
          <ac:chgData name="Nazma Begum (2129437)" userId="87c9e8dd-d96a-4e51-8372-835dacdf97d5" providerId="ADAL" clId="{EECA3AA2-D325-4F92-8C24-D68B3E4869FA}" dt="2022-06-27T11:30:50.740" v="424"/>
          <ac:spMkLst>
            <pc:docMk/>
            <pc:sldMk cId="2788035771" sldId="259"/>
            <ac:spMk id="10" creationId="{965EDEEE-4001-5EDB-BD13-D4CFE5FD4348}"/>
          </ac:spMkLst>
        </pc:spChg>
        <pc:picChg chg="add mod">
          <ac:chgData name="Nazma Begum (2129437)" userId="87c9e8dd-d96a-4e51-8372-835dacdf97d5" providerId="ADAL" clId="{EECA3AA2-D325-4F92-8C24-D68B3E4869FA}" dt="2022-06-27T11:27:25.381" v="396" actId="1076"/>
          <ac:picMkLst>
            <pc:docMk/>
            <pc:sldMk cId="2788035771" sldId="259"/>
            <ac:picMk id="5" creationId="{1E2F16B2-2A2E-457A-381F-9C52AF34E947}"/>
          </ac:picMkLst>
        </pc:picChg>
      </pc:sldChg>
      <pc:sldChg chg="addSp delSp modSp new mod modAnim">
        <pc:chgData name="Nazma Begum (2129437)" userId="87c9e8dd-d96a-4e51-8372-835dacdf97d5" providerId="ADAL" clId="{EECA3AA2-D325-4F92-8C24-D68B3E4869FA}" dt="2022-06-27T13:26:02.956" v="3126"/>
        <pc:sldMkLst>
          <pc:docMk/>
          <pc:sldMk cId="1619446420" sldId="260"/>
        </pc:sldMkLst>
        <pc:spChg chg="mod">
          <ac:chgData name="Nazma Begum (2129437)" userId="87c9e8dd-d96a-4e51-8372-835dacdf97d5" providerId="ADAL" clId="{EECA3AA2-D325-4F92-8C24-D68B3E4869FA}" dt="2022-06-27T11:58:17.552" v="932" actId="20577"/>
          <ac:spMkLst>
            <pc:docMk/>
            <pc:sldMk cId="1619446420" sldId="260"/>
            <ac:spMk id="2" creationId="{6C629389-869D-6F4D-B587-C0A97D688865}"/>
          </ac:spMkLst>
        </pc:spChg>
        <pc:spChg chg="mod">
          <ac:chgData name="Nazma Begum (2129437)" userId="87c9e8dd-d96a-4e51-8372-835dacdf97d5" providerId="ADAL" clId="{EECA3AA2-D325-4F92-8C24-D68B3E4869FA}" dt="2022-06-27T12:16:54.630" v="1535" actId="14100"/>
          <ac:spMkLst>
            <pc:docMk/>
            <pc:sldMk cId="1619446420" sldId="260"/>
            <ac:spMk id="3" creationId="{1AA578BB-DF6E-9CD9-D357-67C6523F1B59}"/>
          </ac:spMkLst>
        </pc:spChg>
        <pc:spChg chg="add del mod">
          <ac:chgData name="Nazma Begum (2129437)" userId="87c9e8dd-d96a-4e51-8372-835dacdf97d5" providerId="ADAL" clId="{EECA3AA2-D325-4F92-8C24-D68B3E4869FA}" dt="2022-06-27T11:50:16.228" v="815"/>
          <ac:spMkLst>
            <pc:docMk/>
            <pc:sldMk cId="1619446420" sldId="260"/>
            <ac:spMk id="4" creationId="{EE7F9129-9A42-3A23-E81E-0A93ECF1874B}"/>
          </ac:spMkLst>
        </pc:spChg>
        <pc:spChg chg="add del mod">
          <ac:chgData name="Nazma Begum (2129437)" userId="87c9e8dd-d96a-4e51-8372-835dacdf97d5" providerId="ADAL" clId="{EECA3AA2-D325-4F92-8C24-D68B3E4869FA}" dt="2022-06-27T11:50:56.411" v="820"/>
          <ac:spMkLst>
            <pc:docMk/>
            <pc:sldMk cId="1619446420" sldId="260"/>
            <ac:spMk id="5" creationId="{9777B00E-A8A0-8160-5D97-10375369F03D}"/>
          </ac:spMkLst>
        </pc:spChg>
        <pc:spChg chg="add del mod">
          <ac:chgData name="Nazma Begum (2129437)" userId="87c9e8dd-d96a-4e51-8372-835dacdf97d5" providerId="ADAL" clId="{EECA3AA2-D325-4F92-8C24-D68B3E4869FA}" dt="2022-06-27T11:53:41.832" v="869"/>
          <ac:spMkLst>
            <pc:docMk/>
            <pc:sldMk cId="1619446420" sldId="260"/>
            <ac:spMk id="6" creationId="{01BF2421-DE2F-A15B-474C-7BD51EF67B42}"/>
          </ac:spMkLst>
        </pc:spChg>
        <pc:spChg chg="add mod">
          <ac:chgData name="Nazma Begum (2129437)" userId="87c9e8dd-d96a-4e51-8372-835dacdf97d5" providerId="ADAL" clId="{EECA3AA2-D325-4F92-8C24-D68B3E4869FA}" dt="2022-06-27T12:15:43.007" v="1532" actId="20577"/>
          <ac:spMkLst>
            <pc:docMk/>
            <pc:sldMk cId="1619446420" sldId="260"/>
            <ac:spMk id="7" creationId="{237947B5-D00F-35A8-D008-E858FC5E4FE5}"/>
          </ac:spMkLst>
        </pc:spChg>
      </pc:sldChg>
      <pc:sldChg chg="modSp new mod modAnim">
        <pc:chgData name="Nazma Begum (2129437)" userId="87c9e8dd-d96a-4e51-8372-835dacdf97d5" providerId="ADAL" clId="{EECA3AA2-D325-4F92-8C24-D68B3E4869FA}" dt="2022-06-27T13:26:26.408" v="3127"/>
        <pc:sldMkLst>
          <pc:docMk/>
          <pc:sldMk cId="3827626509" sldId="261"/>
        </pc:sldMkLst>
        <pc:spChg chg="mod">
          <ac:chgData name="Nazma Begum (2129437)" userId="87c9e8dd-d96a-4e51-8372-835dacdf97d5" providerId="ADAL" clId="{EECA3AA2-D325-4F92-8C24-D68B3E4869FA}" dt="2022-06-27T12:31:38.761" v="1884" actId="113"/>
          <ac:spMkLst>
            <pc:docMk/>
            <pc:sldMk cId="3827626509" sldId="261"/>
            <ac:spMk id="2" creationId="{45105D9F-B003-36C8-EC87-AAFCC8AA45D4}"/>
          </ac:spMkLst>
        </pc:spChg>
        <pc:spChg chg="mod">
          <ac:chgData name="Nazma Begum (2129437)" userId="87c9e8dd-d96a-4e51-8372-835dacdf97d5" providerId="ADAL" clId="{EECA3AA2-D325-4F92-8C24-D68B3E4869FA}" dt="2022-06-27T12:31:44.934" v="1885" actId="14100"/>
          <ac:spMkLst>
            <pc:docMk/>
            <pc:sldMk cId="3827626509" sldId="261"/>
            <ac:spMk id="3" creationId="{2C07052F-4DB3-31DF-3830-5F668E7462AC}"/>
          </ac:spMkLst>
        </pc:spChg>
      </pc:sldChg>
      <pc:sldChg chg="addSp delSp modSp new mod modAnim">
        <pc:chgData name="Nazma Begum (2129437)" userId="87c9e8dd-d96a-4e51-8372-835dacdf97d5" providerId="ADAL" clId="{EECA3AA2-D325-4F92-8C24-D68B3E4869FA}" dt="2022-06-27T13:25:42.864" v="3123"/>
        <pc:sldMkLst>
          <pc:docMk/>
          <pc:sldMk cId="3228778130" sldId="262"/>
        </pc:sldMkLst>
        <pc:spChg chg="mod">
          <ac:chgData name="Nazma Begum (2129437)" userId="87c9e8dd-d96a-4e51-8372-835dacdf97d5" providerId="ADAL" clId="{EECA3AA2-D325-4F92-8C24-D68B3E4869FA}" dt="2022-06-27T12:33:00.477" v="1906" actId="113"/>
          <ac:spMkLst>
            <pc:docMk/>
            <pc:sldMk cId="3228778130" sldId="262"/>
            <ac:spMk id="2" creationId="{990105F6-6B01-AF2B-96DA-5D37B9C580D5}"/>
          </ac:spMkLst>
        </pc:spChg>
        <pc:spChg chg="mod">
          <ac:chgData name="Nazma Begum (2129437)" userId="87c9e8dd-d96a-4e51-8372-835dacdf97d5" providerId="ADAL" clId="{EECA3AA2-D325-4F92-8C24-D68B3E4869FA}" dt="2022-06-27T12:41:50.431" v="2218" actId="14100"/>
          <ac:spMkLst>
            <pc:docMk/>
            <pc:sldMk cId="3228778130" sldId="262"/>
            <ac:spMk id="3" creationId="{6FAE935E-16FB-32C4-933F-296E03E6AA8B}"/>
          </ac:spMkLst>
        </pc:spChg>
        <pc:spChg chg="add mod">
          <ac:chgData name="Nazma Begum (2129437)" userId="87c9e8dd-d96a-4e51-8372-835dacdf97d5" providerId="ADAL" clId="{EECA3AA2-D325-4F92-8C24-D68B3E4869FA}" dt="2022-06-27T12:51:36.803" v="2547" actId="20577"/>
          <ac:spMkLst>
            <pc:docMk/>
            <pc:sldMk cId="3228778130" sldId="262"/>
            <ac:spMk id="4" creationId="{8B5187D3-C504-3A79-EA2E-A9A0E690E20D}"/>
          </ac:spMkLst>
        </pc:spChg>
        <pc:spChg chg="add del mod">
          <ac:chgData name="Nazma Begum (2129437)" userId="87c9e8dd-d96a-4e51-8372-835dacdf97d5" providerId="ADAL" clId="{EECA3AA2-D325-4F92-8C24-D68B3E4869FA}" dt="2022-06-27T12:43:38.156" v="2275"/>
          <ac:spMkLst>
            <pc:docMk/>
            <pc:sldMk cId="3228778130" sldId="262"/>
            <ac:spMk id="5" creationId="{4B31B416-E03D-EF77-23CB-98BC8E6A5B71}"/>
          </ac:spMkLst>
        </pc:spChg>
        <pc:spChg chg="add mod">
          <ac:chgData name="Nazma Begum (2129437)" userId="87c9e8dd-d96a-4e51-8372-835dacdf97d5" providerId="ADAL" clId="{EECA3AA2-D325-4F92-8C24-D68B3E4869FA}" dt="2022-06-27T13:03:06.018" v="2555" actId="14100"/>
          <ac:spMkLst>
            <pc:docMk/>
            <pc:sldMk cId="3228778130" sldId="262"/>
            <ac:spMk id="6" creationId="{1352BE97-BE51-F435-727B-ED3FA3E75BE0}"/>
          </ac:spMkLst>
        </pc:spChg>
        <pc:spChg chg="add del mod">
          <ac:chgData name="Nazma Begum (2129437)" userId="87c9e8dd-d96a-4e51-8372-835dacdf97d5" providerId="ADAL" clId="{EECA3AA2-D325-4F92-8C24-D68B3E4869FA}" dt="2022-06-27T13:02:25.441" v="2554"/>
          <ac:spMkLst>
            <pc:docMk/>
            <pc:sldMk cId="3228778130" sldId="262"/>
            <ac:spMk id="7" creationId="{9C71450D-9849-62E2-B906-72BEE76618BE}"/>
          </ac:spMkLst>
        </pc:spChg>
        <pc:picChg chg="add mod">
          <ac:chgData name="Nazma Begum (2129437)" userId="87c9e8dd-d96a-4e51-8372-835dacdf97d5" providerId="ADAL" clId="{EECA3AA2-D325-4F92-8C24-D68B3E4869FA}" dt="2022-06-27T13:02:19.823" v="2552" actId="1076"/>
          <ac:picMkLst>
            <pc:docMk/>
            <pc:sldMk cId="3228778130" sldId="262"/>
            <ac:picMk id="9" creationId="{43C5C29D-1AC5-1E42-1FD3-E1A46A352087}"/>
          </ac:picMkLst>
        </pc:picChg>
      </pc:sldChg>
      <pc:sldChg chg="addSp delSp modSp new mod modAnim">
        <pc:chgData name="Nazma Begum (2129437)" userId="87c9e8dd-d96a-4e51-8372-835dacdf97d5" providerId="ADAL" clId="{EECA3AA2-D325-4F92-8C24-D68B3E4869FA}" dt="2022-06-27T13:24:22.755" v="3119"/>
        <pc:sldMkLst>
          <pc:docMk/>
          <pc:sldMk cId="2968248670" sldId="263"/>
        </pc:sldMkLst>
        <pc:spChg chg="mod">
          <ac:chgData name="Nazma Begum (2129437)" userId="87c9e8dd-d96a-4e51-8372-835dacdf97d5" providerId="ADAL" clId="{EECA3AA2-D325-4F92-8C24-D68B3E4869FA}" dt="2022-06-27T13:05:41.051" v="2581" actId="14100"/>
          <ac:spMkLst>
            <pc:docMk/>
            <pc:sldMk cId="2968248670" sldId="263"/>
            <ac:spMk id="2" creationId="{8FF829FD-0E2B-83CF-0443-DA2D24B8D1C9}"/>
          </ac:spMkLst>
        </pc:spChg>
        <pc:spChg chg="mod">
          <ac:chgData name="Nazma Begum (2129437)" userId="87c9e8dd-d96a-4e51-8372-835dacdf97d5" providerId="ADAL" clId="{EECA3AA2-D325-4F92-8C24-D68B3E4869FA}" dt="2022-06-27T13:17:34.837" v="3037" actId="14100"/>
          <ac:spMkLst>
            <pc:docMk/>
            <pc:sldMk cId="2968248670" sldId="263"/>
            <ac:spMk id="3" creationId="{545C208A-2BF0-F232-F7AD-1420EEFB7974}"/>
          </ac:spMkLst>
        </pc:spChg>
        <pc:spChg chg="add del mod">
          <ac:chgData name="Nazma Begum (2129437)" userId="87c9e8dd-d96a-4e51-8372-835dacdf97d5" providerId="ADAL" clId="{EECA3AA2-D325-4F92-8C24-D68B3E4869FA}" dt="2022-06-27T13:18:21.603" v="3039" actId="1076"/>
          <ac:spMkLst>
            <pc:docMk/>
            <pc:sldMk cId="2968248670" sldId="263"/>
            <ac:spMk id="4" creationId="{C95A5163-8FE0-E668-822A-316265ECA7A1}"/>
          </ac:spMkLst>
        </pc:spChg>
        <pc:spChg chg="add mod">
          <ac:chgData name="Nazma Begum (2129437)" userId="87c9e8dd-d96a-4e51-8372-835dacdf97d5" providerId="ADAL" clId="{EECA3AA2-D325-4F92-8C24-D68B3E4869FA}" dt="2022-06-27T13:19:44.481" v="3046" actId="12"/>
          <ac:spMkLst>
            <pc:docMk/>
            <pc:sldMk cId="2968248670" sldId="263"/>
            <ac:spMk id="5" creationId="{03862EF2-AD3A-66E4-9322-BB1273137854}"/>
          </ac:spMkLst>
        </pc:spChg>
        <pc:spChg chg="add mod">
          <ac:chgData name="Nazma Begum (2129437)" userId="87c9e8dd-d96a-4e51-8372-835dacdf97d5" providerId="ADAL" clId="{EECA3AA2-D325-4F92-8C24-D68B3E4869FA}" dt="2022-06-27T13:18:54.080" v="3043" actId="1076"/>
          <ac:spMkLst>
            <pc:docMk/>
            <pc:sldMk cId="2968248670" sldId="263"/>
            <ac:spMk id="6" creationId="{620C4BEC-80AF-14C0-9E87-5919847F5523}"/>
          </ac:spMkLst>
        </pc:spChg>
        <pc:spChg chg="add mod">
          <ac:chgData name="Nazma Begum (2129437)" userId="87c9e8dd-d96a-4e51-8372-835dacdf97d5" providerId="ADAL" clId="{EECA3AA2-D325-4F92-8C24-D68B3E4869FA}" dt="2022-06-27T13:19:00.459" v="3044" actId="1076"/>
          <ac:spMkLst>
            <pc:docMk/>
            <pc:sldMk cId="2968248670" sldId="263"/>
            <ac:spMk id="7" creationId="{FC9B50FD-9B57-9075-F994-90950727BE7F}"/>
          </ac:spMkLst>
        </pc:spChg>
        <pc:spChg chg="add del mod">
          <ac:chgData name="Nazma Begum (2129437)" userId="87c9e8dd-d96a-4e51-8372-835dacdf97d5" providerId="ADAL" clId="{EECA3AA2-D325-4F92-8C24-D68B3E4869FA}" dt="2022-06-27T13:20:02.442" v="3049"/>
          <ac:spMkLst>
            <pc:docMk/>
            <pc:sldMk cId="2968248670" sldId="263"/>
            <ac:spMk id="8" creationId="{95359415-84FF-DC27-5C87-517FB8E47C83}"/>
          </ac:spMkLst>
        </pc:spChg>
        <pc:spChg chg="add mod">
          <ac:chgData name="Nazma Begum (2129437)" userId="87c9e8dd-d96a-4e51-8372-835dacdf97d5" providerId="ADAL" clId="{EECA3AA2-D325-4F92-8C24-D68B3E4869FA}" dt="2022-06-27T13:21:21.452" v="3112" actId="20577"/>
          <ac:spMkLst>
            <pc:docMk/>
            <pc:sldMk cId="2968248670" sldId="263"/>
            <ac:spMk id="9" creationId="{2C6F2D9F-35C2-0E75-9028-F83FBAB0DC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5763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5302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523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114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7637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0899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4698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088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3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3648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752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619232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CF5D652-700E-C977-2785-D92A4C53BE2A}"/>
              </a:ext>
            </a:extLst>
          </p:cNvPr>
          <p:cNvSpPr>
            <a:spLocks noGrp="1"/>
          </p:cNvSpPr>
          <p:nvPr>
            <p:ph idx="1"/>
          </p:nvPr>
        </p:nvSpPr>
        <p:spPr>
          <a:xfrm>
            <a:off x="910382" y="780064"/>
            <a:ext cx="9978012" cy="5297872"/>
          </a:xfrm>
        </p:spPr>
        <p:txBody>
          <a:bodyPr/>
          <a:lstStyle/>
          <a:p>
            <a:pPr marL="0" indent="0">
              <a:buNone/>
            </a:pPr>
            <a:r>
              <a:rPr lang="en-GB" sz="3600" b="1" dirty="0"/>
              <a:t>Student names:</a:t>
            </a:r>
          </a:p>
          <a:p>
            <a:pPr marL="0" indent="0">
              <a:buNone/>
            </a:pPr>
            <a:r>
              <a:rPr lang="en-GB" sz="3600" b="1" dirty="0"/>
              <a:t>Ayesha Khan 2129615</a:t>
            </a:r>
          </a:p>
          <a:p>
            <a:pPr marL="0" indent="0">
              <a:buNone/>
            </a:pPr>
            <a:r>
              <a:rPr lang="en-GB" sz="3600" b="1" dirty="0" err="1"/>
              <a:t>Fozia</a:t>
            </a:r>
            <a:r>
              <a:rPr lang="en-GB" sz="3600" b="1" dirty="0"/>
              <a:t> Malik 2130819</a:t>
            </a:r>
          </a:p>
          <a:p>
            <a:pPr marL="0" indent="0">
              <a:buNone/>
            </a:pPr>
            <a:r>
              <a:rPr lang="en-GB" sz="3600" b="1" dirty="0"/>
              <a:t>Nazma Begum 2129437</a:t>
            </a:r>
          </a:p>
          <a:p>
            <a:pPr marL="0" indent="0">
              <a:buNone/>
            </a:pPr>
            <a:r>
              <a:rPr lang="en-GB" sz="3600" b="1" dirty="0"/>
              <a:t>Module code:LCHS4002</a:t>
            </a:r>
          </a:p>
          <a:p>
            <a:pPr marL="0" indent="0">
              <a:buNone/>
            </a:pPr>
            <a:r>
              <a:rPr lang="en-GB" sz="3600" b="1" dirty="0"/>
              <a:t>Module Title: Digital Skills and Research Methods</a:t>
            </a:r>
          </a:p>
          <a:p>
            <a:pPr marL="0" indent="0">
              <a:buNone/>
            </a:pPr>
            <a:r>
              <a:rPr lang="en-GB" sz="3600" b="1" dirty="0"/>
              <a:t>Lecturer name; Rebecca Kavanagh</a:t>
            </a:r>
          </a:p>
          <a:p>
            <a:pPr marL="0" indent="0">
              <a:buNone/>
            </a:pP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FC27908-A387-5487-4164-EED51F5BB749}"/>
              </a:ext>
            </a:extLst>
          </p:cNvPr>
          <p:cNvSpPr/>
          <p:nvPr/>
        </p:nvSpPr>
        <p:spPr>
          <a:xfrm flipH="1">
            <a:off x="989428" y="464235"/>
            <a:ext cx="10213144" cy="350285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rgbClr val="FF0000"/>
                </a:solidFill>
              </a:rPr>
              <a:t>How do students use Technology to collaborate at UWTSD?</a:t>
            </a:r>
          </a:p>
        </p:txBody>
      </p:sp>
      <p:pic>
        <p:nvPicPr>
          <p:cNvPr id="6" name="Picture 5" descr="People wearing red graduation robes">
            <a:extLst>
              <a:ext uri="{FF2B5EF4-FFF2-40B4-BE49-F238E27FC236}">
                <a16:creationId xmlns:a16="http://schemas.microsoft.com/office/drawing/2014/main" id="{34FD9FFA-CBA8-B0FE-B3A6-AE5C259370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2702" y="4367178"/>
            <a:ext cx="9369083" cy="1907013"/>
          </a:xfrm>
          <a:prstGeom prst="rect">
            <a:avLst/>
          </a:prstGeom>
        </p:spPr>
      </p:pic>
      <p:sp>
        <p:nvSpPr>
          <p:cNvPr id="7" name="TextBox 6">
            <a:extLst>
              <a:ext uri="{FF2B5EF4-FFF2-40B4-BE49-F238E27FC236}">
                <a16:creationId xmlns:a16="http://schemas.microsoft.com/office/drawing/2014/main" id="{227EECEA-937E-BFA8-966E-CD164D8120DF}"/>
              </a:ext>
            </a:extLst>
          </p:cNvPr>
          <p:cNvSpPr txBox="1"/>
          <p:nvPr/>
        </p:nvSpPr>
        <p:spPr>
          <a:xfrm>
            <a:off x="6625883" y="6393765"/>
            <a:ext cx="2349305" cy="369332"/>
          </a:xfrm>
          <a:prstGeom prst="rect">
            <a:avLst/>
          </a:prstGeom>
          <a:noFill/>
        </p:spPr>
        <p:txBody>
          <a:bodyPr wrap="square" rtlCol="0">
            <a:spAutoFit/>
          </a:bodyPr>
          <a:lstStyle/>
          <a:p>
            <a:r>
              <a:rPr lang="en-GB" dirty="0"/>
              <a:t>Stock images(2022)</a:t>
            </a:r>
          </a:p>
        </p:txBody>
      </p:sp>
    </p:spTree>
    <p:extLst>
      <p:ext uri="{BB962C8B-B14F-4D97-AF65-F5344CB8AC3E}">
        <p14:creationId xmlns:p14="http://schemas.microsoft.com/office/powerpoint/2010/main" val="200744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9946-3F47-57E5-DFA2-7623F2BB1505}"/>
              </a:ext>
            </a:extLst>
          </p:cNvPr>
          <p:cNvSpPr>
            <a:spLocks noGrp="1"/>
          </p:cNvSpPr>
          <p:nvPr>
            <p:ph type="title"/>
          </p:nvPr>
        </p:nvSpPr>
        <p:spPr/>
        <p:txBody>
          <a:bodyPr/>
          <a:lstStyle/>
          <a:p>
            <a:pPr algn="ctr"/>
            <a:r>
              <a:rPr lang="en-US" b="1" u="sng" dirty="0">
                <a:latin typeface="Arial"/>
                <a:cs typeface="Arial"/>
              </a:rPr>
              <a:t>Introduction</a:t>
            </a:r>
          </a:p>
        </p:txBody>
      </p:sp>
      <p:sp>
        <p:nvSpPr>
          <p:cNvPr id="6" name="Content Placeholder 5">
            <a:extLst>
              <a:ext uri="{FF2B5EF4-FFF2-40B4-BE49-F238E27FC236}">
                <a16:creationId xmlns:a16="http://schemas.microsoft.com/office/drawing/2014/main" id="{45643F9D-8FEA-78BD-20AE-A3678FC553F5}"/>
              </a:ext>
            </a:extLst>
          </p:cNvPr>
          <p:cNvSpPr>
            <a:spLocks noGrp="1"/>
          </p:cNvSpPr>
          <p:nvPr>
            <p:ph idx="1"/>
          </p:nvPr>
        </p:nvSpPr>
        <p:spPr>
          <a:xfrm>
            <a:off x="507521" y="1639337"/>
            <a:ext cx="10515599" cy="4939802"/>
          </a:xfrm>
        </p:spPr>
        <p:txBody>
          <a:bodyPr vert="horz" lIns="91440" tIns="45720" rIns="91440" bIns="45720" rtlCol="0" anchor="t">
            <a:normAutofit fontScale="92500" lnSpcReduction="10000"/>
          </a:bodyPr>
          <a:lstStyle/>
          <a:p>
            <a:pPr marL="0" indent="0">
              <a:buNone/>
            </a:pPr>
            <a:r>
              <a:rPr lang="en-GB" sz="2400" dirty="0">
                <a:latin typeface="Arial"/>
                <a:cs typeface="Arial"/>
              </a:rPr>
              <a:t>In our presentation we will be looking into whether there is a need to provide training on how to use technology to collaborate at </a:t>
            </a:r>
            <a:r>
              <a:rPr lang="en-GB" sz="2400" dirty="0" err="1">
                <a:latin typeface="Arial"/>
                <a:cs typeface="Arial"/>
              </a:rPr>
              <a:t>uwtsd</a:t>
            </a:r>
            <a:r>
              <a:rPr lang="en-GB" sz="2400" dirty="0">
                <a:latin typeface="Arial"/>
                <a:cs typeface="Arial"/>
              </a:rPr>
              <a:t>.</a:t>
            </a:r>
          </a:p>
          <a:p>
            <a:pPr marL="0" indent="0">
              <a:buNone/>
            </a:pPr>
            <a:r>
              <a:rPr lang="en-GB" sz="2400" dirty="0">
                <a:latin typeface="Arial"/>
                <a:cs typeface="Arial"/>
              </a:rPr>
              <a:t>Many educational institutions all use technology for almost all types of classwork they do, assignments, projects, tasks, exercises even class lessons are taught using technology not everybody has the skills and confidence to use technology so we will be researching</a:t>
            </a: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buNone/>
            </a:pPr>
            <a:endParaRPr lang="en-GB" sz="2400" dirty="0">
              <a:latin typeface="Arial"/>
              <a:cs typeface="Arial"/>
            </a:endParaRPr>
          </a:p>
          <a:p>
            <a:pPr marL="0" indent="0" algn="ctr">
              <a:buNone/>
            </a:pPr>
            <a:r>
              <a:rPr lang="en-GB" sz="20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a:cs typeface="Arial"/>
              </a:rPr>
              <a:t>Kilrossps.co.uk</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A picture containing text&#10;&#10;Description automatically generated">
            <a:extLst>
              <a:ext uri="{FF2B5EF4-FFF2-40B4-BE49-F238E27FC236}">
                <a16:creationId xmlns:a16="http://schemas.microsoft.com/office/drawing/2014/main" id="{1B87AC97-6E53-08D7-EC79-18F7883021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331" y="3646160"/>
            <a:ext cx="6724357" cy="2290884"/>
          </a:xfrm>
          <a:prstGeom prst="rect">
            <a:avLst/>
          </a:prstGeom>
        </p:spPr>
      </p:pic>
      <p:sp>
        <p:nvSpPr>
          <p:cNvPr id="5" name="TextBox 4">
            <a:extLst>
              <a:ext uri="{FF2B5EF4-FFF2-40B4-BE49-F238E27FC236}">
                <a16:creationId xmlns:a16="http://schemas.microsoft.com/office/drawing/2014/main" id="{43F08650-5EB5-8B4E-EF6C-C44D843CA586}"/>
              </a:ext>
            </a:extLst>
          </p:cNvPr>
          <p:cNvSpPr txBox="1"/>
          <p:nvPr/>
        </p:nvSpPr>
        <p:spPr>
          <a:xfrm flipH="1">
            <a:off x="2084735" y="3683876"/>
            <a:ext cx="7245551" cy="2253168"/>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206774859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nodePh="1">
                                  <p:stCondLst>
                                    <p:cond delay="0"/>
                                  </p:stCondLst>
                                  <p:endCondLst>
                                    <p:cond evt="begin" delay="0">
                                      <p:tn val="15"/>
                                    </p:cond>
                                  </p:end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uiExpand="1"/>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3A2A-0EA3-91D3-6C77-52CD325E8684}"/>
              </a:ext>
            </a:extLst>
          </p:cNvPr>
          <p:cNvSpPr>
            <a:spLocks noGrp="1"/>
          </p:cNvSpPr>
          <p:nvPr>
            <p:ph type="title"/>
          </p:nvPr>
        </p:nvSpPr>
        <p:spPr/>
        <p:txBody>
          <a:bodyPr>
            <a:normAutofit fontScale="90000"/>
          </a:bodyPr>
          <a:lstStyle/>
          <a:p>
            <a:r>
              <a:rPr lang="en-GB" sz="3200" b="1" dirty="0">
                <a:solidFill>
                  <a:srgbClr val="C00000"/>
                </a:solidFill>
                <a:latin typeface="Arial" panose="020B0604020202020204" pitchFamily="34" charset="0"/>
                <a:cs typeface="Arial" panose="020B0604020202020204" pitchFamily="34" charset="0"/>
              </a:rPr>
              <a:t>Our aim is to evaluate</a:t>
            </a:r>
            <a:r>
              <a:rPr lang="en-GB" sz="3200" dirty="0">
                <a:solidFill>
                  <a:srgbClr val="C00000"/>
                </a:solidFill>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Is there a need to provide training on how to collaborate at UWTSD?</a:t>
            </a:r>
          </a:p>
        </p:txBody>
      </p:sp>
      <p:pic>
        <p:nvPicPr>
          <p:cNvPr id="5" name="Content Placeholder 4" descr="A group of people in a room with computers&#10;&#10;Description automatically generated with low confidence">
            <a:extLst>
              <a:ext uri="{FF2B5EF4-FFF2-40B4-BE49-F238E27FC236}">
                <a16:creationId xmlns:a16="http://schemas.microsoft.com/office/drawing/2014/main" id="{1E2F16B2-2A2E-457A-381F-9C52AF34E9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6046" y="1541922"/>
            <a:ext cx="6936297" cy="2761309"/>
          </a:xfrm>
        </p:spPr>
      </p:pic>
      <p:sp>
        <p:nvSpPr>
          <p:cNvPr id="8" name="TextBox 7">
            <a:extLst>
              <a:ext uri="{FF2B5EF4-FFF2-40B4-BE49-F238E27FC236}">
                <a16:creationId xmlns:a16="http://schemas.microsoft.com/office/drawing/2014/main" id="{FB05DD46-485E-48B6-5FAE-FE7209B9061A}"/>
              </a:ext>
            </a:extLst>
          </p:cNvPr>
          <p:cNvSpPr txBox="1"/>
          <p:nvPr/>
        </p:nvSpPr>
        <p:spPr>
          <a:xfrm>
            <a:off x="996046" y="4303231"/>
            <a:ext cx="5099954" cy="369332"/>
          </a:xfrm>
          <a:prstGeom prst="rect">
            <a:avLst/>
          </a:prstGeom>
          <a:noFill/>
        </p:spPr>
        <p:txBody>
          <a:bodyPr wrap="square" rtlCol="0">
            <a:spAutoFit/>
          </a:bodyPr>
          <a:lstStyle/>
          <a:p>
            <a:r>
              <a:rPr lang="en-GB"/>
              <a:t>Istockphoto.com</a:t>
            </a:r>
          </a:p>
        </p:txBody>
      </p:sp>
      <p:sp>
        <p:nvSpPr>
          <p:cNvPr id="4" name="TextBox 3">
            <a:extLst>
              <a:ext uri="{FF2B5EF4-FFF2-40B4-BE49-F238E27FC236}">
                <a16:creationId xmlns:a16="http://schemas.microsoft.com/office/drawing/2014/main" id="{32CFB888-503A-A95B-6FA1-C5D7E5C6B2FA}"/>
              </a:ext>
            </a:extLst>
          </p:cNvPr>
          <p:cNvSpPr txBox="1"/>
          <p:nvPr/>
        </p:nvSpPr>
        <p:spPr>
          <a:xfrm flipV="1">
            <a:off x="841615" y="5437890"/>
            <a:ext cx="6610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 name="TextBox 6">
            <a:extLst>
              <a:ext uri="{FF2B5EF4-FFF2-40B4-BE49-F238E27FC236}">
                <a16:creationId xmlns:a16="http://schemas.microsoft.com/office/drawing/2014/main" id="{617BDB41-6384-B5D9-1AE3-F3C2F134186B}"/>
              </a:ext>
            </a:extLst>
          </p:cNvPr>
          <p:cNvSpPr txBox="1"/>
          <p:nvPr/>
        </p:nvSpPr>
        <p:spPr>
          <a:xfrm>
            <a:off x="322233" y="5009252"/>
            <a:ext cx="711391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panose="020B0604020202020204" pitchFamily="34" charset="0"/>
                <a:cs typeface="Arial" panose="020B0604020202020204" pitchFamily="34" charset="0"/>
              </a:rPr>
              <a:t>To determine and analyse </a:t>
            </a:r>
          </a:p>
          <a:p>
            <a:pPr marL="457200" indent="-457200">
              <a:buFont typeface="Arial"/>
              <a:buChar char="•"/>
            </a:pPr>
            <a:r>
              <a:rPr lang="en-GB" sz="2800" dirty="0">
                <a:latin typeface="Arial" panose="020B0604020202020204" pitchFamily="34" charset="0"/>
                <a:cs typeface="Arial" panose="020B0604020202020204" pitchFamily="34" charset="0"/>
              </a:rPr>
              <a:t>Importance</a:t>
            </a:r>
          </a:p>
          <a:p>
            <a:pPr marL="457200" indent="-457200">
              <a:buFont typeface="Arial"/>
              <a:buChar char="•"/>
            </a:pPr>
            <a:r>
              <a:rPr lang="en-GB" sz="2800" dirty="0">
                <a:latin typeface="Arial" panose="020B0604020202020204" pitchFamily="34" charset="0"/>
                <a:cs typeface="Arial" panose="020B0604020202020204" pitchFamily="34" charset="0"/>
              </a:rPr>
              <a:t>Effectiveness</a:t>
            </a:r>
          </a:p>
          <a:p>
            <a:pPr marL="457200" indent="-457200">
              <a:buFont typeface="Arial"/>
              <a:buChar char="•"/>
            </a:pPr>
            <a:r>
              <a:rPr lang="en-GB" sz="2800" dirty="0">
                <a:latin typeface="Arial" panose="020B0604020202020204" pitchFamily="34" charset="0"/>
                <a:cs typeface="Arial" panose="020B0604020202020204" pitchFamily="34" charset="0"/>
              </a:rPr>
              <a:t>Worth</a:t>
            </a:r>
          </a:p>
          <a:p>
            <a:pPr marL="457200" indent="-457200">
              <a:buFont typeface="Arial"/>
              <a:buChar char="•"/>
            </a:pPr>
            <a:endParaRPr lang="en-GB" sz="2800" dirty="0">
              <a:cs typeface="Calibri"/>
            </a:endParaRPr>
          </a:p>
        </p:txBody>
      </p:sp>
    </p:spTree>
    <p:extLst>
      <p:ext uri="{BB962C8B-B14F-4D97-AF65-F5344CB8AC3E}">
        <p14:creationId xmlns:p14="http://schemas.microsoft.com/office/powerpoint/2010/main" val="27880357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7947B5-D00F-35A8-D008-E858FC5E4FE5}"/>
              </a:ext>
            </a:extLst>
          </p:cNvPr>
          <p:cNvSpPr txBox="1"/>
          <p:nvPr/>
        </p:nvSpPr>
        <p:spPr>
          <a:xfrm>
            <a:off x="388591" y="2191043"/>
            <a:ext cx="10780642" cy="3539430"/>
          </a:xfrm>
          <a:prstGeom prst="rect">
            <a:avLst/>
          </a:prstGeom>
          <a:noFill/>
        </p:spPr>
        <p:txBody>
          <a:bodyPr wrap="square" lIns="91440" tIns="45720" rIns="91440" bIns="45720" rtlCol="0" anchor="t">
            <a:spAutoFit/>
          </a:bodyPr>
          <a:lstStyle/>
          <a:p>
            <a:r>
              <a:rPr lang="en-GB" sz="2800" b="1" dirty="0">
                <a:latin typeface="Arial" panose="020B0604020202020204" pitchFamily="34" charset="0"/>
                <a:cs typeface="Arial" panose="020B0604020202020204" pitchFamily="34" charset="0"/>
              </a:rPr>
              <a:t>ICT, Use, Digital Skills and Students’ Academic Performances:</a:t>
            </a:r>
          </a:p>
          <a:p>
            <a:r>
              <a:rPr lang="en-GB" sz="2800" b="1" dirty="0">
                <a:latin typeface="Arial" panose="020B0604020202020204" pitchFamily="34" charset="0"/>
                <a:cs typeface="Arial" panose="020B0604020202020204" pitchFamily="34" charset="0"/>
              </a:rPr>
              <a:t>Exploring the Digital Divide</a:t>
            </a:r>
          </a:p>
          <a:p>
            <a:r>
              <a:rPr lang="en-GB" sz="2800" dirty="0" err="1">
                <a:latin typeface="Arial" panose="020B0604020202020204" pitchFamily="34" charset="0"/>
                <a:cs typeface="Arial" panose="020B0604020202020204" pitchFamily="34" charset="0"/>
              </a:rPr>
              <a:t>Yousseff</a:t>
            </a:r>
            <a:r>
              <a:rPr lang="en-GB" sz="2800" dirty="0">
                <a:latin typeface="Arial" panose="020B0604020202020204" pitchFamily="34" charset="0"/>
                <a:cs typeface="Arial" panose="020B0604020202020204" pitchFamily="34" charset="0"/>
              </a:rPr>
              <a:t> et al, (2022) states “Student performances improves with innovative and collaborative use if ICTS”</a:t>
            </a:r>
          </a:p>
          <a:p>
            <a:r>
              <a:rPr lang="en-GB" sz="2800" dirty="0">
                <a:latin typeface="Arial" panose="020B0604020202020204" pitchFamily="34" charset="0"/>
                <a:cs typeface="Arial" panose="020B0604020202020204" pitchFamily="34" charset="0"/>
              </a:rPr>
              <a:t>This research was done in France with students face to face questionnaire. There results showed that digital divide still exists not everyone has access to the internet or have been provided with training</a:t>
            </a:r>
            <a:r>
              <a:rPr lang="en-GB" sz="2800" dirty="0"/>
              <a:t>.</a:t>
            </a:r>
            <a:endParaRPr lang="en-GB" sz="2800" dirty="0">
              <a:cs typeface="Calibri"/>
            </a:endParaRPr>
          </a:p>
        </p:txBody>
      </p:sp>
      <p:sp>
        <p:nvSpPr>
          <p:cNvPr id="4" name="TextBox 3">
            <a:extLst>
              <a:ext uri="{FF2B5EF4-FFF2-40B4-BE49-F238E27FC236}">
                <a16:creationId xmlns:a16="http://schemas.microsoft.com/office/drawing/2014/main" id="{14F4B57F-DD85-B6A3-A0D9-DAF57196A2B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0" name="Oval 9">
            <a:extLst>
              <a:ext uri="{FF2B5EF4-FFF2-40B4-BE49-F238E27FC236}">
                <a16:creationId xmlns:a16="http://schemas.microsoft.com/office/drawing/2014/main" id="{34DA79A1-155D-EC2E-3115-D0C1714492DE}"/>
              </a:ext>
            </a:extLst>
          </p:cNvPr>
          <p:cNvSpPr/>
          <p:nvPr/>
        </p:nvSpPr>
        <p:spPr>
          <a:xfrm>
            <a:off x="1995268" y="167462"/>
            <a:ext cx="8201464" cy="174439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Research evidence</a:t>
            </a:r>
          </a:p>
        </p:txBody>
      </p:sp>
    </p:spTree>
    <p:extLst>
      <p:ext uri="{BB962C8B-B14F-4D97-AF65-F5344CB8AC3E}">
        <p14:creationId xmlns:p14="http://schemas.microsoft.com/office/powerpoint/2010/main" val="161944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FA2E6-927A-F5A3-CAA2-3A54F3DDDE53}"/>
              </a:ext>
            </a:extLst>
          </p:cNvPr>
          <p:cNvSpPr>
            <a:spLocks noGrp="1"/>
          </p:cNvSpPr>
          <p:nvPr>
            <p:ph idx="1"/>
          </p:nvPr>
        </p:nvSpPr>
        <p:spPr>
          <a:xfrm>
            <a:off x="838200" y="4434840"/>
            <a:ext cx="10515600" cy="2113671"/>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Convenience Matters</a:t>
            </a:r>
          </a:p>
          <a:p>
            <a:pPr marL="0" indent="0">
              <a:buNone/>
            </a:pPr>
            <a:r>
              <a:rPr lang="en-GB" dirty="0">
                <a:latin typeface="Arial" panose="020B0604020202020204" pitchFamily="34" charset="0"/>
                <a:cs typeface="Arial" panose="020B0604020202020204" pitchFamily="34" charset="0"/>
              </a:rPr>
              <a:t>“Social media and collaboration technologies are viewed as valuable tools for creating a new reality of collaborative learning , particularly in higher education facing millennials growing up with various technologies in their daily lives.”(Jang,2015).</a:t>
            </a:r>
          </a:p>
          <a:p>
            <a:endParaRPr lang="en-GB" dirty="0"/>
          </a:p>
        </p:txBody>
      </p:sp>
      <p:pic>
        <p:nvPicPr>
          <p:cNvPr id="4" name="Picture 5" descr="Close-up of hardbound books in various colours standing vertically shot from above">
            <a:extLst>
              <a:ext uri="{FF2B5EF4-FFF2-40B4-BE49-F238E27FC236}">
                <a16:creationId xmlns:a16="http://schemas.microsoft.com/office/drawing/2014/main" id="{D52BFF2D-CBBC-ED3A-D0D3-901D7795AD80}"/>
              </a:ext>
            </a:extLst>
          </p:cNvPr>
          <p:cNvPicPr>
            <a:picLocks noChangeAspect="1"/>
          </p:cNvPicPr>
          <p:nvPr/>
        </p:nvPicPr>
        <p:blipFill>
          <a:blip r:embed="rId2"/>
          <a:stretch>
            <a:fillRect/>
          </a:stretch>
        </p:blipFill>
        <p:spPr>
          <a:xfrm>
            <a:off x="1800665" y="309489"/>
            <a:ext cx="8272730" cy="2546253"/>
          </a:xfrm>
          <a:prstGeom prst="rect">
            <a:avLst/>
          </a:prstGeom>
        </p:spPr>
      </p:pic>
      <p:sp>
        <p:nvSpPr>
          <p:cNvPr id="6" name="TextBox 5">
            <a:extLst>
              <a:ext uri="{FF2B5EF4-FFF2-40B4-BE49-F238E27FC236}">
                <a16:creationId xmlns:a16="http://schemas.microsoft.com/office/drawing/2014/main" id="{C8371893-9039-4C23-16A7-1C12A9D195C3}"/>
              </a:ext>
            </a:extLst>
          </p:cNvPr>
          <p:cNvSpPr txBox="1"/>
          <p:nvPr/>
        </p:nvSpPr>
        <p:spPr>
          <a:xfrm>
            <a:off x="6725286" y="3024553"/>
            <a:ext cx="3459724"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64490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5D9F-B003-36C8-EC87-AAFCC8AA45D4}"/>
              </a:ext>
            </a:extLst>
          </p:cNvPr>
          <p:cNvSpPr>
            <a:spLocks noGrp="1"/>
          </p:cNvSpPr>
          <p:nvPr>
            <p:ph type="title"/>
          </p:nvPr>
        </p:nvSpPr>
        <p:spPr>
          <a:xfrm>
            <a:off x="838200" y="365125"/>
            <a:ext cx="10515600" cy="2130695"/>
          </a:xfrm>
        </p:spPr>
        <p:txBody>
          <a:bodyPr>
            <a:normAutofit/>
          </a:bodyPr>
          <a:lstStyle/>
          <a:p>
            <a:r>
              <a:rPr lang="en-GB" sz="2800" b="1" dirty="0">
                <a:latin typeface="Arial" panose="020B0604020202020204" pitchFamily="34" charset="0"/>
                <a:cs typeface="Arial" panose="020B0604020202020204" pitchFamily="34" charset="0"/>
              </a:rPr>
              <a:t>Preparing students to collaborate in the virtual work world</a:t>
            </a:r>
            <a:br>
              <a:rPr lang="en-GB" sz="2800" b="1"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The increasing reliance on technology in organisations to enhance organisational communications creates a demand for graduates with skills to effectively use technology to accomplish their work tasks and projects” (Long and Meglich,2013</a:t>
            </a:r>
            <a:r>
              <a:rPr lang="en-GB" sz="2800" b="1" dirty="0">
                <a:latin typeface="Arial" panose="020B0604020202020204" pitchFamily="34" charset="0"/>
                <a:cs typeface="Arial" panose="020B0604020202020204" pitchFamily="34" charset="0"/>
              </a:rPr>
              <a:t>)</a:t>
            </a:r>
          </a:p>
        </p:txBody>
      </p:sp>
      <p:pic>
        <p:nvPicPr>
          <p:cNvPr id="4" name="Picture 4" descr="Closeup of stacked newspapers">
            <a:extLst>
              <a:ext uri="{FF2B5EF4-FFF2-40B4-BE49-F238E27FC236}">
                <a16:creationId xmlns:a16="http://schemas.microsoft.com/office/drawing/2014/main" id="{7334B5B0-F9DD-D882-60BA-9B25E4DCE8AB}"/>
              </a:ext>
            </a:extLst>
          </p:cNvPr>
          <p:cNvPicPr>
            <a:picLocks noGrp="1" noChangeAspect="1"/>
          </p:cNvPicPr>
          <p:nvPr>
            <p:ph idx="1"/>
          </p:nvPr>
        </p:nvPicPr>
        <p:blipFill>
          <a:blip r:embed="rId2"/>
          <a:stretch>
            <a:fillRect/>
          </a:stretch>
        </p:blipFill>
        <p:spPr>
          <a:xfrm>
            <a:off x="1073385" y="3177847"/>
            <a:ext cx="3688880" cy="2833915"/>
          </a:xfrm>
        </p:spPr>
      </p:pic>
      <p:pic>
        <p:nvPicPr>
          <p:cNvPr id="5" name="Picture 5" descr="Close-up of hardbound books in various colours standing vertically shot from above">
            <a:extLst>
              <a:ext uri="{FF2B5EF4-FFF2-40B4-BE49-F238E27FC236}">
                <a16:creationId xmlns:a16="http://schemas.microsoft.com/office/drawing/2014/main" id="{A014A9B7-0866-8D71-4EE6-63BBCE86259D}"/>
              </a:ext>
            </a:extLst>
          </p:cNvPr>
          <p:cNvPicPr>
            <a:picLocks noChangeAspect="1"/>
          </p:cNvPicPr>
          <p:nvPr/>
        </p:nvPicPr>
        <p:blipFill>
          <a:blip r:embed="rId3"/>
          <a:stretch>
            <a:fillRect/>
          </a:stretch>
        </p:blipFill>
        <p:spPr>
          <a:xfrm>
            <a:off x="7086600" y="3352673"/>
            <a:ext cx="3712027" cy="2689024"/>
          </a:xfrm>
          <a:prstGeom prst="rect">
            <a:avLst/>
          </a:prstGeom>
        </p:spPr>
      </p:pic>
      <p:sp>
        <p:nvSpPr>
          <p:cNvPr id="3" name="TextBox 2">
            <a:extLst>
              <a:ext uri="{FF2B5EF4-FFF2-40B4-BE49-F238E27FC236}">
                <a16:creationId xmlns:a16="http://schemas.microsoft.com/office/drawing/2014/main" id="{45AD0FB9-2788-13B6-1A33-D122E949B008}"/>
              </a:ext>
            </a:extLst>
          </p:cNvPr>
          <p:cNvSpPr txBox="1"/>
          <p:nvPr/>
        </p:nvSpPr>
        <p:spPr>
          <a:xfrm>
            <a:off x="1291772" y="6183086"/>
            <a:ext cx="3149600" cy="369332"/>
          </a:xfrm>
          <a:prstGeom prst="rect">
            <a:avLst/>
          </a:prstGeom>
          <a:noFill/>
        </p:spPr>
        <p:txBody>
          <a:bodyPr wrap="square" rtlCol="0">
            <a:spAutoFit/>
          </a:bodyPr>
          <a:lstStyle/>
          <a:p>
            <a:r>
              <a:rPr lang="en-GB" dirty="0"/>
              <a:t>Stock images(2022)</a:t>
            </a:r>
          </a:p>
        </p:txBody>
      </p:sp>
      <p:sp>
        <p:nvSpPr>
          <p:cNvPr id="6" name="TextBox 5">
            <a:extLst>
              <a:ext uri="{FF2B5EF4-FFF2-40B4-BE49-F238E27FC236}">
                <a16:creationId xmlns:a16="http://schemas.microsoft.com/office/drawing/2014/main" id="{7ADB18AE-7B61-3FEB-2901-41EB3CE252BA}"/>
              </a:ext>
            </a:extLst>
          </p:cNvPr>
          <p:cNvSpPr txBox="1"/>
          <p:nvPr/>
        </p:nvSpPr>
        <p:spPr>
          <a:xfrm>
            <a:off x="7086600" y="6183086"/>
            <a:ext cx="3523343" cy="369332"/>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382762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AE935E-16FB-32C4-933F-296E03E6AA8B}"/>
              </a:ext>
            </a:extLst>
          </p:cNvPr>
          <p:cNvSpPr>
            <a:spLocks noGrp="1"/>
          </p:cNvSpPr>
          <p:nvPr>
            <p:ph idx="1"/>
          </p:nvPr>
        </p:nvSpPr>
        <p:spPr>
          <a:xfrm>
            <a:off x="838200" y="1797964"/>
            <a:ext cx="10515600" cy="745298"/>
          </a:xfrm>
        </p:spPr>
        <p:txBody>
          <a:bodyPr>
            <a:normAutofit/>
          </a:bodyPr>
          <a:lstStyle/>
          <a:p>
            <a:pPr marL="0" indent="0">
              <a:buNone/>
            </a:pPr>
            <a:endParaRPr lang="en-GB">
              <a:solidFill>
                <a:schemeClr val="tx1">
                  <a:lumMod val="85000"/>
                  <a:lumOff val="15000"/>
                </a:schemeClr>
              </a:solidFill>
            </a:endParaRPr>
          </a:p>
          <a:p>
            <a:pPr marL="0" indent="0">
              <a:buNone/>
            </a:pPr>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a:p>
            <a:endParaRPr lang="en-GB">
              <a:solidFill>
                <a:schemeClr val="tx1">
                  <a:lumMod val="85000"/>
                  <a:lumOff val="15000"/>
                </a:schemeClr>
              </a:solidFill>
            </a:endParaRPr>
          </a:p>
        </p:txBody>
      </p:sp>
      <p:sp>
        <p:nvSpPr>
          <p:cNvPr id="4" name="TextBox 3">
            <a:extLst>
              <a:ext uri="{FF2B5EF4-FFF2-40B4-BE49-F238E27FC236}">
                <a16:creationId xmlns:a16="http://schemas.microsoft.com/office/drawing/2014/main" id="{8B5187D3-C504-3A79-EA2E-A9A0E690E20D}"/>
              </a:ext>
            </a:extLst>
          </p:cNvPr>
          <p:cNvSpPr txBox="1"/>
          <p:nvPr/>
        </p:nvSpPr>
        <p:spPr>
          <a:xfrm>
            <a:off x="838200" y="2378498"/>
            <a:ext cx="4788877" cy="1815882"/>
          </a:xfrm>
          <a:prstGeom prst="rect">
            <a:avLst/>
          </a:prstGeom>
          <a:noFill/>
        </p:spPr>
        <p:txBody>
          <a:bodyPr wrap="square" rtlCol="0">
            <a:spAutoFit/>
          </a:bodyPr>
          <a:lstStyle/>
          <a:p>
            <a:r>
              <a:rPr lang="en-GB" sz="2800" dirty="0">
                <a:highlight>
                  <a:srgbClr val="FFFF00"/>
                </a:highlight>
              </a:rPr>
              <a:t>Quantitative method</a:t>
            </a:r>
          </a:p>
          <a:p>
            <a:r>
              <a:rPr lang="en-GB" sz="2800" dirty="0"/>
              <a:t>We'd like to do a questionnaire asking students at </a:t>
            </a:r>
            <a:r>
              <a:rPr lang="en-GB" sz="2800" dirty="0" err="1"/>
              <a:t>Uwtsd</a:t>
            </a:r>
            <a:r>
              <a:rPr lang="en-GB" sz="2800" dirty="0"/>
              <a:t> (spark hill campus)  </a:t>
            </a:r>
          </a:p>
        </p:txBody>
      </p:sp>
      <p:sp>
        <p:nvSpPr>
          <p:cNvPr id="6" name="TextBox 5">
            <a:extLst>
              <a:ext uri="{FF2B5EF4-FFF2-40B4-BE49-F238E27FC236}">
                <a16:creationId xmlns:a16="http://schemas.microsoft.com/office/drawing/2014/main" id="{1352BE97-BE51-F435-727B-ED3FA3E75BE0}"/>
              </a:ext>
            </a:extLst>
          </p:cNvPr>
          <p:cNvSpPr txBox="1"/>
          <p:nvPr/>
        </p:nvSpPr>
        <p:spPr>
          <a:xfrm>
            <a:off x="838200" y="4563908"/>
            <a:ext cx="5088834" cy="1815882"/>
          </a:xfrm>
          <a:prstGeom prst="rect">
            <a:avLst/>
          </a:prstGeom>
          <a:noFill/>
        </p:spPr>
        <p:txBody>
          <a:bodyPr wrap="square" rtlCol="0">
            <a:spAutoFit/>
          </a:bodyPr>
          <a:lstStyle/>
          <a:p>
            <a:r>
              <a:rPr lang="en-GB" sz="2800" dirty="0">
                <a:highlight>
                  <a:srgbClr val="FFFF00"/>
                </a:highlight>
              </a:rPr>
              <a:t>Types of questions</a:t>
            </a:r>
          </a:p>
          <a:p>
            <a:pPr marL="457200" indent="-457200">
              <a:buFont typeface="Arial" panose="020B0604020202020204" pitchFamily="34" charset="0"/>
              <a:buChar char="•"/>
            </a:pPr>
            <a:r>
              <a:rPr lang="en-GB" sz="2800" dirty="0"/>
              <a:t>Closed questions</a:t>
            </a:r>
          </a:p>
          <a:p>
            <a:pPr marL="457200" indent="-457200">
              <a:buFont typeface="Arial" panose="020B0604020202020204" pitchFamily="34" charset="0"/>
              <a:buChar char="•"/>
            </a:pPr>
            <a:r>
              <a:rPr lang="en-GB" sz="2800" dirty="0"/>
              <a:t>Rank order questions</a:t>
            </a:r>
          </a:p>
          <a:p>
            <a:pPr marL="457200" indent="-457200">
              <a:buFont typeface="Arial" panose="020B0604020202020204" pitchFamily="34" charset="0"/>
              <a:buChar char="•"/>
            </a:pPr>
            <a:r>
              <a:rPr lang="en-GB" sz="2800" dirty="0"/>
              <a:t>Likert Scale</a:t>
            </a:r>
          </a:p>
        </p:txBody>
      </p:sp>
      <p:pic>
        <p:nvPicPr>
          <p:cNvPr id="7" name="Picture 6">
            <a:extLst>
              <a:ext uri="{FF2B5EF4-FFF2-40B4-BE49-F238E27FC236}">
                <a16:creationId xmlns:a16="http://schemas.microsoft.com/office/drawing/2014/main" id="{39A43E73-10F7-5E86-CC20-B47CCB9914BD}"/>
              </a:ext>
            </a:extLst>
          </p:cNvPr>
          <p:cNvPicPr>
            <a:picLocks noChangeAspect="1"/>
          </p:cNvPicPr>
          <p:nvPr/>
        </p:nvPicPr>
        <p:blipFill>
          <a:blip r:embed="rId2"/>
          <a:stretch>
            <a:fillRect/>
          </a:stretch>
        </p:blipFill>
        <p:spPr>
          <a:xfrm>
            <a:off x="6564925" y="2170613"/>
            <a:ext cx="5088834" cy="3509779"/>
          </a:xfrm>
          <a:prstGeom prst="rect">
            <a:avLst/>
          </a:prstGeom>
        </p:spPr>
      </p:pic>
      <p:sp>
        <p:nvSpPr>
          <p:cNvPr id="12" name="Oval 11">
            <a:extLst>
              <a:ext uri="{FF2B5EF4-FFF2-40B4-BE49-F238E27FC236}">
                <a16:creationId xmlns:a16="http://schemas.microsoft.com/office/drawing/2014/main" id="{E12D35BE-75A5-1639-52DC-7DD257F3A75F}"/>
              </a:ext>
            </a:extLst>
          </p:cNvPr>
          <p:cNvSpPr/>
          <p:nvPr/>
        </p:nvSpPr>
        <p:spPr>
          <a:xfrm>
            <a:off x="2069416" y="218614"/>
            <a:ext cx="7115322" cy="129422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ln w="0"/>
                <a:solidFill>
                  <a:schemeClr val="tx1"/>
                </a:solidFill>
                <a:effectLst>
                  <a:outerShdw blurRad="38100" dist="19050" dir="2700000" algn="tl" rotWithShape="0">
                    <a:schemeClr val="dk1">
                      <a:alpha val="40000"/>
                    </a:schemeClr>
                  </a:outerShdw>
                </a:effectLst>
              </a:rPr>
              <a:t>Proposed Method</a:t>
            </a:r>
            <a:endParaRPr lang="en-GB" sz="4800" dirty="0"/>
          </a:p>
        </p:txBody>
      </p:sp>
    </p:spTree>
    <p:extLst>
      <p:ext uri="{BB962C8B-B14F-4D97-AF65-F5344CB8AC3E}">
        <p14:creationId xmlns:p14="http://schemas.microsoft.com/office/powerpoint/2010/main" val="322877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29FD-0E2B-83CF-0443-DA2D24B8D1C9}"/>
              </a:ext>
            </a:extLst>
          </p:cNvPr>
          <p:cNvSpPr>
            <a:spLocks noGrp="1"/>
          </p:cNvSpPr>
          <p:nvPr>
            <p:ph type="title"/>
          </p:nvPr>
        </p:nvSpPr>
        <p:spPr>
          <a:xfrm>
            <a:off x="838200" y="365126"/>
            <a:ext cx="10515600" cy="933588"/>
          </a:xfrm>
        </p:spPr>
        <p:txBody>
          <a:bodyPr/>
          <a:lstStyle/>
          <a:p>
            <a:r>
              <a:rPr lang="en-GB"/>
              <a:t>Ethical considerations</a:t>
            </a:r>
          </a:p>
        </p:txBody>
      </p:sp>
      <p:sp>
        <p:nvSpPr>
          <p:cNvPr id="3" name="Content Placeholder 2">
            <a:extLst>
              <a:ext uri="{FF2B5EF4-FFF2-40B4-BE49-F238E27FC236}">
                <a16:creationId xmlns:a16="http://schemas.microsoft.com/office/drawing/2014/main" id="{545C208A-2BF0-F232-F7AD-1420EEFB7974}"/>
              </a:ext>
            </a:extLst>
          </p:cNvPr>
          <p:cNvSpPr>
            <a:spLocks noGrp="1"/>
          </p:cNvSpPr>
          <p:nvPr>
            <p:ph idx="1"/>
          </p:nvPr>
        </p:nvSpPr>
        <p:spPr>
          <a:xfrm>
            <a:off x="838200" y="1298715"/>
            <a:ext cx="10515600" cy="523220"/>
          </a:xfrm>
        </p:spPr>
        <p:txBody>
          <a:bodyPr/>
          <a:lstStyle/>
          <a:p>
            <a:pPr marL="0" indent="0">
              <a:buNone/>
            </a:pPr>
            <a:r>
              <a:rPr lang="en-GB"/>
              <a:t>We have considered the following</a:t>
            </a:r>
          </a:p>
        </p:txBody>
      </p:sp>
      <p:sp>
        <p:nvSpPr>
          <p:cNvPr id="4" name="TextBox 3">
            <a:extLst>
              <a:ext uri="{FF2B5EF4-FFF2-40B4-BE49-F238E27FC236}">
                <a16:creationId xmlns:a16="http://schemas.microsoft.com/office/drawing/2014/main" id="{C95A5163-8FE0-E668-822A-316265ECA7A1}"/>
              </a:ext>
            </a:extLst>
          </p:cNvPr>
          <p:cNvSpPr txBox="1"/>
          <p:nvPr/>
        </p:nvSpPr>
        <p:spPr>
          <a:xfrm>
            <a:off x="745434" y="2051470"/>
            <a:ext cx="8213035" cy="523220"/>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 names will be kept anonymous</a:t>
            </a:r>
          </a:p>
        </p:txBody>
      </p:sp>
      <p:sp>
        <p:nvSpPr>
          <p:cNvPr id="5" name="TextBox 4">
            <a:extLst>
              <a:ext uri="{FF2B5EF4-FFF2-40B4-BE49-F238E27FC236}">
                <a16:creationId xmlns:a16="http://schemas.microsoft.com/office/drawing/2014/main" id="{03862EF2-AD3A-66E4-9322-BB1273137854}"/>
              </a:ext>
            </a:extLst>
          </p:cNvPr>
          <p:cNvSpPr txBox="1"/>
          <p:nvPr/>
        </p:nvSpPr>
        <p:spPr>
          <a:xfrm>
            <a:off x="751935" y="2966540"/>
            <a:ext cx="6940827" cy="1384995"/>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informed about the</a:t>
            </a:r>
            <a:r>
              <a:rPr lang="en-GB" sz="2800"/>
              <a:t> </a:t>
            </a:r>
            <a:r>
              <a:rPr lang="en-GB" sz="2800" dirty="0">
                <a:latin typeface="Arial"/>
                <a:cs typeface="Arial"/>
              </a:rPr>
              <a:t>questionnaire and how long it will take</a:t>
            </a:r>
            <a:r>
              <a:rPr lang="en-GB" sz="2800"/>
              <a:t>.</a:t>
            </a:r>
          </a:p>
          <a:p>
            <a:endParaRPr lang="en-GB" sz="2800"/>
          </a:p>
        </p:txBody>
      </p:sp>
      <p:sp>
        <p:nvSpPr>
          <p:cNvPr id="6" name="TextBox 5">
            <a:extLst>
              <a:ext uri="{FF2B5EF4-FFF2-40B4-BE49-F238E27FC236}">
                <a16:creationId xmlns:a16="http://schemas.microsoft.com/office/drawing/2014/main" id="{620C4BEC-80AF-14C0-9E87-5919847F5523}"/>
              </a:ext>
            </a:extLst>
          </p:cNvPr>
          <p:cNvSpPr txBox="1"/>
          <p:nvPr/>
        </p:nvSpPr>
        <p:spPr>
          <a:xfrm>
            <a:off x="745434" y="3892519"/>
            <a:ext cx="7166114"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Students will be asked for consent prior to questioning</a:t>
            </a:r>
          </a:p>
        </p:txBody>
      </p:sp>
      <p:sp>
        <p:nvSpPr>
          <p:cNvPr id="7" name="TextBox 6">
            <a:extLst>
              <a:ext uri="{FF2B5EF4-FFF2-40B4-BE49-F238E27FC236}">
                <a16:creationId xmlns:a16="http://schemas.microsoft.com/office/drawing/2014/main" id="{FC9B50FD-9B57-9075-F994-90950727BE7F}"/>
              </a:ext>
            </a:extLst>
          </p:cNvPr>
          <p:cNvSpPr txBox="1"/>
          <p:nvPr/>
        </p:nvSpPr>
        <p:spPr>
          <a:xfrm>
            <a:off x="751935" y="5059879"/>
            <a:ext cx="8481392" cy="5232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dirty="0"/>
              <a:t> </a:t>
            </a:r>
            <a:r>
              <a:rPr lang="en-GB" sz="2800" dirty="0">
                <a:latin typeface="Arial"/>
                <a:cs typeface="Arial"/>
              </a:rPr>
              <a:t>Report will be conducted accurately</a:t>
            </a:r>
            <a:endParaRPr lang="en-GB" dirty="0">
              <a:latin typeface="Arial"/>
              <a:cs typeface="Arial"/>
            </a:endParaRPr>
          </a:p>
        </p:txBody>
      </p:sp>
      <p:sp>
        <p:nvSpPr>
          <p:cNvPr id="9" name="TextBox 8">
            <a:extLst>
              <a:ext uri="{FF2B5EF4-FFF2-40B4-BE49-F238E27FC236}">
                <a16:creationId xmlns:a16="http://schemas.microsoft.com/office/drawing/2014/main" id="{2C6F2D9F-35C2-0E75-9028-F83FBAB0DC40}"/>
              </a:ext>
            </a:extLst>
          </p:cNvPr>
          <p:cNvSpPr txBox="1"/>
          <p:nvPr/>
        </p:nvSpPr>
        <p:spPr>
          <a:xfrm>
            <a:off x="751935" y="5906857"/>
            <a:ext cx="8292549" cy="95410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800" dirty="0">
                <a:latin typeface="Arial"/>
                <a:cs typeface="Arial"/>
              </a:rPr>
              <a:t>Stored safely on MS forms will not be published</a:t>
            </a:r>
            <a:r>
              <a:rPr lang="en-GB" sz="2800"/>
              <a:t> </a:t>
            </a:r>
            <a:r>
              <a:rPr lang="en-GB" sz="2800" dirty="0">
                <a:latin typeface="Arial"/>
                <a:cs typeface="Arial"/>
              </a:rPr>
              <a:t>elsewhere.</a:t>
            </a:r>
          </a:p>
        </p:txBody>
      </p:sp>
      <p:sp>
        <p:nvSpPr>
          <p:cNvPr id="10" name="Oval 9">
            <a:extLst>
              <a:ext uri="{FF2B5EF4-FFF2-40B4-BE49-F238E27FC236}">
                <a16:creationId xmlns:a16="http://schemas.microsoft.com/office/drawing/2014/main" id="{A07BE30B-F8D8-6900-70B3-1A8D383C25B4}"/>
              </a:ext>
            </a:extLst>
          </p:cNvPr>
          <p:cNvSpPr/>
          <p:nvPr/>
        </p:nvSpPr>
        <p:spPr>
          <a:xfrm>
            <a:off x="649857" y="240101"/>
            <a:ext cx="9115245" cy="1063923"/>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a:cs typeface="Calibri"/>
              </a:rPr>
              <a:t>Ethical considerations</a:t>
            </a:r>
          </a:p>
        </p:txBody>
      </p:sp>
    </p:spTree>
    <p:extLst>
      <p:ext uri="{BB962C8B-B14F-4D97-AF65-F5344CB8AC3E}">
        <p14:creationId xmlns:p14="http://schemas.microsoft.com/office/powerpoint/2010/main" val="296824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6" grpId="0"/>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39DBAC35-D3E5-37FE-0EDF-2C39689ED820}"/>
              </a:ext>
            </a:extLst>
          </p:cNvPr>
          <p:cNvSpPr/>
          <p:nvPr/>
        </p:nvSpPr>
        <p:spPr>
          <a:xfrm>
            <a:off x="2440898" y="248587"/>
            <a:ext cx="7407637" cy="1461539"/>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Timeline Table</a:t>
            </a:r>
          </a:p>
        </p:txBody>
      </p:sp>
      <p:graphicFrame>
        <p:nvGraphicFramePr>
          <p:cNvPr id="10" name="Table 10">
            <a:extLst>
              <a:ext uri="{FF2B5EF4-FFF2-40B4-BE49-F238E27FC236}">
                <a16:creationId xmlns:a16="http://schemas.microsoft.com/office/drawing/2014/main" id="{39901549-B37A-CCB4-0285-24ED0F988A79}"/>
              </a:ext>
            </a:extLst>
          </p:cNvPr>
          <p:cNvGraphicFramePr>
            <a:graphicFrameLocks noGrp="1"/>
          </p:cNvGraphicFramePr>
          <p:nvPr>
            <p:extLst>
              <p:ext uri="{D42A27DB-BD31-4B8C-83A1-F6EECF244321}">
                <p14:modId xmlns:p14="http://schemas.microsoft.com/office/powerpoint/2010/main" val="3590231053"/>
              </p:ext>
            </p:extLst>
          </p:nvPr>
        </p:nvGraphicFramePr>
        <p:xfrm>
          <a:off x="605498" y="2017780"/>
          <a:ext cx="10875718" cy="2406421"/>
        </p:xfrm>
        <a:graphic>
          <a:graphicData uri="http://schemas.openxmlformats.org/drawingml/2006/table">
            <a:tbl>
              <a:tblPr firstRow="1" bandRow="1">
                <a:tableStyleId>{073A0DAA-6AF3-43AB-8588-CEC1D06C72B9}</a:tableStyleId>
              </a:tblPr>
              <a:tblGrid>
                <a:gridCol w="2718930">
                  <a:extLst>
                    <a:ext uri="{9D8B030D-6E8A-4147-A177-3AD203B41FA5}">
                      <a16:colId xmlns:a16="http://schemas.microsoft.com/office/drawing/2014/main" val="2903312107"/>
                    </a:ext>
                  </a:extLst>
                </a:gridCol>
                <a:gridCol w="2390931">
                  <a:extLst>
                    <a:ext uri="{9D8B030D-6E8A-4147-A177-3AD203B41FA5}">
                      <a16:colId xmlns:a16="http://schemas.microsoft.com/office/drawing/2014/main" val="3828774267"/>
                    </a:ext>
                  </a:extLst>
                </a:gridCol>
                <a:gridCol w="3046927">
                  <a:extLst>
                    <a:ext uri="{9D8B030D-6E8A-4147-A177-3AD203B41FA5}">
                      <a16:colId xmlns:a16="http://schemas.microsoft.com/office/drawing/2014/main" val="2767157031"/>
                    </a:ext>
                  </a:extLst>
                </a:gridCol>
                <a:gridCol w="2718930">
                  <a:extLst>
                    <a:ext uri="{9D8B030D-6E8A-4147-A177-3AD203B41FA5}">
                      <a16:colId xmlns:a16="http://schemas.microsoft.com/office/drawing/2014/main" val="3246552900"/>
                    </a:ext>
                  </a:extLst>
                </a:gridCol>
              </a:tblGrid>
              <a:tr h="851941">
                <a:tc>
                  <a:txBody>
                    <a:bodyPr/>
                    <a:lstStyle/>
                    <a:p>
                      <a:pPr algn="ctr"/>
                      <a:r>
                        <a:rPr lang="en-GB" sz="2400" b="1" dirty="0">
                          <a:latin typeface="Arial"/>
                        </a:rPr>
                        <a:t>Week 7</a:t>
                      </a:r>
                    </a:p>
                  </a:txBody>
                  <a:tcPr/>
                </a:tc>
                <a:tc>
                  <a:txBody>
                    <a:bodyPr/>
                    <a:lstStyle/>
                    <a:p>
                      <a:pPr algn="ctr"/>
                      <a:r>
                        <a:rPr lang="en-GB" sz="2400" dirty="0">
                          <a:latin typeface="Arial"/>
                        </a:rPr>
                        <a:t>Week 8</a:t>
                      </a:r>
                    </a:p>
                  </a:txBody>
                  <a:tcPr/>
                </a:tc>
                <a:tc>
                  <a:txBody>
                    <a:bodyPr/>
                    <a:lstStyle/>
                    <a:p>
                      <a:pPr algn="ctr"/>
                      <a:r>
                        <a:rPr lang="en-GB" sz="2400" dirty="0">
                          <a:latin typeface="Arial"/>
                        </a:rPr>
                        <a:t>Week 9</a:t>
                      </a:r>
                    </a:p>
                  </a:txBody>
                  <a:tcPr/>
                </a:tc>
                <a:tc>
                  <a:txBody>
                    <a:bodyPr/>
                    <a:lstStyle/>
                    <a:p>
                      <a:pPr algn="ctr"/>
                      <a:r>
                        <a:rPr lang="en-GB" sz="2400" dirty="0">
                          <a:latin typeface="Arial"/>
                        </a:rPr>
                        <a:t>Week 10</a:t>
                      </a:r>
                    </a:p>
                  </a:txBody>
                  <a:tcPr/>
                </a:tc>
                <a:extLst>
                  <a:ext uri="{0D108BD9-81ED-4DB2-BD59-A6C34878D82A}">
                    <a16:rowId xmlns:a16="http://schemas.microsoft.com/office/drawing/2014/main" val="2568542402"/>
                  </a:ext>
                </a:extLst>
              </a:tr>
              <a:tr h="894234">
                <a:tc>
                  <a:txBody>
                    <a:bodyPr/>
                    <a:lstStyle/>
                    <a:p>
                      <a:r>
                        <a:rPr lang="en-GB" sz="2400" dirty="0">
                          <a:latin typeface="Arial"/>
                        </a:rPr>
                        <a:t>On campus look for our 5 students and collect data</a:t>
                      </a:r>
                    </a:p>
                  </a:txBody>
                  <a:tcPr/>
                </a:tc>
                <a:tc>
                  <a:txBody>
                    <a:bodyPr/>
                    <a:lstStyle/>
                    <a:p>
                      <a:r>
                        <a:rPr lang="en-GB" sz="2400" dirty="0">
                          <a:latin typeface="Arial"/>
                        </a:rPr>
                        <a:t>Analyse our research with the data collected</a:t>
                      </a:r>
                    </a:p>
                  </a:txBody>
                  <a:tcPr/>
                </a:tc>
                <a:tc>
                  <a:txBody>
                    <a:bodyPr/>
                    <a:lstStyle/>
                    <a:p>
                      <a:r>
                        <a:rPr lang="en-GB" sz="2400" dirty="0">
                          <a:latin typeface="Arial"/>
                        </a:rPr>
                        <a:t> Summarise everything we have done so far.</a:t>
                      </a:r>
                    </a:p>
                  </a:txBody>
                  <a:tcPr/>
                </a:tc>
                <a:tc>
                  <a:txBody>
                    <a:bodyPr/>
                    <a:lstStyle/>
                    <a:p>
                      <a:r>
                        <a:rPr lang="en-GB" sz="2400" dirty="0">
                          <a:latin typeface="Arial"/>
                        </a:rPr>
                        <a:t>Write up final report and submit.</a:t>
                      </a:r>
                    </a:p>
                  </a:txBody>
                  <a:tcPr/>
                </a:tc>
                <a:extLst>
                  <a:ext uri="{0D108BD9-81ED-4DB2-BD59-A6C34878D82A}">
                    <a16:rowId xmlns:a16="http://schemas.microsoft.com/office/drawing/2014/main" val="4193061292"/>
                  </a:ext>
                </a:extLst>
              </a:tr>
            </a:tbl>
          </a:graphicData>
        </a:graphic>
      </p:graphicFrame>
      <p:pic>
        <p:nvPicPr>
          <p:cNvPr id="11" name="Picture 11" descr="Top view of a calendar with a red pen on top">
            <a:extLst>
              <a:ext uri="{FF2B5EF4-FFF2-40B4-BE49-F238E27FC236}">
                <a16:creationId xmlns:a16="http://schemas.microsoft.com/office/drawing/2014/main" id="{2E05AD23-AF47-46F9-D800-5EF254B84739}"/>
              </a:ext>
            </a:extLst>
          </p:cNvPr>
          <p:cNvPicPr>
            <a:picLocks noChangeAspect="1"/>
          </p:cNvPicPr>
          <p:nvPr/>
        </p:nvPicPr>
        <p:blipFill>
          <a:blip r:embed="rId2"/>
          <a:stretch>
            <a:fillRect/>
          </a:stretch>
        </p:blipFill>
        <p:spPr>
          <a:xfrm>
            <a:off x="1650932" y="4758250"/>
            <a:ext cx="3102425" cy="2164280"/>
          </a:xfrm>
          <a:prstGeom prst="rect">
            <a:avLst/>
          </a:prstGeom>
        </p:spPr>
      </p:pic>
      <p:pic>
        <p:nvPicPr>
          <p:cNvPr id="12" name="Picture 12" descr="Red retro alarm clock on red background">
            <a:extLst>
              <a:ext uri="{FF2B5EF4-FFF2-40B4-BE49-F238E27FC236}">
                <a16:creationId xmlns:a16="http://schemas.microsoft.com/office/drawing/2014/main" id="{C02474FE-4CE9-F607-2712-78F886897201}"/>
              </a:ext>
            </a:extLst>
          </p:cNvPr>
          <p:cNvPicPr>
            <a:picLocks noChangeAspect="1"/>
          </p:cNvPicPr>
          <p:nvPr/>
        </p:nvPicPr>
        <p:blipFill>
          <a:blip r:embed="rId3"/>
          <a:stretch>
            <a:fillRect/>
          </a:stretch>
        </p:blipFill>
        <p:spPr>
          <a:xfrm>
            <a:off x="6574972" y="4742886"/>
            <a:ext cx="3592285" cy="2166257"/>
          </a:xfrm>
          <a:prstGeom prst="rect">
            <a:avLst/>
          </a:prstGeom>
        </p:spPr>
      </p:pic>
      <p:sp>
        <p:nvSpPr>
          <p:cNvPr id="3" name="TextBox 2">
            <a:extLst>
              <a:ext uri="{FF2B5EF4-FFF2-40B4-BE49-F238E27FC236}">
                <a16:creationId xmlns:a16="http://schemas.microsoft.com/office/drawing/2014/main" id="{88379B50-88FA-1BDE-590C-589858546850}"/>
              </a:ext>
            </a:extLst>
          </p:cNvPr>
          <p:cNvSpPr txBox="1"/>
          <p:nvPr/>
        </p:nvSpPr>
        <p:spPr>
          <a:xfrm>
            <a:off x="10541068" y="5767647"/>
            <a:ext cx="1298634" cy="923330"/>
          </a:xfrm>
          <a:prstGeom prst="rect">
            <a:avLst/>
          </a:prstGeom>
          <a:noFill/>
        </p:spPr>
        <p:txBody>
          <a:bodyPr wrap="square" rtlCol="0">
            <a:spAutoFit/>
          </a:bodyPr>
          <a:lstStyle/>
          <a:p>
            <a:r>
              <a:rPr lang="en-GB" dirty="0"/>
              <a:t>Stock images (2022)</a:t>
            </a:r>
          </a:p>
        </p:txBody>
      </p:sp>
      <p:sp>
        <p:nvSpPr>
          <p:cNvPr id="4" name="TextBox 3">
            <a:extLst>
              <a:ext uri="{FF2B5EF4-FFF2-40B4-BE49-F238E27FC236}">
                <a16:creationId xmlns:a16="http://schemas.microsoft.com/office/drawing/2014/main" id="{C1A82565-8E0C-0F96-DC27-E9D7769E92F3}"/>
              </a:ext>
            </a:extLst>
          </p:cNvPr>
          <p:cNvSpPr txBox="1"/>
          <p:nvPr/>
        </p:nvSpPr>
        <p:spPr>
          <a:xfrm flipH="1">
            <a:off x="254653" y="5767647"/>
            <a:ext cx="1277257" cy="923330"/>
          </a:xfrm>
          <a:prstGeom prst="rect">
            <a:avLst/>
          </a:prstGeom>
          <a:noFill/>
        </p:spPr>
        <p:txBody>
          <a:bodyPr wrap="square" rtlCol="0">
            <a:spAutoFit/>
          </a:bodyPr>
          <a:lstStyle/>
          <a:p>
            <a:r>
              <a:rPr lang="en-GB" dirty="0"/>
              <a:t>Stock images (2022)</a:t>
            </a:r>
          </a:p>
        </p:txBody>
      </p:sp>
    </p:spTree>
    <p:extLst>
      <p:ext uri="{BB962C8B-B14F-4D97-AF65-F5344CB8AC3E}">
        <p14:creationId xmlns:p14="http://schemas.microsoft.com/office/powerpoint/2010/main" val="58234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519D2A7-6D00-AED1-AB76-C684EBBE592F}"/>
              </a:ext>
            </a:extLst>
          </p:cNvPr>
          <p:cNvSpPr/>
          <p:nvPr/>
        </p:nvSpPr>
        <p:spPr>
          <a:xfrm>
            <a:off x="1841292" y="289096"/>
            <a:ext cx="6326026" cy="107518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cs typeface="Calibri"/>
              </a:rPr>
              <a:t>HYPOTHESIS</a:t>
            </a:r>
          </a:p>
        </p:txBody>
      </p:sp>
      <p:sp>
        <p:nvSpPr>
          <p:cNvPr id="3" name="TextBox 2">
            <a:extLst>
              <a:ext uri="{FF2B5EF4-FFF2-40B4-BE49-F238E27FC236}">
                <a16:creationId xmlns:a16="http://schemas.microsoft.com/office/drawing/2014/main" id="{FF85BA48-789C-7B13-9240-B0118262C9D2}"/>
              </a:ext>
            </a:extLst>
          </p:cNvPr>
          <p:cNvSpPr txBox="1"/>
          <p:nvPr/>
        </p:nvSpPr>
        <p:spPr>
          <a:xfrm>
            <a:off x="859972" y="1621972"/>
            <a:ext cx="66076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Calibri"/>
              </a:rPr>
              <a:t>Our hypothesis is we believe majority students will need training to collaborate at UWTSD</a:t>
            </a:r>
          </a:p>
        </p:txBody>
      </p:sp>
      <p:sp>
        <p:nvSpPr>
          <p:cNvPr id="4" name="TextBox 3">
            <a:extLst>
              <a:ext uri="{FF2B5EF4-FFF2-40B4-BE49-F238E27FC236}">
                <a16:creationId xmlns:a16="http://schemas.microsoft.com/office/drawing/2014/main" id="{60FBBE7F-DBB1-8884-8C31-467E0612D90E}"/>
              </a:ext>
            </a:extLst>
          </p:cNvPr>
          <p:cNvSpPr txBox="1"/>
          <p:nvPr/>
        </p:nvSpPr>
        <p:spPr>
          <a:xfrm>
            <a:off x="762950" y="2365820"/>
            <a:ext cx="627965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All students will come with different levels of abilities</a:t>
            </a:r>
          </a:p>
          <a:p>
            <a:pPr marL="285750" indent="-285750">
              <a:buFont typeface="Arial"/>
              <a:buChar char="•"/>
            </a:pPr>
            <a:endParaRPr lang="en-GB" dirty="0">
              <a:cs typeface="Calibri"/>
            </a:endParaRPr>
          </a:p>
        </p:txBody>
      </p:sp>
      <p:sp>
        <p:nvSpPr>
          <p:cNvPr id="5" name="TextBox 4">
            <a:extLst>
              <a:ext uri="{FF2B5EF4-FFF2-40B4-BE49-F238E27FC236}">
                <a16:creationId xmlns:a16="http://schemas.microsoft.com/office/drawing/2014/main" id="{6F96A8E5-6822-C700-8EA9-FFB15B116EEA}"/>
              </a:ext>
            </a:extLst>
          </p:cNvPr>
          <p:cNvSpPr txBox="1"/>
          <p:nvPr/>
        </p:nvSpPr>
        <p:spPr>
          <a:xfrm>
            <a:off x="765629" y="3082471"/>
            <a:ext cx="65405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Strengths and gaps will need to be identified with each student</a:t>
            </a:r>
          </a:p>
        </p:txBody>
      </p:sp>
      <p:sp>
        <p:nvSpPr>
          <p:cNvPr id="6" name="TextBox 5">
            <a:extLst>
              <a:ext uri="{FF2B5EF4-FFF2-40B4-BE49-F238E27FC236}">
                <a16:creationId xmlns:a16="http://schemas.microsoft.com/office/drawing/2014/main" id="{F7130D09-4142-E520-D861-C516F829CCFE}"/>
              </a:ext>
            </a:extLst>
          </p:cNvPr>
          <p:cNvSpPr txBox="1"/>
          <p:nvPr/>
        </p:nvSpPr>
        <p:spPr>
          <a:xfrm>
            <a:off x="745218" y="3753304"/>
            <a:ext cx="68453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University apps are new to all students e.g. Moodle, Ms streams etc.</a:t>
            </a:r>
          </a:p>
        </p:txBody>
      </p:sp>
      <p:sp>
        <p:nvSpPr>
          <p:cNvPr id="7" name="TextBox 6">
            <a:extLst>
              <a:ext uri="{FF2B5EF4-FFF2-40B4-BE49-F238E27FC236}">
                <a16:creationId xmlns:a16="http://schemas.microsoft.com/office/drawing/2014/main" id="{3D7CCB8B-0D8A-5880-E72F-B0197C4AF84D}"/>
              </a:ext>
            </a:extLst>
          </p:cNvPr>
          <p:cNvSpPr txBox="1"/>
          <p:nvPr/>
        </p:nvSpPr>
        <p:spPr>
          <a:xfrm>
            <a:off x="764723" y="4465864"/>
            <a:ext cx="58673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not be confident using all collaboration tools.</a:t>
            </a:r>
            <a:endParaRPr lang="en-US" sz="2000" dirty="0">
              <a:latin typeface="Arial"/>
              <a:cs typeface="Calibri" panose="020F0502020204030204"/>
            </a:endParaRPr>
          </a:p>
        </p:txBody>
      </p:sp>
      <p:sp>
        <p:nvSpPr>
          <p:cNvPr id="8" name="TextBox 7">
            <a:extLst>
              <a:ext uri="{FF2B5EF4-FFF2-40B4-BE49-F238E27FC236}">
                <a16:creationId xmlns:a16="http://schemas.microsoft.com/office/drawing/2014/main" id="{377F6273-17D9-61F7-43CE-74BB14BB7B34}"/>
              </a:ext>
            </a:extLst>
          </p:cNvPr>
          <p:cNvSpPr txBox="1"/>
          <p:nvPr/>
        </p:nvSpPr>
        <p:spPr>
          <a:xfrm>
            <a:off x="766084" y="5250996"/>
            <a:ext cx="656408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cs typeface="Calibri"/>
              </a:rPr>
              <a:t>Students will be determined to want this training in order to collaborate with university and excel in their courses.</a:t>
            </a:r>
          </a:p>
        </p:txBody>
      </p:sp>
    </p:spTree>
    <p:extLst>
      <p:ext uri="{BB962C8B-B14F-4D97-AF65-F5344CB8AC3E}">
        <p14:creationId xmlns:p14="http://schemas.microsoft.com/office/powerpoint/2010/main" val="23267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9279979-721E-D8AA-9FA2-27C92350AD72}"/>
              </a:ext>
            </a:extLst>
          </p:cNvPr>
          <p:cNvSpPr/>
          <p:nvPr/>
        </p:nvSpPr>
        <p:spPr>
          <a:xfrm>
            <a:off x="2274498" y="340743"/>
            <a:ext cx="6570451" cy="977660"/>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a:cs typeface="Calibri"/>
              </a:rPr>
              <a:t>Reference list</a:t>
            </a:r>
            <a:endParaRPr lang="en-GB" sz="2800" b="1" dirty="0">
              <a:solidFill>
                <a:schemeClr val="tx1"/>
              </a:solidFill>
              <a:latin typeface="Arial"/>
              <a:cs typeface="Calibri"/>
            </a:endParaRPr>
          </a:p>
        </p:txBody>
      </p:sp>
      <p:sp>
        <p:nvSpPr>
          <p:cNvPr id="3" name="TextBox 2">
            <a:extLst>
              <a:ext uri="{FF2B5EF4-FFF2-40B4-BE49-F238E27FC236}">
                <a16:creationId xmlns:a16="http://schemas.microsoft.com/office/drawing/2014/main" id="{B7C2DDE9-2966-8371-7728-20151ED68C14}"/>
              </a:ext>
            </a:extLst>
          </p:cNvPr>
          <p:cNvSpPr txBox="1"/>
          <p:nvPr/>
        </p:nvSpPr>
        <p:spPr>
          <a:xfrm>
            <a:off x="493555" y="1823666"/>
            <a:ext cx="10737010"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Calibri"/>
              </a:rPr>
              <a:t>Jang,Yeona</a:t>
            </a:r>
            <a:r>
              <a:rPr lang="en-GB" sz="2400" dirty="0">
                <a:latin typeface="Arial"/>
                <a:cs typeface="Calibri"/>
              </a:rPr>
              <a:t>.(2015)' A qualitative study on the impact of use of social media and collaboration technologies on learning experience and performance in higher education</a:t>
            </a:r>
            <a:r>
              <a:rPr lang="en-GB" sz="2800" dirty="0">
                <a:latin typeface="Arial"/>
                <a:cs typeface="Calibri"/>
              </a:rPr>
              <a:t>' </a:t>
            </a:r>
            <a:r>
              <a:rPr lang="en-GB" sz="2400" i="1" dirty="0">
                <a:latin typeface="Arial"/>
                <a:cs typeface="Calibri"/>
              </a:rPr>
              <a:t>Convenience matters</a:t>
            </a:r>
            <a:r>
              <a:rPr lang="en-GB" sz="2800" dirty="0">
                <a:cs typeface="Calibri"/>
              </a:rPr>
              <a:t>.73-98.</a:t>
            </a:r>
          </a:p>
        </p:txBody>
      </p:sp>
      <p:sp>
        <p:nvSpPr>
          <p:cNvPr id="4" name="TextBox 3">
            <a:extLst>
              <a:ext uri="{FF2B5EF4-FFF2-40B4-BE49-F238E27FC236}">
                <a16:creationId xmlns:a16="http://schemas.microsoft.com/office/drawing/2014/main" id="{173C9E06-920F-FD13-7035-6E389ED5B84A}"/>
              </a:ext>
            </a:extLst>
          </p:cNvPr>
          <p:cNvSpPr txBox="1"/>
          <p:nvPr/>
        </p:nvSpPr>
        <p:spPr>
          <a:xfrm>
            <a:off x="487838" y="3304858"/>
            <a:ext cx="1110516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err="1">
                <a:cs typeface="Calibri"/>
              </a:rPr>
              <a:t>Long,L.K</a:t>
            </a:r>
            <a:r>
              <a:rPr lang="en-GB" sz="2800" dirty="0">
                <a:cs typeface="Calibri"/>
              </a:rPr>
              <a:t> and </a:t>
            </a:r>
            <a:r>
              <a:rPr lang="en-GB" sz="2800" dirty="0" err="1">
                <a:cs typeface="Calibri"/>
              </a:rPr>
              <a:t>Medlich,P.A</a:t>
            </a:r>
            <a:r>
              <a:rPr lang="en-GB" sz="2800" dirty="0">
                <a:cs typeface="Calibri"/>
              </a:rPr>
              <a:t>. (2013) 'Preparing students to collaborate in the virtual work world' </a:t>
            </a:r>
            <a:r>
              <a:rPr lang="en-GB" sz="2800" i="1" dirty="0">
                <a:cs typeface="Calibri"/>
              </a:rPr>
              <a:t>Higher education ,skills and work-based learning,</a:t>
            </a:r>
            <a:r>
              <a:rPr lang="en-GB" sz="2800" dirty="0">
                <a:cs typeface="Calibri"/>
              </a:rPr>
              <a:t>Vol.3</a:t>
            </a:r>
            <a:r>
              <a:rPr lang="en-GB" sz="2800" i="1" dirty="0">
                <a:cs typeface="Calibri"/>
              </a:rPr>
              <a:t> </a:t>
            </a:r>
            <a:r>
              <a:rPr lang="en-GB" sz="2800" dirty="0">
                <a:cs typeface="Calibri"/>
              </a:rPr>
              <a:t>No.1,pp.6-16.</a:t>
            </a:r>
          </a:p>
        </p:txBody>
      </p:sp>
      <p:sp>
        <p:nvSpPr>
          <p:cNvPr id="5" name="TextBox 4">
            <a:extLst>
              <a:ext uri="{FF2B5EF4-FFF2-40B4-BE49-F238E27FC236}">
                <a16:creationId xmlns:a16="http://schemas.microsoft.com/office/drawing/2014/main" id="{C1A384D2-98C4-97B1-B74E-8A66F560C091}"/>
              </a:ext>
            </a:extLst>
          </p:cNvPr>
          <p:cNvSpPr txBox="1"/>
          <p:nvPr/>
        </p:nvSpPr>
        <p:spPr>
          <a:xfrm>
            <a:off x="488117" y="4760315"/>
            <a:ext cx="1098778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Arial"/>
              </a:rPr>
              <a:t>Youseff,A.B</a:t>
            </a:r>
            <a:r>
              <a:rPr lang="en-GB" sz="2400" dirty="0">
                <a:latin typeface="Arial"/>
                <a:cs typeface="Arial"/>
              </a:rPr>
              <a:t>, </a:t>
            </a:r>
            <a:r>
              <a:rPr lang="en-GB" sz="2400" dirty="0" err="1">
                <a:latin typeface="Arial"/>
                <a:cs typeface="Arial"/>
              </a:rPr>
              <a:t>Dahmani,M,R</a:t>
            </a:r>
            <a:r>
              <a:rPr lang="en-GB" sz="2400" dirty="0">
                <a:latin typeface="Arial"/>
                <a:cs typeface="Arial"/>
              </a:rPr>
              <a:t>. (2022).ICT Use, Digital Skills and Students Academic Performance: Exploring the digital divide.</a:t>
            </a:r>
            <a:r>
              <a:rPr lang="en-GB" sz="2400" i="1" dirty="0">
                <a:latin typeface="Arial"/>
                <a:cs typeface="Arial"/>
              </a:rPr>
              <a:t> Information, </a:t>
            </a:r>
            <a:r>
              <a:rPr lang="en-GB" sz="2400" dirty="0">
                <a:latin typeface="Arial"/>
                <a:cs typeface="Arial"/>
              </a:rPr>
              <a:t>Vol.13 pp.129.</a:t>
            </a:r>
          </a:p>
        </p:txBody>
      </p:sp>
    </p:spTree>
    <p:extLst>
      <p:ext uri="{BB962C8B-B14F-4D97-AF65-F5344CB8AC3E}">
        <p14:creationId xmlns:p14="http://schemas.microsoft.com/office/powerpoint/2010/main" val="2472768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144A488-381D-47B4-8201-266BEE913EC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3AEB775-952B-4C23-B5E3-DC1DFBB6387D}">
  <ds:schemaRefs>
    <ds:schemaRef ds:uri="http://schemas.microsoft.com/sharepoint/v3/contenttype/forms"/>
  </ds:schemaRefs>
</ds:datastoreItem>
</file>

<file path=customXml/itemProps3.xml><?xml version="1.0" encoding="utf-8"?>
<ds:datastoreItem xmlns:ds="http://schemas.openxmlformats.org/officeDocument/2006/customXml" ds:itemID="{B7B3611F-7721-45D5-97EE-65530A778C9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112</TotalTime>
  <Words>672</Words>
  <Application>Microsoft Office PowerPoint</Application>
  <PresentationFormat>Widescreen</PresentationFormat>
  <Paragraphs>81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PowerPoint Presentation</vt:lpstr>
      <vt:lpstr>Introduction</vt:lpstr>
      <vt:lpstr>Our aim is to evaluate: Is there a need to provide training on how to collaborate at UWTSD?</vt:lpstr>
      <vt:lpstr>PowerPoint Presentation</vt:lpstr>
      <vt:lpstr>PowerPoint Presentation</vt:lpstr>
      <vt:lpstr>Preparing students to collaborate in the virtual work world “ The increasing reliance on technology in organisations to enhance organisational communications creates a demand for graduates with skills to effectively use technology to accomplish their work tasks and projects” (Long and Meglich,2013)</vt:lpstr>
      <vt:lpstr>PowerPoint Presentation</vt:lpstr>
      <vt:lpstr>Ethical considerations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Nazma</cp:lastModifiedBy>
  <cp:revision>1</cp:revision>
  <dcterms:created xsi:type="dcterms:W3CDTF">2022-06-16T12:03:59Z</dcterms:created>
  <dcterms:modified xsi:type="dcterms:W3CDTF">2022-06-30T12:00:05Z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