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ink/ink1.xml" ContentType="application/inkml+xml"/>
  <Override PartName="/ppt/ink/ink2.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71" r:id="rId1"/>
  </p:sldMasterIdLst>
  <p:sldIdLst>
    <p:sldId id="258" r:id="rId2"/>
    <p:sldId id="256" r:id="rId3"/>
    <p:sldId id="261" r:id="rId4"/>
    <p:sldId id="257" r:id="rId5"/>
    <p:sldId id="265" r:id="rId6"/>
    <p:sldId id="266" r:id="rId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4543BC8-4AF1-8207-46C1-163CC2F613D2}" v="161" dt="2026-08-14T14:25:35.576"/>
    <p1510:client id="{7784DA25-E27C-F1EF-DC98-20818B54E686}" v="744" dt="2026-08-15T22:16:46.715"/>
    <p1510:client id="{AD9C24CF-188E-8948-63E7-C29CB9462FAA}" v="1" dt="2026-08-14T14:51:27.843"/>
    <p1510:client id="{D83F3AFF-EAEB-3DA9-276D-C811B294FACB}" v="509" dt="2026-08-14T13:52:44.436"/>
    <p1510:client id="{E478A423-875F-1F85-4708-F570B2240283}" v="4" dt="2026-08-15T22:23:29.1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mo Ndoye (2544138)" userId="S::2544138@student.uwtsd.ac.uk::6c1634dc-40e4-49af-84d2-501a8e51b694" providerId="AD" clId="Web-{D83F3AFF-EAEB-3DA9-276D-C811B294FACB}"/>
    <pc:docChg chg="modSld sldOrd">
      <pc:chgData name="Kamo Ndoye (2544138)" userId="S::2544138@student.uwtsd.ac.uk::6c1634dc-40e4-49af-84d2-501a8e51b694" providerId="AD" clId="Web-{D83F3AFF-EAEB-3DA9-276D-C811B294FACB}" dt="2026-08-14T13:52:23.044" v="275" actId="20577"/>
      <pc:docMkLst>
        <pc:docMk/>
      </pc:docMkLst>
      <pc:sldChg chg="ord">
        <pc:chgData name="Kamo Ndoye (2544138)" userId="S::2544138@student.uwtsd.ac.uk::6c1634dc-40e4-49af-84d2-501a8e51b694" providerId="AD" clId="Web-{D83F3AFF-EAEB-3DA9-276D-C811B294FACB}" dt="2026-08-14T13:24:31.116" v="0"/>
        <pc:sldMkLst>
          <pc:docMk/>
          <pc:sldMk cId="2374940049" sldId="257"/>
        </pc:sldMkLst>
      </pc:sldChg>
      <pc:sldChg chg="addSp modSp">
        <pc:chgData name="Kamo Ndoye (2544138)" userId="S::2544138@student.uwtsd.ac.uk::6c1634dc-40e4-49af-84d2-501a8e51b694" providerId="AD" clId="Web-{D83F3AFF-EAEB-3DA9-276D-C811B294FACB}" dt="2026-08-14T13:52:23.044" v="275" actId="20577"/>
        <pc:sldMkLst>
          <pc:docMk/>
          <pc:sldMk cId="740032512" sldId="261"/>
        </pc:sldMkLst>
        <pc:spChg chg="add mod">
          <ac:chgData name="Kamo Ndoye (2544138)" userId="S::2544138@student.uwtsd.ac.uk::6c1634dc-40e4-49af-84d2-501a8e51b694" providerId="AD" clId="Web-{D83F3AFF-EAEB-3DA9-276D-C811B294FACB}" dt="2026-08-14T13:52:23.044" v="275" actId="20577"/>
          <ac:spMkLst>
            <pc:docMk/>
            <pc:sldMk cId="740032512" sldId="261"/>
            <ac:spMk id="3" creationId="{0C11FE52-7338-9C0B-D941-103E95E423FE}"/>
          </ac:spMkLst>
        </pc:spChg>
      </pc:sldChg>
    </pc:docChg>
  </pc:docChgLst>
  <pc:docChgLst>
    <pc:chgData name="Kamo Ndoye (2544138)" userId="S::2544138@student.uwtsd.ac.uk::6c1634dc-40e4-49af-84d2-501a8e51b694" providerId="AD" clId="Web-{F23A76D3-C2F3-2786-C284-5BF66A965706}"/>
    <pc:docChg chg="mod addSld delSld modSld sldOrd addMainMaster delMainMaster">
      <pc:chgData name="Kamo Ndoye (2544138)" userId="S::2544138@student.uwtsd.ac.uk::6c1634dc-40e4-49af-84d2-501a8e51b694" providerId="AD" clId="Web-{F23A76D3-C2F3-2786-C284-5BF66A965706}" dt="2026-08-11T10:19:13.297" v="98"/>
      <pc:docMkLst>
        <pc:docMk/>
      </pc:docMkLst>
      <pc:sldChg chg="delSp modSp mod ord modClrScheme delDesignElem chgLayout">
        <pc:chgData name="Kamo Ndoye (2544138)" userId="S::2544138@student.uwtsd.ac.uk::6c1634dc-40e4-49af-84d2-501a8e51b694" providerId="AD" clId="Web-{F23A76D3-C2F3-2786-C284-5BF66A965706}" dt="2026-08-11T10:14:39.225" v="95"/>
        <pc:sldMkLst>
          <pc:docMk/>
          <pc:sldMk cId="109857222" sldId="256"/>
        </pc:sldMkLst>
        <pc:spChg chg="mod ord">
          <ac:chgData name="Kamo Ndoye (2544138)" userId="S::2544138@student.uwtsd.ac.uk::6c1634dc-40e4-49af-84d2-501a8e51b694" providerId="AD" clId="Web-{F23A76D3-C2F3-2786-C284-5BF66A965706}" dt="2026-08-11T10:14:39.225" v="95"/>
          <ac:spMkLst>
            <pc:docMk/>
            <pc:sldMk cId="109857222" sldId="256"/>
            <ac:spMk id="2" creationId="{00000000-0000-0000-0000-000000000000}"/>
          </ac:spMkLst>
        </pc:spChg>
        <pc:picChg chg="mod modCrop">
          <ac:chgData name="Kamo Ndoye (2544138)" userId="S::2544138@student.uwtsd.ac.uk::6c1634dc-40e4-49af-84d2-501a8e51b694" providerId="AD" clId="Web-{F23A76D3-C2F3-2786-C284-5BF66A965706}" dt="2026-08-11T09:51:14.534" v="7"/>
          <ac:picMkLst>
            <pc:docMk/>
            <pc:sldMk cId="109857222" sldId="256"/>
            <ac:picMk id="4" creationId="{4CC50F95-D57D-CA1D-CF8F-084E1961448F}"/>
          </ac:picMkLst>
        </pc:picChg>
      </pc:sldChg>
      <pc:sldChg chg="mod ord modClrScheme chgLayout">
        <pc:chgData name="Kamo Ndoye (2544138)" userId="S::2544138@student.uwtsd.ac.uk::6c1634dc-40e4-49af-84d2-501a8e51b694" providerId="AD" clId="Web-{F23A76D3-C2F3-2786-C284-5BF66A965706}" dt="2026-08-11T10:14:39.225" v="95"/>
        <pc:sldMkLst>
          <pc:docMk/>
          <pc:sldMk cId="2374940049" sldId="257"/>
        </pc:sldMkLst>
      </pc:sldChg>
      <pc:sldChg chg="addSp delSp modSp mod modClrScheme chgLayout">
        <pc:chgData name="Kamo Ndoye (2544138)" userId="S::2544138@student.uwtsd.ac.uk::6c1634dc-40e4-49af-84d2-501a8e51b694" providerId="AD" clId="Web-{F23A76D3-C2F3-2786-C284-5BF66A965706}" dt="2026-08-11T10:14:39.225" v="95"/>
        <pc:sldMkLst>
          <pc:docMk/>
          <pc:sldMk cId="3194388651" sldId="258"/>
        </pc:sldMkLst>
        <pc:spChg chg="add mod">
          <ac:chgData name="Kamo Ndoye (2544138)" userId="S::2544138@student.uwtsd.ac.uk::6c1634dc-40e4-49af-84d2-501a8e51b694" providerId="AD" clId="Web-{F23A76D3-C2F3-2786-C284-5BF66A965706}" dt="2026-08-11T10:12:36.611" v="92" actId="14100"/>
          <ac:spMkLst>
            <pc:docMk/>
            <pc:sldMk cId="3194388651" sldId="258"/>
            <ac:spMk id="3" creationId="{9D089A3A-22A9-1E3C-8534-1935374A2437}"/>
          </ac:spMkLst>
        </pc:spChg>
        <pc:inkChg chg="add">
          <ac:chgData name="Kamo Ndoye (2544138)" userId="S::2544138@student.uwtsd.ac.uk::6c1634dc-40e4-49af-84d2-501a8e51b694" providerId="AD" clId="Web-{F23A76D3-C2F3-2786-C284-5BF66A965706}" dt="2026-08-11T10:08:37.603" v="80"/>
          <ac:inkMkLst>
            <pc:docMk/>
            <pc:sldMk cId="3194388651" sldId="258"/>
            <ac:inkMk id="11" creationId="{F11EBF58-731F-11C0-85B1-47371C65C283}"/>
          </ac:inkMkLst>
        </pc:inkChg>
        <pc:inkChg chg="add">
          <ac:chgData name="Kamo Ndoye (2544138)" userId="S::2544138@student.uwtsd.ac.uk::6c1634dc-40e4-49af-84d2-501a8e51b694" providerId="AD" clId="Web-{F23A76D3-C2F3-2786-C284-5BF66A965706}" dt="2026-08-11T10:09:03.619" v="81"/>
          <ac:inkMkLst>
            <pc:docMk/>
            <pc:sldMk cId="3194388651" sldId="258"/>
            <ac:inkMk id="12" creationId="{A1FFB151-F8EE-759D-28B3-D4136AE4E9D3}"/>
          </ac:inkMkLst>
        </pc:inkChg>
      </pc:sldChg>
      <pc:sldChg chg="add mod modClrScheme chgLayout">
        <pc:chgData name="Kamo Ndoye (2544138)" userId="S::2544138@student.uwtsd.ac.uk::6c1634dc-40e4-49af-84d2-501a8e51b694" providerId="AD" clId="Web-{F23A76D3-C2F3-2786-C284-5BF66A965706}" dt="2026-08-11T10:14:39.225" v="95"/>
        <pc:sldMkLst>
          <pc:docMk/>
          <pc:sldMk cId="740032512" sldId="261"/>
        </pc:sldMkLst>
      </pc:sldChg>
    </pc:docChg>
  </pc:docChgLst>
  <pc:docChgLst>
    <pc:chgData name="Kamo Ndoye (2544138)" userId="S::2544138@student.uwtsd.ac.uk::6c1634dc-40e4-49af-84d2-501a8e51b694" providerId="AD" clId="Web-{44543BC8-4AF1-8207-46C1-163CC2F613D2}"/>
    <pc:docChg chg="modSld">
      <pc:chgData name="Kamo Ndoye (2544138)" userId="S::2544138@student.uwtsd.ac.uk::6c1634dc-40e4-49af-84d2-501a8e51b694" providerId="AD" clId="Web-{44543BC8-4AF1-8207-46C1-163CC2F613D2}" dt="2026-08-14T14:25:35.576" v="81" actId="20577"/>
      <pc:docMkLst>
        <pc:docMk/>
      </pc:docMkLst>
      <pc:sldChg chg="modSp">
        <pc:chgData name="Kamo Ndoye (2544138)" userId="S::2544138@student.uwtsd.ac.uk::6c1634dc-40e4-49af-84d2-501a8e51b694" providerId="AD" clId="Web-{44543BC8-4AF1-8207-46C1-163CC2F613D2}" dt="2026-08-14T14:25:35.576" v="81" actId="20577"/>
        <pc:sldMkLst>
          <pc:docMk/>
          <pc:sldMk cId="740032512" sldId="261"/>
        </pc:sldMkLst>
        <pc:spChg chg="mod">
          <ac:chgData name="Kamo Ndoye (2544138)" userId="S::2544138@student.uwtsd.ac.uk::6c1634dc-40e4-49af-84d2-501a8e51b694" providerId="AD" clId="Web-{44543BC8-4AF1-8207-46C1-163CC2F613D2}" dt="2026-08-14T14:25:35.576" v="81" actId="20577"/>
          <ac:spMkLst>
            <pc:docMk/>
            <pc:sldMk cId="740032512" sldId="261"/>
            <ac:spMk id="3" creationId="{0C11FE52-7338-9C0B-D941-103E95E423FE}"/>
          </ac:spMkLst>
        </pc:spChg>
      </pc:sldChg>
    </pc:docChg>
  </pc:docChgLst>
  <pc:docChgLst>
    <pc:chgData name="Kamo Ndoye (2544138)" userId="S::2544138@student.uwtsd.ac.uk::6c1634dc-40e4-49af-84d2-501a8e51b694" providerId="AD" clId="Web-{45E1AE2C-B6B6-8ED7-DC4D-94A8462B9B4E}"/>
    <pc:docChg chg="delSld modSld">
      <pc:chgData name="Kamo Ndoye (2544138)" userId="S::2544138@student.uwtsd.ac.uk::6c1634dc-40e4-49af-84d2-501a8e51b694" providerId="AD" clId="Web-{45E1AE2C-B6B6-8ED7-DC4D-94A8462B9B4E}" dt="2026-08-11T10:33:19.287" v="13"/>
      <pc:docMkLst>
        <pc:docMk/>
      </pc:docMkLst>
      <pc:sldChg chg="modSp">
        <pc:chgData name="Kamo Ndoye (2544138)" userId="S::2544138@student.uwtsd.ac.uk::6c1634dc-40e4-49af-84d2-501a8e51b694" providerId="AD" clId="Web-{45E1AE2C-B6B6-8ED7-DC4D-94A8462B9B4E}" dt="2026-08-11T10:32:15.816" v="12" actId="20577"/>
        <pc:sldMkLst>
          <pc:docMk/>
          <pc:sldMk cId="3194388651" sldId="258"/>
        </pc:sldMkLst>
        <pc:spChg chg="mod">
          <ac:chgData name="Kamo Ndoye (2544138)" userId="S::2544138@student.uwtsd.ac.uk::6c1634dc-40e4-49af-84d2-501a8e51b694" providerId="AD" clId="Web-{45E1AE2C-B6B6-8ED7-DC4D-94A8462B9B4E}" dt="2026-08-11T10:32:15.816" v="12" actId="20577"/>
          <ac:spMkLst>
            <pc:docMk/>
            <pc:sldMk cId="3194388651" sldId="258"/>
            <ac:spMk id="3" creationId="{9D089A3A-22A9-1E3C-8534-1935374A2437}"/>
          </ac:spMkLst>
        </pc:spChg>
      </pc:sldChg>
    </pc:docChg>
  </pc:docChgLst>
  <pc:docChgLst>
    <pc:chgData name="Kamo Ndoye (2544138)" userId="S::2544138@student.uwtsd.ac.uk::6c1634dc-40e4-49af-84d2-501a8e51b694" providerId="AD" clId="Web-{9DDEAEB9-3B91-B19E-027A-2E0CCB5586DA}"/>
    <pc:docChg chg="modSld">
      <pc:chgData name="Kamo Ndoye (2544138)" userId="S::2544138@student.uwtsd.ac.uk::6c1634dc-40e4-49af-84d2-501a8e51b694" providerId="AD" clId="Web-{9DDEAEB9-3B91-B19E-027A-2E0CCB5586DA}" dt="2026-08-11T09:12:01.762" v="0"/>
      <pc:docMkLst>
        <pc:docMk/>
      </pc:docMkLst>
      <pc:sldChg chg="addSp">
        <pc:chgData name="Kamo Ndoye (2544138)" userId="S::2544138@student.uwtsd.ac.uk::6c1634dc-40e4-49af-84d2-501a8e51b694" providerId="AD" clId="Web-{9DDEAEB9-3B91-B19E-027A-2E0CCB5586DA}" dt="2026-08-11T09:12:01.762" v="0"/>
        <pc:sldMkLst>
          <pc:docMk/>
          <pc:sldMk cId="3194388651" sldId="258"/>
        </pc:sldMkLst>
        <pc:spChg chg="add">
          <ac:chgData name="Kamo Ndoye (2544138)" userId="S::2544138@student.uwtsd.ac.uk::6c1634dc-40e4-49af-84d2-501a8e51b694" providerId="AD" clId="Web-{9DDEAEB9-3B91-B19E-027A-2E0CCB5586DA}" dt="2026-08-11T09:12:01.762" v="0"/>
          <ac:spMkLst>
            <pc:docMk/>
            <pc:sldMk cId="3194388651" sldId="258"/>
            <ac:spMk id="2" creationId="{9BC93F01-45DB-E123-EAFF-3225472880AA}"/>
          </ac:spMkLst>
        </pc:spChg>
      </pc:sldChg>
    </pc:docChg>
  </pc:docChgLst>
  <pc:docChgLst>
    <pc:chgData clId="Web-{1D7984D4-5ABB-DAF2-F7F2-09FB28633ECC}"/>
    <pc:docChg chg="addSld">
      <pc:chgData name="" userId="" providerId="" clId="Web-{1D7984D4-5ABB-DAF2-F7F2-09FB28633ECC}" dt="2026-08-11T10:39:42.451" v="0"/>
      <pc:docMkLst>
        <pc:docMk/>
      </pc:docMkLst>
    </pc:docChg>
  </pc:docChgLst>
  <pc:docChgLst>
    <pc:chgData name="Kamo Ndoye (2544138)" userId="S::2544138@student.uwtsd.ac.uk::6c1634dc-40e4-49af-84d2-501a8e51b694" providerId="AD" clId="Web-{E478A423-875F-1F85-4708-F570B2240283}"/>
    <pc:docChg chg="mod modSld addMainMaster delMainMaster">
      <pc:chgData name="Kamo Ndoye (2544138)" userId="S::2544138@student.uwtsd.ac.uk::6c1634dc-40e4-49af-84d2-501a8e51b694" providerId="AD" clId="Web-{E478A423-875F-1F85-4708-F570B2240283}" dt="2026-08-15T22:23:29.127" v="2"/>
      <pc:docMkLst>
        <pc:docMk/>
      </pc:docMkLst>
      <pc:sldChg chg="modSp mod modClrScheme chgLayout">
        <pc:chgData name="Kamo Ndoye (2544138)" userId="S::2544138@student.uwtsd.ac.uk::6c1634dc-40e4-49af-84d2-501a8e51b694" providerId="AD" clId="Web-{E478A423-875F-1F85-4708-F570B2240283}" dt="2026-08-15T22:23:29.127" v="2"/>
        <pc:sldMkLst>
          <pc:docMk/>
          <pc:sldMk cId="109857222" sldId="256"/>
        </pc:sldMkLst>
        <pc:spChg chg="mod ord">
          <ac:chgData name="Kamo Ndoye (2544138)" userId="S::2544138@student.uwtsd.ac.uk::6c1634dc-40e4-49af-84d2-501a8e51b694" providerId="AD" clId="Web-{E478A423-875F-1F85-4708-F570B2240283}" dt="2026-08-15T22:23:29.127" v="2"/>
          <ac:spMkLst>
            <pc:docMk/>
            <pc:sldMk cId="109857222" sldId="256"/>
            <ac:spMk id="2" creationId="{00000000-0000-0000-0000-000000000000}"/>
          </ac:spMkLst>
        </pc:spChg>
      </pc:sldChg>
      <pc:sldChg chg="mod modClrScheme chgLayout">
        <pc:chgData name="Kamo Ndoye (2544138)" userId="S::2544138@student.uwtsd.ac.uk::6c1634dc-40e4-49af-84d2-501a8e51b694" providerId="AD" clId="Web-{E478A423-875F-1F85-4708-F570B2240283}" dt="2026-08-15T22:23:29.127" v="2"/>
        <pc:sldMkLst>
          <pc:docMk/>
          <pc:sldMk cId="2374940049" sldId="257"/>
        </pc:sldMkLst>
      </pc:sldChg>
      <pc:sldChg chg="mod modClrScheme chgLayout">
        <pc:chgData name="Kamo Ndoye (2544138)" userId="S::2544138@student.uwtsd.ac.uk::6c1634dc-40e4-49af-84d2-501a8e51b694" providerId="AD" clId="Web-{E478A423-875F-1F85-4708-F570B2240283}" dt="2026-08-15T22:23:29.127" v="2"/>
        <pc:sldMkLst>
          <pc:docMk/>
          <pc:sldMk cId="3194388651" sldId="258"/>
        </pc:sldMkLst>
      </pc:sldChg>
      <pc:sldChg chg="mod modClrScheme chgLayout">
        <pc:chgData name="Kamo Ndoye (2544138)" userId="S::2544138@student.uwtsd.ac.uk::6c1634dc-40e4-49af-84d2-501a8e51b694" providerId="AD" clId="Web-{E478A423-875F-1F85-4708-F570B2240283}" dt="2026-08-15T22:23:29.127" v="2"/>
        <pc:sldMkLst>
          <pc:docMk/>
          <pc:sldMk cId="740032512" sldId="261"/>
        </pc:sldMkLst>
      </pc:sldChg>
      <pc:sldChg chg="modSp mod modClrScheme chgLayout">
        <pc:chgData name="Kamo Ndoye (2544138)" userId="S::2544138@student.uwtsd.ac.uk::6c1634dc-40e4-49af-84d2-501a8e51b694" providerId="AD" clId="Web-{E478A423-875F-1F85-4708-F570B2240283}" dt="2026-08-15T22:23:29.127" v="2"/>
        <pc:sldMkLst>
          <pc:docMk/>
          <pc:sldMk cId="533902544" sldId="265"/>
        </pc:sldMkLst>
        <pc:spChg chg="mod ord">
          <ac:chgData name="Kamo Ndoye (2544138)" userId="S::2544138@student.uwtsd.ac.uk::6c1634dc-40e4-49af-84d2-501a8e51b694" providerId="AD" clId="Web-{E478A423-875F-1F85-4708-F570B2240283}" dt="2026-08-15T22:23:29.127" v="2"/>
          <ac:spMkLst>
            <pc:docMk/>
            <pc:sldMk cId="533902544" sldId="265"/>
            <ac:spMk id="2" creationId="{CC41B22A-7342-900B-3DD0-100A73D9FB8F}"/>
          </ac:spMkLst>
        </pc:spChg>
        <pc:spChg chg="mod">
          <ac:chgData name="Kamo Ndoye (2544138)" userId="S::2544138@student.uwtsd.ac.uk::6c1634dc-40e4-49af-84d2-501a8e51b694" providerId="AD" clId="Web-{E478A423-875F-1F85-4708-F570B2240283}" dt="2026-08-15T22:22:41.110" v="1" actId="20577"/>
          <ac:spMkLst>
            <pc:docMk/>
            <pc:sldMk cId="533902544" sldId="265"/>
            <ac:spMk id="6" creationId="{A6E5A406-D2A6-BB5E-B50E-FF3D4F729FF9}"/>
          </ac:spMkLst>
        </pc:spChg>
        <pc:picChg chg="mod ord">
          <ac:chgData name="Kamo Ndoye (2544138)" userId="S::2544138@student.uwtsd.ac.uk::6c1634dc-40e4-49af-84d2-501a8e51b694" providerId="AD" clId="Web-{E478A423-875F-1F85-4708-F570B2240283}" dt="2026-08-15T22:23:29.127" v="2"/>
          <ac:picMkLst>
            <pc:docMk/>
            <pc:sldMk cId="533902544" sldId="265"/>
            <ac:picMk id="5" creationId="{2E02B928-1DA9-2158-D13A-2072956B6B21}"/>
          </ac:picMkLst>
        </pc:picChg>
      </pc:sldChg>
      <pc:sldChg chg="modSp mod modClrScheme chgLayout">
        <pc:chgData name="Kamo Ndoye (2544138)" userId="S::2544138@student.uwtsd.ac.uk::6c1634dc-40e4-49af-84d2-501a8e51b694" providerId="AD" clId="Web-{E478A423-875F-1F85-4708-F570B2240283}" dt="2026-08-15T22:23:29.127" v="2"/>
        <pc:sldMkLst>
          <pc:docMk/>
          <pc:sldMk cId="3135357871" sldId="266"/>
        </pc:sldMkLst>
        <pc:spChg chg="mod ord">
          <ac:chgData name="Kamo Ndoye (2544138)" userId="S::2544138@student.uwtsd.ac.uk::6c1634dc-40e4-49af-84d2-501a8e51b694" providerId="AD" clId="Web-{E478A423-875F-1F85-4708-F570B2240283}" dt="2026-08-15T22:23:29.127" v="2"/>
          <ac:spMkLst>
            <pc:docMk/>
            <pc:sldMk cId="3135357871" sldId="266"/>
            <ac:spMk id="2" creationId="{48DC4461-9D26-52AC-4209-CC3FF3E0D22D}"/>
          </ac:spMkLst>
        </pc:spChg>
        <pc:picChg chg="mod ord">
          <ac:chgData name="Kamo Ndoye (2544138)" userId="S::2544138@student.uwtsd.ac.uk::6c1634dc-40e4-49af-84d2-501a8e51b694" providerId="AD" clId="Web-{E478A423-875F-1F85-4708-F570B2240283}" dt="2026-08-15T22:23:29.127" v="2"/>
          <ac:picMkLst>
            <pc:docMk/>
            <pc:sldMk cId="3135357871" sldId="266"/>
            <ac:picMk id="5" creationId="{CB66844C-D083-C267-7083-FE1CF339A210}"/>
          </ac:picMkLst>
        </pc:picChg>
      </pc:sldChg>
      <pc:sldMasterChg chg="del delSldLayout">
        <pc:chgData name="Kamo Ndoye (2544138)" userId="S::2544138@student.uwtsd.ac.uk::6c1634dc-40e4-49af-84d2-501a8e51b694" providerId="AD" clId="Web-{E478A423-875F-1F85-4708-F570B2240283}" dt="2026-08-15T22:23:29.127" v="2"/>
        <pc:sldMasterMkLst>
          <pc:docMk/>
          <pc:sldMasterMk cId="1999081678" sldId="2147483953"/>
        </pc:sldMasterMkLst>
        <pc:sldLayoutChg chg="del">
          <pc:chgData name="Kamo Ndoye (2544138)" userId="S::2544138@student.uwtsd.ac.uk::6c1634dc-40e4-49af-84d2-501a8e51b694" providerId="AD" clId="Web-{E478A423-875F-1F85-4708-F570B2240283}" dt="2026-08-15T22:23:29.127" v="2"/>
          <pc:sldLayoutMkLst>
            <pc:docMk/>
            <pc:sldMasterMk cId="1999081678" sldId="2147483953"/>
            <pc:sldLayoutMk cId="1438636414" sldId="2147483954"/>
          </pc:sldLayoutMkLst>
        </pc:sldLayoutChg>
        <pc:sldLayoutChg chg="del">
          <pc:chgData name="Kamo Ndoye (2544138)" userId="S::2544138@student.uwtsd.ac.uk::6c1634dc-40e4-49af-84d2-501a8e51b694" providerId="AD" clId="Web-{E478A423-875F-1F85-4708-F570B2240283}" dt="2026-08-15T22:23:29.127" v="2"/>
          <pc:sldLayoutMkLst>
            <pc:docMk/>
            <pc:sldMasterMk cId="1999081678" sldId="2147483953"/>
            <pc:sldLayoutMk cId="2834218979" sldId="2147483955"/>
          </pc:sldLayoutMkLst>
        </pc:sldLayoutChg>
        <pc:sldLayoutChg chg="del">
          <pc:chgData name="Kamo Ndoye (2544138)" userId="S::2544138@student.uwtsd.ac.uk::6c1634dc-40e4-49af-84d2-501a8e51b694" providerId="AD" clId="Web-{E478A423-875F-1F85-4708-F570B2240283}" dt="2026-08-15T22:23:29.127" v="2"/>
          <pc:sldLayoutMkLst>
            <pc:docMk/>
            <pc:sldMasterMk cId="1999081678" sldId="2147483953"/>
            <pc:sldLayoutMk cId="2304978116" sldId="2147483956"/>
          </pc:sldLayoutMkLst>
        </pc:sldLayoutChg>
        <pc:sldLayoutChg chg="del">
          <pc:chgData name="Kamo Ndoye (2544138)" userId="S::2544138@student.uwtsd.ac.uk::6c1634dc-40e4-49af-84d2-501a8e51b694" providerId="AD" clId="Web-{E478A423-875F-1F85-4708-F570B2240283}" dt="2026-08-15T22:23:29.127" v="2"/>
          <pc:sldLayoutMkLst>
            <pc:docMk/>
            <pc:sldMasterMk cId="1999081678" sldId="2147483953"/>
            <pc:sldLayoutMk cId="503918558" sldId="2147483957"/>
          </pc:sldLayoutMkLst>
        </pc:sldLayoutChg>
        <pc:sldLayoutChg chg="del">
          <pc:chgData name="Kamo Ndoye (2544138)" userId="S::2544138@student.uwtsd.ac.uk::6c1634dc-40e4-49af-84d2-501a8e51b694" providerId="AD" clId="Web-{E478A423-875F-1F85-4708-F570B2240283}" dt="2026-08-15T22:23:29.127" v="2"/>
          <pc:sldLayoutMkLst>
            <pc:docMk/>
            <pc:sldMasterMk cId="1999081678" sldId="2147483953"/>
            <pc:sldLayoutMk cId="2845164252" sldId="2147483958"/>
          </pc:sldLayoutMkLst>
        </pc:sldLayoutChg>
        <pc:sldLayoutChg chg="del">
          <pc:chgData name="Kamo Ndoye (2544138)" userId="S::2544138@student.uwtsd.ac.uk::6c1634dc-40e4-49af-84d2-501a8e51b694" providerId="AD" clId="Web-{E478A423-875F-1F85-4708-F570B2240283}" dt="2026-08-15T22:23:29.127" v="2"/>
          <pc:sldLayoutMkLst>
            <pc:docMk/>
            <pc:sldMasterMk cId="1999081678" sldId="2147483953"/>
            <pc:sldLayoutMk cId="3988785167" sldId="2147483959"/>
          </pc:sldLayoutMkLst>
        </pc:sldLayoutChg>
        <pc:sldLayoutChg chg="del">
          <pc:chgData name="Kamo Ndoye (2544138)" userId="S::2544138@student.uwtsd.ac.uk::6c1634dc-40e4-49af-84d2-501a8e51b694" providerId="AD" clId="Web-{E478A423-875F-1F85-4708-F570B2240283}" dt="2026-08-15T22:23:29.127" v="2"/>
          <pc:sldLayoutMkLst>
            <pc:docMk/>
            <pc:sldMasterMk cId="1999081678" sldId="2147483953"/>
            <pc:sldLayoutMk cId="1051578627" sldId="2147483960"/>
          </pc:sldLayoutMkLst>
        </pc:sldLayoutChg>
        <pc:sldLayoutChg chg="del">
          <pc:chgData name="Kamo Ndoye (2544138)" userId="S::2544138@student.uwtsd.ac.uk::6c1634dc-40e4-49af-84d2-501a8e51b694" providerId="AD" clId="Web-{E478A423-875F-1F85-4708-F570B2240283}" dt="2026-08-15T22:23:29.127" v="2"/>
          <pc:sldLayoutMkLst>
            <pc:docMk/>
            <pc:sldMasterMk cId="1999081678" sldId="2147483953"/>
            <pc:sldLayoutMk cId="1630327851" sldId="2147483961"/>
          </pc:sldLayoutMkLst>
        </pc:sldLayoutChg>
        <pc:sldLayoutChg chg="del">
          <pc:chgData name="Kamo Ndoye (2544138)" userId="S::2544138@student.uwtsd.ac.uk::6c1634dc-40e4-49af-84d2-501a8e51b694" providerId="AD" clId="Web-{E478A423-875F-1F85-4708-F570B2240283}" dt="2026-08-15T22:23:29.127" v="2"/>
          <pc:sldLayoutMkLst>
            <pc:docMk/>
            <pc:sldMasterMk cId="1999081678" sldId="2147483953"/>
            <pc:sldLayoutMk cId="4058411547" sldId="2147483962"/>
          </pc:sldLayoutMkLst>
        </pc:sldLayoutChg>
        <pc:sldLayoutChg chg="del">
          <pc:chgData name="Kamo Ndoye (2544138)" userId="S::2544138@student.uwtsd.ac.uk::6c1634dc-40e4-49af-84d2-501a8e51b694" providerId="AD" clId="Web-{E478A423-875F-1F85-4708-F570B2240283}" dt="2026-08-15T22:23:29.127" v="2"/>
          <pc:sldLayoutMkLst>
            <pc:docMk/>
            <pc:sldMasterMk cId="1999081678" sldId="2147483953"/>
            <pc:sldLayoutMk cId="186518379" sldId="2147483963"/>
          </pc:sldLayoutMkLst>
        </pc:sldLayoutChg>
        <pc:sldLayoutChg chg="del">
          <pc:chgData name="Kamo Ndoye (2544138)" userId="S::2544138@student.uwtsd.ac.uk::6c1634dc-40e4-49af-84d2-501a8e51b694" providerId="AD" clId="Web-{E478A423-875F-1F85-4708-F570B2240283}" dt="2026-08-15T22:23:29.127" v="2"/>
          <pc:sldLayoutMkLst>
            <pc:docMk/>
            <pc:sldMasterMk cId="1999081678" sldId="2147483953"/>
            <pc:sldLayoutMk cId="3927302993" sldId="2147483964"/>
          </pc:sldLayoutMkLst>
        </pc:sldLayoutChg>
        <pc:sldLayoutChg chg="del">
          <pc:chgData name="Kamo Ndoye (2544138)" userId="S::2544138@student.uwtsd.ac.uk::6c1634dc-40e4-49af-84d2-501a8e51b694" providerId="AD" clId="Web-{E478A423-875F-1F85-4708-F570B2240283}" dt="2026-08-15T22:23:29.127" v="2"/>
          <pc:sldLayoutMkLst>
            <pc:docMk/>
            <pc:sldMasterMk cId="1999081678" sldId="2147483953"/>
            <pc:sldLayoutMk cId="2979181352" sldId="2147483965"/>
          </pc:sldLayoutMkLst>
        </pc:sldLayoutChg>
        <pc:sldLayoutChg chg="del">
          <pc:chgData name="Kamo Ndoye (2544138)" userId="S::2544138@student.uwtsd.ac.uk::6c1634dc-40e4-49af-84d2-501a8e51b694" providerId="AD" clId="Web-{E478A423-875F-1F85-4708-F570B2240283}" dt="2026-08-15T22:23:29.127" v="2"/>
          <pc:sldLayoutMkLst>
            <pc:docMk/>
            <pc:sldMasterMk cId="1999081678" sldId="2147483953"/>
            <pc:sldLayoutMk cId="343383156" sldId="2147483966"/>
          </pc:sldLayoutMkLst>
        </pc:sldLayoutChg>
        <pc:sldLayoutChg chg="del">
          <pc:chgData name="Kamo Ndoye (2544138)" userId="S::2544138@student.uwtsd.ac.uk::6c1634dc-40e4-49af-84d2-501a8e51b694" providerId="AD" clId="Web-{E478A423-875F-1F85-4708-F570B2240283}" dt="2026-08-15T22:23:29.127" v="2"/>
          <pc:sldLayoutMkLst>
            <pc:docMk/>
            <pc:sldMasterMk cId="1999081678" sldId="2147483953"/>
            <pc:sldLayoutMk cId="1341282042" sldId="2147483967"/>
          </pc:sldLayoutMkLst>
        </pc:sldLayoutChg>
        <pc:sldLayoutChg chg="del">
          <pc:chgData name="Kamo Ndoye (2544138)" userId="S::2544138@student.uwtsd.ac.uk::6c1634dc-40e4-49af-84d2-501a8e51b694" providerId="AD" clId="Web-{E478A423-875F-1F85-4708-F570B2240283}" dt="2026-08-15T22:23:29.127" v="2"/>
          <pc:sldLayoutMkLst>
            <pc:docMk/>
            <pc:sldMasterMk cId="1999081678" sldId="2147483953"/>
            <pc:sldLayoutMk cId="424330195" sldId="2147483968"/>
          </pc:sldLayoutMkLst>
        </pc:sldLayoutChg>
        <pc:sldLayoutChg chg="del">
          <pc:chgData name="Kamo Ndoye (2544138)" userId="S::2544138@student.uwtsd.ac.uk::6c1634dc-40e4-49af-84d2-501a8e51b694" providerId="AD" clId="Web-{E478A423-875F-1F85-4708-F570B2240283}" dt="2026-08-15T22:23:29.127" v="2"/>
          <pc:sldLayoutMkLst>
            <pc:docMk/>
            <pc:sldMasterMk cId="1999081678" sldId="2147483953"/>
            <pc:sldLayoutMk cId="4207578569" sldId="2147483969"/>
          </pc:sldLayoutMkLst>
        </pc:sldLayoutChg>
        <pc:sldLayoutChg chg="del">
          <pc:chgData name="Kamo Ndoye (2544138)" userId="S::2544138@student.uwtsd.ac.uk::6c1634dc-40e4-49af-84d2-501a8e51b694" providerId="AD" clId="Web-{E478A423-875F-1F85-4708-F570B2240283}" dt="2026-08-15T22:23:29.127" v="2"/>
          <pc:sldLayoutMkLst>
            <pc:docMk/>
            <pc:sldMasterMk cId="1999081678" sldId="2147483953"/>
            <pc:sldLayoutMk cId="4103491107" sldId="2147483970"/>
          </pc:sldLayoutMkLst>
        </pc:sldLayoutChg>
      </pc:sldMasterChg>
      <pc:sldMasterChg chg="add addSldLayout modSldLayout">
        <pc:chgData name="Kamo Ndoye (2544138)" userId="S::2544138@student.uwtsd.ac.uk::6c1634dc-40e4-49af-84d2-501a8e51b694" providerId="AD" clId="Web-{E478A423-875F-1F85-4708-F570B2240283}" dt="2026-08-15T22:23:29.127" v="2"/>
        <pc:sldMasterMkLst>
          <pc:docMk/>
          <pc:sldMasterMk cId="2965783024" sldId="2147483971"/>
        </pc:sldMasterMkLst>
        <pc:sldLayoutChg chg="add mod replId">
          <pc:chgData name="Kamo Ndoye (2544138)" userId="S::2544138@student.uwtsd.ac.uk::6c1634dc-40e4-49af-84d2-501a8e51b694" providerId="AD" clId="Web-{E478A423-875F-1F85-4708-F570B2240283}" dt="2026-08-15T22:23:29.127" v="2"/>
          <pc:sldLayoutMkLst>
            <pc:docMk/>
            <pc:sldMasterMk cId="2965783024" sldId="2147483971"/>
            <pc:sldLayoutMk cId="3862856293" sldId="2147483972"/>
          </pc:sldLayoutMkLst>
        </pc:sldLayoutChg>
        <pc:sldLayoutChg chg="add mod replId">
          <pc:chgData name="Kamo Ndoye (2544138)" userId="S::2544138@student.uwtsd.ac.uk::6c1634dc-40e4-49af-84d2-501a8e51b694" providerId="AD" clId="Web-{E478A423-875F-1F85-4708-F570B2240283}" dt="2026-08-15T22:23:29.127" v="2"/>
          <pc:sldLayoutMkLst>
            <pc:docMk/>
            <pc:sldMasterMk cId="2965783024" sldId="2147483971"/>
            <pc:sldLayoutMk cId="590958052" sldId="2147483973"/>
          </pc:sldLayoutMkLst>
        </pc:sldLayoutChg>
        <pc:sldLayoutChg chg="add mod replId">
          <pc:chgData name="Kamo Ndoye (2544138)" userId="S::2544138@student.uwtsd.ac.uk::6c1634dc-40e4-49af-84d2-501a8e51b694" providerId="AD" clId="Web-{E478A423-875F-1F85-4708-F570B2240283}" dt="2026-08-15T22:23:29.127" v="2"/>
          <pc:sldLayoutMkLst>
            <pc:docMk/>
            <pc:sldMasterMk cId="2965783024" sldId="2147483971"/>
            <pc:sldLayoutMk cId="1025739914" sldId="2147483974"/>
          </pc:sldLayoutMkLst>
        </pc:sldLayoutChg>
        <pc:sldLayoutChg chg="add mod replId">
          <pc:chgData name="Kamo Ndoye (2544138)" userId="S::2544138@student.uwtsd.ac.uk::6c1634dc-40e4-49af-84d2-501a8e51b694" providerId="AD" clId="Web-{E478A423-875F-1F85-4708-F570B2240283}" dt="2026-08-15T22:23:29.127" v="2"/>
          <pc:sldLayoutMkLst>
            <pc:docMk/>
            <pc:sldMasterMk cId="2965783024" sldId="2147483971"/>
            <pc:sldLayoutMk cId="674688812" sldId="2147483975"/>
          </pc:sldLayoutMkLst>
        </pc:sldLayoutChg>
        <pc:sldLayoutChg chg="add mod replId">
          <pc:chgData name="Kamo Ndoye (2544138)" userId="S::2544138@student.uwtsd.ac.uk::6c1634dc-40e4-49af-84d2-501a8e51b694" providerId="AD" clId="Web-{E478A423-875F-1F85-4708-F570B2240283}" dt="2026-08-15T22:23:29.127" v="2"/>
          <pc:sldLayoutMkLst>
            <pc:docMk/>
            <pc:sldMasterMk cId="2965783024" sldId="2147483971"/>
            <pc:sldLayoutMk cId="275680415" sldId="2147483976"/>
          </pc:sldLayoutMkLst>
        </pc:sldLayoutChg>
        <pc:sldLayoutChg chg="add mod replId">
          <pc:chgData name="Kamo Ndoye (2544138)" userId="S::2544138@student.uwtsd.ac.uk::6c1634dc-40e4-49af-84d2-501a8e51b694" providerId="AD" clId="Web-{E478A423-875F-1F85-4708-F570B2240283}" dt="2026-08-15T22:23:29.127" v="2"/>
          <pc:sldLayoutMkLst>
            <pc:docMk/>
            <pc:sldMasterMk cId="2965783024" sldId="2147483971"/>
            <pc:sldLayoutMk cId="2916456769" sldId="2147483977"/>
          </pc:sldLayoutMkLst>
        </pc:sldLayoutChg>
        <pc:sldLayoutChg chg="add mod replId">
          <pc:chgData name="Kamo Ndoye (2544138)" userId="S::2544138@student.uwtsd.ac.uk::6c1634dc-40e4-49af-84d2-501a8e51b694" providerId="AD" clId="Web-{E478A423-875F-1F85-4708-F570B2240283}" dt="2026-08-15T22:23:29.127" v="2"/>
          <pc:sldLayoutMkLst>
            <pc:docMk/>
            <pc:sldMasterMk cId="2965783024" sldId="2147483971"/>
            <pc:sldLayoutMk cId="2652634036" sldId="2147483978"/>
          </pc:sldLayoutMkLst>
        </pc:sldLayoutChg>
        <pc:sldLayoutChg chg="add mod replId">
          <pc:chgData name="Kamo Ndoye (2544138)" userId="S::2544138@student.uwtsd.ac.uk::6c1634dc-40e4-49af-84d2-501a8e51b694" providerId="AD" clId="Web-{E478A423-875F-1F85-4708-F570B2240283}" dt="2026-08-15T22:23:29.127" v="2"/>
          <pc:sldLayoutMkLst>
            <pc:docMk/>
            <pc:sldMasterMk cId="2965783024" sldId="2147483971"/>
            <pc:sldLayoutMk cId="2795703681" sldId="2147483979"/>
          </pc:sldLayoutMkLst>
        </pc:sldLayoutChg>
        <pc:sldLayoutChg chg="add mod replId">
          <pc:chgData name="Kamo Ndoye (2544138)" userId="S::2544138@student.uwtsd.ac.uk::6c1634dc-40e4-49af-84d2-501a8e51b694" providerId="AD" clId="Web-{E478A423-875F-1F85-4708-F570B2240283}" dt="2026-08-15T22:23:29.127" v="2"/>
          <pc:sldLayoutMkLst>
            <pc:docMk/>
            <pc:sldMasterMk cId="2965783024" sldId="2147483971"/>
            <pc:sldLayoutMk cId="1247597944" sldId="2147483980"/>
          </pc:sldLayoutMkLst>
        </pc:sldLayoutChg>
        <pc:sldLayoutChg chg="add mod replId">
          <pc:chgData name="Kamo Ndoye (2544138)" userId="S::2544138@student.uwtsd.ac.uk::6c1634dc-40e4-49af-84d2-501a8e51b694" providerId="AD" clId="Web-{E478A423-875F-1F85-4708-F570B2240283}" dt="2026-08-15T22:23:29.127" v="2"/>
          <pc:sldLayoutMkLst>
            <pc:docMk/>
            <pc:sldMasterMk cId="2965783024" sldId="2147483971"/>
            <pc:sldLayoutMk cId="2747499649" sldId="2147483981"/>
          </pc:sldLayoutMkLst>
        </pc:sldLayoutChg>
        <pc:sldLayoutChg chg="add mod replId">
          <pc:chgData name="Kamo Ndoye (2544138)" userId="S::2544138@student.uwtsd.ac.uk::6c1634dc-40e4-49af-84d2-501a8e51b694" providerId="AD" clId="Web-{E478A423-875F-1F85-4708-F570B2240283}" dt="2026-08-15T22:23:29.127" v="2"/>
          <pc:sldLayoutMkLst>
            <pc:docMk/>
            <pc:sldMasterMk cId="2965783024" sldId="2147483971"/>
            <pc:sldLayoutMk cId="1985078200" sldId="2147483982"/>
          </pc:sldLayoutMkLst>
        </pc:sldLayoutChg>
        <pc:sldLayoutChg chg="add mod replId">
          <pc:chgData name="Kamo Ndoye (2544138)" userId="S::2544138@student.uwtsd.ac.uk::6c1634dc-40e4-49af-84d2-501a8e51b694" providerId="AD" clId="Web-{E478A423-875F-1F85-4708-F570B2240283}" dt="2026-08-15T22:23:29.127" v="2"/>
          <pc:sldLayoutMkLst>
            <pc:docMk/>
            <pc:sldMasterMk cId="2965783024" sldId="2147483971"/>
            <pc:sldLayoutMk cId="1134611953" sldId="2147483983"/>
          </pc:sldLayoutMkLst>
        </pc:sldLayoutChg>
        <pc:sldLayoutChg chg="add mod replId">
          <pc:chgData name="Kamo Ndoye (2544138)" userId="S::2544138@student.uwtsd.ac.uk::6c1634dc-40e4-49af-84d2-501a8e51b694" providerId="AD" clId="Web-{E478A423-875F-1F85-4708-F570B2240283}" dt="2026-08-15T22:23:29.127" v="2"/>
          <pc:sldLayoutMkLst>
            <pc:docMk/>
            <pc:sldMasterMk cId="2965783024" sldId="2147483971"/>
            <pc:sldLayoutMk cId="3019282964" sldId="2147483984"/>
          </pc:sldLayoutMkLst>
        </pc:sldLayoutChg>
        <pc:sldLayoutChg chg="add mod replId">
          <pc:chgData name="Kamo Ndoye (2544138)" userId="S::2544138@student.uwtsd.ac.uk::6c1634dc-40e4-49af-84d2-501a8e51b694" providerId="AD" clId="Web-{E478A423-875F-1F85-4708-F570B2240283}" dt="2026-08-15T22:23:29.127" v="2"/>
          <pc:sldLayoutMkLst>
            <pc:docMk/>
            <pc:sldMasterMk cId="2965783024" sldId="2147483971"/>
            <pc:sldLayoutMk cId="2471271415" sldId="2147483985"/>
          </pc:sldLayoutMkLst>
        </pc:sldLayoutChg>
        <pc:sldLayoutChg chg="add mod replId">
          <pc:chgData name="Kamo Ndoye (2544138)" userId="S::2544138@student.uwtsd.ac.uk::6c1634dc-40e4-49af-84d2-501a8e51b694" providerId="AD" clId="Web-{E478A423-875F-1F85-4708-F570B2240283}" dt="2026-08-15T22:23:29.127" v="2"/>
          <pc:sldLayoutMkLst>
            <pc:docMk/>
            <pc:sldMasterMk cId="2965783024" sldId="2147483971"/>
            <pc:sldLayoutMk cId="1538148419" sldId="2147483986"/>
          </pc:sldLayoutMkLst>
        </pc:sldLayoutChg>
        <pc:sldLayoutChg chg="add mod replId">
          <pc:chgData name="Kamo Ndoye (2544138)" userId="S::2544138@student.uwtsd.ac.uk::6c1634dc-40e4-49af-84d2-501a8e51b694" providerId="AD" clId="Web-{E478A423-875F-1F85-4708-F570B2240283}" dt="2026-08-15T22:23:29.127" v="2"/>
          <pc:sldLayoutMkLst>
            <pc:docMk/>
            <pc:sldMasterMk cId="2965783024" sldId="2147483971"/>
            <pc:sldLayoutMk cId="3558462079" sldId="2147483987"/>
          </pc:sldLayoutMkLst>
        </pc:sldLayoutChg>
        <pc:sldLayoutChg chg="add mod replId">
          <pc:chgData name="Kamo Ndoye (2544138)" userId="S::2544138@student.uwtsd.ac.uk::6c1634dc-40e4-49af-84d2-501a8e51b694" providerId="AD" clId="Web-{E478A423-875F-1F85-4708-F570B2240283}" dt="2026-08-15T22:23:29.127" v="2"/>
          <pc:sldLayoutMkLst>
            <pc:docMk/>
            <pc:sldMasterMk cId="2965783024" sldId="2147483971"/>
            <pc:sldLayoutMk cId="3783211795" sldId="2147483988"/>
          </pc:sldLayoutMkLst>
        </pc:sldLayoutChg>
      </pc:sldMasterChg>
    </pc:docChg>
  </pc:docChgLst>
  <pc:docChgLst>
    <pc:chgData clId="Web-{AD9C24CF-188E-8948-63E7-C29CB9462FAA}"/>
    <pc:docChg chg="modSld">
      <pc:chgData name="" userId="" providerId="" clId="Web-{AD9C24CF-188E-8948-63E7-C29CB9462FAA}" dt="2026-08-14T14:51:27.843" v="0" actId="1076"/>
      <pc:docMkLst>
        <pc:docMk/>
      </pc:docMkLst>
      <pc:sldChg chg="modSp">
        <pc:chgData name="" userId="" providerId="" clId="Web-{AD9C24CF-188E-8948-63E7-C29CB9462FAA}" dt="2026-08-14T14:51:27.843" v="0" actId="1076"/>
        <pc:sldMkLst>
          <pc:docMk/>
          <pc:sldMk cId="109857222" sldId="256"/>
        </pc:sldMkLst>
        <pc:picChg chg="mod">
          <ac:chgData name="" userId="" providerId="" clId="Web-{AD9C24CF-188E-8948-63E7-C29CB9462FAA}" dt="2026-08-14T14:51:27.843" v="0" actId="1076"/>
          <ac:picMkLst>
            <pc:docMk/>
            <pc:sldMk cId="109857222" sldId="256"/>
            <ac:picMk id="4" creationId="{4CC50F95-D57D-CA1D-CF8F-084E1961448F}"/>
          </ac:picMkLst>
        </pc:picChg>
      </pc:sldChg>
    </pc:docChg>
  </pc:docChgLst>
  <pc:docChgLst>
    <pc:chgData name="Kamo Ndoye (2544138)" userId="S::2544138@student.uwtsd.ac.uk::6c1634dc-40e4-49af-84d2-501a8e51b694" providerId="AD" clId="Web-{DD0B6B94-51F6-BDF1-9962-5F73E23B49A6}"/>
    <pc:docChg chg="addSld modSld">
      <pc:chgData name="Kamo Ndoye (2544138)" userId="S::2544138@student.uwtsd.ac.uk::6c1634dc-40e4-49af-84d2-501a8e51b694" providerId="AD" clId="Web-{DD0B6B94-51F6-BDF1-9962-5F73E23B49A6}" dt="2026-07-28T10:44:29.510" v="243" actId="20577"/>
      <pc:docMkLst>
        <pc:docMk/>
      </pc:docMkLst>
      <pc:sldChg chg="addSp delSp modSp mod setBg">
        <pc:chgData name="Kamo Ndoye (2544138)" userId="S::2544138@student.uwtsd.ac.uk::6c1634dc-40e4-49af-84d2-501a8e51b694" providerId="AD" clId="Web-{DD0B6B94-51F6-BDF1-9962-5F73E23B49A6}" dt="2026-07-28T10:42:10.499" v="241" actId="20577"/>
        <pc:sldMkLst>
          <pc:docMk/>
          <pc:sldMk cId="109857222" sldId="256"/>
        </pc:sldMkLst>
        <pc:spChg chg="mod">
          <ac:chgData name="Kamo Ndoye (2544138)" userId="S::2544138@student.uwtsd.ac.uk::6c1634dc-40e4-49af-84d2-501a8e51b694" providerId="AD" clId="Web-{DD0B6B94-51F6-BDF1-9962-5F73E23B49A6}" dt="2026-07-28T10:42:10.499" v="241" actId="20577"/>
          <ac:spMkLst>
            <pc:docMk/>
            <pc:sldMk cId="109857222" sldId="256"/>
            <ac:spMk id="2" creationId="{00000000-0000-0000-0000-000000000000}"/>
          </ac:spMkLst>
        </pc:spChg>
        <pc:picChg chg="add mod">
          <ac:chgData name="Kamo Ndoye (2544138)" userId="S::2544138@student.uwtsd.ac.uk::6c1634dc-40e4-49af-84d2-501a8e51b694" providerId="AD" clId="Web-{DD0B6B94-51F6-BDF1-9962-5F73E23B49A6}" dt="2026-07-28T10:25:04.682" v="1"/>
          <ac:picMkLst>
            <pc:docMk/>
            <pc:sldMk cId="109857222" sldId="256"/>
            <ac:picMk id="4" creationId="{4CC50F95-D57D-CA1D-CF8F-084E1961448F}"/>
          </ac:picMkLst>
        </pc:picChg>
      </pc:sldChg>
      <pc:sldChg chg="modSp new">
        <pc:chgData name="Kamo Ndoye (2544138)" userId="S::2544138@student.uwtsd.ac.uk::6c1634dc-40e4-49af-84d2-501a8e51b694" providerId="AD" clId="Web-{DD0B6B94-51F6-BDF1-9962-5F73E23B49A6}" dt="2026-07-28T10:44:29.510" v="243" actId="20577"/>
        <pc:sldMkLst>
          <pc:docMk/>
          <pc:sldMk cId="2374940049" sldId="257"/>
        </pc:sldMkLst>
      </pc:sldChg>
    </pc:docChg>
  </pc:docChgLst>
  <pc:docChgLst>
    <pc:chgData name="Kamo Ndoye (2544138)" userId="S::2544138@student.uwtsd.ac.uk::6c1634dc-40e4-49af-84d2-501a8e51b694" providerId="AD" clId="Web-{95ECAD63-3AE4-7C8E-ED52-6847FED1E664}"/>
    <pc:docChg chg="addSld modSld">
      <pc:chgData name="Kamo Ndoye (2544138)" userId="S::2544138@student.uwtsd.ac.uk::6c1634dc-40e4-49af-84d2-501a8e51b694" providerId="AD" clId="Web-{95ECAD63-3AE4-7C8E-ED52-6847FED1E664}" dt="2026-07-28T11:19:08.632" v="108" actId="20577"/>
      <pc:docMkLst>
        <pc:docMk/>
      </pc:docMkLst>
      <pc:sldChg chg="addSp delSp modSp">
        <pc:chgData name="Kamo Ndoye (2544138)" userId="S::2544138@student.uwtsd.ac.uk::6c1634dc-40e4-49af-84d2-501a8e51b694" providerId="AD" clId="Web-{95ECAD63-3AE4-7C8E-ED52-6847FED1E664}" dt="2026-07-28T11:19:08.632" v="108" actId="20577"/>
        <pc:sldMkLst>
          <pc:docMk/>
          <pc:sldMk cId="2374940049" sldId="257"/>
        </pc:sldMkLst>
        <pc:spChg chg="add mod">
          <ac:chgData name="Kamo Ndoye (2544138)" userId="S::2544138@student.uwtsd.ac.uk::6c1634dc-40e4-49af-84d2-501a8e51b694" providerId="AD" clId="Web-{95ECAD63-3AE4-7C8E-ED52-6847FED1E664}" dt="2026-07-28T11:19:08.632" v="108" actId="20577"/>
          <ac:spMkLst>
            <pc:docMk/>
            <pc:sldMk cId="2374940049" sldId="257"/>
            <ac:spMk id="5" creationId="{AB77FA59-E73A-9307-5827-1D8BD7EE16D5}"/>
          </ac:spMkLst>
        </pc:spChg>
        <pc:picChg chg="add mod">
          <ac:chgData name="Kamo Ndoye (2544138)" userId="S::2544138@student.uwtsd.ac.uk::6c1634dc-40e4-49af-84d2-501a8e51b694" providerId="AD" clId="Web-{95ECAD63-3AE4-7C8E-ED52-6847FED1E664}" dt="2026-07-28T11:12:00.366" v="3"/>
          <ac:picMkLst>
            <pc:docMk/>
            <pc:sldMk cId="2374940049" sldId="257"/>
            <ac:picMk id="4" creationId="{575C4B27-856C-3DED-D692-B699966A93FA}"/>
          </ac:picMkLst>
        </pc:picChg>
      </pc:sldChg>
      <pc:sldChg chg="add">
        <pc:chgData name="Kamo Ndoye (2544138)" userId="S::2544138@student.uwtsd.ac.uk::6c1634dc-40e4-49af-84d2-501a8e51b694" providerId="AD" clId="Web-{95ECAD63-3AE4-7C8E-ED52-6847FED1E664}" dt="2026-07-28T11:06:50.092" v="2"/>
        <pc:sldMkLst>
          <pc:docMk/>
          <pc:sldMk cId="3194388651" sldId="258"/>
        </pc:sldMkLst>
      </pc:sldChg>
    </pc:docChg>
  </pc:docChgLst>
  <pc:docChgLst>
    <pc:chgData name="Kamo Ndoye (2544138)" userId="S::2544138@student.uwtsd.ac.uk::6c1634dc-40e4-49af-84d2-501a8e51b694" providerId="AD" clId="Web-{7784DA25-E27C-F1EF-DC98-20818B54E686}"/>
    <pc:docChg chg="mod addSld delSld modSld sldOrd addMainMaster delMainMaster">
      <pc:chgData name="Kamo Ndoye (2544138)" userId="S::2544138@student.uwtsd.ac.uk::6c1634dc-40e4-49af-84d2-501a8e51b694" providerId="AD" clId="Web-{7784DA25-E27C-F1EF-DC98-20818B54E686}" dt="2026-08-15T22:16:46.715" v="445"/>
      <pc:docMkLst>
        <pc:docMk/>
      </pc:docMkLst>
      <pc:sldChg chg="modSp mod modClrScheme chgLayout">
        <pc:chgData name="Kamo Ndoye (2544138)" userId="S::2544138@student.uwtsd.ac.uk::6c1634dc-40e4-49af-84d2-501a8e51b694" providerId="AD" clId="Web-{7784DA25-E27C-F1EF-DC98-20818B54E686}" dt="2026-08-15T22:16:46.715" v="445"/>
        <pc:sldMkLst>
          <pc:docMk/>
          <pc:sldMk cId="109857222" sldId="256"/>
        </pc:sldMkLst>
        <pc:spChg chg="mod ord">
          <ac:chgData name="Kamo Ndoye (2544138)" userId="S::2544138@student.uwtsd.ac.uk::6c1634dc-40e4-49af-84d2-501a8e51b694" providerId="AD" clId="Web-{7784DA25-E27C-F1EF-DC98-20818B54E686}" dt="2026-08-15T22:16:46.715" v="445"/>
          <ac:spMkLst>
            <pc:docMk/>
            <pc:sldMk cId="109857222" sldId="256"/>
            <ac:spMk id="2" creationId="{00000000-0000-0000-0000-000000000000}"/>
          </ac:spMkLst>
        </pc:spChg>
      </pc:sldChg>
      <pc:sldChg chg="mod modClrScheme chgLayout">
        <pc:chgData name="Kamo Ndoye (2544138)" userId="S::2544138@student.uwtsd.ac.uk::6c1634dc-40e4-49af-84d2-501a8e51b694" providerId="AD" clId="Web-{7784DA25-E27C-F1EF-DC98-20818B54E686}" dt="2026-08-15T22:16:46.715" v="445"/>
        <pc:sldMkLst>
          <pc:docMk/>
          <pc:sldMk cId="2374940049" sldId="257"/>
        </pc:sldMkLst>
      </pc:sldChg>
      <pc:sldChg chg="modSp mod modClrScheme chgLayout">
        <pc:chgData name="Kamo Ndoye (2544138)" userId="S::2544138@student.uwtsd.ac.uk::6c1634dc-40e4-49af-84d2-501a8e51b694" providerId="AD" clId="Web-{7784DA25-E27C-F1EF-DC98-20818B54E686}" dt="2026-08-15T22:16:46.715" v="445"/>
        <pc:sldMkLst>
          <pc:docMk/>
          <pc:sldMk cId="3194388651" sldId="258"/>
        </pc:sldMkLst>
        <pc:spChg chg="mod">
          <ac:chgData name="Kamo Ndoye (2544138)" userId="S::2544138@student.uwtsd.ac.uk::6c1634dc-40e4-49af-84d2-501a8e51b694" providerId="AD" clId="Web-{7784DA25-E27C-F1EF-DC98-20818B54E686}" dt="2026-08-15T21:43:18.369" v="282" actId="20577"/>
          <ac:spMkLst>
            <pc:docMk/>
            <pc:sldMk cId="3194388651" sldId="258"/>
            <ac:spMk id="3" creationId="{9D089A3A-22A9-1E3C-8534-1935374A2437}"/>
          </ac:spMkLst>
        </pc:spChg>
        <pc:inkChg chg="mod">
          <ac:chgData name="Kamo Ndoye (2544138)" userId="S::2544138@student.uwtsd.ac.uk::6c1634dc-40e4-49af-84d2-501a8e51b694" providerId="AD" clId="Web-{7784DA25-E27C-F1EF-DC98-20818B54E686}" dt="2026-08-15T21:39:09.862" v="229" actId="1076"/>
          <ac:inkMkLst>
            <pc:docMk/>
            <pc:sldMk cId="3194388651" sldId="258"/>
            <ac:inkMk id="12" creationId="{A1FFB151-F8EE-759D-28B3-D4136AE4E9D3}"/>
          </ac:inkMkLst>
        </pc:inkChg>
      </pc:sldChg>
      <pc:sldChg chg="mod modClrScheme chgLayout">
        <pc:chgData name="Kamo Ndoye (2544138)" userId="S::2544138@student.uwtsd.ac.uk::6c1634dc-40e4-49af-84d2-501a8e51b694" providerId="AD" clId="Web-{7784DA25-E27C-F1EF-DC98-20818B54E686}" dt="2026-08-15T22:16:46.715" v="445"/>
        <pc:sldMkLst>
          <pc:docMk/>
          <pc:sldMk cId="740032512" sldId="261"/>
        </pc:sldMkLst>
      </pc:sldChg>
      <pc:sldChg chg="del ord">
        <pc:chgData name="Kamo Ndoye (2544138)" userId="S::2544138@student.uwtsd.ac.uk::6c1634dc-40e4-49af-84d2-501a8e51b694" providerId="AD" clId="Web-{7784DA25-E27C-F1EF-DC98-20818B54E686}" dt="2026-08-15T22:09:47.625" v="440"/>
        <pc:sldMkLst>
          <pc:docMk/>
          <pc:sldMk cId="2044530922" sldId="263"/>
        </pc:sldMkLst>
      </pc:sldChg>
      <pc:sldChg chg="del ord">
        <pc:chgData name="Kamo Ndoye (2544138)" userId="S::2544138@student.uwtsd.ac.uk::6c1634dc-40e4-49af-84d2-501a8e51b694" providerId="AD" clId="Web-{7784DA25-E27C-F1EF-DC98-20818B54E686}" dt="2026-08-15T22:09:36.062" v="439"/>
        <pc:sldMkLst>
          <pc:docMk/>
          <pc:sldMk cId="1971018207" sldId="264"/>
        </pc:sldMkLst>
      </pc:sldChg>
      <pc:sldChg chg="addSp delSp modSp new mod modClrScheme chgLayout">
        <pc:chgData name="Kamo Ndoye (2544138)" userId="S::2544138@student.uwtsd.ac.uk::6c1634dc-40e4-49af-84d2-501a8e51b694" providerId="AD" clId="Web-{7784DA25-E27C-F1EF-DC98-20818B54E686}" dt="2026-08-15T22:16:46.715" v="445"/>
        <pc:sldMkLst>
          <pc:docMk/>
          <pc:sldMk cId="533902544" sldId="265"/>
        </pc:sldMkLst>
        <pc:spChg chg="mod ord">
          <ac:chgData name="Kamo Ndoye (2544138)" userId="S::2544138@student.uwtsd.ac.uk::6c1634dc-40e4-49af-84d2-501a8e51b694" providerId="AD" clId="Web-{7784DA25-E27C-F1EF-DC98-20818B54E686}" dt="2026-08-15T22:16:46.715" v="445"/>
          <ac:spMkLst>
            <pc:docMk/>
            <pc:sldMk cId="533902544" sldId="265"/>
            <ac:spMk id="2" creationId="{CC41B22A-7342-900B-3DD0-100A73D9FB8F}"/>
          </ac:spMkLst>
        </pc:spChg>
        <pc:spChg chg="add del">
          <ac:chgData name="Kamo Ndoye (2544138)" userId="S::2544138@student.uwtsd.ac.uk::6c1634dc-40e4-49af-84d2-501a8e51b694" providerId="AD" clId="Web-{7784DA25-E27C-F1EF-DC98-20818B54E686}" dt="2026-08-15T21:16:49.252" v="3"/>
          <ac:spMkLst>
            <pc:docMk/>
            <pc:sldMk cId="533902544" sldId="265"/>
            <ac:spMk id="3" creationId="{F06CAB1D-EEF1-796A-EE0B-A62C6BCEA96C}"/>
          </ac:spMkLst>
        </pc:spChg>
        <pc:spChg chg="add mod">
          <ac:chgData name="Kamo Ndoye (2544138)" userId="S::2544138@student.uwtsd.ac.uk::6c1634dc-40e4-49af-84d2-501a8e51b694" providerId="AD" clId="Web-{7784DA25-E27C-F1EF-DC98-20818B54E686}" dt="2026-08-15T21:37:20.672" v="226" actId="20577"/>
          <ac:spMkLst>
            <pc:docMk/>
            <pc:sldMk cId="533902544" sldId="265"/>
            <ac:spMk id="6" creationId="{A6E5A406-D2A6-BB5E-B50E-FF3D4F729FF9}"/>
          </ac:spMkLst>
        </pc:spChg>
        <pc:picChg chg="add del mod ord">
          <ac:chgData name="Kamo Ndoye (2544138)" userId="S::2544138@student.uwtsd.ac.uk::6c1634dc-40e4-49af-84d2-501a8e51b694" providerId="AD" clId="Web-{7784DA25-E27C-F1EF-DC98-20818B54E686}" dt="2026-08-15T21:14:34.811" v="2"/>
          <ac:picMkLst>
            <pc:docMk/>
            <pc:sldMk cId="533902544" sldId="265"/>
            <ac:picMk id="4" creationId="{1DFDB901-CC21-ACA4-C51B-EB04CEE26160}"/>
          </ac:picMkLst>
        </pc:picChg>
        <pc:picChg chg="add mod ord">
          <ac:chgData name="Kamo Ndoye (2544138)" userId="S::2544138@student.uwtsd.ac.uk::6c1634dc-40e4-49af-84d2-501a8e51b694" providerId="AD" clId="Web-{7784DA25-E27C-F1EF-DC98-20818B54E686}" dt="2026-08-15T22:16:46.715" v="445"/>
          <ac:picMkLst>
            <pc:docMk/>
            <pc:sldMk cId="533902544" sldId="265"/>
            <ac:picMk id="5" creationId="{2E02B928-1DA9-2158-D13A-2072956B6B21}"/>
          </ac:picMkLst>
        </pc:picChg>
      </pc:sldChg>
      <pc:sldChg chg="addSp delSp modSp new mod modClrScheme chgLayout">
        <pc:chgData name="Kamo Ndoye (2544138)" userId="S::2544138@student.uwtsd.ac.uk::6c1634dc-40e4-49af-84d2-501a8e51b694" providerId="AD" clId="Web-{7784DA25-E27C-F1EF-DC98-20818B54E686}" dt="2026-08-15T22:16:46.715" v="445"/>
        <pc:sldMkLst>
          <pc:docMk/>
          <pc:sldMk cId="3135357871" sldId="266"/>
        </pc:sldMkLst>
        <pc:spChg chg="mod ord">
          <ac:chgData name="Kamo Ndoye (2544138)" userId="S::2544138@student.uwtsd.ac.uk::6c1634dc-40e4-49af-84d2-501a8e51b694" providerId="AD" clId="Web-{7784DA25-E27C-F1EF-DC98-20818B54E686}" dt="2026-08-15T22:16:46.715" v="445"/>
          <ac:spMkLst>
            <pc:docMk/>
            <pc:sldMk cId="3135357871" sldId="266"/>
            <ac:spMk id="2" creationId="{48DC4461-9D26-52AC-4209-CC3FF3E0D22D}"/>
          </ac:spMkLst>
        </pc:spChg>
        <pc:spChg chg="add del">
          <ac:chgData name="Kamo Ndoye (2544138)" userId="S::2544138@student.uwtsd.ac.uk::6c1634dc-40e4-49af-84d2-501a8e51b694" providerId="AD" clId="Web-{7784DA25-E27C-F1EF-DC98-20818B54E686}" dt="2026-08-15T21:53:29.455" v="292"/>
          <ac:spMkLst>
            <pc:docMk/>
            <pc:sldMk cId="3135357871" sldId="266"/>
            <ac:spMk id="3" creationId="{61072B99-8320-1799-36DF-647480F9BE81}"/>
          </ac:spMkLst>
        </pc:spChg>
        <pc:spChg chg="add del">
          <ac:chgData name="Kamo Ndoye (2544138)" userId="S::2544138@student.uwtsd.ac.uk::6c1634dc-40e4-49af-84d2-501a8e51b694" providerId="AD" clId="Web-{7784DA25-E27C-F1EF-DC98-20818B54E686}" dt="2026-08-15T21:55:36.099" v="299"/>
          <ac:spMkLst>
            <pc:docMk/>
            <pc:sldMk cId="3135357871" sldId="266"/>
            <ac:spMk id="6" creationId="{7ACDA266-E84B-567A-AF44-01FEF27BB856}"/>
          </ac:spMkLst>
        </pc:spChg>
        <pc:spChg chg="add del mod">
          <ac:chgData name="Kamo Ndoye (2544138)" userId="S::2544138@student.uwtsd.ac.uk::6c1634dc-40e4-49af-84d2-501a8e51b694" providerId="AD" clId="Web-{7784DA25-E27C-F1EF-DC98-20818B54E686}" dt="2026-08-15T21:55:57.053" v="302"/>
          <ac:spMkLst>
            <pc:docMk/>
            <pc:sldMk cId="3135357871" sldId="266"/>
            <ac:spMk id="7" creationId="{C30F96FA-F569-7C66-5EE9-5F62A1DCD1DA}"/>
          </ac:spMkLst>
        </pc:spChg>
        <pc:spChg chg="add del">
          <ac:chgData name="Kamo Ndoye (2544138)" userId="S::2544138@student.uwtsd.ac.uk::6c1634dc-40e4-49af-84d2-501a8e51b694" providerId="AD" clId="Web-{7784DA25-E27C-F1EF-DC98-20818B54E686}" dt="2026-08-15T21:56:22.507" v="304"/>
          <ac:spMkLst>
            <pc:docMk/>
            <pc:sldMk cId="3135357871" sldId="266"/>
            <ac:spMk id="8" creationId="{106B382F-D5B9-5FA4-8C90-D45584094CAF}"/>
          </ac:spMkLst>
        </pc:spChg>
        <pc:spChg chg="add del">
          <ac:chgData name="Kamo Ndoye (2544138)" userId="S::2544138@student.uwtsd.ac.uk::6c1634dc-40e4-49af-84d2-501a8e51b694" providerId="AD" clId="Web-{7784DA25-E27C-F1EF-DC98-20818B54E686}" dt="2026-08-15T21:56:40.617" v="306"/>
          <ac:spMkLst>
            <pc:docMk/>
            <pc:sldMk cId="3135357871" sldId="266"/>
            <ac:spMk id="9" creationId="{5E9711BF-7489-9B3E-1EB3-C66A138CFF9F}"/>
          </ac:spMkLst>
        </pc:spChg>
        <pc:spChg chg="add del">
          <ac:chgData name="Kamo Ndoye (2544138)" userId="S::2544138@student.uwtsd.ac.uk::6c1634dc-40e4-49af-84d2-501a8e51b694" providerId="AD" clId="Web-{7784DA25-E27C-F1EF-DC98-20818B54E686}" dt="2026-08-15T21:57:40.243" v="308"/>
          <ac:spMkLst>
            <pc:docMk/>
            <pc:sldMk cId="3135357871" sldId="266"/>
            <ac:spMk id="10" creationId="{7CBAF33A-9770-DC4D-F78B-DBDAFC19A185}"/>
          </ac:spMkLst>
        </pc:spChg>
        <pc:spChg chg="add mod">
          <ac:chgData name="Kamo Ndoye (2544138)" userId="S::2544138@student.uwtsd.ac.uk::6c1634dc-40e4-49af-84d2-501a8e51b694" providerId="AD" clId="Web-{7784DA25-E27C-F1EF-DC98-20818B54E686}" dt="2026-08-15T22:06:05.009" v="434" actId="20577"/>
          <ac:spMkLst>
            <pc:docMk/>
            <pc:sldMk cId="3135357871" sldId="266"/>
            <ac:spMk id="11" creationId="{57DDCA58-DE56-1166-4B1E-21BEA1247C22}"/>
          </ac:spMkLst>
        </pc:spChg>
        <pc:picChg chg="add del mod ord">
          <ac:chgData name="Kamo Ndoye (2544138)" userId="S::2544138@student.uwtsd.ac.uk::6c1634dc-40e4-49af-84d2-501a8e51b694" providerId="AD" clId="Web-{7784DA25-E27C-F1EF-DC98-20818B54E686}" dt="2026-08-15T21:52:41.954" v="291"/>
          <ac:picMkLst>
            <pc:docMk/>
            <pc:sldMk cId="3135357871" sldId="266"/>
            <ac:picMk id="4" creationId="{303B39F9-20F5-6233-189C-60C14ADA93D4}"/>
          </ac:picMkLst>
        </pc:picChg>
        <pc:picChg chg="add mod ord">
          <ac:chgData name="Kamo Ndoye (2544138)" userId="S::2544138@student.uwtsd.ac.uk::6c1634dc-40e4-49af-84d2-501a8e51b694" providerId="AD" clId="Web-{7784DA25-E27C-F1EF-DC98-20818B54E686}" dt="2026-08-15T22:16:46.715" v="445"/>
          <ac:picMkLst>
            <pc:docMk/>
            <pc:sldMk cId="3135357871" sldId="266"/>
            <ac:picMk id="5" creationId="{CB66844C-D083-C267-7083-FE1CF339A210}"/>
          </ac:picMkLst>
        </pc:picChg>
      </pc:sldChg>
      <pc:sldMasterChg chg="del delSldLayout">
        <pc:chgData name="Kamo Ndoye (2544138)" userId="S::2544138@student.uwtsd.ac.uk::6c1634dc-40e4-49af-84d2-501a8e51b694" providerId="AD" clId="Web-{7784DA25-E27C-F1EF-DC98-20818B54E686}" dt="2026-08-15T22:12:39.505" v="441"/>
        <pc:sldMasterMkLst>
          <pc:docMk/>
          <pc:sldMasterMk cId="2797879103" sldId="2147483894"/>
        </pc:sldMasterMkLst>
        <pc:sldLayoutChg chg="del">
          <pc:chgData name="Kamo Ndoye (2544138)" userId="S::2544138@student.uwtsd.ac.uk::6c1634dc-40e4-49af-84d2-501a8e51b694" providerId="AD" clId="Web-{7784DA25-E27C-F1EF-DC98-20818B54E686}" dt="2026-08-15T22:12:39.505" v="441"/>
          <pc:sldLayoutMkLst>
            <pc:docMk/>
            <pc:sldMasterMk cId="2797879103" sldId="2147483894"/>
            <pc:sldLayoutMk cId="926882664" sldId="2147483895"/>
          </pc:sldLayoutMkLst>
        </pc:sldLayoutChg>
        <pc:sldLayoutChg chg="del">
          <pc:chgData name="Kamo Ndoye (2544138)" userId="S::2544138@student.uwtsd.ac.uk::6c1634dc-40e4-49af-84d2-501a8e51b694" providerId="AD" clId="Web-{7784DA25-E27C-F1EF-DC98-20818B54E686}" dt="2026-08-15T22:12:39.505" v="441"/>
          <pc:sldLayoutMkLst>
            <pc:docMk/>
            <pc:sldMasterMk cId="2797879103" sldId="2147483894"/>
            <pc:sldLayoutMk cId="2761155816" sldId="2147483896"/>
          </pc:sldLayoutMkLst>
        </pc:sldLayoutChg>
        <pc:sldLayoutChg chg="del">
          <pc:chgData name="Kamo Ndoye (2544138)" userId="S::2544138@student.uwtsd.ac.uk::6c1634dc-40e4-49af-84d2-501a8e51b694" providerId="AD" clId="Web-{7784DA25-E27C-F1EF-DC98-20818B54E686}" dt="2026-08-15T22:12:39.505" v="441"/>
          <pc:sldLayoutMkLst>
            <pc:docMk/>
            <pc:sldMasterMk cId="2797879103" sldId="2147483894"/>
            <pc:sldLayoutMk cId="464802725" sldId="2147483897"/>
          </pc:sldLayoutMkLst>
        </pc:sldLayoutChg>
        <pc:sldLayoutChg chg="del">
          <pc:chgData name="Kamo Ndoye (2544138)" userId="S::2544138@student.uwtsd.ac.uk::6c1634dc-40e4-49af-84d2-501a8e51b694" providerId="AD" clId="Web-{7784DA25-E27C-F1EF-DC98-20818B54E686}" dt="2026-08-15T22:12:39.505" v="441"/>
          <pc:sldLayoutMkLst>
            <pc:docMk/>
            <pc:sldMasterMk cId="2797879103" sldId="2147483894"/>
            <pc:sldLayoutMk cId="3370995919" sldId="2147483898"/>
          </pc:sldLayoutMkLst>
        </pc:sldLayoutChg>
        <pc:sldLayoutChg chg="del">
          <pc:chgData name="Kamo Ndoye (2544138)" userId="S::2544138@student.uwtsd.ac.uk::6c1634dc-40e4-49af-84d2-501a8e51b694" providerId="AD" clId="Web-{7784DA25-E27C-F1EF-DC98-20818B54E686}" dt="2026-08-15T22:12:39.505" v="441"/>
          <pc:sldLayoutMkLst>
            <pc:docMk/>
            <pc:sldMasterMk cId="2797879103" sldId="2147483894"/>
            <pc:sldLayoutMk cId="2698839083" sldId="2147483899"/>
          </pc:sldLayoutMkLst>
        </pc:sldLayoutChg>
        <pc:sldLayoutChg chg="del">
          <pc:chgData name="Kamo Ndoye (2544138)" userId="S::2544138@student.uwtsd.ac.uk::6c1634dc-40e4-49af-84d2-501a8e51b694" providerId="AD" clId="Web-{7784DA25-E27C-F1EF-DC98-20818B54E686}" dt="2026-08-15T22:12:39.505" v="441"/>
          <pc:sldLayoutMkLst>
            <pc:docMk/>
            <pc:sldMasterMk cId="2797879103" sldId="2147483894"/>
            <pc:sldLayoutMk cId="3533889804" sldId="2147483900"/>
          </pc:sldLayoutMkLst>
        </pc:sldLayoutChg>
        <pc:sldLayoutChg chg="del">
          <pc:chgData name="Kamo Ndoye (2544138)" userId="S::2544138@student.uwtsd.ac.uk::6c1634dc-40e4-49af-84d2-501a8e51b694" providerId="AD" clId="Web-{7784DA25-E27C-F1EF-DC98-20818B54E686}" dt="2026-08-15T22:12:39.505" v="441"/>
          <pc:sldLayoutMkLst>
            <pc:docMk/>
            <pc:sldMasterMk cId="2797879103" sldId="2147483894"/>
            <pc:sldLayoutMk cId="2542791072" sldId="2147483901"/>
          </pc:sldLayoutMkLst>
        </pc:sldLayoutChg>
        <pc:sldLayoutChg chg="del">
          <pc:chgData name="Kamo Ndoye (2544138)" userId="S::2544138@student.uwtsd.ac.uk::6c1634dc-40e4-49af-84d2-501a8e51b694" providerId="AD" clId="Web-{7784DA25-E27C-F1EF-DC98-20818B54E686}" dt="2026-08-15T22:12:39.505" v="441"/>
          <pc:sldLayoutMkLst>
            <pc:docMk/>
            <pc:sldMasterMk cId="2797879103" sldId="2147483894"/>
            <pc:sldLayoutMk cId="1443916384" sldId="2147483902"/>
          </pc:sldLayoutMkLst>
        </pc:sldLayoutChg>
        <pc:sldLayoutChg chg="del">
          <pc:chgData name="Kamo Ndoye (2544138)" userId="S::2544138@student.uwtsd.ac.uk::6c1634dc-40e4-49af-84d2-501a8e51b694" providerId="AD" clId="Web-{7784DA25-E27C-F1EF-DC98-20818B54E686}" dt="2026-08-15T22:12:39.505" v="441"/>
          <pc:sldLayoutMkLst>
            <pc:docMk/>
            <pc:sldMasterMk cId="2797879103" sldId="2147483894"/>
            <pc:sldLayoutMk cId="1638152292" sldId="2147483903"/>
          </pc:sldLayoutMkLst>
        </pc:sldLayoutChg>
        <pc:sldLayoutChg chg="del">
          <pc:chgData name="Kamo Ndoye (2544138)" userId="S::2544138@student.uwtsd.ac.uk::6c1634dc-40e4-49af-84d2-501a8e51b694" providerId="AD" clId="Web-{7784DA25-E27C-F1EF-DC98-20818B54E686}" dt="2026-08-15T22:12:39.505" v="441"/>
          <pc:sldLayoutMkLst>
            <pc:docMk/>
            <pc:sldMasterMk cId="2797879103" sldId="2147483894"/>
            <pc:sldLayoutMk cId="2687312650" sldId="2147483904"/>
          </pc:sldLayoutMkLst>
        </pc:sldLayoutChg>
        <pc:sldLayoutChg chg="del">
          <pc:chgData name="Kamo Ndoye (2544138)" userId="S::2544138@student.uwtsd.ac.uk::6c1634dc-40e4-49af-84d2-501a8e51b694" providerId="AD" clId="Web-{7784DA25-E27C-F1EF-DC98-20818B54E686}" dt="2026-08-15T22:12:39.505" v="441"/>
          <pc:sldLayoutMkLst>
            <pc:docMk/>
            <pc:sldMasterMk cId="2797879103" sldId="2147483894"/>
            <pc:sldLayoutMk cId="866355133" sldId="2147483905"/>
          </pc:sldLayoutMkLst>
        </pc:sldLayoutChg>
        <pc:sldLayoutChg chg="del">
          <pc:chgData name="Kamo Ndoye (2544138)" userId="S::2544138@student.uwtsd.ac.uk::6c1634dc-40e4-49af-84d2-501a8e51b694" providerId="AD" clId="Web-{7784DA25-E27C-F1EF-DC98-20818B54E686}" dt="2026-08-15T22:12:39.505" v="441"/>
          <pc:sldLayoutMkLst>
            <pc:docMk/>
            <pc:sldMasterMk cId="2797879103" sldId="2147483894"/>
            <pc:sldLayoutMk cId="1579378451" sldId="2147483906"/>
          </pc:sldLayoutMkLst>
        </pc:sldLayoutChg>
        <pc:sldLayoutChg chg="del">
          <pc:chgData name="Kamo Ndoye (2544138)" userId="S::2544138@student.uwtsd.ac.uk::6c1634dc-40e4-49af-84d2-501a8e51b694" providerId="AD" clId="Web-{7784DA25-E27C-F1EF-DC98-20818B54E686}" dt="2026-08-15T22:12:39.505" v="441"/>
          <pc:sldLayoutMkLst>
            <pc:docMk/>
            <pc:sldMasterMk cId="2797879103" sldId="2147483894"/>
            <pc:sldLayoutMk cId="2993326614" sldId="2147483907"/>
          </pc:sldLayoutMkLst>
        </pc:sldLayoutChg>
        <pc:sldLayoutChg chg="del">
          <pc:chgData name="Kamo Ndoye (2544138)" userId="S::2544138@student.uwtsd.ac.uk::6c1634dc-40e4-49af-84d2-501a8e51b694" providerId="AD" clId="Web-{7784DA25-E27C-F1EF-DC98-20818B54E686}" dt="2026-08-15T22:12:39.505" v="441"/>
          <pc:sldLayoutMkLst>
            <pc:docMk/>
            <pc:sldMasterMk cId="2797879103" sldId="2147483894"/>
            <pc:sldLayoutMk cId="1155660633" sldId="2147483908"/>
          </pc:sldLayoutMkLst>
        </pc:sldLayoutChg>
        <pc:sldLayoutChg chg="del">
          <pc:chgData name="Kamo Ndoye (2544138)" userId="S::2544138@student.uwtsd.ac.uk::6c1634dc-40e4-49af-84d2-501a8e51b694" providerId="AD" clId="Web-{7784DA25-E27C-F1EF-DC98-20818B54E686}" dt="2026-08-15T22:12:39.505" v="441"/>
          <pc:sldLayoutMkLst>
            <pc:docMk/>
            <pc:sldMasterMk cId="2797879103" sldId="2147483894"/>
            <pc:sldLayoutMk cId="3995427372" sldId="2147483909"/>
          </pc:sldLayoutMkLst>
        </pc:sldLayoutChg>
        <pc:sldLayoutChg chg="del">
          <pc:chgData name="Kamo Ndoye (2544138)" userId="S::2544138@student.uwtsd.ac.uk::6c1634dc-40e4-49af-84d2-501a8e51b694" providerId="AD" clId="Web-{7784DA25-E27C-F1EF-DC98-20818B54E686}" dt="2026-08-15T22:12:39.505" v="441"/>
          <pc:sldLayoutMkLst>
            <pc:docMk/>
            <pc:sldMasterMk cId="2797879103" sldId="2147483894"/>
            <pc:sldLayoutMk cId="2266222052" sldId="2147483910"/>
          </pc:sldLayoutMkLst>
        </pc:sldLayoutChg>
      </pc:sldMasterChg>
      <pc:sldMasterChg chg="add del addSldLayout delSldLayout modSldLayout">
        <pc:chgData name="Kamo Ndoye (2544138)" userId="S::2544138@student.uwtsd.ac.uk::6c1634dc-40e4-49af-84d2-501a8e51b694" providerId="AD" clId="Web-{7784DA25-E27C-F1EF-DC98-20818B54E686}" dt="2026-08-15T22:13:53.726" v="442"/>
        <pc:sldMasterMkLst>
          <pc:docMk/>
          <pc:sldMasterMk cId="2950255222" sldId="2147483911"/>
        </pc:sldMasterMkLst>
        <pc:sldLayoutChg chg="add del mod replId">
          <pc:chgData name="Kamo Ndoye (2544138)" userId="S::2544138@student.uwtsd.ac.uk::6c1634dc-40e4-49af-84d2-501a8e51b694" providerId="AD" clId="Web-{7784DA25-E27C-F1EF-DC98-20818B54E686}" dt="2026-08-15T22:13:53.726" v="442"/>
          <pc:sldLayoutMkLst>
            <pc:docMk/>
            <pc:sldMasterMk cId="2950255222" sldId="2147483911"/>
            <pc:sldLayoutMk cId="4076874913" sldId="2147483912"/>
          </pc:sldLayoutMkLst>
        </pc:sldLayoutChg>
        <pc:sldLayoutChg chg="add del mod replId">
          <pc:chgData name="Kamo Ndoye (2544138)" userId="S::2544138@student.uwtsd.ac.uk::6c1634dc-40e4-49af-84d2-501a8e51b694" providerId="AD" clId="Web-{7784DA25-E27C-F1EF-DC98-20818B54E686}" dt="2026-08-15T22:13:53.726" v="442"/>
          <pc:sldLayoutMkLst>
            <pc:docMk/>
            <pc:sldMasterMk cId="2950255222" sldId="2147483911"/>
            <pc:sldLayoutMk cId="960301062" sldId="2147483913"/>
          </pc:sldLayoutMkLst>
        </pc:sldLayoutChg>
        <pc:sldLayoutChg chg="add del mod replId">
          <pc:chgData name="Kamo Ndoye (2544138)" userId="S::2544138@student.uwtsd.ac.uk::6c1634dc-40e4-49af-84d2-501a8e51b694" providerId="AD" clId="Web-{7784DA25-E27C-F1EF-DC98-20818B54E686}" dt="2026-08-15T22:13:53.726" v="442"/>
          <pc:sldLayoutMkLst>
            <pc:docMk/>
            <pc:sldMasterMk cId="2950255222" sldId="2147483911"/>
            <pc:sldLayoutMk cId="2019234274" sldId="2147483914"/>
          </pc:sldLayoutMkLst>
        </pc:sldLayoutChg>
        <pc:sldLayoutChg chg="add del mod replId">
          <pc:chgData name="Kamo Ndoye (2544138)" userId="S::2544138@student.uwtsd.ac.uk::6c1634dc-40e4-49af-84d2-501a8e51b694" providerId="AD" clId="Web-{7784DA25-E27C-F1EF-DC98-20818B54E686}" dt="2026-08-15T22:13:53.726" v="442"/>
          <pc:sldLayoutMkLst>
            <pc:docMk/>
            <pc:sldMasterMk cId="2950255222" sldId="2147483911"/>
            <pc:sldLayoutMk cId="3275580427" sldId="2147483915"/>
          </pc:sldLayoutMkLst>
        </pc:sldLayoutChg>
        <pc:sldLayoutChg chg="add del mod replId">
          <pc:chgData name="Kamo Ndoye (2544138)" userId="S::2544138@student.uwtsd.ac.uk::6c1634dc-40e4-49af-84d2-501a8e51b694" providerId="AD" clId="Web-{7784DA25-E27C-F1EF-DC98-20818B54E686}" dt="2026-08-15T22:13:53.726" v="442"/>
          <pc:sldLayoutMkLst>
            <pc:docMk/>
            <pc:sldMasterMk cId="2950255222" sldId="2147483911"/>
            <pc:sldLayoutMk cId="4176341714" sldId="2147483916"/>
          </pc:sldLayoutMkLst>
        </pc:sldLayoutChg>
        <pc:sldLayoutChg chg="add del mod replId">
          <pc:chgData name="Kamo Ndoye (2544138)" userId="S::2544138@student.uwtsd.ac.uk::6c1634dc-40e4-49af-84d2-501a8e51b694" providerId="AD" clId="Web-{7784DA25-E27C-F1EF-DC98-20818B54E686}" dt="2026-08-15T22:13:53.726" v="442"/>
          <pc:sldLayoutMkLst>
            <pc:docMk/>
            <pc:sldMasterMk cId="2950255222" sldId="2147483911"/>
            <pc:sldLayoutMk cId="1803145342" sldId="2147483917"/>
          </pc:sldLayoutMkLst>
        </pc:sldLayoutChg>
        <pc:sldLayoutChg chg="add del mod replId">
          <pc:chgData name="Kamo Ndoye (2544138)" userId="S::2544138@student.uwtsd.ac.uk::6c1634dc-40e4-49af-84d2-501a8e51b694" providerId="AD" clId="Web-{7784DA25-E27C-F1EF-DC98-20818B54E686}" dt="2026-08-15T22:13:53.726" v="442"/>
          <pc:sldLayoutMkLst>
            <pc:docMk/>
            <pc:sldMasterMk cId="2950255222" sldId="2147483911"/>
            <pc:sldLayoutMk cId="1329858518" sldId="2147483918"/>
          </pc:sldLayoutMkLst>
        </pc:sldLayoutChg>
        <pc:sldLayoutChg chg="add del mod replId">
          <pc:chgData name="Kamo Ndoye (2544138)" userId="S::2544138@student.uwtsd.ac.uk::6c1634dc-40e4-49af-84d2-501a8e51b694" providerId="AD" clId="Web-{7784DA25-E27C-F1EF-DC98-20818B54E686}" dt="2026-08-15T22:13:53.726" v="442"/>
          <pc:sldLayoutMkLst>
            <pc:docMk/>
            <pc:sldMasterMk cId="2950255222" sldId="2147483911"/>
            <pc:sldLayoutMk cId="1775546256" sldId="2147483919"/>
          </pc:sldLayoutMkLst>
        </pc:sldLayoutChg>
        <pc:sldLayoutChg chg="add del mod replId">
          <pc:chgData name="Kamo Ndoye (2544138)" userId="S::2544138@student.uwtsd.ac.uk::6c1634dc-40e4-49af-84d2-501a8e51b694" providerId="AD" clId="Web-{7784DA25-E27C-F1EF-DC98-20818B54E686}" dt="2026-08-15T22:13:53.726" v="442"/>
          <pc:sldLayoutMkLst>
            <pc:docMk/>
            <pc:sldMasterMk cId="2950255222" sldId="2147483911"/>
            <pc:sldLayoutMk cId="1456478703" sldId="2147483920"/>
          </pc:sldLayoutMkLst>
        </pc:sldLayoutChg>
        <pc:sldLayoutChg chg="add del mod replId">
          <pc:chgData name="Kamo Ndoye (2544138)" userId="S::2544138@student.uwtsd.ac.uk::6c1634dc-40e4-49af-84d2-501a8e51b694" providerId="AD" clId="Web-{7784DA25-E27C-F1EF-DC98-20818B54E686}" dt="2026-08-15T22:13:53.726" v="442"/>
          <pc:sldLayoutMkLst>
            <pc:docMk/>
            <pc:sldMasterMk cId="2950255222" sldId="2147483911"/>
            <pc:sldLayoutMk cId="3565914420" sldId="2147483921"/>
          </pc:sldLayoutMkLst>
        </pc:sldLayoutChg>
        <pc:sldLayoutChg chg="add del mod replId">
          <pc:chgData name="Kamo Ndoye (2544138)" userId="S::2544138@student.uwtsd.ac.uk::6c1634dc-40e4-49af-84d2-501a8e51b694" providerId="AD" clId="Web-{7784DA25-E27C-F1EF-DC98-20818B54E686}" dt="2026-08-15T22:13:53.726" v="442"/>
          <pc:sldLayoutMkLst>
            <pc:docMk/>
            <pc:sldMasterMk cId="2950255222" sldId="2147483911"/>
            <pc:sldLayoutMk cId="1406521195" sldId="2147483922"/>
          </pc:sldLayoutMkLst>
        </pc:sldLayoutChg>
      </pc:sldMasterChg>
      <pc:sldMasterChg chg="add del addSldLayout delSldLayout modSldLayout">
        <pc:chgData name="Kamo Ndoye (2544138)" userId="S::2544138@student.uwtsd.ac.uk::6c1634dc-40e4-49af-84d2-501a8e51b694" providerId="AD" clId="Web-{7784DA25-E27C-F1EF-DC98-20818B54E686}" dt="2026-08-15T22:15:02.571" v="443"/>
        <pc:sldMasterMkLst>
          <pc:docMk/>
          <pc:sldMasterMk cId="1995427839" sldId="2147483923"/>
        </pc:sldMasterMkLst>
        <pc:sldLayoutChg chg="add del mod replId">
          <pc:chgData name="Kamo Ndoye (2544138)" userId="S::2544138@student.uwtsd.ac.uk::6c1634dc-40e4-49af-84d2-501a8e51b694" providerId="AD" clId="Web-{7784DA25-E27C-F1EF-DC98-20818B54E686}" dt="2026-08-15T22:15:02.571" v="443"/>
          <pc:sldLayoutMkLst>
            <pc:docMk/>
            <pc:sldMasterMk cId="1995427839" sldId="2147483923"/>
            <pc:sldLayoutMk cId="312989169" sldId="2147483924"/>
          </pc:sldLayoutMkLst>
        </pc:sldLayoutChg>
        <pc:sldLayoutChg chg="add del mod replId">
          <pc:chgData name="Kamo Ndoye (2544138)" userId="S::2544138@student.uwtsd.ac.uk::6c1634dc-40e4-49af-84d2-501a8e51b694" providerId="AD" clId="Web-{7784DA25-E27C-F1EF-DC98-20818B54E686}" dt="2026-08-15T22:15:02.571" v="443"/>
          <pc:sldLayoutMkLst>
            <pc:docMk/>
            <pc:sldMasterMk cId="1995427839" sldId="2147483923"/>
            <pc:sldLayoutMk cId="2021438253" sldId="2147483925"/>
          </pc:sldLayoutMkLst>
        </pc:sldLayoutChg>
        <pc:sldLayoutChg chg="add del mod replId">
          <pc:chgData name="Kamo Ndoye (2544138)" userId="S::2544138@student.uwtsd.ac.uk::6c1634dc-40e4-49af-84d2-501a8e51b694" providerId="AD" clId="Web-{7784DA25-E27C-F1EF-DC98-20818B54E686}" dt="2026-08-15T22:15:02.571" v="443"/>
          <pc:sldLayoutMkLst>
            <pc:docMk/>
            <pc:sldMasterMk cId="1995427839" sldId="2147483923"/>
            <pc:sldLayoutMk cId="2726870766" sldId="2147483926"/>
          </pc:sldLayoutMkLst>
        </pc:sldLayoutChg>
        <pc:sldLayoutChg chg="add del mod replId">
          <pc:chgData name="Kamo Ndoye (2544138)" userId="S::2544138@student.uwtsd.ac.uk::6c1634dc-40e4-49af-84d2-501a8e51b694" providerId="AD" clId="Web-{7784DA25-E27C-F1EF-DC98-20818B54E686}" dt="2026-08-15T22:15:02.571" v="443"/>
          <pc:sldLayoutMkLst>
            <pc:docMk/>
            <pc:sldMasterMk cId="1995427839" sldId="2147483923"/>
            <pc:sldLayoutMk cId="3964600747" sldId="2147483927"/>
          </pc:sldLayoutMkLst>
        </pc:sldLayoutChg>
        <pc:sldLayoutChg chg="add del mod replId">
          <pc:chgData name="Kamo Ndoye (2544138)" userId="S::2544138@student.uwtsd.ac.uk::6c1634dc-40e4-49af-84d2-501a8e51b694" providerId="AD" clId="Web-{7784DA25-E27C-F1EF-DC98-20818B54E686}" dt="2026-08-15T22:15:02.571" v="443"/>
          <pc:sldLayoutMkLst>
            <pc:docMk/>
            <pc:sldMasterMk cId="1995427839" sldId="2147483923"/>
            <pc:sldLayoutMk cId="35763630" sldId="2147483928"/>
          </pc:sldLayoutMkLst>
        </pc:sldLayoutChg>
        <pc:sldLayoutChg chg="add del mod replId">
          <pc:chgData name="Kamo Ndoye (2544138)" userId="S::2544138@student.uwtsd.ac.uk::6c1634dc-40e4-49af-84d2-501a8e51b694" providerId="AD" clId="Web-{7784DA25-E27C-F1EF-DC98-20818B54E686}" dt="2026-08-15T22:15:02.571" v="443"/>
          <pc:sldLayoutMkLst>
            <pc:docMk/>
            <pc:sldMasterMk cId="1995427839" sldId="2147483923"/>
            <pc:sldLayoutMk cId="805071959" sldId="2147483929"/>
          </pc:sldLayoutMkLst>
        </pc:sldLayoutChg>
        <pc:sldLayoutChg chg="add del mod replId">
          <pc:chgData name="Kamo Ndoye (2544138)" userId="S::2544138@student.uwtsd.ac.uk::6c1634dc-40e4-49af-84d2-501a8e51b694" providerId="AD" clId="Web-{7784DA25-E27C-F1EF-DC98-20818B54E686}" dt="2026-08-15T22:15:02.571" v="443"/>
          <pc:sldLayoutMkLst>
            <pc:docMk/>
            <pc:sldMasterMk cId="1995427839" sldId="2147483923"/>
            <pc:sldLayoutMk cId="2502967757" sldId="2147483930"/>
          </pc:sldLayoutMkLst>
        </pc:sldLayoutChg>
        <pc:sldLayoutChg chg="add del mod replId">
          <pc:chgData name="Kamo Ndoye (2544138)" userId="S::2544138@student.uwtsd.ac.uk::6c1634dc-40e4-49af-84d2-501a8e51b694" providerId="AD" clId="Web-{7784DA25-E27C-F1EF-DC98-20818B54E686}" dt="2026-08-15T22:15:02.571" v="443"/>
          <pc:sldLayoutMkLst>
            <pc:docMk/>
            <pc:sldMasterMk cId="1995427839" sldId="2147483923"/>
            <pc:sldLayoutMk cId="3130428772" sldId="2147483931"/>
          </pc:sldLayoutMkLst>
        </pc:sldLayoutChg>
        <pc:sldLayoutChg chg="add del mod replId">
          <pc:chgData name="Kamo Ndoye (2544138)" userId="S::2544138@student.uwtsd.ac.uk::6c1634dc-40e4-49af-84d2-501a8e51b694" providerId="AD" clId="Web-{7784DA25-E27C-F1EF-DC98-20818B54E686}" dt="2026-08-15T22:15:02.571" v="443"/>
          <pc:sldLayoutMkLst>
            <pc:docMk/>
            <pc:sldMasterMk cId="1995427839" sldId="2147483923"/>
            <pc:sldLayoutMk cId="1227555602" sldId="2147483932"/>
          </pc:sldLayoutMkLst>
        </pc:sldLayoutChg>
        <pc:sldLayoutChg chg="add del mod replId">
          <pc:chgData name="Kamo Ndoye (2544138)" userId="S::2544138@student.uwtsd.ac.uk::6c1634dc-40e4-49af-84d2-501a8e51b694" providerId="AD" clId="Web-{7784DA25-E27C-F1EF-DC98-20818B54E686}" dt="2026-08-15T22:15:02.571" v="443"/>
          <pc:sldLayoutMkLst>
            <pc:docMk/>
            <pc:sldMasterMk cId="1995427839" sldId="2147483923"/>
            <pc:sldLayoutMk cId="3352215727" sldId="2147483933"/>
          </pc:sldLayoutMkLst>
        </pc:sldLayoutChg>
        <pc:sldLayoutChg chg="add del mod replId">
          <pc:chgData name="Kamo Ndoye (2544138)" userId="S::2544138@student.uwtsd.ac.uk::6c1634dc-40e4-49af-84d2-501a8e51b694" providerId="AD" clId="Web-{7784DA25-E27C-F1EF-DC98-20818B54E686}" dt="2026-08-15T22:15:02.571" v="443"/>
          <pc:sldLayoutMkLst>
            <pc:docMk/>
            <pc:sldMasterMk cId="1995427839" sldId="2147483923"/>
            <pc:sldLayoutMk cId="3523684610" sldId="2147483934"/>
          </pc:sldLayoutMkLst>
        </pc:sldLayoutChg>
      </pc:sldMasterChg>
      <pc:sldMasterChg chg="add del addSldLayout delSldLayout modSldLayout">
        <pc:chgData name="Kamo Ndoye (2544138)" userId="S::2544138@student.uwtsd.ac.uk::6c1634dc-40e4-49af-84d2-501a8e51b694" providerId="AD" clId="Web-{7784DA25-E27C-F1EF-DC98-20818B54E686}" dt="2026-08-15T22:16:46.715" v="445"/>
        <pc:sldMasterMkLst>
          <pc:docMk/>
          <pc:sldMasterMk cId="41995155" sldId="2147483935"/>
        </pc:sldMasterMkLst>
        <pc:sldLayoutChg chg="add del mod replId">
          <pc:chgData name="Kamo Ndoye (2544138)" userId="S::2544138@student.uwtsd.ac.uk::6c1634dc-40e4-49af-84d2-501a8e51b694" providerId="AD" clId="Web-{7784DA25-E27C-F1EF-DC98-20818B54E686}" dt="2026-08-15T22:16:46.715" v="445"/>
          <pc:sldLayoutMkLst>
            <pc:docMk/>
            <pc:sldMasterMk cId="41995155" sldId="2147483935"/>
            <pc:sldLayoutMk cId="3694739863" sldId="2147483936"/>
          </pc:sldLayoutMkLst>
        </pc:sldLayoutChg>
        <pc:sldLayoutChg chg="add del mod replId">
          <pc:chgData name="Kamo Ndoye (2544138)" userId="S::2544138@student.uwtsd.ac.uk::6c1634dc-40e4-49af-84d2-501a8e51b694" providerId="AD" clId="Web-{7784DA25-E27C-F1EF-DC98-20818B54E686}" dt="2026-08-15T22:16:46.715" v="445"/>
          <pc:sldLayoutMkLst>
            <pc:docMk/>
            <pc:sldMasterMk cId="41995155" sldId="2147483935"/>
            <pc:sldLayoutMk cId="2653006043" sldId="2147483937"/>
          </pc:sldLayoutMkLst>
        </pc:sldLayoutChg>
        <pc:sldLayoutChg chg="add del mod replId">
          <pc:chgData name="Kamo Ndoye (2544138)" userId="S::2544138@student.uwtsd.ac.uk::6c1634dc-40e4-49af-84d2-501a8e51b694" providerId="AD" clId="Web-{7784DA25-E27C-F1EF-DC98-20818B54E686}" dt="2026-08-15T22:16:46.715" v="445"/>
          <pc:sldLayoutMkLst>
            <pc:docMk/>
            <pc:sldMasterMk cId="41995155" sldId="2147483935"/>
            <pc:sldLayoutMk cId="193424138" sldId="2147483938"/>
          </pc:sldLayoutMkLst>
        </pc:sldLayoutChg>
        <pc:sldLayoutChg chg="add del mod replId">
          <pc:chgData name="Kamo Ndoye (2544138)" userId="S::2544138@student.uwtsd.ac.uk::6c1634dc-40e4-49af-84d2-501a8e51b694" providerId="AD" clId="Web-{7784DA25-E27C-F1EF-DC98-20818B54E686}" dt="2026-08-15T22:16:46.715" v="445"/>
          <pc:sldLayoutMkLst>
            <pc:docMk/>
            <pc:sldMasterMk cId="41995155" sldId="2147483935"/>
            <pc:sldLayoutMk cId="290475418" sldId="2147483939"/>
          </pc:sldLayoutMkLst>
        </pc:sldLayoutChg>
        <pc:sldLayoutChg chg="add del mod replId">
          <pc:chgData name="Kamo Ndoye (2544138)" userId="S::2544138@student.uwtsd.ac.uk::6c1634dc-40e4-49af-84d2-501a8e51b694" providerId="AD" clId="Web-{7784DA25-E27C-F1EF-DC98-20818B54E686}" dt="2026-08-15T22:16:46.715" v="445"/>
          <pc:sldLayoutMkLst>
            <pc:docMk/>
            <pc:sldMasterMk cId="41995155" sldId="2147483935"/>
            <pc:sldLayoutMk cId="3692843018" sldId="2147483940"/>
          </pc:sldLayoutMkLst>
        </pc:sldLayoutChg>
        <pc:sldLayoutChg chg="add del mod replId">
          <pc:chgData name="Kamo Ndoye (2544138)" userId="S::2544138@student.uwtsd.ac.uk::6c1634dc-40e4-49af-84d2-501a8e51b694" providerId="AD" clId="Web-{7784DA25-E27C-F1EF-DC98-20818B54E686}" dt="2026-08-15T22:16:46.715" v="445"/>
          <pc:sldLayoutMkLst>
            <pc:docMk/>
            <pc:sldMasterMk cId="41995155" sldId="2147483935"/>
            <pc:sldLayoutMk cId="1284932320" sldId="2147483941"/>
          </pc:sldLayoutMkLst>
        </pc:sldLayoutChg>
        <pc:sldLayoutChg chg="add del mod replId">
          <pc:chgData name="Kamo Ndoye (2544138)" userId="S::2544138@student.uwtsd.ac.uk::6c1634dc-40e4-49af-84d2-501a8e51b694" providerId="AD" clId="Web-{7784DA25-E27C-F1EF-DC98-20818B54E686}" dt="2026-08-15T22:16:46.715" v="445"/>
          <pc:sldLayoutMkLst>
            <pc:docMk/>
            <pc:sldMasterMk cId="41995155" sldId="2147483935"/>
            <pc:sldLayoutMk cId="3307525279" sldId="2147483942"/>
          </pc:sldLayoutMkLst>
        </pc:sldLayoutChg>
        <pc:sldLayoutChg chg="add del mod replId">
          <pc:chgData name="Kamo Ndoye (2544138)" userId="S::2544138@student.uwtsd.ac.uk::6c1634dc-40e4-49af-84d2-501a8e51b694" providerId="AD" clId="Web-{7784DA25-E27C-F1EF-DC98-20818B54E686}" dt="2026-08-15T22:16:46.715" v="445"/>
          <pc:sldLayoutMkLst>
            <pc:docMk/>
            <pc:sldMasterMk cId="41995155" sldId="2147483935"/>
            <pc:sldLayoutMk cId="595427569" sldId="2147483943"/>
          </pc:sldLayoutMkLst>
        </pc:sldLayoutChg>
        <pc:sldLayoutChg chg="add del mod replId">
          <pc:chgData name="Kamo Ndoye (2544138)" userId="S::2544138@student.uwtsd.ac.uk::6c1634dc-40e4-49af-84d2-501a8e51b694" providerId="AD" clId="Web-{7784DA25-E27C-F1EF-DC98-20818B54E686}" dt="2026-08-15T22:16:46.715" v="445"/>
          <pc:sldLayoutMkLst>
            <pc:docMk/>
            <pc:sldMasterMk cId="41995155" sldId="2147483935"/>
            <pc:sldLayoutMk cId="970577614" sldId="2147483944"/>
          </pc:sldLayoutMkLst>
        </pc:sldLayoutChg>
        <pc:sldLayoutChg chg="add del mod replId">
          <pc:chgData name="Kamo Ndoye (2544138)" userId="S::2544138@student.uwtsd.ac.uk::6c1634dc-40e4-49af-84d2-501a8e51b694" providerId="AD" clId="Web-{7784DA25-E27C-F1EF-DC98-20818B54E686}" dt="2026-08-15T22:16:46.715" v="445"/>
          <pc:sldLayoutMkLst>
            <pc:docMk/>
            <pc:sldMasterMk cId="41995155" sldId="2147483935"/>
            <pc:sldLayoutMk cId="440126524" sldId="2147483945"/>
          </pc:sldLayoutMkLst>
        </pc:sldLayoutChg>
        <pc:sldLayoutChg chg="add del mod replId">
          <pc:chgData name="Kamo Ndoye (2544138)" userId="S::2544138@student.uwtsd.ac.uk::6c1634dc-40e4-49af-84d2-501a8e51b694" providerId="AD" clId="Web-{7784DA25-E27C-F1EF-DC98-20818B54E686}" dt="2026-08-15T22:16:46.715" v="445"/>
          <pc:sldLayoutMkLst>
            <pc:docMk/>
            <pc:sldMasterMk cId="41995155" sldId="2147483935"/>
            <pc:sldLayoutMk cId="1591231656" sldId="2147483946"/>
          </pc:sldLayoutMkLst>
        </pc:sldLayoutChg>
        <pc:sldLayoutChg chg="add del mod replId">
          <pc:chgData name="Kamo Ndoye (2544138)" userId="S::2544138@student.uwtsd.ac.uk::6c1634dc-40e4-49af-84d2-501a8e51b694" providerId="AD" clId="Web-{7784DA25-E27C-F1EF-DC98-20818B54E686}" dt="2026-08-15T22:16:46.715" v="445"/>
          <pc:sldLayoutMkLst>
            <pc:docMk/>
            <pc:sldMasterMk cId="41995155" sldId="2147483935"/>
            <pc:sldLayoutMk cId="3930263838" sldId="2147483947"/>
          </pc:sldLayoutMkLst>
        </pc:sldLayoutChg>
        <pc:sldLayoutChg chg="add del mod replId">
          <pc:chgData name="Kamo Ndoye (2544138)" userId="S::2544138@student.uwtsd.ac.uk::6c1634dc-40e4-49af-84d2-501a8e51b694" providerId="AD" clId="Web-{7784DA25-E27C-F1EF-DC98-20818B54E686}" dt="2026-08-15T22:16:46.715" v="445"/>
          <pc:sldLayoutMkLst>
            <pc:docMk/>
            <pc:sldMasterMk cId="41995155" sldId="2147483935"/>
            <pc:sldLayoutMk cId="478824079" sldId="2147483948"/>
          </pc:sldLayoutMkLst>
        </pc:sldLayoutChg>
        <pc:sldLayoutChg chg="add del mod replId">
          <pc:chgData name="Kamo Ndoye (2544138)" userId="S::2544138@student.uwtsd.ac.uk::6c1634dc-40e4-49af-84d2-501a8e51b694" providerId="AD" clId="Web-{7784DA25-E27C-F1EF-DC98-20818B54E686}" dt="2026-08-15T22:16:46.715" v="445"/>
          <pc:sldLayoutMkLst>
            <pc:docMk/>
            <pc:sldMasterMk cId="41995155" sldId="2147483935"/>
            <pc:sldLayoutMk cId="2039367041" sldId="2147483949"/>
          </pc:sldLayoutMkLst>
        </pc:sldLayoutChg>
        <pc:sldLayoutChg chg="add del mod replId">
          <pc:chgData name="Kamo Ndoye (2544138)" userId="S::2544138@student.uwtsd.ac.uk::6c1634dc-40e4-49af-84d2-501a8e51b694" providerId="AD" clId="Web-{7784DA25-E27C-F1EF-DC98-20818B54E686}" dt="2026-08-15T22:16:46.715" v="445"/>
          <pc:sldLayoutMkLst>
            <pc:docMk/>
            <pc:sldMasterMk cId="41995155" sldId="2147483935"/>
            <pc:sldLayoutMk cId="1216390592" sldId="2147483950"/>
          </pc:sldLayoutMkLst>
        </pc:sldLayoutChg>
        <pc:sldLayoutChg chg="add del mod replId">
          <pc:chgData name="Kamo Ndoye (2544138)" userId="S::2544138@student.uwtsd.ac.uk::6c1634dc-40e4-49af-84d2-501a8e51b694" providerId="AD" clId="Web-{7784DA25-E27C-F1EF-DC98-20818B54E686}" dt="2026-08-15T22:16:46.715" v="445"/>
          <pc:sldLayoutMkLst>
            <pc:docMk/>
            <pc:sldMasterMk cId="41995155" sldId="2147483935"/>
            <pc:sldLayoutMk cId="1755811815" sldId="2147483951"/>
          </pc:sldLayoutMkLst>
        </pc:sldLayoutChg>
        <pc:sldLayoutChg chg="add del mod replId">
          <pc:chgData name="Kamo Ndoye (2544138)" userId="S::2544138@student.uwtsd.ac.uk::6c1634dc-40e4-49af-84d2-501a8e51b694" providerId="AD" clId="Web-{7784DA25-E27C-F1EF-DC98-20818B54E686}" dt="2026-08-15T22:16:46.715" v="445"/>
          <pc:sldLayoutMkLst>
            <pc:docMk/>
            <pc:sldMasterMk cId="41995155" sldId="2147483935"/>
            <pc:sldLayoutMk cId="2298076802" sldId="2147483952"/>
          </pc:sldLayoutMkLst>
        </pc:sldLayoutChg>
      </pc:sldMasterChg>
      <pc:sldMasterChg chg="add addSldLayout modSldLayout">
        <pc:chgData name="Kamo Ndoye (2544138)" userId="S::2544138@student.uwtsd.ac.uk::6c1634dc-40e4-49af-84d2-501a8e51b694" providerId="AD" clId="Web-{7784DA25-E27C-F1EF-DC98-20818B54E686}" dt="2026-08-15T22:16:46.715" v="445"/>
        <pc:sldMasterMkLst>
          <pc:docMk/>
          <pc:sldMasterMk cId="1999081678" sldId="2147483953"/>
        </pc:sldMasterMkLst>
        <pc:sldLayoutChg chg="add mod replId">
          <pc:chgData name="Kamo Ndoye (2544138)" userId="S::2544138@student.uwtsd.ac.uk::6c1634dc-40e4-49af-84d2-501a8e51b694" providerId="AD" clId="Web-{7784DA25-E27C-F1EF-DC98-20818B54E686}" dt="2026-08-15T22:16:46.715" v="445"/>
          <pc:sldLayoutMkLst>
            <pc:docMk/>
            <pc:sldMasterMk cId="1999081678" sldId="2147483953"/>
            <pc:sldLayoutMk cId="1438636414" sldId="2147483954"/>
          </pc:sldLayoutMkLst>
        </pc:sldLayoutChg>
        <pc:sldLayoutChg chg="add mod replId">
          <pc:chgData name="Kamo Ndoye (2544138)" userId="S::2544138@student.uwtsd.ac.uk::6c1634dc-40e4-49af-84d2-501a8e51b694" providerId="AD" clId="Web-{7784DA25-E27C-F1EF-DC98-20818B54E686}" dt="2026-08-15T22:16:46.715" v="445"/>
          <pc:sldLayoutMkLst>
            <pc:docMk/>
            <pc:sldMasterMk cId="1999081678" sldId="2147483953"/>
            <pc:sldLayoutMk cId="2834218979" sldId="2147483955"/>
          </pc:sldLayoutMkLst>
        </pc:sldLayoutChg>
        <pc:sldLayoutChg chg="add mod replId">
          <pc:chgData name="Kamo Ndoye (2544138)" userId="S::2544138@student.uwtsd.ac.uk::6c1634dc-40e4-49af-84d2-501a8e51b694" providerId="AD" clId="Web-{7784DA25-E27C-F1EF-DC98-20818B54E686}" dt="2026-08-15T22:16:46.715" v="445"/>
          <pc:sldLayoutMkLst>
            <pc:docMk/>
            <pc:sldMasterMk cId="1999081678" sldId="2147483953"/>
            <pc:sldLayoutMk cId="2304978116" sldId="2147483956"/>
          </pc:sldLayoutMkLst>
        </pc:sldLayoutChg>
        <pc:sldLayoutChg chg="add mod replId">
          <pc:chgData name="Kamo Ndoye (2544138)" userId="S::2544138@student.uwtsd.ac.uk::6c1634dc-40e4-49af-84d2-501a8e51b694" providerId="AD" clId="Web-{7784DA25-E27C-F1EF-DC98-20818B54E686}" dt="2026-08-15T22:16:46.715" v="445"/>
          <pc:sldLayoutMkLst>
            <pc:docMk/>
            <pc:sldMasterMk cId="1999081678" sldId="2147483953"/>
            <pc:sldLayoutMk cId="503918558" sldId="2147483957"/>
          </pc:sldLayoutMkLst>
        </pc:sldLayoutChg>
        <pc:sldLayoutChg chg="add mod replId">
          <pc:chgData name="Kamo Ndoye (2544138)" userId="S::2544138@student.uwtsd.ac.uk::6c1634dc-40e4-49af-84d2-501a8e51b694" providerId="AD" clId="Web-{7784DA25-E27C-F1EF-DC98-20818B54E686}" dt="2026-08-15T22:16:46.715" v="445"/>
          <pc:sldLayoutMkLst>
            <pc:docMk/>
            <pc:sldMasterMk cId="1999081678" sldId="2147483953"/>
            <pc:sldLayoutMk cId="2845164252" sldId="2147483958"/>
          </pc:sldLayoutMkLst>
        </pc:sldLayoutChg>
        <pc:sldLayoutChg chg="add mod replId">
          <pc:chgData name="Kamo Ndoye (2544138)" userId="S::2544138@student.uwtsd.ac.uk::6c1634dc-40e4-49af-84d2-501a8e51b694" providerId="AD" clId="Web-{7784DA25-E27C-F1EF-DC98-20818B54E686}" dt="2026-08-15T22:16:46.715" v="445"/>
          <pc:sldLayoutMkLst>
            <pc:docMk/>
            <pc:sldMasterMk cId="1999081678" sldId="2147483953"/>
            <pc:sldLayoutMk cId="3988785167" sldId="2147483959"/>
          </pc:sldLayoutMkLst>
        </pc:sldLayoutChg>
        <pc:sldLayoutChg chg="add mod replId">
          <pc:chgData name="Kamo Ndoye (2544138)" userId="S::2544138@student.uwtsd.ac.uk::6c1634dc-40e4-49af-84d2-501a8e51b694" providerId="AD" clId="Web-{7784DA25-E27C-F1EF-DC98-20818B54E686}" dt="2026-08-15T22:16:46.715" v="445"/>
          <pc:sldLayoutMkLst>
            <pc:docMk/>
            <pc:sldMasterMk cId="1999081678" sldId="2147483953"/>
            <pc:sldLayoutMk cId="1051578627" sldId="2147483960"/>
          </pc:sldLayoutMkLst>
        </pc:sldLayoutChg>
        <pc:sldLayoutChg chg="add mod replId">
          <pc:chgData name="Kamo Ndoye (2544138)" userId="S::2544138@student.uwtsd.ac.uk::6c1634dc-40e4-49af-84d2-501a8e51b694" providerId="AD" clId="Web-{7784DA25-E27C-F1EF-DC98-20818B54E686}" dt="2026-08-15T22:16:46.715" v="445"/>
          <pc:sldLayoutMkLst>
            <pc:docMk/>
            <pc:sldMasterMk cId="1999081678" sldId="2147483953"/>
            <pc:sldLayoutMk cId="1630327851" sldId="2147483961"/>
          </pc:sldLayoutMkLst>
        </pc:sldLayoutChg>
        <pc:sldLayoutChg chg="add mod replId">
          <pc:chgData name="Kamo Ndoye (2544138)" userId="S::2544138@student.uwtsd.ac.uk::6c1634dc-40e4-49af-84d2-501a8e51b694" providerId="AD" clId="Web-{7784DA25-E27C-F1EF-DC98-20818B54E686}" dt="2026-08-15T22:16:46.715" v="445"/>
          <pc:sldLayoutMkLst>
            <pc:docMk/>
            <pc:sldMasterMk cId="1999081678" sldId="2147483953"/>
            <pc:sldLayoutMk cId="4058411547" sldId="2147483962"/>
          </pc:sldLayoutMkLst>
        </pc:sldLayoutChg>
        <pc:sldLayoutChg chg="add mod replId">
          <pc:chgData name="Kamo Ndoye (2544138)" userId="S::2544138@student.uwtsd.ac.uk::6c1634dc-40e4-49af-84d2-501a8e51b694" providerId="AD" clId="Web-{7784DA25-E27C-F1EF-DC98-20818B54E686}" dt="2026-08-15T22:16:46.715" v="445"/>
          <pc:sldLayoutMkLst>
            <pc:docMk/>
            <pc:sldMasterMk cId="1999081678" sldId="2147483953"/>
            <pc:sldLayoutMk cId="186518379" sldId="2147483963"/>
          </pc:sldLayoutMkLst>
        </pc:sldLayoutChg>
        <pc:sldLayoutChg chg="add mod replId">
          <pc:chgData name="Kamo Ndoye (2544138)" userId="S::2544138@student.uwtsd.ac.uk::6c1634dc-40e4-49af-84d2-501a8e51b694" providerId="AD" clId="Web-{7784DA25-E27C-F1EF-DC98-20818B54E686}" dt="2026-08-15T22:16:46.715" v="445"/>
          <pc:sldLayoutMkLst>
            <pc:docMk/>
            <pc:sldMasterMk cId="1999081678" sldId="2147483953"/>
            <pc:sldLayoutMk cId="3927302993" sldId="2147483964"/>
          </pc:sldLayoutMkLst>
        </pc:sldLayoutChg>
        <pc:sldLayoutChg chg="add mod replId">
          <pc:chgData name="Kamo Ndoye (2544138)" userId="S::2544138@student.uwtsd.ac.uk::6c1634dc-40e4-49af-84d2-501a8e51b694" providerId="AD" clId="Web-{7784DA25-E27C-F1EF-DC98-20818B54E686}" dt="2026-08-15T22:16:46.715" v="445"/>
          <pc:sldLayoutMkLst>
            <pc:docMk/>
            <pc:sldMasterMk cId="1999081678" sldId="2147483953"/>
            <pc:sldLayoutMk cId="2979181352" sldId="2147483965"/>
          </pc:sldLayoutMkLst>
        </pc:sldLayoutChg>
        <pc:sldLayoutChg chg="add mod replId">
          <pc:chgData name="Kamo Ndoye (2544138)" userId="S::2544138@student.uwtsd.ac.uk::6c1634dc-40e4-49af-84d2-501a8e51b694" providerId="AD" clId="Web-{7784DA25-E27C-F1EF-DC98-20818B54E686}" dt="2026-08-15T22:16:46.715" v="445"/>
          <pc:sldLayoutMkLst>
            <pc:docMk/>
            <pc:sldMasterMk cId="1999081678" sldId="2147483953"/>
            <pc:sldLayoutMk cId="343383156" sldId="2147483966"/>
          </pc:sldLayoutMkLst>
        </pc:sldLayoutChg>
        <pc:sldLayoutChg chg="add mod replId">
          <pc:chgData name="Kamo Ndoye (2544138)" userId="S::2544138@student.uwtsd.ac.uk::6c1634dc-40e4-49af-84d2-501a8e51b694" providerId="AD" clId="Web-{7784DA25-E27C-F1EF-DC98-20818B54E686}" dt="2026-08-15T22:16:46.715" v="445"/>
          <pc:sldLayoutMkLst>
            <pc:docMk/>
            <pc:sldMasterMk cId="1999081678" sldId="2147483953"/>
            <pc:sldLayoutMk cId="1341282042" sldId="2147483967"/>
          </pc:sldLayoutMkLst>
        </pc:sldLayoutChg>
        <pc:sldLayoutChg chg="add mod replId">
          <pc:chgData name="Kamo Ndoye (2544138)" userId="S::2544138@student.uwtsd.ac.uk::6c1634dc-40e4-49af-84d2-501a8e51b694" providerId="AD" clId="Web-{7784DA25-E27C-F1EF-DC98-20818B54E686}" dt="2026-08-15T22:16:46.715" v="445"/>
          <pc:sldLayoutMkLst>
            <pc:docMk/>
            <pc:sldMasterMk cId="1999081678" sldId="2147483953"/>
            <pc:sldLayoutMk cId="424330195" sldId="2147483968"/>
          </pc:sldLayoutMkLst>
        </pc:sldLayoutChg>
        <pc:sldLayoutChg chg="add mod replId">
          <pc:chgData name="Kamo Ndoye (2544138)" userId="S::2544138@student.uwtsd.ac.uk::6c1634dc-40e4-49af-84d2-501a8e51b694" providerId="AD" clId="Web-{7784DA25-E27C-F1EF-DC98-20818B54E686}" dt="2026-08-15T22:16:46.715" v="445"/>
          <pc:sldLayoutMkLst>
            <pc:docMk/>
            <pc:sldMasterMk cId="1999081678" sldId="2147483953"/>
            <pc:sldLayoutMk cId="4207578569" sldId="2147483969"/>
          </pc:sldLayoutMkLst>
        </pc:sldLayoutChg>
        <pc:sldLayoutChg chg="add mod replId">
          <pc:chgData name="Kamo Ndoye (2544138)" userId="S::2544138@student.uwtsd.ac.uk::6c1634dc-40e4-49af-84d2-501a8e51b694" providerId="AD" clId="Web-{7784DA25-E27C-F1EF-DC98-20818B54E686}" dt="2026-08-15T22:16:46.715" v="445"/>
          <pc:sldLayoutMkLst>
            <pc:docMk/>
            <pc:sldMasterMk cId="1999081678" sldId="2147483953"/>
            <pc:sldLayoutMk cId="4103491107" sldId="2147483970"/>
          </pc:sldLayoutMkLst>
        </pc:sldLayoutChg>
      </pc:sldMasterChg>
    </pc:docChg>
  </pc:docChgLst>
  <pc:docChgLst>
    <pc:chgData name="Kamo Ndoye (2544138)" userId="S::2544138@student.uwtsd.ac.uk::6c1634dc-40e4-49af-84d2-501a8e51b694" providerId="AD" clId="Web-{88CA510E-72AC-FE8F-DAC3-51517C46EDA8}"/>
    <pc:docChg chg="modSld">
      <pc:chgData name="Kamo Ndoye (2544138)" userId="S::2544138@student.uwtsd.ac.uk::6c1634dc-40e4-49af-84d2-501a8e51b694" providerId="AD" clId="Web-{88CA510E-72AC-FE8F-DAC3-51517C46EDA8}" dt="2026-08-11T08:46:39.314" v="0"/>
      <pc:docMkLst>
        <pc:docMk/>
      </pc:docMkLst>
      <pc:sldChg chg="mod modShow">
        <pc:chgData name="Kamo Ndoye (2544138)" userId="S::2544138@student.uwtsd.ac.uk::6c1634dc-40e4-49af-84d2-501a8e51b694" providerId="AD" clId="Web-{88CA510E-72AC-FE8F-DAC3-51517C46EDA8}" dt="2026-08-11T08:46:39.314" v="0"/>
        <pc:sldMkLst>
          <pc:docMk/>
          <pc:sldMk cId="3194388651" sldId="258"/>
        </pc:sldMkLst>
      </pc:sldChg>
    </pc:docChg>
  </pc:docChgLst>
  <pc:docChgLst>
    <pc:chgData name="Kamo Ndoye (2544138)" userId="S::2544138@student.uwtsd.ac.uk::6c1634dc-40e4-49af-84d2-501a8e51b694" providerId="AD" clId="Web-{4E548346-583E-F889-ABCD-DAE659680DE8}"/>
    <pc:docChg chg="mod modSld addMainMaster delMainMaster">
      <pc:chgData name="Kamo Ndoye (2544138)" userId="S::2544138@student.uwtsd.ac.uk::6c1634dc-40e4-49af-84d2-501a8e51b694" providerId="AD" clId="Web-{4E548346-583E-F889-ABCD-DAE659680DE8}" dt="2026-08-11T10:23:36.935" v="3"/>
      <pc:docMkLst>
        <pc:docMk/>
      </pc:docMkLst>
      <pc:sldChg chg="modSp mod modClrScheme chgLayout">
        <pc:chgData name="Kamo Ndoye (2544138)" userId="S::2544138@student.uwtsd.ac.uk::6c1634dc-40e4-49af-84d2-501a8e51b694" providerId="AD" clId="Web-{4E548346-583E-F889-ABCD-DAE659680DE8}" dt="2026-08-11T10:23:36.935" v="3"/>
        <pc:sldMkLst>
          <pc:docMk/>
          <pc:sldMk cId="109857222" sldId="256"/>
        </pc:sldMkLst>
        <pc:spChg chg="mod ord">
          <ac:chgData name="Kamo Ndoye (2544138)" userId="S::2544138@student.uwtsd.ac.uk::6c1634dc-40e4-49af-84d2-501a8e51b694" providerId="AD" clId="Web-{4E548346-583E-F889-ABCD-DAE659680DE8}" dt="2026-08-11T10:23:36.935" v="3"/>
          <ac:spMkLst>
            <pc:docMk/>
            <pc:sldMk cId="109857222" sldId="256"/>
            <ac:spMk id="2" creationId="{00000000-0000-0000-0000-000000000000}"/>
          </ac:spMkLst>
        </pc:spChg>
      </pc:sldChg>
      <pc:sldChg chg="mod modClrScheme chgLayout">
        <pc:chgData name="Kamo Ndoye (2544138)" userId="S::2544138@student.uwtsd.ac.uk::6c1634dc-40e4-49af-84d2-501a8e51b694" providerId="AD" clId="Web-{4E548346-583E-F889-ABCD-DAE659680DE8}" dt="2026-08-11T10:23:36.935" v="3"/>
        <pc:sldMkLst>
          <pc:docMk/>
          <pc:sldMk cId="2374940049" sldId="257"/>
        </pc:sldMkLst>
      </pc:sldChg>
      <pc:sldChg chg="mod modClrScheme chgLayout">
        <pc:chgData name="Kamo Ndoye (2544138)" userId="S::2544138@student.uwtsd.ac.uk::6c1634dc-40e4-49af-84d2-501a8e51b694" providerId="AD" clId="Web-{4E548346-583E-F889-ABCD-DAE659680DE8}" dt="2026-08-11T10:23:36.935" v="3"/>
        <pc:sldMkLst>
          <pc:docMk/>
          <pc:sldMk cId="3194388651" sldId="258"/>
        </pc:sldMkLst>
      </pc:sldChg>
      <pc:sldChg chg="mod modClrScheme chgLayout">
        <pc:chgData name="Kamo Ndoye (2544138)" userId="S::2544138@student.uwtsd.ac.uk::6c1634dc-40e4-49af-84d2-501a8e51b694" providerId="AD" clId="Web-{4E548346-583E-F889-ABCD-DAE659680DE8}" dt="2026-08-11T10:23:36.935" v="3"/>
        <pc:sldMkLst>
          <pc:docMk/>
          <pc:sldMk cId="740032512" sldId="261"/>
        </pc:sldMkLst>
      </pc:sldChg>
    </pc:docChg>
  </pc:docChgLst>
  <pc:docChgLst>
    <pc:chgData clId="Web-{45E1AE2C-B6B6-8ED7-DC4D-94A8462B9B4E}"/>
    <pc:docChg chg="modSld">
      <pc:chgData name="" userId="" providerId="" clId="Web-{45E1AE2C-B6B6-8ED7-DC4D-94A8462B9B4E}" dt="2026-08-11T10:31:04.032" v="0" actId="1076"/>
      <pc:docMkLst>
        <pc:docMk/>
      </pc:docMkLst>
      <pc:sldChg chg="modSp">
        <pc:chgData name="" userId="" providerId="" clId="Web-{45E1AE2C-B6B6-8ED7-DC4D-94A8462B9B4E}" dt="2026-08-11T10:31:04.032" v="0" actId="1076"/>
        <pc:sldMkLst>
          <pc:docMk/>
          <pc:sldMk cId="3194388651" sldId="258"/>
        </pc:sldMkLst>
        <pc:spChg chg="mod">
          <ac:chgData name="" userId="" providerId="" clId="Web-{45E1AE2C-B6B6-8ED7-DC4D-94A8462B9B4E}" dt="2026-08-11T10:31:04.032" v="0" actId="1076"/>
          <ac:spMkLst>
            <pc:docMk/>
            <pc:sldMk cId="3194388651" sldId="258"/>
            <ac:spMk id="3" creationId="{9D089A3A-22A9-1E3C-8534-1935374A2437}"/>
          </ac:spMkLst>
        </pc:sp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8-11T10:19:35.177"/>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19382 8429 16383 0 0,'0'0'0'0'0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8-11T10:19:35.178"/>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17144 6371 16383 0 0,'0'0'0'0'0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dirty="0"/>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8/15/2026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8628562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3"/>
          <p:cNvSpPr>
            <a:spLocks noGrp="1"/>
          </p:cNvSpPr>
          <p:nvPr>
            <p:ph type="dt" sz="half" idx="10"/>
          </p:nvPr>
        </p:nvSpPr>
        <p:spPr/>
        <p:txBody>
          <a:bodyPr/>
          <a:lstStyle/>
          <a:p>
            <a:fld id="{4509A250-FF31-4206-8172-F9D3106AACB1}" type="datetimeFigureOut">
              <a:rPr lang="en-US" dirty="0"/>
              <a:t>8/15/2026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5909580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8/15/2026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0257399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9796027F-7875-4030-9381-8BD8C4F21935}" type="datetimeFigureOut">
              <a:rPr lang="en-US" dirty="0"/>
              <a:t>8/15/2026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6746888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9796027F-7875-4030-9381-8BD8C4F21935}" type="datetimeFigureOut">
              <a:rPr lang="en-US" dirty="0"/>
              <a:t>8/15/2026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756804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8/15/2026</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9164567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8/15/2026</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6526340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8/15/2026</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7957036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8/15/2026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2475979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8/15/2026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7474996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dirty="0"/>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8/15/2026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98507820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dirty="0"/>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dirty="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8/15/2026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1346119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8/15/2026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0192829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8/15/2026</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4712714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8/15/2026</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5381484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8/15/2026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55846207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8/15/2026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7832117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dirty="0"/>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8/15/2026</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2965783024"/>
      </p:ext>
    </p:extLst>
  </p:cSld>
  <p:clrMap bg1="dk1" tx1="lt1" bg2="dk2" tx2="lt2" accent1="accent1" accent2="accent2" accent3="accent3" accent4="accent4" accent5="accent5" accent6="accent6" hlink="hlink" folHlink="folHlink"/>
  <p:sldLayoutIdLst>
    <p:sldLayoutId id="2147483972" r:id="rId1"/>
    <p:sldLayoutId id="2147483973" r:id="rId2"/>
    <p:sldLayoutId id="2147483974" r:id="rId3"/>
    <p:sldLayoutId id="2147483975" r:id="rId4"/>
    <p:sldLayoutId id="2147483976" r:id="rId5"/>
    <p:sldLayoutId id="2147483977" r:id="rId6"/>
    <p:sldLayoutId id="2147483978" r:id="rId7"/>
    <p:sldLayoutId id="2147483979" r:id="rId8"/>
    <p:sldLayoutId id="2147483980" r:id="rId9"/>
    <p:sldLayoutId id="2147483981" r:id="rId10"/>
    <p:sldLayoutId id="2147483982" r:id="rId11"/>
    <p:sldLayoutId id="2147483983" r:id="rId12"/>
    <p:sldLayoutId id="2147483984" r:id="rId13"/>
    <p:sldLayoutId id="2147483985" r:id="rId14"/>
    <p:sldLayoutId id="2147483986" r:id="rId15"/>
    <p:sldLayoutId id="2147483987" r:id="rId16"/>
    <p:sldLayoutId id="2147483988"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customXml" Target="../ink/ink1.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customXml" Target="../ink/ink2.xml"/></Relationships>
</file>

<file path=ppt/slides/_rels/slide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BC93F01-45DB-E123-EAFF-3225472880AA}"/>
              </a:ext>
            </a:extLst>
          </p:cNvPr>
          <p:cNvSpPr txBox="1"/>
          <p:nvPr/>
        </p:nvSpPr>
        <p:spPr>
          <a:xfrm>
            <a:off x="1674518" y="1335851"/>
            <a:ext cx="2743199"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3" name="TextBox 2">
            <a:extLst>
              <a:ext uri="{FF2B5EF4-FFF2-40B4-BE49-F238E27FC236}">
                <a16:creationId xmlns:a16="http://schemas.microsoft.com/office/drawing/2014/main" id="{9D089A3A-22A9-1E3C-8534-1935374A2437}"/>
              </a:ext>
            </a:extLst>
          </p:cNvPr>
          <p:cNvSpPr txBox="1"/>
          <p:nvPr/>
        </p:nvSpPr>
        <p:spPr>
          <a:xfrm>
            <a:off x="2551874" y="1698898"/>
            <a:ext cx="5782018" cy="784830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a:t>Langley   Grocer   Shop</a:t>
            </a:r>
            <a:br>
              <a:rPr lang="en-GB" sz="3200"/>
            </a:br>
            <a:endParaRPr lang="en-GB" sz="3200"/>
          </a:p>
          <a:p>
            <a:endParaRPr lang="en-GB" sz="3200"/>
          </a:p>
          <a:p>
            <a:r>
              <a:rPr lang="en-GB" sz="3200"/>
              <a:t>Digital Skills</a:t>
            </a:r>
            <a:br>
              <a:rPr lang="en-GB" sz="3200"/>
            </a:br>
            <a:endParaRPr lang="en-GB" sz="3200"/>
          </a:p>
          <a:p>
            <a:endParaRPr lang="en-GB" sz="3200"/>
          </a:p>
          <a:p>
            <a:r>
              <a:rPr lang="en-GB" sz="3200"/>
              <a:t>Assignment 3</a:t>
            </a:r>
            <a:br>
              <a:rPr lang="en-GB" sz="3200"/>
            </a:br>
            <a:br>
              <a:rPr lang="en-US" sz="3200"/>
            </a:br>
            <a:br>
              <a:rPr lang="en-GB" sz="3200"/>
            </a:br>
            <a:br>
              <a:rPr lang="en-GB" sz="2400"/>
            </a:br>
            <a:br>
              <a:rPr lang="en-GB" sz="2400"/>
            </a:br>
            <a:br>
              <a:rPr lang="en-GB" sz="2400"/>
            </a:br>
            <a:br>
              <a:rPr lang="en-GB" sz="2400"/>
            </a:br>
            <a:br>
              <a:rPr lang="en-GB" sz="2400"/>
            </a:br>
            <a:br>
              <a:rPr lang="en-GB" sz="2400"/>
            </a:br>
            <a:br>
              <a:rPr lang="en-GB" sz="2400"/>
            </a:br>
            <a:br>
              <a:rPr lang="en-GB" sz="2400"/>
            </a:br>
            <a:endParaRPr lang="en-GB" sz="2400"/>
          </a:p>
        </p:txBody>
      </p:sp>
      <mc:AlternateContent xmlns:mc="http://schemas.openxmlformats.org/markup-compatibility/2006" xmlns:p14="http://schemas.microsoft.com/office/powerpoint/2010/main">
        <mc:Choice Requires="p14">
          <p:contentPart p14:bwMode="auto" r:id="rId2">
            <p14:nvContentPartPr>
              <p14:cNvPr id="11" name="Ink 10">
                <a:extLst>
                  <a:ext uri="{FF2B5EF4-FFF2-40B4-BE49-F238E27FC236}">
                    <a16:creationId xmlns:a16="http://schemas.microsoft.com/office/drawing/2014/main" id="{F11EBF58-731F-11C0-85B1-47371C65C283}"/>
                  </a:ext>
                </a:extLst>
              </p14:cNvPr>
              <p14:cNvContentPartPr/>
              <p14:nvPr/>
            </p14:nvContentPartPr>
            <p14:xfrm>
              <a:off x="5167925" y="2472603"/>
              <a:ext cx="9525" cy="9525"/>
            </p14:xfrm>
          </p:contentPart>
        </mc:Choice>
        <mc:Fallback xmlns="">
          <p:pic>
            <p:nvPicPr>
              <p:cNvPr id="11" name="Ink 10">
                <a:extLst>
                  <a:ext uri="{FF2B5EF4-FFF2-40B4-BE49-F238E27FC236}">
                    <a16:creationId xmlns:a16="http://schemas.microsoft.com/office/drawing/2014/main" id="{F11EBF58-731F-11C0-85B1-47371C65C283}"/>
                  </a:ext>
                </a:extLst>
              </p:cNvPr>
              <p:cNvPicPr/>
              <p:nvPr/>
            </p:nvPicPr>
            <p:blipFill>
              <a:blip r:embed="rId3"/>
              <a:stretch>
                <a:fillRect/>
              </a:stretch>
            </p:blipFill>
            <p:spPr>
              <a:xfrm>
                <a:off x="3739175" y="-384897"/>
                <a:ext cx="2857500" cy="5715000"/>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12" name="Ink 11">
                <a:extLst>
                  <a:ext uri="{FF2B5EF4-FFF2-40B4-BE49-F238E27FC236}">
                    <a16:creationId xmlns:a16="http://schemas.microsoft.com/office/drawing/2014/main" id="{A1FFB151-F8EE-759D-28B3-D4136AE4E9D3}"/>
                  </a:ext>
                </a:extLst>
              </p14:cNvPr>
              <p14:cNvContentPartPr/>
              <p14:nvPr/>
            </p14:nvContentPartPr>
            <p14:xfrm flipH="1" flipV="1">
              <a:off x="4419037" y="809453"/>
              <a:ext cx="278548" cy="306426"/>
            </p14:xfrm>
          </p:contentPart>
        </mc:Choice>
        <mc:Fallback xmlns="">
          <p:pic>
            <p:nvPicPr>
              <p:cNvPr id="12" name="Ink 11">
                <a:extLst>
                  <a:ext uri="{FF2B5EF4-FFF2-40B4-BE49-F238E27FC236}">
                    <a16:creationId xmlns:a16="http://schemas.microsoft.com/office/drawing/2014/main" id="{A1FFB151-F8EE-759D-28B3-D4136AE4E9D3}"/>
                  </a:ext>
                </a:extLst>
              </p:cNvPr>
              <p:cNvPicPr/>
              <p:nvPr/>
            </p:nvPicPr>
            <p:blipFill>
              <a:blip r:embed="rId5"/>
              <a:stretch>
                <a:fillRect/>
              </a:stretch>
            </p:blipFill>
            <p:spPr>
              <a:xfrm flipH="1" flipV="1">
                <a:off x="-37363163" y="-91118347"/>
                <a:ext cx="83564400" cy="183855600"/>
              </a:xfrm>
              <a:prstGeom prst="rect">
                <a:avLst/>
              </a:prstGeom>
            </p:spPr>
          </p:pic>
        </mc:Fallback>
      </mc:AlternateContent>
    </p:spTree>
    <p:extLst>
      <p:ext uri="{BB962C8B-B14F-4D97-AF65-F5344CB8AC3E}">
        <p14:creationId xmlns:p14="http://schemas.microsoft.com/office/powerpoint/2010/main" val="31943886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773408" y="992094"/>
            <a:ext cx="3616913" cy="2795160"/>
          </a:xfrm>
        </p:spPr>
        <p:txBody>
          <a:bodyPr>
            <a:normAutofit/>
          </a:bodyPr>
          <a:lstStyle/>
          <a:p>
            <a:r>
              <a:rPr lang="en-GB" sz="1800"/>
              <a:t>This is Langley Grocers check list charts-stock taking list for the week.</a:t>
            </a:r>
            <a:br>
              <a:rPr lang="en-GB" sz="1800"/>
            </a:br>
            <a:br>
              <a:rPr lang="en-GB" sz="1800"/>
            </a:br>
            <a:r>
              <a:rPr lang="en-GB" sz="1800"/>
              <a:t>The chart shows which stocks are needed to be replace and refilled.</a:t>
            </a:r>
            <a:br>
              <a:rPr lang="en-GB" sz="1800"/>
            </a:br>
            <a:br>
              <a:rPr lang="en-GB" sz="1800"/>
            </a:br>
            <a:r>
              <a:rPr lang="en-GB" sz="1800"/>
              <a:t>It also helps me to make orders for the coming weeks  stocks items </a:t>
            </a:r>
            <a:endParaRPr lang="en-US"/>
          </a:p>
        </p:txBody>
      </p:sp>
      <p:pic>
        <p:nvPicPr>
          <p:cNvPr id="4" name="Picture 3">
            <a:extLst>
              <a:ext uri="{FF2B5EF4-FFF2-40B4-BE49-F238E27FC236}">
                <a16:creationId xmlns:a16="http://schemas.microsoft.com/office/drawing/2014/main" id="{4CC50F95-D57D-CA1D-CF8F-084E1961448F}"/>
              </a:ext>
            </a:extLst>
          </p:cNvPr>
          <p:cNvPicPr>
            <a:picLocks noChangeAspect="1"/>
          </p:cNvPicPr>
          <p:nvPr/>
        </p:nvPicPr>
        <p:blipFill>
          <a:blip r:embed="rId2"/>
          <a:srcRect l="2737" t="21581" r="3789" b="7249"/>
          <a:stretch>
            <a:fillRect/>
          </a:stretch>
        </p:blipFill>
        <p:spPr>
          <a:xfrm>
            <a:off x="6341254" y="1448014"/>
            <a:ext cx="4075303" cy="3967966"/>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BC93F01-45DB-E123-EAFF-3225472880AA}"/>
              </a:ext>
            </a:extLst>
          </p:cNvPr>
          <p:cNvSpPr txBox="1"/>
          <p:nvPr/>
        </p:nvSpPr>
        <p:spPr>
          <a:xfrm>
            <a:off x="1674518" y="1335851"/>
            <a:ext cx="2743199"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3" name="TextBox 2">
            <a:extLst>
              <a:ext uri="{FF2B5EF4-FFF2-40B4-BE49-F238E27FC236}">
                <a16:creationId xmlns:a16="http://schemas.microsoft.com/office/drawing/2014/main" id="{0C11FE52-7338-9C0B-D941-103E95E423FE}"/>
              </a:ext>
            </a:extLst>
          </p:cNvPr>
          <p:cNvSpPr txBox="1"/>
          <p:nvPr/>
        </p:nvSpPr>
        <p:spPr>
          <a:xfrm>
            <a:off x="1679613" y="605258"/>
            <a:ext cx="9816860" cy="106182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t>The Physical counting and recording of all products in shop.</a:t>
            </a:r>
            <a:br>
              <a:rPr lang="en-GB" sz="2800"/>
            </a:br>
            <a:r>
              <a:rPr lang="en-GB" sz="2800"/>
              <a:t>This stock taking will help finds the missing products, shop theft and the keeps stock data in tack.</a:t>
            </a:r>
            <a:br>
              <a:rPr lang="en-GB" sz="2800"/>
            </a:br>
            <a:r>
              <a:rPr lang="en-GB" sz="2800"/>
              <a:t>This can also help identifies which items sells fast or slow and could check the quality of the products for their life span keep.</a:t>
            </a:r>
            <a:br>
              <a:rPr lang="en-GB" sz="2800"/>
            </a:br>
            <a:r>
              <a:rPr lang="en-GB" sz="2800"/>
              <a:t>It could help in finding the quantity of each item by its unit cost to find the total stock value. </a:t>
            </a:r>
            <a:br>
              <a:rPr lang="en-GB" sz="2400"/>
            </a:br>
            <a:br>
              <a:rPr lang="en-GB" sz="2400"/>
            </a:br>
            <a:br>
              <a:rPr lang="en-GB" sz="2400"/>
            </a:br>
            <a:br>
              <a:rPr lang="en-GB" sz="2400"/>
            </a:br>
            <a:br>
              <a:rPr lang="en-GB" sz="2400"/>
            </a:br>
            <a:br>
              <a:rPr lang="en-GB" sz="2400"/>
            </a:br>
            <a:endParaRPr lang="en-GB" sz="2400"/>
          </a:p>
          <a:p>
            <a:br>
              <a:rPr lang="en-GB" sz="2400"/>
            </a:br>
            <a:endParaRPr lang="en-GB" sz="2400"/>
          </a:p>
          <a:p>
            <a:endParaRPr lang="en-GB" sz="2400"/>
          </a:p>
          <a:p>
            <a:endParaRPr lang="en-GB" sz="2400"/>
          </a:p>
          <a:p>
            <a:endParaRPr lang="en-GB" sz="2400"/>
          </a:p>
          <a:p>
            <a:endParaRPr lang="en-GB" sz="2400"/>
          </a:p>
          <a:p>
            <a:endParaRPr lang="en-GB" sz="2400"/>
          </a:p>
          <a:p>
            <a:endParaRPr lang="en-GB" sz="2400"/>
          </a:p>
          <a:p>
            <a:endParaRPr lang="en-GB" sz="2400"/>
          </a:p>
          <a:p>
            <a:endParaRPr lang="en-GB" sz="2400"/>
          </a:p>
          <a:p>
            <a:endParaRPr lang="en-GB" sz="2400"/>
          </a:p>
          <a:p>
            <a:endParaRPr lang="en-GB" sz="2400"/>
          </a:p>
        </p:txBody>
      </p:sp>
    </p:spTree>
    <p:extLst>
      <p:ext uri="{BB962C8B-B14F-4D97-AF65-F5344CB8AC3E}">
        <p14:creationId xmlns:p14="http://schemas.microsoft.com/office/powerpoint/2010/main" val="7400325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75C4B27-856C-3DED-D692-B699966A93FA}"/>
              </a:ext>
            </a:extLst>
          </p:cNvPr>
          <p:cNvPicPr>
            <a:picLocks noChangeAspect="1"/>
          </p:cNvPicPr>
          <p:nvPr/>
        </p:nvPicPr>
        <p:blipFill>
          <a:blip r:embed="rId2"/>
          <a:stretch>
            <a:fillRect/>
          </a:stretch>
        </p:blipFill>
        <p:spPr>
          <a:xfrm rot="5400000">
            <a:off x="2667000" y="857250"/>
            <a:ext cx="6858000" cy="5143500"/>
          </a:xfrm>
          <a:prstGeom prst="rect">
            <a:avLst/>
          </a:prstGeom>
        </p:spPr>
      </p:pic>
      <p:sp>
        <p:nvSpPr>
          <p:cNvPr id="5" name="TextBox 4">
            <a:extLst>
              <a:ext uri="{FF2B5EF4-FFF2-40B4-BE49-F238E27FC236}">
                <a16:creationId xmlns:a16="http://schemas.microsoft.com/office/drawing/2014/main" id="{AB77FA59-E73A-9307-5827-1D8BD7EE16D5}"/>
              </a:ext>
            </a:extLst>
          </p:cNvPr>
          <p:cNvSpPr txBox="1"/>
          <p:nvPr/>
        </p:nvSpPr>
        <p:spPr>
          <a:xfrm>
            <a:off x="9213272" y="2580409"/>
            <a:ext cx="2743200"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I learned how  digital life works and helps in the modern world of business.</a:t>
            </a:r>
            <a:br>
              <a:rPr lang="en-GB"/>
            </a:br>
            <a:r>
              <a:rPr lang="en-GB"/>
              <a:t>Digital skills helps me improve my level of digital knowledge.</a:t>
            </a:r>
            <a:br>
              <a:rPr lang="en-GB"/>
            </a:br>
            <a:endParaRPr lang="en-GB"/>
          </a:p>
        </p:txBody>
      </p:sp>
    </p:spTree>
    <p:extLst>
      <p:ext uri="{BB962C8B-B14F-4D97-AF65-F5344CB8AC3E}">
        <p14:creationId xmlns:p14="http://schemas.microsoft.com/office/powerpoint/2010/main" val="23749400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1B22A-7342-900B-3DD0-100A73D9FB8F}"/>
              </a:ext>
            </a:extLst>
          </p:cNvPr>
          <p:cNvSpPr>
            <a:spLocks noGrp="1"/>
          </p:cNvSpPr>
          <p:nvPr>
            <p:ph type="title"/>
          </p:nvPr>
        </p:nvSpPr>
        <p:spPr/>
        <p:txBody>
          <a:bodyPr/>
          <a:lstStyle/>
          <a:p>
            <a:r>
              <a:rPr lang="en-GB"/>
              <a:t>Fruits Stocking For Langley Grocer</a:t>
            </a:r>
          </a:p>
        </p:txBody>
      </p:sp>
      <p:pic>
        <p:nvPicPr>
          <p:cNvPr id="5" name="Content Placeholder 4" descr="Free Images : plant, fruit, city, produce, marketplace, public space ...">
            <a:extLst>
              <a:ext uri="{FF2B5EF4-FFF2-40B4-BE49-F238E27FC236}">
                <a16:creationId xmlns:a16="http://schemas.microsoft.com/office/drawing/2014/main" id="{2E02B928-1DA9-2158-D13A-2072956B6B21}"/>
              </a:ext>
            </a:extLst>
          </p:cNvPr>
          <p:cNvPicPr>
            <a:picLocks noGrp="1" noChangeAspect="1"/>
          </p:cNvPicPr>
          <p:nvPr>
            <p:ph idx="1"/>
          </p:nvPr>
        </p:nvPicPr>
        <p:blipFill>
          <a:blip r:embed="rId2"/>
          <a:stretch>
            <a:fillRect/>
          </a:stretch>
        </p:blipFill>
        <p:spPr>
          <a:xfrm>
            <a:off x="6612797" y="1716657"/>
            <a:ext cx="5037666" cy="3778250"/>
          </a:xfrm>
          <a:prstGeom prst="rect">
            <a:avLst/>
          </a:prstGeom>
        </p:spPr>
      </p:pic>
      <p:sp>
        <p:nvSpPr>
          <p:cNvPr id="6" name="TextBox 5">
            <a:extLst>
              <a:ext uri="{FF2B5EF4-FFF2-40B4-BE49-F238E27FC236}">
                <a16:creationId xmlns:a16="http://schemas.microsoft.com/office/drawing/2014/main" id="{A6E5A406-D2A6-BB5E-B50E-FF3D4F729FF9}"/>
              </a:ext>
            </a:extLst>
          </p:cNvPr>
          <p:cNvSpPr txBox="1"/>
          <p:nvPr/>
        </p:nvSpPr>
        <p:spPr>
          <a:xfrm>
            <a:off x="418170" y="1644804"/>
            <a:ext cx="2743200"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These are the fresh fruits and vegetables just been in stock.</a:t>
            </a:r>
            <a:br>
              <a:rPr lang="en-GB" dirty="0"/>
            </a:br>
            <a:r>
              <a:rPr lang="en-GB" dirty="0"/>
              <a:t>The outdate and expired ones being replaced.</a:t>
            </a:r>
            <a:br>
              <a:rPr lang="en-GB" dirty="0"/>
            </a:br>
            <a:r>
              <a:rPr lang="en-GB" dirty="0"/>
              <a:t>New stocking taking and checking if any </a:t>
            </a:r>
            <a:r>
              <a:rPr lang="en-GB"/>
              <a:t>one</a:t>
            </a:r>
            <a:r>
              <a:rPr lang="en-GB" dirty="0"/>
              <a:t> needed to be ordered.</a:t>
            </a:r>
            <a:br>
              <a:rPr lang="en-GB" dirty="0"/>
            </a:br>
            <a:br>
              <a:rPr lang="en-GB" dirty="0"/>
            </a:br>
            <a:endParaRPr lang="en-GB"/>
          </a:p>
        </p:txBody>
      </p:sp>
    </p:spTree>
    <p:extLst>
      <p:ext uri="{BB962C8B-B14F-4D97-AF65-F5344CB8AC3E}">
        <p14:creationId xmlns:p14="http://schemas.microsoft.com/office/powerpoint/2010/main" val="5339025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C4461-9D26-52AC-4209-CC3FF3E0D22D}"/>
              </a:ext>
            </a:extLst>
          </p:cNvPr>
          <p:cNvSpPr>
            <a:spLocks noGrp="1"/>
          </p:cNvSpPr>
          <p:nvPr>
            <p:ph type="title"/>
          </p:nvPr>
        </p:nvSpPr>
        <p:spPr/>
        <p:txBody>
          <a:bodyPr/>
          <a:lstStyle/>
          <a:p>
            <a:r>
              <a:rPr lang="en-GB"/>
              <a:t>Home work </a:t>
            </a:r>
          </a:p>
        </p:txBody>
      </p:sp>
      <p:pic>
        <p:nvPicPr>
          <p:cNvPr id="5" name="Content Placeholder 4">
            <a:extLst>
              <a:ext uri="{FF2B5EF4-FFF2-40B4-BE49-F238E27FC236}">
                <a16:creationId xmlns:a16="http://schemas.microsoft.com/office/drawing/2014/main" id="{CB66844C-D083-C267-7083-FE1CF339A210}"/>
              </a:ext>
            </a:extLst>
          </p:cNvPr>
          <p:cNvPicPr>
            <a:picLocks noGrp="1" noChangeAspect="1"/>
          </p:cNvPicPr>
          <p:nvPr>
            <p:ph idx="1"/>
          </p:nvPr>
        </p:nvPicPr>
        <p:blipFill>
          <a:blip r:embed="rId2"/>
          <a:stretch>
            <a:fillRect/>
          </a:stretch>
        </p:blipFill>
        <p:spPr>
          <a:xfrm rot="5400000">
            <a:off x="5617863" y="1944523"/>
            <a:ext cx="3778250" cy="2833687"/>
          </a:xfrm>
          <a:prstGeom prst="rect">
            <a:avLst/>
          </a:prstGeom>
        </p:spPr>
      </p:pic>
      <p:sp>
        <p:nvSpPr>
          <p:cNvPr id="11" name="TextBox 10">
            <a:extLst>
              <a:ext uri="{FF2B5EF4-FFF2-40B4-BE49-F238E27FC236}">
                <a16:creationId xmlns:a16="http://schemas.microsoft.com/office/drawing/2014/main" id="{57DDCA58-DE56-1166-4B1E-21BEA1247C22}"/>
              </a:ext>
            </a:extLst>
          </p:cNvPr>
          <p:cNvSpPr txBox="1"/>
          <p:nvPr/>
        </p:nvSpPr>
        <p:spPr>
          <a:xfrm>
            <a:off x="1554078" y="2035342"/>
            <a:ext cx="274320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Taking notes from my homework</a:t>
            </a:r>
            <a:br>
              <a:rPr lang="en-GB"/>
            </a:br>
            <a:r>
              <a:rPr lang="en-GB"/>
              <a:t>Always reviewing our previous lectures and discussing with classmates to improve as much as possible.</a:t>
            </a:r>
          </a:p>
        </p:txBody>
      </p:sp>
    </p:spTree>
    <p:extLst>
      <p:ext uri="{BB962C8B-B14F-4D97-AF65-F5344CB8AC3E}">
        <p14:creationId xmlns:p14="http://schemas.microsoft.com/office/powerpoint/2010/main" val="313535787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6</Slides>
  <Notes>0</Notes>
  <HiddenSlides>2</HiddenSlide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Ion</vt:lpstr>
      <vt:lpstr>PowerPoint Presentation</vt:lpstr>
      <vt:lpstr>This is Langley Grocers check list charts-stock taking list for the week.  The chart shows which stocks are needed to be replace and refilled.  It also helps me to make orders for the coming weeks  stocks items </vt:lpstr>
      <vt:lpstr>PowerPoint Presentation</vt:lpstr>
      <vt:lpstr>PowerPoint Presentation</vt:lpstr>
      <vt:lpstr>Fruits Stocking For Langley Grocer</vt:lpstr>
      <vt:lpstr>Home work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4</cp:revision>
  <dcterms:created xsi:type="dcterms:W3CDTF">2026-07-28T10:20:06Z</dcterms:created>
  <dcterms:modified xsi:type="dcterms:W3CDTF">2026-08-15T22:23:29Z</dcterms:modified>
</cp:coreProperties>
</file>