
<file path=[Content_Types].xml><?xml version="1.0" encoding="utf-8"?>
<Types xmlns="http://schemas.openxmlformats.org/package/2006/content-types">
  <Override PartName="/customXml/itemProps3.xml" ContentType="application/vnd.openxmlformats-officedocument.customXmlProperties+xml"/>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docMetadata/LabelInfo.xml" ContentType="application/vnd.ms-office.classificationlabels+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docProps/app.xml" ContentType="application/vnd.openxmlformats-officedocument.extended-properties+xml"/>
  <Override PartName="/ppt/authors.xml" ContentType="application/vnd.ms-powerpoint.author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ustom.xml" ContentType="application/vnd.openxmlformats-officedocument.custom-properties+xml"/>
  <Override PartName="/ppt/commentAuthors.xml" ContentType="application/vnd.openxmlformats-officedocument.presentationml.commentAuthors+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customXml/itemProps2.xml" ContentType="application/vnd.openxmlformats-officedocument.customXml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7"/>
  </p:notesMasterIdLst>
  <p:handoutMasterIdLst>
    <p:handoutMasterId r:id="rId18"/>
  </p:handoutMasterIdLst>
  <p:sldIdLst>
    <p:sldId id="344" r:id="rId5"/>
    <p:sldId id="345" r:id="rId6"/>
    <p:sldId id="347" r:id="rId7"/>
    <p:sldId id="348" r:id="rId8"/>
    <p:sldId id="350" r:id="rId9"/>
    <p:sldId id="351" r:id="rId10"/>
    <p:sldId id="354" r:id="rId11"/>
    <p:sldId id="357" r:id="rId12"/>
    <p:sldId id="358" r:id="rId13"/>
    <p:sldId id="359" r:id="rId14"/>
    <p:sldId id="360" r:id="rId15"/>
    <p:sldId id="35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1752" userDrawn="1">
          <p15:clr>
            <a:srgbClr val="A4A3A4"/>
          </p15:clr>
        </p15:guide>
        <p15:guide id="2" pos="3840">
          <p15:clr>
            <a:srgbClr val="A4A3A4"/>
          </p15:clr>
        </p15:guide>
      </p15:sldGuideLst>
    </p:ext>
    <p:ext uri="{2D200454-40CA-4A62-9FC3-DE9A4176ACB9}">
      <p15:notesGuideLst xmlns=""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B6A3D024-909B-3BC2-1496-FEEAB652808A}" name="Sher Dionisio" initials="" userId="S::Sher.Dionisio@teksystemsgs.com::02daa716-9709-4d47-a153-1943ce1675cb"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15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FD0F851-EC5A-4D38-B0AD-8093EC10F338}">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2075" autoAdjust="0"/>
    <p:restoredTop sz="71770" autoAdjust="0"/>
  </p:normalViewPr>
  <p:slideViewPr>
    <p:cSldViewPr snapToGrid="0">
      <p:cViewPr>
        <p:scale>
          <a:sx n="50" d="100"/>
          <a:sy n="50" d="100"/>
        </p:scale>
        <p:origin x="-1392" y="-120"/>
      </p:cViewPr>
      <p:guideLst>
        <p:guide orient="horz" pos="1752"/>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10109"/>
    </p:cViewPr>
  </p:sorterViewPr>
  <p:notesViewPr>
    <p:cSldViewPr snapToGrid="0" showGuides="1">
      <p:cViewPr varScale="1">
        <p:scale>
          <a:sx n="58" d="100"/>
          <a:sy n="58" d="100"/>
        </p:scale>
        <p:origin x="3240" y="67"/>
      </p:cViewPr>
      <p:guideLst/>
    </p:cSldViewPr>
  </p:notes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 xmlns:a16="http://schemas.microsoft.com/office/drawing/2014/main" id="{2B440F78-2C9E-4C7F-818C-B40BB19D3AB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 xmlns:a16="http://schemas.microsoft.com/office/drawing/2014/main" id="{0ED3FB98-80B9-4155-809A-82659D34A01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2818EB1-FF96-47AA-9A30-F1BFF2FFD1F7}" type="datetimeFigureOut">
              <a:rPr lang="en-US" smtClean="0"/>
              <a:pPr/>
              <a:t>10/17/2024</a:t>
            </a:fld>
            <a:endParaRPr lang="en-US" dirty="0"/>
          </a:p>
        </p:txBody>
      </p:sp>
      <p:sp>
        <p:nvSpPr>
          <p:cNvPr id="4" name="Footer Placeholder 3">
            <a:extLst>
              <a:ext uri="{FF2B5EF4-FFF2-40B4-BE49-F238E27FC236}">
                <a16:creationId xmlns="" xmlns:a16="http://schemas.microsoft.com/office/drawing/2014/main" id="{D8DEF847-3492-4888-9C23-1504238536B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 xmlns:a16="http://schemas.microsoft.com/office/drawing/2014/main" id="{D9E48C54-2332-4748-9C65-6A27E550C1F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7F75FB2-D12E-4669-8522-D3E2C7E6DC97}" type="slidenum">
              <a:rPr lang="en-US" smtClean="0"/>
              <a:pPr/>
              <a:t>‹#›</a:t>
            </a:fld>
            <a:endParaRPr lang="en-US" dirty="0"/>
          </a:p>
        </p:txBody>
      </p:sp>
    </p:spTree>
    <p:extLst>
      <p:ext uri="{BB962C8B-B14F-4D97-AF65-F5344CB8AC3E}">
        <p14:creationId xmlns="" xmlns:p14="http://schemas.microsoft.com/office/powerpoint/2010/main" val="19969918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E4A361-7934-4769-9B16-8A939698742C}" type="datetimeFigureOut">
              <a:rPr lang="en-US" smtClean="0"/>
              <a:pPr/>
              <a:t>10/17/2024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18E0B9-48E4-499D-93B2-B07D00395BAC}" type="slidenum">
              <a:rPr lang="en-US" smtClean="0"/>
              <a:pPr/>
              <a:t>‹#›</a:t>
            </a:fld>
            <a:endParaRPr lang="en-US" dirty="0"/>
          </a:p>
        </p:txBody>
      </p:sp>
    </p:spTree>
    <p:extLst>
      <p:ext uri="{BB962C8B-B14F-4D97-AF65-F5344CB8AC3E}">
        <p14:creationId xmlns="" xmlns:p14="http://schemas.microsoft.com/office/powerpoint/2010/main" val="3914043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D18E0B9-48E4-499D-93B2-B07D00395BAC}" type="slidenum">
              <a:rPr lang="en-US" smtClean="0"/>
              <a:pPr/>
              <a:t>1</a:t>
            </a:fld>
            <a:endParaRPr lang="en-US" dirty="0"/>
          </a:p>
        </p:txBody>
      </p:sp>
    </p:spTree>
    <p:extLst>
      <p:ext uri="{BB962C8B-B14F-4D97-AF65-F5344CB8AC3E}">
        <p14:creationId xmlns="" xmlns:p14="http://schemas.microsoft.com/office/powerpoint/2010/main" val="2181297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mn-lt"/>
                <a:ea typeface="+mn-ea"/>
                <a:cs typeface="+mn-cs"/>
              </a:rPr>
              <a:t>The hospitality industry increasingly shows concerns for sustainability, and the driving forces are environmental concerns and consumer demand for greening. Sustainability seeks to have reduced environmental impacts, better efficiency of resources, and the viability of businesses long-term. Key areas of operation include energy efficiency, proper waste management, and water conservation, aided by smart energy systems and renewable energy sources such as solar power. As guests become more sensitive to environmental concerns, the hotel industry should become increasingly interested in investing in green technologies and practices that will meet the expectations of such clientele while meeting government regulations.</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8D18E0B9-48E4-499D-93B2-B07D00395BAC}" type="slidenum">
              <a:rPr lang="en-US" smtClean="0"/>
              <a:pPr/>
              <a:t>2</a:t>
            </a:fld>
            <a:endParaRPr lang="en-US" dirty="0"/>
          </a:p>
        </p:txBody>
      </p:sp>
    </p:spTree>
    <p:extLst>
      <p:ext uri="{BB962C8B-B14F-4D97-AF65-F5344CB8AC3E}">
        <p14:creationId xmlns="" xmlns:p14="http://schemas.microsoft.com/office/powerpoint/2010/main" val="4207700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mn-lt"/>
                <a:ea typeface="+mn-ea"/>
                <a:cs typeface="+mn-cs"/>
              </a:rPr>
              <a:t>Green certifications, like LEED or BREEAM, are some of the significant drivers for encouraging sustainability in the hospitality industry. These certifications allow frameworks on energy-efficient building design and sustainable operation so that hotels could work up to high environmental standards. With certified green hotels, the reduced environmental impact associated with operating efficiencies also enhances guest satisfaction through improved indoor air quality, lighting, and comfort.</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8D18E0B9-48E4-499D-93B2-B07D00395BAC}" type="slidenum">
              <a:rPr lang="en-US" smtClean="0"/>
              <a:pPr/>
              <a:t>3</a:t>
            </a:fld>
            <a:endParaRPr lang="en-US" dirty="0"/>
          </a:p>
        </p:txBody>
      </p:sp>
    </p:spTree>
    <p:extLst>
      <p:ext uri="{BB962C8B-B14F-4D97-AF65-F5344CB8AC3E}">
        <p14:creationId xmlns="" xmlns:p14="http://schemas.microsoft.com/office/powerpoint/2010/main" val="17110261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mn-lt"/>
                <a:ea typeface="+mn-ea"/>
                <a:cs typeface="+mn-cs"/>
              </a:rPr>
              <a:t>Political factors are a nascent influence on the sustainability practices under the hospitality sector. With the focus on sustainability, different governments of the world have integrated policies that involve all hotels reducing carbon emission levels through responsible waste management and water conservation. Most countries also involve tax incentives and other forms of financial aids to support the hotels to adapt in using renewable technologies like solar panel systems and smart water systems. Apart from these, there are international organizations like the United Nations, which by initiatives such as the SDGs, inspire global sustainability movements in the hospitality industry.</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8D18E0B9-48E4-499D-93B2-B07D00395BAC}" type="slidenum">
              <a:rPr lang="en-US" smtClean="0"/>
              <a:pPr/>
              <a:t>4</a:t>
            </a:fld>
            <a:endParaRPr lang="en-US" dirty="0"/>
          </a:p>
        </p:txBody>
      </p:sp>
    </p:spTree>
    <p:extLst>
      <p:ext uri="{BB962C8B-B14F-4D97-AF65-F5344CB8AC3E}">
        <p14:creationId xmlns="" xmlns:p14="http://schemas.microsoft.com/office/powerpoint/2010/main" val="27023455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mn-lt"/>
                <a:ea typeface="+mn-ea"/>
                <a:cs typeface="+mn-cs"/>
              </a:rPr>
              <a:t>Sustainability economically makes a lot of sense for the hospitality industry. While it does cost a pretty penny up front when investing in energy-efficient technologies, such as smart heating and cooling systems, usually the payoffs are well worth it in savings operationally long-term. Such instances include water conservation measures and renewable energy systems, like solar paneling, that reduce utility expenses over time by a high margin. Besides this fact, most of the guests who are environmentally concerned prefer to pay a higher price for staying in hotels that apply good environmental practices, which is an addition to revenue and offsets some of the costs of sustainability.</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8D18E0B9-48E4-499D-93B2-B07D00395BAC}" type="slidenum">
              <a:rPr lang="en-US" smtClean="0"/>
              <a:pPr/>
              <a:t>5</a:t>
            </a:fld>
            <a:endParaRPr lang="en-US" dirty="0"/>
          </a:p>
        </p:txBody>
      </p:sp>
    </p:spTree>
    <p:extLst>
      <p:ext uri="{BB962C8B-B14F-4D97-AF65-F5344CB8AC3E}">
        <p14:creationId xmlns="" xmlns:p14="http://schemas.microsoft.com/office/powerpoint/2010/main" val="34070999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mn-lt"/>
                <a:ea typeface="+mn-ea"/>
                <a:cs typeface="+mn-cs"/>
              </a:rPr>
              <a:t>Sociological trends drive sustainability in hospitality. The current young generations are taking center stage as newer guests with fresh demands for eco-friendly hotels and responsible tourism. The more a hotel can establish various sustainable initiatives, such as reducing plastic usage or contributing to local conservation programs, the more appealing they will be to this group of environmentally aware guests. In addition, sustainability initiatives usually make employees more satisfied and retain them longer, as workers feel their almost complete reconciliation with companies that share ecological values.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8D18E0B9-48E4-499D-93B2-B07D00395BAC}" type="slidenum">
              <a:rPr lang="en-US" smtClean="0"/>
              <a:pPr/>
              <a:t>6</a:t>
            </a:fld>
            <a:endParaRPr lang="en-US" dirty="0"/>
          </a:p>
        </p:txBody>
      </p:sp>
    </p:spTree>
    <p:extLst>
      <p:ext uri="{BB962C8B-B14F-4D97-AF65-F5344CB8AC3E}">
        <p14:creationId xmlns="" xmlns:p14="http://schemas.microsoft.com/office/powerpoint/2010/main" val="12841678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latin typeface="+mn-lt"/>
                <a:ea typeface="+mn-ea"/>
                <a:cs typeface="+mn-cs"/>
              </a:rPr>
              <a:t>Indeed, technology acts in many ways to support the realization of sustainability within the hospitality industry. Technologies like smart technologies, involving AI-powered energy management systems that adjust heating, cooling, and lighting according to occupancy levels, and optimize resource use. Such systems guarantee minimization in the use of energy without feeling any compromise on the comfort of the guests. Digital platforms, meanwhile, do support hotels in tracking and reporting their sustainability performance with thorough transparency to guests and stakeholders.</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8D18E0B9-48E4-499D-93B2-B07D00395BAC}" type="slidenum">
              <a:rPr lang="en-US" smtClean="0"/>
              <a:pPr/>
              <a:t>7</a:t>
            </a:fld>
            <a:endParaRPr lang="en-US" dirty="0"/>
          </a:p>
        </p:txBody>
      </p:sp>
    </p:spTree>
    <p:extLst>
      <p:ext uri="{BB962C8B-B14F-4D97-AF65-F5344CB8AC3E}">
        <p14:creationId xmlns="" xmlns:p14="http://schemas.microsoft.com/office/powerpoint/2010/main" val="36694755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hospitality industry is a very energy-intensive industry. Energy use, solid waste generation, and high water demand have been some of the severe environmental impacts of the hotel industry. With increased environmental awareness, a larger community is now holding hotels accountable to help reduce their footprint through sustainable hotel design: energy-efficient hotel designs, renewable hegemonies of power like solar energy, and proper implementation of waste reduction programs are some of the broad steps in this regard. With such measures, hotels also contribute to environmental protection, which is an added value that can improve the brand reputation of environmentally friendly businesses and be of importance to today's environmentally conscious consumer.</a:t>
            </a:r>
            <a:endParaRPr lang="en-US" dirty="0"/>
          </a:p>
        </p:txBody>
      </p:sp>
      <p:sp>
        <p:nvSpPr>
          <p:cNvPr id="4" name="Slide Number Placeholder 3"/>
          <p:cNvSpPr>
            <a:spLocks noGrp="1"/>
          </p:cNvSpPr>
          <p:nvPr>
            <p:ph type="sldNum" sz="quarter" idx="10"/>
          </p:nvPr>
        </p:nvSpPr>
        <p:spPr/>
        <p:txBody>
          <a:bodyPr/>
          <a:lstStyle/>
          <a:p>
            <a:fld id="{8D18E0B9-48E4-499D-93B2-B07D00395BAC}" type="slidenum">
              <a:rPr lang="en-US" smtClean="0"/>
              <a:pPr/>
              <a:t>8</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Legal factors will help in enforcing sustainability within the hospitality sector. Most governments have implemented various regulations that require businesses to minimize carbon emissions, handle waste in an environmentally friendly manner, and conserve water. Lack of adherence to this law would result in a myriad of critical penalties, such as fines and reputational damage. Additionally, hotels requiring knowledge about their energy usage with smart technologies are also bound by various data protection legislation, such as GDPR. Other legislative frameworks include certifications by LEED and BREEAM, which also provide a guideline for some hotels on how to improve their sustainability performance and increase their market credibility.</a:t>
            </a:r>
            <a:endParaRPr lang="en-US" dirty="0"/>
          </a:p>
        </p:txBody>
      </p:sp>
      <p:sp>
        <p:nvSpPr>
          <p:cNvPr id="4" name="Slide Number Placeholder 3"/>
          <p:cNvSpPr>
            <a:spLocks noGrp="1"/>
          </p:cNvSpPr>
          <p:nvPr>
            <p:ph type="sldNum" sz="quarter" idx="10"/>
          </p:nvPr>
        </p:nvSpPr>
        <p:spPr/>
        <p:txBody>
          <a:bodyPr/>
          <a:lstStyle/>
          <a:p>
            <a:fld id="{8D18E0B9-48E4-499D-93B2-B07D00395BAC}" type="slidenum">
              <a:rPr lang="en-US" smtClean="0"/>
              <a:pPr/>
              <a:t>9</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Long-term sustainability within the hospitality industry requires an investment in technological innovations. AI-powered systems contribute to the optimization of energy and water use in real-time in order to decrease operational costs and minimize their environmental impact. It will continuously invest in new technologies, such as IoT devices that monitor resource consumption, which will continue to advance its capability to improve its sustainability goals without compromising high levels of guest comfort.</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D18E0B9-48E4-499D-93B2-B07D00395BAC}" type="slidenum">
              <a:rPr lang="en-US" smtClean="0"/>
              <a:pPr/>
              <a:t>10</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With regard to this thing, sustainability has stopped being an option and has turned into a compulsion in the hospitality industry. Green technologies and practices will, therefore, be invested in by hotels to reduce their ecological footprint, build on operational efficiencies, and be more in tune with the increasingly vociferous demand for green accommodations. Thus, down the road, when the industry is more developed, it will have to continue to balance environmental goals and guest satisfaction so that efforts toward sustainability raise rather than reduce the quality of the guest experience.</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8D18E0B9-48E4-499D-93B2-B07D00395BAC}" type="slidenum">
              <a:rPr lang="en-US" smtClean="0"/>
              <a:pPr/>
              <a:t>11</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D18E0B9-48E4-499D-93B2-B07D00395BAC}" type="slidenum">
              <a:rPr lang="en-US" smtClean="0"/>
              <a:pPr/>
              <a:t>12</a:t>
            </a:fld>
            <a:endParaRPr lang="en-US" dirty="0"/>
          </a:p>
        </p:txBody>
      </p:sp>
    </p:spTree>
    <p:extLst>
      <p:ext uri="{BB962C8B-B14F-4D97-AF65-F5344CB8AC3E}">
        <p14:creationId xmlns="" xmlns:p14="http://schemas.microsoft.com/office/powerpoint/2010/main" val="17638785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spTree>
      <p:nvGrpSpPr>
        <p:cNvPr id="1" name=""/>
        <p:cNvGrpSpPr/>
        <p:nvPr/>
      </p:nvGrpSpPr>
      <p:grpSpPr>
        <a:xfrm>
          <a:off x="0" y="0"/>
          <a:ext cx="0" cy="0"/>
          <a:chOff x="0" y="0"/>
          <a:chExt cx="0" cy="0"/>
        </a:xfrm>
      </p:grpSpPr>
      <p:sp>
        <p:nvSpPr>
          <p:cNvPr id="8" name="Picture Placeholder 7">
            <a:extLst>
              <a:ext uri="{FF2B5EF4-FFF2-40B4-BE49-F238E27FC236}">
                <a16:creationId xmlns="" xmlns:a16="http://schemas.microsoft.com/office/drawing/2014/main" id="{FCA39D92-9919-A80E-44FF-6B912E850733}"/>
              </a:ext>
            </a:extLst>
          </p:cNvPr>
          <p:cNvSpPr>
            <a:spLocks noGrp="1"/>
          </p:cNvSpPr>
          <p:nvPr>
            <p:ph type="pic" sz="quarter" idx="10" hasCustomPrompt="1"/>
          </p:nvPr>
        </p:nvSpPr>
        <p:spPr>
          <a:xfrm>
            <a:off x="458788" y="457200"/>
            <a:ext cx="11274425" cy="5943600"/>
          </a:xfrm>
        </p:spPr>
        <p:txBody>
          <a:bodyPr>
            <a:normAutofit/>
          </a:bodyPr>
          <a:lstStyle>
            <a:lvl1pPr marL="0" indent="0">
              <a:buNone/>
              <a:defRPr sz="2000"/>
            </a:lvl1pPr>
          </a:lstStyle>
          <a:p>
            <a:r>
              <a:rPr lang="en-US" dirty="0"/>
              <a:t>Click icon to insert picture</a:t>
            </a:r>
          </a:p>
        </p:txBody>
      </p:sp>
      <p:sp>
        <p:nvSpPr>
          <p:cNvPr id="6" name="Title 5">
            <a:extLst>
              <a:ext uri="{FF2B5EF4-FFF2-40B4-BE49-F238E27FC236}">
                <a16:creationId xmlns="" xmlns:a16="http://schemas.microsoft.com/office/drawing/2014/main" id="{B62FF34D-C8F8-1796-647D-D17056A27E11}"/>
              </a:ext>
            </a:extLst>
          </p:cNvPr>
          <p:cNvSpPr>
            <a:spLocks noGrp="1"/>
          </p:cNvSpPr>
          <p:nvPr>
            <p:ph type="title" hasCustomPrompt="1"/>
          </p:nvPr>
        </p:nvSpPr>
        <p:spPr>
          <a:xfrm>
            <a:off x="6581955" y="612475"/>
            <a:ext cx="4701904" cy="3079029"/>
          </a:xfrm>
        </p:spPr>
        <p:txBody>
          <a:bodyPr anchor="b">
            <a:normAutofit/>
          </a:bodyPr>
          <a:lstStyle>
            <a:lvl1pPr algn="r">
              <a:defRPr sz="4800">
                <a:solidFill>
                  <a:schemeClr val="tx1"/>
                </a:solidFill>
              </a:defRPr>
            </a:lvl1pPr>
          </a:lstStyle>
          <a:p>
            <a:r>
              <a:rPr lang="en-US" dirty="0"/>
              <a:t>Click to add title</a:t>
            </a:r>
          </a:p>
        </p:txBody>
      </p:sp>
    </p:spTree>
    <p:extLst>
      <p:ext uri="{BB962C8B-B14F-4D97-AF65-F5344CB8AC3E}">
        <p14:creationId xmlns="" xmlns:p14="http://schemas.microsoft.com/office/powerpoint/2010/main" val="907688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1">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DAC229E2-8757-94D8-A1B6-702189DCCBF2}"/>
              </a:ext>
              <a:ext uri="{C183D7F6-B498-43B3-948B-1728B52AA6E4}">
                <adec:decorative xmlns="" xmlns:adec="http://schemas.microsoft.com/office/drawing/2017/decorative" val="1"/>
              </a:ext>
            </a:extLst>
          </p:cNvPr>
          <p:cNvSpPr/>
          <p:nvPr userDrawn="1"/>
        </p:nvSpPr>
        <p:spPr>
          <a:xfrm>
            <a:off x="6096000" y="3249"/>
            <a:ext cx="6096000" cy="736748"/>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 xmlns:a16="http://schemas.microsoft.com/office/drawing/2014/main" id="{A77143C8-CDFF-B937-C00C-5E7B5093991E}"/>
              </a:ext>
            </a:extLst>
          </p:cNvPr>
          <p:cNvSpPr>
            <a:spLocks noGrp="1"/>
          </p:cNvSpPr>
          <p:nvPr>
            <p:ph type="title" hasCustomPrompt="1"/>
          </p:nvPr>
        </p:nvSpPr>
        <p:spPr>
          <a:xfrm>
            <a:off x="914400" y="883920"/>
            <a:ext cx="4114800" cy="5059680"/>
          </a:xfrm>
        </p:spPr>
        <p:txBody>
          <a:bodyPr>
            <a:normAutofit/>
          </a:bodyPr>
          <a:lstStyle>
            <a:lvl1pPr>
              <a:defRPr sz="3600">
                <a:solidFill>
                  <a:schemeClr val="tx1">
                    <a:lumMod val="75000"/>
                    <a:lumOff val="25000"/>
                  </a:schemeClr>
                </a:solidFill>
              </a:defRPr>
            </a:lvl1pPr>
          </a:lstStyle>
          <a:p>
            <a:r>
              <a:rPr lang="en-US" dirty="0"/>
              <a:t>Click to add title</a:t>
            </a:r>
          </a:p>
        </p:txBody>
      </p:sp>
      <p:sp>
        <p:nvSpPr>
          <p:cNvPr id="10" name="Content Placeholder 9">
            <a:extLst>
              <a:ext uri="{FF2B5EF4-FFF2-40B4-BE49-F238E27FC236}">
                <a16:creationId xmlns="" xmlns:a16="http://schemas.microsoft.com/office/drawing/2014/main" id="{F82637A1-1BB4-AF51-24C3-6FE78DD45D99}"/>
              </a:ext>
            </a:extLst>
          </p:cNvPr>
          <p:cNvSpPr>
            <a:spLocks noGrp="1"/>
          </p:cNvSpPr>
          <p:nvPr>
            <p:ph sz="quarter" idx="10" hasCustomPrompt="1"/>
          </p:nvPr>
        </p:nvSpPr>
        <p:spPr>
          <a:xfrm>
            <a:off x="6475413" y="2438400"/>
            <a:ext cx="4799012" cy="3505200"/>
          </a:xfrm>
        </p:spPr>
        <p:txBody>
          <a:bodyPr>
            <a:normAutofit/>
          </a:bodyPr>
          <a:lstStyle>
            <a:lvl1pPr marL="0" indent="0">
              <a:lnSpc>
                <a:spcPct val="125000"/>
              </a:lnSpc>
              <a:buNone/>
              <a:defRPr sz="1800"/>
            </a:lvl1pPr>
            <a:lvl2pPr marL="457200" indent="0">
              <a:lnSpc>
                <a:spcPct val="125000"/>
              </a:lnSpc>
              <a:buNone/>
              <a:defRPr sz="1600"/>
            </a:lvl2pPr>
            <a:lvl3pPr marL="914400" indent="0">
              <a:lnSpc>
                <a:spcPct val="125000"/>
              </a:lnSpc>
              <a:buNone/>
              <a:defRPr sz="1400"/>
            </a:lvl3pPr>
            <a:lvl4pPr marL="1371600" indent="0">
              <a:lnSpc>
                <a:spcPct val="125000"/>
              </a:lnSpc>
              <a:buNone/>
              <a:defRPr sz="1200"/>
            </a:lvl4pPr>
            <a:lvl5pPr marL="1828800" indent="0">
              <a:lnSpc>
                <a:spcPct val="125000"/>
              </a:lnSpc>
              <a:buNone/>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4">
            <a:extLst>
              <a:ext uri="{FF2B5EF4-FFF2-40B4-BE49-F238E27FC236}">
                <a16:creationId xmlns="" xmlns:a16="http://schemas.microsoft.com/office/drawing/2014/main" id="{378552E1-07B0-A631-78D3-D3C0E4C0CD1F}"/>
              </a:ext>
            </a:extLst>
          </p:cNvPr>
          <p:cNvSpPr>
            <a:spLocks noGrp="1"/>
          </p:cNvSpPr>
          <p:nvPr>
            <p:ph type="ftr" sz="quarter" idx="3"/>
          </p:nvPr>
        </p:nvSpPr>
        <p:spPr>
          <a:xfrm>
            <a:off x="914400" y="6121252"/>
            <a:ext cx="41148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Slide Number Placeholder 5">
            <a:extLst>
              <a:ext uri="{FF2B5EF4-FFF2-40B4-BE49-F238E27FC236}">
                <a16:creationId xmlns="" xmlns:a16="http://schemas.microsoft.com/office/drawing/2014/main" id="{DD635B7F-3E76-4C66-6A5A-9156FCE3D921}"/>
              </a:ext>
            </a:extLst>
          </p:cNvPr>
          <p:cNvSpPr>
            <a:spLocks noGrp="1"/>
          </p:cNvSpPr>
          <p:nvPr>
            <p:ph type="sldNum" sz="quarter" idx="4"/>
          </p:nvPr>
        </p:nvSpPr>
        <p:spPr>
          <a:xfrm>
            <a:off x="8534400" y="6121252"/>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
        <p:nvSpPr>
          <p:cNvPr id="3" name="Frame 2">
            <a:extLst>
              <a:ext uri="{FF2B5EF4-FFF2-40B4-BE49-F238E27FC236}">
                <a16:creationId xmlns="" xmlns:a16="http://schemas.microsoft.com/office/drawing/2014/main" id="{56F59DF2-AB3C-B7B3-826A-636B8CC5AB31}"/>
              </a:ext>
            </a:extLst>
          </p:cNvPr>
          <p:cNvSpPr/>
          <p:nvPr userDrawn="1"/>
        </p:nvSpPr>
        <p:spPr>
          <a:xfrm>
            <a:off x="386317" y="352044"/>
            <a:ext cx="11419367" cy="6153912"/>
          </a:xfrm>
          <a:prstGeom prst="frame">
            <a:avLst>
              <a:gd name="adj1" fmla="val 217"/>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 xmlns:p14="http://schemas.microsoft.com/office/powerpoint/2010/main" val="14576874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1">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04737016-0B2B-9F81-7A77-63223C4864D8}"/>
              </a:ext>
              <a:ext uri="{C183D7F6-B498-43B3-948B-1728B52AA6E4}">
                <adec:decorative xmlns="" xmlns:adec="http://schemas.microsoft.com/office/drawing/2017/decorative" val="1"/>
              </a:ext>
            </a:extLst>
          </p:cNvPr>
          <p:cNvSpPr/>
          <p:nvPr userDrawn="1"/>
        </p:nvSpPr>
        <p:spPr>
          <a:xfrm>
            <a:off x="386316" y="347329"/>
            <a:ext cx="11419368" cy="6152707"/>
          </a:xfrm>
          <a:prstGeom prst="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 xmlns:a16="http://schemas.microsoft.com/office/drawing/2014/main" id="{1134E572-08FE-0439-A460-8DFE1183A605}"/>
              </a:ext>
            </a:extLst>
          </p:cNvPr>
          <p:cNvSpPr>
            <a:spLocks noGrp="1"/>
          </p:cNvSpPr>
          <p:nvPr>
            <p:ph type="title" hasCustomPrompt="1"/>
          </p:nvPr>
        </p:nvSpPr>
        <p:spPr>
          <a:xfrm>
            <a:off x="6478742" y="914399"/>
            <a:ext cx="4798858" cy="5029199"/>
          </a:xfrm>
        </p:spPr>
        <p:txBody>
          <a:bodyPr>
            <a:normAutofit/>
          </a:bodyPr>
          <a:lstStyle>
            <a:lvl1pPr>
              <a:defRPr sz="4800"/>
            </a:lvl1pPr>
          </a:lstStyle>
          <a:p>
            <a:r>
              <a:rPr lang="en-US" dirty="0"/>
              <a:t>Click to add title</a:t>
            </a:r>
          </a:p>
        </p:txBody>
      </p:sp>
      <p:sp>
        <p:nvSpPr>
          <p:cNvPr id="9" name="Picture Placeholder 8">
            <a:extLst>
              <a:ext uri="{FF2B5EF4-FFF2-40B4-BE49-F238E27FC236}">
                <a16:creationId xmlns="" xmlns:a16="http://schemas.microsoft.com/office/drawing/2014/main" id="{01EB46EC-087C-B8FF-2363-B99FAE983B02}"/>
              </a:ext>
            </a:extLst>
          </p:cNvPr>
          <p:cNvSpPr>
            <a:spLocks noGrp="1"/>
          </p:cNvSpPr>
          <p:nvPr>
            <p:ph type="pic" sz="quarter" idx="10"/>
          </p:nvPr>
        </p:nvSpPr>
        <p:spPr>
          <a:xfrm>
            <a:off x="0" y="914400"/>
            <a:ext cx="5713413" cy="5029200"/>
          </a:xfrm>
        </p:spPr>
        <p:txBody>
          <a:bodyPr>
            <a:normAutofit/>
          </a:bodyPr>
          <a:lstStyle>
            <a:lvl1pPr marL="0" indent="0" algn="ctr">
              <a:buNone/>
              <a:defRPr sz="2000"/>
            </a:lvl1pPr>
          </a:lstStyle>
          <a:p>
            <a:r>
              <a:rPr lang="en-US"/>
              <a:t>Click icon to add picture</a:t>
            </a:r>
            <a:endParaRPr lang="en-US" dirty="0"/>
          </a:p>
        </p:txBody>
      </p:sp>
      <p:sp>
        <p:nvSpPr>
          <p:cNvPr id="4" name="Footer Placeholder 4">
            <a:extLst>
              <a:ext uri="{FF2B5EF4-FFF2-40B4-BE49-F238E27FC236}">
                <a16:creationId xmlns="" xmlns:a16="http://schemas.microsoft.com/office/drawing/2014/main" id="{378552E1-07B0-A631-78D3-D3C0E4C0CD1F}"/>
              </a:ext>
            </a:extLst>
          </p:cNvPr>
          <p:cNvSpPr>
            <a:spLocks noGrp="1"/>
          </p:cNvSpPr>
          <p:nvPr>
            <p:ph type="ftr" sz="quarter" idx="3"/>
          </p:nvPr>
        </p:nvSpPr>
        <p:spPr>
          <a:xfrm>
            <a:off x="914400" y="6121252"/>
            <a:ext cx="41148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Slide Number Placeholder 5">
            <a:extLst>
              <a:ext uri="{FF2B5EF4-FFF2-40B4-BE49-F238E27FC236}">
                <a16:creationId xmlns="" xmlns:a16="http://schemas.microsoft.com/office/drawing/2014/main" id="{DD635B7F-3E76-4C66-6A5A-9156FCE3D921}"/>
              </a:ext>
            </a:extLst>
          </p:cNvPr>
          <p:cNvSpPr>
            <a:spLocks noGrp="1"/>
          </p:cNvSpPr>
          <p:nvPr>
            <p:ph type="sldNum" sz="quarter" idx="4"/>
          </p:nvPr>
        </p:nvSpPr>
        <p:spPr>
          <a:xfrm>
            <a:off x="8534400" y="6121252"/>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Tree>
    <p:extLst>
      <p:ext uri="{BB962C8B-B14F-4D97-AF65-F5344CB8AC3E}">
        <p14:creationId xmlns="" xmlns:p14="http://schemas.microsoft.com/office/powerpoint/2010/main" val="1819926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text and image">
    <p:spTree>
      <p:nvGrpSpPr>
        <p:cNvPr id="1" name=""/>
        <p:cNvGrpSpPr/>
        <p:nvPr/>
      </p:nvGrpSpPr>
      <p:grpSpPr>
        <a:xfrm>
          <a:off x="0" y="0"/>
          <a:ext cx="0" cy="0"/>
          <a:chOff x="0" y="0"/>
          <a:chExt cx="0" cy="0"/>
        </a:xfrm>
      </p:grpSpPr>
      <p:sp>
        <p:nvSpPr>
          <p:cNvPr id="9" name="Title 8">
            <a:extLst>
              <a:ext uri="{FF2B5EF4-FFF2-40B4-BE49-F238E27FC236}">
                <a16:creationId xmlns="" xmlns:a16="http://schemas.microsoft.com/office/drawing/2014/main" id="{71D49246-C641-C3BA-F07B-89FFC6CDAEB8}"/>
              </a:ext>
            </a:extLst>
          </p:cNvPr>
          <p:cNvSpPr>
            <a:spLocks noGrp="1"/>
          </p:cNvSpPr>
          <p:nvPr>
            <p:ph type="title" hasCustomPrompt="1"/>
          </p:nvPr>
        </p:nvSpPr>
        <p:spPr>
          <a:xfrm>
            <a:off x="914399" y="853439"/>
            <a:ext cx="4802373" cy="2833689"/>
          </a:xfrm>
        </p:spPr>
        <p:txBody>
          <a:bodyPr rIns="914400" anchor="b"/>
          <a:lstStyle>
            <a:lvl1pPr>
              <a:defRPr sz="4800"/>
            </a:lvl1pPr>
          </a:lstStyle>
          <a:p>
            <a:r>
              <a:rPr lang="en-US" dirty="0"/>
              <a:t>Click to add title</a:t>
            </a:r>
          </a:p>
        </p:txBody>
      </p:sp>
      <p:sp>
        <p:nvSpPr>
          <p:cNvPr id="11" name="Content Placeholder 10">
            <a:extLst>
              <a:ext uri="{FF2B5EF4-FFF2-40B4-BE49-F238E27FC236}">
                <a16:creationId xmlns="" xmlns:a16="http://schemas.microsoft.com/office/drawing/2014/main" id="{5BE7E1DF-A70C-8F79-9B76-72B2A7B4DC71}"/>
              </a:ext>
            </a:extLst>
          </p:cNvPr>
          <p:cNvSpPr>
            <a:spLocks noGrp="1"/>
          </p:cNvSpPr>
          <p:nvPr>
            <p:ph sz="quarter" idx="11" hasCustomPrompt="1"/>
          </p:nvPr>
        </p:nvSpPr>
        <p:spPr>
          <a:xfrm>
            <a:off x="914400" y="3931919"/>
            <a:ext cx="4802735" cy="2072641"/>
          </a:xfrm>
        </p:spPr>
        <p:txBody>
          <a:bodyPr>
            <a:normAutofit/>
          </a:bodyPr>
          <a:lstStyle>
            <a:lvl1pPr marL="0" indent="0">
              <a:lnSpc>
                <a:spcPct val="125000"/>
              </a:lnSpc>
              <a:spcBef>
                <a:spcPts val="0"/>
              </a:spcBef>
              <a:buNone/>
              <a:defRPr sz="1800"/>
            </a:lvl1pPr>
            <a:lvl2pPr marL="457200" indent="0">
              <a:lnSpc>
                <a:spcPct val="125000"/>
              </a:lnSpc>
              <a:spcBef>
                <a:spcPts val="0"/>
              </a:spcBef>
              <a:buNone/>
              <a:defRPr sz="1600"/>
            </a:lvl2pPr>
            <a:lvl3pPr marL="914400" indent="0">
              <a:lnSpc>
                <a:spcPct val="125000"/>
              </a:lnSpc>
              <a:spcBef>
                <a:spcPts val="0"/>
              </a:spcBef>
              <a:buNone/>
              <a:defRPr sz="1400"/>
            </a:lvl3pPr>
            <a:lvl4pPr marL="1371600" indent="0">
              <a:lnSpc>
                <a:spcPct val="125000"/>
              </a:lnSpc>
              <a:spcBef>
                <a:spcPts val="0"/>
              </a:spcBef>
              <a:buNone/>
              <a:defRPr sz="1200"/>
            </a:lvl4pPr>
            <a:lvl5pPr marL="1828800" indent="0">
              <a:lnSpc>
                <a:spcPct val="125000"/>
              </a:lnSpc>
              <a:spcBef>
                <a:spcPts val="0"/>
              </a:spcBef>
              <a:buNone/>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Picture Placeholder 11">
            <a:extLst>
              <a:ext uri="{FF2B5EF4-FFF2-40B4-BE49-F238E27FC236}">
                <a16:creationId xmlns="" xmlns:a16="http://schemas.microsoft.com/office/drawing/2014/main" id="{1CD5F637-DFBF-7FED-7CD5-F46A26E5CD15}"/>
              </a:ext>
            </a:extLst>
          </p:cNvPr>
          <p:cNvSpPr>
            <a:spLocks noGrp="1"/>
          </p:cNvSpPr>
          <p:nvPr>
            <p:ph type="pic" sz="quarter" idx="10"/>
          </p:nvPr>
        </p:nvSpPr>
        <p:spPr>
          <a:xfrm>
            <a:off x="6478587" y="921230"/>
            <a:ext cx="5713413" cy="5029200"/>
          </a:xfrm>
          <a:custGeom>
            <a:avLst/>
            <a:gdLst>
              <a:gd name="connsiteX0" fmla="*/ 5327097 w 5713413"/>
              <a:gd name="connsiteY0" fmla="*/ 0 h 5029200"/>
              <a:gd name="connsiteX1" fmla="*/ 5713413 w 5713413"/>
              <a:gd name="connsiteY1" fmla="*/ 0 h 5029200"/>
              <a:gd name="connsiteX2" fmla="*/ 5713413 w 5713413"/>
              <a:gd name="connsiteY2" fmla="*/ 5029200 h 5029200"/>
              <a:gd name="connsiteX3" fmla="*/ 5327097 w 5713413"/>
              <a:gd name="connsiteY3" fmla="*/ 5029200 h 5029200"/>
              <a:gd name="connsiteX4" fmla="*/ 0 w 5713413"/>
              <a:gd name="connsiteY4" fmla="*/ 0 h 5029200"/>
              <a:gd name="connsiteX5" fmla="*/ 5313743 w 5713413"/>
              <a:gd name="connsiteY5" fmla="*/ 0 h 5029200"/>
              <a:gd name="connsiteX6" fmla="*/ 5313743 w 5713413"/>
              <a:gd name="connsiteY6" fmla="*/ 5029200 h 5029200"/>
              <a:gd name="connsiteX7" fmla="*/ 0 w 5713413"/>
              <a:gd name="connsiteY7"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3413" h="5029200">
                <a:moveTo>
                  <a:pt x="5327097" y="0"/>
                </a:moveTo>
                <a:lnTo>
                  <a:pt x="5713413" y="0"/>
                </a:lnTo>
                <a:lnTo>
                  <a:pt x="5713413" y="5029200"/>
                </a:lnTo>
                <a:lnTo>
                  <a:pt x="5327097" y="5029200"/>
                </a:lnTo>
                <a:close/>
                <a:moveTo>
                  <a:pt x="0" y="0"/>
                </a:moveTo>
                <a:lnTo>
                  <a:pt x="5313743" y="0"/>
                </a:lnTo>
                <a:lnTo>
                  <a:pt x="5313743" y="5029200"/>
                </a:lnTo>
                <a:lnTo>
                  <a:pt x="0" y="5029200"/>
                </a:lnTo>
                <a:close/>
              </a:path>
            </a:pathLst>
          </a:custGeom>
        </p:spPr>
        <p:txBody>
          <a:bodyPr wrap="square">
            <a:noAutofit/>
          </a:bodyPr>
          <a:lstStyle>
            <a:lvl1pPr marL="0" indent="0" algn="ctr">
              <a:buNone/>
              <a:defRPr sz="2000"/>
            </a:lvl1pPr>
          </a:lstStyle>
          <a:p>
            <a:r>
              <a:rPr lang="en-US"/>
              <a:t>Click icon to add picture</a:t>
            </a:r>
            <a:endParaRPr lang="en-US" dirty="0"/>
          </a:p>
        </p:txBody>
      </p:sp>
      <p:sp>
        <p:nvSpPr>
          <p:cNvPr id="4" name="Footer Placeholder 4">
            <a:extLst>
              <a:ext uri="{FF2B5EF4-FFF2-40B4-BE49-F238E27FC236}">
                <a16:creationId xmlns="" xmlns:a16="http://schemas.microsoft.com/office/drawing/2014/main" id="{378552E1-07B0-A631-78D3-D3C0E4C0CD1F}"/>
              </a:ext>
            </a:extLst>
          </p:cNvPr>
          <p:cNvSpPr>
            <a:spLocks noGrp="1"/>
          </p:cNvSpPr>
          <p:nvPr>
            <p:ph type="ftr" sz="quarter" idx="3"/>
          </p:nvPr>
        </p:nvSpPr>
        <p:spPr>
          <a:xfrm>
            <a:off x="914400" y="6121252"/>
            <a:ext cx="41148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Slide Number Placeholder 5">
            <a:extLst>
              <a:ext uri="{FF2B5EF4-FFF2-40B4-BE49-F238E27FC236}">
                <a16:creationId xmlns="" xmlns:a16="http://schemas.microsoft.com/office/drawing/2014/main" id="{DD635B7F-3E76-4C66-6A5A-9156FCE3D921}"/>
              </a:ext>
            </a:extLst>
          </p:cNvPr>
          <p:cNvSpPr>
            <a:spLocks noGrp="1"/>
          </p:cNvSpPr>
          <p:nvPr>
            <p:ph type="sldNum" sz="quarter" idx="4"/>
          </p:nvPr>
        </p:nvSpPr>
        <p:spPr>
          <a:xfrm>
            <a:off x="8534400" y="6121252"/>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
        <p:nvSpPr>
          <p:cNvPr id="13" name="Frame 12">
            <a:extLst>
              <a:ext uri="{FF2B5EF4-FFF2-40B4-BE49-F238E27FC236}">
                <a16:creationId xmlns="" xmlns:a16="http://schemas.microsoft.com/office/drawing/2014/main" id="{33E3B934-3E16-21AF-8F5A-9EFD93255705}"/>
              </a:ext>
            </a:extLst>
          </p:cNvPr>
          <p:cNvSpPr/>
          <p:nvPr userDrawn="1"/>
        </p:nvSpPr>
        <p:spPr>
          <a:xfrm>
            <a:off x="386317" y="352044"/>
            <a:ext cx="11419367" cy="6153912"/>
          </a:xfrm>
          <a:prstGeom prst="frame">
            <a:avLst>
              <a:gd name="adj1" fmla="val 217"/>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 xmlns:p14="http://schemas.microsoft.com/office/powerpoint/2010/main" val="12780504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Title 7">
            <a:extLst>
              <a:ext uri="{FF2B5EF4-FFF2-40B4-BE49-F238E27FC236}">
                <a16:creationId xmlns="" xmlns:a16="http://schemas.microsoft.com/office/drawing/2014/main" id="{FD872928-B479-F7C5-9C83-C448FBA36175}"/>
              </a:ext>
            </a:extLst>
          </p:cNvPr>
          <p:cNvSpPr>
            <a:spLocks noGrp="1"/>
          </p:cNvSpPr>
          <p:nvPr>
            <p:ph type="title" hasCustomPrompt="1"/>
          </p:nvPr>
        </p:nvSpPr>
        <p:spPr>
          <a:xfrm>
            <a:off x="914400" y="1020445"/>
            <a:ext cx="4114800" cy="5029200"/>
          </a:xfrm>
        </p:spPr>
        <p:txBody>
          <a:bodyPr>
            <a:normAutofit/>
          </a:bodyPr>
          <a:lstStyle>
            <a:lvl1pPr>
              <a:defRPr sz="3600"/>
            </a:lvl1pPr>
          </a:lstStyle>
          <a:p>
            <a:r>
              <a:rPr lang="en-US" dirty="0"/>
              <a:t>Click to add title</a:t>
            </a:r>
          </a:p>
        </p:txBody>
      </p:sp>
      <p:sp>
        <p:nvSpPr>
          <p:cNvPr id="9" name="Content Placeholder 10">
            <a:extLst>
              <a:ext uri="{FF2B5EF4-FFF2-40B4-BE49-F238E27FC236}">
                <a16:creationId xmlns="" xmlns:a16="http://schemas.microsoft.com/office/drawing/2014/main" id="{61E3771A-E1EB-0CBE-828C-2C5E1F2AE6CF}"/>
              </a:ext>
            </a:extLst>
          </p:cNvPr>
          <p:cNvSpPr>
            <a:spLocks noGrp="1"/>
          </p:cNvSpPr>
          <p:nvPr>
            <p:ph sz="quarter" idx="11" hasCustomPrompt="1"/>
          </p:nvPr>
        </p:nvSpPr>
        <p:spPr>
          <a:xfrm>
            <a:off x="6475227" y="1020445"/>
            <a:ext cx="4802735" cy="5029200"/>
          </a:xfrm>
        </p:spPr>
        <p:txBody>
          <a:bodyPr anchor="ctr">
            <a:normAutofit/>
          </a:bodyPr>
          <a:lstStyle>
            <a:lvl1pPr marL="228600" indent="-228600">
              <a:lnSpc>
                <a:spcPct val="125000"/>
              </a:lnSpc>
              <a:spcBef>
                <a:spcPts val="0"/>
              </a:spcBef>
              <a:spcAft>
                <a:spcPts val="1200"/>
              </a:spcAft>
              <a:buFont typeface="Arial" panose="020B0604020202020204" pitchFamily="34" charset="0"/>
              <a:buChar char="•"/>
              <a:defRPr sz="1800"/>
            </a:lvl1pPr>
            <a:lvl2pPr marL="411480" indent="-228600">
              <a:lnSpc>
                <a:spcPct val="125000"/>
              </a:lnSpc>
              <a:spcBef>
                <a:spcPts val="0"/>
              </a:spcBef>
              <a:spcAft>
                <a:spcPts val="1200"/>
              </a:spcAft>
              <a:buFont typeface="Arial" panose="020B0604020202020204" pitchFamily="34" charset="0"/>
              <a:buChar char="•"/>
              <a:defRPr sz="1600"/>
            </a:lvl2pPr>
            <a:lvl3pPr marL="594360" indent="-228600">
              <a:lnSpc>
                <a:spcPct val="125000"/>
              </a:lnSpc>
              <a:spcBef>
                <a:spcPts val="0"/>
              </a:spcBef>
              <a:spcAft>
                <a:spcPts val="1200"/>
              </a:spcAft>
              <a:buFont typeface="Arial" panose="020B0604020202020204" pitchFamily="34" charset="0"/>
              <a:buChar char="•"/>
              <a:defRPr sz="1400"/>
            </a:lvl3pPr>
            <a:lvl4pPr marL="777240" indent="-228600">
              <a:lnSpc>
                <a:spcPct val="125000"/>
              </a:lnSpc>
              <a:spcBef>
                <a:spcPts val="0"/>
              </a:spcBef>
              <a:spcAft>
                <a:spcPts val="1200"/>
              </a:spcAft>
              <a:buFont typeface="Arial" panose="020B0604020202020204" pitchFamily="34" charset="0"/>
              <a:buChar char="•"/>
              <a:defRPr sz="1200"/>
            </a:lvl4pPr>
            <a:lvl5pPr marL="960120" indent="-228600">
              <a:lnSpc>
                <a:spcPct val="125000"/>
              </a:lnSpc>
              <a:spcBef>
                <a:spcPts val="0"/>
              </a:spcBef>
              <a:spcAft>
                <a:spcPts val="1200"/>
              </a:spcAft>
              <a:buFont typeface="Arial" panose="020B0604020202020204" pitchFamily="34" charset="0"/>
              <a:buChar char="•"/>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4">
            <a:extLst>
              <a:ext uri="{FF2B5EF4-FFF2-40B4-BE49-F238E27FC236}">
                <a16:creationId xmlns="" xmlns:a16="http://schemas.microsoft.com/office/drawing/2014/main" id="{378552E1-07B0-A631-78D3-D3C0E4C0CD1F}"/>
              </a:ext>
            </a:extLst>
          </p:cNvPr>
          <p:cNvSpPr>
            <a:spLocks noGrp="1"/>
          </p:cNvSpPr>
          <p:nvPr>
            <p:ph type="ftr" sz="quarter" idx="3"/>
          </p:nvPr>
        </p:nvSpPr>
        <p:spPr>
          <a:xfrm>
            <a:off x="914400" y="6121252"/>
            <a:ext cx="41148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Slide Number Placeholder 5">
            <a:extLst>
              <a:ext uri="{FF2B5EF4-FFF2-40B4-BE49-F238E27FC236}">
                <a16:creationId xmlns="" xmlns:a16="http://schemas.microsoft.com/office/drawing/2014/main" id="{DD635B7F-3E76-4C66-6A5A-9156FCE3D921}"/>
              </a:ext>
            </a:extLst>
          </p:cNvPr>
          <p:cNvSpPr>
            <a:spLocks noGrp="1"/>
          </p:cNvSpPr>
          <p:nvPr>
            <p:ph type="sldNum" sz="quarter" idx="4"/>
          </p:nvPr>
        </p:nvSpPr>
        <p:spPr>
          <a:xfrm>
            <a:off x="8534400" y="6121252"/>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
        <p:nvSpPr>
          <p:cNvPr id="2" name="Rectangle 1">
            <a:extLst>
              <a:ext uri="{FF2B5EF4-FFF2-40B4-BE49-F238E27FC236}">
                <a16:creationId xmlns="" xmlns:a16="http://schemas.microsoft.com/office/drawing/2014/main" id="{62A1635D-96F0-769B-4ECB-70502770ABBC}"/>
              </a:ext>
              <a:ext uri="{C183D7F6-B498-43B3-948B-1728B52AA6E4}">
                <adec:decorative xmlns="" xmlns:adec="http://schemas.microsoft.com/office/drawing/2017/decorative" val="1"/>
              </a:ext>
            </a:extLst>
          </p:cNvPr>
          <p:cNvSpPr/>
          <p:nvPr userDrawn="1"/>
        </p:nvSpPr>
        <p:spPr>
          <a:xfrm>
            <a:off x="6096000" y="0"/>
            <a:ext cx="6096000" cy="736748"/>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rame 5">
            <a:extLst>
              <a:ext uri="{FF2B5EF4-FFF2-40B4-BE49-F238E27FC236}">
                <a16:creationId xmlns="" xmlns:a16="http://schemas.microsoft.com/office/drawing/2014/main" id="{4F877767-0342-A344-0462-A0D877FF68F8}"/>
              </a:ext>
            </a:extLst>
          </p:cNvPr>
          <p:cNvSpPr/>
          <p:nvPr userDrawn="1"/>
        </p:nvSpPr>
        <p:spPr>
          <a:xfrm>
            <a:off x="386317" y="352044"/>
            <a:ext cx="11419367" cy="6153912"/>
          </a:xfrm>
          <a:prstGeom prst="frame">
            <a:avLst>
              <a:gd name="adj1" fmla="val 217"/>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 xmlns:p14="http://schemas.microsoft.com/office/powerpoint/2010/main" val="3297152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Content and imag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 xmlns:a16="http://schemas.microsoft.com/office/drawing/2014/main" id="{821F215D-0D9E-64B3-1F66-E90B87932A89}"/>
              </a:ext>
            </a:extLst>
          </p:cNvPr>
          <p:cNvSpPr>
            <a:spLocks noGrp="1"/>
          </p:cNvSpPr>
          <p:nvPr>
            <p:ph type="title" hasCustomPrompt="1"/>
          </p:nvPr>
        </p:nvSpPr>
        <p:spPr>
          <a:xfrm>
            <a:off x="914400" y="900741"/>
            <a:ext cx="4802372" cy="2788919"/>
          </a:xfrm>
        </p:spPr>
        <p:txBody>
          <a:bodyPr anchor="b">
            <a:normAutofit/>
          </a:bodyPr>
          <a:lstStyle>
            <a:lvl1pPr>
              <a:defRPr sz="4800"/>
            </a:lvl1pPr>
          </a:lstStyle>
          <a:p>
            <a:r>
              <a:rPr lang="en-US" dirty="0"/>
              <a:t>Click to add title</a:t>
            </a:r>
          </a:p>
        </p:txBody>
      </p:sp>
      <p:sp>
        <p:nvSpPr>
          <p:cNvPr id="9" name="Content Placeholder 10">
            <a:extLst>
              <a:ext uri="{FF2B5EF4-FFF2-40B4-BE49-F238E27FC236}">
                <a16:creationId xmlns="" xmlns:a16="http://schemas.microsoft.com/office/drawing/2014/main" id="{E86A4459-11C2-44C6-0173-C666D5AADC1E}"/>
              </a:ext>
            </a:extLst>
          </p:cNvPr>
          <p:cNvSpPr>
            <a:spLocks noGrp="1"/>
          </p:cNvSpPr>
          <p:nvPr>
            <p:ph sz="quarter" idx="11" hasCustomPrompt="1"/>
          </p:nvPr>
        </p:nvSpPr>
        <p:spPr>
          <a:xfrm>
            <a:off x="914400" y="3825239"/>
            <a:ext cx="4802735" cy="2072641"/>
          </a:xfrm>
        </p:spPr>
        <p:txBody>
          <a:bodyPr>
            <a:normAutofit/>
          </a:bodyPr>
          <a:lstStyle>
            <a:lvl1pPr marL="0" indent="0">
              <a:lnSpc>
                <a:spcPct val="125000"/>
              </a:lnSpc>
              <a:spcBef>
                <a:spcPts val="0"/>
              </a:spcBef>
              <a:buNone/>
              <a:defRPr sz="1800"/>
            </a:lvl1pPr>
            <a:lvl2pPr marL="457200" indent="0">
              <a:lnSpc>
                <a:spcPct val="125000"/>
              </a:lnSpc>
              <a:spcBef>
                <a:spcPts val="0"/>
              </a:spcBef>
              <a:buNone/>
              <a:defRPr sz="1600"/>
            </a:lvl2pPr>
            <a:lvl3pPr marL="914400" indent="0">
              <a:lnSpc>
                <a:spcPct val="125000"/>
              </a:lnSpc>
              <a:spcBef>
                <a:spcPts val="0"/>
              </a:spcBef>
              <a:buNone/>
              <a:defRPr sz="1400"/>
            </a:lvl3pPr>
            <a:lvl4pPr marL="1371600" indent="0">
              <a:lnSpc>
                <a:spcPct val="125000"/>
              </a:lnSpc>
              <a:spcBef>
                <a:spcPts val="0"/>
              </a:spcBef>
              <a:buNone/>
              <a:defRPr sz="1200"/>
            </a:lvl4pPr>
            <a:lvl5pPr marL="1828800" indent="0">
              <a:lnSpc>
                <a:spcPct val="125000"/>
              </a:lnSpc>
              <a:spcBef>
                <a:spcPts val="0"/>
              </a:spcBef>
              <a:buNone/>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Picture Placeholder 2">
            <a:extLst>
              <a:ext uri="{FF2B5EF4-FFF2-40B4-BE49-F238E27FC236}">
                <a16:creationId xmlns="" xmlns:a16="http://schemas.microsoft.com/office/drawing/2014/main" id="{9284EF14-0982-D931-9DD6-ECFE61D5B0F6}"/>
              </a:ext>
            </a:extLst>
          </p:cNvPr>
          <p:cNvSpPr>
            <a:spLocks noGrp="1"/>
          </p:cNvSpPr>
          <p:nvPr>
            <p:ph type="pic" sz="quarter" idx="10"/>
          </p:nvPr>
        </p:nvSpPr>
        <p:spPr>
          <a:xfrm>
            <a:off x="6478587" y="921230"/>
            <a:ext cx="5713413" cy="5029200"/>
          </a:xfrm>
          <a:custGeom>
            <a:avLst/>
            <a:gdLst>
              <a:gd name="connsiteX0" fmla="*/ 5327097 w 5713413"/>
              <a:gd name="connsiteY0" fmla="*/ 0 h 5029200"/>
              <a:gd name="connsiteX1" fmla="*/ 5713413 w 5713413"/>
              <a:gd name="connsiteY1" fmla="*/ 0 h 5029200"/>
              <a:gd name="connsiteX2" fmla="*/ 5713413 w 5713413"/>
              <a:gd name="connsiteY2" fmla="*/ 5029200 h 5029200"/>
              <a:gd name="connsiteX3" fmla="*/ 5327097 w 5713413"/>
              <a:gd name="connsiteY3" fmla="*/ 5029200 h 5029200"/>
              <a:gd name="connsiteX4" fmla="*/ 0 w 5713413"/>
              <a:gd name="connsiteY4" fmla="*/ 0 h 5029200"/>
              <a:gd name="connsiteX5" fmla="*/ 5313743 w 5713413"/>
              <a:gd name="connsiteY5" fmla="*/ 0 h 5029200"/>
              <a:gd name="connsiteX6" fmla="*/ 5313743 w 5713413"/>
              <a:gd name="connsiteY6" fmla="*/ 5029200 h 5029200"/>
              <a:gd name="connsiteX7" fmla="*/ 0 w 5713413"/>
              <a:gd name="connsiteY7"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3413" h="5029200">
                <a:moveTo>
                  <a:pt x="5327097" y="0"/>
                </a:moveTo>
                <a:lnTo>
                  <a:pt x="5713413" y="0"/>
                </a:lnTo>
                <a:lnTo>
                  <a:pt x="5713413" y="5029200"/>
                </a:lnTo>
                <a:lnTo>
                  <a:pt x="5327097" y="5029200"/>
                </a:lnTo>
                <a:close/>
                <a:moveTo>
                  <a:pt x="0" y="0"/>
                </a:moveTo>
                <a:lnTo>
                  <a:pt x="5313743" y="0"/>
                </a:lnTo>
                <a:lnTo>
                  <a:pt x="5313743" y="5029200"/>
                </a:lnTo>
                <a:lnTo>
                  <a:pt x="0" y="5029200"/>
                </a:lnTo>
                <a:close/>
              </a:path>
            </a:pathLst>
          </a:custGeom>
        </p:spPr>
        <p:txBody>
          <a:bodyPr wrap="square">
            <a:noAutofit/>
          </a:bodyPr>
          <a:lstStyle>
            <a:lvl1pPr marL="0" indent="0" algn="ctr">
              <a:buNone/>
              <a:defRPr sz="2000"/>
            </a:lvl1pPr>
          </a:lstStyle>
          <a:p>
            <a:r>
              <a:rPr lang="en-US"/>
              <a:t>Click icon to add picture</a:t>
            </a:r>
            <a:endParaRPr lang="en-US" dirty="0"/>
          </a:p>
        </p:txBody>
      </p:sp>
      <p:sp>
        <p:nvSpPr>
          <p:cNvPr id="4" name="Footer Placeholder 4">
            <a:extLst>
              <a:ext uri="{FF2B5EF4-FFF2-40B4-BE49-F238E27FC236}">
                <a16:creationId xmlns="" xmlns:a16="http://schemas.microsoft.com/office/drawing/2014/main" id="{378552E1-07B0-A631-78D3-D3C0E4C0CD1F}"/>
              </a:ext>
            </a:extLst>
          </p:cNvPr>
          <p:cNvSpPr>
            <a:spLocks noGrp="1"/>
          </p:cNvSpPr>
          <p:nvPr>
            <p:ph type="ftr" sz="quarter" idx="3"/>
          </p:nvPr>
        </p:nvSpPr>
        <p:spPr>
          <a:xfrm>
            <a:off x="914400" y="6121252"/>
            <a:ext cx="41148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Slide Number Placeholder 5">
            <a:extLst>
              <a:ext uri="{FF2B5EF4-FFF2-40B4-BE49-F238E27FC236}">
                <a16:creationId xmlns="" xmlns:a16="http://schemas.microsoft.com/office/drawing/2014/main" id="{DD635B7F-3E76-4C66-6A5A-9156FCE3D921}"/>
              </a:ext>
            </a:extLst>
          </p:cNvPr>
          <p:cNvSpPr>
            <a:spLocks noGrp="1"/>
          </p:cNvSpPr>
          <p:nvPr>
            <p:ph type="sldNum" sz="quarter" idx="4"/>
          </p:nvPr>
        </p:nvSpPr>
        <p:spPr>
          <a:xfrm>
            <a:off x="8534400" y="6121252"/>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
        <p:nvSpPr>
          <p:cNvPr id="6" name="Frame 5">
            <a:extLst>
              <a:ext uri="{FF2B5EF4-FFF2-40B4-BE49-F238E27FC236}">
                <a16:creationId xmlns="" xmlns:a16="http://schemas.microsoft.com/office/drawing/2014/main" id="{7D7E927E-4F73-5579-4F1D-E13899DEEA04}"/>
              </a:ext>
            </a:extLst>
          </p:cNvPr>
          <p:cNvSpPr/>
          <p:nvPr userDrawn="1"/>
        </p:nvSpPr>
        <p:spPr>
          <a:xfrm>
            <a:off x="386317" y="352044"/>
            <a:ext cx="11419367" cy="6153912"/>
          </a:xfrm>
          <a:prstGeom prst="frame">
            <a:avLst>
              <a:gd name="adj1" fmla="val 217"/>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 xmlns:p14="http://schemas.microsoft.com/office/powerpoint/2010/main" val="3849067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2 column layout 1">
    <p:spTree>
      <p:nvGrpSpPr>
        <p:cNvPr id="1" name=""/>
        <p:cNvGrpSpPr/>
        <p:nvPr/>
      </p:nvGrpSpPr>
      <p:grpSpPr>
        <a:xfrm>
          <a:off x="0" y="0"/>
          <a:ext cx="0" cy="0"/>
          <a:chOff x="0" y="0"/>
          <a:chExt cx="0" cy="0"/>
        </a:xfrm>
      </p:grpSpPr>
      <p:sp>
        <p:nvSpPr>
          <p:cNvPr id="10" name="Title 9">
            <a:extLst>
              <a:ext uri="{FF2B5EF4-FFF2-40B4-BE49-F238E27FC236}">
                <a16:creationId xmlns="" xmlns:a16="http://schemas.microsoft.com/office/drawing/2014/main" id="{F2090F11-94D5-C2A6-0759-3E7541B0993A}"/>
              </a:ext>
            </a:extLst>
          </p:cNvPr>
          <p:cNvSpPr>
            <a:spLocks noGrp="1"/>
          </p:cNvSpPr>
          <p:nvPr>
            <p:ph type="title" hasCustomPrompt="1"/>
          </p:nvPr>
        </p:nvSpPr>
        <p:spPr>
          <a:xfrm>
            <a:off x="929640" y="485113"/>
            <a:ext cx="10515600" cy="1531525"/>
          </a:xfrm>
        </p:spPr>
        <p:txBody>
          <a:bodyPr>
            <a:normAutofit/>
          </a:bodyPr>
          <a:lstStyle>
            <a:lvl1pPr>
              <a:defRPr sz="3600"/>
            </a:lvl1pPr>
          </a:lstStyle>
          <a:p>
            <a:r>
              <a:rPr lang="en-US" dirty="0"/>
              <a:t>Click to add title</a:t>
            </a:r>
          </a:p>
        </p:txBody>
      </p:sp>
      <p:sp>
        <p:nvSpPr>
          <p:cNvPr id="7" name="Rectangle 6">
            <a:extLst>
              <a:ext uri="{FF2B5EF4-FFF2-40B4-BE49-F238E27FC236}">
                <a16:creationId xmlns="" xmlns:a16="http://schemas.microsoft.com/office/drawing/2014/main" id="{10F349F3-2C28-5A44-EDFC-75FD6CA95EAD}"/>
              </a:ext>
              <a:ext uri="{C183D7F6-B498-43B3-948B-1728B52AA6E4}">
                <adec:decorative xmlns="" xmlns:adec="http://schemas.microsoft.com/office/drawing/2017/decorative" val="1"/>
              </a:ext>
            </a:extLst>
          </p:cNvPr>
          <p:cNvSpPr/>
          <p:nvPr userDrawn="1"/>
        </p:nvSpPr>
        <p:spPr>
          <a:xfrm>
            <a:off x="6096000" y="0"/>
            <a:ext cx="6096000" cy="736748"/>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ntent Placeholder 11">
            <a:extLst>
              <a:ext uri="{FF2B5EF4-FFF2-40B4-BE49-F238E27FC236}">
                <a16:creationId xmlns="" xmlns:a16="http://schemas.microsoft.com/office/drawing/2014/main" id="{634FD449-C6E0-CF8A-82B2-52438C952C07}"/>
              </a:ext>
            </a:extLst>
          </p:cNvPr>
          <p:cNvSpPr>
            <a:spLocks noGrp="1"/>
          </p:cNvSpPr>
          <p:nvPr>
            <p:ph sz="quarter" idx="10" hasCustomPrompt="1"/>
          </p:nvPr>
        </p:nvSpPr>
        <p:spPr>
          <a:xfrm>
            <a:off x="929640" y="2153285"/>
            <a:ext cx="4953001" cy="3500438"/>
          </a:xfrm>
        </p:spPr>
        <p:txBody>
          <a:bodyPr lIns="91440">
            <a:normAutofit/>
          </a:bodyPr>
          <a:lstStyle>
            <a:lvl1pPr>
              <a:spcBef>
                <a:spcPts val="1000"/>
              </a:spcBef>
              <a:spcAft>
                <a:spcPts val="1200"/>
              </a:spcAft>
              <a:defRPr sz="1800"/>
            </a:lvl1pPr>
            <a:lvl2pPr>
              <a:spcBef>
                <a:spcPts val="1000"/>
              </a:spcBef>
              <a:spcAft>
                <a:spcPts val="1200"/>
              </a:spcAft>
              <a:defRPr sz="1600"/>
            </a:lvl2pPr>
            <a:lvl3pPr>
              <a:spcBef>
                <a:spcPts val="1000"/>
              </a:spcBef>
              <a:spcAft>
                <a:spcPts val="1200"/>
              </a:spcAft>
              <a:defRPr sz="1400"/>
            </a:lvl3pPr>
            <a:lvl4pPr>
              <a:spcBef>
                <a:spcPts val="1000"/>
              </a:spcBef>
              <a:spcAft>
                <a:spcPts val="1200"/>
              </a:spcAft>
              <a:defRPr sz="1200"/>
            </a:lvl4pPr>
            <a:lvl5pPr>
              <a:spcBef>
                <a:spcPts val="1000"/>
              </a:spcBef>
              <a:spcAft>
                <a:spcPts val="1200"/>
              </a:spcAft>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11">
            <a:extLst>
              <a:ext uri="{FF2B5EF4-FFF2-40B4-BE49-F238E27FC236}">
                <a16:creationId xmlns="" xmlns:a16="http://schemas.microsoft.com/office/drawing/2014/main" id="{F971E741-6253-D410-B562-50CA5976207A}"/>
              </a:ext>
            </a:extLst>
          </p:cNvPr>
          <p:cNvSpPr>
            <a:spLocks noGrp="1"/>
          </p:cNvSpPr>
          <p:nvPr>
            <p:ph sz="quarter" idx="11" hasCustomPrompt="1"/>
          </p:nvPr>
        </p:nvSpPr>
        <p:spPr>
          <a:xfrm>
            <a:off x="6309360" y="2153285"/>
            <a:ext cx="5135880" cy="3500438"/>
          </a:xfrm>
        </p:spPr>
        <p:txBody>
          <a:bodyPr lIns="91440">
            <a:normAutofit/>
          </a:bodyPr>
          <a:lstStyle>
            <a:lvl1pPr>
              <a:spcBef>
                <a:spcPts val="1000"/>
              </a:spcBef>
              <a:spcAft>
                <a:spcPts val="1200"/>
              </a:spcAft>
              <a:defRPr sz="1800"/>
            </a:lvl1pPr>
            <a:lvl2pPr>
              <a:spcBef>
                <a:spcPts val="1000"/>
              </a:spcBef>
              <a:spcAft>
                <a:spcPts val="1200"/>
              </a:spcAft>
              <a:defRPr sz="1600"/>
            </a:lvl2pPr>
            <a:lvl3pPr>
              <a:spcBef>
                <a:spcPts val="1000"/>
              </a:spcBef>
              <a:spcAft>
                <a:spcPts val="1200"/>
              </a:spcAft>
              <a:defRPr sz="1400"/>
            </a:lvl3pPr>
            <a:lvl4pPr>
              <a:spcBef>
                <a:spcPts val="1000"/>
              </a:spcBef>
              <a:spcAft>
                <a:spcPts val="1200"/>
              </a:spcAft>
              <a:defRPr sz="1200"/>
            </a:lvl4pPr>
            <a:lvl5pPr>
              <a:spcBef>
                <a:spcPts val="1000"/>
              </a:spcBef>
              <a:spcAft>
                <a:spcPts val="1200"/>
              </a:spcAft>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4">
            <a:extLst>
              <a:ext uri="{FF2B5EF4-FFF2-40B4-BE49-F238E27FC236}">
                <a16:creationId xmlns="" xmlns:a16="http://schemas.microsoft.com/office/drawing/2014/main" id="{378552E1-07B0-A631-78D3-D3C0E4C0CD1F}"/>
              </a:ext>
            </a:extLst>
          </p:cNvPr>
          <p:cNvSpPr>
            <a:spLocks noGrp="1"/>
          </p:cNvSpPr>
          <p:nvPr>
            <p:ph type="ftr" sz="quarter" idx="3"/>
          </p:nvPr>
        </p:nvSpPr>
        <p:spPr>
          <a:xfrm>
            <a:off x="914400" y="6121252"/>
            <a:ext cx="41148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Slide Number Placeholder 5">
            <a:extLst>
              <a:ext uri="{FF2B5EF4-FFF2-40B4-BE49-F238E27FC236}">
                <a16:creationId xmlns="" xmlns:a16="http://schemas.microsoft.com/office/drawing/2014/main" id="{DD635B7F-3E76-4C66-6A5A-9156FCE3D921}"/>
              </a:ext>
            </a:extLst>
          </p:cNvPr>
          <p:cNvSpPr>
            <a:spLocks noGrp="1"/>
          </p:cNvSpPr>
          <p:nvPr>
            <p:ph type="sldNum" sz="quarter" idx="4"/>
          </p:nvPr>
        </p:nvSpPr>
        <p:spPr>
          <a:xfrm>
            <a:off x="8534400" y="6121252"/>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
        <p:nvSpPr>
          <p:cNvPr id="2" name="Frame 1">
            <a:extLst>
              <a:ext uri="{FF2B5EF4-FFF2-40B4-BE49-F238E27FC236}">
                <a16:creationId xmlns="" xmlns:a16="http://schemas.microsoft.com/office/drawing/2014/main" id="{55D7E8F5-692D-24DD-0F8C-9563BA74AAF4}"/>
              </a:ext>
            </a:extLst>
          </p:cNvPr>
          <p:cNvSpPr/>
          <p:nvPr userDrawn="1"/>
        </p:nvSpPr>
        <p:spPr>
          <a:xfrm>
            <a:off x="386317" y="352044"/>
            <a:ext cx="11419367" cy="6153912"/>
          </a:xfrm>
          <a:prstGeom prst="frame">
            <a:avLst>
              <a:gd name="adj1" fmla="val 217"/>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 xmlns:p14="http://schemas.microsoft.com/office/powerpoint/2010/main" val="3519435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2 column layout 2">
    <p:spTree>
      <p:nvGrpSpPr>
        <p:cNvPr id="1" name=""/>
        <p:cNvGrpSpPr/>
        <p:nvPr/>
      </p:nvGrpSpPr>
      <p:grpSpPr>
        <a:xfrm>
          <a:off x="0" y="0"/>
          <a:ext cx="0" cy="0"/>
          <a:chOff x="0" y="0"/>
          <a:chExt cx="0" cy="0"/>
        </a:xfrm>
      </p:grpSpPr>
      <p:sp>
        <p:nvSpPr>
          <p:cNvPr id="10" name="Title 9">
            <a:extLst>
              <a:ext uri="{FF2B5EF4-FFF2-40B4-BE49-F238E27FC236}">
                <a16:creationId xmlns="" xmlns:a16="http://schemas.microsoft.com/office/drawing/2014/main" id="{F2090F11-94D5-C2A6-0759-3E7541B0993A}"/>
              </a:ext>
            </a:extLst>
          </p:cNvPr>
          <p:cNvSpPr>
            <a:spLocks noGrp="1"/>
          </p:cNvSpPr>
          <p:nvPr>
            <p:ph type="title" hasCustomPrompt="1"/>
          </p:nvPr>
        </p:nvSpPr>
        <p:spPr>
          <a:xfrm>
            <a:off x="929640" y="485113"/>
            <a:ext cx="10515600" cy="1531525"/>
          </a:xfrm>
        </p:spPr>
        <p:txBody>
          <a:bodyPr>
            <a:normAutofit/>
          </a:bodyPr>
          <a:lstStyle>
            <a:lvl1pPr>
              <a:defRPr sz="3600"/>
            </a:lvl1pPr>
          </a:lstStyle>
          <a:p>
            <a:r>
              <a:rPr lang="en-US" dirty="0"/>
              <a:t>Click to add title</a:t>
            </a:r>
          </a:p>
        </p:txBody>
      </p:sp>
      <p:sp>
        <p:nvSpPr>
          <p:cNvPr id="7" name="Rectangle 6">
            <a:extLst>
              <a:ext uri="{FF2B5EF4-FFF2-40B4-BE49-F238E27FC236}">
                <a16:creationId xmlns="" xmlns:a16="http://schemas.microsoft.com/office/drawing/2014/main" id="{10F349F3-2C28-5A44-EDFC-75FD6CA95EAD}"/>
              </a:ext>
              <a:ext uri="{C183D7F6-B498-43B3-948B-1728B52AA6E4}">
                <adec:decorative xmlns="" xmlns:adec="http://schemas.microsoft.com/office/drawing/2017/decorative" val="1"/>
              </a:ext>
            </a:extLst>
          </p:cNvPr>
          <p:cNvSpPr/>
          <p:nvPr userDrawn="1"/>
        </p:nvSpPr>
        <p:spPr>
          <a:xfrm>
            <a:off x="6096000" y="0"/>
            <a:ext cx="6096000" cy="736748"/>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ntent Placeholder 11">
            <a:extLst>
              <a:ext uri="{FF2B5EF4-FFF2-40B4-BE49-F238E27FC236}">
                <a16:creationId xmlns="" xmlns:a16="http://schemas.microsoft.com/office/drawing/2014/main" id="{634FD449-C6E0-CF8A-82B2-52438C952C07}"/>
              </a:ext>
            </a:extLst>
          </p:cNvPr>
          <p:cNvSpPr>
            <a:spLocks noGrp="1"/>
          </p:cNvSpPr>
          <p:nvPr>
            <p:ph sz="quarter" idx="10" hasCustomPrompt="1"/>
          </p:nvPr>
        </p:nvSpPr>
        <p:spPr>
          <a:xfrm>
            <a:off x="929641" y="2153285"/>
            <a:ext cx="3261359" cy="3500438"/>
          </a:xfrm>
        </p:spPr>
        <p:txBody>
          <a:bodyPr lIns="91440">
            <a:normAutofit/>
          </a:bodyPr>
          <a:lstStyle>
            <a:lvl1pPr>
              <a:spcBef>
                <a:spcPts val="1000"/>
              </a:spcBef>
              <a:spcAft>
                <a:spcPts val="1200"/>
              </a:spcAft>
              <a:defRPr sz="1800" b="1"/>
            </a:lvl1pPr>
            <a:lvl2pPr>
              <a:spcBef>
                <a:spcPts val="1000"/>
              </a:spcBef>
              <a:spcAft>
                <a:spcPts val="1200"/>
              </a:spcAft>
              <a:defRPr sz="1600" b="1"/>
            </a:lvl2pPr>
            <a:lvl3pPr>
              <a:spcBef>
                <a:spcPts val="1000"/>
              </a:spcBef>
              <a:spcAft>
                <a:spcPts val="1200"/>
              </a:spcAft>
              <a:defRPr sz="1400" b="1"/>
            </a:lvl3pPr>
            <a:lvl4pPr>
              <a:spcBef>
                <a:spcPts val="1000"/>
              </a:spcBef>
              <a:spcAft>
                <a:spcPts val="1200"/>
              </a:spcAft>
              <a:defRPr sz="1200" b="1"/>
            </a:lvl4pPr>
            <a:lvl5pPr>
              <a:spcBef>
                <a:spcPts val="1000"/>
              </a:spcBef>
              <a:spcAft>
                <a:spcPts val="1200"/>
              </a:spcAft>
              <a:defRPr sz="1200" b="1"/>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11">
            <a:extLst>
              <a:ext uri="{FF2B5EF4-FFF2-40B4-BE49-F238E27FC236}">
                <a16:creationId xmlns="" xmlns:a16="http://schemas.microsoft.com/office/drawing/2014/main" id="{F971E741-6253-D410-B562-50CA5976207A}"/>
              </a:ext>
            </a:extLst>
          </p:cNvPr>
          <p:cNvSpPr>
            <a:spLocks noGrp="1"/>
          </p:cNvSpPr>
          <p:nvPr>
            <p:ph sz="quarter" idx="11" hasCustomPrompt="1"/>
          </p:nvPr>
        </p:nvSpPr>
        <p:spPr>
          <a:xfrm>
            <a:off x="4480560" y="2153285"/>
            <a:ext cx="6964680" cy="3500438"/>
          </a:xfrm>
        </p:spPr>
        <p:txBody>
          <a:bodyPr lIns="91440">
            <a:normAutofit/>
          </a:bodyPr>
          <a:lstStyle>
            <a:lvl1pPr>
              <a:spcBef>
                <a:spcPts val="1000"/>
              </a:spcBef>
              <a:spcAft>
                <a:spcPts val="1200"/>
              </a:spcAft>
              <a:defRPr sz="1800"/>
            </a:lvl1pPr>
            <a:lvl2pPr>
              <a:spcBef>
                <a:spcPts val="1000"/>
              </a:spcBef>
              <a:spcAft>
                <a:spcPts val="1200"/>
              </a:spcAft>
              <a:defRPr sz="1600"/>
            </a:lvl2pPr>
            <a:lvl3pPr>
              <a:spcBef>
                <a:spcPts val="1000"/>
              </a:spcBef>
              <a:spcAft>
                <a:spcPts val="1200"/>
              </a:spcAft>
              <a:defRPr sz="1400"/>
            </a:lvl3pPr>
            <a:lvl4pPr>
              <a:spcBef>
                <a:spcPts val="1000"/>
              </a:spcBef>
              <a:spcAft>
                <a:spcPts val="1200"/>
              </a:spcAft>
              <a:defRPr sz="1200"/>
            </a:lvl4pPr>
            <a:lvl5pPr>
              <a:spcBef>
                <a:spcPts val="1000"/>
              </a:spcBef>
              <a:spcAft>
                <a:spcPts val="1200"/>
              </a:spcAft>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4">
            <a:extLst>
              <a:ext uri="{FF2B5EF4-FFF2-40B4-BE49-F238E27FC236}">
                <a16:creationId xmlns="" xmlns:a16="http://schemas.microsoft.com/office/drawing/2014/main" id="{378552E1-07B0-A631-78D3-D3C0E4C0CD1F}"/>
              </a:ext>
            </a:extLst>
          </p:cNvPr>
          <p:cNvSpPr>
            <a:spLocks noGrp="1"/>
          </p:cNvSpPr>
          <p:nvPr>
            <p:ph type="ftr" sz="quarter" idx="3"/>
          </p:nvPr>
        </p:nvSpPr>
        <p:spPr>
          <a:xfrm>
            <a:off x="914400" y="6121252"/>
            <a:ext cx="41148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Slide Number Placeholder 5">
            <a:extLst>
              <a:ext uri="{FF2B5EF4-FFF2-40B4-BE49-F238E27FC236}">
                <a16:creationId xmlns="" xmlns:a16="http://schemas.microsoft.com/office/drawing/2014/main" id="{DD635B7F-3E76-4C66-6A5A-9156FCE3D921}"/>
              </a:ext>
            </a:extLst>
          </p:cNvPr>
          <p:cNvSpPr>
            <a:spLocks noGrp="1"/>
          </p:cNvSpPr>
          <p:nvPr>
            <p:ph type="sldNum" sz="quarter" idx="4"/>
          </p:nvPr>
        </p:nvSpPr>
        <p:spPr>
          <a:xfrm>
            <a:off x="8534400" y="6121252"/>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
        <p:nvSpPr>
          <p:cNvPr id="2" name="Frame 1">
            <a:extLst>
              <a:ext uri="{FF2B5EF4-FFF2-40B4-BE49-F238E27FC236}">
                <a16:creationId xmlns="" xmlns:a16="http://schemas.microsoft.com/office/drawing/2014/main" id="{5C0F1533-3810-C210-9B67-D2F4A1846C23}"/>
              </a:ext>
            </a:extLst>
          </p:cNvPr>
          <p:cNvSpPr/>
          <p:nvPr userDrawn="1"/>
        </p:nvSpPr>
        <p:spPr>
          <a:xfrm>
            <a:off x="386317" y="352044"/>
            <a:ext cx="11419367" cy="6153912"/>
          </a:xfrm>
          <a:prstGeom prst="frame">
            <a:avLst>
              <a:gd name="adj1" fmla="val 217"/>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 xmlns:p14="http://schemas.microsoft.com/office/powerpoint/2010/main" val="33081652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Picture and Content">
    <p:spTree>
      <p:nvGrpSpPr>
        <p:cNvPr id="1" name=""/>
        <p:cNvGrpSpPr/>
        <p:nvPr/>
      </p:nvGrpSpPr>
      <p:grpSpPr>
        <a:xfrm>
          <a:off x="0" y="0"/>
          <a:ext cx="0" cy="0"/>
          <a:chOff x="0" y="0"/>
          <a:chExt cx="0" cy="0"/>
        </a:xfrm>
      </p:grpSpPr>
      <p:sp>
        <p:nvSpPr>
          <p:cNvPr id="10" name="Title 9">
            <a:extLst>
              <a:ext uri="{FF2B5EF4-FFF2-40B4-BE49-F238E27FC236}">
                <a16:creationId xmlns="" xmlns:a16="http://schemas.microsoft.com/office/drawing/2014/main" id="{E9C70371-D147-2B29-EAEB-B10A799D09DF}"/>
              </a:ext>
            </a:extLst>
          </p:cNvPr>
          <p:cNvSpPr>
            <a:spLocks noGrp="1"/>
          </p:cNvSpPr>
          <p:nvPr>
            <p:ph type="title" hasCustomPrompt="1"/>
          </p:nvPr>
        </p:nvSpPr>
        <p:spPr>
          <a:xfrm>
            <a:off x="916169" y="614812"/>
            <a:ext cx="10359659" cy="1325563"/>
          </a:xfrm>
        </p:spPr>
        <p:txBody>
          <a:bodyPr>
            <a:normAutofit/>
          </a:bodyPr>
          <a:lstStyle>
            <a:lvl1pPr>
              <a:defRPr sz="3600"/>
            </a:lvl1pPr>
          </a:lstStyle>
          <a:p>
            <a:r>
              <a:rPr lang="en-US" dirty="0"/>
              <a:t>Click to add title</a:t>
            </a:r>
          </a:p>
        </p:txBody>
      </p:sp>
      <p:sp>
        <p:nvSpPr>
          <p:cNvPr id="3" name="Picture Placeholder 2">
            <a:extLst>
              <a:ext uri="{FF2B5EF4-FFF2-40B4-BE49-F238E27FC236}">
                <a16:creationId xmlns="" xmlns:a16="http://schemas.microsoft.com/office/drawing/2014/main" id="{1C5AE226-98C6-70F4-8DED-59E8FE30401C}"/>
              </a:ext>
            </a:extLst>
          </p:cNvPr>
          <p:cNvSpPr>
            <a:spLocks noGrp="1"/>
          </p:cNvSpPr>
          <p:nvPr>
            <p:ph type="pic" sz="quarter" idx="11"/>
          </p:nvPr>
        </p:nvSpPr>
        <p:spPr>
          <a:xfrm>
            <a:off x="-367" y="2177378"/>
            <a:ext cx="5713413" cy="4669987"/>
          </a:xfrm>
          <a:custGeom>
            <a:avLst/>
            <a:gdLst>
              <a:gd name="connsiteX0" fmla="*/ 400038 w 5713413"/>
              <a:gd name="connsiteY0" fmla="*/ 0 h 4669987"/>
              <a:gd name="connsiteX1" fmla="*/ 5713413 w 5713413"/>
              <a:gd name="connsiteY1" fmla="*/ 0 h 4669987"/>
              <a:gd name="connsiteX2" fmla="*/ 5713413 w 5713413"/>
              <a:gd name="connsiteY2" fmla="*/ 4315224 h 4669987"/>
              <a:gd name="connsiteX3" fmla="*/ 400038 w 5713413"/>
              <a:gd name="connsiteY3" fmla="*/ 4315224 h 4669987"/>
              <a:gd name="connsiteX4" fmla="*/ 0 w 5713413"/>
              <a:gd name="connsiteY4" fmla="*/ 0 h 4669987"/>
              <a:gd name="connsiteX5" fmla="*/ 386684 w 5713413"/>
              <a:gd name="connsiteY5" fmla="*/ 0 h 4669987"/>
              <a:gd name="connsiteX6" fmla="*/ 386684 w 5713413"/>
              <a:gd name="connsiteY6" fmla="*/ 4328578 h 4669987"/>
              <a:gd name="connsiteX7" fmla="*/ 5713413 w 5713413"/>
              <a:gd name="connsiteY7" fmla="*/ 4328578 h 4669987"/>
              <a:gd name="connsiteX8" fmla="*/ 5713413 w 5713413"/>
              <a:gd name="connsiteY8" fmla="*/ 4669987 h 4669987"/>
              <a:gd name="connsiteX9" fmla="*/ 0 w 5713413"/>
              <a:gd name="connsiteY9" fmla="*/ 4669987 h 4669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13413" h="4669987">
                <a:moveTo>
                  <a:pt x="400038" y="0"/>
                </a:moveTo>
                <a:lnTo>
                  <a:pt x="5713413" y="0"/>
                </a:lnTo>
                <a:lnTo>
                  <a:pt x="5713413" y="4315224"/>
                </a:lnTo>
                <a:lnTo>
                  <a:pt x="400038" y="4315224"/>
                </a:lnTo>
                <a:close/>
                <a:moveTo>
                  <a:pt x="0" y="0"/>
                </a:moveTo>
                <a:lnTo>
                  <a:pt x="386684" y="0"/>
                </a:lnTo>
                <a:lnTo>
                  <a:pt x="386684" y="4328578"/>
                </a:lnTo>
                <a:lnTo>
                  <a:pt x="5713413" y="4328578"/>
                </a:lnTo>
                <a:lnTo>
                  <a:pt x="5713413" y="4669987"/>
                </a:lnTo>
                <a:lnTo>
                  <a:pt x="0" y="4669987"/>
                </a:lnTo>
                <a:close/>
              </a:path>
            </a:pathLst>
          </a:custGeom>
        </p:spPr>
        <p:txBody>
          <a:bodyPr wrap="square">
            <a:noAutofit/>
          </a:bodyPr>
          <a:lstStyle>
            <a:lvl1pPr marL="0" indent="0" algn="ctr">
              <a:buNone/>
              <a:defRPr sz="2000"/>
            </a:lvl1pPr>
          </a:lstStyle>
          <a:p>
            <a:r>
              <a:rPr lang="en-US"/>
              <a:t>Click icon to add picture</a:t>
            </a:r>
            <a:endParaRPr lang="en-US" dirty="0"/>
          </a:p>
        </p:txBody>
      </p:sp>
      <p:sp>
        <p:nvSpPr>
          <p:cNvPr id="12" name="Content Placeholder 11">
            <a:extLst>
              <a:ext uri="{FF2B5EF4-FFF2-40B4-BE49-F238E27FC236}">
                <a16:creationId xmlns="" xmlns:a16="http://schemas.microsoft.com/office/drawing/2014/main" id="{8EEA9034-22FD-3C2F-6A27-63638969802D}"/>
              </a:ext>
            </a:extLst>
          </p:cNvPr>
          <p:cNvSpPr>
            <a:spLocks noGrp="1"/>
          </p:cNvSpPr>
          <p:nvPr>
            <p:ph sz="quarter" idx="10" hasCustomPrompt="1"/>
          </p:nvPr>
        </p:nvSpPr>
        <p:spPr>
          <a:xfrm>
            <a:off x="6475413" y="2153285"/>
            <a:ext cx="4799012" cy="3790315"/>
          </a:xfrm>
        </p:spPr>
        <p:txBody>
          <a:bodyPr>
            <a:normAutofit/>
          </a:bodyPr>
          <a:lstStyle>
            <a:lvl1pPr>
              <a:lnSpc>
                <a:spcPct val="95000"/>
              </a:lnSpc>
              <a:spcBef>
                <a:spcPts val="1000"/>
              </a:spcBef>
              <a:spcAft>
                <a:spcPts val="1200"/>
              </a:spcAft>
              <a:defRPr sz="2000"/>
            </a:lvl1pPr>
            <a:lvl2pPr>
              <a:lnSpc>
                <a:spcPct val="95000"/>
              </a:lnSpc>
              <a:spcBef>
                <a:spcPts val="1000"/>
              </a:spcBef>
              <a:spcAft>
                <a:spcPts val="1200"/>
              </a:spcAft>
              <a:defRPr sz="1800"/>
            </a:lvl2pPr>
            <a:lvl3pPr>
              <a:lnSpc>
                <a:spcPct val="95000"/>
              </a:lnSpc>
              <a:spcBef>
                <a:spcPts val="1000"/>
              </a:spcBef>
              <a:spcAft>
                <a:spcPts val="1200"/>
              </a:spcAft>
              <a:defRPr sz="1600"/>
            </a:lvl3pPr>
            <a:lvl4pPr>
              <a:lnSpc>
                <a:spcPct val="95000"/>
              </a:lnSpc>
              <a:spcBef>
                <a:spcPts val="1000"/>
              </a:spcBef>
              <a:spcAft>
                <a:spcPts val="1200"/>
              </a:spcAft>
              <a:defRPr sz="1400"/>
            </a:lvl4pPr>
            <a:lvl5pPr>
              <a:lnSpc>
                <a:spcPct val="95000"/>
              </a:lnSpc>
              <a:spcBef>
                <a:spcPts val="1000"/>
              </a:spcBef>
              <a:spcAft>
                <a:spcPts val="1200"/>
              </a:spcAft>
              <a:defRPr sz="14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Rectangle 5">
            <a:extLst>
              <a:ext uri="{FF2B5EF4-FFF2-40B4-BE49-F238E27FC236}">
                <a16:creationId xmlns="" xmlns:a16="http://schemas.microsoft.com/office/drawing/2014/main" id="{0C72AFED-AF5A-A2E9-0D36-388733BBE998}"/>
              </a:ext>
              <a:ext uri="{C183D7F6-B498-43B3-948B-1728B52AA6E4}">
                <adec:decorative xmlns="" xmlns:adec="http://schemas.microsoft.com/office/drawing/2017/decorative" val="1"/>
              </a:ext>
            </a:extLst>
          </p:cNvPr>
          <p:cNvSpPr/>
          <p:nvPr userDrawn="1"/>
        </p:nvSpPr>
        <p:spPr>
          <a:xfrm>
            <a:off x="6096000" y="0"/>
            <a:ext cx="6096000" cy="736748"/>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Footer Placeholder 4">
            <a:extLst>
              <a:ext uri="{FF2B5EF4-FFF2-40B4-BE49-F238E27FC236}">
                <a16:creationId xmlns="" xmlns:a16="http://schemas.microsoft.com/office/drawing/2014/main" id="{378552E1-07B0-A631-78D3-D3C0E4C0CD1F}"/>
              </a:ext>
            </a:extLst>
          </p:cNvPr>
          <p:cNvSpPr>
            <a:spLocks noGrp="1"/>
          </p:cNvSpPr>
          <p:nvPr>
            <p:ph type="ftr" sz="quarter" idx="3"/>
          </p:nvPr>
        </p:nvSpPr>
        <p:spPr>
          <a:xfrm>
            <a:off x="914400" y="6121252"/>
            <a:ext cx="41148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Slide Number Placeholder 5">
            <a:extLst>
              <a:ext uri="{FF2B5EF4-FFF2-40B4-BE49-F238E27FC236}">
                <a16:creationId xmlns="" xmlns:a16="http://schemas.microsoft.com/office/drawing/2014/main" id="{DD635B7F-3E76-4C66-6A5A-9156FCE3D921}"/>
              </a:ext>
            </a:extLst>
          </p:cNvPr>
          <p:cNvSpPr>
            <a:spLocks noGrp="1"/>
          </p:cNvSpPr>
          <p:nvPr>
            <p:ph type="sldNum" sz="quarter" idx="4"/>
          </p:nvPr>
        </p:nvSpPr>
        <p:spPr>
          <a:xfrm>
            <a:off x="8534400" y="6121252"/>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
        <p:nvSpPr>
          <p:cNvPr id="7" name="Frame 6">
            <a:extLst>
              <a:ext uri="{FF2B5EF4-FFF2-40B4-BE49-F238E27FC236}">
                <a16:creationId xmlns="" xmlns:a16="http://schemas.microsoft.com/office/drawing/2014/main" id="{7A42E613-3DCC-07A2-BA9B-74B13F28E591}"/>
              </a:ext>
            </a:extLst>
          </p:cNvPr>
          <p:cNvSpPr/>
          <p:nvPr userDrawn="1"/>
        </p:nvSpPr>
        <p:spPr>
          <a:xfrm>
            <a:off x="386317" y="352044"/>
            <a:ext cx="11419367" cy="6153912"/>
          </a:xfrm>
          <a:prstGeom prst="frame">
            <a:avLst>
              <a:gd name="adj1" fmla="val 217"/>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 xmlns:p14="http://schemas.microsoft.com/office/powerpoint/2010/main" val="2613901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spTree>
      <p:nvGrpSpPr>
        <p:cNvPr id="1" name=""/>
        <p:cNvGrpSpPr/>
        <p:nvPr/>
      </p:nvGrpSpPr>
      <p:grpSpPr>
        <a:xfrm>
          <a:off x="0" y="0"/>
          <a:ext cx="0" cy="0"/>
          <a:chOff x="0" y="0"/>
          <a:chExt cx="0" cy="0"/>
        </a:xfrm>
      </p:grpSpPr>
      <p:sp>
        <p:nvSpPr>
          <p:cNvPr id="9" name="Title 8">
            <a:extLst>
              <a:ext uri="{FF2B5EF4-FFF2-40B4-BE49-F238E27FC236}">
                <a16:creationId xmlns="" xmlns:a16="http://schemas.microsoft.com/office/drawing/2014/main" id="{830338E2-B50A-8F3E-2CA7-A75753E7ED96}"/>
              </a:ext>
            </a:extLst>
          </p:cNvPr>
          <p:cNvSpPr>
            <a:spLocks noGrp="1"/>
          </p:cNvSpPr>
          <p:nvPr>
            <p:ph type="title" hasCustomPrompt="1"/>
          </p:nvPr>
        </p:nvSpPr>
        <p:spPr>
          <a:xfrm>
            <a:off x="912629" y="598947"/>
            <a:ext cx="10515600" cy="1325563"/>
          </a:xfrm>
        </p:spPr>
        <p:txBody>
          <a:bodyPr>
            <a:normAutofit/>
          </a:bodyPr>
          <a:lstStyle>
            <a:lvl1pPr>
              <a:defRPr sz="3600"/>
            </a:lvl1pPr>
          </a:lstStyle>
          <a:p>
            <a:r>
              <a:rPr lang="en-US" dirty="0"/>
              <a:t>Click to add title</a:t>
            </a:r>
          </a:p>
        </p:txBody>
      </p:sp>
      <p:sp>
        <p:nvSpPr>
          <p:cNvPr id="12" name="Content Placeholder 11">
            <a:extLst>
              <a:ext uri="{FF2B5EF4-FFF2-40B4-BE49-F238E27FC236}">
                <a16:creationId xmlns="" xmlns:a16="http://schemas.microsoft.com/office/drawing/2014/main" id="{CC8DD029-A673-92B9-0343-3B35BE46D2F3}"/>
              </a:ext>
            </a:extLst>
          </p:cNvPr>
          <p:cNvSpPr>
            <a:spLocks noGrp="1"/>
          </p:cNvSpPr>
          <p:nvPr>
            <p:ph sz="quarter" idx="11" hasCustomPrompt="1"/>
          </p:nvPr>
        </p:nvSpPr>
        <p:spPr>
          <a:xfrm>
            <a:off x="929641" y="2153285"/>
            <a:ext cx="3032759" cy="3790310"/>
          </a:xfrm>
        </p:spPr>
        <p:txBody>
          <a:bodyPr lIns="91440">
            <a:normAutofit/>
          </a:bodyPr>
          <a:lstStyle>
            <a:lvl1pPr>
              <a:spcBef>
                <a:spcPts val="1000"/>
              </a:spcBef>
              <a:spcAft>
                <a:spcPts val="1200"/>
              </a:spcAft>
              <a:defRPr sz="1800"/>
            </a:lvl1pPr>
            <a:lvl2pPr>
              <a:spcBef>
                <a:spcPts val="1000"/>
              </a:spcBef>
              <a:spcAft>
                <a:spcPts val="1200"/>
              </a:spcAft>
              <a:defRPr sz="1600"/>
            </a:lvl2pPr>
            <a:lvl3pPr>
              <a:spcBef>
                <a:spcPts val="1000"/>
              </a:spcBef>
              <a:spcAft>
                <a:spcPts val="1200"/>
              </a:spcAft>
              <a:defRPr sz="1400"/>
            </a:lvl3pPr>
            <a:lvl4pPr>
              <a:spcBef>
                <a:spcPts val="1000"/>
              </a:spcBef>
              <a:spcAft>
                <a:spcPts val="1200"/>
              </a:spcAft>
              <a:defRPr sz="1200"/>
            </a:lvl4pPr>
            <a:lvl5pPr>
              <a:spcBef>
                <a:spcPts val="1000"/>
              </a:spcBef>
              <a:spcAft>
                <a:spcPts val="1200"/>
              </a:spcAft>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able Placeholder 10">
            <a:extLst>
              <a:ext uri="{FF2B5EF4-FFF2-40B4-BE49-F238E27FC236}">
                <a16:creationId xmlns="" xmlns:a16="http://schemas.microsoft.com/office/drawing/2014/main" id="{6E658BA3-0202-C705-7A02-8B70B7884420}"/>
              </a:ext>
            </a:extLst>
          </p:cNvPr>
          <p:cNvSpPr>
            <a:spLocks noGrp="1"/>
          </p:cNvSpPr>
          <p:nvPr>
            <p:ph type="tbl" sz="quarter" idx="10"/>
          </p:nvPr>
        </p:nvSpPr>
        <p:spPr>
          <a:xfrm>
            <a:off x="4724400" y="2170621"/>
            <a:ext cx="6553200" cy="3772974"/>
          </a:xfrm>
        </p:spPr>
        <p:txBody>
          <a:bodyPr>
            <a:normAutofit/>
          </a:bodyPr>
          <a:lstStyle>
            <a:lvl1pPr>
              <a:defRPr sz="2000"/>
            </a:lvl1pPr>
          </a:lstStyle>
          <a:p>
            <a:r>
              <a:rPr lang="en-US"/>
              <a:t>Click icon to add table</a:t>
            </a:r>
            <a:endParaRPr lang="en-US" dirty="0"/>
          </a:p>
        </p:txBody>
      </p:sp>
      <p:sp>
        <p:nvSpPr>
          <p:cNvPr id="4" name="Footer Placeholder 4">
            <a:extLst>
              <a:ext uri="{FF2B5EF4-FFF2-40B4-BE49-F238E27FC236}">
                <a16:creationId xmlns="" xmlns:a16="http://schemas.microsoft.com/office/drawing/2014/main" id="{378552E1-07B0-A631-78D3-D3C0E4C0CD1F}"/>
              </a:ext>
            </a:extLst>
          </p:cNvPr>
          <p:cNvSpPr>
            <a:spLocks noGrp="1"/>
          </p:cNvSpPr>
          <p:nvPr>
            <p:ph type="ftr" sz="quarter" idx="3"/>
          </p:nvPr>
        </p:nvSpPr>
        <p:spPr>
          <a:xfrm>
            <a:off x="914400" y="6121252"/>
            <a:ext cx="41148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Slide Number Placeholder 5">
            <a:extLst>
              <a:ext uri="{FF2B5EF4-FFF2-40B4-BE49-F238E27FC236}">
                <a16:creationId xmlns="" xmlns:a16="http://schemas.microsoft.com/office/drawing/2014/main" id="{DD635B7F-3E76-4C66-6A5A-9156FCE3D921}"/>
              </a:ext>
            </a:extLst>
          </p:cNvPr>
          <p:cNvSpPr>
            <a:spLocks noGrp="1"/>
          </p:cNvSpPr>
          <p:nvPr>
            <p:ph type="sldNum" sz="quarter" idx="4"/>
          </p:nvPr>
        </p:nvSpPr>
        <p:spPr>
          <a:xfrm>
            <a:off x="8534400" y="6121252"/>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
        <p:nvSpPr>
          <p:cNvPr id="2" name="Frame 1">
            <a:extLst>
              <a:ext uri="{FF2B5EF4-FFF2-40B4-BE49-F238E27FC236}">
                <a16:creationId xmlns="" xmlns:a16="http://schemas.microsoft.com/office/drawing/2014/main" id="{BD761E53-47C7-492A-D5B5-A8C2740B5157}"/>
              </a:ext>
            </a:extLst>
          </p:cNvPr>
          <p:cNvSpPr/>
          <p:nvPr userDrawn="1"/>
        </p:nvSpPr>
        <p:spPr>
          <a:xfrm>
            <a:off x="386317" y="352044"/>
            <a:ext cx="11419367" cy="6153912"/>
          </a:xfrm>
          <a:prstGeom prst="frame">
            <a:avLst>
              <a:gd name="adj1" fmla="val 217"/>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 xmlns:p14="http://schemas.microsoft.com/office/powerpoint/2010/main" val="27029537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2 column layout 3">
    <p:spTree>
      <p:nvGrpSpPr>
        <p:cNvPr id="1" name=""/>
        <p:cNvGrpSpPr/>
        <p:nvPr/>
      </p:nvGrpSpPr>
      <p:grpSpPr>
        <a:xfrm>
          <a:off x="0" y="0"/>
          <a:ext cx="0" cy="0"/>
          <a:chOff x="0" y="0"/>
          <a:chExt cx="0" cy="0"/>
        </a:xfrm>
      </p:grpSpPr>
      <p:sp>
        <p:nvSpPr>
          <p:cNvPr id="10" name="Title 9">
            <a:extLst>
              <a:ext uri="{FF2B5EF4-FFF2-40B4-BE49-F238E27FC236}">
                <a16:creationId xmlns="" xmlns:a16="http://schemas.microsoft.com/office/drawing/2014/main" id="{F2090F11-94D5-C2A6-0759-3E7541B0993A}"/>
              </a:ext>
            </a:extLst>
          </p:cNvPr>
          <p:cNvSpPr>
            <a:spLocks noGrp="1"/>
          </p:cNvSpPr>
          <p:nvPr>
            <p:ph type="title" hasCustomPrompt="1"/>
          </p:nvPr>
        </p:nvSpPr>
        <p:spPr>
          <a:xfrm>
            <a:off x="929640" y="485113"/>
            <a:ext cx="10515600" cy="1531525"/>
          </a:xfrm>
        </p:spPr>
        <p:txBody>
          <a:bodyPr>
            <a:normAutofit/>
          </a:bodyPr>
          <a:lstStyle>
            <a:lvl1pPr>
              <a:defRPr sz="3600"/>
            </a:lvl1pPr>
          </a:lstStyle>
          <a:p>
            <a:r>
              <a:rPr lang="en-US" dirty="0"/>
              <a:t>Click to add title</a:t>
            </a:r>
          </a:p>
        </p:txBody>
      </p:sp>
      <p:sp>
        <p:nvSpPr>
          <p:cNvPr id="7" name="Rectangle 6">
            <a:extLst>
              <a:ext uri="{FF2B5EF4-FFF2-40B4-BE49-F238E27FC236}">
                <a16:creationId xmlns="" xmlns:a16="http://schemas.microsoft.com/office/drawing/2014/main" id="{10F349F3-2C28-5A44-EDFC-75FD6CA95EAD}"/>
              </a:ext>
              <a:ext uri="{C183D7F6-B498-43B3-948B-1728B52AA6E4}">
                <adec:decorative xmlns="" xmlns:adec="http://schemas.microsoft.com/office/drawing/2017/decorative" val="1"/>
              </a:ext>
            </a:extLst>
          </p:cNvPr>
          <p:cNvSpPr/>
          <p:nvPr userDrawn="1"/>
        </p:nvSpPr>
        <p:spPr>
          <a:xfrm>
            <a:off x="6096000" y="0"/>
            <a:ext cx="6096000" cy="736748"/>
          </a:xfrm>
          <a:prstGeom prst="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ntent Placeholder 11">
            <a:extLst>
              <a:ext uri="{FF2B5EF4-FFF2-40B4-BE49-F238E27FC236}">
                <a16:creationId xmlns="" xmlns:a16="http://schemas.microsoft.com/office/drawing/2014/main" id="{634FD449-C6E0-CF8A-82B2-52438C952C07}"/>
              </a:ext>
            </a:extLst>
          </p:cNvPr>
          <p:cNvSpPr>
            <a:spLocks noGrp="1"/>
          </p:cNvSpPr>
          <p:nvPr>
            <p:ph sz="quarter" idx="10" hasCustomPrompt="1"/>
          </p:nvPr>
        </p:nvSpPr>
        <p:spPr>
          <a:xfrm>
            <a:off x="929642" y="2153285"/>
            <a:ext cx="6925660" cy="3500438"/>
          </a:xfrm>
        </p:spPr>
        <p:txBody>
          <a:bodyPr lIns="91440">
            <a:normAutofit/>
          </a:bodyPr>
          <a:lstStyle>
            <a:lvl1pPr marL="0" indent="0">
              <a:spcBef>
                <a:spcPts val="1000"/>
              </a:spcBef>
              <a:spcAft>
                <a:spcPts val="1200"/>
              </a:spcAft>
              <a:buNone/>
              <a:defRPr sz="1800" b="0"/>
            </a:lvl1pPr>
            <a:lvl2pPr marL="228600">
              <a:spcBef>
                <a:spcPts val="1000"/>
              </a:spcBef>
              <a:spcAft>
                <a:spcPts val="1200"/>
              </a:spcAft>
              <a:defRPr sz="1800" b="0"/>
            </a:lvl2pPr>
            <a:lvl3pPr marL="685800">
              <a:spcBef>
                <a:spcPts val="1000"/>
              </a:spcBef>
              <a:spcAft>
                <a:spcPts val="1200"/>
              </a:spcAft>
              <a:defRPr sz="1800" b="0"/>
            </a:lvl3pPr>
            <a:lvl4pPr marL="868680">
              <a:spcBef>
                <a:spcPts val="1000"/>
              </a:spcBef>
              <a:spcAft>
                <a:spcPts val="1200"/>
              </a:spcAft>
              <a:defRPr sz="1800" b="0"/>
            </a:lvl4pPr>
            <a:lvl5pPr marL="1143000">
              <a:spcBef>
                <a:spcPts val="1000"/>
              </a:spcBef>
              <a:spcAft>
                <a:spcPts val="1200"/>
              </a:spcAft>
              <a:defRPr sz="1800" b="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11">
            <a:extLst>
              <a:ext uri="{FF2B5EF4-FFF2-40B4-BE49-F238E27FC236}">
                <a16:creationId xmlns="" xmlns:a16="http://schemas.microsoft.com/office/drawing/2014/main" id="{F971E741-6253-D410-B562-50CA5976207A}"/>
              </a:ext>
            </a:extLst>
          </p:cNvPr>
          <p:cNvSpPr>
            <a:spLocks noGrp="1"/>
          </p:cNvSpPr>
          <p:nvPr>
            <p:ph sz="quarter" idx="11" hasCustomPrompt="1"/>
          </p:nvPr>
        </p:nvSpPr>
        <p:spPr>
          <a:xfrm>
            <a:off x="8215745" y="2153285"/>
            <a:ext cx="3229495" cy="3500438"/>
          </a:xfrm>
        </p:spPr>
        <p:txBody>
          <a:bodyPr lIns="91440">
            <a:normAutofit/>
          </a:bodyPr>
          <a:lstStyle>
            <a:lvl1pPr>
              <a:spcBef>
                <a:spcPts val="1000"/>
              </a:spcBef>
              <a:spcAft>
                <a:spcPts val="1200"/>
              </a:spcAft>
              <a:defRPr sz="1800" b="1"/>
            </a:lvl1pPr>
            <a:lvl2pPr>
              <a:spcBef>
                <a:spcPts val="1000"/>
              </a:spcBef>
              <a:spcAft>
                <a:spcPts val="1200"/>
              </a:spcAft>
              <a:defRPr sz="1600" b="1"/>
            </a:lvl2pPr>
            <a:lvl3pPr>
              <a:spcBef>
                <a:spcPts val="1000"/>
              </a:spcBef>
              <a:spcAft>
                <a:spcPts val="1200"/>
              </a:spcAft>
              <a:defRPr sz="1400" b="1"/>
            </a:lvl3pPr>
            <a:lvl4pPr>
              <a:spcBef>
                <a:spcPts val="1000"/>
              </a:spcBef>
              <a:spcAft>
                <a:spcPts val="1200"/>
              </a:spcAft>
              <a:defRPr sz="1200" b="1"/>
            </a:lvl4pPr>
            <a:lvl5pPr>
              <a:spcBef>
                <a:spcPts val="1000"/>
              </a:spcBef>
              <a:spcAft>
                <a:spcPts val="1200"/>
              </a:spcAft>
              <a:defRPr sz="1200" b="1"/>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4">
            <a:extLst>
              <a:ext uri="{FF2B5EF4-FFF2-40B4-BE49-F238E27FC236}">
                <a16:creationId xmlns="" xmlns:a16="http://schemas.microsoft.com/office/drawing/2014/main" id="{378552E1-07B0-A631-78D3-D3C0E4C0CD1F}"/>
              </a:ext>
            </a:extLst>
          </p:cNvPr>
          <p:cNvSpPr>
            <a:spLocks noGrp="1"/>
          </p:cNvSpPr>
          <p:nvPr>
            <p:ph type="ftr" sz="quarter" idx="3"/>
          </p:nvPr>
        </p:nvSpPr>
        <p:spPr>
          <a:xfrm>
            <a:off x="914400" y="6121252"/>
            <a:ext cx="41148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Slide Number Placeholder 5">
            <a:extLst>
              <a:ext uri="{FF2B5EF4-FFF2-40B4-BE49-F238E27FC236}">
                <a16:creationId xmlns="" xmlns:a16="http://schemas.microsoft.com/office/drawing/2014/main" id="{DD635B7F-3E76-4C66-6A5A-9156FCE3D921}"/>
              </a:ext>
            </a:extLst>
          </p:cNvPr>
          <p:cNvSpPr>
            <a:spLocks noGrp="1"/>
          </p:cNvSpPr>
          <p:nvPr>
            <p:ph type="sldNum" sz="quarter" idx="4"/>
          </p:nvPr>
        </p:nvSpPr>
        <p:spPr>
          <a:xfrm>
            <a:off x="8534400" y="6121252"/>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
        <p:nvSpPr>
          <p:cNvPr id="2" name="Frame 1">
            <a:extLst>
              <a:ext uri="{FF2B5EF4-FFF2-40B4-BE49-F238E27FC236}">
                <a16:creationId xmlns="" xmlns:a16="http://schemas.microsoft.com/office/drawing/2014/main" id="{C9F70CF1-DCAD-AE71-6B34-7BFB25EE530B}"/>
              </a:ext>
            </a:extLst>
          </p:cNvPr>
          <p:cNvSpPr/>
          <p:nvPr userDrawn="1"/>
        </p:nvSpPr>
        <p:spPr>
          <a:xfrm>
            <a:off x="386317" y="352044"/>
            <a:ext cx="11419367" cy="6153912"/>
          </a:xfrm>
          <a:prstGeom prst="frame">
            <a:avLst>
              <a:gd name="adj1" fmla="val 217"/>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 xmlns:p14="http://schemas.microsoft.com/office/powerpoint/2010/main" val="11542352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10" name="Title 9">
            <a:extLst>
              <a:ext uri="{FF2B5EF4-FFF2-40B4-BE49-F238E27FC236}">
                <a16:creationId xmlns="" xmlns:a16="http://schemas.microsoft.com/office/drawing/2014/main" id="{F2090F11-94D5-C2A6-0759-3E7541B0993A}"/>
              </a:ext>
            </a:extLst>
          </p:cNvPr>
          <p:cNvSpPr>
            <a:spLocks noGrp="1"/>
          </p:cNvSpPr>
          <p:nvPr>
            <p:ph type="title" hasCustomPrompt="1"/>
          </p:nvPr>
        </p:nvSpPr>
        <p:spPr>
          <a:xfrm>
            <a:off x="929640" y="485113"/>
            <a:ext cx="10331450" cy="1531525"/>
          </a:xfrm>
        </p:spPr>
        <p:txBody>
          <a:bodyPr>
            <a:normAutofit/>
          </a:bodyPr>
          <a:lstStyle>
            <a:lvl1pPr>
              <a:defRPr sz="3600"/>
            </a:lvl1pPr>
          </a:lstStyle>
          <a:p>
            <a:r>
              <a:rPr lang="en-US" dirty="0"/>
              <a:t>Click to add title</a:t>
            </a:r>
          </a:p>
        </p:txBody>
      </p:sp>
      <p:sp>
        <p:nvSpPr>
          <p:cNvPr id="9" name="Table Placeholder 8">
            <a:extLst>
              <a:ext uri="{FF2B5EF4-FFF2-40B4-BE49-F238E27FC236}">
                <a16:creationId xmlns="" xmlns:a16="http://schemas.microsoft.com/office/drawing/2014/main" id="{0CF90928-AB48-3554-E2B9-417A00F286AD}"/>
              </a:ext>
            </a:extLst>
          </p:cNvPr>
          <p:cNvSpPr>
            <a:spLocks noGrp="1"/>
          </p:cNvSpPr>
          <p:nvPr>
            <p:ph type="tbl" sz="quarter" idx="10" hasCustomPrompt="1"/>
          </p:nvPr>
        </p:nvSpPr>
        <p:spPr>
          <a:xfrm>
            <a:off x="930275" y="2168526"/>
            <a:ext cx="10331450" cy="3939068"/>
          </a:xfrm>
        </p:spPr>
        <p:txBody>
          <a:bodyPr>
            <a:normAutofit/>
          </a:bodyPr>
          <a:lstStyle>
            <a:lvl1pPr>
              <a:defRPr sz="2400"/>
            </a:lvl1pPr>
          </a:lstStyle>
          <a:p>
            <a:r>
              <a:rPr lang="en-US" dirty="0"/>
              <a:t>Click icon to insert table</a:t>
            </a:r>
          </a:p>
        </p:txBody>
      </p:sp>
      <p:sp>
        <p:nvSpPr>
          <p:cNvPr id="8" name="Rectangle 7">
            <a:extLst>
              <a:ext uri="{FF2B5EF4-FFF2-40B4-BE49-F238E27FC236}">
                <a16:creationId xmlns="" xmlns:a16="http://schemas.microsoft.com/office/drawing/2014/main" id="{67D6C0A7-887A-66E2-A954-5E0592B9FD71}"/>
              </a:ext>
              <a:ext uri="{C183D7F6-B498-43B3-948B-1728B52AA6E4}">
                <adec:decorative xmlns="" xmlns:adec="http://schemas.microsoft.com/office/drawing/2017/decorative" val="1"/>
              </a:ext>
            </a:extLst>
          </p:cNvPr>
          <p:cNvSpPr/>
          <p:nvPr userDrawn="1"/>
        </p:nvSpPr>
        <p:spPr>
          <a:xfrm>
            <a:off x="386316" y="347329"/>
            <a:ext cx="11419368" cy="6152707"/>
          </a:xfrm>
          <a:prstGeom prst="rect">
            <a:avLst/>
          </a:prstGeom>
          <a:noFill/>
          <a:ln>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Footer Placeholder 4">
            <a:extLst>
              <a:ext uri="{FF2B5EF4-FFF2-40B4-BE49-F238E27FC236}">
                <a16:creationId xmlns="" xmlns:a16="http://schemas.microsoft.com/office/drawing/2014/main" id="{378552E1-07B0-A631-78D3-D3C0E4C0CD1F}"/>
              </a:ext>
            </a:extLst>
          </p:cNvPr>
          <p:cNvSpPr>
            <a:spLocks noGrp="1"/>
          </p:cNvSpPr>
          <p:nvPr>
            <p:ph type="ftr" sz="quarter" idx="3"/>
          </p:nvPr>
        </p:nvSpPr>
        <p:spPr>
          <a:xfrm>
            <a:off x="914400" y="6121252"/>
            <a:ext cx="41148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Slide Number Placeholder 5">
            <a:extLst>
              <a:ext uri="{FF2B5EF4-FFF2-40B4-BE49-F238E27FC236}">
                <a16:creationId xmlns="" xmlns:a16="http://schemas.microsoft.com/office/drawing/2014/main" id="{DD635B7F-3E76-4C66-6A5A-9156FCE3D921}"/>
              </a:ext>
            </a:extLst>
          </p:cNvPr>
          <p:cNvSpPr>
            <a:spLocks noGrp="1"/>
          </p:cNvSpPr>
          <p:nvPr>
            <p:ph type="sldNum" sz="quarter" idx="4"/>
          </p:nvPr>
        </p:nvSpPr>
        <p:spPr>
          <a:xfrm>
            <a:off x="8534400" y="6121252"/>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Tree>
    <p:extLst>
      <p:ext uri="{BB962C8B-B14F-4D97-AF65-F5344CB8AC3E}">
        <p14:creationId xmlns="" xmlns:p14="http://schemas.microsoft.com/office/powerpoint/2010/main" val="29636886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9CBB1E76-5845-01C9-1D0D-03CFFE6F06CA}"/>
              </a:ext>
              <a:ext uri="{C183D7F6-B498-43B3-948B-1728B52AA6E4}">
                <adec:decorative xmlns="" xmlns:adec="http://schemas.microsoft.com/office/drawing/2017/decorative" val="1"/>
              </a:ext>
            </a:extLst>
          </p:cNvPr>
          <p:cNvSpPr/>
          <p:nvPr userDrawn="1"/>
        </p:nvSpPr>
        <p:spPr>
          <a:xfrm>
            <a:off x="386316" y="347329"/>
            <a:ext cx="11419368" cy="6152707"/>
          </a:xfrm>
          <a:prstGeom prst="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 xmlns:a16="http://schemas.microsoft.com/office/drawing/2014/main" id="{096C21AF-4286-DECE-37A1-E8980687A168}"/>
              </a:ext>
            </a:extLst>
          </p:cNvPr>
          <p:cNvSpPr>
            <a:spLocks noGrp="1"/>
          </p:cNvSpPr>
          <p:nvPr>
            <p:ph type="title" hasCustomPrompt="1"/>
          </p:nvPr>
        </p:nvSpPr>
        <p:spPr>
          <a:xfrm>
            <a:off x="899160" y="655320"/>
            <a:ext cx="4572000" cy="5486400"/>
          </a:xfrm>
        </p:spPr>
        <p:txBody>
          <a:bodyPr>
            <a:normAutofit/>
          </a:bodyPr>
          <a:lstStyle>
            <a:lvl1pPr>
              <a:defRPr sz="4800"/>
            </a:lvl1pPr>
          </a:lstStyle>
          <a:p>
            <a:r>
              <a:rPr lang="en-US" dirty="0"/>
              <a:t>Click to add title</a:t>
            </a:r>
          </a:p>
        </p:txBody>
      </p:sp>
      <p:sp>
        <p:nvSpPr>
          <p:cNvPr id="9" name="Content Placeholder 8">
            <a:extLst>
              <a:ext uri="{FF2B5EF4-FFF2-40B4-BE49-F238E27FC236}">
                <a16:creationId xmlns="" xmlns:a16="http://schemas.microsoft.com/office/drawing/2014/main" id="{B8E1D6B3-3EC8-6AC4-BE2B-5C732C856791}"/>
              </a:ext>
            </a:extLst>
          </p:cNvPr>
          <p:cNvSpPr>
            <a:spLocks noGrp="1"/>
          </p:cNvSpPr>
          <p:nvPr>
            <p:ph sz="quarter" idx="10" hasCustomPrompt="1"/>
          </p:nvPr>
        </p:nvSpPr>
        <p:spPr>
          <a:xfrm>
            <a:off x="6475413" y="2773680"/>
            <a:ext cx="4572000" cy="3368040"/>
          </a:xfrm>
        </p:spPr>
        <p:txBody>
          <a:bodyPr>
            <a:normAutofit/>
          </a:bodyPr>
          <a:lstStyle>
            <a:lvl1pPr marL="0" indent="0">
              <a:spcBef>
                <a:spcPts val="1000"/>
              </a:spcBef>
              <a:buNone/>
              <a:defRPr sz="1800"/>
            </a:lvl1pPr>
            <a:lvl2pPr marL="457200" indent="0">
              <a:spcBef>
                <a:spcPts val="1000"/>
              </a:spcBef>
              <a:buNone/>
              <a:defRPr sz="1600"/>
            </a:lvl2pPr>
            <a:lvl3pPr marL="914400" indent="0">
              <a:spcBef>
                <a:spcPts val="1000"/>
              </a:spcBef>
              <a:buNone/>
              <a:defRPr sz="1400"/>
            </a:lvl3pPr>
            <a:lvl4pPr marL="1371600" indent="0">
              <a:spcBef>
                <a:spcPts val="1000"/>
              </a:spcBef>
              <a:buNone/>
              <a:defRPr sz="1200"/>
            </a:lvl4pPr>
            <a:lvl5pPr marL="1828800" indent="0">
              <a:spcBef>
                <a:spcPts val="1000"/>
              </a:spcBef>
              <a:buNone/>
              <a:defRPr sz="12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 xmlns:p14="http://schemas.microsoft.com/office/powerpoint/2010/main" val="1391139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bg2">
                    <a:lumMod val="50000"/>
                  </a:schemeClr>
                </a:solidFill>
              </a:defRPr>
            </a:lvl1pPr>
          </a:lstStyle>
          <a:p>
            <a:endParaRPr lang="en-US" dirty="0"/>
          </a:p>
        </p:txBody>
      </p:sp>
      <p:sp>
        <p:nvSpPr>
          <p:cNvPr id="5" name="Footer Placeholder 4">
            <a:extLst>
              <a:ext uri="{FF2B5EF4-FFF2-40B4-BE49-F238E27FC236}">
                <a16:creationId xmlns=""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bg2">
                    <a:lumMod val="50000"/>
                  </a:schemeClr>
                </a:solidFill>
              </a:defRPr>
            </a:lvl1pPr>
          </a:lstStyle>
          <a:p>
            <a:endParaRPr lang="en-US" dirty="0"/>
          </a:p>
        </p:txBody>
      </p:sp>
      <p:sp>
        <p:nvSpPr>
          <p:cNvPr id="6" name="Slide Number Placeholder 5">
            <a:extLst>
              <a:ext uri="{FF2B5EF4-FFF2-40B4-BE49-F238E27FC236}">
                <a16:creationId xmlns=""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bg2">
                    <a:lumMod val="50000"/>
                  </a:schemeClr>
                </a:solidFill>
              </a:defRPr>
            </a:lvl1pPr>
          </a:lstStyle>
          <a:p>
            <a:fld id="{B5CEABB6-07DC-46E8-9B57-56EC44A396E5}" type="slidenum">
              <a:rPr lang="en-US" smtClean="0"/>
              <a:pPr/>
              <a:t>‹#›</a:t>
            </a:fld>
            <a:endParaRPr lang="en-US" dirty="0"/>
          </a:p>
        </p:txBody>
      </p:sp>
    </p:spTree>
    <p:extLst>
      <p:ext uri="{BB962C8B-B14F-4D97-AF65-F5344CB8AC3E}">
        <p14:creationId xmlns=""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 id="2147483711" r:id="rId12"/>
    <p:sldLayoutId id="2147483712" r:id="rId13"/>
  </p:sldLayoutIdLst>
  <p:hf hdr="0" ftr="0" dt="0"/>
  <p:txStyles>
    <p:titleStyle>
      <a:lvl1pPr algn="l" defTabSz="914400" rtl="0" eaLnBrk="1" latinLnBrk="0" hangingPunct="1">
        <a:lnSpc>
          <a:spcPct val="90000"/>
        </a:lnSpc>
        <a:spcBef>
          <a:spcPct val="0"/>
        </a:spcBef>
        <a:buNone/>
        <a:defRPr sz="4400" kern="1200">
          <a:solidFill>
            <a:schemeClr val="tx1">
              <a:lumMod val="75000"/>
              <a:lumOff val="25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 xmlns:p15="http://schemas.microsoft.com/office/powerpoint/2012/main">
        <p15:guide id="1" pos="3840" userDrawn="1">
          <p15:clr>
            <a:srgbClr val="F26B43"/>
          </p15:clr>
        </p15:guide>
        <p15:guide id="2" orient="horz" pos="2160" userDrawn="1">
          <p15:clr>
            <a:srgbClr val="F26B43"/>
          </p15:clr>
        </p15:guide>
        <p15:guide id="3" pos="1920" userDrawn="1">
          <p15:clr>
            <a:srgbClr val="F26B43"/>
          </p15:clr>
        </p15:guide>
        <p15:guide id="4" pos="5760" userDrawn="1">
          <p15:clr>
            <a:srgbClr val="F26B43"/>
          </p15:clr>
        </p15:guide>
        <p15:guide id="5" pos="7248" userDrawn="1">
          <p15:clr>
            <a:srgbClr val="F26B43"/>
          </p15:clr>
        </p15:guide>
        <p15:guide id="6" pos="43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5" name="Picture 5" descr="Hospitality industry: How is digital revolutionising the whole sector?"/>
          <p:cNvPicPr>
            <a:picLocks noChangeAspect="1" noChangeArrowheads="1"/>
          </p:cNvPicPr>
          <p:nvPr/>
        </p:nvPicPr>
        <p:blipFill>
          <a:blip r:embed="rId3">
            <a:lum contrast="-10000"/>
          </a:blip>
          <a:srcRect/>
          <a:stretch>
            <a:fillRect/>
          </a:stretch>
        </p:blipFill>
        <p:spPr bwMode="auto">
          <a:xfrm>
            <a:off x="4470399" y="1663700"/>
            <a:ext cx="7759411" cy="5168900"/>
          </a:xfrm>
          <a:prstGeom prst="rect">
            <a:avLst/>
          </a:prstGeom>
          <a:noFill/>
        </p:spPr>
      </p:pic>
      <p:sp>
        <p:nvSpPr>
          <p:cNvPr id="3" name="Title 2">
            <a:extLst>
              <a:ext uri="{FF2B5EF4-FFF2-40B4-BE49-F238E27FC236}">
                <a16:creationId xmlns="" xmlns:a16="http://schemas.microsoft.com/office/drawing/2014/main" id="{526ABF06-5491-8319-408F-AC9C03E64E1E}"/>
              </a:ext>
            </a:extLst>
          </p:cNvPr>
          <p:cNvSpPr>
            <a:spLocks noGrp="1"/>
          </p:cNvSpPr>
          <p:nvPr>
            <p:ph type="title"/>
          </p:nvPr>
        </p:nvSpPr>
        <p:spPr>
          <a:xfrm>
            <a:off x="221382" y="-378927"/>
            <a:ext cx="10234705" cy="3079029"/>
          </a:xfrm>
        </p:spPr>
        <p:txBody>
          <a:bodyPr/>
          <a:lstStyle/>
          <a:p>
            <a:r>
              <a:rPr lang="en-US" b="1" dirty="0" smtClean="0"/>
              <a:t>BMIH6001</a:t>
            </a:r>
            <a:br>
              <a:rPr lang="en-US" b="1" dirty="0" smtClean="0"/>
            </a:br>
            <a:r>
              <a:rPr lang="en-US" dirty="0" smtClean="0"/>
              <a:t>Contemporary Themes in the Hotel and Hospitality Sector</a:t>
            </a:r>
            <a:endParaRPr lang="en-US" dirty="0"/>
          </a:p>
        </p:txBody>
      </p:sp>
      <p:sp>
        <p:nvSpPr>
          <p:cNvPr id="2" name="AutoShape 2" descr="The Rising Demand for Skilled Workers in India's Hospitality Industr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 xmlns:p14="http://schemas.microsoft.com/office/powerpoint/2010/main" val="38650859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C44B7D88-18D8-7250-6364-BECA6F65381D}"/>
              </a:ext>
            </a:extLst>
          </p:cNvPr>
          <p:cNvSpPr>
            <a:spLocks noGrp="1"/>
          </p:cNvSpPr>
          <p:nvPr>
            <p:ph type="title"/>
          </p:nvPr>
        </p:nvSpPr>
        <p:spPr>
          <a:xfrm>
            <a:off x="914400" y="883920"/>
            <a:ext cx="4114800" cy="1233638"/>
          </a:xfrm>
        </p:spPr>
        <p:txBody>
          <a:bodyPr/>
          <a:lstStyle/>
          <a:p>
            <a:r>
              <a:rPr lang="en-US" dirty="0" smtClean="0"/>
              <a:t>Introduction</a:t>
            </a:r>
            <a:endParaRPr lang="en-US" dirty="0"/>
          </a:p>
        </p:txBody>
      </p:sp>
      <p:sp>
        <p:nvSpPr>
          <p:cNvPr id="7" name="Content Placeholder 6">
            <a:extLst>
              <a:ext uri="{FF2B5EF4-FFF2-40B4-BE49-F238E27FC236}">
                <a16:creationId xmlns="" xmlns:a16="http://schemas.microsoft.com/office/drawing/2014/main" id="{0C0D5F39-EF49-BECB-8276-8B8A46F07AC2}"/>
              </a:ext>
            </a:extLst>
          </p:cNvPr>
          <p:cNvSpPr>
            <a:spLocks noGrp="1"/>
          </p:cNvSpPr>
          <p:nvPr>
            <p:ph sz="quarter" idx="10"/>
          </p:nvPr>
        </p:nvSpPr>
        <p:spPr>
          <a:xfrm>
            <a:off x="4419600" y="1511300"/>
            <a:ext cx="6854824" cy="4432300"/>
          </a:xfrm>
        </p:spPr>
        <p:txBody>
          <a:bodyPr>
            <a:normAutofit/>
          </a:bodyPr>
          <a:lstStyle/>
          <a:p>
            <a:pPr marL="342900" indent="-342900" algn="just">
              <a:buFont typeface="Arial" pitchFamily="34" charset="0"/>
              <a:buChar char="•"/>
            </a:pPr>
            <a:r>
              <a:rPr lang="en-US" dirty="0" smtClean="0"/>
              <a:t>Sustainability reduces environmental impact and increases resource efficiency that is best for long-term viability.</a:t>
            </a:r>
          </a:p>
          <a:p>
            <a:pPr marL="342900" indent="-342900" algn="just">
              <a:buFont typeface="Arial" pitchFamily="34" charset="0"/>
              <a:buChar char="•"/>
            </a:pPr>
            <a:r>
              <a:rPr lang="en-US" dirty="0" smtClean="0"/>
              <a:t>Throughout the industry, a surging focus on energy-efficient technologies, reduction in waste, and conservation of water can be seen.</a:t>
            </a:r>
          </a:p>
          <a:p>
            <a:pPr marL="342900" indent="-342900" algn="just">
              <a:buFont typeface="Arial" pitchFamily="34" charset="0"/>
              <a:buChar char="•"/>
            </a:pPr>
            <a:r>
              <a:rPr lang="en-US" dirty="0" smtClean="0"/>
              <a:t>This is driven by the changing scenery of increased demand by guests for greener hotels and strict government regulations.</a:t>
            </a:r>
          </a:p>
          <a:p>
            <a:pPr marL="342900" indent="-342900" algn="just">
              <a:buFont typeface="Arial" pitchFamily="34" charset="0"/>
              <a:buChar char="•"/>
            </a:pPr>
            <a:r>
              <a:rPr lang="en-US" dirty="0" smtClean="0"/>
              <a:t>Renewable energy sources, such as solar panels and geothermal systems, will be an integral part of the operation of every hotel.</a:t>
            </a:r>
            <a:endParaRPr lang="en-US" dirty="0"/>
          </a:p>
        </p:txBody>
      </p:sp>
      <p:pic>
        <p:nvPicPr>
          <p:cNvPr id="4" name="Picture 3"/>
          <p:cNvPicPr>
            <a:picLocks noChangeAspect="1" noChangeArrowheads="1"/>
          </p:cNvPicPr>
          <p:nvPr/>
        </p:nvPicPr>
        <p:blipFill>
          <a:blip r:embed="rId3"/>
          <a:srcRect/>
          <a:stretch>
            <a:fillRect/>
          </a:stretch>
        </p:blipFill>
        <p:spPr bwMode="auto">
          <a:xfrm>
            <a:off x="393700" y="4152900"/>
            <a:ext cx="4055377" cy="2298700"/>
          </a:xfrm>
          <a:prstGeom prst="round2DiagRect">
            <a:avLst/>
          </a:prstGeom>
          <a:noFill/>
          <a:ln w="9525">
            <a:noFill/>
            <a:miter lim="800000"/>
            <a:headEnd/>
            <a:tailEnd/>
          </a:ln>
          <a:effectLst/>
        </p:spPr>
      </p:pic>
    </p:spTree>
    <p:extLst>
      <p:ext uri="{BB962C8B-B14F-4D97-AF65-F5344CB8AC3E}">
        <p14:creationId xmlns="" xmlns:p14="http://schemas.microsoft.com/office/powerpoint/2010/main" val="8103740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 xmlns:a16="http://schemas.microsoft.com/office/drawing/2014/main" id="{21905908-61C5-E80D-F570-D84DB7527C19}"/>
              </a:ext>
            </a:extLst>
          </p:cNvPr>
          <p:cNvSpPr>
            <a:spLocks noGrp="1"/>
          </p:cNvSpPr>
          <p:nvPr>
            <p:ph type="title"/>
          </p:nvPr>
        </p:nvSpPr>
        <p:spPr>
          <a:xfrm>
            <a:off x="914399" y="853440"/>
            <a:ext cx="5592279" cy="2053390"/>
          </a:xfrm>
        </p:spPr>
        <p:txBody>
          <a:bodyPr>
            <a:normAutofit fontScale="90000"/>
          </a:bodyPr>
          <a:lstStyle/>
          <a:p>
            <a:r>
              <a:rPr lang="en-US" b="1" dirty="0" smtClean="0"/>
              <a:t>The Role of Green Certifications</a:t>
            </a:r>
            <a:endParaRPr lang="en-US" b="1" dirty="0"/>
          </a:p>
        </p:txBody>
      </p:sp>
      <p:sp>
        <p:nvSpPr>
          <p:cNvPr id="28" name="Content Placeholder 27">
            <a:extLst>
              <a:ext uri="{FF2B5EF4-FFF2-40B4-BE49-F238E27FC236}">
                <a16:creationId xmlns="" xmlns:a16="http://schemas.microsoft.com/office/drawing/2014/main" id="{7CC1959B-E6A9-5770-EC41-43538A9E36CE}"/>
              </a:ext>
            </a:extLst>
          </p:cNvPr>
          <p:cNvSpPr>
            <a:spLocks noGrp="1"/>
          </p:cNvSpPr>
          <p:nvPr>
            <p:ph sz="quarter" idx="11"/>
          </p:nvPr>
        </p:nvSpPr>
        <p:spPr>
          <a:xfrm>
            <a:off x="856648" y="3056020"/>
            <a:ext cx="10128852" cy="3281280"/>
          </a:xfrm>
        </p:spPr>
        <p:txBody>
          <a:bodyPr>
            <a:normAutofit/>
          </a:bodyPr>
          <a:lstStyle/>
          <a:p>
            <a:pPr marL="342900" indent="-342900" algn="just">
              <a:buFont typeface="Arial" pitchFamily="34" charset="0"/>
              <a:buChar char="•"/>
            </a:pPr>
            <a:r>
              <a:rPr lang="en-US" dirty="0" smtClean="0"/>
              <a:t>Green certifications like LEED and BREEAM set the standard for sustainable designs and operational practices in the hotel industry (</a:t>
            </a:r>
            <a:r>
              <a:rPr lang="en-US" dirty="0" err="1" smtClean="0"/>
              <a:t>Amiri</a:t>
            </a:r>
            <a:r>
              <a:rPr lang="en-US" dirty="0" smtClean="0"/>
              <a:t> et al., 2019).</a:t>
            </a:r>
          </a:p>
          <a:p>
            <a:pPr marL="342900" indent="-342900" algn="just">
              <a:buFont typeface="Arial" pitchFamily="34" charset="0"/>
              <a:buChar char="•"/>
            </a:pPr>
            <a:r>
              <a:rPr lang="en-US" dirty="0" smtClean="0"/>
              <a:t>These certifications indicate the compliance of the hotels with certain Minimum Requirements related to energy efficiency, water conservation, and waste management.</a:t>
            </a:r>
          </a:p>
          <a:p>
            <a:pPr marL="342900" indent="-342900" algn="just">
              <a:buFont typeface="Arial" pitchFamily="34" charset="0"/>
              <a:buChar char="•"/>
            </a:pPr>
            <a:r>
              <a:rPr lang="en-US" dirty="0" smtClean="0"/>
              <a:t>Certification indeed provides the hotels a competitive edge by targeting those guests who are ecological-conscious and helps in enhancing their brand reputation.</a:t>
            </a:r>
          </a:p>
          <a:p>
            <a:pPr marL="342900" indent="-342900" algn="just">
              <a:buFont typeface="Arial" pitchFamily="34" charset="0"/>
              <a:buChar char="•"/>
            </a:pPr>
            <a:r>
              <a:rPr lang="en-US" dirty="0" smtClean="0"/>
              <a:t>Maintaining certification requires ongoing commitment, including regular assessments to ensure continued adherence to sustainability practices.</a:t>
            </a:r>
            <a:endParaRPr lang="en-US" dirty="0"/>
          </a:p>
        </p:txBody>
      </p:sp>
    </p:spTree>
    <p:extLst>
      <p:ext uri="{BB962C8B-B14F-4D97-AF65-F5344CB8AC3E}">
        <p14:creationId xmlns="" xmlns:p14="http://schemas.microsoft.com/office/powerpoint/2010/main" val="1427108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A5A951FD-B055-4EE8-B6D9-62EC0F39DC50}"/>
              </a:ext>
            </a:extLst>
          </p:cNvPr>
          <p:cNvSpPr>
            <a:spLocks noGrp="1"/>
          </p:cNvSpPr>
          <p:nvPr>
            <p:ph type="title"/>
          </p:nvPr>
        </p:nvSpPr>
        <p:spPr>
          <a:xfrm>
            <a:off x="914400" y="1020445"/>
            <a:ext cx="4114800" cy="1270368"/>
          </a:xfrm>
        </p:spPr>
        <p:txBody>
          <a:bodyPr>
            <a:normAutofit/>
          </a:bodyPr>
          <a:lstStyle/>
          <a:p>
            <a:r>
              <a:rPr lang="en-US" b="1" dirty="0" smtClean="0"/>
              <a:t>PESTEL Analysis: Political Factors</a:t>
            </a:r>
            <a:endParaRPr lang="en-US" b="1" dirty="0"/>
          </a:p>
        </p:txBody>
      </p:sp>
      <p:sp>
        <p:nvSpPr>
          <p:cNvPr id="7" name="Content Placeholder 6">
            <a:extLst>
              <a:ext uri="{FF2B5EF4-FFF2-40B4-BE49-F238E27FC236}">
                <a16:creationId xmlns="" xmlns:a16="http://schemas.microsoft.com/office/drawing/2014/main" id="{FC5F8EB2-8936-F0AC-DA2A-4A5609BEA7E8}"/>
              </a:ext>
            </a:extLst>
          </p:cNvPr>
          <p:cNvSpPr>
            <a:spLocks noGrp="1"/>
          </p:cNvSpPr>
          <p:nvPr>
            <p:ph sz="quarter" idx="11"/>
          </p:nvPr>
        </p:nvSpPr>
        <p:spPr>
          <a:xfrm>
            <a:off x="1780675" y="1020445"/>
            <a:ext cx="9497288" cy="5029200"/>
          </a:xfrm>
        </p:spPr>
        <p:txBody>
          <a:bodyPr>
            <a:normAutofit/>
          </a:bodyPr>
          <a:lstStyle/>
          <a:p>
            <a:r>
              <a:rPr lang="en-US" dirty="0" smtClean="0"/>
              <a:t>Governments provide regulations which help in reducing carbon emissions and preserving resources (Liu et al., 2019).</a:t>
            </a:r>
          </a:p>
          <a:p>
            <a:r>
              <a:rPr lang="en-US" dirty="0" smtClean="0"/>
              <a:t>Tax credits and financial incentives associated with the use of sustainable technologies.</a:t>
            </a:r>
          </a:p>
          <a:p>
            <a:r>
              <a:rPr lang="en-US" dirty="0" smtClean="0"/>
              <a:t>International organizations such as the United Nations champion global sustainability goals.</a:t>
            </a:r>
            <a:endParaRPr lang="en-US" dirty="0"/>
          </a:p>
        </p:txBody>
      </p:sp>
    </p:spTree>
    <p:extLst>
      <p:ext uri="{BB962C8B-B14F-4D97-AF65-F5344CB8AC3E}">
        <p14:creationId xmlns="" xmlns:p14="http://schemas.microsoft.com/office/powerpoint/2010/main" val="7625545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89652A1E-B3F7-E1B2-76ED-8F78E74B9EA9}"/>
              </a:ext>
            </a:extLst>
          </p:cNvPr>
          <p:cNvSpPr>
            <a:spLocks noGrp="1"/>
          </p:cNvSpPr>
          <p:nvPr>
            <p:ph type="title"/>
          </p:nvPr>
        </p:nvSpPr>
        <p:spPr>
          <a:xfrm>
            <a:off x="929640" y="485113"/>
            <a:ext cx="10515600" cy="1531525"/>
          </a:xfrm>
        </p:spPr>
        <p:txBody>
          <a:bodyPr/>
          <a:lstStyle/>
          <a:p>
            <a:r>
              <a:rPr lang="en-US" b="1" dirty="0" smtClean="0"/>
              <a:t>PESTEL Analysis-Economic Factors</a:t>
            </a:r>
            <a:endParaRPr lang="en-US" b="1" dirty="0"/>
          </a:p>
        </p:txBody>
      </p:sp>
      <p:sp>
        <p:nvSpPr>
          <p:cNvPr id="8" name="Content Placeholder 7">
            <a:extLst>
              <a:ext uri="{FF2B5EF4-FFF2-40B4-BE49-F238E27FC236}">
                <a16:creationId xmlns="" xmlns:a16="http://schemas.microsoft.com/office/drawing/2014/main" id="{E65E832F-DC64-28CC-592D-2CA44C5718DC}"/>
              </a:ext>
            </a:extLst>
          </p:cNvPr>
          <p:cNvSpPr>
            <a:spLocks noGrp="1"/>
          </p:cNvSpPr>
          <p:nvPr>
            <p:ph sz="quarter" idx="10"/>
          </p:nvPr>
        </p:nvSpPr>
        <p:spPr>
          <a:xfrm>
            <a:off x="929640" y="2153285"/>
            <a:ext cx="4953001" cy="3500438"/>
          </a:xfrm>
        </p:spPr>
        <p:txBody>
          <a:bodyPr>
            <a:normAutofit/>
          </a:bodyPr>
          <a:lstStyle/>
          <a:p>
            <a:r>
              <a:rPr lang="en-US" dirty="0" smtClean="0"/>
              <a:t>Energy efficiency technologies reduce costs over time.</a:t>
            </a:r>
          </a:p>
          <a:p>
            <a:r>
              <a:rPr lang="en-US" dirty="0" smtClean="0"/>
              <a:t>Investing in renewable energy, although costly at the initial stages, pays off by way of returns in long-term savings.</a:t>
            </a:r>
          </a:p>
          <a:p>
            <a:r>
              <a:rPr lang="en-US" dirty="0" smtClean="0"/>
              <a:t>Guests are willing to pay more for eco-friendly hotels, increasing their revenues.</a:t>
            </a:r>
            <a:endParaRPr lang="en-US" dirty="0"/>
          </a:p>
        </p:txBody>
      </p:sp>
      <p:sp>
        <p:nvSpPr>
          <p:cNvPr id="2" name="Slide Number Placeholder 1">
            <a:extLst>
              <a:ext uri="{FF2B5EF4-FFF2-40B4-BE49-F238E27FC236}">
                <a16:creationId xmlns="" xmlns:a16="http://schemas.microsoft.com/office/drawing/2014/main" id="{9A38ADE9-D6F5-84F7-8489-6CDEB832E667}"/>
              </a:ext>
            </a:extLst>
          </p:cNvPr>
          <p:cNvSpPr>
            <a:spLocks noGrp="1"/>
          </p:cNvSpPr>
          <p:nvPr>
            <p:ph type="sldNum" sz="quarter" idx="4"/>
          </p:nvPr>
        </p:nvSpPr>
        <p:spPr>
          <a:xfrm>
            <a:off x="8534400" y="6121252"/>
            <a:ext cx="2743200" cy="365125"/>
          </a:xfrm>
        </p:spPr>
        <p:txBody>
          <a:bodyPr/>
          <a:lstStyle/>
          <a:p>
            <a:fld id="{B5CEABB6-07DC-46E8-9B57-56EC44A396E5}" type="slidenum">
              <a:rPr lang="en-US" smtClean="0"/>
              <a:pPr/>
              <a:t>5</a:t>
            </a:fld>
            <a:endParaRPr lang="en-US" dirty="0"/>
          </a:p>
        </p:txBody>
      </p:sp>
      <p:pic>
        <p:nvPicPr>
          <p:cNvPr id="4" name="Picture 2" descr="Sustainability Trends in Hotel Management for 2024 | Verdant®"/>
          <p:cNvPicPr>
            <a:picLocks noChangeAspect="1" noChangeArrowheads="1"/>
          </p:cNvPicPr>
          <p:nvPr/>
        </p:nvPicPr>
        <p:blipFill>
          <a:blip r:embed="rId3"/>
          <a:srcRect/>
          <a:stretch>
            <a:fillRect/>
          </a:stretch>
        </p:blipFill>
        <p:spPr bwMode="auto">
          <a:xfrm>
            <a:off x="5845175" y="1785937"/>
            <a:ext cx="5372100" cy="4591051"/>
          </a:xfrm>
          <a:prstGeom prst="rect">
            <a:avLst/>
          </a:prstGeom>
          <a:noFill/>
        </p:spPr>
      </p:pic>
    </p:spTree>
    <p:extLst>
      <p:ext uri="{BB962C8B-B14F-4D97-AF65-F5344CB8AC3E}">
        <p14:creationId xmlns="" xmlns:p14="http://schemas.microsoft.com/office/powerpoint/2010/main" val="4855005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87364034-5F15-4B68-638D-779A619AC022}"/>
              </a:ext>
            </a:extLst>
          </p:cNvPr>
          <p:cNvSpPr>
            <a:spLocks noGrp="1"/>
          </p:cNvSpPr>
          <p:nvPr>
            <p:ph type="title"/>
          </p:nvPr>
        </p:nvSpPr>
        <p:spPr>
          <a:xfrm>
            <a:off x="929640" y="485113"/>
            <a:ext cx="10515600" cy="1531525"/>
          </a:xfrm>
        </p:spPr>
        <p:txBody>
          <a:bodyPr>
            <a:normAutofit/>
          </a:bodyPr>
          <a:lstStyle/>
          <a:p>
            <a:r>
              <a:rPr lang="en-US" b="1" dirty="0" smtClean="0"/>
              <a:t>PESTEL Analysis - Sociological Factors</a:t>
            </a:r>
            <a:endParaRPr lang="en-US" b="1" dirty="0"/>
          </a:p>
        </p:txBody>
      </p:sp>
      <p:sp>
        <p:nvSpPr>
          <p:cNvPr id="5" name="Content Placeholder 4">
            <a:extLst>
              <a:ext uri="{FF2B5EF4-FFF2-40B4-BE49-F238E27FC236}">
                <a16:creationId xmlns="" xmlns:a16="http://schemas.microsoft.com/office/drawing/2014/main" id="{5351A4F1-ABAF-2D28-B31B-A6DC9942FA18}"/>
              </a:ext>
            </a:extLst>
          </p:cNvPr>
          <p:cNvSpPr>
            <a:spLocks noGrp="1"/>
          </p:cNvSpPr>
          <p:nvPr>
            <p:ph sz="quarter" idx="11"/>
          </p:nvPr>
        </p:nvSpPr>
        <p:spPr>
          <a:xfrm>
            <a:off x="1337912" y="2153285"/>
            <a:ext cx="10107328" cy="3500438"/>
          </a:xfrm>
        </p:spPr>
        <p:txBody>
          <a:bodyPr>
            <a:normAutofit/>
          </a:bodyPr>
          <a:lstStyle/>
          <a:p>
            <a:r>
              <a:rPr lang="en-US" dirty="0" smtClean="0"/>
              <a:t>Eco-friendly practices and responsible tourism are issues dear to the heart of modern travelers.</a:t>
            </a:r>
          </a:p>
          <a:p>
            <a:r>
              <a:rPr lang="en-US" dirty="0" smtClean="0"/>
              <a:t>This is because reduced plastic usage and contribution to conservation attract people who are conscious about the environment to hotels (Han, 2021).</a:t>
            </a:r>
          </a:p>
          <a:p>
            <a:r>
              <a:rPr lang="en-US" dirty="0" smtClean="0"/>
              <a:t>Sustainability also develops more employee satisfaction and reduces employee turnover.</a:t>
            </a:r>
            <a:endParaRPr lang="en-US" dirty="0"/>
          </a:p>
        </p:txBody>
      </p:sp>
      <p:sp>
        <p:nvSpPr>
          <p:cNvPr id="2" name="Slide Number Placeholder 1">
            <a:extLst>
              <a:ext uri="{FF2B5EF4-FFF2-40B4-BE49-F238E27FC236}">
                <a16:creationId xmlns="" xmlns:a16="http://schemas.microsoft.com/office/drawing/2014/main" id="{60AD58C6-6F47-0261-9611-E968042F55BE}"/>
              </a:ext>
            </a:extLst>
          </p:cNvPr>
          <p:cNvSpPr>
            <a:spLocks noGrp="1"/>
          </p:cNvSpPr>
          <p:nvPr>
            <p:ph type="sldNum" sz="quarter" idx="4"/>
          </p:nvPr>
        </p:nvSpPr>
        <p:spPr>
          <a:xfrm>
            <a:off x="8534400" y="6121252"/>
            <a:ext cx="2743200" cy="365125"/>
          </a:xfrm>
        </p:spPr>
        <p:txBody>
          <a:bodyPr/>
          <a:lstStyle/>
          <a:p>
            <a:fld id="{B5CEABB6-07DC-46E8-9B57-56EC44A396E5}" type="slidenum">
              <a:rPr lang="en-US" smtClean="0"/>
              <a:pPr/>
              <a:t>6</a:t>
            </a:fld>
            <a:endParaRPr lang="en-US" dirty="0"/>
          </a:p>
        </p:txBody>
      </p:sp>
    </p:spTree>
    <p:extLst>
      <p:ext uri="{BB962C8B-B14F-4D97-AF65-F5344CB8AC3E}">
        <p14:creationId xmlns="" xmlns:p14="http://schemas.microsoft.com/office/powerpoint/2010/main" val="3030076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 xmlns:a16="http://schemas.microsoft.com/office/drawing/2014/main" id="{7FF8F842-D95F-32E4-59B0-60283CC86021}"/>
              </a:ext>
            </a:extLst>
          </p:cNvPr>
          <p:cNvSpPr>
            <a:spLocks noGrp="1"/>
          </p:cNvSpPr>
          <p:nvPr>
            <p:ph type="title"/>
          </p:nvPr>
        </p:nvSpPr>
        <p:spPr>
          <a:xfrm>
            <a:off x="929640" y="485113"/>
            <a:ext cx="10515600" cy="1531525"/>
          </a:xfrm>
        </p:spPr>
        <p:txBody>
          <a:bodyPr/>
          <a:lstStyle/>
          <a:p>
            <a:r>
              <a:rPr lang="en-US" b="1" dirty="0" smtClean="0"/>
              <a:t>PESTEL Analysis - Technological Factors</a:t>
            </a:r>
            <a:endParaRPr lang="en-US" b="1" dirty="0"/>
          </a:p>
        </p:txBody>
      </p:sp>
      <p:sp>
        <p:nvSpPr>
          <p:cNvPr id="4" name="Content Placeholder 3">
            <a:extLst>
              <a:ext uri="{FF2B5EF4-FFF2-40B4-BE49-F238E27FC236}">
                <a16:creationId xmlns="" xmlns:a16="http://schemas.microsoft.com/office/drawing/2014/main" id="{96E6187B-AC94-F6E4-6B8F-FAB5DD4D46C2}"/>
              </a:ext>
            </a:extLst>
          </p:cNvPr>
          <p:cNvSpPr>
            <a:spLocks noGrp="1"/>
          </p:cNvSpPr>
          <p:nvPr>
            <p:ph sz="quarter" idx="10"/>
          </p:nvPr>
        </p:nvSpPr>
        <p:spPr>
          <a:xfrm>
            <a:off x="929642" y="2153285"/>
            <a:ext cx="6925660" cy="3500438"/>
          </a:xfrm>
        </p:spPr>
        <p:txBody>
          <a:bodyPr>
            <a:normAutofit/>
          </a:bodyPr>
          <a:lstStyle/>
          <a:p>
            <a:pPr marL="342900" indent="-342900">
              <a:buFont typeface="Arial" pitchFamily="34" charset="0"/>
              <a:buChar char="•"/>
            </a:pPr>
            <a:r>
              <a:rPr lang="en-US" dirty="0" smtClean="0"/>
              <a:t>Smart technologies could improve energy, water, and waste management.</a:t>
            </a:r>
          </a:p>
          <a:p>
            <a:pPr marL="342900" indent="-342900">
              <a:buFont typeface="Arial" pitchFamily="34" charset="0"/>
              <a:buChar char="•"/>
            </a:pPr>
            <a:r>
              <a:rPr lang="en-US" dirty="0" smtClean="0"/>
              <a:t>AI-powered systems automatically adjust the consumption pattern based on occupancy.</a:t>
            </a:r>
          </a:p>
          <a:p>
            <a:pPr marL="342900" indent="-342900">
              <a:buFont typeface="Arial" pitchFamily="34" charset="0"/>
              <a:buChar char="•"/>
            </a:pPr>
            <a:r>
              <a:rPr lang="en-US" dirty="0" smtClean="0"/>
              <a:t>Digital platforms monitor performance of sustainability and bring transparency.</a:t>
            </a:r>
            <a:endParaRPr lang="en-US" dirty="0" smtClean="0"/>
          </a:p>
        </p:txBody>
      </p:sp>
      <p:sp>
        <p:nvSpPr>
          <p:cNvPr id="2" name="Slide Number Placeholder 1">
            <a:extLst>
              <a:ext uri="{FF2B5EF4-FFF2-40B4-BE49-F238E27FC236}">
                <a16:creationId xmlns="" xmlns:a16="http://schemas.microsoft.com/office/drawing/2014/main" id="{21B27BAD-9602-6B60-C782-2749DB99012E}"/>
              </a:ext>
            </a:extLst>
          </p:cNvPr>
          <p:cNvSpPr>
            <a:spLocks noGrp="1"/>
          </p:cNvSpPr>
          <p:nvPr>
            <p:ph type="sldNum" sz="quarter" idx="4"/>
          </p:nvPr>
        </p:nvSpPr>
        <p:spPr>
          <a:xfrm>
            <a:off x="8534400" y="6121252"/>
            <a:ext cx="2743200" cy="365125"/>
          </a:xfrm>
        </p:spPr>
        <p:txBody>
          <a:bodyPr/>
          <a:lstStyle/>
          <a:p>
            <a:fld id="{B5CEABB6-07DC-46E8-9B57-56EC44A396E5}" type="slidenum">
              <a:rPr lang="en-US" smtClean="0"/>
              <a:pPr/>
              <a:t>7</a:t>
            </a:fld>
            <a:endParaRPr lang="en-US" dirty="0"/>
          </a:p>
        </p:txBody>
      </p:sp>
      <p:pic>
        <p:nvPicPr>
          <p:cNvPr id="5" name="Picture 2" descr="Smart Hotels: Pioneering Sustainability and Guest Experience Through IoT"/>
          <p:cNvPicPr>
            <a:picLocks noChangeAspect="1" noChangeArrowheads="1"/>
          </p:cNvPicPr>
          <p:nvPr/>
        </p:nvPicPr>
        <p:blipFill>
          <a:blip r:embed="rId3"/>
          <a:srcRect/>
          <a:stretch>
            <a:fillRect/>
          </a:stretch>
        </p:blipFill>
        <p:spPr bwMode="auto">
          <a:xfrm>
            <a:off x="7569201" y="1892300"/>
            <a:ext cx="3302000" cy="3302000"/>
          </a:xfrm>
          <a:prstGeom prst="roundRect">
            <a:avLst/>
          </a:prstGeom>
          <a:noFill/>
        </p:spPr>
      </p:pic>
    </p:spTree>
    <p:extLst>
      <p:ext uri="{BB962C8B-B14F-4D97-AF65-F5344CB8AC3E}">
        <p14:creationId xmlns="" xmlns:p14="http://schemas.microsoft.com/office/powerpoint/2010/main" val="13823609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Is developing an efficient renewable energy waste management and circular  ecosystem imperative or a choice? - The Hindu"/>
          <p:cNvPicPr>
            <a:picLocks noChangeAspect="1" noChangeArrowheads="1"/>
          </p:cNvPicPr>
          <p:nvPr/>
        </p:nvPicPr>
        <p:blipFill>
          <a:blip r:embed="rId3"/>
          <a:srcRect/>
          <a:stretch>
            <a:fillRect/>
          </a:stretch>
        </p:blipFill>
        <p:spPr bwMode="auto">
          <a:xfrm>
            <a:off x="7721600" y="1801812"/>
            <a:ext cx="3966571" cy="4088874"/>
          </a:xfrm>
          <a:prstGeom prst="rect">
            <a:avLst/>
          </a:prstGeom>
          <a:noFill/>
        </p:spPr>
      </p:pic>
      <p:sp>
        <p:nvSpPr>
          <p:cNvPr id="2" name="Title 1"/>
          <p:cNvSpPr>
            <a:spLocks noGrp="1"/>
          </p:cNvSpPr>
          <p:nvPr>
            <p:ph type="title"/>
          </p:nvPr>
        </p:nvSpPr>
        <p:spPr/>
        <p:txBody>
          <a:bodyPr/>
          <a:lstStyle/>
          <a:p>
            <a:r>
              <a:rPr lang="en-US" b="1" dirty="0" smtClean="0"/>
              <a:t>PESTEL ANALYSIS-ENVIRONMENTAL FACTORS</a:t>
            </a:r>
            <a:endParaRPr lang="en-US" b="1" dirty="0"/>
          </a:p>
        </p:txBody>
      </p:sp>
      <p:sp>
        <p:nvSpPr>
          <p:cNvPr id="3" name="Content Placeholder 2"/>
          <p:cNvSpPr>
            <a:spLocks noGrp="1"/>
          </p:cNvSpPr>
          <p:nvPr>
            <p:ph sz="quarter" idx="10"/>
          </p:nvPr>
        </p:nvSpPr>
        <p:spPr/>
        <p:txBody>
          <a:bodyPr>
            <a:normAutofit/>
          </a:bodyPr>
          <a:lstStyle/>
          <a:p>
            <a:pPr marL="342900" indent="-342900" algn="just">
              <a:buFont typeface="Arial" pitchFamily="34" charset="0"/>
              <a:buChar char="•"/>
            </a:pPr>
            <a:r>
              <a:rPr lang="en-US" dirty="0" smtClean="0"/>
              <a:t>Hotels are increasingly under strain to reduce their footprint on the environment.</a:t>
            </a:r>
          </a:p>
          <a:p>
            <a:pPr marL="342900" indent="-342900" algn="just">
              <a:buFont typeface="Arial" pitchFamily="34" charset="0"/>
              <a:buChar char="•"/>
            </a:pPr>
            <a:r>
              <a:rPr lang="en-US" dirty="0" smtClean="0"/>
              <a:t>Both energy-efficient designs and renewable energy are the crux of the matter, along with waste reduction.</a:t>
            </a:r>
          </a:p>
          <a:p>
            <a:pPr marL="342900" indent="-342900" algn="just">
              <a:buFont typeface="Arial" pitchFamily="34" charset="0"/>
              <a:buChar char="•"/>
            </a:pPr>
            <a:r>
              <a:rPr lang="en-US" dirty="0" smtClean="0"/>
              <a:t>The hotel's brand reputation will also be enhanced with sustainable practices.</a:t>
            </a:r>
            <a:endParaRPr lang="en-US" dirty="0"/>
          </a:p>
        </p:txBody>
      </p:sp>
      <p:sp>
        <p:nvSpPr>
          <p:cNvPr id="5" name="Slide Number Placeholder 4"/>
          <p:cNvSpPr>
            <a:spLocks noGrp="1"/>
          </p:cNvSpPr>
          <p:nvPr>
            <p:ph type="sldNum" sz="quarter" idx="4"/>
          </p:nvPr>
        </p:nvSpPr>
        <p:spPr/>
        <p:txBody>
          <a:bodyPr/>
          <a:lstStyle/>
          <a:p>
            <a:fld id="{B5CEABB6-07DC-46E8-9B57-56EC44A396E5}" type="slidenum">
              <a:rPr lang="en-US" smtClean="0"/>
              <a:pPr/>
              <a:t>8</a:t>
            </a:fld>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PESTEL Analysis - Legal Factors</a:t>
            </a:r>
            <a:endParaRPr lang="en-US" b="1" dirty="0"/>
          </a:p>
        </p:txBody>
      </p:sp>
      <p:sp>
        <p:nvSpPr>
          <p:cNvPr id="3" name="Content Placeholder 2"/>
          <p:cNvSpPr>
            <a:spLocks noGrp="1"/>
          </p:cNvSpPr>
          <p:nvPr>
            <p:ph sz="quarter" idx="10"/>
          </p:nvPr>
        </p:nvSpPr>
        <p:spPr>
          <a:xfrm>
            <a:off x="929642" y="2153285"/>
            <a:ext cx="6347458" cy="3500438"/>
          </a:xfrm>
        </p:spPr>
        <p:txBody>
          <a:bodyPr>
            <a:normAutofit/>
          </a:bodyPr>
          <a:lstStyle/>
          <a:p>
            <a:pPr marL="342900" indent="-342900" algn="just">
              <a:buFont typeface="Arial" pitchFamily="34" charset="0"/>
              <a:buChar char="•"/>
            </a:pPr>
            <a:r>
              <a:rPr lang="en-US" dirty="0" smtClean="0"/>
              <a:t>Legal regulations require businesses to cut down carbon emissions and handle waste in an environmentally friendly way.</a:t>
            </a:r>
          </a:p>
          <a:p>
            <a:pPr marL="342900" indent="-342900" algn="just">
              <a:buFont typeface="Arial" pitchFamily="34" charset="0"/>
              <a:buChar char="•"/>
            </a:pPr>
            <a:r>
              <a:rPr lang="en-US" dirty="0" smtClean="0"/>
              <a:t>Compliance with the data protection laws when using smart technologies is very critical.</a:t>
            </a:r>
          </a:p>
          <a:p>
            <a:pPr marL="342900" indent="-342900" algn="just">
              <a:buFont typeface="Arial" pitchFamily="34" charset="0"/>
              <a:buChar char="•"/>
            </a:pPr>
            <a:r>
              <a:rPr lang="en-US" dirty="0" smtClean="0"/>
              <a:t>Green certifications, such as LEED, help guide hotels regarding sustainability performance.</a:t>
            </a:r>
            <a:endParaRPr lang="en-US" dirty="0"/>
          </a:p>
        </p:txBody>
      </p:sp>
      <p:sp>
        <p:nvSpPr>
          <p:cNvPr id="5" name="Slide Number Placeholder 4"/>
          <p:cNvSpPr>
            <a:spLocks noGrp="1"/>
          </p:cNvSpPr>
          <p:nvPr>
            <p:ph type="sldNum" sz="quarter" idx="4"/>
          </p:nvPr>
        </p:nvSpPr>
        <p:spPr/>
        <p:txBody>
          <a:bodyPr/>
          <a:lstStyle/>
          <a:p>
            <a:fld id="{B5CEABB6-07DC-46E8-9B57-56EC44A396E5}" type="slidenum">
              <a:rPr lang="en-US" smtClean="0"/>
              <a:pPr/>
              <a:t>9</a:t>
            </a:fld>
            <a:endParaRPr lang="en-US" dirty="0"/>
          </a:p>
        </p:txBody>
      </p:sp>
      <p:pic>
        <p:nvPicPr>
          <p:cNvPr id="9218" name="Picture 2" descr="What is LEED certification for the Hotel Industry in India to follow  sustainable practices?"/>
          <p:cNvPicPr>
            <a:picLocks noChangeAspect="1" noChangeArrowheads="1"/>
          </p:cNvPicPr>
          <p:nvPr/>
        </p:nvPicPr>
        <p:blipFill>
          <a:blip r:embed="rId3"/>
          <a:srcRect/>
          <a:stretch>
            <a:fillRect/>
          </a:stretch>
        </p:blipFill>
        <p:spPr bwMode="auto">
          <a:xfrm>
            <a:off x="7321419" y="1600200"/>
            <a:ext cx="4453762" cy="346710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Recommendations: Investing in Technological Innovations</a:t>
            </a:r>
            <a:endParaRPr lang="en-US" dirty="0"/>
          </a:p>
        </p:txBody>
      </p:sp>
      <p:sp>
        <p:nvSpPr>
          <p:cNvPr id="3" name="Content Placeholder 2"/>
          <p:cNvSpPr>
            <a:spLocks noGrp="1"/>
          </p:cNvSpPr>
          <p:nvPr>
            <p:ph sz="quarter" idx="10"/>
          </p:nvPr>
        </p:nvSpPr>
        <p:spPr>
          <a:xfrm>
            <a:off x="929642" y="2153285"/>
            <a:ext cx="9941558" cy="3500438"/>
          </a:xfrm>
        </p:spPr>
        <p:txBody>
          <a:bodyPr>
            <a:normAutofit/>
          </a:bodyPr>
          <a:lstStyle/>
          <a:p>
            <a:pPr marL="342900" indent="-342900" algn="just">
              <a:buFont typeface="Arial" pitchFamily="34" charset="0"/>
              <a:buChar char="•"/>
            </a:pPr>
            <a:r>
              <a:rPr lang="en-US" dirty="0" smtClean="0"/>
              <a:t>AI-powered energy management systems automatically optimize heating, cooling, and lighting based on occupancy (</a:t>
            </a:r>
            <a:r>
              <a:rPr lang="en-US" dirty="0" err="1" smtClean="0"/>
              <a:t>Stecuła</a:t>
            </a:r>
            <a:r>
              <a:rPr lang="en-US" dirty="0" smtClean="0"/>
              <a:t> et al., 2023).</a:t>
            </a:r>
          </a:p>
          <a:p>
            <a:pPr marL="342900" indent="-342900" algn="just">
              <a:buFont typeface="Arial" pitchFamily="34" charset="0"/>
              <a:buChar char="•"/>
            </a:pPr>
            <a:r>
              <a:rPr lang="en-US" dirty="0" smtClean="0"/>
              <a:t>Smart water management systems monitor usage, detect leaks, reduces waste.</a:t>
            </a:r>
          </a:p>
          <a:p>
            <a:pPr marL="342900" indent="-342900" algn="just">
              <a:buFont typeface="Arial" pitchFamily="34" charset="0"/>
              <a:buChar char="•"/>
            </a:pPr>
            <a:r>
              <a:rPr lang="en-US" dirty="0" smtClean="0"/>
              <a:t>IoT devices track energy and resource usage, sending real-time data across efficiencies.</a:t>
            </a:r>
          </a:p>
          <a:p>
            <a:pPr marL="342900" indent="-342900" algn="just">
              <a:buFont typeface="Arial" pitchFamily="34" charset="0"/>
              <a:buChar char="•"/>
            </a:pPr>
            <a:r>
              <a:rPr lang="en-US" dirty="0" smtClean="0"/>
              <a:t>Continuous investment in new technologies is necessary for reducing operational costs and sustainability goals.</a:t>
            </a:r>
            <a:endParaRPr lang="en-US" dirty="0"/>
          </a:p>
        </p:txBody>
      </p:sp>
      <p:sp>
        <p:nvSpPr>
          <p:cNvPr id="5" name="Slide Number Placeholder 4"/>
          <p:cNvSpPr>
            <a:spLocks noGrp="1"/>
          </p:cNvSpPr>
          <p:nvPr>
            <p:ph type="sldNum" sz="quarter" idx="4"/>
          </p:nvPr>
        </p:nvSpPr>
        <p:spPr/>
        <p:txBody>
          <a:bodyPr/>
          <a:lstStyle/>
          <a:p>
            <a:fld id="{B5CEABB6-07DC-46E8-9B57-56EC44A396E5}" type="slidenum">
              <a:rPr lang="en-US" smtClean="0"/>
              <a:pPr/>
              <a:t>10</a:t>
            </a:fld>
            <a:endParaRPr lang="en-US" dirty="0"/>
          </a:p>
        </p:txBody>
      </p:sp>
      <p:sp>
        <p:nvSpPr>
          <p:cNvPr id="4098" name="AutoShape 2" descr="Clinical Psychologist Vector Art, Icons, and Graphics for Free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4100" name="AutoShape 4" descr="Clinical Psychologist Vector Art, Icons, and Graphics for Free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7170" name="AutoShape 2" descr="Cost Savings Through Energy Efficiency And Waste Reduction - FasterCapita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Summary</a:t>
            </a:r>
            <a:endParaRPr lang="en-US" dirty="0"/>
          </a:p>
        </p:txBody>
      </p:sp>
      <p:sp>
        <p:nvSpPr>
          <p:cNvPr id="3" name="Content Placeholder 2"/>
          <p:cNvSpPr>
            <a:spLocks noGrp="1"/>
          </p:cNvSpPr>
          <p:nvPr>
            <p:ph sz="quarter" idx="10"/>
          </p:nvPr>
        </p:nvSpPr>
        <p:spPr/>
        <p:txBody>
          <a:bodyPr>
            <a:normAutofit/>
          </a:bodyPr>
          <a:lstStyle/>
          <a:p>
            <a:pPr algn="just"/>
            <a:r>
              <a:rPr lang="en-US" dirty="0" smtClean="0"/>
              <a:t>It is very important for the hospitality industry that sustainability is going to mean long-term success and adapting to customer needs, whether business or leisure, who are becoming increasingly eco-sensitive. Hotels can reduce environmental impact by adopting energy-efficient technologies, conserving water, reducing waste, and increasing efficiency in hotel operations. Renewable energy sources like solar and geothermal will attract investments with cost reduction and add to the good reputation of the hotel company as a responsible business. </a:t>
            </a:r>
            <a:endParaRPr lang="en-US" dirty="0"/>
          </a:p>
        </p:txBody>
      </p:sp>
      <p:sp>
        <p:nvSpPr>
          <p:cNvPr id="5" name="Slide Number Placeholder 4"/>
          <p:cNvSpPr>
            <a:spLocks noGrp="1"/>
          </p:cNvSpPr>
          <p:nvPr>
            <p:ph type="sldNum" sz="quarter" idx="4"/>
          </p:nvPr>
        </p:nvSpPr>
        <p:spPr/>
        <p:txBody>
          <a:bodyPr/>
          <a:lstStyle/>
          <a:p>
            <a:fld id="{B5CEABB6-07DC-46E8-9B57-56EC44A396E5}" type="slidenum">
              <a:rPr lang="en-US" smtClean="0"/>
              <a:pPr/>
              <a:t>11</a:t>
            </a:fld>
            <a:endParaRPr lang="en-US" dirty="0"/>
          </a:p>
        </p:txBody>
      </p:sp>
      <p:pic>
        <p:nvPicPr>
          <p:cNvPr id="6" name="Picture 4" descr="The Moral Imperative of Responsible Waste Management"/>
          <p:cNvPicPr>
            <a:picLocks noChangeAspect="1" noChangeArrowheads="1"/>
          </p:cNvPicPr>
          <p:nvPr/>
        </p:nvPicPr>
        <p:blipFill>
          <a:blip r:embed="rId3"/>
          <a:srcRect l="16687" r="16956"/>
          <a:stretch>
            <a:fillRect/>
          </a:stretch>
        </p:blipFill>
        <p:spPr bwMode="auto">
          <a:xfrm>
            <a:off x="8229600" y="2103437"/>
            <a:ext cx="3213100" cy="2713703"/>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 xmlns:a16="http://schemas.microsoft.com/office/drawing/2014/main" id="{9B961152-381E-D654-15E9-7C4F09608779}"/>
              </a:ext>
            </a:extLst>
          </p:cNvPr>
          <p:cNvSpPr>
            <a:spLocks noGrp="1"/>
          </p:cNvSpPr>
          <p:nvPr>
            <p:ph type="title"/>
          </p:nvPr>
        </p:nvSpPr>
        <p:spPr>
          <a:xfrm>
            <a:off x="899160" y="655320"/>
            <a:ext cx="4572000" cy="5486400"/>
          </a:xfrm>
        </p:spPr>
        <p:txBody>
          <a:bodyPr/>
          <a:lstStyle/>
          <a:p>
            <a:r>
              <a:rPr lang="en-US" dirty="0" smtClean="0"/>
              <a:t>References</a:t>
            </a:r>
            <a:endParaRPr lang="en-US" dirty="0"/>
          </a:p>
        </p:txBody>
      </p:sp>
      <p:sp>
        <p:nvSpPr>
          <p:cNvPr id="5" name="Content Placeholder 4">
            <a:extLst>
              <a:ext uri="{FF2B5EF4-FFF2-40B4-BE49-F238E27FC236}">
                <a16:creationId xmlns="" xmlns:a16="http://schemas.microsoft.com/office/drawing/2014/main" id="{CFD569DC-1A68-51FF-4CCE-F334F8B3D5A3}"/>
              </a:ext>
            </a:extLst>
          </p:cNvPr>
          <p:cNvSpPr>
            <a:spLocks noGrp="1"/>
          </p:cNvSpPr>
          <p:nvPr>
            <p:ph sz="quarter" idx="10"/>
          </p:nvPr>
        </p:nvSpPr>
        <p:spPr>
          <a:xfrm>
            <a:off x="4620126" y="1016000"/>
            <a:ext cx="6427287" cy="5125720"/>
          </a:xfrm>
        </p:spPr>
        <p:txBody>
          <a:bodyPr>
            <a:normAutofit/>
          </a:bodyPr>
          <a:lstStyle/>
          <a:p>
            <a:r>
              <a:rPr lang="en-US" dirty="0" err="1" smtClean="0"/>
              <a:t>Amiri</a:t>
            </a:r>
            <a:r>
              <a:rPr lang="en-US" dirty="0" smtClean="0"/>
              <a:t>, A., </a:t>
            </a:r>
            <a:r>
              <a:rPr lang="en-US" dirty="0" err="1" smtClean="0"/>
              <a:t>Ottelin</a:t>
            </a:r>
            <a:r>
              <a:rPr lang="en-US" dirty="0" smtClean="0"/>
              <a:t>, J. and </a:t>
            </a:r>
            <a:r>
              <a:rPr lang="en-US" dirty="0" err="1" smtClean="0"/>
              <a:t>Sorvari</a:t>
            </a:r>
            <a:r>
              <a:rPr lang="en-US" dirty="0" smtClean="0"/>
              <a:t>, J., 2019. Are LEED-certified buildings energy-efficient in practice? </a:t>
            </a:r>
            <a:r>
              <a:rPr lang="en-US" i="1" dirty="0" smtClean="0"/>
              <a:t>Sustainability</a:t>
            </a:r>
            <a:r>
              <a:rPr lang="en-US" dirty="0" smtClean="0"/>
              <a:t>, 11(6), pp.1-17.  https://doi.org/10.3390/su11061672 </a:t>
            </a:r>
          </a:p>
          <a:p>
            <a:r>
              <a:rPr lang="en-US" dirty="0" smtClean="0"/>
              <a:t>Liu, X., </a:t>
            </a:r>
            <a:r>
              <a:rPr lang="en-US" dirty="0" err="1" smtClean="0"/>
              <a:t>Shen</a:t>
            </a:r>
            <a:r>
              <a:rPr lang="en-US" dirty="0" smtClean="0"/>
              <a:t>, B., Price, L., </a:t>
            </a:r>
            <a:r>
              <a:rPr lang="en-US" dirty="0" err="1" smtClean="0"/>
              <a:t>Hasanbeigi</a:t>
            </a:r>
            <a:r>
              <a:rPr lang="en-US" dirty="0" smtClean="0"/>
              <a:t>, A., Lu, H., Yu, C. and Fu, G., 2019. A review of international practices for energy efficiency and carbon emissions reduction and lessons learned for China. </a:t>
            </a:r>
            <a:r>
              <a:rPr lang="en-US" i="1" dirty="0" smtClean="0"/>
              <a:t>Wiley Interdisciplinary Reviews: Energy and Environment</a:t>
            </a:r>
            <a:r>
              <a:rPr lang="en-US" dirty="0" smtClean="0"/>
              <a:t>, </a:t>
            </a:r>
            <a:r>
              <a:rPr lang="en-US" i="1" dirty="0" smtClean="0"/>
              <a:t>8</a:t>
            </a:r>
            <a:r>
              <a:rPr lang="en-US" dirty="0" smtClean="0"/>
              <a:t>(5), pp.1-38. https://doi.org/10.1002/wene.342</a:t>
            </a:r>
          </a:p>
          <a:p>
            <a:r>
              <a:rPr lang="en-US" dirty="0" smtClean="0"/>
              <a:t>Han, H., 2021. Consumer behavior and environmental sustainability in tourism and hospitality: A review of theories, concepts, and latest research. </a:t>
            </a:r>
            <a:r>
              <a:rPr lang="en-US" i="1" dirty="0" smtClean="0"/>
              <a:t>Sustainable Consumer </a:t>
            </a:r>
            <a:r>
              <a:rPr lang="en-US" i="1" dirty="0" err="1" smtClean="0"/>
              <a:t>Behaviour</a:t>
            </a:r>
            <a:r>
              <a:rPr lang="en-US" i="1" dirty="0" smtClean="0"/>
              <a:t> and the Environment</a:t>
            </a:r>
            <a:r>
              <a:rPr lang="en-US" dirty="0" smtClean="0"/>
              <a:t>, pp.1-22. https://doi.org/10.1080/09669582.2021.1903019</a:t>
            </a:r>
          </a:p>
          <a:p>
            <a:r>
              <a:rPr lang="en-US" dirty="0" err="1" smtClean="0"/>
              <a:t>Stecuła</a:t>
            </a:r>
            <a:r>
              <a:rPr lang="en-US" dirty="0" smtClean="0"/>
              <a:t>, K., </a:t>
            </a:r>
            <a:r>
              <a:rPr lang="en-US" dirty="0" err="1" smtClean="0"/>
              <a:t>Wolniak</a:t>
            </a:r>
            <a:r>
              <a:rPr lang="en-US" dirty="0" smtClean="0"/>
              <a:t>, R. and </a:t>
            </a:r>
            <a:r>
              <a:rPr lang="en-US" dirty="0" err="1" smtClean="0"/>
              <a:t>Grebski</a:t>
            </a:r>
            <a:r>
              <a:rPr lang="en-US" dirty="0" smtClean="0"/>
              <a:t>, W.W., 2023. AI-Driven urban energy solutions—from individuals to society: a review. </a:t>
            </a:r>
            <a:r>
              <a:rPr lang="en-US" i="1" dirty="0" smtClean="0"/>
              <a:t>Energies</a:t>
            </a:r>
            <a:r>
              <a:rPr lang="en-US" dirty="0" smtClean="0"/>
              <a:t>, </a:t>
            </a:r>
            <a:r>
              <a:rPr lang="en-US" i="1" dirty="0" smtClean="0"/>
              <a:t>16</a:t>
            </a:r>
            <a:r>
              <a:rPr lang="en-US" dirty="0" smtClean="0"/>
              <a:t>(24), pp.1-34. https://doi.org/10.3390/en16247988</a:t>
            </a:r>
            <a:endParaRPr lang="en-US" dirty="0"/>
          </a:p>
        </p:txBody>
      </p:sp>
    </p:spTree>
    <p:extLst>
      <p:ext uri="{BB962C8B-B14F-4D97-AF65-F5344CB8AC3E}">
        <p14:creationId xmlns="" xmlns:p14="http://schemas.microsoft.com/office/powerpoint/2010/main" val="3303844537"/>
      </p:ext>
    </p:extLst>
  </p:cSld>
  <p:clrMapOvr>
    <a:masterClrMapping/>
  </p:clrMapOvr>
</p:sld>
</file>

<file path=ppt/theme/theme1.xml><?xml version="1.0" encoding="utf-8"?>
<a:theme xmlns:a="http://schemas.openxmlformats.org/drawingml/2006/main" name="Custom">
  <a:themeElements>
    <a:clrScheme name="Custom 77">
      <a:dk1>
        <a:sysClr val="windowText" lastClr="000000"/>
      </a:dk1>
      <a:lt1>
        <a:sysClr val="window" lastClr="FFFFFF"/>
      </a:lt1>
      <a:dk2>
        <a:srgbClr val="44546A"/>
      </a:dk2>
      <a:lt2>
        <a:srgbClr val="E7E6E6"/>
      </a:lt2>
      <a:accent1>
        <a:srgbClr val="FFB09D"/>
      </a:accent1>
      <a:accent2>
        <a:srgbClr val="FFD7C7"/>
      </a:accent2>
      <a:accent3>
        <a:srgbClr val="FFE9E0"/>
      </a:accent3>
      <a:accent4>
        <a:srgbClr val="55736D"/>
      </a:accent4>
      <a:accent5>
        <a:srgbClr val="88A88E"/>
      </a:accent5>
      <a:accent6>
        <a:srgbClr val="E6FFFB"/>
      </a:accent6>
      <a:hlink>
        <a:srgbClr val="0563C1"/>
      </a:hlink>
      <a:folHlink>
        <a:srgbClr val="954F72"/>
      </a:folHlink>
    </a:clrScheme>
    <a:fontScheme name="Custom 116">
      <a:majorFont>
        <a:latin typeface="Bodoni MT"/>
        <a:ea typeface=""/>
        <a:cs typeface=""/>
      </a:majorFont>
      <a:minorFont>
        <a:latin typeface="Sourc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TM66722518_win32_SD_v11" id="{6E195932-91F4-4861-8538-848409B20D97}" vid="{F5C82CE7-F5AC-4E30-975C-FD228ED220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2E4FA29-61E2-42A6-9537-732ED628B6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7CDA33-9251-49D0-A51A-7888AA3E0635}">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3F796806-D3A7-49C6-9335-B8A0B9307F8E}">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63</TotalTime>
  <Words>1719</Words>
  <PresentationFormat>Custom</PresentationFormat>
  <Paragraphs>76</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Custom</vt:lpstr>
      <vt:lpstr>BMIH6001 Contemporary Themes in the Hotel and Hospitality Sector</vt:lpstr>
      <vt:lpstr>Introduction</vt:lpstr>
      <vt:lpstr>The Role of Green Certifications</vt:lpstr>
      <vt:lpstr>PESTEL Analysis: Political Factors</vt:lpstr>
      <vt:lpstr>PESTEL Analysis-Economic Factors</vt:lpstr>
      <vt:lpstr>PESTEL Analysis - Sociological Factors</vt:lpstr>
      <vt:lpstr>PESTEL Analysis - Technological Factors</vt:lpstr>
      <vt:lpstr>PESTEL ANALYSIS-ENVIRONMENTAL FACTORS</vt:lpstr>
      <vt:lpstr>PESTEL Analysis - Legal Factors</vt:lpstr>
      <vt:lpstr>Recommendations: Investing in Technological Innovations</vt:lpstr>
      <vt:lpstr>Summary</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2024-02-15T19:21:17Z</dcterms:created>
  <dcterms:modified xsi:type="dcterms:W3CDTF">2024-10-17T09:02:04Z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