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929765-2917-6460-916B-5204BD3A8E02}" v="11" dt="2022-06-09T15:16:11.792"/>
    <p1510:client id="{8395B37E-AB8B-4DB4-BB8B-F75EA5C7D514}" v="331" dt="2022-06-09T14:04:38.553"/>
    <p1510:client id="{C6DDBB8E-1E4D-3754-0F65-AACED88AA12F}" v="3" dt="2022-06-10T09:48:38.5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a Andrusko (2025664)" userId="S::2025664@student.uwtsd.ac.uk::e96faba8-65f6-4cf1-a9cd-da0508a72057" providerId="AD" clId="Web-{C6DDBB8E-1E4D-3754-0F65-AACED88AA12F}"/>
    <pc:docChg chg="modSld">
      <pc:chgData name="Diana Andrusko (2025664)" userId="S::2025664@student.uwtsd.ac.uk::e96faba8-65f6-4cf1-a9cd-da0508a72057" providerId="AD" clId="Web-{C6DDBB8E-1E4D-3754-0F65-AACED88AA12F}" dt="2022-06-10T09:48:37.315" v="1"/>
      <pc:docMkLst>
        <pc:docMk/>
      </pc:docMkLst>
      <pc:sldChg chg="modSp">
        <pc:chgData name="Diana Andrusko (2025664)" userId="S::2025664@student.uwtsd.ac.uk::e96faba8-65f6-4cf1-a9cd-da0508a72057" providerId="AD" clId="Web-{C6DDBB8E-1E4D-3754-0F65-AACED88AA12F}" dt="2022-06-10T09:48:37.315" v="1"/>
        <pc:sldMkLst>
          <pc:docMk/>
          <pc:sldMk cId="4026211929" sldId="257"/>
        </pc:sldMkLst>
        <pc:picChg chg="mod">
          <ac:chgData name="Diana Andrusko (2025664)" userId="S::2025664@student.uwtsd.ac.uk::e96faba8-65f6-4cf1-a9cd-da0508a72057" providerId="AD" clId="Web-{C6DDBB8E-1E4D-3754-0F65-AACED88AA12F}" dt="2022-06-10T09:48:37.315" v="1"/>
          <ac:picMkLst>
            <pc:docMk/>
            <pc:sldMk cId="4026211929" sldId="257"/>
            <ac:picMk id="5" creationId="{864C188C-6915-03EA-37A7-431E0246096A}"/>
          </ac:picMkLst>
        </pc:picChg>
      </pc:sldChg>
    </pc:docChg>
  </pc:docChgLst>
  <pc:docChgLst>
    <pc:chgData name="Diana Andrusko (2025664)" userId="S::2025664@student.uwtsd.ac.uk::e96faba8-65f6-4cf1-a9cd-da0508a72057" providerId="AD" clId="Web-{8395B37E-AB8B-4DB4-BB8B-F75EA5C7D514}"/>
    <pc:docChg chg="addSld delSld modSld addMainMaster delMainMaster">
      <pc:chgData name="Diana Andrusko (2025664)" userId="S::2025664@student.uwtsd.ac.uk::e96faba8-65f6-4cf1-a9cd-da0508a72057" providerId="AD" clId="Web-{8395B37E-AB8B-4DB4-BB8B-F75EA5C7D514}" dt="2022-06-09T14:04:38.553" v="415"/>
      <pc:docMkLst>
        <pc:docMk/>
      </pc:docMkLst>
      <pc:sldChg chg="addSp delSp modSp mod setBg modClrScheme addAnim delAnim setClrOvrMap chgLayout">
        <pc:chgData name="Diana Andrusko (2025664)" userId="S::2025664@student.uwtsd.ac.uk::e96faba8-65f6-4cf1-a9cd-da0508a72057" providerId="AD" clId="Web-{8395B37E-AB8B-4DB4-BB8B-F75EA5C7D514}" dt="2022-06-08T14:21:59.985" v="344" actId="1076"/>
        <pc:sldMkLst>
          <pc:docMk/>
          <pc:sldMk cId="109857222" sldId="256"/>
        </pc:sldMkLst>
        <pc:spChg chg="mod">
          <ac:chgData name="Diana Andrusko (2025664)" userId="S::2025664@student.uwtsd.ac.uk::e96faba8-65f6-4cf1-a9cd-da0508a72057" providerId="AD" clId="Web-{8395B37E-AB8B-4DB4-BB8B-F75EA5C7D514}" dt="2022-06-08T14:21:59.985" v="344" actId="1076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Diana Andrusko (2025664)" userId="S::2025664@student.uwtsd.ac.uk::e96faba8-65f6-4cf1-a9cd-da0508a72057" providerId="AD" clId="Web-{8395B37E-AB8B-4DB4-BB8B-F75EA5C7D514}" dt="2022-06-08T14:15:24.648" v="28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7:47.546" v="153"/>
          <ac:spMkLst>
            <pc:docMk/>
            <pc:sldMk cId="109857222" sldId="256"/>
            <ac:spMk id="5" creationId="{EB9B5A19-3592-48E2-BC31-90E092BD68E1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8:46.078" v="155"/>
          <ac:spMkLst>
            <pc:docMk/>
            <pc:sldMk cId="109857222" sldId="256"/>
            <ac:spMk id="7" creationId="{0DBF1ABE-8590-450D-BB49-BDDCCF3EEA9E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4:21.166" v="129"/>
          <ac:spMkLst>
            <pc:docMk/>
            <pc:sldMk cId="109857222" sldId="256"/>
            <ac:spMk id="9" creationId="{733E0473-C315-42D8-A82A-A2FE49DC67DA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8:46.078" v="155"/>
          <ac:spMkLst>
            <pc:docMk/>
            <pc:sldMk cId="109857222" sldId="256"/>
            <ac:spMk id="10" creationId="{DCD36D47-40B7-494B-B249-3CBA333DE256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4:21.166" v="129"/>
          <ac:spMkLst>
            <pc:docMk/>
            <pc:sldMk cId="109857222" sldId="256"/>
            <ac:spMk id="11" creationId="{AD23A251-68F2-43E5-812B-4BBAE1AF535E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8:46.078" v="155"/>
          <ac:spMkLst>
            <pc:docMk/>
            <pc:sldMk cId="109857222" sldId="256"/>
            <ac:spMk id="12" creationId="{03AD0D1C-F8BA-4CD1-BC4D-BE1823F3EBDD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8:46.078" v="155"/>
          <ac:spMkLst>
            <pc:docMk/>
            <pc:sldMk cId="109857222" sldId="256"/>
            <ac:spMk id="14" creationId="{FBA7E51E-7B6A-4A79-8F84-47C845C7A2CC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4:33.619" v="131"/>
          <ac:spMkLst>
            <pc:docMk/>
            <pc:sldMk cId="109857222" sldId="256"/>
            <ac:spMk id="15" creationId="{508BEF50-7B1E-49A4-BC19-5F4F1D755E64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8:59.250" v="159"/>
          <ac:spMkLst>
            <pc:docMk/>
            <pc:sldMk cId="109857222" sldId="256"/>
            <ac:spMk id="16" creationId="{0671A8AE-40A1-4631-A6B8-581AFF065482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4:33.619" v="131"/>
          <ac:spMkLst>
            <pc:docMk/>
            <pc:sldMk cId="109857222" sldId="256"/>
            <ac:spMk id="17" creationId="{3FBAD350-5664-4811-A208-657FB882D350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4:33.619" v="131"/>
          <ac:spMkLst>
            <pc:docMk/>
            <pc:sldMk cId="109857222" sldId="256"/>
            <ac:spMk id="19" creationId="{C39ADB8F-D187-49D7-BDCF-C1B6DC727068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8:59.250" v="159"/>
          <ac:spMkLst>
            <pc:docMk/>
            <pc:sldMk cId="109857222" sldId="256"/>
            <ac:spMk id="20" creationId="{A44CD100-6267-4E62-AA64-2182A3A6A1C0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8:59.250" v="159"/>
          <ac:spMkLst>
            <pc:docMk/>
            <pc:sldMk cId="109857222" sldId="256"/>
            <ac:spMk id="21" creationId="{AF2F604E-43BE-4DC3-B983-E071523364F8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8:59.250" v="159"/>
          <ac:spMkLst>
            <pc:docMk/>
            <pc:sldMk cId="109857222" sldId="256"/>
            <ac:spMk id="22" creationId="{08C9B587-E65E-4B52-B37C-ABEBB6E87928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4:33.619" v="131"/>
          <ac:spMkLst>
            <pc:docMk/>
            <pc:sldMk cId="109857222" sldId="256"/>
            <ac:spMk id="23" creationId="{79C60ED7-11F7-478C-AC8E-0865FABDACBF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4:33.619" v="131"/>
          <ac:spMkLst>
            <pc:docMk/>
            <pc:sldMk cId="109857222" sldId="256"/>
            <ac:spMk id="24" creationId="{D472C551-D440-40DF-9260-BDB9AC40960A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7:47.546" v="153"/>
          <ac:spMkLst>
            <pc:docMk/>
            <pc:sldMk cId="109857222" sldId="256"/>
            <ac:spMk id="27" creationId="{DD99E1B6-CBC4-4306-9DFC-847D6D135208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4:53.729" v="133"/>
          <ac:spMkLst>
            <pc:docMk/>
            <pc:sldMk cId="109857222" sldId="256"/>
            <ac:spMk id="28" creationId="{82950D9A-4705-4314-961A-4F88B2CE412D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5:11.479" v="137"/>
          <ac:spMkLst>
            <pc:docMk/>
            <pc:sldMk cId="109857222" sldId="256"/>
            <ac:spMk id="33" creationId="{EC3FE92E-FF21-46DB-BE36-B3A5D4149B10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5:11.479" v="137"/>
          <ac:spMkLst>
            <pc:docMk/>
            <pc:sldMk cId="109857222" sldId="256"/>
            <ac:spMk id="34" creationId="{7E9DFFEE-526A-4D56-A70C-EADE7289BEE5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9:31.689" v="161"/>
          <ac:spMkLst>
            <pc:docMk/>
            <pc:sldMk cId="109857222" sldId="256"/>
            <ac:spMk id="36" creationId="{C17278C5-34E8-4293-BE47-73B18483AF7B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6:32.294" v="147"/>
          <ac:spMkLst>
            <pc:docMk/>
            <pc:sldMk cId="109857222" sldId="256"/>
            <ac:spMk id="37" creationId="{9B45BA4C-9B54-4496-821F-9E0985CA984D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6:32.294" v="147"/>
          <ac:spMkLst>
            <pc:docMk/>
            <pc:sldMk cId="109857222" sldId="256"/>
            <ac:spMk id="38" creationId="{85E1BB9D-FAFF-4C3E-9E44-13F8FBABCD62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6:32.294" v="147"/>
          <ac:spMkLst>
            <pc:docMk/>
            <pc:sldMk cId="109857222" sldId="256"/>
            <ac:spMk id="39" creationId="{A8DDC302-DBEC-4742-B54B-5E9AAFE96961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9:31.689" v="161"/>
          <ac:spMkLst>
            <pc:docMk/>
            <pc:sldMk cId="109857222" sldId="256"/>
            <ac:spMk id="41" creationId="{9A3F5928-D955-456A-97B5-AA390B8CE9D5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9:31.689" v="161"/>
          <ac:spMkLst>
            <pc:docMk/>
            <pc:sldMk cId="109857222" sldId="256"/>
            <ac:spMk id="44" creationId="{C5CB530E-515E-412C-9DF1-5F8FFBD6F383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9:31.689" v="161"/>
          <ac:spMkLst>
            <pc:docMk/>
            <pc:sldMk cId="109857222" sldId="256"/>
            <ac:spMk id="45" creationId="{712D4376-A578-4FF1-94FC-245E7A6A489F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9:31.689" v="161"/>
          <ac:spMkLst>
            <pc:docMk/>
            <pc:sldMk cId="109857222" sldId="256"/>
            <ac:spMk id="46" creationId="{AEA7509D-F04F-40CB-A0B3-EEF16499CC9F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1:06.924" v="228"/>
          <ac:spMkLst>
            <pc:docMk/>
            <pc:sldMk cId="109857222" sldId="256"/>
            <ac:spMk id="47" creationId="{ECD84B89-83B1-AA44-B9BE-C68A3A346981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9:46.642" v="165"/>
          <ac:spMkLst>
            <pc:docMk/>
            <pc:sldMk cId="109857222" sldId="256"/>
            <ac:spMk id="48" creationId="{6BF1DCD9-4684-4B84-AD73-6652C8BAC73F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9:46.642" v="165"/>
          <ac:spMkLst>
            <pc:docMk/>
            <pc:sldMk cId="109857222" sldId="256"/>
            <ac:spMk id="50" creationId="{4BE6A732-8124-4A59-8EC9-BF4A1648A00C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1:06.924" v="228"/>
          <ac:spMkLst>
            <pc:docMk/>
            <pc:sldMk cId="109857222" sldId="256"/>
            <ac:spMk id="53" creationId="{DF3B9D9F-2555-4B2E-AD17-056B66596D5A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4:00.459" v="239"/>
          <ac:spMkLst>
            <pc:docMk/>
            <pc:sldMk cId="109857222" sldId="256"/>
            <ac:spMk id="54" creationId="{8384DFCF-812D-4D4D-AF17-87CF24095564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4:00.459" v="239"/>
          <ac:spMkLst>
            <pc:docMk/>
            <pc:sldMk cId="109857222" sldId="256"/>
            <ac:spMk id="55" creationId="{EB7497C9-43E6-4E9B-BE72-57BEC1EB36E1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0:42.939" v="211"/>
          <ac:spMkLst>
            <pc:docMk/>
            <pc:sldMk cId="109857222" sldId="256"/>
            <ac:spMk id="58" creationId="{C17278C5-34E8-4293-BE47-73B18483AF7B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0:42.939" v="211"/>
          <ac:spMkLst>
            <pc:docMk/>
            <pc:sldMk cId="109857222" sldId="256"/>
            <ac:spMk id="60" creationId="{9A3F5928-D955-456A-97B5-AA390B8CE9D5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4:18.661" v="273"/>
          <ac:spMkLst>
            <pc:docMk/>
            <pc:sldMk cId="109857222" sldId="256"/>
            <ac:spMk id="63" creationId="{3EDD119B-6BFA-4C3F-90CE-97DAFD604ECC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0:42.939" v="211"/>
          <ac:spMkLst>
            <pc:docMk/>
            <pc:sldMk cId="109857222" sldId="256"/>
            <ac:spMk id="64" creationId="{C5CB530E-515E-412C-9DF1-5F8FFBD6F383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0:42.939" v="211"/>
          <ac:spMkLst>
            <pc:docMk/>
            <pc:sldMk cId="109857222" sldId="256"/>
            <ac:spMk id="66" creationId="{712D4376-A578-4FF1-94FC-245E7A6A489F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4:30.349" v="275"/>
          <ac:spMkLst>
            <pc:docMk/>
            <pc:sldMk cId="109857222" sldId="256"/>
            <ac:spMk id="67" creationId="{6F9EB9F2-07E2-4D64-BBD8-BB5B217F1218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0:42.939" v="211"/>
          <ac:spMkLst>
            <pc:docMk/>
            <pc:sldMk cId="109857222" sldId="256"/>
            <ac:spMk id="68" creationId="{AEA7509D-F04F-40CB-A0B3-EEF16499CC9F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4:37.474" v="279"/>
          <ac:spMkLst>
            <pc:docMk/>
            <pc:sldMk cId="109857222" sldId="256"/>
            <ac:spMk id="71" creationId="{5FB946D7-1CA4-446E-8795-007CACFDEB88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4:37.474" v="279"/>
          <ac:spMkLst>
            <pc:docMk/>
            <pc:sldMk cId="109857222" sldId="256"/>
            <ac:spMk id="72" creationId="{192416F2-BC84-4D7C-80C6-6296C10C3819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5:02.335" v="283"/>
          <ac:spMkLst>
            <pc:docMk/>
            <pc:sldMk cId="109857222" sldId="256"/>
            <ac:spMk id="75" creationId="{EB270761-CC40-4F3F-A916-7E3BC3989348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5:02.335" v="283"/>
          <ac:spMkLst>
            <pc:docMk/>
            <pc:sldMk cId="109857222" sldId="256"/>
            <ac:spMk id="76" creationId="{2820855C-9FA4-417A-BE67-63C022F81980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5:02.335" v="283"/>
          <ac:spMkLst>
            <pc:docMk/>
            <pc:sldMk cId="109857222" sldId="256"/>
            <ac:spMk id="77" creationId="{D7E6A49B-1B06-403E-8CC5-ACB38A6BDEEB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5:07.506" v="285"/>
          <ac:spMkLst>
            <pc:docMk/>
            <pc:sldMk cId="109857222" sldId="256"/>
            <ac:spMk id="79" creationId="{BAD76F3E-3A97-486B-B402-44400A8B9173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5:07.506" v="285"/>
          <ac:spMkLst>
            <pc:docMk/>
            <pc:sldMk cId="109857222" sldId="256"/>
            <ac:spMk id="80" creationId="{391F6B52-91F4-4AEB-B6DB-29FEBCF28C8B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5:07.506" v="285"/>
          <ac:spMkLst>
            <pc:docMk/>
            <pc:sldMk cId="109857222" sldId="256"/>
            <ac:spMk id="81" creationId="{2CD6F061-7C53-44F4-9794-953DB70A451B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5:14.522" v="287"/>
          <ac:spMkLst>
            <pc:docMk/>
            <pc:sldMk cId="109857222" sldId="256"/>
            <ac:spMk id="83" creationId="{238410E7-D4B4-41AD-88B3-EB385D8A8FAF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5:14.522" v="287"/>
          <ac:spMkLst>
            <pc:docMk/>
            <pc:sldMk cId="109857222" sldId="256"/>
            <ac:spMk id="84" creationId="{284A8429-F65A-490D-96E4-1158D3E8A026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5:14.522" v="287"/>
          <ac:spMkLst>
            <pc:docMk/>
            <pc:sldMk cId="109857222" sldId="256"/>
            <ac:spMk id="85" creationId="{0F022291-A82B-4D23-A1E0-5F9BD684669E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6:55.524" v="306"/>
          <ac:spMkLst>
            <pc:docMk/>
            <pc:sldMk cId="109857222" sldId="256"/>
            <ac:spMk id="87" creationId="{72C7A71F-A746-4AB2-8FF5-03D4135FAFAD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6:55.524" v="306"/>
          <ac:spMkLst>
            <pc:docMk/>
            <pc:sldMk cId="109857222" sldId="256"/>
            <ac:spMk id="88" creationId="{17FF8914-DDE9-46F8-AF0A-54FD0AC09BEE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6:55.524" v="306"/>
          <ac:spMkLst>
            <pc:docMk/>
            <pc:sldMk cId="109857222" sldId="256"/>
            <ac:spMk id="89" creationId="{094C1DE0-31FE-4AD0-95EA-B65CA6B89D58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6:55.524" v="306"/>
          <ac:spMkLst>
            <pc:docMk/>
            <pc:sldMk cId="109857222" sldId="256"/>
            <ac:spMk id="90" creationId="{3F736409-6C07-4CE8-86F8-1174E2235C2E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5:51.632" v="291"/>
          <ac:spMkLst>
            <pc:docMk/>
            <pc:sldMk cId="109857222" sldId="256"/>
            <ac:spMk id="95" creationId="{3EDD119B-6BFA-4C3F-90CE-97DAFD604ECC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6:20.164" v="293"/>
          <ac:spMkLst>
            <pc:docMk/>
            <pc:sldMk cId="109857222" sldId="256"/>
            <ac:spMk id="99" creationId="{6F9EB9F2-07E2-4D64-BBD8-BB5B217F1218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6:35.305" v="301"/>
          <ac:spMkLst>
            <pc:docMk/>
            <pc:sldMk cId="109857222" sldId="256"/>
            <ac:spMk id="101" creationId="{3629484E-3792-4B3D-89AD-7C8A1ED0E0D4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6:32.461" v="297"/>
          <ac:spMkLst>
            <pc:docMk/>
            <pc:sldMk cId="109857222" sldId="256"/>
            <ac:spMk id="102" creationId="{66B332A4-D438-4773-A77F-5ED49A448D9D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6:32.461" v="297"/>
          <ac:spMkLst>
            <pc:docMk/>
            <pc:sldMk cId="109857222" sldId="256"/>
            <ac:spMk id="103" creationId="{DF9AD32D-FF05-44F4-BD4D-9CEE89B71EB9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6:35.305" v="301"/>
          <ac:spMkLst>
            <pc:docMk/>
            <pc:sldMk cId="109857222" sldId="256"/>
            <ac:spMk id="105" creationId="{FFD48BC7-DC40-47DE-87EE-9F4B6ECB9ABB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6:35.305" v="301"/>
          <ac:spMkLst>
            <pc:docMk/>
            <pc:sldMk cId="109857222" sldId="256"/>
            <ac:spMk id="106" creationId="{E502BBC7-2C76-46F3-BC24-5985BC13DB88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6:35.305" v="301"/>
          <ac:spMkLst>
            <pc:docMk/>
            <pc:sldMk cId="109857222" sldId="256"/>
            <ac:spMk id="107" creationId="{C7F28D52-2A5F-4D23-81AE-7CB8B591C7AF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6:55.509" v="305"/>
          <ac:spMkLst>
            <pc:docMk/>
            <pc:sldMk cId="109857222" sldId="256"/>
            <ac:spMk id="109" creationId="{66B332A4-D438-4773-A77F-5ED49A448D9D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6:55.509" v="305"/>
          <ac:spMkLst>
            <pc:docMk/>
            <pc:sldMk cId="109857222" sldId="256"/>
            <ac:spMk id="110" creationId="{DF9AD32D-FF05-44F4-BD4D-9CEE89B71EB9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9:43.388" v="328"/>
          <ac:spMkLst>
            <pc:docMk/>
            <pc:sldMk cId="109857222" sldId="256"/>
            <ac:spMk id="112" creationId="{0B3B9DBC-97CC-4A18-B4A6-66E240292269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9:43.388" v="328"/>
          <ac:spMkLst>
            <pc:docMk/>
            <pc:sldMk cId="109857222" sldId="256"/>
            <ac:spMk id="113" creationId="{F4492644-1D84-449E-94E4-5FC5C873D32E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9:43.388" v="328"/>
          <ac:spMkLst>
            <pc:docMk/>
            <pc:sldMk cId="109857222" sldId="256"/>
            <ac:spMk id="114" creationId="{94EE1A74-DEBF-434E-8B5E-7AB296ECBE08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9:43.388" v="328"/>
          <ac:spMkLst>
            <pc:docMk/>
            <pc:sldMk cId="109857222" sldId="256"/>
            <ac:spMk id="115" creationId="{8C7C4D4B-92D9-4FA4-A294-749E8574FF51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9:43.388" v="328"/>
          <ac:spMkLst>
            <pc:docMk/>
            <pc:sldMk cId="109857222" sldId="256"/>
            <ac:spMk id="116" creationId="{BADA3358-2A3F-41B0-A458-6FD1DB3AF9BB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9:43.388" v="328"/>
          <ac:spMkLst>
            <pc:docMk/>
            <pc:sldMk cId="109857222" sldId="256"/>
            <ac:spMk id="117" creationId="{E4737216-37B2-43AD-AB08-05BFCCEFC99E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7:58.870" v="309"/>
          <ac:spMkLst>
            <pc:docMk/>
            <pc:sldMk cId="109857222" sldId="256"/>
            <ac:spMk id="122" creationId="{6DDA8CE9-E0A6-4FF2-823D-D08607606DC2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7:58.870" v="309"/>
          <ac:spMkLst>
            <pc:docMk/>
            <pc:sldMk cId="109857222" sldId="256"/>
            <ac:spMk id="124" creationId="{11195564-33B9-434B-9641-764F5905A56F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8:18.886" v="311"/>
          <ac:spMkLst>
            <pc:docMk/>
            <pc:sldMk cId="109857222" sldId="256"/>
            <ac:spMk id="137" creationId="{3EDD119B-6BFA-4C3F-90CE-97DAFD604ECC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8:50.121" v="313"/>
          <ac:spMkLst>
            <pc:docMk/>
            <pc:sldMk cId="109857222" sldId="256"/>
            <ac:spMk id="144" creationId="{A4FB2F3E-259B-4650-B258-F09745BAA841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8:50.121" v="313"/>
          <ac:spMkLst>
            <pc:docMk/>
            <pc:sldMk cId="109857222" sldId="256"/>
            <ac:spMk id="145" creationId="{83CB2632-0822-4E49-A707-FA1B8A4D0173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9:05.309" v="315"/>
          <ac:spMkLst>
            <pc:docMk/>
            <pc:sldMk cId="109857222" sldId="256"/>
            <ac:spMk id="152" creationId="{26BDCA6B-3C9C-4213-A0D9-30BD5F0B073E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9:05.309" v="315"/>
          <ac:spMkLst>
            <pc:docMk/>
            <pc:sldMk cId="109857222" sldId="256"/>
            <ac:spMk id="153" creationId="{FDA12F62-867F-4684-B28B-E085D09DCC06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9:08.731" v="317"/>
          <ac:spMkLst>
            <pc:docMk/>
            <pc:sldMk cId="109857222" sldId="256"/>
            <ac:spMk id="155" creationId="{3EDD119B-6BFA-4C3F-90CE-97DAFD604ECC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9:11.746" v="319"/>
          <ac:spMkLst>
            <pc:docMk/>
            <pc:sldMk cId="109857222" sldId="256"/>
            <ac:spMk id="158" creationId="{3EDD119B-6BFA-4C3F-90CE-97DAFD604ECC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9:16.778" v="321"/>
          <ac:spMkLst>
            <pc:docMk/>
            <pc:sldMk cId="109857222" sldId="256"/>
            <ac:spMk id="161" creationId="{3EDD119B-6BFA-4C3F-90CE-97DAFD604ECC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9:20.688" v="323"/>
          <ac:spMkLst>
            <pc:docMk/>
            <pc:sldMk cId="109857222" sldId="256"/>
            <ac:spMk id="164" creationId="{A4FB2F3E-259B-4650-B258-F09745BAA841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9:20.688" v="323"/>
          <ac:spMkLst>
            <pc:docMk/>
            <pc:sldMk cId="109857222" sldId="256"/>
            <ac:spMk id="170" creationId="{83CB2632-0822-4E49-A707-FA1B8A4D0173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9:23.293" v="325"/>
          <ac:spMkLst>
            <pc:docMk/>
            <pc:sldMk cId="109857222" sldId="256"/>
            <ac:spMk id="172" creationId="{6F9EB9F2-07E2-4D64-BBD8-BB5B217F1218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9:43.388" v="327"/>
          <ac:spMkLst>
            <pc:docMk/>
            <pc:sldMk cId="109857222" sldId="256"/>
            <ac:spMk id="175" creationId="{6F9EB9F2-07E2-4D64-BBD8-BB5B217F1218}"/>
          </ac:spMkLst>
        </pc:spChg>
        <pc:spChg chg="add">
          <ac:chgData name="Diana Andrusko (2025664)" userId="S::2025664@student.uwtsd.ac.uk::e96faba8-65f6-4cf1-a9cd-da0508a72057" providerId="AD" clId="Web-{8395B37E-AB8B-4DB4-BB8B-F75EA5C7D514}" dt="2022-06-08T14:19:43.388" v="328"/>
          <ac:spMkLst>
            <pc:docMk/>
            <pc:sldMk cId="109857222" sldId="256"/>
            <ac:spMk id="178" creationId="{66B332A4-D438-4773-A77F-5ED49A448D9D}"/>
          </ac:spMkLst>
        </pc:spChg>
        <pc:spChg chg="add">
          <ac:chgData name="Diana Andrusko (2025664)" userId="S::2025664@student.uwtsd.ac.uk::e96faba8-65f6-4cf1-a9cd-da0508a72057" providerId="AD" clId="Web-{8395B37E-AB8B-4DB4-BB8B-F75EA5C7D514}" dt="2022-06-08T14:19:43.388" v="328"/>
          <ac:spMkLst>
            <pc:docMk/>
            <pc:sldMk cId="109857222" sldId="256"/>
            <ac:spMk id="179" creationId="{DF9AD32D-FF05-44F4-BD4D-9CEE89B71EB9}"/>
          </ac:spMkLst>
        </pc:spChg>
        <pc:grpChg chg="add del">
          <ac:chgData name="Diana Andrusko (2025664)" userId="S::2025664@student.uwtsd.ac.uk::e96faba8-65f6-4cf1-a9cd-da0508a72057" providerId="AD" clId="Web-{8395B37E-AB8B-4DB4-BB8B-F75EA5C7D514}" dt="2022-06-08T13:47:47.546" v="153"/>
          <ac:grpSpMkLst>
            <pc:docMk/>
            <pc:sldMk cId="109857222" sldId="256"/>
            <ac:grpSpMk id="6" creationId="{E2548C40-4C00-4E91-BFA6-84B4D66225A4}"/>
          </ac:grpSpMkLst>
        </pc:grpChg>
        <pc:grpChg chg="add del">
          <ac:chgData name="Diana Andrusko (2025664)" userId="S::2025664@student.uwtsd.ac.uk::e96faba8-65f6-4cf1-a9cd-da0508a72057" providerId="AD" clId="Web-{8395B37E-AB8B-4DB4-BB8B-F75EA5C7D514}" dt="2022-06-08T13:44:21.166" v="129"/>
          <ac:grpSpMkLst>
            <pc:docMk/>
            <pc:sldMk cId="109857222" sldId="256"/>
            <ac:grpSpMk id="13" creationId="{0350AF23-2606-421F-AB7B-23D9B48F3E9B}"/>
          </ac:grpSpMkLst>
        </pc:grpChg>
        <pc:grpChg chg="add del">
          <ac:chgData name="Diana Andrusko (2025664)" userId="S::2025664@student.uwtsd.ac.uk::e96faba8-65f6-4cf1-a9cd-da0508a72057" providerId="AD" clId="Web-{8395B37E-AB8B-4DB4-BB8B-F75EA5C7D514}" dt="2022-06-08T14:17:58.870" v="309"/>
          <ac:grpSpMkLst>
            <pc:docMk/>
            <pc:sldMk cId="109857222" sldId="256"/>
            <ac:grpSpMk id="126" creationId="{1D18C537-E336-47C4-836B-C342A230F8F3}"/>
          </ac:grpSpMkLst>
        </pc:grpChg>
        <pc:grpChg chg="add del">
          <ac:chgData name="Diana Andrusko (2025664)" userId="S::2025664@student.uwtsd.ac.uk::e96faba8-65f6-4cf1-a9cd-da0508a72057" providerId="AD" clId="Web-{8395B37E-AB8B-4DB4-BB8B-F75EA5C7D514}" dt="2022-06-08T14:17:58.870" v="309"/>
          <ac:grpSpMkLst>
            <pc:docMk/>
            <pc:sldMk cId="109857222" sldId="256"/>
            <ac:grpSpMk id="132" creationId="{5A1259D8-0C3A-4069-A22F-537BBBB61A9C}"/>
          </ac:grpSpMkLst>
        </pc:grpChg>
        <pc:grpChg chg="add del">
          <ac:chgData name="Diana Andrusko (2025664)" userId="S::2025664@student.uwtsd.ac.uk::e96faba8-65f6-4cf1-a9cd-da0508a72057" providerId="AD" clId="Web-{8395B37E-AB8B-4DB4-BB8B-F75EA5C7D514}" dt="2022-06-08T14:18:50.121" v="313"/>
          <ac:grpSpMkLst>
            <pc:docMk/>
            <pc:sldMk cId="109857222" sldId="256"/>
            <ac:grpSpMk id="146" creationId="{084C5BAC-71DF-48C0-AB51-699516D3BE58}"/>
          </ac:grpSpMkLst>
        </pc:grpChg>
        <pc:grpChg chg="add del">
          <ac:chgData name="Diana Andrusko (2025664)" userId="S::2025664@student.uwtsd.ac.uk::e96faba8-65f6-4cf1-a9cd-da0508a72057" providerId="AD" clId="Web-{8395B37E-AB8B-4DB4-BB8B-F75EA5C7D514}" dt="2022-06-08T14:19:20.688" v="323"/>
          <ac:grpSpMkLst>
            <pc:docMk/>
            <pc:sldMk cId="109857222" sldId="256"/>
            <ac:grpSpMk id="165" creationId="{084C5BAC-71DF-48C0-AB51-699516D3BE58}"/>
          </ac:grpSpMkLst>
        </pc:grpChg>
        <pc:picChg chg="add del">
          <ac:chgData name="Diana Andrusko (2025664)" userId="S::2025664@student.uwtsd.ac.uk::e96faba8-65f6-4cf1-a9cd-da0508a72057" providerId="AD" clId="Web-{8395B37E-AB8B-4DB4-BB8B-F75EA5C7D514}" dt="2022-06-08T13:44:21.166" v="129"/>
          <ac:picMkLst>
            <pc:docMk/>
            <pc:sldMk cId="109857222" sldId="256"/>
            <ac:picMk id="4" creationId="{0807EBCA-94A5-F112-EE0B-0A924CA7ED86}"/>
          </ac:picMkLst>
        </pc:picChg>
        <pc:picChg chg="add del">
          <ac:chgData name="Diana Andrusko (2025664)" userId="S::2025664@student.uwtsd.ac.uk::e96faba8-65f6-4cf1-a9cd-da0508a72057" providerId="AD" clId="Web-{8395B37E-AB8B-4DB4-BB8B-F75EA5C7D514}" dt="2022-06-08T13:48:46.078" v="155"/>
          <ac:picMkLst>
            <pc:docMk/>
            <pc:sldMk cId="109857222" sldId="256"/>
            <ac:picMk id="8" creationId="{213B0A95-52E9-7D1E-115B-7C7935883B49}"/>
          </ac:picMkLst>
        </pc:picChg>
        <pc:picChg chg="add del">
          <ac:chgData name="Diana Andrusko (2025664)" userId="S::2025664@student.uwtsd.ac.uk::e96faba8-65f6-4cf1-a9cd-da0508a72057" providerId="AD" clId="Web-{8395B37E-AB8B-4DB4-BB8B-F75EA5C7D514}" dt="2022-06-08T13:48:59.250" v="159"/>
          <ac:picMkLst>
            <pc:docMk/>
            <pc:sldMk cId="109857222" sldId="256"/>
            <ac:picMk id="18" creationId="{F4EFC741-D41A-CDAE-BB6E-9E44751E615A}"/>
          </ac:picMkLst>
        </pc:picChg>
        <pc:picChg chg="add del">
          <ac:chgData name="Diana Andrusko (2025664)" userId="S::2025664@student.uwtsd.ac.uk::e96faba8-65f6-4cf1-a9cd-da0508a72057" providerId="AD" clId="Web-{8395B37E-AB8B-4DB4-BB8B-F75EA5C7D514}" dt="2022-06-08T13:44:33.619" v="131"/>
          <ac:picMkLst>
            <pc:docMk/>
            <pc:sldMk cId="109857222" sldId="256"/>
            <ac:picMk id="25" creationId="{DF17823B-DB18-CFB6-AE0D-F0D41CDCE661}"/>
          </ac:picMkLst>
        </pc:picChg>
        <pc:picChg chg="add del">
          <ac:chgData name="Diana Andrusko (2025664)" userId="S::2025664@student.uwtsd.ac.uk::e96faba8-65f6-4cf1-a9cd-da0508a72057" providerId="AD" clId="Web-{8395B37E-AB8B-4DB4-BB8B-F75EA5C7D514}" dt="2022-06-08T13:44:53.729" v="133"/>
          <ac:picMkLst>
            <pc:docMk/>
            <pc:sldMk cId="109857222" sldId="256"/>
            <ac:picMk id="29" creationId="{9CE76A6C-EF80-F167-8C7E-B7AB6F267852}"/>
          </ac:picMkLst>
        </pc:picChg>
        <pc:picChg chg="add del">
          <ac:chgData name="Diana Andrusko (2025664)" userId="S::2025664@student.uwtsd.ac.uk::e96faba8-65f6-4cf1-a9cd-da0508a72057" providerId="AD" clId="Web-{8395B37E-AB8B-4DB4-BB8B-F75EA5C7D514}" dt="2022-06-08T13:47:47.546" v="153"/>
          <ac:picMkLst>
            <pc:docMk/>
            <pc:sldMk cId="109857222" sldId="256"/>
            <ac:picMk id="32" creationId="{D6E5CDD9-0E7A-B595-BDE7-8E9A52863ABD}"/>
          </ac:picMkLst>
        </pc:picChg>
        <pc:picChg chg="add del">
          <ac:chgData name="Diana Andrusko (2025664)" userId="S::2025664@student.uwtsd.ac.uk::e96faba8-65f6-4cf1-a9cd-da0508a72057" providerId="AD" clId="Web-{8395B37E-AB8B-4DB4-BB8B-F75EA5C7D514}" dt="2022-06-08T13:45:11.479" v="137"/>
          <ac:picMkLst>
            <pc:docMk/>
            <pc:sldMk cId="109857222" sldId="256"/>
            <ac:picMk id="35" creationId="{4484613D-D948-CB06-4CC4-0155259A5EFE}"/>
          </ac:picMkLst>
        </pc:picChg>
        <pc:picChg chg="add del">
          <ac:chgData name="Diana Andrusko (2025664)" userId="S::2025664@student.uwtsd.ac.uk::e96faba8-65f6-4cf1-a9cd-da0508a72057" providerId="AD" clId="Web-{8395B37E-AB8B-4DB4-BB8B-F75EA5C7D514}" dt="2022-06-08T13:46:32.294" v="147"/>
          <ac:picMkLst>
            <pc:docMk/>
            <pc:sldMk cId="109857222" sldId="256"/>
            <ac:picMk id="40" creationId="{D0790FC0-89D2-EEA4-91DE-1D9233682564}"/>
          </ac:picMkLst>
        </pc:picChg>
        <pc:picChg chg="add del">
          <ac:chgData name="Diana Andrusko (2025664)" userId="S::2025664@student.uwtsd.ac.uk::e96faba8-65f6-4cf1-a9cd-da0508a72057" providerId="AD" clId="Web-{8395B37E-AB8B-4DB4-BB8B-F75EA5C7D514}" dt="2022-06-08T13:49:31.689" v="161"/>
          <ac:picMkLst>
            <pc:docMk/>
            <pc:sldMk cId="109857222" sldId="256"/>
            <ac:picMk id="42" creationId="{5E1E576C-126B-34C2-E95D-FB3AFD2F7307}"/>
          </ac:picMkLst>
        </pc:picChg>
        <pc:picChg chg="add del">
          <ac:chgData name="Diana Andrusko (2025664)" userId="S::2025664@student.uwtsd.ac.uk::e96faba8-65f6-4cf1-a9cd-da0508a72057" providerId="AD" clId="Web-{8395B37E-AB8B-4DB4-BB8B-F75EA5C7D514}" dt="2022-06-08T13:49:46.642" v="165"/>
          <ac:picMkLst>
            <pc:docMk/>
            <pc:sldMk cId="109857222" sldId="256"/>
            <ac:picMk id="49" creationId="{52E5FC87-1D9D-8419-C046-FF64B92F2B8B}"/>
          </ac:picMkLst>
        </pc:picChg>
        <pc:picChg chg="add del mod">
          <ac:chgData name="Diana Andrusko (2025664)" userId="S::2025664@student.uwtsd.ac.uk::e96faba8-65f6-4cf1-a9cd-da0508a72057" providerId="AD" clId="Web-{8395B37E-AB8B-4DB4-BB8B-F75EA5C7D514}" dt="2022-06-08T14:01:06.924" v="228"/>
          <ac:picMkLst>
            <pc:docMk/>
            <pc:sldMk cId="109857222" sldId="256"/>
            <ac:picMk id="52" creationId="{091BC347-2E03-CBE1-CBA3-E00C775781BB}"/>
          </ac:picMkLst>
        </pc:picChg>
        <pc:picChg chg="add del">
          <ac:chgData name="Diana Andrusko (2025664)" userId="S::2025664@student.uwtsd.ac.uk::e96faba8-65f6-4cf1-a9cd-da0508a72057" providerId="AD" clId="Web-{8395B37E-AB8B-4DB4-BB8B-F75EA5C7D514}" dt="2022-06-08T14:04:00.459" v="239"/>
          <ac:picMkLst>
            <pc:docMk/>
            <pc:sldMk cId="109857222" sldId="256"/>
            <ac:picMk id="57" creationId="{D77A7B09-5AB2-4346-10DE-51049A70AFB7}"/>
          </ac:picMkLst>
        </pc:picChg>
        <pc:cxnChg chg="add del">
          <ac:chgData name="Diana Andrusko (2025664)" userId="S::2025664@student.uwtsd.ac.uk::e96faba8-65f6-4cf1-a9cd-da0508a72057" providerId="AD" clId="Web-{8395B37E-AB8B-4DB4-BB8B-F75EA5C7D514}" dt="2022-06-08T13:44:33.619" v="131"/>
          <ac:cxnSpMkLst>
            <pc:docMk/>
            <pc:sldMk cId="109857222" sldId="256"/>
            <ac:cxnSpMk id="26" creationId="{56020367-4FD5-4596-8E10-C5F095CD8DBF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8T13:44:53.729" v="133"/>
          <ac:cxnSpMkLst>
            <pc:docMk/>
            <pc:sldMk cId="109857222" sldId="256"/>
            <ac:cxnSpMk id="30" creationId="{13AC671C-E66F-43C5-A66A-C477339DD232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8T13:44:53.729" v="133"/>
          <ac:cxnSpMkLst>
            <pc:docMk/>
            <pc:sldMk cId="109857222" sldId="256"/>
            <ac:cxnSpMk id="31" creationId="{EEE10AC2-20ED-4628-9A8E-14F8437B55CB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8T13:49:31.689" v="161"/>
          <ac:cxnSpMkLst>
            <pc:docMk/>
            <pc:sldMk cId="109857222" sldId="256"/>
            <ac:cxnSpMk id="43" creationId="{56020367-4FD5-4596-8E10-C5F095CD8DBF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8T13:49:46.642" v="165"/>
          <ac:cxnSpMkLst>
            <pc:docMk/>
            <pc:sldMk cId="109857222" sldId="256"/>
            <ac:cxnSpMk id="51" creationId="{EFDAA6A4-1F42-460B-A500-921EEB4BC01C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8T14:04:00.459" v="239"/>
          <ac:cxnSpMkLst>
            <pc:docMk/>
            <pc:sldMk cId="109857222" sldId="256"/>
            <ac:cxnSpMk id="56" creationId="{B0E17F91-3488-4CC0-9982-10628CE7C0C0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8T14:04:00.459" v="239"/>
          <ac:cxnSpMkLst>
            <pc:docMk/>
            <pc:sldMk cId="109857222" sldId="256"/>
            <ac:cxnSpMk id="59" creationId="{0FB2F437-7F0A-4554-926F-1A1205337316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8T14:04:00.459" v="239"/>
          <ac:cxnSpMkLst>
            <pc:docMk/>
            <pc:sldMk cId="109857222" sldId="256"/>
            <ac:cxnSpMk id="61" creationId="{A2B27267-7484-4214-A265-76336B01B9CB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8T14:00:42.939" v="211"/>
          <ac:cxnSpMkLst>
            <pc:docMk/>
            <pc:sldMk cId="109857222" sldId="256"/>
            <ac:cxnSpMk id="62" creationId="{56020367-4FD5-4596-8E10-C5F095CD8DBF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8T14:14:18.661" v="273"/>
          <ac:cxnSpMkLst>
            <pc:docMk/>
            <pc:sldMk cId="109857222" sldId="256"/>
            <ac:cxnSpMk id="65" creationId="{DC1572D0-F0FD-4D84-8F82-DC59140EB9BB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8T14:14:30.349" v="275"/>
          <ac:cxnSpMkLst>
            <pc:docMk/>
            <pc:sldMk cId="109857222" sldId="256"/>
            <ac:cxnSpMk id="69" creationId="{F0C57C7C-DFE9-4A1E-B7A9-DF40E63366BB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8T14:14:37.474" v="279"/>
          <ac:cxnSpMkLst>
            <pc:docMk/>
            <pc:sldMk cId="109857222" sldId="256"/>
            <ac:cxnSpMk id="73" creationId="{2330623A-AB89-4E04-AC9A-2BAFBF85AE3A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8T14:15:51.632" v="291"/>
          <ac:cxnSpMkLst>
            <pc:docMk/>
            <pc:sldMk cId="109857222" sldId="256"/>
            <ac:cxnSpMk id="97" creationId="{DC1572D0-F0FD-4D84-8F82-DC59140EB9BB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8T14:16:20.164" v="293"/>
          <ac:cxnSpMkLst>
            <pc:docMk/>
            <pc:sldMk cId="109857222" sldId="256"/>
            <ac:cxnSpMk id="100" creationId="{F0C57C7C-DFE9-4A1E-B7A9-DF40E63366BB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8T14:18:18.886" v="311"/>
          <ac:cxnSpMkLst>
            <pc:docMk/>
            <pc:sldMk cId="109857222" sldId="256"/>
            <ac:cxnSpMk id="138" creationId="{DC1572D0-F0FD-4D84-8F82-DC59140EB9BB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8T14:19:08.731" v="317"/>
          <ac:cxnSpMkLst>
            <pc:docMk/>
            <pc:sldMk cId="109857222" sldId="256"/>
            <ac:cxnSpMk id="156" creationId="{DC1572D0-F0FD-4D84-8F82-DC59140EB9BB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8T14:19:11.746" v="319"/>
          <ac:cxnSpMkLst>
            <pc:docMk/>
            <pc:sldMk cId="109857222" sldId="256"/>
            <ac:cxnSpMk id="159" creationId="{DC1572D0-F0FD-4D84-8F82-DC59140EB9BB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8T14:19:16.778" v="321"/>
          <ac:cxnSpMkLst>
            <pc:docMk/>
            <pc:sldMk cId="109857222" sldId="256"/>
            <ac:cxnSpMk id="162" creationId="{DC1572D0-F0FD-4D84-8F82-DC59140EB9BB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8T14:19:23.293" v="325"/>
          <ac:cxnSpMkLst>
            <pc:docMk/>
            <pc:sldMk cId="109857222" sldId="256"/>
            <ac:cxnSpMk id="173" creationId="{F0C57C7C-DFE9-4A1E-B7A9-DF40E63366BB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8T14:19:43.388" v="327"/>
          <ac:cxnSpMkLst>
            <pc:docMk/>
            <pc:sldMk cId="109857222" sldId="256"/>
            <ac:cxnSpMk id="176" creationId="{F0C57C7C-DFE9-4A1E-B7A9-DF40E63366BB}"/>
          </ac:cxnSpMkLst>
        </pc:cxnChg>
      </pc:sldChg>
      <pc:sldChg chg="addSp delSp modSp new del">
        <pc:chgData name="Diana Andrusko (2025664)" userId="S::2025664@student.uwtsd.ac.uk::e96faba8-65f6-4cf1-a9cd-da0508a72057" providerId="AD" clId="Web-{8395B37E-AB8B-4DB4-BB8B-F75EA5C7D514}" dt="2022-06-08T13:43:55.759" v="127"/>
        <pc:sldMkLst>
          <pc:docMk/>
          <pc:sldMk cId="565497983" sldId="257"/>
        </pc:sldMkLst>
        <pc:spChg chg="del">
          <ac:chgData name="Diana Andrusko (2025664)" userId="S::2025664@student.uwtsd.ac.uk::e96faba8-65f6-4cf1-a9cd-da0508a72057" providerId="AD" clId="Web-{8395B37E-AB8B-4DB4-BB8B-F75EA5C7D514}" dt="2022-06-08T13:42:43.804" v="126"/>
          <ac:spMkLst>
            <pc:docMk/>
            <pc:sldMk cId="565497983" sldId="257"/>
            <ac:spMk id="3" creationId="{44C6D3EA-DD75-053A-D235-656202E78375}"/>
          </ac:spMkLst>
        </pc:spChg>
        <pc:picChg chg="add mod ord">
          <ac:chgData name="Diana Andrusko (2025664)" userId="S::2025664@student.uwtsd.ac.uk::e96faba8-65f6-4cf1-a9cd-da0508a72057" providerId="AD" clId="Web-{8395B37E-AB8B-4DB4-BB8B-F75EA5C7D514}" dt="2022-06-08T13:42:43.804" v="126"/>
          <ac:picMkLst>
            <pc:docMk/>
            <pc:sldMk cId="565497983" sldId="257"/>
            <ac:picMk id="4" creationId="{0FBE60FA-0039-EA9C-3D77-3AA8C795963B}"/>
          </ac:picMkLst>
        </pc:picChg>
      </pc:sldChg>
      <pc:sldChg chg="addSp delSp modSp new add del mod setBg">
        <pc:chgData name="Diana Andrusko (2025664)" userId="S::2025664@student.uwtsd.ac.uk::e96faba8-65f6-4cf1-a9cd-da0508a72057" providerId="AD" clId="Web-{8395B37E-AB8B-4DB4-BB8B-F75EA5C7D514}" dt="2022-06-08T14:01:02.658" v="222"/>
        <pc:sldMkLst>
          <pc:docMk/>
          <pc:sldMk cId="829230270" sldId="257"/>
        </pc:sldMkLst>
        <pc:spChg chg="add del mod ord">
          <ac:chgData name="Diana Andrusko (2025664)" userId="S::2025664@student.uwtsd.ac.uk::e96faba8-65f6-4cf1-a9cd-da0508a72057" providerId="AD" clId="Web-{8395B37E-AB8B-4DB4-BB8B-F75EA5C7D514}" dt="2022-06-08T14:00:59.783" v="221"/>
          <ac:spMkLst>
            <pc:docMk/>
            <pc:sldMk cId="829230270" sldId="257"/>
            <ac:spMk id="2" creationId="{9BB41355-D1CF-E5B4-65E4-E94597DFD211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0:59.783" v="221"/>
          <ac:spMkLst>
            <pc:docMk/>
            <pc:sldMk cId="829230270" sldId="257"/>
            <ac:spMk id="3" creationId="{BDC94EC8-D98F-3199-6178-587C89897874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0:59.783" v="221"/>
          <ac:spMkLst>
            <pc:docMk/>
            <pc:sldMk cId="829230270" sldId="257"/>
            <ac:spMk id="14" creationId="{B27771DA-4C44-455A-A1FD-E7A54BB51941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0:59.783" v="221"/>
          <ac:spMkLst>
            <pc:docMk/>
            <pc:sldMk cId="829230270" sldId="257"/>
            <ac:spMk id="16" creationId="{7E076163-BE5E-4409-B175-D93FFC846A60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0:59.783" v="221"/>
          <ac:spMkLst>
            <pc:docMk/>
            <pc:sldMk cId="829230270" sldId="257"/>
            <ac:spMk id="18" creationId="{5B7C5570-EEE9-4D7B-9007-26101A26B4AA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0:59.783" v="221"/>
          <ac:spMkLst>
            <pc:docMk/>
            <pc:sldMk cId="829230270" sldId="257"/>
            <ac:spMk id="20" creationId="{88B77E8C-0FE2-4715-8B37-DD5FDE56DE3B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0:59.783" v="221"/>
          <ac:spMkLst>
            <pc:docMk/>
            <pc:sldMk cId="829230270" sldId="257"/>
            <ac:spMk id="22" creationId="{155ACA1A-B91A-476D-A11C-2D2EDE4B3542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0:59.783" v="221"/>
          <ac:spMkLst>
            <pc:docMk/>
            <pc:sldMk cId="829230270" sldId="257"/>
            <ac:spMk id="24" creationId="{149CE41B-C5A9-46C2-ACD7-3625E18E48C7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0:59.783" v="221"/>
          <ac:spMkLst>
            <pc:docMk/>
            <pc:sldMk cId="829230270" sldId="257"/>
            <ac:spMk id="26" creationId="{6B9A00DC-AC58-4C43-95B5-96A28FB006C3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0:56.314" v="219"/>
          <ac:spMkLst>
            <pc:docMk/>
            <pc:sldMk cId="829230270" sldId="257"/>
            <ac:spMk id="37" creationId="{3CF1A380-6089-BB41-8F3A-4DC5336F2AE0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0:56.314" v="219"/>
          <ac:spMkLst>
            <pc:docMk/>
            <pc:sldMk cId="829230270" sldId="257"/>
            <ac:spMk id="39" creationId="{B17C82BA-B31E-489C-9E34-F04CE4526397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59:14.484" v="203"/>
          <ac:spMkLst>
            <pc:docMk/>
            <pc:sldMk cId="829230270" sldId="257"/>
            <ac:spMk id="42" creationId="{A8C6DEF4-5001-7446-AE98-50391095E771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59:14.484" v="203"/>
          <ac:spMkLst>
            <pc:docMk/>
            <pc:sldMk cId="829230270" sldId="257"/>
            <ac:spMk id="43" creationId="{60038D49-77E7-4661-8D8F-BBF843146E02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59:14.484" v="203"/>
          <ac:spMkLst>
            <pc:docMk/>
            <pc:sldMk cId="829230270" sldId="257"/>
            <ac:spMk id="49" creationId="{3C782F3A-EB09-4558-BBDA-4E08BA58ED62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54:30.977" v="186"/>
          <ac:spMkLst>
            <pc:docMk/>
            <pc:sldMk cId="829230270" sldId="257"/>
            <ac:spMk id="50" creationId="{CB62860E-78E8-0547-8CD6-A19C1482F84E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54:30.977" v="186"/>
          <ac:spMkLst>
            <pc:docMk/>
            <pc:sldMk cId="829230270" sldId="257"/>
            <ac:spMk id="52" creationId="{72E67446-732B-4F72-8560-6FABB6CB25A3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0:46.705" v="213"/>
          <ac:spMkLst>
            <pc:docMk/>
            <pc:sldMk cId="829230270" sldId="257"/>
            <ac:spMk id="53" creationId="{DABF1718-BE2D-F447-9D2E-364F3D1C4327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54:58.274" v="188"/>
          <ac:spMkLst>
            <pc:docMk/>
            <pc:sldMk cId="829230270" sldId="257"/>
            <ac:spMk id="55" creationId="{3CF1A380-6089-BB41-8F3A-4DC5336F2AE0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54:58.274" v="188"/>
          <ac:spMkLst>
            <pc:docMk/>
            <pc:sldMk cId="829230270" sldId="257"/>
            <ac:spMk id="56" creationId="{B17C82BA-B31E-489C-9E34-F04CE4526397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0:46.705" v="213"/>
          <ac:spMkLst>
            <pc:docMk/>
            <pc:sldMk cId="829230270" sldId="257"/>
            <ac:spMk id="57" creationId="{4AF0997A-7C0F-4AD2-BA90-5FE341A17796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55:26.103" v="190"/>
          <ac:spMkLst>
            <pc:docMk/>
            <pc:sldMk cId="829230270" sldId="257"/>
            <ac:spMk id="59" creationId="{AB5EEF03-B0BA-454B-B285-4886785C2D58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55:26.103" v="190"/>
          <ac:spMkLst>
            <pc:docMk/>
            <pc:sldMk cId="829230270" sldId="257"/>
            <ac:spMk id="60" creationId="{B17C82BA-B31E-489C-9E34-F04CE4526397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0:46.705" v="213"/>
          <ac:spMkLst>
            <pc:docMk/>
            <pc:sldMk cId="829230270" sldId="257"/>
            <ac:spMk id="61" creationId="{72E67446-732B-4F72-8560-6FABB6CB25A3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58:28.451" v="200"/>
          <ac:spMkLst>
            <pc:docMk/>
            <pc:sldMk cId="829230270" sldId="257"/>
            <ac:spMk id="63" creationId="{3CF1A380-6089-BB41-8F3A-4DC5336F2AE0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58:28.451" v="200"/>
          <ac:spMkLst>
            <pc:docMk/>
            <pc:sldMk cId="829230270" sldId="257"/>
            <ac:spMk id="64" creationId="{B17C82BA-B31E-489C-9E34-F04CE4526397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58:23.451" v="198"/>
          <ac:spMkLst>
            <pc:docMk/>
            <pc:sldMk cId="829230270" sldId="257"/>
            <ac:spMk id="69" creationId="{0DDE6E15-B9F8-4CB2-A187-BF4677CD287E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58:23.451" v="198"/>
          <ac:spMkLst>
            <pc:docMk/>
            <pc:sldMk cId="829230270" sldId="257"/>
            <ac:spMk id="71" creationId="{8AB24AE8-47D1-4B73-AC10-89DF27064CB7}"/>
          </ac:spMkLst>
        </pc:spChg>
        <pc:grpChg chg="add del">
          <ac:chgData name="Diana Andrusko (2025664)" userId="S::2025664@student.uwtsd.ac.uk::e96faba8-65f6-4cf1-a9cd-da0508a72057" providerId="AD" clId="Web-{8395B37E-AB8B-4DB4-BB8B-F75EA5C7D514}" dt="2022-06-08T14:00:59.783" v="221"/>
          <ac:grpSpMkLst>
            <pc:docMk/>
            <pc:sldMk cId="829230270" sldId="257"/>
            <ac:grpSpMk id="8" creationId="{D206359A-F1E3-49EE-BBC2-40888C4A3628}"/>
          </ac:grpSpMkLst>
        </pc:grpChg>
        <pc:grpChg chg="add del">
          <ac:chgData name="Diana Andrusko (2025664)" userId="S::2025664@student.uwtsd.ac.uk::e96faba8-65f6-4cf1-a9cd-da0508a72057" providerId="AD" clId="Web-{8395B37E-AB8B-4DB4-BB8B-F75EA5C7D514}" dt="2022-06-08T14:00:56.314" v="219"/>
          <ac:grpSpMkLst>
            <pc:docMk/>
            <pc:sldMk cId="829230270" sldId="257"/>
            <ac:grpSpMk id="31" creationId="{D206359A-F1E3-49EE-BBC2-40888C4A3628}"/>
          </ac:grpSpMkLst>
        </pc:grpChg>
        <pc:grpChg chg="add del">
          <ac:chgData name="Diana Andrusko (2025664)" userId="S::2025664@student.uwtsd.ac.uk::e96faba8-65f6-4cf1-a9cd-da0508a72057" providerId="AD" clId="Web-{8395B37E-AB8B-4DB4-BB8B-F75EA5C7D514}" dt="2022-06-08T13:59:14.484" v="203"/>
          <ac:grpSpMkLst>
            <pc:docMk/>
            <pc:sldMk cId="829230270" sldId="257"/>
            <ac:grpSpMk id="41" creationId="{D206359A-F1E3-49EE-BBC2-40888C4A3628}"/>
          </ac:grpSpMkLst>
        </pc:grpChg>
        <pc:grpChg chg="add del">
          <ac:chgData name="Diana Andrusko (2025664)" userId="S::2025664@student.uwtsd.ac.uk::e96faba8-65f6-4cf1-a9cd-da0508a72057" providerId="AD" clId="Web-{8395B37E-AB8B-4DB4-BB8B-F75EA5C7D514}" dt="2022-06-08T13:54:30.977" v="186"/>
          <ac:grpSpMkLst>
            <pc:docMk/>
            <pc:sldMk cId="829230270" sldId="257"/>
            <ac:grpSpMk id="44" creationId="{D206359A-F1E3-49EE-BBC2-40888C4A3628}"/>
          </ac:grpSpMkLst>
        </pc:grpChg>
        <pc:grpChg chg="add del">
          <ac:chgData name="Diana Andrusko (2025664)" userId="S::2025664@student.uwtsd.ac.uk::e96faba8-65f6-4cf1-a9cd-da0508a72057" providerId="AD" clId="Web-{8395B37E-AB8B-4DB4-BB8B-F75EA5C7D514}" dt="2022-06-08T14:00:46.705" v="213"/>
          <ac:grpSpMkLst>
            <pc:docMk/>
            <pc:sldMk cId="829230270" sldId="257"/>
            <ac:grpSpMk id="51" creationId="{D206359A-F1E3-49EE-BBC2-40888C4A3628}"/>
          </ac:grpSpMkLst>
        </pc:grpChg>
        <pc:grpChg chg="add del">
          <ac:chgData name="Diana Andrusko (2025664)" userId="S::2025664@student.uwtsd.ac.uk::e96faba8-65f6-4cf1-a9cd-da0508a72057" providerId="AD" clId="Web-{8395B37E-AB8B-4DB4-BB8B-F75EA5C7D514}" dt="2022-06-08T13:54:58.274" v="188"/>
          <ac:grpSpMkLst>
            <pc:docMk/>
            <pc:sldMk cId="829230270" sldId="257"/>
            <ac:grpSpMk id="54" creationId="{D206359A-F1E3-49EE-BBC2-40888C4A3628}"/>
          </ac:grpSpMkLst>
        </pc:grpChg>
        <pc:grpChg chg="add del">
          <ac:chgData name="Diana Andrusko (2025664)" userId="S::2025664@student.uwtsd.ac.uk::e96faba8-65f6-4cf1-a9cd-da0508a72057" providerId="AD" clId="Web-{8395B37E-AB8B-4DB4-BB8B-F75EA5C7D514}" dt="2022-06-08T13:55:26.103" v="190"/>
          <ac:grpSpMkLst>
            <pc:docMk/>
            <pc:sldMk cId="829230270" sldId="257"/>
            <ac:grpSpMk id="58" creationId="{D206359A-F1E3-49EE-BBC2-40888C4A3628}"/>
          </ac:grpSpMkLst>
        </pc:grpChg>
        <pc:grpChg chg="add del">
          <ac:chgData name="Diana Andrusko (2025664)" userId="S::2025664@student.uwtsd.ac.uk::e96faba8-65f6-4cf1-a9cd-da0508a72057" providerId="AD" clId="Web-{8395B37E-AB8B-4DB4-BB8B-F75EA5C7D514}" dt="2022-06-08T13:58:28.451" v="200"/>
          <ac:grpSpMkLst>
            <pc:docMk/>
            <pc:sldMk cId="829230270" sldId="257"/>
            <ac:grpSpMk id="62" creationId="{D206359A-F1E3-49EE-BBC2-40888C4A3628}"/>
          </ac:grpSpMkLst>
        </pc:grpChg>
        <pc:picChg chg="add del mod">
          <ac:chgData name="Diana Andrusko (2025664)" userId="S::2025664@student.uwtsd.ac.uk::e96faba8-65f6-4cf1-a9cd-da0508a72057" providerId="AD" clId="Web-{8395B37E-AB8B-4DB4-BB8B-F75EA5C7D514}" dt="2022-06-08T14:00:57.142" v="220"/>
          <ac:picMkLst>
            <pc:docMk/>
            <pc:sldMk cId="829230270" sldId="257"/>
            <ac:picMk id="4" creationId="{3F92CC28-A970-A580-3AB7-54AEEBEC2CCC}"/>
          </ac:picMkLst>
        </pc:picChg>
        <pc:picChg chg="add del mod">
          <ac:chgData name="Diana Andrusko (2025664)" userId="S::2025664@student.uwtsd.ac.uk::e96faba8-65f6-4cf1-a9cd-da0508a72057" providerId="AD" clId="Web-{8395B37E-AB8B-4DB4-BB8B-F75EA5C7D514}" dt="2022-06-08T13:58:22.376" v="197"/>
          <ac:picMkLst>
            <pc:docMk/>
            <pc:sldMk cId="829230270" sldId="257"/>
            <ac:picMk id="5" creationId="{F9336065-622A-13D5-2363-2528BE95DE18}"/>
          </ac:picMkLst>
        </pc:picChg>
        <pc:picChg chg="add del mod">
          <ac:chgData name="Diana Andrusko (2025664)" userId="S::2025664@student.uwtsd.ac.uk::e96faba8-65f6-4cf1-a9cd-da0508a72057" providerId="AD" clId="Web-{8395B37E-AB8B-4DB4-BB8B-F75EA5C7D514}" dt="2022-06-08T14:00:50.814" v="216"/>
          <ac:picMkLst>
            <pc:docMk/>
            <pc:sldMk cId="829230270" sldId="257"/>
            <ac:picMk id="6" creationId="{3B99B410-FA85-58E1-7964-1730E7E4A6DB}"/>
          </ac:picMkLst>
        </pc:picChg>
        <pc:picChg chg="add del mod">
          <ac:chgData name="Diana Andrusko (2025664)" userId="S::2025664@student.uwtsd.ac.uk::e96faba8-65f6-4cf1-a9cd-da0508a72057" providerId="AD" clId="Web-{8395B37E-AB8B-4DB4-BB8B-F75EA5C7D514}" dt="2022-06-08T14:00:48.689" v="214"/>
          <ac:picMkLst>
            <pc:docMk/>
            <pc:sldMk cId="829230270" sldId="257"/>
            <ac:picMk id="7" creationId="{32A49606-8283-9454-1A8B-F9AE1CD6423C}"/>
          </ac:picMkLst>
        </pc:picChg>
      </pc:sldChg>
      <pc:sldChg chg="new del">
        <pc:chgData name="Diana Andrusko (2025664)" userId="S::2025664@student.uwtsd.ac.uk::e96faba8-65f6-4cf1-a9cd-da0508a72057" providerId="AD" clId="Web-{8395B37E-AB8B-4DB4-BB8B-F75EA5C7D514}" dt="2022-06-08T13:49:45.767" v="164"/>
        <pc:sldMkLst>
          <pc:docMk/>
          <pc:sldMk cId="1169101470" sldId="257"/>
        </pc:sldMkLst>
      </pc:sldChg>
      <pc:sldChg chg="addSp delSp modSp new del">
        <pc:chgData name="Diana Andrusko (2025664)" userId="S::2025664@student.uwtsd.ac.uk::e96faba8-65f6-4cf1-a9cd-da0508a72057" providerId="AD" clId="Web-{8395B37E-AB8B-4DB4-BB8B-F75EA5C7D514}" dt="2022-06-08T14:03:59.256" v="238"/>
        <pc:sldMkLst>
          <pc:docMk/>
          <pc:sldMk cId="1181067740" sldId="257"/>
        </pc:sldMkLst>
        <pc:spChg chg="add del">
          <ac:chgData name="Diana Andrusko (2025664)" userId="S::2025664@student.uwtsd.ac.uk::e96faba8-65f6-4cf1-a9cd-da0508a72057" providerId="AD" clId="Web-{8395B37E-AB8B-4DB4-BB8B-F75EA5C7D514}" dt="2022-06-08T14:03:47.146" v="235"/>
          <ac:spMkLst>
            <pc:docMk/>
            <pc:sldMk cId="1181067740" sldId="257"/>
            <ac:spMk id="2" creationId="{127F1A47-C4B8-4C1C-627F-5CBB337C535F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3:57.334" v="237"/>
          <ac:spMkLst>
            <pc:docMk/>
            <pc:sldMk cId="1181067740" sldId="257"/>
            <ac:spMk id="3" creationId="{18509CF3-18DC-2499-DD36-854292EC2A76}"/>
          </ac:spMkLst>
        </pc:spChg>
        <pc:picChg chg="add del mod ord">
          <ac:chgData name="Diana Andrusko (2025664)" userId="S::2025664@student.uwtsd.ac.uk::e96faba8-65f6-4cf1-a9cd-da0508a72057" providerId="AD" clId="Web-{8395B37E-AB8B-4DB4-BB8B-F75EA5C7D514}" dt="2022-06-08T14:03:57.334" v="237"/>
          <ac:picMkLst>
            <pc:docMk/>
            <pc:sldMk cId="1181067740" sldId="257"/>
            <ac:picMk id="4" creationId="{01CEBE2F-0D31-7EF7-A3B6-1A4D0140AF15}"/>
          </ac:picMkLst>
        </pc:picChg>
        <pc:picChg chg="add del mod">
          <ac:chgData name="Diana Andrusko (2025664)" userId="S::2025664@student.uwtsd.ac.uk::e96faba8-65f6-4cf1-a9cd-da0508a72057" providerId="AD" clId="Web-{8395B37E-AB8B-4DB4-BB8B-F75EA5C7D514}" dt="2022-06-08T14:03:49.303" v="236"/>
          <ac:picMkLst>
            <pc:docMk/>
            <pc:sldMk cId="1181067740" sldId="257"/>
            <ac:picMk id="5" creationId="{869A529A-2203-8586-199D-E0E83DFA18FC}"/>
          </ac:picMkLst>
        </pc:picChg>
      </pc:sldChg>
      <pc:sldChg chg="new del">
        <pc:chgData name="Diana Andrusko (2025664)" userId="S::2025664@student.uwtsd.ac.uk::e96faba8-65f6-4cf1-a9cd-da0508a72057" providerId="AD" clId="Web-{8395B37E-AB8B-4DB4-BB8B-F75EA5C7D514}" dt="2022-06-08T13:48:58.391" v="158"/>
        <pc:sldMkLst>
          <pc:docMk/>
          <pc:sldMk cId="1822824168" sldId="257"/>
        </pc:sldMkLst>
      </pc:sldChg>
      <pc:sldChg chg="addSp delSp modSp new del mod setBg">
        <pc:chgData name="Diana Andrusko (2025664)" userId="S::2025664@student.uwtsd.ac.uk::e96faba8-65f6-4cf1-a9cd-da0508a72057" providerId="AD" clId="Web-{8395B37E-AB8B-4DB4-BB8B-F75EA5C7D514}" dt="2022-06-08T13:46:31.466" v="146"/>
        <pc:sldMkLst>
          <pc:docMk/>
          <pc:sldMk cId="2861419412" sldId="257"/>
        </pc:sldMkLst>
        <pc:spChg chg="mod">
          <ac:chgData name="Diana Andrusko (2025664)" userId="S::2025664@student.uwtsd.ac.uk::e96faba8-65f6-4cf1-a9cd-da0508a72057" providerId="AD" clId="Web-{8395B37E-AB8B-4DB4-BB8B-F75EA5C7D514}" dt="2022-06-08T13:46:29.747" v="144"/>
          <ac:spMkLst>
            <pc:docMk/>
            <pc:sldMk cId="2861419412" sldId="257"/>
            <ac:spMk id="2" creationId="{E2E8F572-5F26-7115-466B-189D572C0E5C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6:30.372" v="145"/>
          <ac:spMkLst>
            <pc:docMk/>
            <pc:sldMk cId="2861419412" sldId="257"/>
            <ac:spMk id="3" creationId="{7F3312E0-79F3-845B-42D2-A11ED4CD9264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6:22.201" v="142"/>
          <ac:spMkLst>
            <pc:docMk/>
            <pc:sldMk cId="2861419412" sldId="257"/>
            <ac:spMk id="8" creationId="{92480734-FFAA-CD02-20BD-2813F285D41D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6:22.201" v="142"/>
          <ac:spMkLst>
            <pc:docMk/>
            <pc:sldMk cId="2861419412" sldId="257"/>
            <ac:spMk id="11" creationId="{84136905-015B-4510-B514-027CBA846BD6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6:22.201" v="142"/>
          <ac:spMkLst>
            <pc:docMk/>
            <pc:sldMk cId="2861419412" sldId="257"/>
            <ac:spMk id="13" creationId="{36CD0F97-2E5B-4E84-8544-EB24DED10446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6:22.201" v="142"/>
          <ac:spMkLst>
            <pc:docMk/>
            <pc:sldMk cId="2861419412" sldId="257"/>
            <ac:spMk id="15" creationId="{3B272257-593A-402F-88FA-F1DECD9E3FC4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6:29.747" v="144"/>
          <ac:spMkLst>
            <pc:docMk/>
            <pc:sldMk cId="2861419412" sldId="257"/>
            <ac:spMk id="17" creationId="{84136905-015B-4510-B514-027CBA846BD6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6:29.747" v="144"/>
          <ac:spMkLst>
            <pc:docMk/>
            <pc:sldMk cId="2861419412" sldId="257"/>
            <ac:spMk id="18" creationId="{36CD0F97-2E5B-4E84-8544-EB24DED10446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6:29.747" v="144"/>
          <ac:spMkLst>
            <pc:docMk/>
            <pc:sldMk cId="2861419412" sldId="257"/>
            <ac:spMk id="19" creationId="{26A70F00-F11C-4EEF-9002-CAA67EF3F1F1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3:46:29.747" v="144"/>
          <ac:spMkLst>
            <pc:docMk/>
            <pc:sldMk cId="2861419412" sldId="257"/>
            <ac:spMk id="20" creationId="{9B3A1C8A-FA6C-177D-7EA1-97EC6F9EBD0A}"/>
          </ac:spMkLst>
        </pc:spChg>
        <pc:picChg chg="add del mod ord">
          <ac:chgData name="Diana Andrusko (2025664)" userId="S::2025664@student.uwtsd.ac.uk::e96faba8-65f6-4cf1-a9cd-da0508a72057" providerId="AD" clId="Web-{8395B37E-AB8B-4DB4-BB8B-F75EA5C7D514}" dt="2022-06-08T13:46:30.372" v="145"/>
          <ac:picMkLst>
            <pc:docMk/>
            <pc:sldMk cId="2861419412" sldId="257"/>
            <ac:picMk id="4" creationId="{B16EF7ED-86F3-CBD8-A725-FBB1021014A1}"/>
          </ac:picMkLst>
        </pc:picChg>
      </pc:sldChg>
      <pc:sldChg chg="addSp delSp modSp new del">
        <pc:chgData name="Diana Andrusko (2025664)" userId="S::2025664@student.uwtsd.ac.uk::e96faba8-65f6-4cf1-a9cd-da0508a72057" providerId="AD" clId="Web-{8395B37E-AB8B-4DB4-BB8B-F75EA5C7D514}" dt="2022-06-08T13:47:45.889" v="152"/>
        <pc:sldMkLst>
          <pc:docMk/>
          <pc:sldMk cId="3243168736" sldId="257"/>
        </pc:sldMkLst>
        <pc:spChg chg="add del">
          <ac:chgData name="Diana Andrusko (2025664)" userId="S::2025664@student.uwtsd.ac.uk::e96faba8-65f6-4cf1-a9cd-da0508a72057" providerId="AD" clId="Web-{8395B37E-AB8B-4DB4-BB8B-F75EA5C7D514}" dt="2022-06-08T13:47:43.639" v="151"/>
          <ac:spMkLst>
            <pc:docMk/>
            <pc:sldMk cId="3243168736" sldId="257"/>
            <ac:spMk id="3" creationId="{0188671C-6162-9DF2-D070-ABA9F2CF8B32}"/>
          </ac:spMkLst>
        </pc:spChg>
        <pc:picChg chg="add del mod ord">
          <ac:chgData name="Diana Andrusko (2025664)" userId="S::2025664@student.uwtsd.ac.uk::e96faba8-65f6-4cf1-a9cd-da0508a72057" providerId="AD" clId="Web-{8395B37E-AB8B-4DB4-BB8B-F75EA5C7D514}" dt="2022-06-08T13:47:43.639" v="151"/>
          <ac:picMkLst>
            <pc:docMk/>
            <pc:sldMk cId="3243168736" sldId="257"/>
            <ac:picMk id="4" creationId="{56343516-42FE-30B0-7CF9-8C2A16F5026F}"/>
          </ac:picMkLst>
        </pc:picChg>
      </pc:sldChg>
      <pc:sldChg chg="addSp delSp modSp new mod setBg setClrOvrMap">
        <pc:chgData name="Diana Andrusko (2025664)" userId="S::2025664@student.uwtsd.ac.uk::e96faba8-65f6-4cf1-a9cd-da0508a72057" providerId="AD" clId="Web-{8395B37E-AB8B-4DB4-BB8B-F75EA5C7D514}" dt="2022-06-09T14:04:38.553" v="415"/>
        <pc:sldMkLst>
          <pc:docMk/>
          <pc:sldMk cId="4026211929" sldId="257"/>
        </pc:sldMkLst>
        <pc:spChg chg="del mod ord">
          <ac:chgData name="Diana Andrusko (2025664)" userId="S::2025664@student.uwtsd.ac.uk::e96faba8-65f6-4cf1-a9cd-da0508a72057" providerId="AD" clId="Web-{8395B37E-AB8B-4DB4-BB8B-F75EA5C7D514}" dt="2022-06-08T14:06:36.416" v="252"/>
          <ac:spMkLst>
            <pc:docMk/>
            <pc:sldMk cId="4026211929" sldId="257"/>
            <ac:spMk id="2" creationId="{B4BCD6DC-B5FC-204F-C908-D2C6E0054150}"/>
          </ac:spMkLst>
        </pc:spChg>
        <pc:spChg chg="del">
          <ac:chgData name="Diana Andrusko (2025664)" userId="S::2025664@student.uwtsd.ac.uk::e96faba8-65f6-4cf1-a9cd-da0508a72057" providerId="AD" clId="Web-{8395B37E-AB8B-4DB4-BB8B-F75EA5C7D514}" dt="2022-06-08T14:04:13.788" v="241"/>
          <ac:spMkLst>
            <pc:docMk/>
            <pc:sldMk cId="4026211929" sldId="257"/>
            <ac:spMk id="3" creationId="{5F12B9F4-8752-890E-69EC-B4CBC754A36A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4:58.945" v="244"/>
          <ac:spMkLst>
            <pc:docMk/>
            <pc:sldMk cId="4026211929" sldId="257"/>
            <ac:spMk id="9" creationId="{2D11F4BE-E92B-FA25-F0E9-EAE26FD0D8C5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5:25.883" v="246"/>
          <ac:spMkLst>
            <pc:docMk/>
            <pc:sldMk cId="4026211929" sldId="257"/>
            <ac:spMk id="10" creationId="{FFCDD23B-75C8-427B-BD08-53C8156CD7CD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4:58.945" v="244"/>
          <ac:spMkLst>
            <pc:docMk/>
            <pc:sldMk cId="4026211929" sldId="257"/>
            <ac:spMk id="12" creationId="{4CBC69AF-AE9D-43C7-A183-244646418BB4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4:58.945" v="244"/>
          <ac:spMkLst>
            <pc:docMk/>
            <pc:sldMk cId="4026211929" sldId="257"/>
            <ac:spMk id="14" creationId="{BE64232A-D912-4882-BF58-104918115741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4:58.945" v="244"/>
          <ac:spMkLst>
            <pc:docMk/>
            <pc:sldMk cId="4026211929" sldId="257"/>
            <ac:spMk id="16" creationId="{E8E4E9D8-6D9C-4646-83A2-11844D84EAE4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5:25.883" v="246"/>
          <ac:spMkLst>
            <pc:docMk/>
            <pc:sldMk cId="4026211929" sldId="257"/>
            <ac:spMk id="18" creationId="{AFFC87AC-C919-4FE5-BAC3-39509E001152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5:25.883" v="246"/>
          <ac:spMkLst>
            <pc:docMk/>
            <pc:sldMk cId="4026211929" sldId="257"/>
            <ac:spMk id="19" creationId="{AB5E08C4-8CDD-4623-A5B8-E998C6DEE3B7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5:25.883" v="246"/>
          <ac:spMkLst>
            <pc:docMk/>
            <pc:sldMk cId="4026211929" sldId="257"/>
            <ac:spMk id="20" creationId="{15F33878-D502-4FFA-8ACE-F2AECDB2A23F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5:45.744" v="248"/>
          <ac:spMkLst>
            <pc:docMk/>
            <pc:sldMk cId="4026211929" sldId="257"/>
            <ac:spMk id="22" creationId="{61B2A784-4501-42A8-86DF-DB27DE395089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5:45.744" v="248"/>
          <ac:spMkLst>
            <pc:docMk/>
            <pc:sldMk cId="4026211929" sldId="257"/>
            <ac:spMk id="23" creationId="{3BD53A9B-9757-4152-AC12-68721FC8A16F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5:45.744" v="248"/>
          <ac:spMkLst>
            <pc:docMk/>
            <pc:sldMk cId="4026211929" sldId="257"/>
            <ac:spMk id="24" creationId="{C9C5D380-33E1-7120-97B2-C7CCE905AA76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6:14.540" v="250"/>
          <ac:spMkLst>
            <pc:docMk/>
            <pc:sldMk cId="4026211929" sldId="257"/>
            <ac:spMk id="26" creationId="{8ABFE404-8D65-4573-A3EF-6DF477936BA3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6:14.540" v="250"/>
          <ac:spMkLst>
            <pc:docMk/>
            <pc:sldMk cId="4026211929" sldId="257"/>
            <ac:spMk id="28" creationId="{D7F0895B-F840-816B-E99D-BAB30BF861E6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6:44.249" v="253"/>
          <ac:spMkLst>
            <pc:docMk/>
            <pc:sldMk cId="4026211929" sldId="257"/>
            <ac:spMk id="30" creationId="{F72D119F-8562-42DA-AE9A-70D44FDCFD12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0:49.109" v="270"/>
          <ac:spMkLst>
            <pc:docMk/>
            <pc:sldMk cId="4026211929" sldId="257"/>
            <ac:spMk id="35" creationId="{A169D286-F4D7-4C8B-A6BD-D05384C7F1D8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0:49.109" v="270"/>
          <ac:spMkLst>
            <pc:docMk/>
            <pc:sldMk cId="4026211929" sldId="257"/>
            <ac:spMk id="37" creationId="{39E8235E-135E-4261-8F54-2B316E493C42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0:49.109" v="270"/>
          <ac:spMkLst>
            <pc:docMk/>
            <pc:sldMk cId="4026211929" sldId="257"/>
            <ac:spMk id="39" creationId="{D4ED8EC3-4D57-4620-93CE-4E6661F09A3E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0:49.109" v="270"/>
          <ac:spMkLst>
            <pc:docMk/>
            <pc:sldMk cId="4026211929" sldId="257"/>
            <ac:spMk id="41" creationId="{83BCB34A-2F40-4F41-8488-A134C1C155B7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0:49.109" v="270"/>
          <ac:spMkLst>
            <pc:docMk/>
            <pc:sldMk cId="4026211929" sldId="257"/>
            <ac:spMk id="43" creationId="{F78382DC-4207-465E-B379-1E16448AA222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9:02.357" v="263"/>
          <ac:spMkLst>
            <pc:docMk/>
            <pc:sldMk cId="4026211929" sldId="257"/>
            <ac:spMk id="45" creationId="{0205D939-00C4-4F2E-9797-3170DD040D90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9:02.357" v="263"/>
          <ac:spMkLst>
            <pc:docMk/>
            <pc:sldMk cId="4026211929" sldId="257"/>
            <ac:spMk id="46" creationId="{38EE4E44-1403-472B-8C01-D354CB8F5AE7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9:02.357" v="263"/>
          <ac:spMkLst>
            <pc:docMk/>
            <pc:sldMk cId="4026211929" sldId="257"/>
            <ac:spMk id="47" creationId="{583CCE40-4C5F-42D3-86D9-7892AD1E98E3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8:31.841" v="261"/>
          <ac:spMkLst>
            <pc:docMk/>
            <pc:sldMk cId="4026211929" sldId="257"/>
            <ac:spMk id="48" creationId="{FFCDD23B-75C8-427B-BD08-53C8156CD7CD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9:19.904" v="265"/>
          <ac:spMkLst>
            <pc:docMk/>
            <pc:sldMk cId="4026211929" sldId="257"/>
            <ac:spMk id="49" creationId="{5F9CFCE6-877F-4858-B8BD-2C52CA8AFBC4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8:31.841" v="261"/>
          <ac:spMkLst>
            <pc:docMk/>
            <pc:sldMk cId="4026211929" sldId="257"/>
            <ac:spMk id="50" creationId="{AFFC87AC-C919-4FE5-BAC3-39509E001152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9:19.904" v="265"/>
          <ac:spMkLst>
            <pc:docMk/>
            <pc:sldMk cId="4026211929" sldId="257"/>
            <ac:spMk id="51" creationId="{8213F8A0-12AE-4514-8372-0DD766EC28EE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8:31.841" v="261"/>
          <ac:spMkLst>
            <pc:docMk/>
            <pc:sldMk cId="4026211929" sldId="257"/>
            <ac:spMk id="52" creationId="{AB5E08C4-8CDD-4623-A5B8-E998C6DEE3B7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9:19.904" v="265"/>
          <ac:spMkLst>
            <pc:docMk/>
            <pc:sldMk cId="4026211929" sldId="257"/>
            <ac:spMk id="53" creationId="{9EFF17D4-9A8C-4CE5-B096-D8CCD4400437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08:31.841" v="261"/>
          <ac:spMkLst>
            <pc:docMk/>
            <pc:sldMk cId="4026211929" sldId="257"/>
            <ac:spMk id="54" creationId="{15F33878-D502-4FFA-8ACE-F2AECDB2A23F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0:13.156" v="267"/>
          <ac:spMkLst>
            <pc:docMk/>
            <pc:sldMk cId="4026211929" sldId="257"/>
            <ac:spMk id="55" creationId="{0205D939-00C4-4F2E-9797-3170DD040D90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0:13.156" v="267"/>
          <ac:spMkLst>
            <pc:docMk/>
            <pc:sldMk cId="4026211929" sldId="257"/>
            <ac:spMk id="56" creationId="{38EE4E44-1403-472B-8C01-D354CB8F5AE7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0:13.156" v="267"/>
          <ac:spMkLst>
            <pc:docMk/>
            <pc:sldMk cId="4026211929" sldId="257"/>
            <ac:spMk id="57" creationId="{583CCE40-4C5F-42D3-86D9-7892AD1E98E3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9T14:04:38.553" v="415"/>
          <ac:spMkLst>
            <pc:docMk/>
            <pc:sldMk cId="4026211929" sldId="257"/>
            <ac:spMk id="58" creationId="{0205D939-00C4-4F2E-9797-3170DD040D90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0:22.329" v="269"/>
          <ac:spMkLst>
            <pc:docMk/>
            <pc:sldMk cId="4026211929" sldId="257"/>
            <ac:spMk id="59" creationId="{D99D2C73-08B0-4F6B-A8E9-4651E6BDBE48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10:22.329" v="269"/>
          <ac:spMkLst>
            <pc:docMk/>
            <pc:sldMk cId="4026211929" sldId="257"/>
            <ac:spMk id="60" creationId="{968DB88C-7EF2-487C-85D1-848F61F13E3F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9T14:04:38.553" v="415"/>
          <ac:spMkLst>
            <pc:docMk/>
            <pc:sldMk cId="4026211929" sldId="257"/>
            <ac:spMk id="61" creationId="{38EE4E44-1403-472B-8C01-D354CB8F5AE7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9T14:04:38.553" v="415"/>
          <ac:spMkLst>
            <pc:docMk/>
            <pc:sldMk cId="4026211929" sldId="257"/>
            <ac:spMk id="62" creationId="{583CCE40-4C5F-42D3-86D9-7892AD1E98E3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23:13.080" v="348"/>
          <ac:spMkLst>
            <pc:docMk/>
            <pc:sldMk cId="4026211929" sldId="257"/>
            <ac:spMk id="64" creationId="{A9F529C3-C941-49FD-8C67-82F134F64BDB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23:13.080" v="348"/>
          <ac:spMkLst>
            <pc:docMk/>
            <pc:sldMk cId="4026211929" sldId="257"/>
            <ac:spMk id="65" creationId="{20586029-32A0-47E5-9AEC-AE3ABA6B94D0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22:36.548" v="346"/>
          <ac:spMkLst>
            <pc:docMk/>
            <pc:sldMk cId="4026211929" sldId="257"/>
            <ac:spMk id="67" creationId="{5F9CFCE6-877F-4858-B8BD-2C52CA8AFBC4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23:22.549" v="350"/>
          <ac:spMkLst>
            <pc:docMk/>
            <pc:sldMk cId="4026211929" sldId="257"/>
            <ac:spMk id="68" creationId="{7EEA7580-0469-D8ED-37AF-DECC497441F6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22:36.548" v="346"/>
          <ac:spMkLst>
            <pc:docMk/>
            <pc:sldMk cId="4026211929" sldId="257"/>
            <ac:spMk id="69" creationId="{8213F8A0-12AE-4514-8372-0DD766EC28EE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23:22.549" v="350"/>
          <ac:spMkLst>
            <pc:docMk/>
            <pc:sldMk cId="4026211929" sldId="257"/>
            <ac:spMk id="70" creationId="{EF9B8DF2-C3F5-49A2-94D2-F7B65A0F1F15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22:36.548" v="346"/>
          <ac:spMkLst>
            <pc:docMk/>
            <pc:sldMk cId="4026211929" sldId="257"/>
            <ac:spMk id="71" creationId="{9EFF17D4-9A8C-4CE5-B096-D8CCD4400437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24:20.363" v="352"/>
          <ac:spMkLst>
            <pc:docMk/>
            <pc:sldMk cId="4026211929" sldId="257"/>
            <ac:spMk id="72" creationId="{0205D939-00C4-4F2E-9797-3170DD040D90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24:20.363" v="352"/>
          <ac:spMkLst>
            <pc:docMk/>
            <pc:sldMk cId="4026211929" sldId="257"/>
            <ac:spMk id="73" creationId="{38EE4E44-1403-472B-8C01-D354CB8F5AE7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24:20.363" v="352"/>
          <ac:spMkLst>
            <pc:docMk/>
            <pc:sldMk cId="4026211929" sldId="257"/>
            <ac:spMk id="74" creationId="{583CCE40-4C5F-42D3-86D9-7892AD1E98E3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24:58.833" v="356"/>
          <ac:spMkLst>
            <pc:docMk/>
            <pc:sldMk cId="4026211929" sldId="257"/>
            <ac:spMk id="75" creationId="{F78382DC-4207-465E-B379-1E16448AA222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24:26.098" v="354"/>
          <ac:spMkLst>
            <pc:docMk/>
            <pc:sldMk cId="4026211929" sldId="257"/>
            <ac:spMk id="76" creationId="{5F9CFCE6-877F-4858-B8BD-2C52CA8AFBC4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24:26.098" v="354"/>
          <ac:spMkLst>
            <pc:docMk/>
            <pc:sldMk cId="4026211929" sldId="257"/>
            <ac:spMk id="77" creationId="{8213F8A0-12AE-4514-8372-0DD766EC28EE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24:26.098" v="354"/>
          <ac:spMkLst>
            <pc:docMk/>
            <pc:sldMk cId="4026211929" sldId="257"/>
            <ac:spMk id="78" creationId="{9EFF17D4-9A8C-4CE5-B096-D8CCD4400437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24:58.833" v="356"/>
          <ac:spMkLst>
            <pc:docMk/>
            <pc:sldMk cId="4026211929" sldId="257"/>
            <ac:spMk id="79" creationId="{A169D286-F4D7-4C8B-A6BD-D05384C7F1D8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24:58.833" v="356"/>
          <ac:spMkLst>
            <pc:docMk/>
            <pc:sldMk cId="4026211929" sldId="257"/>
            <ac:spMk id="80" creationId="{39E8235E-135E-4261-8F54-2B316E493C42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24:58.833" v="356"/>
          <ac:spMkLst>
            <pc:docMk/>
            <pc:sldMk cId="4026211929" sldId="257"/>
            <ac:spMk id="81" creationId="{D4ED8EC3-4D57-4620-93CE-4E6661F09A3E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8T14:24:58.833" v="356"/>
          <ac:spMkLst>
            <pc:docMk/>
            <pc:sldMk cId="4026211929" sldId="257"/>
            <ac:spMk id="82" creationId="{83BCB34A-2F40-4F41-8488-A134C1C155B7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9T14:01:57.003" v="395"/>
          <ac:spMkLst>
            <pc:docMk/>
            <pc:sldMk cId="4026211929" sldId="257"/>
            <ac:spMk id="83" creationId="{A9F529C3-C941-49FD-8C67-82F134F64BDB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9T14:01:57.003" v="395"/>
          <ac:spMkLst>
            <pc:docMk/>
            <pc:sldMk cId="4026211929" sldId="257"/>
            <ac:spMk id="84" creationId="{20586029-32A0-47E5-9AEC-AE3ABA6B94D0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9T14:02:19.550" v="397"/>
          <ac:spMkLst>
            <pc:docMk/>
            <pc:sldMk cId="4026211929" sldId="257"/>
            <ac:spMk id="86" creationId="{5F9CFCE6-877F-4858-B8BD-2C52CA8AFBC4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9T14:02:19.550" v="397"/>
          <ac:spMkLst>
            <pc:docMk/>
            <pc:sldMk cId="4026211929" sldId="257"/>
            <ac:spMk id="87" creationId="{8213F8A0-12AE-4514-8372-0DD766EC28EE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9T14:02:19.550" v="397"/>
          <ac:spMkLst>
            <pc:docMk/>
            <pc:sldMk cId="4026211929" sldId="257"/>
            <ac:spMk id="88" creationId="{9EFF17D4-9A8C-4CE5-B096-D8CCD4400437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9T14:02:43.363" v="399"/>
          <ac:spMkLst>
            <pc:docMk/>
            <pc:sldMk cId="4026211929" sldId="257"/>
            <ac:spMk id="89" creationId="{2F19B711-C590-44D1-9AA8-9F143B0ED58A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9T14:02:43.363" v="399"/>
          <ac:spMkLst>
            <pc:docMk/>
            <pc:sldMk cId="4026211929" sldId="257"/>
            <ac:spMk id="90" creationId="{C0C79CF2-6A1C-4636-84CE-ABB2BE191D23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9T14:02:43.363" v="399"/>
          <ac:spMkLst>
            <pc:docMk/>
            <pc:sldMk cId="4026211929" sldId="257"/>
            <ac:spMk id="91" creationId="{7A5D17DF-AD65-402C-A95C-F13C770C9FCD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9T14:04:38.553" v="415"/>
          <ac:spMkLst>
            <pc:docMk/>
            <pc:sldMk cId="4026211929" sldId="257"/>
            <ac:spMk id="92" creationId="{9E90EB45-EEE9-4563-8179-65EF62AE0978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9T14:04:38.553" v="415"/>
          <ac:spMkLst>
            <pc:docMk/>
            <pc:sldMk cId="4026211929" sldId="257"/>
            <ac:spMk id="93" creationId="{23D0EF74-AD1E-4FD9-914D-8EC9058EBBA3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9T14:03:52.834" v="406"/>
          <ac:spMkLst>
            <pc:docMk/>
            <pc:sldMk cId="4026211929" sldId="257"/>
            <ac:spMk id="98" creationId="{5F9CFCE6-877F-4858-B8BD-2C52CA8AFBC4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9T14:03:52.834" v="406"/>
          <ac:spMkLst>
            <pc:docMk/>
            <pc:sldMk cId="4026211929" sldId="257"/>
            <ac:spMk id="100" creationId="{8213F8A0-12AE-4514-8372-0DD766EC28EE}"/>
          </ac:spMkLst>
        </pc:spChg>
        <pc:spChg chg="add del">
          <ac:chgData name="Diana Andrusko (2025664)" userId="S::2025664@student.uwtsd.ac.uk::e96faba8-65f6-4cf1-a9cd-da0508a72057" providerId="AD" clId="Web-{8395B37E-AB8B-4DB4-BB8B-F75EA5C7D514}" dt="2022-06-09T14:03:52.834" v="406"/>
          <ac:spMkLst>
            <pc:docMk/>
            <pc:sldMk cId="4026211929" sldId="257"/>
            <ac:spMk id="102" creationId="{9EFF17D4-9A8C-4CE5-B096-D8CCD4400437}"/>
          </ac:spMkLst>
        </pc:spChg>
        <pc:picChg chg="add mod ord">
          <ac:chgData name="Diana Andrusko (2025664)" userId="S::2025664@student.uwtsd.ac.uk::e96faba8-65f6-4cf1-a9cd-da0508a72057" providerId="AD" clId="Web-{8395B37E-AB8B-4DB4-BB8B-F75EA5C7D514}" dt="2022-06-09T14:04:38.553" v="415"/>
          <ac:picMkLst>
            <pc:docMk/>
            <pc:sldMk cId="4026211929" sldId="257"/>
            <ac:picMk id="4" creationId="{289274C9-9382-8FD0-77A2-C0D25B4EB0FB}"/>
          </ac:picMkLst>
        </pc:picChg>
        <pc:picChg chg="add mod ord">
          <ac:chgData name="Diana Andrusko (2025664)" userId="S::2025664@student.uwtsd.ac.uk::e96faba8-65f6-4cf1-a9cd-da0508a72057" providerId="AD" clId="Web-{8395B37E-AB8B-4DB4-BB8B-F75EA5C7D514}" dt="2022-06-09T14:04:38.553" v="415"/>
          <ac:picMkLst>
            <pc:docMk/>
            <pc:sldMk cId="4026211929" sldId="257"/>
            <ac:picMk id="5" creationId="{864C188C-6915-03EA-37A7-431E0246096A}"/>
          </ac:picMkLst>
        </pc:picChg>
        <pc:cxnChg chg="add del">
          <ac:chgData name="Diana Andrusko (2025664)" userId="S::2025664@student.uwtsd.ac.uk::e96faba8-65f6-4cf1-a9cd-da0508a72057" providerId="AD" clId="Web-{8395B37E-AB8B-4DB4-BB8B-F75EA5C7D514}" dt="2022-06-08T14:06:14.540" v="250"/>
          <ac:cxnSpMkLst>
            <pc:docMk/>
            <pc:sldMk cId="4026211929" sldId="257"/>
            <ac:cxnSpMk id="27" creationId="{AF5191F1-A1C8-4AEE-8007-DF304E42B15E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8T14:23:13.080" v="348"/>
          <ac:cxnSpMkLst>
            <pc:docMk/>
            <pc:sldMk cId="4026211929" sldId="257"/>
            <ac:cxnSpMk id="66" creationId="{8C730EAB-A532-4295-A302-FB4B90DB9F5E}"/>
          </ac:cxnSpMkLst>
        </pc:cxnChg>
        <pc:cxnChg chg="add del">
          <ac:chgData name="Diana Andrusko (2025664)" userId="S::2025664@student.uwtsd.ac.uk::e96faba8-65f6-4cf1-a9cd-da0508a72057" providerId="AD" clId="Web-{8395B37E-AB8B-4DB4-BB8B-F75EA5C7D514}" dt="2022-06-09T14:01:57.003" v="395"/>
          <ac:cxnSpMkLst>
            <pc:docMk/>
            <pc:sldMk cId="4026211929" sldId="257"/>
            <ac:cxnSpMk id="85" creationId="{8C730EAB-A532-4295-A302-FB4B90DB9F5E}"/>
          </ac:cxnSpMkLst>
        </pc:cxnChg>
      </pc:sldChg>
      <pc:sldMasterChg chg="add del addSldLayout delSldLayout">
        <pc:chgData name="Diana Andrusko (2025664)" userId="S::2025664@student.uwtsd.ac.uk::e96faba8-65f6-4cf1-a9cd-da0508a72057" providerId="AD" clId="Web-{8395B37E-AB8B-4DB4-BB8B-F75EA5C7D514}" dt="2022-06-08T14:04:00.459" v="239"/>
        <pc:sldMasterMkLst>
          <pc:docMk/>
          <pc:sldMasterMk cId="2460954070" sldId="2147483660"/>
        </pc:sldMasterMkLst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Diana Andrusko (2025664)" userId="S::2025664@student.uwtsd.ac.uk::e96faba8-65f6-4cf1-a9cd-da0508a72057" providerId="AD" clId="Web-{8395B37E-AB8B-4DB4-BB8B-F75EA5C7D514}" dt="2022-06-08T13:45:11.479" v="137"/>
        <pc:sldMasterMkLst>
          <pc:docMk/>
          <pc:sldMasterMk cId="3994042216" sldId="2147483672"/>
        </pc:sldMasterMkLst>
        <pc:sldLayoutChg chg="add del">
          <pc:chgData name="Diana Andrusko (2025664)" userId="S::2025664@student.uwtsd.ac.uk::e96faba8-65f6-4cf1-a9cd-da0508a72057" providerId="AD" clId="Web-{8395B37E-AB8B-4DB4-BB8B-F75EA5C7D514}" dt="2022-06-08T13:45:11.479" v="137"/>
          <pc:sldLayoutMkLst>
            <pc:docMk/>
            <pc:sldMasterMk cId="3994042216" sldId="2147483672"/>
            <pc:sldLayoutMk cId="408629068" sldId="2147483673"/>
          </pc:sldLayoutMkLst>
        </pc:sldLayoutChg>
        <pc:sldLayoutChg chg="add del replId">
          <pc:chgData name="Diana Andrusko (2025664)" userId="S::2025664@student.uwtsd.ac.uk::e96faba8-65f6-4cf1-a9cd-da0508a72057" providerId="AD" clId="Web-{8395B37E-AB8B-4DB4-BB8B-F75EA5C7D514}" dt="2022-06-08T13:45:11.479" v="137"/>
          <pc:sldLayoutMkLst>
            <pc:docMk/>
            <pc:sldMasterMk cId="3994042216" sldId="2147483672"/>
            <pc:sldLayoutMk cId="2307402385" sldId="2147483674"/>
          </pc:sldLayoutMkLst>
        </pc:sldLayoutChg>
        <pc:sldLayoutChg chg="add del replId">
          <pc:chgData name="Diana Andrusko (2025664)" userId="S::2025664@student.uwtsd.ac.uk::e96faba8-65f6-4cf1-a9cd-da0508a72057" providerId="AD" clId="Web-{8395B37E-AB8B-4DB4-BB8B-F75EA5C7D514}" dt="2022-06-08T13:45:11.479" v="137"/>
          <pc:sldLayoutMkLst>
            <pc:docMk/>
            <pc:sldMasterMk cId="3994042216" sldId="2147483672"/>
            <pc:sldLayoutMk cId="401770669" sldId="2147483675"/>
          </pc:sldLayoutMkLst>
        </pc:sldLayoutChg>
        <pc:sldLayoutChg chg="add del replId">
          <pc:chgData name="Diana Andrusko (2025664)" userId="S::2025664@student.uwtsd.ac.uk::e96faba8-65f6-4cf1-a9cd-da0508a72057" providerId="AD" clId="Web-{8395B37E-AB8B-4DB4-BB8B-F75EA5C7D514}" dt="2022-06-08T13:45:11.479" v="137"/>
          <pc:sldLayoutMkLst>
            <pc:docMk/>
            <pc:sldMasterMk cId="3994042216" sldId="2147483672"/>
            <pc:sldLayoutMk cId="1734850415" sldId="2147483676"/>
          </pc:sldLayoutMkLst>
        </pc:sldLayoutChg>
        <pc:sldLayoutChg chg="add del replId">
          <pc:chgData name="Diana Andrusko (2025664)" userId="S::2025664@student.uwtsd.ac.uk::e96faba8-65f6-4cf1-a9cd-da0508a72057" providerId="AD" clId="Web-{8395B37E-AB8B-4DB4-BB8B-F75EA5C7D514}" dt="2022-06-08T13:45:11.479" v="137"/>
          <pc:sldLayoutMkLst>
            <pc:docMk/>
            <pc:sldMasterMk cId="3994042216" sldId="2147483672"/>
            <pc:sldLayoutMk cId="483119791" sldId="2147483677"/>
          </pc:sldLayoutMkLst>
        </pc:sldLayoutChg>
        <pc:sldLayoutChg chg="add del replId">
          <pc:chgData name="Diana Andrusko (2025664)" userId="S::2025664@student.uwtsd.ac.uk::e96faba8-65f6-4cf1-a9cd-da0508a72057" providerId="AD" clId="Web-{8395B37E-AB8B-4DB4-BB8B-F75EA5C7D514}" dt="2022-06-08T13:45:11.479" v="137"/>
          <pc:sldLayoutMkLst>
            <pc:docMk/>
            <pc:sldMasterMk cId="3994042216" sldId="2147483672"/>
            <pc:sldLayoutMk cId="1592561652" sldId="2147483678"/>
          </pc:sldLayoutMkLst>
        </pc:sldLayoutChg>
        <pc:sldLayoutChg chg="add del replId">
          <pc:chgData name="Diana Andrusko (2025664)" userId="S::2025664@student.uwtsd.ac.uk::e96faba8-65f6-4cf1-a9cd-da0508a72057" providerId="AD" clId="Web-{8395B37E-AB8B-4DB4-BB8B-F75EA5C7D514}" dt="2022-06-08T13:45:11.479" v="137"/>
          <pc:sldLayoutMkLst>
            <pc:docMk/>
            <pc:sldMasterMk cId="3994042216" sldId="2147483672"/>
            <pc:sldLayoutMk cId="1440461451" sldId="2147483679"/>
          </pc:sldLayoutMkLst>
        </pc:sldLayoutChg>
        <pc:sldLayoutChg chg="add del replId">
          <pc:chgData name="Diana Andrusko (2025664)" userId="S::2025664@student.uwtsd.ac.uk::e96faba8-65f6-4cf1-a9cd-da0508a72057" providerId="AD" clId="Web-{8395B37E-AB8B-4DB4-BB8B-F75EA5C7D514}" dt="2022-06-08T13:45:11.479" v="137"/>
          <pc:sldLayoutMkLst>
            <pc:docMk/>
            <pc:sldMasterMk cId="3994042216" sldId="2147483672"/>
            <pc:sldLayoutMk cId="4200230328" sldId="2147483680"/>
          </pc:sldLayoutMkLst>
        </pc:sldLayoutChg>
        <pc:sldLayoutChg chg="add del replId">
          <pc:chgData name="Diana Andrusko (2025664)" userId="S::2025664@student.uwtsd.ac.uk::e96faba8-65f6-4cf1-a9cd-da0508a72057" providerId="AD" clId="Web-{8395B37E-AB8B-4DB4-BB8B-F75EA5C7D514}" dt="2022-06-08T13:45:11.479" v="137"/>
          <pc:sldLayoutMkLst>
            <pc:docMk/>
            <pc:sldMasterMk cId="3994042216" sldId="2147483672"/>
            <pc:sldLayoutMk cId="396298582" sldId="2147483681"/>
          </pc:sldLayoutMkLst>
        </pc:sldLayoutChg>
        <pc:sldLayoutChg chg="add del replId">
          <pc:chgData name="Diana Andrusko (2025664)" userId="S::2025664@student.uwtsd.ac.uk::e96faba8-65f6-4cf1-a9cd-da0508a72057" providerId="AD" clId="Web-{8395B37E-AB8B-4DB4-BB8B-F75EA5C7D514}" dt="2022-06-08T13:45:11.479" v="137"/>
          <pc:sldLayoutMkLst>
            <pc:docMk/>
            <pc:sldMasterMk cId="3994042216" sldId="2147483672"/>
            <pc:sldLayoutMk cId="1318233939" sldId="2147483682"/>
          </pc:sldLayoutMkLst>
        </pc:sldLayoutChg>
        <pc:sldLayoutChg chg="add del replId">
          <pc:chgData name="Diana Andrusko (2025664)" userId="S::2025664@student.uwtsd.ac.uk::e96faba8-65f6-4cf1-a9cd-da0508a72057" providerId="AD" clId="Web-{8395B37E-AB8B-4DB4-BB8B-F75EA5C7D514}" dt="2022-06-08T13:45:11.479" v="137"/>
          <pc:sldLayoutMkLst>
            <pc:docMk/>
            <pc:sldMasterMk cId="3994042216" sldId="2147483672"/>
            <pc:sldLayoutMk cId="3026061942" sldId="2147483683"/>
          </pc:sldLayoutMkLst>
        </pc:sldLayoutChg>
      </pc:sldMasterChg>
      <pc:sldMasterChg chg="add del addSldLayout delSldLayout">
        <pc:chgData name="Diana Andrusko (2025664)" userId="S::2025664@student.uwtsd.ac.uk::e96faba8-65f6-4cf1-a9cd-da0508a72057" providerId="AD" clId="Web-{8395B37E-AB8B-4DB4-BB8B-F75EA5C7D514}" dt="2022-06-08T14:01:06.924" v="228"/>
        <pc:sldMasterMkLst>
          <pc:docMk/>
          <pc:sldMasterMk cId="2696985668" sldId="2147483685"/>
        </pc:sldMasterMkLst>
        <pc:sldLayoutChg chg="add del">
          <pc:chgData name="Diana Andrusko (2025664)" userId="S::2025664@student.uwtsd.ac.uk::e96faba8-65f6-4cf1-a9cd-da0508a72057" providerId="AD" clId="Web-{8395B37E-AB8B-4DB4-BB8B-F75EA5C7D514}" dt="2022-06-08T14:01:06.924" v="228"/>
          <pc:sldLayoutMkLst>
            <pc:docMk/>
            <pc:sldMasterMk cId="2696985668" sldId="2147483685"/>
            <pc:sldLayoutMk cId="2446381844" sldId="2147483674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1:06.924" v="228"/>
          <pc:sldLayoutMkLst>
            <pc:docMk/>
            <pc:sldMasterMk cId="2696985668" sldId="2147483685"/>
            <pc:sldLayoutMk cId="940850159" sldId="2147483675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1:06.924" v="228"/>
          <pc:sldLayoutMkLst>
            <pc:docMk/>
            <pc:sldMasterMk cId="2696985668" sldId="2147483685"/>
            <pc:sldLayoutMk cId="797529919" sldId="2147483676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1:06.924" v="228"/>
          <pc:sldLayoutMkLst>
            <pc:docMk/>
            <pc:sldMasterMk cId="2696985668" sldId="2147483685"/>
            <pc:sldLayoutMk cId="3252885634" sldId="2147483677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1:06.924" v="228"/>
          <pc:sldLayoutMkLst>
            <pc:docMk/>
            <pc:sldMasterMk cId="2696985668" sldId="2147483685"/>
            <pc:sldLayoutMk cId="4097710571" sldId="2147483678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1:06.924" v="228"/>
          <pc:sldLayoutMkLst>
            <pc:docMk/>
            <pc:sldMasterMk cId="2696985668" sldId="2147483685"/>
            <pc:sldLayoutMk cId="3434731605" sldId="2147483679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1:06.924" v="228"/>
          <pc:sldLayoutMkLst>
            <pc:docMk/>
            <pc:sldMasterMk cId="2696985668" sldId="2147483685"/>
            <pc:sldLayoutMk cId="966416402" sldId="2147483680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1:06.924" v="228"/>
          <pc:sldLayoutMkLst>
            <pc:docMk/>
            <pc:sldMasterMk cId="2696985668" sldId="2147483685"/>
            <pc:sldLayoutMk cId="800679447" sldId="2147483681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1:06.924" v="228"/>
          <pc:sldLayoutMkLst>
            <pc:docMk/>
            <pc:sldMasterMk cId="2696985668" sldId="2147483685"/>
            <pc:sldLayoutMk cId="1167529977" sldId="2147483682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1:06.924" v="228"/>
          <pc:sldLayoutMkLst>
            <pc:docMk/>
            <pc:sldMasterMk cId="2696985668" sldId="2147483685"/>
            <pc:sldLayoutMk cId="887564627" sldId="2147483683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1:06.924" v="228"/>
          <pc:sldLayoutMkLst>
            <pc:docMk/>
            <pc:sldMasterMk cId="2696985668" sldId="2147483685"/>
            <pc:sldLayoutMk cId="3470619546" sldId="2147483684"/>
          </pc:sldLayoutMkLst>
        </pc:sldLayoutChg>
      </pc:sldMasterChg>
      <pc:sldMasterChg chg="add del addSldLayout delSldLayout">
        <pc:chgData name="Diana Andrusko (2025664)" userId="S::2025664@student.uwtsd.ac.uk::e96faba8-65f6-4cf1-a9cd-da0508a72057" providerId="AD" clId="Web-{8395B37E-AB8B-4DB4-BB8B-F75EA5C7D514}" dt="2022-06-08T13:44:21.166" v="129"/>
        <pc:sldMasterMkLst>
          <pc:docMk/>
          <pc:sldMasterMk cId="227847432" sldId="2147483698"/>
        </pc:sldMasterMkLst>
        <pc:sldLayoutChg chg="add del">
          <pc:chgData name="Diana Andrusko (2025664)" userId="S::2025664@student.uwtsd.ac.uk::e96faba8-65f6-4cf1-a9cd-da0508a72057" providerId="AD" clId="Web-{8395B37E-AB8B-4DB4-BB8B-F75EA5C7D514}" dt="2022-06-08T13:44:21.166" v="129"/>
          <pc:sldLayoutMkLst>
            <pc:docMk/>
            <pc:sldMasterMk cId="227847432" sldId="2147483698"/>
            <pc:sldLayoutMk cId="337302090" sldId="2147483687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21.166" v="129"/>
          <pc:sldLayoutMkLst>
            <pc:docMk/>
            <pc:sldMasterMk cId="227847432" sldId="2147483698"/>
            <pc:sldLayoutMk cId="832073750" sldId="2147483688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21.166" v="129"/>
          <pc:sldLayoutMkLst>
            <pc:docMk/>
            <pc:sldMasterMk cId="227847432" sldId="2147483698"/>
            <pc:sldLayoutMk cId="3610253876" sldId="2147483689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21.166" v="129"/>
          <pc:sldLayoutMkLst>
            <pc:docMk/>
            <pc:sldMasterMk cId="227847432" sldId="2147483698"/>
            <pc:sldLayoutMk cId="643323067" sldId="2147483690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21.166" v="129"/>
          <pc:sldLayoutMkLst>
            <pc:docMk/>
            <pc:sldMasterMk cId="227847432" sldId="2147483698"/>
            <pc:sldLayoutMk cId="2337451990" sldId="2147483691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21.166" v="129"/>
          <pc:sldLayoutMkLst>
            <pc:docMk/>
            <pc:sldMasterMk cId="227847432" sldId="2147483698"/>
            <pc:sldLayoutMk cId="313048964" sldId="2147483692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21.166" v="129"/>
          <pc:sldLayoutMkLst>
            <pc:docMk/>
            <pc:sldMasterMk cId="227847432" sldId="2147483698"/>
            <pc:sldLayoutMk cId="2919144282" sldId="2147483693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21.166" v="129"/>
          <pc:sldLayoutMkLst>
            <pc:docMk/>
            <pc:sldMasterMk cId="227847432" sldId="2147483698"/>
            <pc:sldLayoutMk cId="184923753" sldId="2147483694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21.166" v="129"/>
          <pc:sldLayoutMkLst>
            <pc:docMk/>
            <pc:sldMasterMk cId="227847432" sldId="2147483698"/>
            <pc:sldLayoutMk cId="3977543232" sldId="2147483695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21.166" v="129"/>
          <pc:sldLayoutMkLst>
            <pc:docMk/>
            <pc:sldMasterMk cId="227847432" sldId="2147483698"/>
            <pc:sldLayoutMk cId="1097726243" sldId="2147483696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21.166" v="129"/>
          <pc:sldLayoutMkLst>
            <pc:docMk/>
            <pc:sldMasterMk cId="227847432" sldId="2147483698"/>
            <pc:sldLayoutMk cId="1877590682" sldId="2147483697"/>
          </pc:sldLayoutMkLst>
        </pc:sldLayoutChg>
      </pc:sldMasterChg>
      <pc:sldMasterChg chg="add del addSldLayout delSldLayout">
        <pc:chgData name="Diana Andrusko (2025664)" userId="S::2025664@student.uwtsd.ac.uk::e96faba8-65f6-4cf1-a9cd-da0508a72057" providerId="AD" clId="Web-{8395B37E-AB8B-4DB4-BB8B-F75EA5C7D514}" dt="2022-06-08T13:49:46.642" v="165"/>
        <pc:sldMasterMkLst>
          <pc:docMk/>
          <pc:sldMasterMk cId="660548965" sldId="2147483698"/>
        </pc:sldMasterMkLst>
        <pc:sldLayoutChg chg="add del">
          <pc:chgData name="Diana Andrusko (2025664)" userId="S::2025664@student.uwtsd.ac.uk::e96faba8-65f6-4cf1-a9cd-da0508a72057" providerId="AD" clId="Web-{8395B37E-AB8B-4DB4-BB8B-F75EA5C7D514}" dt="2022-06-08T13:49:46.642" v="165"/>
          <pc:sldLayoutMkLst>
            <pc:docMk/>
            <pc:sldMasterMk cId="660548965" sldId="2147483698"/>
            <pc:sldLayoutMk cId="3409821198" sldId="2147483687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9:46.642" v="165"/>
          <pc:sldLayoutMkLst>
            <pc:docMk/>
            <pc:sldMasterMk cId="660548965" sldId="2147483698"/>
            <pc:sldLayoutMk cId="1889255350" sldId="2147483688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9:46.642" v="165"/>
          <pc:sldLayoutMkLst>
            <pc:docMk/>
            <pc:sldMasterMk cId="660548965" sldId="2147483698"/>
            <pc:sldLayoutMk cId="3290217112" sldId="2147483689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9:46.642" v="165"/>
          <pc:sldLayoutMkLst>
            <pc:docMk/>
            <pc:sldMasterMk cId="660548965" sldId="2147483698"/>
            <pc:sldLayoutMk cId="3623911187" sldId="2147483690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9:46.642" v="165"/>
          <pc:sldLayoutMkLst>
            <pc:docMk/>
            <pc:sldMasterMk cId="660548965" sldId="2147483698"/>
            <pc:sldLayoutMk cId="1022506919" sldId="2147483691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9:46.642" v="165"/>
          <pc:sldLayoutMkLst>
            <pc:docMk/>
            <pc:sldMasterMk cId="660548965" sldId="2147483698"/>
            <pc:sldLayoutMk cId="2499499651" sldId="2147483692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9:46.642" v="165"/>
          <pc:sldLayoutMkLst>
            <pc:docMk/>
            <pc:sldMasterMk cId="660548965" sldId="2147483698"/>
            <pc:sldLayoutMk cId="3812348127" sldId="2147483693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9:46.642" v="165"/>
          <pc:sldLayoutMkLst>
            <pc:docMk/>
            <pc:sldMasterMk cId="660548965" sldId="2147483698"/>
            <pc:sldLayoutMk cId="4003817500" sldId="2147483694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9:46.642" v="165"/>
          <pc:sldLayoutMkLst>
            <pc:docMk/>
            <pc:sldMasterMk cId="660548965" sldId="2147483698"/>
            <pc:sldLayoutMk cId="1800193929" sldId="2147483695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9:46.642" v="165"/>
          <pc:sldLayoutMkLst>
            <pc:docMk/>
            <pc:sldMasterMk cId="660548965" sldId="2147483698"/>
            <pc:sldLayoutMk cId="4066546119" sldId="2147483696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9:46.642" v="165"/>
          <pc:sldLayoutMkLst>
            <pc:docMk/>
            <pc:sldMasterMk cId="660548965" sldId="2147483698"/>
            <pc:sldLayoutMk cId="1256800971" sldId="2147483697"/>
          </pc:sldLayoutMkLst>
        </pc:sldLayoutChg>
      </pc:sldMasterChg>
      <pc:sldMasterChg chg="add del addSldLayout delSldLayout">
        <pc:chgData name="Diana Andrusko (2025664)" userId="S::2025664@student.uwtsd.ac.uk::e96faba8-65f6-4cf1-a9cd-da0508a72057" providerId="AD" clId="Web-{8395B37E-AB8B-4DB4-BB8B-F75EA5C7D514}" dt="2022-06-08T13:48:46.078" v="155"/>
        <pc:sldMasterMkLst>
          <pc:docMk/>
          <pc:sldMasterMk cId="2192080984" sldId="2147483698"/>
        </pc:sldMasterMkLst>
        <pc:sldLayoutChg chg="add del">
          <pc:chgData name="Diana Andrusko (2025664)" userId="S::2025664@student.uwtsd.ac.uk::e96faba8-65f6-4cf1-a9cd-da0508a72057" providerId="AD" clId="Web-{8395B37E-AB8B-4DB4-BB8B-F75EA5C7D514}" dt="2022-06-08T13:48:46.078" v="155"/>
          <pc:sldLayoutMkLst>
            <pc:docMk/>
            <pc:sldMasterMk cId="2192080984" sldId="2147483698"/>
            <pc:sldLayoutMk cId="915103506" sldId="2147483687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8:46.078" v="155"/>
          <pc:sldLayoutMkLst>
            <pc:docMk/>
            <pc:sldMasterMk cId="2192080984" sldId="2147483698"/>
            <pc:sldLayoutMk cId="1237379315" sldId="2147483688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8:46.078" v="155"/>
          <pc:sldLayoutMkLst>
            <pc:docMk/>
            <pc:sldMasterMk cId="2192080984" sldId="2147483698"/>
            <pc:sldLayoutMk cId="2354568024" sldId="2147483689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8:46.078" v="155"/>
          <pc:sldLayoutMkLst>
            <pc:docMk/>
            <pc:sldMasterMk cId="2192080984" sldId="2147483698"/>
            <pc:sldLayoutMk cId="1788907085" sldId="2147483690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8:46.078" v="155"/>
          <pc:sldLayoutMkLst>
            <pc:docMk/>
            <pc:sldMasterMk cId="2192080984" sldId="2147483698"/>
            <pc:sldLayoutMk cId="551756857" sldId="2147483691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8:46.078" v="155"/>
          <pc:sldLayoutMkLst>
            <pc:docMk/>
            <pc:sldMasterMk cId="2192080984" sldId="2147483698"/>
            <pc:sldLayoutMk cId="3858356097" sldId="2147483692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8:46.078" v="155"/>
          <pc:sldLayoutMkLst>
            <pc:docMk/>
            <pc:sldMasterMk cId="2192080984" sldId="2147483698"/>
            <pc:sldLayoutMk cId="1763835497" sldId="2147483693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8:46.078" v="155"/>
          <pc:sldLayoutMkLst>
            <pc:docMk/>
            <pc:sldMasterMk cId="2192080984" sldId="2147483698"/>
            <pc:sldLayoutMk cId="155062507" sldId="2147483694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8:46.078" v="155"/>
          <pc:sldLayoutMkLst>
            <pc:docMk/>
            <pc:sldMasterMk cId="2192080984" sldId="2147483698"/>
            <pc:sldLayoutMk cId="2865156872" sldId="2147483695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8:46.078" v="155"/>
          <pc:sldLayoutMkLst>
            <pc:docMk/>
            <pc:sldMasterMk cId="2192080984" sldId="2147483698"/>
            <pc:sldLayoutMk cId="3643448" sldId="2147483696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8:46.078" v="155"/>
          <pc:sldLayoutMkLst>
            <pc:docMk/>
            <pc:sldMasterMk cId="2192080984" sldId="2147483698"/>
            <pc:sldLayoutMk cId="1737968449" sldId="2147483697"/>
          </pc:sldLayoutMkLst>
        </pc:sldLayoutChg>
      </pc:sldMasterChg>
      <pc:sldMasterChg chg="add del addSldLayout delSldLayout">
        <pc:chgData name="Diana Andrusko (2025664)" userId="S::2025664@student.uwtsd.ac.uk::e96faba8-65f6-4cf1-a9cd-da0508a72057" providerId="AD" clId="Web-{8395B37E-AB8B-4DB4-BB8B-F75EA5C7D514}" dt="2022-06-08T13:48:59.250" v="159"/>
        <pc:sldMasterMkLst>
          <pc:docMk/>
          <pc:sldMasterMk cId="3722590815" sldId="2147483711"/>
        </pc:sldMasterMkLst>
        <pc:sldLayoutChg chg="add del">
          <pc:chgData name="Diana Andrusko (2025664)" userId="S::2025664@student.uwtsd.ac.uk::e96faba8-65f6-4cf1-a9cd-da0508a72057" providerId="AD" clId="Web-{8395B37E-AB8B-4DB4-BB8B-F75EA5C7D514}" dt="2022-06-08T13:48:59.250" v="159"/>
          <pc:sldLayoutMkLst>
            <pc:docMk/>
            <pc:sldMasterMk cId="3722590815" sldId="2147483711"/>
            <pc:sldLayoutMk cId="3460746415" sldId="2147483700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8:59.250" v="159"/>
          <pc:sldLayoutMkLst>
            <pc:docMk/>
            <pc:sldMasterMk cId="3722590815" sldId="2147483711"/>
            <pc:sldLayoutMk cId="1159206036" sldId="2147483701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8:59.250" v="159"/>
          <pc:sldLayoutMkLst>
            <pc:docMk/>
            <pc:sldMasterMk cId="3722590815" sldId="2147483711"/>
            <pc:sldLayoutMk cId="610715350" sldId="2147483702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8:59.250" v="159"/>
          <pc:sldLayoutMkLst>
            <pc:docMk/>
            <pc:sldMasterMk cId="3722590815" sldId="2147483711"/>
            <pc:sldLayoutMk cId="395535102" sldId="2147483703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8:59.250" v="159"/>
          <pc:sldLayoutMkLst>
            <pc:docMk/>
            <pc:sldMasterMk cId="3722590815" sldId="2147483711"/>
            <pc:sldLayoutMk cId="3620829317" sldId="2147483704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8:59.250" v="159"/>
          <pc:sldLayoutMkLst>
            <pc:docMk/>
            <pc:sldMasterMk cId="3722590815" sldId="2147483711"/>
            <pc:sldLayoutMk cId="1208821481" sldId="2147483705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8:59.250" v="159"/>
          <pc:sldLayoutMkLst>
            <pc:docMk/>
            <pc:sldMasterMk cId="3722590815" sldId="2147483711"/>
            <pc:sldLayoutMk cId="888305784" sldId="2147483706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8:59.250" v="159"/>
          <pc:sldLayoutMkLst>
            <pc:docMk/>
            <pc:sldMasterMk cId="3722590815" sldId="2147483711"/>
            <pc:sldLayoutMk cId="1041202108" sldId="2147483707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8:59.250" v="159"/>
          <pc:sldLayoutMkLst>
            <pc:docMk/>
            <pc:sldMasterMk cId="3722590815" sldId="2147483711"/>
            <pc:sldLayoutMk cId="2043980700" sldId="2147483708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8:59.250" v="159"/>
          <pc:sldLayoutMkLst>
            <pc:docMk/>
            <pc:sldMasterMk cId="3722590815" sldId="2147483711"/>
            <pc:sldLayoutMk cId="3468935886" sldId="2147483709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8:59.250" v="159"/>
          <pc:sldLayoutMkLst>
            <pc:docMk/>
            <pc:sldMasterMk cId="3722590815" sldId="2147483711"/>
            <pc:sldLayoutMk cId="3797733881" sldId="2147483710"/>
          </pc:sldLayoutMkLst>
        </pc:sldLayoutChg>
      </pc:sldMasterChg>
      <pc:sldMasterChg chg="add del addSldLayout delSldLayout">
        <pc:chgData name="Diana Andrusko (2025664)" userId="S::2025664@student.uwtsd.ac.uk::e96faba8-65f6-4cf1-a9cd-da0508a72057" providerId="AD" clId="Web-{8395B37E-AB8B-4DB4-BB8B-F75EA5C7D514}" dt="2022-06-08T13:47:47.546" v="153"/>
        <pc:sldMasterMkLst>
          <pc:docMk/>
          <pc:sldMasterMk cId="3954313103" sldId="2147483711"/>
        </pc:sldMasterMkLst>
        <pc:sldLayoutChg chg="add del">
          <pc:chgData name="Diana Andrusko (2025664)" userId="S::2025664@student.uwtsd.ac.uk::e96faba8-65f6-4cf1-a9cd-da0508a72057" providerId="AD" clId="Web-{8395B37E-AB8B-4DB4-BB8B-F75EA5C7D514}" dt="2022-06-08T13:47:47.546" v="153"/>
          <pc:sldLayoutMkLst>
            <pc:docMk/>
            <pc:sldMasterMk cId="3954313103" sldId="2147483711"/>
            <pc:sldLayoutMk cId="429295871" sldId="2147483700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7:47.546" v="153"/>
          <pc:sldLayoutMkLst>
            <pc:docMk/>
            <pc:sldMasterMk cId="3954313103" sldId="2147483711"/>
            <pc:sldLayoutMk cId="3991104485" sldId="2147483701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7:47.546" v="153"/>
          <pc:sldLayoutMkLst>
            <pc:docMk/>
            <pc:sldMasterMk cId="3954313103" sldId="2147483711"/>
            <pc:sldLayoutMk cId="3452495114" sldId="2147483702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7:47.546" v="153"/>
          <pc:sldLayoutMkLst>
            <pc:docMk/>
            <pc:sldMasterMk cId="3954313103" sldId="2147483711"/>
            <pc:sldLayoutMk cId="992381604" sldId="2147483703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7:47.546" v="153"/>
          <pc:sldLayoutMkLst>
            <pc:docMk/>
            <pc:sldMasterMk cId="3954313103" sldId="2147483711"/>
            <pc:sldLayoutMk cId="4166170993" sldId="2147483704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7:47.546" v="153"/>
          <pc:sldLayoutMkLst>
            <pc:docMk/>
            <pc:sldMasterMk cId="3954313103" sldId="2147483711"/>
            <pc:sldLayoutMk cId="328386014" sldId="2147483705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7:47.546" v="153"/>
          <pc:sldLayoutMkLst>
            <pc:docMk/>
            <pc:sldMasterMk cId="3954313103" sldId="2147483711"/>
            <pc:sldLayoutMk cId="2251810362" sldId="2147483706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7:47.546" v="153"/>
          <pc:sldLayoutMkLst>
            <pc:docMk/>
            <pc:sldMasterMk cId="3954313103" sldId="2147483711"/>
            <pc:sldLayoutMk cId="2267769352" sldId="2147483707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7:47.546" v="153"/>
          <pc:sldLayoutMkLst>
            <pc:docMk/>
            <pc:sldMasterMk cId="3954313103" sldId="2147483711"/>
            <pc:sldLayoutMk cId="156821333" sldId="2147483708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7:47.546" v="153"/>
          <pc:sldLayoutMkLst>
            <pc:docMk/>
            <pc:sldMasterMk cId="3954313103" sldId="2147483711"/>
            <pc:sldLayoutMk cId="443498551" sldId="2147483709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7:47.546" v="153"/>
          <pc:sldLayoutMkLst>
            <pc:docMk/>
            <pc:sldMasterMk cId="3954313103" sldId="2147483711"/>
            <pc:sldLayoutMk cId="3735049246" sldId="2147483710"/>
          </pc:sldLayoutMkLst>
        </pc:sldLayoutChg>
      </pc:sldMasterChg>
      <pc:sldMasterChg chg="add del addSldLayout delSldLayout">
        <pc:chgData name="Diana Andrusko (2025664)" userId="S::2025664@student.uwtsd.ac.uk::e96faba8-65f6-4cf1-a9cd-da0508a72057" providerId="AD" clId="Web-{8395B37E-AB8B-4DB4-BB8B-F75EA5C7D514}" dt="2022-06-08T13:49:31.689" v="161"/>
        <pc:sldMasterMkLst>
          <pc:docMk/>
          <pc:sldMasterMk cId="2898089842" sldId="2147483737"/>
        </pc:sldMasterMkLst>
        <pc:sldLayoutChg chg="add del">
          <pc:chgData name="Diana Andrusko (2025664)" userId="S::2025664@student.uwtsd.ac.uk::e96faba8-65f6-4cf1-a9cd-da0508a72057" providerId="AD" clId="Web-{8395B37E-AB8B-4DB4-BB8B-F75EA5C7D514}" dt="2022-06-08T13:49:31.689" v="161"/>
          <pc:sldLayoutMkLst>
            <pc:docMk/>
            <pc:sldMasterMk cId="2898089842" sldId="2147483737"/>
            <pc:sldLayoutMk cId="2540220033" sldId="2147483726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9:31.689" v="161"/>
          <pc:sldLayoutMkLst>
            <pc:docMk/>
            <pc:sldMasterMk cId="2898089842" sldId="2147483737"/>
            <pc:sldLayoutMk cId="1902295886" sldId="2147483727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9:31.689" v="161"/>
          <pc:sldLayoutMkLst>
            <pc:docMk/>
            <pc:sldMasterMk cId="2898089842" sldId="2147483737"/>
            <pc:sldLayoutMk cId="2937615982" sldId="2147483728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9:31.689" v="161"/>
          <pc:sldLayoutMkLst>
            <pc:docMk/>
            <pc:sldMasterMk cId="2898089842" sldId="2147483737"/>
            <pc:sldLayoutMk cId="923974293" sldId="2147483729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9:31.689" v="161"/>
          <pc:sldLayoutMkLst>
            <pc:docMk/>
            <pc:sldMasterMk cId="2898089842" sldId="2147483737"/>
            <pc:sldLayoutMk cId="3073545437" sldId="2147483730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9:31.689" v="161"/>
          <pc:sldLayoutMkLst>
            <pc:docMk/>
            <pc:sldMasterMk cId="2898089842" sldId="2147483737"/>
            <pc:sldLayoutMk cId="3539893077" sldId="2147483731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9:31.689" v="161"/>
          <pc:sldLayoutMkLst>
            <pc:docMk/>
            <pc:sldMasterMk cId="2898089842" sldId="2147483737"/>
            <pc:sldLayoutMk cId="3430916562" sldId="2147483732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9:31.689" v="161"/>
          <pc:sldLayoutMkLst>
            <pc:docMk/>
            <pc:sldMasterMk cId="2898089842" sldId="2147483737"/>
            <pc:sldLayoutMk cId="1175769818" sldId="2147483733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9:31.689" v="161"/>
          <pc:sldLayoutMkLst>
            <pc:docMk/>
            <pc:sldMasterMk cId="2898089842" sldId="2147483737"/>
            <pc:sldLayoutMk cId="2282778728" sldId="2147483734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9:31.689" v="161"/>
          <pc:sldLayoutMkLst>
            <pc:docMk/>
            <pc:sldMasterMk cId="2898089842" sldId="2147483737"/>
            <pc:sldLayoutMk cId="1743898685" sldId="2147483735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9:31.689" v="161"/>
          <pc:sldLayoutMkLst>
            <pc:docMk/>
            <pc:sldMasterMk cId="2898089842" sldId="2147483737"/>
            <pc:sldLayoutMk cId="1036673210" sldId="2147483736"/>
          </pc:sldLayoutMkLst>
        </pc:sldLayoutChg>
      </pc:sldMasterChg>
      <pc:sldMasterChg chg="add del addSldLayout delSldLayout">
        <pc:chgData name="Diana Andrusko (2025664)" userId="S::2025664@student.uwtsd.ac.uk::e96faba8-65f6-4cf1-a9cd-da0508a72057" providerId="AD" clId="Web-{8395B37E-AB8B-4DB4-BB8B-F75EA5C7D514}" dt="2022-06-08T13:44:33.619" v="131"/>
        <pc:sldMasterMkLst>
          <pc:docMk/>
          <pc:sldMasterMk cId="3099423204" sldId="2147483737"/>
        </pc:sldMasterMkLst>
        <pc:sldLayoutChg chg="add del">
          <pc:chgData name="Diana Andrusko (2025664)" userId="S::2025664@student.uwtsd.ac.uk::e96faba8-65f6-4cf1-a9cd-da0508a72057" providerId="AD" clId="Web-{8395B37E-AB8B-4DB4-BB8B-F75EA5C7D514}" dt="2022-06-08T13:44:33.619" v="131"/>
          <pc:sldLayoutMkLst>
            <pc:docMk/>
            <pc:sldMasterMk cId="3099423204" sldId="2147483737"/>
            <pc:sldLayoutMk cId="3026572288" sldId="2147483726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33.619" v="131"/>
          <pc:sldLayoutMkLst>
            <pc:docMk/>
            <pc:sldMasterMk cId="3099423204" sldId="2147483737"/>
            <pc:sldLayoutMk cId="2185756847" sldId="2147483727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33.619" v="131"/>
          <pc:sldLayoutMkLst>
            <pc:docMk/>
            <pc:sldMasterMk cId="3099423204" sldId="2147483737"/>
            <pc:sldLayoutMk cId="3479733102" sldId="2147483728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33.619" v="131"/>
          <pc:sldLayoutMkLst>
            <pc:docMk/>
            <pc:sldMasterMk cId="3099423204" sldId="2147483737"/>
            <pc:sldLayoutMk cId="2319704594" sldId="2147483729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33.619" v="131"/>
          <pc:sldLayoutMkLst>
            <pc:docMk/>
            <pc:sldMasterMk cId="3099423204" sldId="2147483737"/>
            <pc:sldLayoutMk cId="509706930" sldId="2147483730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33.619" v="131"/>
          <pc:sldLayoutMkLst>
            <pc:docMk/>
            <pc:sldMasterMk cId="3099423204" sldId="2147483737"/>
            <pc:sldLayoutMk cId="2476212653" sldId="2147483731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33.619" v="131"/>
          <pc:sldLayoutMkLst>
            <pc:docMk/>
            <pc:sldMasterMk cId="3099423204" sldId="2147483737"/>
            <pc:sldLayoutMk cId="419396988" sldId="2147483732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33.619" v="131"/>
          <pc:sldLayoutMkLst>
            <pc:docMk/>
            <pc:sldMasterMk cId="3099423204" sldId="2147483737"/>
            <pc:sldLayoutMk cId="163948643" sldId="2147483733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33.619" v="131"/>
          <pc:sldLayoutMkLst>
            <pc:docMk/>
            <pc:sldMasterMk cId="3099423204" sldId="2147483737"/>
            <pc:sldLayoutMk cId="2245753564" sldId="2147483734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33.619" v="131"/>
          <pc:sldLayoutMkLst>
            <pc:docMk/>
            <pc:sldMasterMk cId="3099423204" sldId="2147483737"/>
            <pc:sldLayoutMk cId="2694152309" sldId="2147483735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33.619" v="131"/>
          <pc:sldLayoutMkLst>
            <pc:docMk/>
            <pc:sldMasterMk cId="3099423204" sldId="2147483737"/>
            <pc:sldLayoutMk cId="3416187635" sldId="2147483736"/>
          </pc:sldLayoutMkLst>
        </pc:sldLayoutChg>
      </pc:sldMasterChg>
      <pc:sldMasterChg chg="add del addSldLayout delSldLayout">
        <pc:chgData name="Diana Andrusko (2025664)" userId="S::2025664@student.uwtsd.ac.uk::e96faba8-65f6-4cf1-a9cd-da0508a72057" providerId="AD" clId="Web-{8395B37E-AB8B-4DB4-BB8B-F75EA5C7D514}" dt="2022-06-08T14:04:00.459" v="239"/>
        <pc:sldMasterMkLst>
          <pc:docMk/>
          <pc:sldMasterMk cId="2259968794" sldId="2147483750"/>
        </pc:sldMasterMkLst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259968794" sldId="2147483750"/>
            <pc:sldLayoutMk cId="2973507631" sldId="2147483739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259968794" sldId="2147483750"/>
            <pc:sldLayoutMk cId="1092269130" sldId="2147483740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259968794" sldId="2147483750"/>
            <pc:sldLayoutMk cId="24691342" sldId="2147483741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259968794" sldId="2147483750"/>
            <pc:sldLayoutMk cId="1193522275" sldId="2147483742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259968794" sldId="2147483750"/>
            <pc:sldLayoutMk cId="4239648381" sldId="2147483743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259968794" sldId="2147483750"/>
            <pc:sldLayoutMk cId="448663207" sldId="2147483744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259968794" sldId="2147483750"/>
            <pc:sldLayoutMk cId="4200242692" sldId="2147483745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259968794" sldId="2147483750"/>
            <pc:sldLayoutMk cId="2345669757" sldId="2147483746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259968794" sldId="2147483750"/>
            <pc:sldLayoutMk cId="4183929199" sldId="2147483747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259968794" sldId="2147483750"/>
            <pc:sldLayoutMk cId="92303686" sldId="2147483748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4:00.459" v="239"/>
          <pc:sldLayoutMkLst>
            <pc:docMk/>
            <pc:sldMasterMk cId="2259968794" sldId="2147483750"/>
            <pc:sldLayoutMk cId="3330289496" sldId="2147483749"/>
          </pc:sldLayoutMkLst>
        </pc:sldLayoutChg>
      </pc:sldMasterChg>
      <pc:sldMasterChg chg="add del addSldLayout delSldLayout">
        <pc:chgData name="Diana Andrusko (2025664)" userId="S::2025664@student.uwtsd.ac.uk::e96faba8-65f6-4cf1-a9cd-da0508a72057" providerId="AD" clId="Web-{8395B37E-AB8B-4DB4-BB8B-F75EA5C7D514}" dt="2022-06-08T13:46:32.294" v="147"/>
        <pc:sldMasterMkLst>
          <pc:docMk/>
          <pc:sldMasterMk cId="2370545296" sldId="2147483750"/>
        </pc:sldMasterMkLst>
        <pc:sldLayoutChg chg="add del">
          <pc:chgData name="Diana Andrusko (2025664)" userId="S::2025664@student.uwtsd.ac.uk::e96faba8-65f6-4cf1-a9cd-da0508a72057" providerId="AD" clId="Web-{8395B37E-AB8B-4DB4-BB8B-F75EA5C7D514}" dt="2022-06-08T13:46:32.294" v="147"/>
          <pc:sldLayoutMkLst>
            <pc:docMk/>
            <pc:sldMasterMk cId="2370545296" sldId="2147483750"/>
            <pc:sldLayoutMk cId="1079642000" sldId="2147483739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6:32.294" v="147"/>
          <pc:sldLayoutMkLst>
            <pc:docMk/>
            <pc:sldMasterMk cId="2370545296" sldId="2147483750"/>
            <pc:sldLayoutMk cId="3989781440" sldId="2147483740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6:32.294" v="147"/>
          <pc:sldLayoutMkLst>
            <pc:docMk/>
            <pc:sldMasterMk cId="2370545296" sldId="2147483750"/>
            <pc:sldLayoutMk cId="2168999230" sldId="2147483741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6:32.294" v="147"/>
          <pc:sldLayoutMkLst>
            <pc:docMk/>
            <pc:sldMasterMk cId="2370545296" sldId="2147483750"/>
            <pc:sldLayoutMk cId="2785594384" sldId="2147483742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6:32.294" v="147"/>
          <pc:sldLayoutMkLst>
            <pc:docMk/>
            <pc:sldMasterMk cId="2370545296" sldId="2147483750"/>
            <pc:sldLayoutMk cId="3359363133" sldId="2147483743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6:32.294" v="147"/>
          <pc:sldLayoutMkLst>
            <pc:docMk/>
            <pc:sldMasterMk cId="2370545296" sldId="2147483750"/>
            <pc:sldLayoutMk cId="2295885354" sldId="2147483744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6:32.294" v="147"/>
          <pc:sldLayoutMkLst>
            <pc:docMk/>
            <pc:sldMasterMk cId="2370545296" sldId="2147483750"/>
            <pc:sldLayoutMk cId="4007114683" sldId="2147483745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6:32.294" v="147"/>
          <pc:sldLayoutMkLst>
            <pc:docMk/>
            <pc:sldMasterMk cId="2370545296" sldId="2147483750"/>
            <pc:sldLayoutMk cId="3344676729" sldId="2147483746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6:32.294" v="147"/>
          <pc:sldLayoutMkLst>
            <pc:docMk/>
            <pc:sldMasterMk cId="2370545296" sldId="2147483750"/>
            <pc:sldLayoutMk cId="64821518" sldId="2147483747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6:32.294" v="147"/>
          <pc:sldLayoutMkLst>
            <pc:docMk/>
            <pc:sldMasterMk cId="2370545296" sldId="2147483750"/>
            <pc:sldLayoutMk cId="4134108527" sldId="2147483748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6:32.294" v="147"/>
          <pc:sldLayoutMkLst>
            <pc:docMk/>
            <pc:sldMasterMk cId="2370545296" sldId="2147483750"/>
            <pc:sldLayoutMk cId="2622589267" sldId="2147483749"/>
          </pc:sldLayoutMkLst>
        </pc:sldLayoutChg>
      </pc:sldMasterChg>
      <pc:sldMasterChg chg="add del addSldLayout delSldLayout">
        <pc:chgData name="Diana Andrusko (2025664)" userId="S::2025664@student.uwtsd.ac.uk::e96faba8-65f6-4cf1-a9cd-da0508a72057" providerId="AD" clId="Web-{8395B37E-AB8B-4DB4-BB8B-F75EA5C7D514}" dt="2022-06-08T13:44:53.729" v="133"/>
        <pc:sldMasterMkLst>
          <pc:docMk/>
          <pc:sldMasterMk cId="3122507993" sldId="2147483763"/>
        </pc:sldMasterMkLst>
        <pc:sldLayoutChg chg="add del">
          <pc:chgData name="Diana Andrusko (2025664)" userId="S::2025664@student.uwtsd.ac.uk::e96faba8-65f6-4cf1-a9cd-da0508a72057" providerId="AD" clId="Web-{8395B37E-AB8B-4DB4-BB8B-F75EA5C7D514}" dt="2022-06-08T13:44:53.729" v="133"/>
          <pc:sldLayoutMkLst>
            <pc:docMk/>
            <pc:sldMasterMk cId="3122507993" sldId="2147483763"/>
            <pc:sldLayoutMk cId="2567347138" sldId="2147483752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53.729" v="133"/>
          <pc:sldLayoutMkLst>
            <pc:docMk/>
            <pc:sldMasterMk cId="3122507993" sldId="2147483763"/>
            <pc:sldLayoutMk cId="2523605925" sldId="2147483753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53.729" v="133"/>
          <pc:sldLayoutMkLst>
            <pc:docMk/>
            <pc:sldMasterMk cId="3122507993" sldId="2147483763"/>
            <pc:sldLayoutMk cId="3493430477" sldId="2147483754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53.729" v="133"/>
          <pc:sldLayoutMkLst>
            <pc:docMk/>
            <pc:sldMasterMk cId="3122507993" sldId="2147483763"/>
            <pc:sldLayoutMk cId="4136501364" sldId="2147483755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53.729" v="133"/>
          <pc:sldLayoutMkLst>
            <pc:docMk/>
            <pc:sldMasterMk cId="3122507993" sldId="2147483763"/>
            <pc:sldLayoutMk cId="2665511013" sldId="2147483756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53.729" v="133"/>
          <pc:sldLayoutMkLst>
            <pc:docMk/>
            <pc:sldMasterMk cId="3122507993" sldId="2147483763"/>
            <pc:sldLayoutMk cId="2923145650" sldId="2147483757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53.729" v="133"/>
          <pc:sldLayoutMkLst>
            <pc:docMk/>
            <pc:sldMasterMk cId="3122507993" sldId="2147483763"/>
            <pc:sldLayoutMk cId="898937649" sldId="2147483758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53.729" v="133"/>
          <pc:sldLayoutMkLst>
            <pc:docMk/>
            <pc:sldMasterMk cId="3122507993" sldId="2147483763"/>
            <pc:sldLayoutMk cId="655820330" sldId="2147483759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53.729" v="133"/>
          <pc:sldLayoutMkLst>
            <pc:docMk/>
            <pc:sldMasterMk cId="3122507993" sldId="2147483763"/>
            <pc:sldLayoutMk cId="2792759036" sldId="2147483760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53.729" v="133"/>
          <pc:sldLayoutMkLst>
            <pc:docMk/>
            <pc:sldMasterMk cId="3122507993" sldId="2147483763"/>
            <pc:sldLayoutMk cId="1482091190" sldId="2147483761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3:44:53.729" v="133"/>
          <pc:sldLayoutMkLst>
            <pc:docMk/>
            <pc:sldMasterMk cId="3122507993" sldId="2147483763"/>
            <pc:sldLayoutMk cId="3873264407" sldId="2147483762"/>
          </pc:sldLayoutMkLst>
        </pc:sldLayoutChg>
      </pc:sldMasterChg>
      <pc:sldMasterChg chg="add del addSldLayout delSldLayout">
        <pc:chgData name="Diana Andrusko (2025664)" userId="S::2025664@student.uwtsd.ac.uk::e96faba8-65f6-4cf1-a9cd-da0508a72057" providerId="AD" clId="Web-{8395B37E-AB8B-4DB4-BB8B-F75EA5C7D514}" dt="2022-06-08T14:00:42.939" v="211"/>
        <pc:sldMasterMkLst>
          <pc:docMk/>
          <pc:sldMasterMk cId="2909235749" sldId="2147483774"/>
        </pc:sldMasterMkLst>
        <pc:sldLayoutChg chg="add del">
          <pc:chgData name="Diana Andrusko (2025664)" userId="S::2025664@student.uwtsd.ac.uk::e96faba8-65f6-4cf1-a9cd-da0508a72057" providerId="AD" clId="Web-{8395B37E-AB8B-4DB4-BB8B-F75EA5C7D514}" dt="2022-06-08T14:00:42.939" v="211"/>
          <pc:sldLayoutMkLst>
            <pc:docMk/>
            <pc:sldMasterMk cId="2909235749" sldId="2147483774"/>
            <pc:sldLayoutMk cId="4040905453" sldId="2147483763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0:42.939" v="211"/>
          <pc:sldLayoutMkLst>
            <pc:docMk/>
            <pc:sldMasterMk cId="2909235749" sldId="2147483774"/>
            <pc:sldLayoutMk cId="3327189909" sldId="2147483764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0:42.939" v="211"/>
          <pc:sldLayoutMkLst>
            <pc:docMk/>
            <pc:sldMasterMk cId="2909235749" sldId="2147483774"/>
            <pc:sldLayoutMk cId="354583125" sldId="2147483765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0:42.939" v="211"/>
          <pc:sldLayoutMkLst>
            <pc:docMk/>
            <pc:sldMasterMk cId="2909235749" sldId="2147483774"/>
            <pc:sldLayoutMk cId="3626619629" sldId="2147483766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0:42.939" v="211"/>
          <pc:sldLayoutMkLst>
            <pc:docMk/>
            <pc:sldMasterMk cId="2909235749" sldId="2147483774"/>
            <pc:sldLayoutMk cId="364815903" sldId="2147483767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0:42.939" v="211"/>
          <pc:sldLayoutMkLst>
            <pc:docMk/>
            <pc:sldMasterMk cId="2909235749" sldId="2147483774"/>
            <pc:sldLayoutMk cId="4271879511" sldId="2147483768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0:42.939" v="211"/>
          <pc:sldLayoutMkLst>
            <pc:docMk/>
            <pc:sldMasterMk cId="2909235749" sldId="2147483774"/>
            <pc:sldLayoutMk cId="1370759276" sldId="2147483769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0:42.939" v="211"/>
          <pc:sldLayoutMkLst>
            <pc:docMk/>
            <pc:sldMasterMk cId="2909235749" sldId="2147483774"/>
            <pc:sldLayoutMk cId="707418460" sldId="2147483770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0:42.939" v="211"/>
          <pc:sldLayoutMkLst>
            <pc:docMk/>
            <pc:sldMasterMk cId="2909235749" sldId="2147483774"/>
            <pc:sldLayoutMk cId="463554957" sldId="2147483771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0:42.939" v="211"/>
          <pc:sldLayoutMkLst>
            <pc:docMk/>
            <pc:sldMasterMk cId="2909235749" sldId="2147483774"/>
            <pc:sldLayoutMk cId="155288094" sldId="2147483772"/>
          </pc:sldLayoutMkLst>
        </pc:sldLayoutChg>
        <pc:sldLayoutChg chg="add del">
          <pc:chgData name="Diana Andrusko (2025664)" userId="S::2025664@student.uwtsd.ac.uk::e96faba8-65f6-4cf1-a9cd-da0508a72057" providerId="AD" clId="Web-{8395B37E-AB8B-4DB4-BB8B-F75EA5C7D514}" dt="2022-06-08T14:00:42.939" v="211"/>
          <pc:sldLayoutMkLst>
            <pc:docMk/>
            <pc:sldMasterMk cId="2909235749" sldId="2147483774"/>
            <pc:sldLayoutMk cId="3925059810" sldId="2147483773"/>
          </pc:sldLayoutMkLst>
        </pc:sldLayoutChg>
      </pc:sldMasterChg>
    </pc:docChg>
  </pc:docChgLst>
  <pc:docChgLst>
    <pc:chgData name="Diana Andrusko (2025664)" userId="S::2025664@student.uwtsd.ac.uk::e96faba8-65f6-4cf1-a9cd-da0508a72057" providerId="AD" clId="Web-{40929765-2917-6460-916B-5204BD3A8E02}"/>
    <pc:docChg chg="modSld">
      <pc:chgData name="Diana Andrusko (2025664)" userId="S::2025664@student.uwtsd.ac.uk::e96faba8-65f6-4cf1-a9cd-da0508a72057" providerId="AD" clId="Web-{40929765-2917-6460-916B-5204BD3A8E02}" dt="2022-06-09T15:16:11.792" v="10"/>
      <pc:docMkLst>
        <pc:docMk/>
      </pc:docMkLst>
      <pc:sldChg chg="addSp delSp modSp">
        <pc:chgData name="Diana Andrusko (2025664)" userId="S::2025664@student.uwtsd.ac.uk::e96faba8-65f6-4cf1-a9cd-da0508a72057" providerId="AD" clId="Web-{40929765-2917-6460-916B-5204BD3A8E02}" dt="2022-06-09T15:16:11.792" v="10"/>
        <pc:sldMkLst>
          <pc:docMk/>
          <pc:sldMk cId="4026211929" sldId="257"/>
        </pc:sldMkLst>
        <pc:spChg chg="add del">
          <ac:chgData name="Diana Andrusko (2025664)" userId="S::2025664@student.uwtsd.ac.uk::e96faba8-65f6-4cf1-a9cd-da0508a72057" providerId="AD" clId="Web-{40929765-2917-6460-916B-5204BD3A8E02}" dt="2022-06-09T14:06:58.749" v="1"/>
          <ac:spMkLst>
            <pc:docMk/>
            <pc:sldMk cId="4026211929" sldId="257"/>
            <ac:spMk id="58" creationId="{0205D939-00C4-4F2E-9797-3170DD040D90}"/>
          </ac:spMkLst>
        </pc:spChg>
        <pc:spChg chg="add del">
          <ac:chgData name="Diana Andrusko (2025664)" userId="S::2025664@student.uwtsd.ac.uk::e96faba8-65f6-4cf1-a9cd-da0508a72057" providerId="AD" clId="Web-{40929765-2917-6460-916B-5204BD3A8E02}" dt="2022-06-09T14:06:58.749" v="1"/>
          <ac:spMkLst>
            <pc:docMk/>
            <pc:sldMk cId="4026211929" sldId="257"/>
            <ac:spMk id="61" creationId="{38EE4E44-1403-472B-8C01-D354CB8F5AE7}"/>
          </ac:spMkLst>
        </pc:spChg>
        <pc:spChg chg="add del">
          <ac:chgData name="Diana Andrusko (2025664)" userId="S::2025664@student.uwtsd.ac.uk::e96faba8-65f6-4cf1-a9cd-da0508a72057" providerId="AD" clId="Web-{40929765-2917-6460-916B-5204BD3A8E02}" dt="2022-06-09T14:06:58.749" v="1"/>
          <ac:spMkLst>
            <pc:docMk/>
            <pc:sldMk cId="4026211929" sldId="257"/>
            <ac:spMk id="62" creationId="{583CCE40-4C5F-42D3-86D9-7892AD1E98E3}"/>
          </ac:spMkLst>
        </pc:spChg>
        <pc:spChg chg="add del">
          <ac:chgData name="Diana Andrusko (2025664)" userId="S::2025664@student.uwtsd.ac.uk::e96faba8-65f6-4cf1-a9cd-da0508a72057" providerId="AD" clId="Web-{40929765-2917-6460-916B-5204BD3A8E02}" dt="2022-06-09T14:06:58.749" v="1"/>
          <ac:spMkLst>
            <pc:docMk/>
            <pc:sldMk cId="4026211929" sldId="257"/>
            <ac:spMk id="94" creationId="{664E23E2-7440-4E36-A67B-0F88C5F7E185}"/>
          </ac:spMkLst>
        </pc:spChg>
        <pc:spChg chg="add del">
          <ac:chgData name="Diana Andrusko (2025664)" userId="S::2025664@student.uwtsd.ac.uk::e96faba8-65f6-4cf1-a9cd-da0508a72057" providerId="AD" clId="Web-{40929765-2917-6460-916B-5204BD3A8E02}" dt="2022-06-09T14:06:58.749" v="1"/>
          <ac:spMkLst>
            <pc:docMk/>
            <pc:sldMk cId="4026211929" sldId="257"/>
            <ac:spMk id="95" creationId="{B06949AE-010D-4C18-8AED-7872085ADD57}"/>
          </ac:spMkLst>
        </pc:spChg>
        <pc:spChg chg="add del">
          <ac:chgData name="Diana Andrusko (2025664)" userId="S::2025664@student.uwtsd.ac.uk::e96faba8-65f6-4cf1-a9cd-da0508a72057" providerId="AD" clId="Web-{40929765-2917-6460-916B-5204BD3A8E02}" dt="2022-06-09T14:06:58.749" v="1"/>
          <ac:spMkLst>
            <pc:docMk/>
            <pc:sldMk cId="4026211929" sldId="257"/>
            <ac:spMk id="96" creationId="{FE54AADB-50C7-4293-94C0-27361A32B8CF}"/>
          </ac:spMkLst>
        </pc:spChg>
        <pc:picChg chg="mod">
          <ac:chgData name="Diana Andrusko (2025664)" userId="S::2025664@student.uwtsd.ac.uk::e96faba8-65f6-4cf1-a9cd-da0508a72057" providerId="AD" clId="Web-{40929765-2917-6460-916B-5204BD3A8E02}" dt="2022-06-09T14:07:47.549" v="3" actId="1076"/>
          <ac:picMkLst>
            <pc:docMk/>
            <pc:sldMk cId="4026211929" sldId="257"/>
            <ac:picMk id="4" creationId="{289274C9-9382-8FD0-77A2-C0D25B4EB0FB}"/>
          </ac:picMkLst>
        </pc:picChg>
        <pc:picChg chg="mod">
          <ac:chgData name="Diana Andrusko (2025664)" userId="S::2025664@student.uwtsd.ac.uk::e96faba8-65f6-4cf1-a9cd-da0508a72057" providerId="AD" clId="Web-{40929765-2917-6460-916B-5204BD3A8E02}" dt="2022-06-09T15:16:11.792" v="10"/>
          <ac:picMkLst>
            <pc:docMk/>
            <pc:sldMk cId="4026211929" sldId="257"/>
            <ac:picMk id="5" creationId="{864C188C-6915-03EA-37A7-431E0246096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Freeform: Shape 121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9" name="Freeform: Shape 123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24904" y="1109429"/>
            <a:ext cx="7080738" cy="39741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br>
              <a:rPr lang="en-US" sz="3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3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Hotel Display Board </a:t>
            </a:r>
            <a:br>
              <a:rPr lang="en-US" sz="3400" dirty="0">
                <a:latin typeface="Arial"/>
              </a:rPr>
            </a:br>
            <a:br>
              <a:rPr lang="en-US" sz="3400" dirty="0">
                <a:latin typeface="Arial"/>
              </a:rPr>
            </a:br>
            <a:r>
              <a:rPr lang="en-US" sz="3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Foreign Language &amp; Cultural Awareness</a:t>
            </a:r>
            <a:br>
              <a:rPr lang="en-US" sz="3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</a:br>
            <a:br>
              <a:rPr lang="en-US" sz="3400" dirty="0">
                <a:latin typeface="Arial"/>
              </a:rPr>
            </a:br>
            <a:r>
              <a:rPr lang="en-US" sz="3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BMIH 5003</a:t>
            </a:r>
            <a:br>
              <a:rPr lang="en-US" sz="3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</a:br>
            <a:br>
              <a:rPr lang="en-US" sz="3400" dirty="0">
                <a:latin typeface="Arial"/>
              </a:rPr>
            </a:br>
            <a:r>
              <a:rPr lang="en-US" sz="3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Diana Andrusko</a:t>
            </a:r>
            <a:br>
              <a:rPr lang="en-US" sz="3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</a:br>
            <a:br>
              <a:rPr lang="en-US" sz="3400" dirty="0">
                <a:latin typeface="Arial"/>
              </a:rPr>
            </a:br>
            <a:r>
              <a:rPr lang="en-US" sz="3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Student ID: 2025664</a:t>
            </a:r>
            <a:br>
              <a:rPr lang="en-US" sz="3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</a:br>
            <a:br>
              <a:rPr lang="en-US" sz="3400" dirty="0">
                <a:latin typeface="Arial"/>
              </a:rPr>
            </a:br>
            <a:r>
              <a:rPr lang="en-US" sz="3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Lecturer: Jinping Lee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Rectangle 47">
            <a:extLst>
              <a:ext uri="{FF2B5EF4-FFF2-40B4-BE49-F238E27FC236}">
                <a16:creationId xmlns:a16="http://schemas.microsoft.com/office/drawing/2014/main" id="{0205D939-00C4-4F2E-9797-3170DD040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49">
            <a:extLst>
              <a:ext uri="{FF2B5EF4-FFF2-40B4-BE49-F238E27FC236}">
                <a16:creationId xmlns:a16="http://schemas.microsoft.com/office/drawing/2014/main" id="{38EE4E44-1403-472B-8C01-D354CB8F5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Letter&#10;&#10;Description automatically generated">
            <a:extLst>
              <a:ext uri="{FF2B5EF4-FFF2-40B4-BE49-F238E27FC236}">
                <a16:creationId xmlns:a16="http://schemas.microsoft.com/office/drawing/2014/main" id="{864C188C-6915-03EA-37A7-431E024609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262" b="7262"/>
          <a:stretch/>
        </p:blipFill>
        <p:spPr>
          <a:xfrm>
            <a:off x="6313116" y="574195"/>
            <a:ext cx="5268328" cy="5709610"/>
          </a:xfrm>
          <a:prstGeom prst="rect">
            <a:avLst/>
          </a:prstGeom>
        </p:spPr>
      </p:pic>
      <p:sp>
        <p:nvSpPr>
          <p:cNvPr id="62" name="Rectangle 51">
            <a:extLst>
              <a:ext uri="{FF2B5EF4-FFF2-40B4-BE49-F238E27FC236}">
                <a16:creationId xmlns:a16="http://schemas.microsoft.com/office/drawing/2014/main" id="{583CCE40-4C5F-42D3-86D9-7892AD1E9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sky, outdoor, water, temple&#10;&#10;Description automatically generated">
            <a:extLst>
              <a:ext uri="{FF2B5EF4-FFF2-40B4-BE49-F238E27FC236}">
                <a16:creationId xmlns:a16="http://schemas.microsoft.com/office/drawing/2014/main" id="{289274C9-9382-8FD0-77A2-C0D25B4EB0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960" r="3960"/>
          <a:stretch/>
        </p:blipFill>
        <p:spPr>
          <a:xfrm>
            <a:off x="585762" y="588050"/>
            <a:ext cx="5240620" cy="5709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2119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 Hotel Display Board   Foreign Language &amp; Cultural Awareness  BMIH 5003  Diana Andrusko  Student ID: 2025664  Lecturer: Jinping Lee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250</cp:revision>
  <dcterms:created xsi:type="dcterms:W3CDTF">2022-06-08T13:36:27Z</dcterms:created>
  <dcterms:modified xsi:type="dcterms:W3CDTF">2022-06-10T09:48:48Z</dcterms:modified>
</cp:coreProperties>
</file>