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DFCF6-F138-41A4-808F-6B80CADEA1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45497" y="-8390"/>
            <a:ext cx="2986481" cy="917495"/>
          </a:xfrm>
        </p:spPr>
        <p:txBody>
          <a:bodyPr>
            <a:normAutofit/>
          </a:bodyPr>
          <a:lstStyle/>
          <a:p>
            <a:r>
              <a:rPr lang="ja-JP" altLang="en-US" dirty="0">
                <a:latin typeface="Arial" panose="020B0604020202020204" pitchFamily="34" charset="0"/>
                <a:cs typeface="Arial" panose="020B0604020202020204" pitchFamily="34" charset="0"/>
              </a:rPr>
              <a:t>早餐桌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3AE6BB-21E6-4E47-B6CD-D45CD0F659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6035879"/>
            <a:ext cx="12192000" cy="822120"/>
          </a:xfrm>
        </p:spPr>
        <p:txBody>
          <a:bodyPr>
            <a:normAutofit lnSpcReduction="10000"/>
          </a:bodyPr>
          <a:lstStyle/>
          <a:p>
            <a:pPr algn="l"/>
            <a:r>
              <a:rPr lang="ja-JP" altLang="en-US" b="1" i="1" dirty="0">
                <a:solidFill>
                  <a:schemeClr val="tx1"/>
                </a:solidFill>
              </a:rPr>
              <a:t>过敏警报 </a:t>
            </a:r>
            <a:r>
              <a:rPr lang="en-GB" altLang="ja-JP" dirty="0">
                <a:solidFill>
                  <a:schemeClr val="tx1"/>
                </a:solidFill>
              </a:rPr>
              <a:t>: </a:t>
            </a:r>
            <a:r>
              <a:rPr lang="zh-CN" altLang="en-US" b="1" u="sng" dirty="0">
                <a:solidFill>
                  <a:schemeClr val="tx1"/>
                </a:solidFill>
              </a:rPr>
              <a:t>请注意，这里准备的食物可能包含这些成分或这些成分的痕迹：牛奶，鸡蛋，小麦，面筋，花生，大豆，坚果，鱼和贝类</a:t>
            </a:r>
            <a:r>
              <a:rPr lang="zh-CN" altLang="en-US" dirty="0">
                <a:solidFill>
                  <a:schemeClr val="tx1"/>
                </a:solidFill>
              </a:rPr>
              <a:t>。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C37203-C349-43A2-8404-CBFDCD6BC88C}"/>
              </a:ext>
            </a:extLst>
          </p:cNvPr>
          <p:cNvSpPr txBox="1">
            <a:spLocks/>
          </p:cNvSpPr>
          <p:nvPr/>
        </p:nvSpPr>
        <p:spPr>
          <a:xfrm>
            <a:off x="9429225" y="0"/>
            <a:ext cx="2704051" cy="90910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47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endParaRPr lang="en-GB" altLang="zh-CN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altLang="zh-CN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zh-CN" altLang="en-US" sz="4400" dirty="0">
                <a:latin typeface="Arial" panose="020B0604020202020204" pitchFamily="34" charset="0"/>
                <a:cs typeface="Arial" panose="020B0604020202020204" pitchFamily="34" charset="0"/>
              </a:rPr>
              <a:t>国际万豪酒店</a:t>
            </a:r>
            <a:endParaRPr lang="en-GB" altLang="zh-CN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ja-JP" altLang="en-US" sz="4400" dirty="0">
                <a:latin typeface="Arial" panose="020B0604020202020204" pitchFamily="34" charset="0"/>
                <a:cs typeface="Arial" panose="020B0604020202020204" pitchFamily="34" charset="0"/>
              </a:rPr>
              <a:t>酒店</a:t>
            </a:r>
            <a:r>
              <a:rPr lang="en-US" altLang="ja-JP" sz="4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ja-JP" altLang="en-US" sz="4400" dirty="0">
                <a:latin typeface="Arial" panose="020B0604020202020204" pitchFamily="34" charset="0"/>
                <a:cs typeface="Arial" panose="020B0604020202020204" pitchFamily="34" charset="0"/>
              </a:rPr>
              <a:t>度假村</a:t>
            </a:r>
            <a:r>
              <a:rPr lang="en-US" altLang="ja-JP" sz="4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ja-JP" altLang="en-US" sz="4400" dirty="0">
                <a:latin typeface="Arial" panose="020B0604020202020204" pitchFamily="34" charset="0"/>
                <a:cs typeface="Arial" panose="020B0604020202020204" pitchFamily="34" charset="0"/>
              </a:rPr>
              <a:t>套房</a:t>
            </a:r>
            <a:endParaRPr lang="en-GB" altLang="ja-JP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3407FA-A392-49D1-8FA1-1B5810715C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8390"/>
            <a:ext cx="2634143" cy="926472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8E37810-E230-44D8-A75E-2A4850D0DE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6030732"/>
              </p:ext>
            </p:extLst>
          </p:nvPr>
        </p:nvGraphicFramePr>
        <p:xfrm>
          <a:off x="3368172" y="1452834"/>
          <a:ext cx="4941130" cy="37274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1545">
                  <a:extLst>
                    <a:ext uri="{9D8B030D-6E8A-4147-A177-3AD203B41FA5}">
                      <a16:colId xmlns:a16="http://schemas.microsoft.com/office/drawing/2014/main" val="2119029518"/>
                    </a:ext>
                  </a:extLst>
                </a:gridCol>
                <a:gridCol w="2449585">
                  <a:extLst>
                    <a:ext uri="{9D8B030D-6E8A-4147-A177-3AD203B41FA5}">
                      <a16:colId xmlns:a16="http://schemas.microsoft.com/office/drawing/2014/main" val="1274255038"/>
                    </a:ext>
                  </a:extLst>
                </a:gridCol>
              </a:tblGrid>
              <a:tr h="689525">
                <a:tc>
                  <a:txBody>
                    <a:bodyPr/>
                    <a:lstStyle/>
                    <a:p>
                      <a:pPr algn="ctr"/>
                      <a:endParaRPr lang="en-GB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ja-JP" altLang="en-US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食物导向</a:t>
                      </a:r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zh-CN" altLang="en-US" sz="200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每日菜单早餐</a:t>
                      </a:r>
                      <a:endParaRPr lang="en-GB" altLang="zh-CN" sz="20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0178421"/>
                  </a:ext>
                </a:extLst>
              </a:tr>
              <a:tr h="741726">
                <a:tc>
                  <a:txBody>
                    <a:bodyPr/>
                    <a:lstStyle/>
                    <a:p>
                      <a:pPr algn="ctr">
                        <a:lnSpc>
                          <a:spcPct val="250000"/>
                        </a:lnSpc>
                      </a:pPr>
                      <a:r>
                        <a:rPr lang="ja-JP" altLang="en-US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翼</a:t>
                      </a:r>
                      <a:r>
                        <a:rPr lang="en-US" altLang="ja-JP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0</a:t>
                      </a:r>
                      <a:r>
                        <a:rPr lang="ja-JP" altLang="en-US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左桌子</a:t>
                      </a:r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Fruit and Vegetables</a:t>
                      </a:r>
                    </a:p>
                    <a:p>
                      <a:pPr algn="ctr"/>
                      <a:r>
                        <a:rPr lang="ja-JP" altLang="en-US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水果和蔬菜</a:t>
                      </a:r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1160192"/>
                  </a:ext>
                </a:extLst>
              </a:tr>
              <a:tr h="40675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ja-JP" altLang="en-US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机翼</a:t>
                      </a:r>
                      <a:r>
                        <a:rPr lang="en-US" altLang="ja-JP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1</a:t>
                      </a:r>
                      <a:r>
                        <a:rPr lang="ja-JP" altLang="en-US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左表</a:t>
                      </a:r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Grain Products</a:t>
                      </a:r>
                    </a:p>
                    <a:p>
                      <a:pPr algn="ctr"/>
                      <a:r>
                        <a:rPr lang="ja-JP" altLang="en-US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粮食产品</a:t>
                      </a:r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017697"/>
                  </a:ext>
                </a:extLst>
              </a:tr>
              <a:tr h="741726">
                <a:tc>
                  <a:txBody>
                    <a:bodyPr/>
                    <a:lstStyle/>
                    <a:p>
                      <a:pPr algn="ctr">
                        <a:lnSpc>
                          <a:spcPct val="250000"/>
                        </a:lnSpc>
                      </a:pPr>
                      <a:r>
                        <a:rPr lang="ja-JP" altLang="en-US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机翼</a:t>
                      </a:r>
                      <a:r>
                        <a:rPr lang="en-US" altLang="ja-JP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2</a:t>
                      </a:r>
                      <a:r>
                        <a:rPr lang="ja-JP" altLang="en-US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左桌子</a:t>
                      </a:r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000">
                        <a:solidFill>
                          <a:schemeClr val="tx2">
                            <a:lumMod val="7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00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Milk, Juices, Alternatives</a:t>
                      </a:r>
                    </a:p>
                    <a:p>
                      <a:pPr algn="ctr"/>
                      <a:r>
                        <a:rPr lang="ja-JP" altLang="en-US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牛奶，果汁，替代品</a:t>
                      </a:r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3102280"/>
                  </a:ext>
                </a:extLst>
              </a:tr>
              <a:tr h="40675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ja-JP" altLang="en-US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机翼</a:t>
                      </a:r>
                      <a:r>
                        <a:rPr lang="en-US" altLang="ja-JP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3</a:t>
                      </a:r>
                      <a:r>
                        <a:rPr lang="ja-JP" altLang="en-US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右表</a:t>
                      </a:r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Snacks</a:t>
                      </a:r>
                    </a:p>
                    <a:p>
                      <a:pPr algn="ctr"/>
                      <a:r>
                        <a:rPr lang="ja-JP" altLang="en-US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零食</a:t>
                      </a:r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8399538"/>
                  </a:ext>
                </a:extLst>
              </a:tr>
              <a:tr h="40675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ja-JP" altLang="en-US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机翼</a:t>
                      </a:r>
                      <a:r>
                        <a:rPr lang="en-US" altLang="ja-JP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4</a:t>
                      </a:r>
                      <a:r>
                        <a:rPr lang="ja-JP" altLang="en-US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右表</a:t>
                      </a:r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</a:t>
                      </a:r>
                    </a:p>
                    <a:p>
                      <a:pPr algn="ctr"/>
                      <a:r>
                        <a:rPr lang="ja-JP" altLang="en-US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茶</a:t>
                      </a:r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51542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1649838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43</TotalTime>
  <Words>146</Words>
  <Application>Microsoft Office PowerPoint</Application>
  <PresentationFormat>Widescreen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ＭＳ Ｐゴシック</vt:lpstr>
      <vt:lpstr>宋体</vt:lpstr>
      <vt:lpstr>Arial</vt:lpstr>
      <vt:lpstr>Tw Cen MT</vt:lpstr>
      <vt:lpstr>Droplet</vt:lpstr>
      <vt:lpstr>早餐桌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早餐桌</dc:title>
  <dc:creator>Akeem Ali (1815149)</dc:creator>
  <cp:lastModifiedBy>Akeem Ali (1815149)</cp:lastModifiedBy>
  <cp:revision>22</cp:revision>
  <dcterms:created xsi:type="dcterms:W3CDTF">2019-11-21T08:26:39Z</dcterms:created>
  <dcterms:modified xsi:type="dcterms:W3CDTF">2019-11-21T09:17:02Z</dcterms:modified>
</cp:coreProperties>
</file>