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9" r:id="rId2"/>
    <p:sldId id="260" r:id="rId3"/>
    <p:sldId id="262" r:id="rId4"/>
    <p:sldId id="257" r:id="rId5"/>
    <p:sldId id="261" r:id="rId6"/>
    <p:sldId id="258"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F3F3F"/>
    <a:srgbClr val="F0F5F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03" d="100"/>
          <a:sy n="103" d="100"/>
        </p:scale>
        <p:origin x="138" y="3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69F6A-7DF3-4B6C-808C-40CFE839E98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027CDE3-9B1F-475B-8E34-D91E57F2EB7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6550CEF-2895-4B27-AC28-552A8949553E}"/>
              </a:ext>
            </a:extLst>
          </p:cNvPr>
          <p:cNvSpPr>
            <a:spLocks noGrp="1"/>
          </p:cNvSpPr>
          <p:nvPr>
            <p:ph type="dt" sz="half" idx="10"/>
          </p:nvPr>
        </p:nvSpPr>
        <p:spPr/>
        <p:txBody>
          <a:bodyPr/>
          <a:lstStyle/>
          <a:p>
            <a:fld id="{418D3EF2-66EF-4029-8AA9-93310F97F507}" type="datetimeFigureOut">
              <a:rPr lang="en-GB" smtClean="0"/>
              <a:t>13/12/2020</a:t>
            </a:fld>
            <a:endParaRPr lang="en-GB"/>
          </a:p>
        </p:txBody>
      </p:sp>
      <p:sp>
        <p:nvSpPr>
          <p:cNvPr id="5" name="Footer Placeholder 4">
            <a:extLst>
              <a:ext uri="{FF2B5EF4-FFF2-40B4-BE49-F238E27FC236}">
                <a16:creationId xmlns:a16="http://schemas.microsoft.com/office/drawing/2014/main" id="{AC8C97AE-01F9-47F5-B82E-2A63E81ADF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C69231-53C9-4BB6-9A28-6F6514334C46}"/>
              </a:ext>
            </a:extLst>
          </p:cNvPr>
          <p:cNvSpPr>
            <a:spLocks noGrp="1"/>
          </p:cNvSpPr>
          <p:nvPr>
            <p:ph type="sldNum" sz="quarter" idx="12"/>
          </p:nvPr>
        </p:nvSpPr>
        <p:spPr/>
        <p:txBody>
          <a:bodyPr/>
          <a:lstStyle/>
          <a:p>
            <a:fld id="{20B62C50-7E3B-4D5E-BE67-C035B9D29BD3}" type="slidenum">
              <a:rPr lang="en-GB" smtClean="0"/>
              <a:t>‹#›</a:t>
            </a:fld>
            <a:endParaRPr lang="en-GB"/>
          </a:p>
        </p:txBody>
      </p:sp>
    </p:spTree>
    <p:extLst>
      <p:ext uri="{BB962C8B-B14F-4D97-AF65-F5344CB8AC3E}">
        <p14:creationId xmlns:p14="http://schemas.microsoft.com/office/powerpoint/2010/main" val="11141977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E15B1-0957-4025-BF29-EF8A4E19CA5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D0249EF-2E62-4BAD-8F42-8D68E705D6C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8478FEE-BCED-46B2-AD90-19F2E3171042}"/>
              </a:ext>
            </a:extLst>
          </p:cNvPr>
          <p:cNvSpPr>
            <a:spLocks noGrp="1"/>
          </p:cNvSpPr>
          <p:nvPr>
            <p:ph type="dt" sz="half" idx="10"/>
          </p:nvPr>
        </p:nvSpPr>
        <p:spPr/>
        <p:txBody>
          <a:bodyPr/>
          <a:lstStyle/>
          <a:p>
            <a:fld id="{418D3EF2-66EF-4029-8AA9-93310F97F507}" type="datetimeFigureOut">
              <a:rPr lang="en-GB" smtClean="0"/>
              <a:t>13/12/2020</a:t>
            </a:fld>
            <a:endParaRPr lang="en-GB"/>
          </a:p>
        </p:txBody>
      </p:sp>
      <p:sp>
        <p:nvSpPr>
          <p:cNvPr id="5" name="Footer Placeholder 4">
            <a:extLst>
              <a:ext uri="{FF2B5EF4-FFF2-40B4-BE49-F238E27FC236}">
                <a16:creationId xmlns:a16="http://schemas.microsoft.com/office/drawing/2014/main" id="{7069BA45-2D7A-47B9-A52A-E572CE5C96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6006B6-9609-42AC-A836-BAEF85A799A8}"/>
              </a:ext>
            </a:extLst>
          </p:cNvPr>
          <p:cNvSpPr>
            <a:spLocks noGrp="1"/>
          </p:cNvSpPr>
          <p:nvPr>
            <p:ph type="sldNum" sz="quarter" idx="12"/>
          </p:nvPr>
        </p:nvSpPr>
        <p:spPr/>
        <p:txBody>
          <a:bodyPr/>
          <a:lstStyle/>
          <a:p>
            <a:fld id="{20B62C50-7E3B-4D5E-BE67-C035B9D29BD3}" type="slidenum">
              <a:rPr lang="en-GB" smtClean="0"/>
              <a:t>‹#›</a:t>
            </a:fld>
            <a:endParaRPr lang="en-GB"/>
          </a:p>
        </p:txBody>
      </p:sp>
    </p:spTree>
    <p:extLst>
      <p:ext uri="{BB962C8B-B14F-4D97-AF65-F5344CB8AC3E}">
        <p14:creationId xmlns:p14="http://schemas.microsoft.com/office/powerpoint/2010/main" val="1994860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C0995-9340-4971-B711-B5C758F20C0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0815B63-9F08-4E58-BC10-01ABDE5EEAE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082BBCE-E88A-4F89-82EF-A3EA516B68DF}"/>
              </a:ext>
            </a:extLst>
          </p:cNvPr>
          <p:cNvSpPr>
            <a:spLocks noGrp="1"/>
          </p:cNvSpPr>
          <p:nvPr>
            <p:ph type="dt" sz="half" idx="10"/>
          </p:nvPr>
        </p:nvSpPr>
        <p:spPr/>
        <p:txBody>
          <a:bodyPr/>
          <a:lstStyle/>
          <a:p>
            <a:fld id="{418D3EF2-66EF-4029-8AA9-93310F97F507}" type="datetimeFigureOut">
              <a:rPr lang="en-GB" smtClean="0"/>
              <a:t>13/12/2020</a:t>
            </a:fld>
            <a:endParaRPr lang="en-GB"/>
          </a:p>
        </p:txBody>
      </p:sp>
      <p:sp>
        <p:nvSpPr>
          <p:cNvPr id="5" name="Footer Placeholder 4">
            <a:extLst>
              <a:ext uri="{FF2B5EF4-FFF2-40B4-BE49-F238E27FC236}">
                <a16:creationId xmlns:a16="http://schemas.microsoft.com/office/drawing/2014/main" id="{29EF3CED-F5E6-44D5-B922-66D1D04FF2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E3AA412-DD95-4012-8B95-EF594DCC915C}"/>
              </a:ext>
            </a:extLst>
          </p:cNvPr>
          <p:cNvSpPr>
            <a:spLocks noGrp="1"/>
          </p:cNvSpPr>
          <p:nvPr>
            <p:ph type="sldNum" sz="quarter" idx="12"/>
          </p:nvPr>
        </p:nvSpPr>
        <p:spPr/>
        <p:txBody>
          <a:bodyPr/>
          <a:lstStyle/>
          <a:p>
            <a:fld id="{20B62C50-7E3B-4D5E-BE67-C035B9D29BD3}" type="slidenum">
              <a:rPr lang="en-GB" smtClean="0"/>
              <a:t>‹#›</a:t>
            </a:fld>
            <a:endParaRPr lang="en-GB"/>
          </a:p>
        </p:txBody>
      </p:sp>
    </p:spTree>
    <p:extLst>
      <p:ext uri="{BB962C8B-B14F-4D97-AF65-F5344CB8AC3E}">
        <p14:creationId xmlns:p14="http://schemas.microsoft.com/office/powerpoint/2010/main" val="14205538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8B6290-B9A3-46A5-B671-4C63FD40DD1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95A5FC3-5A34-402C-A421-5FC5C6F22FD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B479214-05F1-45C2-98AC-49A8834A912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C1B730-5822-4406-A64B-5FA363A34FD4}"/>
              </a:ext>
            </a:extLst>
          </p:cNvPr>
          <p:cNvSpPr>
            <a:spLocks noGrp="1"/>
          </p:cNvSpPr>
          <p:nvPr>
            <p:ph type="dt" sz="half" idx="10"/>
          </p:nvPr>
        </p:nvSpPr>
        <p:spPr/>
        <p:txBody>
          <a:bodyPr/>
          <a:lstStyle/>
          <a:p>
            <a:fld id="{418D3EF2-66EF-4029-8AA9-93310F97F507}" type="datetimeFigureOut">
              <a:rPr lang="en-GB" smtClean="0"/>
              <a:t>13/12/2020</a:t>
            </a:fld>
            <a:endParaRPr lang="en-GB"/>
          </a:p>
        </p:txBody>
      </p:sp>
      <p:sp>
        <p:nvSpPr>
          <p:cNvPr id="6" name="Footer Placeholder 5">
            <a:extLst>
              <a:ext uri="{FF2B5EF4-FFF2-40B4-BE49-F238E27FC236}">
                <a16:creationId xmlns:a16="http://schemas.microsoft.com/office/drawing/2014/main" id="{D1FBD070-EA5C-43C2-B147-E90709029D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394365-89C9-4784-83C2-EDE9725AC39D}"/>
              </a:ext>
            </a:extLst>
          </p:cNvPr>
          <p:cNvSpPr>
            <a:spLocks noGrp="1"/>
          </p:cNvSpPr>
          <p:nvPr>
            <p:ph type="sldNum" sz="quarter" idx="12"/>
          </p:nvPr>
        </p:nvSpPr>
        <p:spPr/>
        <p:txBody>
          <a:bodyPr/>
          <a:lstStyle/>
          <a:p>
            <a:fld id="{20B62C50-7E3B-4D5E-BE67-C035B9D29BD3}" type="slidenum">
              <a:rPr lang="en-GB" smtClean="0"/>
              <a:t>‹#›</a:t>
            </a:fld>
            <a:endParaRPr lang="en-GB"/>
          </a:p>
        </p:txBody>
      </p:sp>
    </p:spTree>
    <p:extLst>
      <p:ext uri="{BB962C8B-B14F-4D97-AF65-F5344CB8AC3E}">
        <p14:creationId xmlns:p14="http://schemas.microsoft.com/office/powerpoint/2010/main" val="29298850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44B4CA-FE66-47A6-B7E7-9A53DD9978E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74D0499-CC11-481B-827B-55B2257E22D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2A122FF-FEDC-4B4D-A9F5-B265C5DED94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290B756-8349-4929-AB54-DB644B9030F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EA365BE-5E4F-458C-A3AC-F8F24EECD21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1E59595-3EBF-4807-9EBD-D202FF7458EC}"/>
              </a:ext>
            </a:extLst>
          </p:cNvPr>
          <p:cNvSpPr>
            <a:spLocks noGrp="1"/>
          </p:cNvSpPr>
          <p:nvPr>
            <p:ph type="dt" sz="half" idx="10"/>
          </p:nvPr>
        </p:nvSpPr>
        <p:spPr/>
        <p:txBody>
          <a:bodyPr/>
          <a:lstStyle/>
          <a:p>
            <a:fld id="{418D3EF2-66EF-4029-8AA9-93310F97F507}" type="datetimeFigureOut">
              <a:rPr lang="en-GB" smtClean="0"/>
              <a:t>13/12/2020</a:t>
            </a:fld>
            <a:endParaRPr lang="en-GB"/>
          </a:p>
        </p:txBody>
      </p:sp>
      <p:sp>
        <p:nvSpPr>
          <p:cNvPr id="8" name="Footer Placeholder 7">
            <a:extLst>
              <a:ext uri="{FF2B5EF4-FFF2-40B4-BE49-F238E27FC236}">
                <a16:creationId xmlns:a16="http://schemas.microsoft.com/office/drawing/2014/main" id="{4F0EA956-B4D6-40EA-A8F6-772CB60B3AC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D060860-9EC9-44E6-98BE-20808630E8D7}"/>
              </a:ext>
            </a:extLst>
          </p:cNvPr>
          <p:cNvSpPr>
            <a:spLocks noGrp="1"/>
          </p:cNvSpPr>
          <p:nvPr>
            <p:ph type="sldNum" sz="quarter" idx="12"/>
          </p:nvPr>
        </p:nvSpPr>
        <p:spPr/>
        <p:txBody>
          <a:bodyPr/>
          <a:lstStyle/>
          <a:p>
            <a:fld id="{20B62C50-7E3B-4D5E-BE67-C035B9D29BD3}" type="slidenum">
              <a:rPr lang="en-GB" smtClean="0"/>
              <a:t>‹#›</a:t>
            </a:fld>
            <a:endParaRPr lang="en-GB"/>
          </a:p>
        </p:txBody>
      </p:sp>
    </p:spTree>
    <p:extLst>
      <p:ext uri="{BB962C8B-B14F-4D97-AF65-F5344CB8AC3E}">
        <p14:creationId xmlns:p14="http://schemas.microsoft.com/office/powerpoint/2010/main" val="41547810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824D90-C3F2-4107-9424-F41AE22B477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249B391-19FB-468F-A0A0-8A65F3F3CC45}"/>
              </a:ext>
            </a:extLst>
          </p:cNvPr>
          <p:cNvSpPr>
            <a:spLocks noGrp="1"/>
          </p:cNvSpPr>
          <p:nvPr>
            <p:ph type="dt" sz="half" idx="10"/>
          </p:nvPr>
        </p:nvSpPr>
        <p:spPr/>
        <p:txBody>
          <a:bodyPr/>
          <a:lstStyle/>
          <a:p>
            <a:fld id="{418D3EF2-66EF-4029-8AA9-93310F97F507}" type="datetimeFigureOut">
              <a:rPr lang="en-GB" smtClean="0"/>
              <a:t>13/12/2020</a:t>
            </a:fld>
            <a:endParaRPr lang="en-GB"/>
          </a:p>
        </p:txBody>
      </p:sp>
      <p:sp>
        <p:nvSpPr>
          <p:cNvPr id="4" name="Footer Placeholder 3">
            <a:extLst>
              <a:ext uri="{FF2B5EF4-FFF2-40B4-BE49-F238E27FC236}">
                <a16:creationId xmlns:a16="http://schemas.microsoft.com/office/drawing/2014/main" id="{13D3A1A5-A311-46C2-94EC-8B41576E5B3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A3C6DCD-CDD1-4449-BE54-C610DAF06350}"/>
              </a:ext>
            </a:extLst>
          </p:cNvPr>
          <p:cNvSpPr>
            <a:spLocks noGrp="1"/>
          </p:cNvSpPr>
          <p:nvPr>
            <p:ph type="sldNum" sz="quarter" idx="12"/>
          </p:nvPr>
        </p:nvSpPr>
        <p:spPr/>
        <p:txBody>
          <a:bodyPr/>
          <a:lstStyle/>
          <a:p>
            <a:fld id="{20B62C50-7E3B-4D5E-BE67-C035B9D29BD3}" type="slidenum">
              <a:rPr lang="en-GB" smtClean="0"/>
              <a:t>‹#›</a:t>
            </a:fld>
            <a:endParaRPr lang="en-GB"/>
          </a:p>
        </p:txBody>
      </p:sp>
    </p:spTree>
    <p:extLst>
      <p:ext uri="{BB962C8B-B14F-4D97-AF65-F5344CB8AC3E}">
        <p14:creationId xmlns:p14="http://schemas.microsoft.com/office/powerpoint/2010/main" val="31853157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29465B6-69CC-4868-B766-4B88BAC5247F}"/>
              </a:ext>
            </a:extLst>
          </p:cNvPr>
          <p:cNvSpPr>
            <a:spLocks noGrp="1"/>
          </p:cNvSpPr>
          <p:nvPr>
            <p:ph type="dt" sz="half" idx="10"/>
          </p:nvPr>
        </p:nvSpPr>
        <p:spPr/>
        <p:txBody>
          <a:bodyPr/>
          <a:lstStyle/>
          <a:p>
            <a:fld id="{418D3EF2-66EF-4029-8AA9-93310F97F507}" type="datetimeFigureOut">
              <a:rPr lang="en-GB" smtClean="0"/>
              <a:t>13/12/2020</a:t>
            </a:fld>
            <a:endParaRPr lang="en-GB"/>
          </a:p>
        </p:txBody>
      </p:sp>
      <p:sp>
        <p:nvSpPr>
          <p:cNvPr id="3" name="Footer Placeholder 2">
            <a:extLst>
              <a:ext uri="{FF2B5EF4-FFF2-40B4-BE49-F238E27FC236}">
                <a16:creationId xmlns:a16="http://schemas.microsoft.com/office/drawing/2014/main" id="{E61068CE-1E25-4A41-9684-AC2543B6777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C998E7D-A86C-4E81-9FB6-263C93A5D361}"/>
              </a:ext>
            </a:extLst>
          </p:cNvPr>
          <p:cNvSpPr>
            <a:spLocks noGrp="1"/>
          </p:cNvSpPr>
          <p:nvPr>
            <p:ph type="sldNum" sz="quarter" idx="12"/>
          </p:nvPr>
        </p:nvSpPr>
        <p:spPr/>
        <p:txBody>
          <a:bodyPr/>
          <a:lstStyle/>
          <a:p>
            <a:fld id="{20B62C50-7E3B-4D5E-BE67-C035B9D29BD3}" type="slidenum">
              <a:rPr lang="en-GB" smtClean="0"/>
              <a:t>‹#›</a:t>
            </a:fld>
            <a:endParaRPr lang="en-GB"/>
          </a:p>
        </p:txBody>
      </p:sp>
    </p:spTree>
    <p:extLst>
      <p:ext uri="{BB962C8B-B14F-4D97-AF65-F5344CB8AC3E}">
        <p14:creationId xmlns:p14="http://schemas.microsoft.com/office/powerpoint/2010/main" val="30710633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5C21B-1CFC-4F1F-9546-98BCD9384CF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4979431-8B0C-4F0B-AC19-1C1CE2C7F6B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6374399-230A-4215-9FE4-85FA45E42AA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C00DA3-2B08-4A20-89A5-CA4FC6C9BE7D}"/>
              </a:ext>
            </a:extLst>
          </p:cNvPr>
          <p:cNvSpPr>
            <a:spLocks noGrp="1"/>
          </p:cNvSpPr>
          <p:nvPr>
            <p:ph type="dt" sz="half" idx="10"/>
          </p:nvPr>
        </p:nvSpPr>
        <p:spPr/>
        <p:txBody>
          <a:bodyPr/>
          <a:lstStyle/>
          <a:p>
            <a:fld id="{418D3EF2-66EF-4029-8AA9-93310F97F507}" type="datetimeFigureOut">
              <a:rPr lang="en-GB" smtClean="0"/>
              <a:t>13/12/2020</a:t>
            </a:fld>
            <a:endParaRPr lang="en-GB"/>
          </a:p>
        </p:txBody>
      </p:sp>
      <p:sp>
        <p:nvSpPr>
          <p:cNvPr id="6" name="Footer Placeholder 5">
            <a:extLst>
              <a:ext uri="{FF2B5EF4-FFF2-40B4-BE49-F238E27FC236}">
                <a16:creationId xmlns:a16="http://schemas.microsoft.com/office/drawing/2014/main" id="{4C51DD49-CEEB-4C21-9C9D-61F3F2327D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444C1D8-F66C-4520-A90F-DFB495128814}"/>
              </a:ext>
            </a:extLst>
          </p:cNvPr>
          <p:cNvSpPr>
            <a:spLocks noGrp="1"/>
          </p:cNvSpPr>
          <p:nvPr>
            <p:ph type="sldNum" sz="quarter" idx="12"/>
          </p:nvPr>
        </p:nvSpPr>
        <p:spPr/>
        <p:txBody>
          <a:bodyPr/>
          <a:lstStyle/>
          <a:p>
            <a:fld id="{20B62C50-7E3B-4D5E-BE67-C035B9D29BD3}" type="slidenum">
              <a:rPr lang="en-GB" smtClean="0"/>
              <a:t>‹#›</a:t>
            </a:fld>
            <a:endParaRPr lang="en-GB"/>
          </a:p>
        </p:txBody>
      </p:sp>
    </p:spTree>
    <p:extLst>
      <p:ext uri="{BB962C8B-B14F-4D97-AF65-F5344CB8AC3E}">
        <p14:creationId xmlns:p14="http://schemas.microsoft.com/office/powerpoint/2010/main" val="1465051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275A5-B650-477D-AA33-2A7A995AFC9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2714450-F736-4650-B713-CD35E137D4E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E60BFBE-A6EF-49AC-ABE6-E0DA714C837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E1312B-AE06-4183-A82C-6D2FEEFE6BEC}"/>
              </a:ext>
            </a:extLst>
          </p:cNvPr>
          <p:cNvSpPr>
            <a:spLocks noGrp="1"/>
          </p:cNvSpPr>
          <p:nvPr>
            <p:ph type="dt" sz="half" idx="10"/>
          </p:nvPr>
        </p:nvSpPr>
        <p:spPr/>
        <p:txBody>
          <a:bodyPr/>
          <a:lstStyle/>
          <a:p>
            <a:fld id="{418D3EF2-66EF-4029-8AA9-93310F97F507}" type="datetimeFigureOut">
              <a:rPr lang="en-GB" smtClean="0"/>
              <a:t>13/12/2020</a:t>
            </a:fld>
            <a:endParaRPr lang="en-GB"/>
          </a:p>
        </p:txBody>
      </p:sp>
      <p:sp>
        <p:nvSpPr>
          <p:cNvPr id="6" name="Footer Placeholder 5">
            <a:extLst>
              <a:ext uri="{FF2B5EF4-FFF2-40B4-BE49-F238E27FC236}">
                <a16:creationId xmlns:a16="http://schemas.microsoft.com/office/drawing/2014/main" id="{6B1AE28B-F021-45A7-9D9F-450A0AB64F6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BC4D89F-7CF4-43C6-8414-8AB2AD9D81C2}"/>
              </a:ext>
            </a:extLst>
          </p:cNvPr>
          <p:cNvSpPr>
            <a:spLocks noGrp="1"/>
          </p:cNvSpPr>
          <p:nvPr>
            <p:ph type="sldNum" sz="quarter" idx="12"/>
          </p:nvPr>
        </p:nvSpPr>
        <p:spPr/>
        <p:txBody>
          <a:bodyPr/>
          <a:lstStyle/>
          <a:p>
            <a:fld id="{20B62C50-7E3B-4D5E-BE67-C035B9D29BD3}" type="slidenum">
              <a:rPr lang="en-GB" smtClean="0"/>
              <a:t>‹#›</a:t>
            </a:fld>
            <a:endParaRPr lang="en-GB"/>
          </a:p>
        </p:txBody>
      </p:sp>
    </p:spTree>
    <p:extLst>
      <p:ext uri="{BB962C8B-B14F-4D97-AF65-F5344CB8AC3E}">
        <p14:creationId xmlns:p14="http://schemas.microsoft.com/office/powerpoint/2010/main" val="13294330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C51E1-750C-4ED7-B444-CAAE4BA2F71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08975CD-8D6D-499F-91BA-C686E84FF92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91A44C0-47A3-4F72-8C03-68BA9C4AB112}"/>
              </a:ext>
            </a:extLst>
          </p:cNvPr>
          <p:cNvSpPr>
            <a:spLocks noGrp="1"/>
          </p:cNvSpPr>
          <p:nvPr>
            <p:ph type="dt" sz="half" idx="10"/>
          </p:nvPr>
        </p:nvSpPr>
        <p:spPr/>
        <p:txBody>
          <a:bodyPr/>
          <a:lstStyle/>
          <a:p>
            <a:fld id="{418D3EF2-66EF-4029-8AA9-93310F97F507}" type="datetimeFigureOut">
              <a:rPr lang="en-GB" smtClean="0"/>
              <a:t>13/12/2020</a:t>
            </a:fld>
            <a:endParaRPr lang="en-GB"/>
          </a:p>
        </p:txBody>
      </p:sp>
      <p:sp>
        <p:nvSpPr>
          <p:cNvPr id="5" name="Footer Placeholder 4">
            <a:extLst>
              <a:ext uri="{FF2B5EF4-FFF2-40B4-BE49-F238E27FC236}">
                <a16:creationId xmlns:a16="http://schemas.microsoft.com/office/drawing/2014/main" id="{B462B354-B27B-4EC0-BC87-76CA4B05F8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88DAAFF-58CB-4060-99F9-12FD2412CF16}"/>
              </a:ext>
            </a:extLst>
          </p:cNvPr>
          <p:cNvSpPr>
            <a:spLocks noGrp="1"/>
          </p:cNvSpPr>
          <p:nvPr>
            <p:ph type="sldNum" sz="quarter" idx="12"/>
          </p:nvPr>
        </p:nvSpPr>
        <p:spPr/>
        <p:txBody>
          <a:bodyPr/>
          <a:lstStyle/>
          <a:p>
            <a:fld id="{20B62C50-7E3B-4D5E-BE67-C035B9D29BD3}" type="slidenum">
              <a:rPr lang="en-GB" smtClean="0"/>
              <a:t>‹#›</a:t>
            </a:fld>
            <a:endParaRPr lang="en-GB"/>
          </a:p>
        </p:txBody>
      </p:sp>
    </p:spTree>
    <p:extLst>
      <p:ext uri="{BB962C8B-B14F-4D97-AF65-F5344CB8AC3E}">
        <p14:creationId xmlns:p14="http://schemas.microsoft.com/office/powerpoint/2010/main" val="19756480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8E8B793-D34B-4E62-8FA1-9F700D0A330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4546F20-CCC8-4F09-8754-3A98A65B037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BFBC96D-7BAC-448C-BA97-6E2F87258A17}"/>
              </a:ext>
            </a:extLst>
          </p:cNvPr>
          <p:cNvSpPr>
            <a:spLocks noGrp="1"/>
          </p:cNvSpPr>
          <p:nvPr>
            <p:ph type="dt" sz="half" idx="10"/>
          </p:nvPr>
        </p:nvSpPr>
        <p:spPr/>
        <p:txBody>
          <a:bodyPr/>
          <a:lstStyle/>
          <a:p>
            <a:fld id="{418D3EF2-66EF-4029-8AA9-93310F97F507}" type="datetimeFigureOut">
              <a:rPr lang="en-GB" smtClean="0"/>
              <a:t>13/12/2020</a:t>
            </a:fld>
            <a:endParaRPr lang="en-GB"/>
          </a:p>
        </p:txBody>
      </p:sp>
      <p:sp>
        <p:nvSpPr>
          <p:cNvPr id="5" name="Footer Placeholder 4">
            <a:extLst>
              <a:ext uri="{FF2B5EF4-FFF2-40B4-BE49-F238E27FC236}">
                <a16:creationId xmlns:a16="http://schemas.microsoft.com/office/drawing/2014/main" id="{82D627A2-CD18-4D79-97A1-8CEE6C0644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52A799-2B56-4B18-B3F9-5C0BFA4423B8}"/>
              </a:ext>
            </a:extLst>
          </p:cNvPr>
          <p:cNvSpPr>
            <a:spLocks noGrp="1"/>
          </p:cNvSpPr>
          <p:nvPr>
            <p:ph type="sldNum" sz="quarter" idx="12"/>
          </p:nvPr>
        </p:nvSpPr>
        <p:spPr/>
        <p:txBody>
          <a:bodyPr/>
          <a:lstStyle/>
          <a:p>
            <a:fld id="{20B62C50-7E3B-4D5E-BE67-C035B9D29BD3}" type="slidenum">
              <a:rPr lang="en-GB" smtClean="0"/>
              <a:t>‹#›</a:t>
            </a:fld>
            <a:endParaRPr lang="en-GB"/>
          </a:p>
        </p:txBody>
      </p:sp>
    </p:spTree>
    <p:extLst>
      <p:ext uri="{BB962C8B-B14F-4D97-AF65-F5344CB8AC3E}">
        <p14:creationId xmlns:p14="http://schemas.microsoft.com/office/powerpoint/2010/main" val="40363629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CA94E37-F116-46F9-B48E-A1A2BF44DEC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E0AF1E3-47B2-473B-9308-264A0112ADA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12D54AE-61A5-4AF3-AA39-452101167FA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18D3EF2-66EF-4029-8AA9-93310F97F507}" type="datetimeFigureOut">
              <a:rPr lang="en-GB" smtClean="0"/>
              <a:t>13/12/2020</a:t>
            </a:fld>
            <a:endParaRPr lang="en-GB"/>
          </a:p>
        </p:txBody>
      </p:sp>
      <p:sp>
        <p:nvSpPr>
          <p:cNvPr id="5" name="Footer Placeholder 4">
            <a:extLst>
              <a:ext uri="{FF2B5EF4-FFF2-40B4-BE49-F238E27FC236}">
                <a16:creationId xmlns:a16="http://schemas.microsoft.com/office/drawing/2014/main" id="{DA63051F-0096-45B9-8DFF-855B0555F3D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5511926-4C3B-445C-9A90-76AAE620E49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B62C50-7E3B-4D5E-BE67-C035B9D29BD3}" type="slidenum">
              <a:rPr lang="en-GB" smtClean="0"/>
              <a:t>‹#›</a:t>
            </a:fld>
            <a:endParaRPr lang="en-GB"/>
          </a:p>
        </p:txBody>
      </p:sp>
    </p:spTree>
    <p:extLst>
      <p:ext uri="{BB962C8B-B14F-4D97-AF65-F5344CB8AC3E}">
        <p14:creationId xmlns:p14="http://schemas.microsoft.com/office/powerpoint/2010/main" val="142625612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6.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9.png"/><Relationship Id="rId4" Type="http://schemas.openxmlformats.org/officeDocument/2006/relationships/hyperlink" Target="https://youtu.be/kT8eJ-iMUxE"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26BDCA6B-3C9C-4213-A0D9-30BD5F0B07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8426302" cy="6858000"/>
          </a:xfrm>
          <a:custGeom>
            <a:avLst/>
            <a:gdLst>
              <a:gd name="connsiteX0" fmla="*/ 184095 w 8426302"/>
              <a:gd name="connsiteY0" fmla="*/ 6858000 h 6858000"/>
              <a:gd name="connsiteX1" fmla="*/ 8426302 w 8426302"/>
              <a:gd name="connsiteY1" fmla="*/ 6858000 h 6858000"/>
              <a:gd name="connsiteX2" fmla="*/ 8426302 w 8426302"/>
              <a:gd name="connsiteY2" fmla="*/ 0 h 6858000"/>
              <a:gd name="connsiteX3" fmla="*/ 2743435 w 8426302"/>
              <a:gd name="connsiteY3" fmla="*/ 0 h 6858000"/>
              <a:gd name="connsiteX4" fmla="*/ 2688451 w 8426302"/>
              <a:gd name="connsiteY4" fmla="*/ 37385 h 6858000"/>
              <a:gd name="connsiteX5" fmla="*/ 0 w 8426302"/>
              <a:gd name="connsiteY5" fmla="*/ 5321277 h 6858000"/>
              <a:gd name="connsiteX6" fmla="*/ 116943 w 8426302"/>
              <a:gd name="connsiteY6" fmla="*/ 65584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426302" h="6858000">
                <a:moveTo>
                  <a:pt x="184095" y="6858000"/>
                </a:moveTo>
                <a:lnTo>
                  <a:pt x="8426302" y="6858000"/>
                </a:lnTo>
                <a:lnTo>
                  <a:pt x="8426302" y="0"/>
                </a:lnTo>
                <a:lnTo>
                  <a:pt x="2743435" y="0"/>
                </a:lnTo>
                <a:lnTo>
                  <a:pt x="2688451" y="37385"/>
                </a:lnTo>
                <a:cubicBezTo>
                  <a:pt x="1058888" y="1225893"/>
                  <a:pt x="0" y="3149927"/>
                  <a:pt x="0" y="5321277"/>
                </a:cubicBezTo>
                <a:cubicBezTo>
                  <a:pt x="0" y="5744268"/>
                  <a:pt x="40184" y="6157873"/>
                  <a:pt x="116943" y="6558484"/>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FDA12F62-867F-4684-B28B-E085D09DCC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8174932" cy="6858000"/>
          </a:xfrm>
          <a:custGeom>
            <a:avLst/>
            <a:gdLst>
              <a:gd name="connsiteX0" fmla="*/ 190266 w 8174932"/>
              <a:gd name="connsiteY0" fmla="*/ 6858000 h 6858000"/>
              <a:gd name="connsiteX1" fmla="*/ 8174932 w 8174932"/>
              <a:gd name="connsiteY1" fmla="*/ 6858000 h 6858000"/>
              <a:gd name="connsiteX2" fmla="*/ 8174932 w 8174932"/>
              <a:gd name="connsiteY2" fmla="*/ 0 h 6858000"/>
              <a:gd name="connsiteX3" fmla="*/ 2944847 w 8174932"/>
              <a:gd name="connsiteY3" fmla="*/ 0 h 6858000"/>
              <a:gd name="connsiteX4" fmla="*/ 2646373 w 8174932"/>
              <a:gd name="connsiteY4" fmla="*/ 196447 h 6858000"/>
              <a:gd name="connsiteX5" fmla="*/ 0 w 8174932"/>
              <a:gd name="connsiteY5" fmla="*/ 5321277 h 6858000"/>
              <a:gd name="connsiteX6" fmla="*/ 112445 w 8174932"/>
              <a:gd name="connsiteY6" fmla="*/ 651089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74932" h="6858000">
                <a:moveTo>
                  <a:pt x="190266" y="6858000"/>
                </a:moveTo>
                <a:lnTo>
                  <a:pt x="8174932" y="6858000"/>
                </a:lnTo>
                <a:lnTo>
                  <a:pt x="8174932" y="0"/>
                </a:lnTo>
                <a:lnTo>
                  <a:pt x="2944847" y="0"/>
                </a:lnTo>
                <a:lnTo>
                  <a:pt x="2646373" y="196447"/>
                </a:lnTo>
                <a:cubicBezTo>
                  <a:pt x="1044779" y="1335395"/>
                  <a:pt x="0" y="3206327"/>
                  <a:pt x="0" y="5321277"/>
                </a:cubicBezTo>
                <a:cubicBezTo>
                  <a:pt x="0" y="5727999"/>
                  <a:pt x="38639" y="6125696"/>
                  <a:pt x="112445" y="6510898"/>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D040F97-5E28-4030-9ED1-49403EFE3042}"/>
              </a:ext>
            </a:extLst>
          </p:cNvPr>
          <p:cNvSpPr>
            <a:spLocks noGrp="1"/>
          </p:cNvSpPr>
          <p:nvPr>
            <p:ph type="ctrTitle"/>
          </p:nvPr>
        </p:nvSpPr>
        <p:spPr>
          <a:xfrm>
            <a:off x="804672" y="234110"/>
            <a:ext cx="5936370" cy="3466213"/>
          </a:xfrm>
        </p:spPr>
        <p:txBody>
          <a:bodyPr anchor="b">
            <a:normAutofit/>
          </a:bodyPr>
          <a:lstStyle/>
          <a:p>
            <a:pPr algn="l"/>
            <a:r>
              <a:rPr lang="en-GB" sz="6700" dirty="0">
                <a:solidFill>
                  <a:srgbClr val="FFFFFF"/>
                </a:solidFill>
              </a:rPr>
              <a:t>L4 – Learning in the Digital Era (ACCA4025)</a:t>
            </a:r>
          </a:p>
        </p:txBody>
      </p:sp>
      <p:sp>
        <p:nvSpPr>
          <p:cNvPr id="3" name="Subtitle 2">
            <a:extLst>
              <a:ext uri="{FF2B5EF4-FFF2-40B4-BE49-F238E27FC236}">
                <a16:creationId xmlns:a16="http://schemas.microsoft.com/office/drawing/2014/main" id="{0288F9BA-B5B5-475D-9CBA-8669A300395E}"/>
              </a:ext>
            </a:extLst>
          </p:cNvPr>
          <p:cNvSpPr>
            <a:spLocks noGrp="1"/>
          </p:cNvSpPr>
          <p:nvPr>
            <p:ph type="subTitle" idx="1"/>
          </p:nvPr>
        </p:nvSpPr>
        <p:spPr>
          <a:xfrm>
            <a:off x="804672" y="4180354"/>
            <a:ext cx="5649289" cy="1279978"/>
          </a:xfrm>
        </p:spPr>
        <p:txBody>
          <a:bodyPr anchor="t">
            <a:normAutofit/>
          </a:bodyPr>
          <a:lstStyle/>
          <a:p>
            <a:pPr algn="l"/>
            <a:r>
              <a:rPr lang="en-GB" dirty="0">
                <a:solidFill>
                  <a:srgbClr val="FFFFFF"/>
                </a:solidFill>
              </a:rPr>
              <a:t>By Lewis Toop (2012044)</a:t>
            </a:r>
          </a:p>
        </p:txBody>
      </p:sp>
    </p:spTree>
    <p:extLst>
      <p:ext uri="{BB962C8B-B14F-4D97-AF65-F5344CB8AC3E}">
        <p14:creationId xmlns:p14="http://schemas.microsoft.com/office/powerpoint/2010/main" val="92474347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F86DB1D-E71C-478A-893E-80F9F3DF8015}"/>
              </a:ext>
            </a:extLst>
          </p:cNvPr>
          <p:cNvSpPr>
            <a:spLocks noGrp="1"/>
          </p:cNvSpPr>
          <p:nvPr>
            <p:ph type="title"/>
          </p:nvPr>
        </p:nvSpPr>
        <p:spPr>
          <a:xfrm>
            <a:off x="2311147" y="365760"/>
            <a:ext cx="7569706" cy="1288238"/>
          </a:xfrm>
        </p:spPr>
        <p:txBody>
          <a:bodyPr anchor="ctr">
            <a:normAutofit/>
          </a:bodyPr>
          <a:lstStyle/>
          <a:p>
            <a:pPr algn="ctr"/>
            <a:r>
              <a:rPr lang="en-GB" b="1" u="sng" dirty="0"/>
              <a:t>Contents Page</a:t>
            </a:r>
          </a:p>
        </p:txBody>
      </p:sp>
      <p:sp>
        <p:nvSpPr>
          <p:cNvPr id="3" name="Content Placeholder 2">
            <a:extLst>
              <a:ext uri="{FF2B5EF4-FFF2-40B4-BE49-F238E27FC236}">
                <a16:creationId xmlns:a16="http://schemas.microsoft.com/office/drawing/2014/main" id="{9F01CE2D-3DC0-48E7-A36E-A85D8DB49CBC}"/>
              </a:ext>
            </a:extLst>
          </p:cNvPr>
          <p:cNvSpPr>
            <a:spLocks noGrp="1"/>
          </p:cNvSpPr>
          <p:nvPr>
            <p:ph idx="1"/>
          </p:nvPr>
        </p:nvSpPr>
        <p:spPr>
          <a:xfrm>
            <a:off x="2165569" y="1956816"/>
            <a:ext cx="7860863" cy="4024884"/>
          </a:xfrm>
        </p:spPr>
        <p:txBody>
          <a:bodyPr anchor="t">
            <a:normAutofit/>
          </a:bodyPr>
          <a:lstStyle/>
          <a:p>
            <a:r>
              <a:rPr lang="en-GB" sz="2400" dirty="0"/>
              <a:t>P3. Task 1 – </a:t>
            </a:r>
            <a:r>
              <a:rPr lang="en-GB" sz="2400" dirty="0">
                <a:solidFill>
                  <a:schemeClr val="bg2">
                    <a:lumMod val="20000"/>
                    <a:lumOff val="80000"/>
                  </a:schemeClr>
                </a:solidFill>
                <a:hlinkClick r:id="" action="ppaction://noaction">
                  <a:extLst>
                    <a:ext uri="{A12FA001-AC4F-418D-AE19-62706E023703}">
                      <ahyp:hlinkClr xmlns:ahyp="http://schemas.microsoft.com/office/drawing/2018/hyperlinkcolor" val="tx"/>
                    </a:ext>
                  </a:extLst>
                </a:hlinkClick>
              </a:rPr>
              <a:t>Written Summary</a:t>
            </a:r>
            <a:endParaRPr lang="en-GB" sz="2400" dirty="0">
              <a:solidFill>
                <a:schemeClr val="bg2">
                  <a:lumMod val="20000"/>
                  <a:lumOff val="80000"/>
                </a:schemeClr>
              </a:solidFill>
            </a:endParaRPr>
          </a:p>
          <a:p>
            <a:r>
              <a:rPr lang="en-GB" sz="2400" dirty="0"/>
              <a:t>P4. Task 2 – </a:t>
            </a:r>
            <a:r>
              <a:rPr lang="en-GB" sz="2400" dirty="0">
                <a:solidFill>
                  <a:schemeClr val="bg2">
                    <a:lumMod val="20000"/>
                    <a:lumOff val="80000"/>
                  </a:schemeClr>
                </a:solidFill>
                <a:hlinkClick r:id="" action="ppaction://noaction">
                  <a:extLst>
                    <a:ext uri="{A12FA001-AC4F-418D-AE19-62706E023703}">
                      <ahyp:hlinkClr xmlns:ahyp="http://schemas.microsoft.com/office/drawing/2018/hyperlinkcolor" val="tx"/>
                    </a:ext>
                  </a:extLst>
                </a:hlinkClick>
              </a:rPr>
              <a:t>Mind Map</a:t>
            </a:r>
            <a:endParaRPr lang="en-GB" sz="2400" dirty="0">
              <a:solidFill>
                <a:schemeClr val="bg2">
                  <a:lumMod val="20000"/>
                  <a:lumOff val="80000"/>
                </a:schemeClr>
              </a:solidFill>
            </a:endParaRPr>
          </a:p>
          <a:p>
            <a:r>
              <a:rPr lang="en-GB" sz="2400" dirty="0"/>
              <a:t>P5. Task 3 – </a:t>
            </a:r>
            <a:r>
              <a:rPr lang="en-GB" sz="2400" dirty="0">
                <a:solidFill>
                  <a:schemeClr val="bg2">
                    <a:lumMod val="20000"/>
                    <a:lumOff val="80000"/>
                  </a:schemeClr>
                </a:solidFill>
                <a:hlinkClick r:id="" action="ppaction://noaction">
                  <a:extLst>
                    <a:ext uri="{A12FA001-AC4F-418D-AE19-62706E023703}">
                      <ahyp:hlinkClr xmlns:ahyp="http://schemas.microsoft.com/office/drawing/2018/hyperlinkcolor" val="tx"/>
                    </a:ext>
                  </a:extLst>
                </a:hlinkClick>
              </a:rPr>
              <a:t>Video Presentation</a:t>
            </a:r>
            <a:endParaRPr lang="en-GB" sz="2400" dirty="0">
              <a:solidFill>
                <a:schemeClr val="bg2">
                  <a:lumMod val="20000"/>
                  <a:lumOff val="80000"/>
                </a:schemeClr>
              </a:solidFill>
            </a:endParaRPr>
          </a:p>
          <a:p>
            <a:r>
              <a:rPr lang="en-GB" sz="2400" dirty="0"/>
              <a:t>P6. Task 4 – </a:t>
            </a:r>
            <a:r>
              <a:rPr lang="en-GB" sz="2400" dirty="0">
                <a:solidFill>
                  <a:schemeClr val="bg2">
                    <a:lumMod val="20000"/>
                    <a:lumOff val="80000"/>
                  </a:schemeClr>
                </a:solidFill>
                <a:hlinkClick r:id="" action="ppaction://noaction">
                  <a:extLst>
                    <a:ext uri="{A12FA001-AC4F-418D-AE19-62706E023703}">
                      <ahyp:hlinkClr xmlns:ahyp="http://schemas.microsoft.com/office/drawing/2018/hyperlinkcolor" val="tx"/>
                    </a:ext>
                  </a:extLst>
                </a:hlinkClick>
              </a:rPr>
              <a:t>Academic Poster</a:t>
            </a:r>
            <a:endParaRPr lang="en-GB" sz="2400" dirty="0">
              <a:solidFill>
                <a:schemeClr val="bg2">
                  <a:lumMod val="20000"/>
                  <a:lumOff val="80000"/>
                </a:schemeClr>
              </a:solidFill>
            </a:endParaRPr>
          </a:p>
        </p:txBody>
      </p:sp>
    </p:spTree>
    <p:extLst>
      <p:ext uri="{BB962C8B-B14F-4D97-AF65-F5344CB8AC3E}">
        <p14:creationId xmlns:p14="http://schemas.microsoft.com/office/powerpoint/2010/main" val="1850316851"/>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3F3F3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03B29B-CDD8-44D2-B1E8-6FA70B871326}"/>
              </a:ext>
            </a:extLst>
          </p:cNvPr>
          <p:cNvSpPr>
            <a:spLocks noGrp="1"/>
          </p:cNvSpPr>
          <p:nvPr>
            <p:ph type="title"/>
          </p:nvPr>
        </p:nvSpPr>
        <p:spPr>
          <a:xfrm>
            <a:off x="331051" y="115769"/>
            <a:ext cx="6220782" cy="1325563"/>
          </a:xfrm>
        </p:spPr>
        <p:txBody>
          <a:bodyPr vert="horz" lIns="91440" tIns="45720" rIns="91440" bIns="45720" rtlCol="0" anchor="ctr">
            <a:normAutofit/>
          </a:bodyPr>
          <a:lstStyle/>
          <a:p>
            <a:r>
              <a:rPr lang="en-US" b="1" u="sng" kern="1200" dirty="0">
                <a:solidFill>
                  <a:schemeClr val="tx1"/>
                </a:solidFill>
                <a:latin typeface="+mj-lt"/>
                <a:ea typeface="+mj-ea"/>
                <a:cs typeface="+mj-cs"/>
              </a:rPr>
              <a:t>Unit 1 - Written Summary</a:t>
            </a:r>
          </a:p>
        </p:txBody>
      </p:sp>
      <p:sp>
        <p:nvSpPr>
          <p:cNvPr id="4" name="TextBox 3">
            <a:extLst>
              <a:ext uri="{FF2B5EF4-FFF2-40B4-BE49-F238E27FC236}">
                <a16:creationId xmlns:a16="http://schemas.microsoft.com/office/drawing/2014/main" id="{2EEF2880-76F5-4739-8A91-7201BE0A6F19}"/>
              </a:ext>
            </a:extLst>
          </p:cNvPr>
          <p:cNvSpPr txBox="1"/>
          <p:nvPr/>
        </p:nvSpPr>
        <p:spPr>
          <a:xfrm>
            <a:off x="331051" y="1336486"/>
            <a:ext cx="5309118" cy="5064314"/>
          </a:xfrm>
          <a:prstGeom prst="rect">
            <a:avLst/>
          </a:prstGeom>
        </p:spPr>
        <p:txBody>
          <a:bodyPr vert="horz" lIns="91440" tIns="45720" rIns="91440" bIns="45720" rtlCol="0" anchor="t">
            <a:noAutofit/>
          </a:bodyPr>
          <a:lstStyle/>
          <a:p>
            <a:pPr>
              <a:lnSpc>
                <a:spcPct val="90000"/>
              </a:lnSpc>
              <a:spcAft>
                <a:spcPts val="800"/>
              </a:spcAft>
            </a:pPr>
            <a:r>
              <a:rPr lang="en-US" sz="2400" u="sng" dirty="0">
                <a:effectLst/>
              </a:rPr>
              <a:t>Unit 1 </a:t>
            </a:r>
          </a:p>
          <a:p>
            <a:pPr>
              <a:lnSpc>
                <a:spcPct val="90000"/>
              </a:lnSpc>
              <a:spcAft>
                <a:spcPts val="800"/>
              </a:spcAft>
            </a:pPr>
            <a:r>
              <a:rPr lang="en-US" sz="1500" dirty="0">
                <a:effectLst/>
              </a:rPr>
              <a:t>As a Student you should have essential skills such as time management, how to find and use information effectively in your work, having the ability to understand Assessment and being able to write and think critically. Time management is essential when handling the university work as well your own lifestyle. Without effective time management skills, you will find yourself constantly being behind on work and not being able to realize this until it is too late. Writing critically involves the understanding of plagiarism and successfully referencing your sources.  Plagiarism is a common mistake that most students fall into quite often without realizing. You can perform plagiarism simply by referring someone else’s hard work as your own. This can be avoided if you correctly reference where you are pulling this information from. Having the ability to correctly reference your sources when carrying out assignments will greatly improve your assignments final grade as well as your grade overall. As a student you should be aware of the multiple ways you will be assessed. With this skill, you will be able to self-assess your own work to successfully complete a task. Before doing this, you need to understand the task you will be taking part in. this enables you to assess your work to a set criteria that either you created so you can complete your work in a way where you can be most effective and successful.</a:t>
            </a:r>
          </a:p>
        </p:txBody>
      </p:sp>
      <p:sp>
        <p:nvSpPr>
          <p:cNvPr id="23" name="Oval 22">
            <a:extLst>
              <a:ext uri="{FF2B5EF4-FFF2-40B4-BE49-F238E27FC236}">
                <a16:creationId xmlns:a16="http://schemas.microsoft.com/office/drawing/2014/main" id="{C99A8FB7-A79B-4BC9-9D56-B79587F6A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04761" y="2650637"/>
            <a:ext cx="3118104" cy="311810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Freeform: Shape 24">
            <a:extLst>
              <a:ext uri="{FF2B5EF4-FFF2-40B4-BE49-F238E27FC236}">
                <a16:creationId xmlns:a16="http://schemas.microsoft.com/office/drawing/2014/main" id="{B23893E2-3349-46D7-A7AA-B9E447957F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96859" y="0"/>
            <a:ext cx="4198060" cy="3650200"/>
          </a:xfrm>
          <a:custGeom>
            <a:avLst/>
            <a:gdLst>
              <a:gd name="connsiteX0" fmla="*/ 262846 w 4198060"/>
              <a:gd name="connsiteY0" fmla="*/ 0 h 3650200"/>
              <a:gd name="connsiteX1" fmla="*/ 4198060 w 4198060"/>
              <a:gd name="connsiteY1" fmla="*/ 0 h 3650200"/>
              <a:gd name="connsiteX2" fmla="*/ 4198060 w 4198060"/>
              <a:gd name="connsiteY2" fmla="*/ 3021648 h 3650200"/>
              <a:gd name="connsiteX3" fmla="*/ 4142653 w 4198060"/>
              <a:gd name="connsiteY3" fmla="*/ 3072005 h 3650200"/>
              <a:gd name="connsiteX4" fmla="*/ 2532040 w 4198060"/>
              <a:gd name="connsiteY4" fmla="*/ 3650200 h 3650200"/>
              <a:gd name="connsiteX5" fmla="*/ 0 w 4198060"/>
              <a:gd name="connsiteY5" fmla="*/ 1118160 h 3650200"/>
              <a:gd name="connsiteX6" fmla="*/ 198981 w 4198060"/>
              <a:gd name="connsiteY6" fmla="*/ 132576 h 3650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8060" h="3650200">
                <a:moveTo>
                  <a:pt x="262846" y="0"/>
                </a:moveTo>
                <a:lnTo>
                  <a:pt x="4198060" y="0"/>
                </a:lnTo>
                <a:lnTo>
                  <a:pt x="4198060" y="3021648"/>
                </a:lnTo>
                <a:lnTo>
                  <a:pt x="4142653" y="3072005"/>
                </a:lnTo>
                <a:cubicBezTo>
                  <a:pt x="3704967" y="3433216"/>
                  <a:pt x="3143843" y="3650200"/>
                  <a:pt x="2532040" y="3650200"/>
                </a:cubicBezTo>
                <a:cubicBezTo>
                  <a:pt x="1133633" y="3650200"/>
                  <a:pt x="0" y="2516567"/>
                  <a:pt x="0" y="1118160"/>
                </a:cubicBezTo>
                <a:cubicBezTo>
                  <a:pt x="0" y="768558"/>
                  <a:pt x="70852" y="435505"/>
                  <a:pt x="198981" y="132576"/>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3514CDE8-6277-4497-9387-8744502FB12C}"/>
              </a:ext>
            </a:extLst>
          </p:cNvPr>
          <p:cNvPicPr>
            <a:picLocks noChangeAspect="1"/>
          </p:cNvPicPr>
          <p:nvPr/>
        </p:nvPicPr>
        <p:blipFill rotWithShape="1">
          <a:blip r:embed="rId2"/>
          <a:srcRect l="21121" r="20878" b="-2"/>
          <a:stretch/>
        </p:blipFill>
        <p:spPr>
          <a:xfrm>
            <a:off x="5969353" y="2815228"/>
            <a:ext cx="2788920" cy="2788920"/>
          </a:xfrm>
          <a:custGeom>
            <a:avLst/>
            <a:gdLst/>
            <a:ahLst/>
            <a:cxnLst/>
            <a:rect l="l" t="t" r="r" b="b"/>
            <a:pathLst>
              <a:path w="2880360" h="2880360">
                <a:moveTo>
                  <a:pt x="1440180" y="0"/>
                </a:moveTo>
                <a:cubicBezTo>
                  <a:pt x="2235569" y="0"/>
                  <a:pt x="2880360" y="644791"/>
                  <a:pt x="2880360" y="1440180"/>
                </a:cubicBezTo>
                <a:cubicBezTo>
                  <a:pt x="2880360" y="2235569"/>
                  <a:pt x="2235569" y="2880360"/>
                  <a:pt x="1440180" y="2880360"/>
                </a:cubicBezTo>
                <a:cubicBezTo>
                  <a:pt x="644791" y="2880360"/>
                  <a:pt x="0" y="2235569"/>
                  <a:pt x="0" y="1440180"/>
                </a:cubicBezTo>
                <a:cubicBezTo>
                  <a:pt x="0" y="644791"/>
                  <a:pt x="644791" y="0"/>
                  <a:pt x="1440180" y="0"/>
                </a:cubicBezTo>
                <a:close/>
              </a:path>
            </a:pathLst>
          </a:custGeom>
        </p:spPr>
      </p:pic>
      <p:pic>
        <p:nvPicPr>
          <p:cNvPr id="8" name="Picture 7">
            <a:extLst>
              <a:ext uri="{FF2B5EF4-FFF2-40B4-BE49-F238E27FC236}">
                <a16:creationId xmlns:a16="http://schemas.microsoft.com/office/drawing/2014/main" id="{46D3F23F-0D69-4A6B-9192-8146056C9D6D}"/>
              </a:ext>
            </a:extLst>
          </p:cNvPr>
          <p:cNvPicPr>
            <a:picLocks noChangeAspect="1"/>
          </p:cNvPicPr>
          <p:nvPr/>
        </p:nvPicPr>
        <p:blipFill rotWithShape="1">
          <a:blip r:embed="rId3"/>
          <a:srcRect l="17303" r="-1" b="-1"/>
          <a:stretch/>
        </p:blipFill>
        <p:spPr>
          <a:xfrm>
            <a:off x="8160603" y="2"/>
            <a:ext cx="4034316" cy="3486455"/>
          </a:xfrm>
          <a:custGeom>
            <a:avLst/>
            <a:gdLst/>
            <a:ahLst/>
            <a:cxnLst/>
            <a:rect l="l" t="t" r="r" b="b"/>
            <a:pathLst>
              <a:path w="4034316" h="3486455">
                <a:moveTo>
                  <a:pt x="280681" y="0"/>
                </a:moveTo>
                <a:lnTo>
                  <a:pt x="4034316" y="0"/>
                </a:lnTo>
                <a:lnTo>
                  <a:pt x="4034316" y="2800630"/>
                </a:lnTo>
                <a:lnTo>
                  <a:pt x="3874752" y="2945652"/>
                </a:lnTo>
                <a:cubicBezTo>
                  <a:pt x="3465371" y="3283503"/>
                  <a:pt x="2940535" y="3486455"/>
                  <a:pt x="2368296" y="3486455"/>
                </a:cubicBezTo>
                <a:cubicBezTo>
                  <a:pt x="1060322" y="3486455"/>
                  <a:pt x="0" y="2426133"/>
                  <a:pt x="0" y="1118159"/>
                </a:cubicBezTo>
                <a:cubicBezTo>
                  <a:pt x="0" y="791166"/>
                  <a:pt x="66270" y="479650"/>
                  <a:pt x="186113" y="196311"/>
                </a:cubicBezTo>
                <a:close/>
              </a:path>
            </a:pathLst>
          </a:custGeom>
        </p:spPr>
      </p:pic>
      <p:sp>
        <p:nvSpPr>
          <p:cNvPr id="27" name="Freeform: Shape 26">
            <a:extLst>
              <a:ext uri="{FF2B5EF4-FFF2-40B4-BE49-F238E27FC236}">
                <a16:creationId xmlns:a16="http://schemas.microsoft.com/office/drawing/2014/main" id="{2B7592FE-10D1-4664-B623-353F47C8D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8132" y="4032250"/>
            <a:ext cx="3303868" cy="2825750"/>
          </a:xfrm>
          <a:custGeom>
            <a:avLst/>
            <a:gdLst>
              <a:gd name="connsiteX0" fmla="*/ 1888600 w 3303868"/>
              <a:gd name="connsiteY0" fmla="*/ 0 h 2825750"/>
              <a:gd name="connsiteX1" fmla="*/ 3224042 w 3303868"/>
              <a:gd name="connsiteY1" fmla="*/ 553158 h 2825750"/>
              <a:gd name="connsiteX2" fmla="*/ 3303868 w 3303868"/>
              <a:gd name="connsiteY2" fmla="*/ 640989 h 2825750"/>
              <a:gd name="connsiteX3" fmla="*/ 3303868 w 3303868"/>
              <a:gd name="connsiteY3" fmla="*/ 2825750 h 2825750"/>
              <a:gd name="connsiteX4" fmla="*/ 250380 w 3303868"/>
              <a:gd name="connsiteY4" fmla="*/ 2825750 h 2825750"/>
              <a:gd name="connsiteX5" fmla="*/ 227944 w 3303868"/>
              <a:gd name="connsiteY5" fmla="*/ 2788819 h 2825750"/>
              <a:gd name="connsiteX6" fmla="*/ 0 w 3303868"/>
              <a:gd name="connsiteY6" fmla="*/ 1888600 h 2825750"/>
              <a:gd name="connsiteX7" fmla="*/ 1888600 w 3303868"/>
              <a:gd name="connsiteY7" fmla="*/ 0 h 2825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03868" h="2825750">
                <a:moveTo>
                  <a:pt x="1888600" y="0"/>
                </a:moveTo>
                <a:cubicBezTo>
                  <a:pt x="2410123" y="0"/>
                  <a:pt x="2882273" y="211389"/>
                  <a:pt x="3224042" y="553158"/>
                </a:cubicBezTo>
                <a:lnTo>
                  <a:pt x="3303868" y="640989"/>
                </a:lnTo>
                <a:lnTo>
                  <a:pt x="3303868" y="2825750"/>
                </a:lnTo>
                <a:lnTo>
                  <a:pt x="250380" y="2825750"/>
                </a:lnTo>
                <a:lnTo>
                  <a:pt x="227944" y="2788819"/>
                </a:lnTo>
                <a:cubicBezTo>
                  <a:pt x="82574" y="2521217"/>
                  <a:pt x="0" y="2214552"/>
                  <a:pt x="0" y="1888600"/>
                </a:cubicBezTo>
                <a:cubicBezTo>
                  <a:pt x="0" y="845555"/>
                  <a:pt x="845555" y="0"/>
                  <a:pt x="1888600"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8">
            <a:extLst>
              <a:ext uri="{FF2B5EF4-FFF2-40B4-BE49-F238E27FC236}">
                <a16:creationId xmlns:a16="http://schemas.microsoft.com/office/drawing/2014/main" id="{A991B5EA-FEF9-4478-BA27-51471871A715}"/>
              </a:ext>
            </a:extLst>
          </p:cNvPr>
          <p:cNvPicPr>
            <a:picLocks noChangeAspect="1"/>
          </p:cNvPicPr>
          <p:nvPr/>
        </p:nvPicPr>
        <p:blipFill rotWithShape="1">
          <a:blip r:embed="rId4"/>
          <a:srcRect t="5972" r="-4" b="9257"/>
          <a:stretch/>
        </p:blipFill>
        <p:spPr>
          <a:xfrm>
            <a:off x="9053088" y="4197217"/>
            <a:ext cx="3138912" cy="2660795"/>
          </a:xfrm>
          <a:custGeom>
            <a:avLst/>
            <a:gdLst/>
            <a:ahLst/>
            <a:cxnLst/>
            <a:rect l="l" t="t" r="r" b="b"/>
            <a:pathLst>
              <a:path w="3138912" h="2660795">
                <a:moveTo>
                  <a:pt x="1723644" y="0"/>
                </a:moveTo>
                <a:cubicBezTo>
                  <a:pt x="2259111" y="0"/>
                  <a:pt x="2737550" y="244172"/>
                  <a:pt x="3053691" y="627247"/>
                </a:cubicBezTo>
                <a:lnTo>
                  <a:pt x="3138912" y="741211"/>
                </a:lnTo>
                <a:lnTo>
                  <a:pt x="3138912" y="2660795"/>
                </a:lnTo>
                <a:lnTo>
                  <a:pt x="278239" y="2660795"/>
                </a:lnTo>
                <a:lnTo>
                  <a:pt x="208035" y="2545235"/>
                </a:lnTo>
                <a:cubicBezTo>
                  <a:pt x="75362" y="2301006"/>
                  <a:pt x="0" y="2021126"/>
                  <a:pt x="0" y="1723644"/>
                </a:cubicBezTo>
                <a:cubicBezTo>
                  <a:pt x="0" y="771702"/>
                  <a:pt x="771702" y="0"/>
                  <a:pt x="1723644" y="0"/>
                </a:cubicBezTo>
                <a:close/>
              </a:path>
            </a:pathLst>
          </a:custGeom>
        </p:spPr>
      </p:pic>
    </p:spTree>
    <p:extLst>
      <p:ext uri="{BB962C8B-B14F-4D97-AF65-F5344CB8AC3E}">
        <p14:creationId xmlns:p14="http://schemas.microsoft.com/office/powerpoint/2010/main" val="1913612221"/>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3F3F3F"/>
        </a:solidFill>
        <a:effectLst/>
      </p:bgPr>
    </p:bg>
    <p:spTree>
      <p:nvGrpSpPr>
        <p:cNvPr id="1" name=""/>
        <p:cNvGrpSpPr/>
        <p:nvPr/>
      </p:nvGrpSpPr>
      <p:grpSpPr>
        <a:xfrm>
          <a:off x="0" y="0"/>
          <a:ext cx="0" cy="0"/>
          <a:chOff x="0" y="0"/>
          <a:chExt cx="0" cy="0"/>
        </a:xfrm>
      </p:grpSpPr>
      <p:sp>
        <p:nvSpPr>
          <p:cNvPr id="7" name="AutoShape 4">
            <a:extLst>
              <a:ext uri="{FF2B5EF4-FFF2-40B4-BE49-F238E27FC236}">
                <a16:creationId xmlns:a16="http://schemas.microsoft.com/office/drawing/2014/main" id="{3E89DEF3-5C60-4891-BC7F-DA5258124FF0}"/>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nvGrpSpPr>
          <p:cNvPr id="2" name="Group 1">
            <a:extLst>
              <a:ext uri="{FF2B5EF4-FFF2-40B4-BE49-F238E27FC236}">
                <a16:creationId xmlns:a16="http://schemas.microsoft.com/office/drawing/2014/main" id="{6815B885-DC7C-480C-BFFB-E2723C19A78D}"/>
              </a:ext>
            </a:extLst>
          </p:cNvPr>
          <p:cNvGrpSpPr/>
          <p:nvPr/>
        </p:nvGrpSpPr>
        <p:grpSpPr>
          <a:xfrm>
            <a:off x="925285" y="806808"/>
            <a:ext cx="10515600" cy="5894215"/>
            <a:chOff x="0" y="74894"/>
            <a:chExt cx="12192000" cy="6759581"/>
          </a:xfrm>
        </p:grpSpPr>
        <p:pic>
          <p:nvPicPr>
            <p:cNvPr id="3" name="Picture 2">
              <a:extLst>
                <a:ext uri="{FF2B5EF4-FFF2-40B4-BE49-F238E27FC236}">
                  <a16:creationId xmlns:a16="http://schemas.microsoft.com/office/drawing/2014/main" id="{19E37BE4-C6C8-4EF4-80AC-6CD46BDC667C}"/>
                </a:ext>
              </a:extLst>
            </p:cNvPr>
            <p:cNvPicPr>
              <a:picLocks noChangeAspect="1"/>
            </p:cNvPicPr>
            <p:nvPr/>
          </p:nvPicPr>
          <p:blipFill>
            <a:blip r:embed="rId2"/>
            <a:stretch>
              <a:fillRect/>
            </a:stretch>
          </p:blipFill>
          <p:spPr>
            <a:xfrm>
              <a:off x="0" y="757813"/>
              <a:ext cx="12192000" cy="5037574"/>
            </a:xfrm>
            <a:prstGeom prst="rect">
              <a:avLst/>
            </a:prstGeom>
            <a:ln>
              <a:noFill/>
            </a:ln>
            <a:effectLst>
              <a:outerShdw blurRad="190500" algn="tl" rotWithShape="0">
                <a:srgbClr val="000000">
                  <a:alpha val="70000"/>
                </a:srgbClr>
              </a:outerShdw>
            </a:effectLst>
          </p:spPr>
        </p:pic>
        <p:pic>
          <p:nvPicPr>
            <p:cNvPr id="5" name="Picture 4">
              <a:extLst>
                <a:ext uri="{FF2B5EF4-FFF2-40B4-BE49-F238E27FC236}">
                  <a16:creationId xmlns:a16="http://schemas.microsoft.com/office/drawing/2014/main" id="{FD3C4290-B0C0-4D1B-8B0D-C2F77ABA0F12}"/>
                </a:ext>
              </a:extLst>
            </p:cNvPr>
            <p:cNvPicPr>
              <a:picLocks noChangeAspect="1"/>
            </p:cNvPicPr>
            <p:nvPr/>
          </p:nvPicPr>
          <p:blipFill>
            <a:blip r:embed="rId3"/>
            <a:stretch>
              <a:fillRect/>
            </a:stretch>
          </p:blipFill>
          <p:spPr>
            <a:xfrm>
              <a:off x="8133684" y="5095012"/>
              <a:ext cx="3282138" cy="1739463"/>
            </a:xfrm>
            <a:prstGeom prst="rect">
              <a:avLst/>
            </a:prstGeom>
            <a:ln>
              <a:noFill/>
            </a:ln>
            <a:effectLst>
              <a:outerShdw blurRad="190500" algn="tl" rotWithShape="0">
                <a:srgbClr val="000000">
                  <a:alpha val="70000"/>
                </a:srgbClr>
              </a:outerShdw>
            </a:effectLst>
          </p:spPr>
        </p:pic>
        <p:pic>
          <p:nvPicPr>
            <p:cNvPr id="6" name="Picture 5">
              <a:extLst>
                <a:ext uri="{FF2B5EF4-FFF2-40B4-BE49-F238E27FC236}">
                  <a16:creationId xmlns:a16="http://schemas.microsoft.com/office/drawing/2014/main" id="{151EC7FD-F7EF-456E-8E59-F0065F498D69}"/>
                </a:ext>
              </a:extLst>
            </p:cNvPr>
            <p:cNvPicPr>
              <a:picLocks noChangeAspect="1"/>
            </p:cNvPicPr>
            <p:nvPr/>
          </p:nvPicPr>
          <p:blipFill>
            <a:blip r:embed="rId4"/>
            <a:stretch>
              <a:fillRect/>
            </a:stretch>
          </p:blipFill>
          <p:spPr>
            <a:xfrm>
              <a:off x="8245992" y="74894"/>
              <a:ext cx="3372957" cy="2023774"/>
            </a:xfrm>
            <a:prstGeom prst="rect">
              <a:avLst/>
            </a:prstGeom>
            <a:ln>
              <a:noFill/>
            </a:ln>
            <a:effectLst>
              <a:outerShdw blurRad="190500" algn="tl" rotWithShape="0">
                <a:srgbClr val="000000">
                  <a:alpha val="70000"/>
                </a:srgbClr>
              </a:outerShdw>
            </a:effectLst>
          </p:spPr>
        </p:pic>
        <p:pic>
          <p:nvPicPr>
            <p:cNvPr id="8" name="Picture 7">
              <a:extLst>
                <a:ext uri="{FF2B5EF4-FFF2-40B4-BE49-F238E27FC236}">
                  <a16:creationId xmlns:a16="http://schemas.microsoft.com/office/drawing/2014/main" id="{930BBC21-3BBE-483F-9CFD-7F800D82048B}"/>
                </a:ext>
              </a:extLst>
            </p:cNvPr>
            <p:cNvPicPr>
              <a:picLocks noChangeAspect="1"/>
            </p:cNvPicPr>
            <p:nvPr/>
          </p:nvPicPr>
          <p:blipFill>
            <a:blip r:embed="rId5"/>
            <a:stretch>
              <a:fillRect/>
            </a:stretch>
          </p:blipFill>
          <p:spPr>
            <a:xfrm>
              <a:off x="0" y="5424805"/>
              <a:ext cx="2098648" cy="1399099"/>
            </a:xfrm>
            <a:prstGeom prst="rect">
              <a:avLst/>
            </a:prstGeom>
            <a:ln>
              <a:noFill/>
            </a:ln>
            <a:effectLst>
              <a:outerShdw blurRad="190500" algn="tl" rotWithShape="0">
                <a:srgbClr val="000000">
                  <a:alpha val="70000"/>
                </a:srgbClr>
              </a:outerShdw>
            </a:effectLst>
          </p:spPr>
        </p:pic>
        <p:pic>
          <p:nvPicPr>
            <p:cNvPr id="9" name="Picture 8">
              <a:extLst>
                <a:ext uri="{FF2B5EF4-FFF2-40B4-BE49-F238E27FC236}">
                  <a16:creationId xmlns:a16="http://schemas.microsoft.com/office/drawing/2014/main" id="{7B151866-D05B-443E-A020-0F3A7075BDB7}"/>
                </a:ext>
              </a:extLst>
            </p:cNvPr>
            <p:cNvPicPr>
              <a:picLocks noChangeAspect="1"/>
            </p:cNvPicPr>
            <p:nvPr/>
          </p:nvPicPr>
          <p:blipFill>
            <a:blip r:embed="rId6"/>
            <a:stretch>
              <a:fillRect/>
            </a:stretch>
          </p:blipFill>
          <p:spPr>
            <a:xfrm>
              <a:off x="3465709" y="74894"/>
              <a:ext cx="2630291" cy="1841204"/>
            </a:xfrm>
            <a:prstGeom prst="rect">
              <a:avLst/>
            </a:prstGeom>
            <a:ln>
              <a:noFill/>
            </a:ln>
            <a:effectLst>
              <a:outerShdw blurRad="190500" algn="tl" rotWithShape="0">
                <a:srgbClr val="000000">
                  <a:alpha val="70000"/>
                </a:srgbClr>
              </a:outerShdw>
            </a:effectLst>
          </p:spPr>
        </p:pic>
      </p:grpSp>
      <p:sp>
        <p:nvSpPr>
          <p:cNvPr id="10" name="Title 1">
            <a:extLst>
              <a:ext uri="{FF2B5EF4-FFF2-40B4-BE49-F238E27FC236}">
                <a16:creationId xmlns:a16="http://schemas.microsoft.com/office/drawing/2014/main" id="{6A702DE1-0065-40EC-833C-F55631E8CAB2}"/>
              </a:ext>
            </a:extLst>
          </p:cNvPr>
          <p:cNvSpPr txBox="1">
            <a:spLocks/>
          </p:cNvSpPr>
          <p:nvPr/>
        </p:nvSpPr>
        <p:spPr>
          <a:xfrm>
            <a:off x="101082" y="63977"/>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u="sng" dirty="0">
                <a:solidFill>
                  <a:schemeClr val="bg1"/>
                </a:solidFill>
              </a:rPr>
              <a:t>Unit 2 - Mind Map</a:t>
            </a:r>
          </a:p>
        </p:txBody>
      </p:sp>
    </p:spTree>
    <p:extLst>
      <p:ext uri="{BB962C8B-B14F-4D97-AF65-F5344CB8AC3E}">
        <p14:creationId xmlns:p14="http://schemas.microsoft.com/office/powerpoint/2010/main" val="15779173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3F3F3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96ABB6-4CFD-4E92-ABD9-3CAC188F656D}"/>
              </a:ext>
            </a:extLst>
          </p:cNvPr>
          <p:cNvSpPr>
            <a:spLocks noGrp="1"/>
          </p:cNvSpPr>
          <p:nvPr>
            <p:ph type="title"/>
          </p:nvPr>
        </p:nvSpPr>
        <p:spPr/>
        <p:txBody>
          <a:bodyPr/>
          <a:lstStyle/>
          <a:p>
            <a:r>
              <a:rPr lang="en-GB" b="1" u="sng" dirty="0">
                <a:solidFill>
                  <a:schemeClr val="bg1"/>
                </a:solidFill>
              </a:rPr>
              <a:t>Unit 3 – Video Presentation</a:t>
            </a:r>
          </a:p>
        </p:txBody>
      </p:sp>
      <p:sp>
        <p:nvSpPr>
          <p:cNvPr id="5" name="TextBox 4">
            <a:extLst>
              <a:ext uri="{FF2B5EF4-FFF2-40B4-BE49-F238E27FC236}">
                <a16:creationId xmlns:a16="http://schemas.microsoft.com/office/drawing/2014/main" id="{C0A781DC-F23F-44F3-A57D-6EE8B1BF2F42}"/>
              </a:ext>
            </a:extLst>
          </p:cNvPr>
          <p:cNvSpPr txBox="1"/>
          <p:nvPr/>
        </p:nvSpPr>
        <p:spPr>
          <a:xfrm>
            <a:off x="2015412" y="6308209"/>
            <a:ext cx="8110634" cy="369332"/>
          </a:xfrm>
          <a:prstGeom prst="rect">
            <a:avLst/>
          </a:prstGeom>
          <a:noFill/>
        </p:spPr>
        <p:txBody>
          <a:bodyPr wrap="square">
            <a:spAutoFit/>
          </a:bodyPr>
          <a:lstStyle/>
          <a:p>
            <a:r>
              <a:rPr lang="en-GB" dirty="0"/>
              <a:t>If this video does not work, click this link -  </a:t>
            </a:r>
            <a:r>
              <a:rPr lang="en-GB" dirty="0">
                <a:hlinkClick r:id="rId4"/>
              </a:rPr>
              <a:t>https://youtu.be/kT8eJ-iMUxE</a:t>
            </a:r>
            <a:endParaRPr lang="en-GB" dirty="0"/>
          </a:p>
        </p:txBody>
      </p:sp>
      <p:pic>
        <p:nvPicPr>
          <p:cNvPr id="6" name="Desktop 2020.12.13 - 22.34.01.03_Trim">
            <a:hlinkClick r:id="" action="ppaction://media"/>
            <a:extLst>
              <a:ext uri="{FF2B5EF4-FFF2-40B4-BE49-F238E27FC236}">
                <a16:creationId xmlns:a16="http://schemas.microsoft.com/office/drawing/2014/main" id="{998D295B-69DE-4997-B5EB-655C51413843}"/>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367901" y="1604865"/>
            <a:ext cx="7456197" cy="4194111"/>
          </a:xfrm>
          <a:prstGeom prst="rect">
            <a:avLst/>
          </a:prstGeom>
        </p:spPr>
      </p:pic>
    </p:spTree>
    <p:extLst>
      <p:ext uri="{BB962C8B-B14F-4D97-AF65-F5344CB8AC3E}">
        <p14:creationId xmlns:p14="http://schemas.microsoft.com/office/powerpoint/2010/main" val="3121365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951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3F3F3F"/>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88E1F17-2753-4901-98C7-CC06E5A45819}"/>
              </a:ext>
            </a:extLst>
          </p:cNvPr>
          <p:cNvPicPr>
            <a:picLocks noChangeAspect="1"/>
          </p:cNvPicPr>
          <p:nvPr/>
        </p:nvPicPr>
        <p:blipFill rotWithShape="1">
          <a:blip r:embed="rId2"/>
          <a:srcRect l="31377" t="4626" r="31429" b="2040"/>
          <a:stretch/>
        </p:blipFill>
        <p:spPr>
          <a:xfrm>
            <a:off x="7511142" y="228600"/>
            <a:ext cx="4534679" cy="6400800"/>
          </a:xfrm>
          <a:prstGeom prst="rect">
            <a:avLst/>
          </a:prstGeom>
          <a:ln>
            <a:noFill/>
          </a:ln>
          <a:effectLst>
            <a:outerShdw blurRad="190500" algn="tl" rotWithShape="0">
              <a:srgbClr val="000000">
                <a:alpha val="70000"/>
              </a:srgbClr>
            </a:outerShdw>
          </a:effectLst>
        </p:spPr>
      </p:pic>
      <p:sp>
        <p:nvSpPr>
          <p:cNvPr id="4" name="Title 1">
            <a:extLst>
              <a:ext uri="{FF2B5EF4-FFF2-40B4-BE49-F238E27FC236}">
                <a16:creationId xmlns:a16="http://schemas.microsoft.com/office/drawing/2014/main" id="{20AE653E-9C06-4ED5-95F6-145B4FAE075A}"/>
              </a:ext>
            </a:extLst>
          </p:cNvPr>
          <p:cNvSpPr txBox="1">
            <a:spLocks/>
          </p:cNvSpPr>
          <p:nvPr/>
        </p:nvSpPr>
        <p:spPr>
          <a:xfrm>
            <a:off x="838200" y="365125"/>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u="sng" dirty="0">
                <a:solidFill>
                  <a:schemeClr val="bg1"/>
                </a:solidFill>
              </a:rPr>
              <a:t>Unit 4 – Poster</a:t>
            </a:r>
          </a:p>
          <a:p>
            <a:endParaRPr lang="en-GB" dirty="0"/>
          </a:p>
        </p:txBody>
      </p:sp>
      <p:sp>
        <p:nvSpPr>
          <p:cNvPr id="5" name="TextBox 4">
            <a:extLst>
              <a:ext uri="{FF2B5EF4-FFF2-40B4-BE49-F238E27FC236}">
                <a16:creationId xmlns:a16="http://schemas.microsoft.com/office/drawing/2014/main" id="{F36AF326-D9ED-4ACB-B0E2-F862312C2410}"/>
              </a:ext>
            </a:extLst>
          </p:cNvPr>
          <p:cNvSpPr txBox="1"/>
          <p:nvPr/>
        </p:nvSpPr>
        <p:spPr>
          <a:xfrm>
            <a:off x="331051" y="1336486"/>
            <a:ext cx="5309118" cy="3181684"/>
          </a:xfrm>
          <a:prstGeom prst="rect">
            <a:avLst/>
          </a:prstGeom>
        </p:spPr>
        <p:txBody>
          <a:bodyPr vert="horz" lIns="91440" tIns="45720" rIns="91440" bIns="45720" rtlCol="0" anchor="t">
            <a:noAutofit/>
          </a:bodyPr>
          <a:lstStyle/>
          <a:p>
            <a:pPr>
              <a:lnSpc>
                <a:spcPct val="90000"/>
              </a:lnSpc>
              <a:spcAft>
                <a:spcPts val="800"/>
              </a:spcAft>
            </a:pPr>
            <a:r>
              <a:rPr lang="en-US" sz="1500" dirty="0">
                <a:solidFill>
                  <a:schemeClr val="bg1"/>
                </a:solidFill>
              </a:rPr>
              <a:t>Here is my poster explaining the main qualities to work effectively in a team scenario</a:t>
            </a:r>
          </a:p>
          <a:p>
            <a:pPr>
              <a:lnSpc>
                <a:spcPct val="90000"/>
              </a:lnSpc>
              <a:spcAft>
                <a:spcPts val="800"/>
              </a:spcAft>
            </a:pPr>
            <a:endParaRPr lang="en-US" sz="1500" dirty="0">
              <a:solidFill>
                <a:schemeClr val="bg1"/>
              </a:solidFill>
              <a:effectLst/>
            </a:endParaRPr>
          </a:p>
        </p:txBody>
      </p:sp>
    </p:spTree>
    <p:extLst>
      <p:ext uri="{BB962C8B-B14F-4D97-AF65-F5344CB8AC3E}">
        <p14:creationId xmlns:p14="http://schemas.microsoft.com/office/powerpoint/2010/main" val="18604602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236</TotalTime>
  <Words>352</Words>
  <Application>Microsoft Office PowerPoint</Application>
  <PresentationFormat>Widescreen</PresentationFormat>
  <Paragraphs>15</Paragraphs>
  <Slides>6</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Calibri</vt:lpstr>
      <vt:lpstr>Calibri Light</vt:lpstr>
      <vt:lpstr>Office Theme</vt:lpstr>
      <vt:lpstr>L4 – Learning in the Digital Era (ACCA4025)</vt:lpstr>
      <vt:lpstr>Contents Page</vt:lpstr>
      <vt:lpstr>Unit 1 - Written Summary</vt:lpstr>
      <vt:lpstr>PowerPoint Presentation</vt:lpstr>
      <vt:lpstr>Unit 3 – Video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L4 – Learning in the Digital Era (ACCA4025)</dc:title>
  <dc:creator>Lewis Toop</dc:creator>
  <cp:lastModifiedBy>Lewis Toop</cp:lastModifiedBy>
  <cp:revision>6</cp:revision>
  <dcterms:created xsi:type="dcterms:W3CDTF">2020-12-13T18:57:40Z</dcterms:created>
  <dcterms:modified xsi:type="dcterms:W3CDTF">2020-12-13T22:55:44Z</dcterms:modified>
</cp:coreProperties>
</file>