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6" r:id="rId6"/>
    <p:sldId id="260" r:id="rId7"/>
    <p:sldId id="261" r:id="rId8"/>
    <p:sldId id="257" r:id="rId9"/>
    <p:sldId id="264" r:id="rId10"/>
    <p:sldId id="265" r:id="rId11"/>
    <p:sldId id="259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9E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EC8A15-0C4B-4138-8212-DFDCA79B9CB0}" v="44" dt="2022-11-03T19:26:29.0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438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9FEC8A15-0C4B-4138-8212-DFDCA79B9CB0}"/>
    <pc:docChg chg="undo redo custSel addSld delSld modSld sldOrd">
      <pc:chgData name="James Williams" userId="c957a50b-491f-4d94-b4bc-52aca3e2340d" providerId="ADAL" clId="{9FEC8A15-0C4B-4138-8212-DFDCA79B9CB0}" dt="2022-11-03T19:31:22.494" v="1913" actId="20577"/>
      <pc:docMkLst>
        <pc:docMk/>
      </pc:docMkLst>
      <pc:sldChg chg="addSp modSp mod setBg setClrOvrMap">
        <pc:chgData name="James Williams" userId="c957a50b-491f-4d94-b4bc-52aca3e2340d" providerId="ADAL" clId="{9FEC8A15-0C4B-4138-8212-DFDCA79B9CB0}" dt="2022-11-03T18:25:43.658" v="49" actId="688"/>
        <pc:sldMkLst>
          <pc:docMk/>
          <pc:sldMk cId="3995130498" sldId="256"/>
        </pc:sldMkLst>
        <pc:spChg chg="mod">
          <ac:chgData name="James Williams" userId="c957a50b-491f-4d94-b4bc-52aca3e2340d" providerId="ADAL" clId="{9FEC8A15-0C4B-4138-8212-DFDCA79B9CB0}" dt="2022-11-03T18:25:31.062" v="48" actId="26606"/>
          <ac:spMkLst>
            <pc:docMk/>
            <pc:sldMk cId="3995130498" sldId="256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8:25:31.062" v="48" actId="26606"/>
          <ac:spMkLst>
            <pc:docMk/>
            <pc:sldMk cId="3995130498" sldId="256"/>
            <ac:spMk id="3" creationId="{00000000-0000-0000-0000-000000000000}"/>
          </ac:spMkLst>
        </pc:spChg>
        <pc:spChg chg="add">
          <ac:chgData name="James Williams" userId="c957a50b-491f-4d94-b4bc-52aca3e2340d" providerId="ADAL" clId="{9FEC8A15-0C4B-4138-8212-DFDCA79B9CB0}" dt="2022-11-03T18:25:31.062" v="48" actId="26606"/>
          <ac:spMkLst>
            <pc:docMk/>
            <pc:sldMk cId="3995130498" sldId="256"/>
            <ac:spMk id="10" creationId="{C2AD7556-C90D-4946-8E4E-1E79D5B3D2F5}"/>
          </ac:spMkLst>
        </pc:spChg>
        <pc:spChg chg="add">
          <ac:chgData name="James Williams" userId="c957a50b-491f-4d94-b4bc-52aca3e2340d" providerId="ADAL" clId="{9FEC8A15-0C4B-4138-8212-DFDCA79B9CB0}" dt="2022-11-03T18:25:31.062" v="48" actId="26606"/>
          <ac:spMkLst>
            <pc:docMk/>
            <pc:sldMk cId="3995130498" sldId="256"/>
            <ac:spMk id="12" creationId="{DBB0CC56-54B2-4AE0-87C5-296E78A028BA}"/>
          </ac:spMkLst>
        </pc:spChg>
        <pc:picChg chg="add mod">
          <ac:chgData name="James Williams" userId="c957a50b-491f-4d94-b4bc-52aca3e2340d" providerId="ADAL" clId="{9FEC8A15-0C4B-4138-8212-DFDCA79B9CB0}" dt="2022-11-03T18:25:43.658" v="49" actId="688"/>
          <ac:picMkLst>
            <pc:docMk/>
            <pc:sldMk cId="3995130498" sldId="256"/>
            <ac:picMk id="7" creationId="{AF023C30-1631-CAA3-822F-35CDE1276002}"/>
          </ac:picMkLst>
        </pc:picChg>
      </pc:sldChg>
      <pc:sldChg chg="addSp delSp modSp mod setBg">
        <pc:chgData name="James Williams" userId="c957a50b-491f-4d94-b4bc-52aca3e2340d" providerId="ADAL" clId="{9FEC8A15-0C4B-4138-8212-DFDCA79B9CB0}" dt="2022-11-03T18:43:31.071" v="434" actId="1076"/>
        <pc:sldMkLst>
          <pc:docMk/>
          <pc:sldMk cId="309810398" sldId="257"/>
        </pc:sldMkLst>
        <pc:spChg chg="mod">
          <ac:chgData name="James Williams" userId="c957a50b-491f-4d94-b4bc-52aca3e2340d" providerId="ADAL" clId="{9FEC8A15-0C4B-4138-8212-DFDCA79B9CB0}" dt="2022-11-03T18:26:06.747" v="56" actId="26606"/>
          <ac:spMkLst>
            <pc:docMk/>
            <pc:sldMk cId="309810398" sldId="257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8:43:31.071" v="434" actId="1076"/>
          <ac:spMkLst>
            <pc:docMk/>
            <pc:sldMk cId="309810398" sldId="257"/>
            <ac:spMk id="3" creationId="{00000000-0000-0000-0000-000000000000}"/>
          </ac:spMkLst>
        </pc:spChg>
        <pc:spChg chg="add del">
          <ac:chgData name="James Williams" userId="c957a50b-491f-4d94-b4bc-52aca3e2340d" providerId="ADAL" clId="{9FEC8A15-0C4B-4138-8212-DFDCA79B9CB0}" dt="2022-11-03T18:25:58.300" v="51" actId="26606"/>
          <ac:spMkLst>
            <pc:docMk/>
            <pc:sldMk cId="309810398" sldId="257"/>
            <ac:spMk id="8" creationId="{C33976D1-3430-450C-A978-87A9A6E8E71F}"/>
          </ac:spMkLst>
        </pc:spChg>
        <pc:spChg chg="add del">
          <ac:chgData name="James Williams" userId="c957a50b-491f-4d94-b4bc-52aca3e2340d" providerId="ADAL" clId="{9FEC8A15-0C4B-4138-8212-DFDCA79B9CB0}" dt="2022-11-03T18:25:58.300" v="51" actId="26606"/>
          <ac:spMkLst>
            <pc:docMk/>
            <pc:sldMk cId="309810398" sldId="257"/>
            <ac:spMk id="10" creationId="{7D6AAC78-7D86-415A-ADC1-2B474807960C}"/>
          </ac:spMkLst>
        </pc:spChg>
        <pc:spChg chg="add del">
          <ac:chgData name="James Williams" userId="c957a50b-491f-4d94-b4bc-52aca3e2340d" providerId="ADAL" clId="{9FEC8A15-0C4B-4138-8212-DFDCA79B9CB0}" dt="2022-11-03T18:25:58.300" v="51" actId="26606"/>
          <ac:spMkLst>
            <pc:docMk/>
            <pc:sldMk cId="309810398" sldId="257"/>
            <ac:spMk id="12" creationId="{F2A658D9-F185-44F1-BA33-D50320D1D078}"/>
          </ac:spMkLst>
        </pc:spChg>
        <pc:spChg chg="add del">
          <ac:chgData name="James Williams" userId="c957a50b-491f-4d94-b4bc-52aca3e2340d" providerId="ADAL" clId="{9FEC8A15-0C4B-4138-8212-DFDCA79B9CB0}" dt="2022-11-03T18:26:04.095" v="53" actId="26606"/>
          <ac:spMkLst>
            <pc:docMk/>
            <pc:sldMk cId="309810398" sldId="257"/>
            <ac:spMk id="14" creationId="{CD15AA94-C237-4412-B37B-EB317D2B05B7}"/>
          </ac:spMkLst>
        </pc:spChg>
        <pc:spChg chg="add del">
          <ac:chgData name="James Williams" userId="c957a50b-491f-4d94-b4bc-52aca3e2340d" providerId="ADAL" clId="{9FEC8A15-0C4B-4138-8212-DFDCA79B9CB0}" dt="2022-11-03T18:26:04.095" v="53" actId="26606"/>
          <ac:spMkLst>
            <pc:docMk/>
            <pc:sldMk cId="309810398" sldId="257"/>
            <ac:spMk id="15" creationId="{CF4680D4-DEE2-49EE-AF90-EFEAF50AEC23}"/>
          </ac:spMkLst>
        </pc:spChg>
        <pc:spChg chg="add del">
          <ac:chgData name="James Williams" userId="c957a50b-491f-4d94-b4bc-52aca3e2340d" providerId="ADAL" clId="{9FEC8A15-0C4B-4138-8212-DFDCA79B9CB0}" dt="2022-11-03T18:26:04.095" v="53" actId="26606"/>
          <ac:spMkLst>
            <pc:docMk/>
            <pc:sldMk cId="309810398" sldId="257"/>
            <ac:spMk id="16" creationId="{50C52EE1-5085-4960-AD29-A926E62ECC9F}"/>
          </ac:spMkLst>
        </pc:spChg>
        <pc:spChg chg="add del">
          <ac:chgData name="James Williams" userId="c957a50b-491f-4d94-b4bc-52aca3e2340d" providerId="ADAL" clId="{9FEC8A15-0C4B-4138-8212-DFDCA79B9CB0}" dt="2022-11-03T18:26:06.723" v="55" actId="26606"/>
          <ac:spMkLst>
            <pc:docMk/>
            <pc:sldMk cId="309810398" sldId="257"/>
            <ac:spMk id="18" creationId="{CF4680D4-DEE2-49EE-AF90-EFEAF50AEC23}"/>
          </ac:spMkLst>
        </pc:spChg>
        <pc:spChg chg="add del">
          <ac:chgData name="James Williams" userId="c957a50b-491f-4d94-b4bc-52aca3e2340d" providerId="ADAL" clId="{9FEC8A15-0C4B-4138-8212-DFDCA79B9CB0}" dt="2022-11-03T18:26:06.723" v="55" actId="26606"/>
          <ac:spMkLst>
            <pc:docMk/>
            <pc:sldMk cId="309810398" sldId="257"/>
            <ac:spMk id="19" creationId="{50C52EE1-5085-4960-AD29-A926E62ECC9F}"/>
          </ac:spMkLst>
        </pc:spChg>
        <pc:spChg chg="add del">
          <ac:chgData name="James Williams" userId="c957a50b-491f-4d94-b4bc-52aca3e2340d" providerId="ADAL" clId="{9FEC8A15-0C4B-4138-8212-DFDCA79B9CB0}" dt="2022-11-03T18:26:06.723" v="55" actId="26606"/>
          <ac:spMkLst>
            <pc:docMk/>
            <pc:sldMk cId="309810398" sldId="257"/>
            <ac:spMk id="20" creationId="{CD15AA94-C237-4412-B37B-EB317D2B05B7}"/>
          </ac:spMkLst>
        </pc:spChg>
        <pc:spChg chg="add">
          <ac:chgData name="James Williams" userId="c957a50b-491f-4d94-b4bc-52aca3e2340d" providerId="ADAL" clId="{9FEC8A15-0C4B-4138-8212-DFDCA79B9CB0}" dt="2022-11-03T18:26:06.747" v="56" actId="26606"/>
          <ac:spMkLst>
            <pc:docMk/>
            <pc:sldMk cId="309810398" sldId="257"/>
            <ac:spMk id="23" creationId="{CF4680D4-DEE2-49EE-AF90-EFEAF50AEC23}"/>
          </ac:spMkLst>
        </pc:spChg>
        <pc:spChg chg="add">
          <ac:chgData name="James Williams" userId="c957a50b-491f-4d94-b4bc-52aca3e2340d" providerId="ADAL" clId="{9FEC8A15-0C4B-4138-8212-DFDCA79B9CB0}" dt="2022-11-03T18:26:06.747" v="56" actId="26606"/>
          <ac:spMkLst>
            <pc:docMk/>
            <pc:sldMk cId="309810398" sldId="257"/>
            <ac:spMk id="24" creationId="{50C52EE1-5085-4960-AD29-A926E62ECC9F}"/>
          </ac:spMkLst>
        </pc:spChg>
        <pc:spChg chg="add">
          <ac:chgData name="James Williams" userId="c957a50b-491f-4d94-b4bc-52aca3e2340d" providerId="ADAL" clId="{9FEC8A15-0C4B-4138-8212-DFDCA79B9CB0}" dt="2022-11-03T18:26:06.747" v="56" actId="26606"/>
          <ac:spMkLst>
            <pc:docMk/>
            <pc:sldMk cId="309810398" sldId="257"/>
            <ac:spMk id="25" creationId="{CD15AA94-C237-4412-B37B-EB317D2B05B7}"/>
          </ac:spMkLst>
        </pc:spChg>
        <pc:picChg chg="add del">
          <ac:chgData name="James Williams" userId="c957a50b-491f-4d94-b4bc-52aca3e2340d" providerId="ADAL" clId="{9FEC8A15-0C4B-4138-8212-DFDCA79B9CB0}" dt="2022-11-03T18:26:04.095" v="53" actId="26606"/>
          <ac:picMkLst>
            <pc:docMk/>
            <pc:sldMk cId="309810398" sldId="257"/>
            <ac:picMk id="7" creationId="{38B7C246-C41A-FEB6-CAA7-2E73FDD3DF73}"/>
          </ac:picMkLst>
        </pc:picChg>
        <pc:picChg chg="add del">
          <ac:chgData name="James Williams" userId="c957a50b-491f-4d94-b4bc-52aca3e2340d" providerId="ADAL" clId="{9FEC8A15-0C4B-4138-8212-DFDCA79B9CB0}" dt="2022-11-03T18:26:06.723" v="55" actId="26606"/>
          <ac:picMkLst>
            <pc:docMk/>
            <pc:sldMk cId="309810398" sldId="257"/>
            <ac:picMk id="21" creationId="{3D879923-AA77-047D-0875-2CE7B2F49613}"/>
          </ac:picMkLst>
        </pc:picChg>
        <pc:picChg chg="add">
          <ac:chgData name="James Williams" userId="c957a50b-491f-4d94-b4bc-52aca3e2340d" providerId="ADAL" clId="{9FEC8A15-0C4B-4138-8212-DFDCA79B9CB0}" dt="2022-11-03T18:26:06.747" v="56" actId="26606"/>
          <ac:picMkLst>
            <pc:docMk/>
            <pc:sldMk cId="309810398" sldId="257"/>
            <ac:picMk id="26" creationId="{38B7C246-C41A-FEB6-CAA7-2E73FDD3DF73}"/>
          </ac:picMkLst>
        </pc:picChg>
      </pc:sldChg>
      <pc:sldChg chg="addSp modSp mod setBg">
        <pc:chgData name="James Williams" userId="c957a50b-491f-4d94-b4bc-52aca3e2340d" providerId="ADAL" clId="{9FEC8A15-0C4B-4138-8212-DFDCA79B9CB0}" dt="2022-11-03T19:12:50.411" v="1693" actId="403"/>
        <pc:sldMkLst>
          <pc:docMk/>
          <pc:sldMk cId="3757478632" sldId="259"/>
        </pc:sldMkLst>
        <pc:spChg chg="mod">
          <ac:chgData name="James Williams" userId="c957a50b-491f-4d94-b4bc-52aca3e2340d" providerId="ADAL" clId="{9FEC8A15-0C4B-4138-8212-DFDCA79B9CB0}" dt="2022-11-03T18:45:21.521" v="454" actId="1076"/>
          <ac:spMkLst>
            <pc:docMk/>
            <pc:sldMk cId="3757478632" sldId="259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9:12:50.411" v="1693" actId="403"/>
          <ac:spMkLst>
            <pc:docMk/>
            <pc:sldMk cId="3757478632" sldId="259"/>
            <ac:spMk id="3" creationId="{00000000-0000-0000-0000-000000000000}"/>
          </ac:spMkLst>
        </pc:spChg>
        <pc:spChg chg="add">
          <ac:chgData name="James Williams" userId="c957a50b-491f-4d94-b4bc-52aca3e2340d" providerId="ADAL" clId="{9FEC8A15-0C4B-4138-8212-DFDCA79B9CB0}" dt="2022-11-03T18:26:41.207" v="57" actId="26606"/>
          <ac:spMkLst>
            <pc:docMk/>
            <pc:sldMk cId="3757478632" sldId="259"/>
            <ac:spMk id="10" creationId="{CF4680D4-DEE2-49EE-AF90-EFEAF50AEC23}"/>
          </ac:spMkLst>
        </pc:spChg>
        <pc:spChg chg="add">
          <ac:chgData name="James Williams" userId="c957a50b-491f-4d94-b4bc-52aca3e2340d" providerId="ADAL" clId="{9FEC8A15-0C4B-4138-8212-DFDCA79B9CB0}" dt="2022-11-03T18:26:41.207" v="57" actId="26606"/>
          <ac:spMkLst>
            <pc:docMk/>
            <pc:sldMk cId="3757478632" sldId="259"/>
            <ac:spMk id="12" creationId="{50C52EE1-5085-4960-AD29-A926E62ECC9F}"/>
          </ac:spMkLst>
        </pc:spChg>
        <pc:spChg chg="add">
          <ac:chgData name="James Williams" userId="c957a50b-491f-4d94-b4bc-52aca3e2340d" providerId="ADAL" clId="{9FEC8A15-0C4B-4138-8212-DFDCA79B9CB0}" dt="2022-11-03T18:26:41.207" v="57" actId="26606"/>
          <ac:spMkLst>
            <pc:docMk/>
            <pc:sldMk cId="3757478632" sldId="259"/>
            <ac:spMk id="14" creationId="{CD15AA94-C237-4412-B37B-EB317D2B05B7}"/>
          </ac:spMkLst>
        </pc:spChg>
        <pc:picChg chg="add">
          <ac:chgData name="James Williams" userId="c957a50b-491f-4d94-b4bc-52aca3e2340d" providerId="ADAL" clId="{9FEC8A15-0C4B-4138-8212-DFDCA79B9CB0}" dt="2022-11-03T18:26:41.207" v="57" actId="26606"/>
          <ac:picMkLst>
            <pc:docMk/>
            <pc:sldMk cId="3757478632" sldId="259"/>
            <ac:picMk id="7" creationId="{162ECAD6-65A2-AA9C-6CE5-5A4F9188B4DE}"/>
          </ac:picMkLst>
        </pc:picChg>
      </pc:sldChg>
      <pc:sldChg chg="addSp modSp mod ord setBg">
        <pc:chgData name="James Williams" userId="c957a50b-491f-4d94-b4bc-52aca3e2340d" providerId="ADAL" clId="{9FEC8A15-0C4B-4138-8212-DFDCA79B9CB0}" dt="2022-11-03T19:09:45.820" v="1494" actId="20577"/>
        <pc:sldMkLst>
          <pc:docMk/>
          <pc:sldMk cId="3106958047" sldId="260"/>
        </pc:sldMkLst>
        <pc:spChg chg="mod">
          <ac:chgData name="James Williams" userId="c957a50b-491f-4d94-b4bc-52aca3e2340d" providerId="ADAL" clId="{9FEC8A15-0C4B-4138-8212-DFDCA79B9CB0}" dt="2022-11-03T18:51:59.878" v="686" actId="1076"/>
          <ac:spMkLst>
            <pc:docMk/>
            <pc:sldMk cId="3106958047" sldId="260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9:09:45.820" v="1494" actId="20577"/>
          <ac:spMkLst>
            <pc:docMk/>
            <pc:sldMk cId="3106958047" sldId="260"/>
            <ac:spMk id="3" creationId="{00000000-0000-0000-0000-000000000000}"/>
          </ac:spMkLst>
        </pc:spChg>
        <pc:spChg chg="add">
          <ac:chgData name="James Williams" userId="c957a50b-491f-4d94-b4bc-52aca3e2340d" providerId="ADAL" clId="{9FEC8A15-0C4B-4138-8212-DFDCA79B9CB0}" dt="2022-11-03T18:26:50.952" v="59" actId="26606"/>
          <ac:spMkLst>
            <pc:docMk/>
            <pc:sldMk cId="3106958047" sldId="260"/>
            <ac:spMk id="10" creationId="{CF4680D4-DEE2-49EE-AF90-EFEAF50AEC23}"/>
          </ac:spMkLst>
        </pc:spChg>
        <pc:spChg chg="add">
          <ac:chgData name="James Williams" userId="c957a50b-491f-4d94-b4bc-52aca3e2340d" providerId="ADAL" clId="{9FEC8A15-0C4B-4138-8212-DFDCA79B9CB0}" dt="2022-11-03T18:26:50.952" v="59" actId="26606"/>
          <ac:spMkLst>
            <pc:docMk/>
            <pc:sldMk cId="3106958047" sldId="260"/>
            <ac:spMk id="12" creationId="{50C52EE1-5085-4960-AD29-A926E62ECC9F}"/>
          </ac:spMkLst>
        </pc:spChg>
        <pc:spChg chg="add">
          <ac:chgData name="James Williams" userId="c957a50b-491f-4d94-b4bc-52aca3e2340d" providerId="ADAL" clId="{9FEC8A15-0C4B-4138-8212-DFDCA79B9CB0}" dt="2022-11-03T18:26:50.952" v="59" actId="26606"/>
          <ac:spMkLst>
            <pc:docMk/>
            <pc:sldMk cId="3106958047" sldId="260"/>
            <ac:spMk id="14" creationId="{CD15AA94-C237-4412-B37B-EB317D2B05B7}"/>
          </ac:spMkLst>
        </pc:spChg>
        <pc:picChg chg="add">
          <ac:chgData name="James Williams" userId="c957a50b-491f-4d94-b4bc-52aca3e2340d" providerId="ADAL" clId="{9FEC8A15-0C4B-4138-8212-DFDCA79B9CB0}" dt="2022-11-03T18:26:50.952" v="59" actId="26606"/>
          <ac:picMkLst>
            <pc:docMk/>
            <pc:sldMk cId="3106958047" sldId="260"/>
            <ac:picMk id="7" creationId="{5BAA99C8-CC7C-CF22-7916-9482E309A778}"/>
          </ac:picMkLst>
        </pc:picChg>
      </pc:sldChg>
      <pc:sldChg chg="addSp delSp modSp mod ord setBg">
        <pc:chgData name="James Williams" userId="c957a50b-491f-4d94-b4bc-52aca3e2340d" providerId="ADAL" clId="{9FEC8A15-0C4B-4138-8212-DFDCA79B9CB0}" dt="2022-11-03T19:10:00.399" v="1503" actId="27636"/>
        <pc:sldMkLst>
          <pc:docMk/>
          <pc:sldMk cId="3945071513" sldId="261"/>
        </pc:sldMkLst>
        <pc:spChg chg="mod">
          <ac:chgData name="James Williams" userId="c957a50b-491f-4d94-b4bc-52aca3e2340d" providerId="ADAL" clId="{9FEC8A15-0C4B-4138-8212-DFDCA79B9CB0}" dt="2022-11-03T19:10:00.399" v="1503" actId="27636"/>
          <ac:spMkLst>
            <pc:docMk/>
            <pc:sldMk cId="3945071513" sldId="261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9:09:26.605" v="1464" actId="113"/>
          <ac:spMkLst>
            <pc:docMk/>
            <pc:sldMk cId="3945071513" sldId="261"/>
            <ac:spMk id="3" creationId="{00000000-0000-0000-0000-000000000000}"/>
          </ac:spMkLst>
        </pc:spChg>
        <pc:spChg chg="add del">
          <ac:chgData name="James Williams" userId="c957a50b-491f-4d94-b4bc-52aca3e2340d" providerId="ADAL" clId="{9FEC8A15-0C4B-4138-8212-DFDCA79B9CB0}" dt="2022-11-03T19:04:18.376" v="1313" actId="26606"/>
          <ac:spMkLst>
            <pc:docMk/>
            <pc:sldMk cId="3945071513" sldId="261"/>
            <ac:spMk id="8" creationId="{C33976D1-3430-450C-A978-87A9A6E8E71F}"/>
          </ac:spMkLst>
        </pc:spChg>
        <pc:spChg chg="add del">
          <ac:chgData name="James Williams" userId="c957a50b-491f-4d94-b4bc-52aca3e2340d" providerId="ADAL" clId="{9FEC8A15-0C4B-4138-8212-DFDCA79B9CB0}" dt="2022-11-03T19:04:18.376" v="1313" actId="26606"/>
          <ac:spMkLst>
            <pc:docMk/>
            <pc:sldMk cId="3945071513" sldId="261"/>
            <ac:spMk id="10" creationId="{7D6AAC78-7D86-415A-ADC1-2B474807960C}"/>
          </ac:spMkLst>
        </pc:spChg>
        <pc:spChg chg="add del">
          <ac:chgData name="James Williams" userId="c957a50b-491f-4d94-b4bc-52aca3e2340d" providerId="ADAL" clId="{9FEC8A15-0C4B-4138-8212-DFDCA79B9CB0}" dt="2022-11-03T19:04:18.376" v="1313" actId="26606"/>
          <ac:spMkLst>
            <pc:docMk/>
            <pc:sldMk cId="3945071513" sldId="261"/>
            <ac:spMk id="12" creationId="{F2A658D9-F185-44F1-BA33-D50320D1D078}"/>
          </ac:spMkLst>
        </pc:spChg>
        <pc:spChg chg="add">
          <ac:chgData name="James Williams" userId="c957a50b-491f-4d94-b4bc-52aca3e2340d" providerId="ADAL" clId="{9FEC8A15-0C4B-4138-8212-DFDCA79B9CB0}" dt="2022-11-03T19:04:18.376" v="1313" actId="26606"/>
          <ac:spMkLst>
            <pc:docMk/>
            <pc:sldMk cId="3945071513" sldId="261"/>
            <ac:spMk id="17" creationId="{49553BAA-9CA0-438B-86B1-A7EBDDAADBE0}"/>
          </ac:spMkLst>
        </pc:spChg>
      </pc:sldChg>
      <pc:sldChg chg="addSp delSp modSp mod setBg">
        <pc:chgData name="James Williams" userId="c957a50b-491f-4d94-b4bc-52aca3e2340d" providerId="ADAL" clId="{9FEC8A15-0C4B-4138-8212-DFDCA79B9CB0}" dt="2022-11-03T19:31:03.450" v="1905" actId="403"/>
        <pc:sldMkLst>
          <pc:docMk/>
          <pc:sldMk cId="793725812" sldId="262"/>
        </pc:sldMkLst>
        <pc:spChg chg="mod">
          <ac:chgData name="James Williams" userId="c957a50b-491f-4d94-b4bc-52aca3e2340d" providerId="ADAL" clId="{9FEC8A15-0C4B-4138-8212-DFDCA79B9CB0}" dt="2022-11-03T19:31:03.450" v="1905" actId="403"/>
          <ac:spMkLst>
            <pc:docMk/>
            <pc:sldMk cId="793725812" sldId="262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9:30:40.402" v="1904" actId="20577"/>
          <ac:spMkLst>
            <pc:docMk/>
            <pc:sldMk cId="793725812" sldId="262"/>
            <ac:spMk id="3" creationId="{00000000-0000-0000-0000-000000000000}"/>
          </ac:spMkLst>
        </pc:spChg>
        <pc:spChg chg="add del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10" creationId="{CF4680D4-DEE2-49EE-AF90-EFEAF50AEC23}"/>
          </ac:spMkLst>
        </pc:spChg>
        <pc:spChg chg="add del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12" creationId="{50C52EE1-5085-4960-AD29-A926E62ECC9F}"/>
          </ac:spMkLst>
        </pc:spChg>
        <pc:spChg chg="add del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14" creationId="{CD15AA94-C237-4412-B37B-EB317D2B05B7}"/>
          </ac:spMkLst>
        </pc:spChg>
        <pc:spChg chg="add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19" creationId="{CF4680D4-DEE2-49EE-AF90-EFEAF50AEC23}"/>
          </ac:spMkLst>
        </pc:spChg>
        <pc:spChg chg="add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21" creationId="{50C52EE1-5085-4960-AD29-A926E62ECC9F}"/>
          </ac:spMkLst>
        </pc:spChg>
        <pc:spChg chg="add">
          <ac:chgData name="James Williams" userId="c957a50b-491f-4d94-b4bc-52aca3e2340d" providerId="ADAL" clId="{9FEC8A15-0C4B-4138-8212-DFDCA79B9CB0}" dt="2022-11-03T18:28:11.505" v="65" actId="26606"/>
          <ac:spMkLst>
            <pc:docMk/>
            <pc:sldMk cId="793725812" sldId="262"/>
            <ac:spMk id="23" creationId="{CD15AA94-C237-4412-B37B-EB317D2B05B7}"/>
          </ac:spMkLst>
        </pc:spChg>
        <pc:picChg chg="add mod">
          <ac:chgData name="James Williams" userId="c957a50b-491f-4d94-b4bc-52aca3e2340d" providerId="ADAL" clId="{9FEC8A15-0C4B-4138-8212-DFDCA79B9CB0}" dt="2022-11-03T18:28:11.505" v="65" actId="26606"/>
          <ac:picMkLst>
            <pc:docMk/>
            <pc:sldMk cId="793725812" sldId="262"/>
            <ac:picMk id="7" creationId="{01E83801-C4CE-D88A-667E-F9E8BD8A61B3}"/>
          </ac:picMkLst>
        </pc:picChg>
      </pc:sldChg>
      <pc:sldChg chg="addSp modSp mod setBg">
        <pc:chgData name="James Williams" userId="c957a50b-491f-4d94-b4bc-52aca3e2340d" providerId="ADAL" clId="{9FEC8A15-0C4B-4138-8212-DFDCA79B9CB0}" dt="2022-11-03T19:31:22.494" v="1913" actId="20577"/>
        <pc:sldMkLst>
          <pc:docMk/>
          <pc:sldMk cId="422395976" sldId="263"/>
        </pc:sldMkLst>
        <pc:spChg chg="mod">
          <ac:chgData name="James Williams" userId="c957a50b-491f-4d94-b4bc-52aca3e2340d" providerId="ADAL" clId="{9FEC8A15-0C4B-4138-8212-DFDCA79B9CB0}" dt="2022-11-03T19:31:22.494" v="1913" actId="20577"/>
          <ac:spMkLst>
            <pc:docMk/>
            <pc:sldMk cId="422395976" sldId="263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9:29:08.596" v="1864" actId="20577"/>
          <ac:spMkLst>
            <pc:docMk/>
            <pc:sldMk cId="422395976" sldId="263"/>
            <ac:spMk id="3" creationId="{00000000-0000-0000-0000-000000000000}"/>
          </ac:spMkLst>
        </pc:spChg>
        <pc:spChg chg="add">
          <ac:chgData name="James Williams" userId="c957a50b-491f-4d94-b4bc-52aca3e2340d" providerId="ADAL" clId="{9FEC8A15-0C4B-4138-8212-DFDCA79B9CB0}" dt="2022-11-03T18:28:40.353" v="67" actId="26606"/>
          <ac:spMkLst>
            <pc:docMk/>
            <pc:sldMk cId="422395976" sldId="263"/>
            <ac:spMk id="8" creationId="{C33976D1-3430-450C-A978-87A9A6E8E71F}"/>
          </ac:spMkLst>
        </pc:spChg>
        <pc:spChg chg="add">
          <ac:chgData name="James Williams" userId="c957a50b-491f-4d94-b4bc-52aca3e2340d" providerId="ADAL" clId="{9FEC8A15-0C4B-4138-8212-DFDCA79B9CB0}" dt="2022-11-03T18:28:40.353" v="67" actId="26606"/>
          <ac:spMkLst>
            <pc:docMk/>
            <pc:sldMk cId="422395976" sldId="263"/>
            <ac:spMk id="10" creationId="{7D6AAC78-7D86-415A-ADC1-2B474807960C}"/>
          </ac:spMkLst>
        </pc:spChg>
        <pc:spChg chg="add">
          <ac:chgData name="James Williams" userId="c957a50b-491f-4d94-b4bc-52aca3e2340d" providerId="ADAL" clId="{9FEC8A15-0C4B-4138-8212-DFDCA79B9CB0}" dt="2022-11-03T18:28:40.353" v="67" actId="26606"/>
          <ac:spMkLst>
            <pc:docMk/>
            <pc:sldMk cId="422395976" sldId="263"/>
            <ac:spMk id="12" creationId="{F2A658D9-F185-44F1-BA33-D50320D1D078}"/>
          </ac:spMkLst>
        </pc:spChg>
      </pc:sldChg>
      <pc:sldChg chg="addSp delSp modSp new mod setBg">
        <pc:chgData name="James Williams" userId="c957a50b-491f-4d94-b4bc-52aca3e2340d" providerId="ADAL" clId="{9FEC8A15-0C4B-4138-8212-DFDCA79B9CB0}" dt="2022-11-03T19:26:48.834" v="1717" actId="113"/>
        <pc:sldMkLst>
          <pc:docMk/>
          <pc:sldMk cId="2455437126" sldId="264"/>
        </pc:sldMkLst>
        <pc:spChg chg="mod">
          <ac:chgData name="James Williams" userId="c957a50b-491f-4d94-b4bc-52aca3e2340d" providerId="ADAL" clId="{9FEC8A15-0C4B-4138-8212-DFDCA79B9CB0}" dt="2022-11-03T18:34:18.326" v="114" actId="1076"/>
          <ac:spMkLst>
            <pc:docMk/>
            <pc:sldMk cId="2455437126" sldId="264"/>
            <ac:spMk id="2" creationId="{C97CA01F-F6FA-C71D-1F09-45101A2C5631}"/>
          </ac:spMkLst>
        </pc:spChg>
        <pc:spChg chg="del">
          <ac:chgData name="James Williams" userId="c957a50b-491f-4d94-b4bc-52aca3e2340d" providerId="ADAL" clId="{9FEC8A15-0C4B-4138-8212-DFDCA79B9CB0}" dt="2022-11-03T18:33:11.811" v="73" actId="478"/>
          <ac:spMkLst>
            <pc:docMk/>
            <pc:sldMk cId="2455437126" sldId="264"/>
            <ac:spMk id="3" creationId="{6D59CE5A-9616-41F5-6258-FBC3F9263877}"/>
          </ac:spMkLst>
        </pc:spChg>
        <pc:spChg chg="add mod">
          <ac:chgData name="James Williams" userId="c957a50b-491f-4d94-b4bc-52aca3e2340d" providerId="ADAL" clId="{9FEC8A15-0C4B-4138-8212-DFDCA79B9CB0}" dt="2022-11-03T19:26:29.082" v="1698" actId="1076"/>
          <ac:spMkLst>
            <pc:docMk/>
            <pc:sldMk cId="2455437126" sldId="264"/>
            <ac:spMk id="4" creationId="{6A8633E3-E340-7785-EB31-078C00EA5D81}"/>
          </ac:spMkLst>
        </pc:spChg>
        <pc:spChg chg="add del mod">
          <ac:chgData name="James Williams" userId="c957a50b-491f-4d94-b4bc-52aca3e2340d" providerId="ADAL" clId="{9FEC8A15-0C4B-4138-8212-DFDCA79B9CB0}" dt="2022-11-03T18:40:17.988" v="291"/>
          <ac:spMkLst>
            <pc:docMk/>
            <pc:sldMk cId="2455437126" sldId="264"/>
            <ac:spMk id="5" creationId="{A3B8DE8D-E2C5-6113-2370-E3723E5E9630}"/>
          </ac:spMkLst>
        </pc:spChg>
        <pc:spChg chg="add mod">
          <ac:chgData name="James Williams" userId="c957a50b-491f-4d94-b4bc-52aca3e2340d" providerId="ADAL" clId="{9FEC8A15-0C4B-4138-8212-DFDCA79B9CB0}" dt="2022-11-03T19:26:29.082" v="1698" actId="1076"/>
          <ac:spMkLst>
            <pc:docMk/>
            <pc:sldMk cId="2455437126" sldId="264"/>
            <ac:spMk id="6" creationId="{E83635D9-D2D4-006F-C303-762EF82D684C}"/>
          </ac:spMkLst>
        </pc:spChg>
        <pc:spChg chg="add mod">
          <ac:chgData name="James Williams" userId="c957a50b-491f-4d94-b4bc-52aca3e2340d" providerId="ADAL" clId="{9FEC8A15-0C4B-4138-8212-DFDCA79B9CB0}" dt="2022-11-03T19:26:48.834" v="1717" actId="113"/>
          <ac:spMkLst>
            <pc:docMk/>
            <pc:sldMk cId="2455437126" sldId="264"/>
            <ac:spMk id="9" creationId="{9DC50F37-F4AA-585C-22AB-2E0C878C7336}"/>
          </ac:spMkLst>
        </pc:spChg>
        <pc:spChg chg="add">
          <ac:chgData name="James Williams" userId="c957a50b-491f-4d94-b4bc-52aca3e2340d" providerId="ADAL" clId="{9FEC8A15-0C4B-4138-8212-DFDCA79B9CB0}" dt="2022-11-03T18:33:51.696" v="79" actId="26606"/>
          <ac:spMkLst>
            <pc:docMk/>
            <pc:sldMk cId="2455437126" sldId="264"/>
            <ac:spMk id="1028" creationId="{195A7738-D4D9-4E15-A635-CA28918C1A35}"/>
          </ac:spMkLst>
        </pc:spChg>
        <pc:spChg chg="add">
          <ac:chgData name="James Williams" userId="c957a50b-491f-4d94-b4bc-52aca3e2340d" providerId="ADAL" clId="{9FEC8A15-0C4B-4138-8212-DFDCA79B9CB0}" dt="2022-11-03T18:33:51.696" v="79" actId="26606"/>
          <ac:spMkLst>
            <pc:docMk/>
            <pc:sldMk cId="2455437126" sldId="264"/>
            <ac:spMk id="1029" creationId="{F813E79E-894E-4011-B4B0-93B31C4E1F86}"/>
          </ac:spMkLst>
        </pc:spChg>
        <pc:spChg chg="add">
          <ac:chgData name="James Williams" userId="c957a50b-491f-4d94-b4bc-52aca3e2340d" providerId="ADAL" clId="{9FEC8A15-0C4B-4138-8212-DFDCA79B9CB0}" dt="2022-11-03T18:33:51.696" v="79" actId="26606"/>
          <ac:spMkLst>
            <pc:docMk/>
            <pc:sldMk cId="2455437126" sldId="264"/>
            <ac:spMk id="1030" creationId="{F31DDD9C-2B95-4688-9DD6-D3AC34FF9EFE}"/>
          </ac:spMkLst>
        </pc:spChg>
        <pc:spChg chg="add del">
          <ac:chgData name="James Williams" userId="c957a50b-491f-4d94-b4bc-52aca3e2340d" providerId="ADAL" clId="{9FEC8A15-0C4B-4138-8212-DFDCA79B9CB0}" dt="2022-11-03T18:33:31.246" v="76" actId="26606"/>
          <ac:spMkLst>
            <pc:docMk/>
            <pc:sldMk cId="2455437126" sldId="264"/>
            <ac:spMk id="1031" creationId="{195A7738-D4D9-4E15-A635-CA28918C1A35}"/>
          </ac:spMkLst>
        </pc:spChg>
        <pc:spChg chg="add del">
          <ac:chgData name="James Williams" userId="c957a50b-491f-4d94-b4bc-52aca3e2340d" providerId="ADAL" clId="{9FEC8A15-0C4B-4138-8212-DFDCA79B9CB0}" dt="2022-11-03T18:33:31.246" v="76" actId="26606"/>
          <ac:spMkLst>
            <pc:docMk/>
            <pc:sldMk cId="2455437126" sldId="264"/>
            <ac:spMk id="1033" creationId="{F813E79E-894E-4011-B4B0-93B31C4E1F86}"/>
          </ac:spMkLst>
        </pc:spChg>
        <pc:spChg chg="add del">
          <ac:chgData name="James Williams" userId="c957a50b-491f-4d94-b4bc-52aca3e2340d" providerId="ADAL" clId="{9FEC8A15-0C4B-4138-8212-DFDCA79B9CB0}" dt="2022-11-03T18:33:31.246" v="76" actId="26606"/>
          <ac:spMkLst>
            <pc:docMk/>
            <pc:sldMk cId="2455437126" sldId="264"/>
            <ac:spMk id="1035" creationId="{F31DDD9C-2B95-4688-9DD6-D3AC34FF9EFE}"/>
          </ac:spMkLst>
        </pc:spChg>
        <pc:spChg chg="add del">
          <ac:chgData name="James Williams" userId="c957a50b-491f-4d94-b4bc-52aca3e2340d" providerId="ADAL" clId="{9FEC8A15-0C4B-4138-8212-DFDCA79B9CB0}" dt="2022-11-03T18:33:32.916" v="78" actId="26606"/>
          <ac:spMkLst>
            <pc:docMk/>
            <pc:sldMk cId="2455437126" sldId="264"/>
            <ac:spMk id="1037" creationId="{EC7FF834-B204-4967-8D47-8BB36EAF0EF5}"/>
          </ac:spMkLst>
        </pc:spChg>
        <pc:spChg chg="add del">
          <ac:chgData name="James Williams" userId="c957a50b-491f-4d94-b4bc-52aca3e2340d" providerId="ADAL" clId="{9FEC8A15-0C4B-4138-8212-DFDCA79B9CB0}" dt="2022-11-03T18:33:32.916" v="78" actId="26606"/>
          <ac:spMkLst>
            <pc:docMk/>
            <pc:sldMk cId="2455437126" sldId="264"/>
            <ac:spMk id="1038" creationId="{F780A22D-61EA-43E3-BD94-3E39CF902160}"/>
          </ac:spMkLst>
        </pc:spChg>
        <pc:grpChg chg="add mod">
          <ac:chgData name="James Williams" userId="c957a50b-491f-4d94-b4bc-52aca3e2340d" providerId="ADAL" clId="{9FEC8A15-0C4B-4138-8212-DFDCA79B9CB0}" dt="2022-11-03T19:26:29.082" v="1698" actId="1076"/>
          <ac:grpSpMkLst>
            <pc:docMk/>
            <pc:sldMk cId="2455437126" sldId="264"/>
            <ac:grpSpMk id="7" creationId="{8D54D54E-7A76-6B54-0107-1E6663A373B2}"/>
          </ac:grpSpMkLst>
        </pc:grpChg>
        <pc:picChg chg="add mod">
          <ac:chgData name="James Williams" userId="c957a50b-491f-4d94-b4bc-52aca3e2340d" providerId="ADAL" clId="{9FEC8A15-0C4B-4138-8212-DFDCA79B9CB0}" dt="2022-11-03T19:26:29.082" v="1698" actId="1076"/>
          <ac:picMkLst>
            <pc:docMk/>
            <pc:sldMk cId="2455437126" sldId="264"/>
            <ac:picMk id="1026" creationId="{1F9036B1-805A-A60E-E9C8-8B190EFC869B}"/>
          </ac:picMkLst>
        </pc:picChg>
      </pc:sldChg>
      <pc:sldChg chg="addSp delSp modSp new mod setBg setClrOvrMap">
        <pc:chgData name="James Williams" userId="c957a50b-491f-4d94-b4bc-52aca3e2340d" providerId="ADAL" clId="{9FEC8A15-0C4B-4138-8212-DFDCA79B9CB0}" dt="2022-11-03T18:46:23.372" v="494" actId="404"/>
        <pc:sldMkLst>
          <pc:docMk/>
          <pc:sldMk cId="3554141037" sldId="265"/>
        </pc:sldMkLst>
        <pc:spChg chg="mod">
          <ac:chgData name="James Williams" userId="c957a50b-491f-4d94-b4bc-52aca3e2340d" providerId="ADAL" clId="{9FEC8A15-0C4B-4138-8212-DFDCA79B9CB0}" dt="2022-11-03T18:39:48.694" v="284" actId="1076"/>
          <ac:spMkLst>
            <pc:docMk/>
            <pc:sldMk cId="3554141037" sldId="265"/>
            <ac:spMk id="2" creationId="{609B6DFD-0A1A-A368-ED97-A1216E2806EC}"/>
          </ac:spMkLst>
        </pc:spChg>
        <pc:spChg chg="del">
          <ac:chgData name="James Williams" userId="c957a50b-491f-4d94-b4bc-52aca3e2340d" providerId="ADAL" clId="{9FEC8A15-0C4B-4138-8212-DFDCA79B9CB0}" dt="2022-11-03T18:37:03.391" v="162" actId="478"/>
          <ac:spMkLst>
            <pc:docMk/>
            <pc:sldMk cId="3554141037" sldId="265"/>
            <ac:spMk id="3" creationId="{ABDA0E8F-A75E-5B9B-C270-0B5E3A2A7E6D}"/>
          </ac:spMkLst>
        </pc:spChg>
        <pc:spChg chg="add mod">
          <ac:chgData name="James Williams" userId="c957a50b-491f-4d94-b4bc-52aca3e2340d" providerId="ADAL" clId="{9FEC8A15-0C4B-4138-8212-DFDCA79B9CB0}" dt="2022-11-03T18:44:57.819" v="450" actId="27636"/>
          <ac:spMkLst>
            <pc:docMk/>
            <pc:sldMk cId="3554141037" sldId="265"/>
            <ac:spMk id="4" creationId="{1AF1FEDC-D802-AF1D-5845-3FCDDAF4F53B}"/>
          </ac:spMkLst>
        </pc:spChg>
        <pc:spChg chg="add mod">
          <ac:chgData name="James Williams" userId="c957a50b-491f-4d94-b4bc-52aca3e2340d" providerId="ADAL" clId="{9FEC8A15-0C4B-4138-8212-DFDCA79B9CB0}" dt="2022-11-03T18:46:23.372" v="494" actId="404"/>
          <ac:spMkLst>
            <pc:docMk/>
            <pc:sldMk cId="3554141037" sldId="265"/>
            <ac:spMk id="5" creationId="{F74F2AFA-E529-CA6A-63FB-BD7803571B4B}"/>
          </ac:spMkLst>
        </pc:spChg>
        <pc:spChg chg="add">
          <ac:chgData name="James Williams" userId="c957a50b-491f-4d94-b4bc-52aca3e2340d" providerId="ADAL" clId="{9FEC8A15-0C4B-4138-8212-DFDCA79B9CB0}" dt="2022-11-03T18:39:11.084" v="276" actId="26606"/>
          <ac:spMkLst>
            <pc:docMk/>
            <pc:sldMk cId="3554141037" sldId="265"/>
            <ac:spMk id="2052" creationId="{B8AFBB67-2575-4F5A-96CF-CD2EB02A1EF0}"/>
          </ac:spMkLst>
        </pc:spChg>
        <pc:spChg chg="add del">
          <ac:chgData name="James Williams" userId="c957a50b-491f-4d94-b4bc-52aca3e2340d" providerId="ADAL" clId="{9FEC8A15-0C4B-4138-8212-DFDCA79B9CB0}" dt="2022-11-03T18:37:35.898" v="164" actId="26606"/>
          <ac:spMkLst>
            <pc:docMk/>
            <pc:sldMk cId="3554141037" sldId="265"/>
            <ac:spMk id="2055" creationId="{6981E6A2-4656-4CFE-9BF4-39D81EE2CA9B}"/>
          </ac:spMkLst>
        </pc:spChg>
        <pc:picChg chg="add mod">
          <ac:chgData name="James Williams" userId="c957a50b-491f-4d94-b4bc-52aca3e2340d" providerId="ADAL" clId="{9FEC8A15-0C4B-4138-8212-DFDCA79B9CB0}" dt="2022-11-03T18:46:11.506" v="492" actId="1076"/>
          <ac:picMkLst>
            <pc:docMk/>
            <pc:sldMk cId="3554141037" sldId="265"/>
            <ac:picMk id="2050" creationId="{35094712-E97E-4DCC-BE14-F1B849D029EF}"/>
          </ac:picMkLst>
        </pc:picChg>
      </pc:sldChg>
      <pc:sldChg chg="add del">
        <pc:chgData name="James Williams" userId="c957a50b-491f-4d94-b4bc-52aca3e2340d" providerId="ADAL" clId="{9FEC8A15-0C4B-4138-8212-DFDCA79B9CB0}" dt="2022-11-03T18:48:04.201" v="529" actId="2890"/>
        <pc:sldMkLst>
          <pc:docMk/>
          <pc:sldMk cId="1707163794" sldId="266"/>
        </pc:sldMkLst>
      </pc:sldChg>
      <pc:sldChg chg="modSp add mod ord">
        <pc:chgData name="James Williams" userId="c957a50b-491f-4d94-b4bc-52aca3e2340d" providerId="ADAL" clId="{9FEC8A15-0C4B-4138-8212-DFDCA79B9CB0}" dt="2022-11-03T18:51:42.067" v="681" actId="403"/>
        <pc:sldMkLst>
          <pc:docMk/>
          <pc:sldMk cId="1944617060" sldId="266"/>
        </pc:sldMkLst>
        <pc:spChg chg="mod">
          <ac:chgData name="James Williams" userId="c957a50b-491f-4d94-b4bc-52aca3e2340d" providerId="ADAL" clId="{9FEC8A15-0C4B-4138-8212-DFDCA79B9CB0}" dt="2022-11-03T18:51:42.067" v="681" actId="403"/>
          <ac:spMkLst>
            <pc:docMk/>
            <pc:sldMk cId="1944617060" sldId="266"/>
            <ac:spMk id="2" creationId="{00000000-0000-0000-0000-000000000000}"/>
          </ac:spMkLst>
        </pc:spChg>
        <pc:spChg chg="mod">
          <ac:chgData name="James Williams" userId="c957a50b-491f-4d94-b4bc-52aca3e2340d" providerId="ADAL" clId="{9FEC8A15-0C4B-4138-8212-DFDCA79B9CB0}" dt="2022-11-03T18:51:32.487" v="680" actId="20577"/>
          <ac:spMkLst>
            <pc:docMk/>
            <pc:sldMk cId="1944617060" sldId="266"/>
            <ac:spMk id="3" creationId="{00000000-0000-0000-0000-000000000000}"/>
          </ac:spMkLst>
        </pc:spChg>
      </pc:sldChg>
      <pc:sldChg chg="add del replId">
        <pc:chgData name="James Williams" userId="c957a50b-491f-4d94-b4bc-52aca3e2340d" providerId="ADAL" clId="{9FEC8A15-0C4B-4138-8212-DFDCA79B9CB0}" dt="2022-11-03T18:48:04.201" v="529" actId="2890"/>
        <pc:sldMkLst>
          <pc:docMk/>
          <pc:sldMk cId="1119588841" sldId="26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m/search?client=opera&amp;q=SMART+goal+settign+for+personal+development&amp;sourceid=opera&amp;ie=UTF-8&amp;oe=UTF-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h5.googleusercontent.com/P7RbGzN2RBBm_TVL-SmocWHxnKPKXjFcXet6FiBAKGyc6TOA_jZmAQpqyBdICS8AtloTaWeLSKkUJy9coUKC6Ru53t7969oAkPdEE6uSZvboICLHqap6CYcjUHlAjXPkjLnbXzC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h.bing.com/th/id/R.a5408c265ae96db6b9d946b961541801?rik=ecHziLVixp3qIA&amp;riu=http%3a%2f%2fimage.slidesharecdn.com%2fannotatedgibbsreflectioncycle-120517093846-phpapp01%2f95%2fslide-1-638.jpg%3fcb%3d1401382129&amp;ehk=jDcMbnDc6tM1gWNqWEkJxRYEcCSDVZpJa3j6QlmxzWA%3d&amp;risl=&amp;pid=ImgRaw&amp;r=0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ac.uk/library/help-and-support/llr-staff/" TargetMode="External"/><Relationship Id="rId2" Type="http://schemas.openxmlformats.org/officeDocument/2006/relationships/hyperlink" Target="https://www.uwtsd.ac.uk/study-skill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2AD7556-C90D-4946-8E4E-1E79D5B3D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B0CC56-54B2-4AE0-87C5-296E78A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42815"/>
            <a:ext cx="12192000" cy="261518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3418891"/>
            <a:ext cx="8991600" cy="1645920"/>
          </a:xfrm>
        </p:spPr>
        <p:txBody>
          <a:bodyPr>
            <a:normAutofit/>
          </a:bodyPr>
          <a:lstStyle/>
          <a:p>
            <a:r>
              <a:rPr lang="en-GB" dirty="0"/>
              <a:t>Professional Development PLANNING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5384691"/>
            <a:ext cx="6801612" cy="73697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LDE Assignment 2:  Task 2 Support guide.</a:t>
            </a:r>
          </a:p>
        </p:txBody>
      </p:sp>
      <p:pic>
        <p:nvPicPr>
          <p:cNvPr id="7" name="Graphic 6" descr="Backlog">
            <a:extLst>
              <a:ext uri="{FF2B5EF4-FFF2-40B4-BE49-F238E27FC236}">
                <a16:creationId xmlns:a16="http://schemas.microsoft.com/office/drawing/2014/main" id="{AF023C30-1631-CAA3-822F-35CDE1276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867820" y="640079"/>
            <a:ext cx="2456360" cy="245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304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33976D1-3430-450C-A978-87A9A6E8E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6AAC78-7D86-415A-ADC1-2B4748079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9680" y="1248156"/>
            <a:ext cx="9692640" cy="4361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A658D9-F185-44F1-BA33-D50320D1D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2228" y="1060704"/>
            <a:ext cx="10067544" cy="4736592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467418"/>
            <a:ext cx="7729728" cy="1188720"/>
          </a:xfrm>
          <a:solidFill>
            <a:srgbClr val="FFFFFF"/>
          </a:solidFill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en-GB" sz="3200" dirty="0"/>
              <a:t>Assignment 2: Task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985" y="1835328"/>
            <a:ext cx="9328029" cy="3850279"/>
          </a:xfrm>
        </p:spPr>
        <p:txBody>
          <a:bodyPr>
            <a:normAutofit lnSpcReduction="10000"/>
          </a:bodyPr>
          <a:lstStyle/>
          <a:p>
            <a:pPr>
              <a:spcBef>
                <a:spcPts val="600"/>
              </a:spcBef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Produce a Professional </a:t>
            </a:r>
            <a:r>
              <a:rPr lang="en-GB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evelopment Plan (PDP)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using an appropriate template (such as the one provided on Moodle).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eflect and document several personal/professional 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development goals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plan should demonstrate the application of 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SMART development goals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(included in the </a:t>
            </a:r>
            <a:r>
              <a:rPr lang="en-GB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tempalate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provided). </a:t>
            </a:r>
          </a:p>
          <a:p>
            <a:pPr>
              <a:spcBef>
                <a:spcPts val="600"/>
              </a:spcBef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and reference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supporting sources that will aid your personal/professional development and help you to achieve your developmental goals.</a:t>
            </a:r>
          </a:p>
          <a:p>
            <a:pPr>
              <a:spcBef>
                <a:spcPts val="600"/>
              </a:spcBef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should apply an appropriate 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reflective model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frame your reflection (e.g. Gibbs Reflective Model) and if relevant refer to some concepts/areas introduced in this module and/or other modules that have contributed to your awareness of areas you would like to develop.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GB" sz="28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617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1" y="806357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Development Plan (PDP) Guidance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678" y="2159455"/>
            <a:ext cx="6087907" cy="366504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FFFFFF"/>
                </a:solidFill>
              </a:rPr>
              <a:t>Use the PDP template provided or an appropriate alternative.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FFFFFF"/>
                </a:solidFill>
              </a:rPr>
              <a:t>Make sure your plan is SMART (see Template on Moodle).</a:t>
            </a:r>
          </a:p>
          <a:p>
            <a:pPr lvl="1">
              <a:lnSpc>
                <a:spcPct val="90000"/>
              </a:lnSpc>
            </a:pPr>
            <a:r>
              <a:rPr lang="en-GB" sz="1800" dirty="0">
                <a:solidFill>
                  <a:srgbClr val="FFFFFF"/>
                </a:solidFill>
              </a:rPr>
              <a:t>Bg. Note: For more information about SMART, simply see the headings in the PDP template on Moodle, or for further examples </a:t>
            </a:r>
            <a:r>
              <a:rPr lang="en-GB" sz="1800" dirty="0">
                <a:solidFill>
                  <a:srgbClr val="FFFFFF"/>
                </a:solidFill>
                <a:hlinkClick r:id="rId2"/>
              </a:rPr>
              <a:t>click-here</a:t>
            </a:r>
            <a:r>
              <a:rPr lang="en-GB" sz="1800" dirty="0">
                <a:solidFill>
                  <a:srgbClr val="FFFFFF"/>
                </a:solidFill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FFFFFF"/>
                </a:solidFill>
              </a:rPr>
              <a:t>You should aim to include 3 entries in your plan.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chemeClr val="tx1"/>
                </a:solidFill>
                <a:highlight>
                  <a:srgbClr val="FFFF00"/>
                </a:highlight>
              </a:rPr>
              <a:t>Tutor show: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FFFFFF"/>
                </a:solidFill>
              </a:rPr>
              <a:t>PDP Template. And review each section.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Check List">
            <a:extLst>
              <a:ext uri="{FF2B5EF4-FFF2-40B4-BE49-F238E27FC236}">
                <a16:creationId xmlns:a16="http://schemas.microsoft.com/office/drawing/2014/main" id="{5BAA99C8-CC7C-CF22-7916-9482E309A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65364" y="1592741"/>
            <a:ext cx="3355848" cy="335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58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9553BAA-9CA0-438B-86B1-A7EBDDAAD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371197"/>
            <a:ext cx="7729728" cy="1188720"/>
          </a:xfrm>
          <a:solidFill>
            <a:schemeClr val="bg1">
              <a:alpha val="10000"/>
            </a:schemeClr>
          </a:solidFill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en-GB" sz="3100" dirty="0">
                <a:solidFill>
                  <a:schemeClr val="tx1"/>
                </a:solidFill>
              </a:rPr>
              <a:t>Bg. </a:t>
            </a:r>
            <a:r>
              <a:rPr lang="en-GB" dirty="0">
                <a:solidFill>
                  <a:schemeClr val="tx1"/>
                </a:solidFill>
              </a:rPr>
              <a:t>PDP TEMPLATE GUIDE: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Development Plan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027" y="1792118"/>
            <a:ext cx="10024898" cy="4777048"/>
          </a:xfr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GB" sz="2000" b="1" dirty="0"/>
              <a:t>Column 1 </a:t>
            </a:r>
            <a:r>
              <a:rPr lang="en-GB" sz="2000" dirty="0"/>
              <a:t>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I want/need to learn or develop?: </a:t>
            </a:r>
            <a:r>
              <a:rPr lang="en-GB" sz="2000" dirty="0"/>
              <a:t>Identify a development need and record this.  The skills could be a hard or soft skill.  A technical, academic, digital or employability skill.  You might say something like:  After some reflection, I need to develop my referencing or report writing skills or Teamwork or communication skills, a growth mindset, or programming or network security skills.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GB" sz="2000" b="1" dirty="0"/>
              <a:t>Column 2</a:t>
            </a:r>
            <a:r>
              <a:rPr lang="en-GB" sz="2000" dirty="0"/>
              <a:t> 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will I do to achieve this?: </a:t>
            </a:r>
            <a:r>
              <a:rPr lang="en-GB" sz="2000" dirty="0"/>
              <a:t>you will then identify a development activity to help you with your learning need. On the Skills You Need website I have identified some resources which I am going to read and activities I will practice.  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GB" sz="2000" b="1" dirty="0"/>
              <a:t>Column 3 -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resources or support will I need?: </a:t>
            </a:r>
            <a:r>
              <a:rPr lang="en-GB" sz="2000" dirty="0"/>
              <a:t>you must identify the resources you will need, this could be research, a </a:t>
            </a:r>
            <a:r>
              <a:rPr lang="en-GB" sz="2000" dirty="0" err="1"/>
              <a:t>trainnig</a:t>
            </a:r>
            <a:r>
              <a:rPr lang="en-GB" sz="2000" dirty="0"/>
              <a:t> course, a person, help from others etc. You can reference here the support resources that will help you.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GB" sz="2000" b="1" dirty="0"/>
              <a:t>Column 4 -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will my success criteria be?: </a:t>
            </a:r>
            <a:r>
              <a:rPr lang="en-GB" sz="2000" dirty="0"/>
              <a:t>is where you record how you will know you have achieved the learning identified.  This might be something like </a:t>
            </a:r>
            <a:r>
              <a:rPr lang="en-GB" sz="2000" i="1" dirty="0"/>
              <a:t>‘I am able to more confidently …….’.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GB" sz="2000" b="1" dirty="0"/>
              <a:t>Column 5 -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Target dates: </a:t>
            </a:r>
            <a:r>
              <a:rPr lang="en-GB" sz="2000" dirty="0"/>
              <a:t>you can state a date by which you would like to achieve the goal.</a:t>
            </a:r>
          </a:p>
        </p:txBody>
      </p:sp>
    </p:spTree>
    <p:extLst>
      <p:ext uri="{BB962C8B-B14F-4D97-AF65-F5344CB8AC3E}">
        <p14:creationId xmlns:p14="http://schemas.microsoft.com/office/powerpoint/2010/main" val="3945071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9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1" y="1290025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Reflective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199" y="2758811"/>
            <a:ext cx="5849702" cy="3042547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Reflect and </a:t>
            </a:r>
            <a:r>
              <a:rPr lang="en-GB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document several personal/professional development goals.</a:t>
            </a:r>
          </a:p>
          <a:p>
            <a:r>
              <a:rPr lang="en-GB" sz="2400" dirty="0">
                <a:solidFill>
                  <a:schemeClr val="bg1"/>
                </a:solidFill>
              </a:rPr>
              <a:t>You could use a framework, such as ‘</a:t>
            </a:r>
            <a:r>
              <a:rPr lang="en-GB" sz="2400" b="1" dirty="0">
                <a:solidFill>
                  <a:schemeClr val="bg1"/>
                </a:solidFill>
              </a:rPr>
              <a:t>Gibbs Reflective Cycle</a:t>
            </a:r>
            <a:r>
              <a:rPr lang="en-GB" sz="2400" dirty="0">
                <a:solidFill>
                  <a:schemeClr val="bg1"/>
                </a:solidFill>
              </a:rPr>
              <a:t>’, to reflect on your experience life/academic/work experience to help you </a:t>
            </a:r>
            <a:r>
              <a:rPr lang="en-GB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document several personal/professional development goals.</a:t>
            </a:r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Graphic 6" descr="Arrow Circle">
            <a:extLst>
              <a:ext uri="{FF2B5EF4-FFF2-40B4-BE49-F238E27FC236}">
                <a16:creationId xmlns:a16="http://schemas.microsoft.com/office/drawing/2014/main" id="{38B7C246-C41A-FEB6-CAA7-2E73FDD3D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5364" y="1592741"/>
            <a:ext cx="3355848" cy="335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0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CA01F-F6FA-C71D-1F09-45101A2C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850" y="2286000"/>
            <a:ext cx="2450592" cy="2286000"/>
          </a:xfrm>
          <a:prstGeom prst="roundRect">
            <a:avLst>
              <a:gd name="adj" fmla="val 14141"/>
            </a:avLst>
          </a:prstGeom>
          <a:solidFill>
            <a:schemeClr val="accent2"/>
          </a:solidFill>
          <a:ln>
            <a:noFill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Gibbs Reflective model</a:t>
            </a:r>
          </a:p>
        </p:txBody>
      </p:sp>
      <p:sp>
        <p:nvSpPr>
          <p:cNvPr id="1028" name="Rounded Rectangle 7">
            <a:extLst>
              <a:ext uri="{FF2B5EF4-FFF2-40B4-BE49-F238E27FC236}">
                <a16:creationId xmlns:a16="http://schemas.microsoft.com/office/drawing/2014/main" id="{195A7738-D4D9-4E15-A635-CA28918C1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554" y="2121408"/>
            <a:ext cx="2615184" cy="2615184"/>
          </a:xfrm>
          <a:prstGeom prst="roundRect">
            <a:avLst/>
          </a:prstGeom>
          <a:noFill/>
          <a:ln w="317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032">
            <a:extLst>
              <a:ext uri="{FF2B5EF4-FFF2-40B4-BE49-F238E27FC236}">
                <a16:creationId xmlns:a16="http://schemas.microsoft.com/office/drawing/2014/main" id="{F813E79E-894E-4011-B4B0-93B31C4E1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8017" y="640080"/>
            <a:ext cx="7662672" cy="5263134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0" name="Rectangle 1034">
            <a:extLst>
              <a:ext uri="{FF2B5EF4-FFF2-40B4-BE49-F238E27FC236}">
                <a16:creationId xmlns:a16="http://schemas.microsoft.com/office/drawing/2014/main" id="{F31DDD9C-2B95-4688-9DD6-D3AC34FF9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7181" y="802767"/>
            <a:ext cx="7324344" cy="4937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D54D54E-7A76-6B54-0107-1E6663A373B2}"/>
              </a:ext>
            </a:extLst>
          </p:cNvPr>
          <p:cNvGrpSpPr/>
          <p:nvPr/>
        </p:nvGrpSpPr>
        <p:grpSpPr>
          <a:xfrm>
            <a:off x="4002229" y="728232"/>
            <a:ext cx="7414248" cy="5086830"/>
            <a:chOff x="4002229" y="728232"/>
            <a:chExt cx="7414248" cy="5086830"/>
          </a:xfrm>
        </p:grpSpPr>
        <p:pic>
          <p:nvPicPr>
            <p:cNvPr id="1026" name="Picture 2" descr="See the source image">
              <a:extLst>
                <a:ext uri="{FF2B5EF4-FFF2-40B4-BE49-F238E27FC236}">
                  <a16:creationId xmlns:a16="http://schemas.microsoft.com/office/drawing/2014/main" id="{1F9036B1-805A-A60E-E9C8-8B190EFC86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02229" y="728232"/>
              <a:ext cx="7414248" cy="5086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A8633E3-E340-7785-EB31-078C00EA5D81}"/>
                </a:ext>
              </a:extLst>
            </p:cNvPr>
            <p:cNvSpPr txBox="1"/>
            <p:nvPr/>
          </p:nvSpPr>
          <p:spPr>
            <a:xfrm>
              <a:off x="9659008" y="5531792"/>
              <a:ext cx="175746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/>
                <a:t>CC Reference source: (</a:t>
              </a:r>
              <a:r>
                <a:rPr lang="en-GB" sz="1200" dirty="0">
                  <a:hlinkClick r:id="rId3"/>
                </a:rPr>
                <a:t>r</a:t>
              </a:r>
              <a:r>
                <a:rPr lang="en-GB" sz="1200" dirty="0"/>
                <a:t>)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83635D9-D2D4-006F-C303-762EF82D684C}"/>
                </a:ext>
              </a:extLst>
            </p:cNvPr>
            <p:cNvSpPr txBox="1"/>
            <p:nvPr/>
          </p:nvSpPr>
          <p:spPr>
            <a:xfrm>
              <a:off x="6861841" y="932807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rgbClr val="809EF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1. 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DC50F37-F4AA-585C-22AB-2E0C878C7336}"/>
              </a:ext>
            </a:extLst>
          </p:cNvPr>
          <p:cNvSpPr txBox="1"/>
          <p:nvPr/>
        </p:nvSpPr>
        <p:spPr>
          <a:xfrm>
            <a:off x="233369" y="5870567"/>
            <a:ext cx="11469414" cy="995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111111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Bg. </a:t>
            </a:r>
            <a:r>
              <a:rPr lang="en-GB" sz="1800" dirty="0">
                <a:solidFill>
                  <a:srgbClr val="111111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Overview: Gibbs' Reflective Cycle</a:t>
            </a:r>
            <a:r>
              <a:rPr lang="en-GB" sz="18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, developed by Graham Gibbs in 1988,</a:t>
            </a:r>
            <a:r>
              <a:rPr lang="en-GB" sz="1800" b="1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r>
              <a:rPr lang="en-GB" sz="1800" b="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is a well known cyclical model of reflection that helps us to learn from our life experiences, and leads us through six stages, including: 1. Description, 2. Thoughts &amp; feelings, 3. Evaluation, 4. Analysis, 5. Conclusion and 6. Action plan.</a:t>
            </a:r>
            <a:endParaRPr lang="en-GB" sz="18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437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B6DFD-0A1A-A368-ED97-A1216E280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0333" y="777327"/>
            <a:ext cx="2745667" cy="1015663"/>
          </a:xfrm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1900" dirty="0"/>
              <a:t>Bg. Gibbs model described</a:t>
            </a:r>
          </a:p>
        </p:txBody>
      </p:sp>
      <p:sp>
        <p:nvSpPr>
          <p:cNvPr id="2052" name="Rectangle 2054">
            <a:extLst>
              <a:ext uri="{FF2B5EF4-FFF2-40B4-BE49-F238E27FC236}">
                <a16:creationId xmlns:a16="http://schemas.microsoft.com/office/drawing/2014/main" id="{B8AFBB67-2575-4F5A-96CF-CD2EB02A1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3542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35094712-E97E-4DCC-BE14-F1B849D029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t="44500" r="4525" b="13093"/>
          <a:stretch/>
        </p:blipFill>
        <p:spPr bwMode="auto">
          <a:xfrm>
            <a:off x="0" y="1105385"/>
            <a:ext cx="9250177" cy="563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AF1FEDC-D802-AF1D-5845-3FCDDAF4F53B}"/>
              </a:ext>
            </a:extLst>
          </p:cNvPr>
          <p:cNvSpPr txBox="1">
            <a:spLocks/>
          </p:cNvSpPr>
          <p:nvPr/>
        </p:nvSpPr>
        <p:spPr bwMode="black">
          <a:xfrm>
            <a:off x="98077" y="82046"/>
            <a:ext cx="9250177" cy="941294"/>
          </a:xfrm>
          <a:prstGeom prst="roundRect">
            <a:avLst>
              <a:gd name="adj" fmla="val 14141"/>
            </a:avLst>
          </a:prstGeom>
          <a:solidFill>
            <a:schemeClr val="accent2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FFFFFF"/>
                </a:solidFill>
              </a:rPr>
              <a:t>Bg. </a:t>
            </a:r>
            <a:r>
              <a:rPr lang="en-US" sz="3200" dirty="0">
                <a:solidFill>
                  <a:srgbClr val="FFFFFF"/>
                </a:solidFill>
              </a:rPr>
              <a:t>Gibbs Reflective model described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4F2AFA-E529-CA6A-63FB-BD7803571B4B}"/>
              </a:ext>
            </a:extLst>
          </p:cNvPr>
          <p:cNvSpPr txBox="1"/>
          <p:nvPr/>
        </p:nvSpPr>
        <p:spPr>
          <a:xfrm>
            <a:off x="9250177" y="6520086"/>
            <a:ext cx="16433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CC Reference source: (</a:t>
            </a:r>
            <a:r>
              <a:rPr lang="en-GB" sz="1100" dirty="0">
                <a:hlinkClick r:id="rId3"/>
              </a:rPr>
              <a:t>r</a:t>
            </a:r>
            <a:r>
              <a:rPr lang="en-GB" sz="11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54141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267" y="640080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Citation and referencing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818" y="2054476"/>
            <a:ext cx="5998925" cy="3846774"/>
          </a:xfrm>
        </p:spPr>
        <p:txBody>
          <a:bodyPr>
            <a:normAutofit/>
          </a:bodyPr>
          <a:lstStyle/>
          <a:p>
            <a:pPr marL="22860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rgbClr val="FFFFFF"/>
                </a:solidFill>
              </a:rPr>
              <a:t>You could include citations related to:</a:t>
            </a:r>
          </a:p>
          <a:p>
            <a:pPr marL="22860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rgbClr val="FFFFFF"/>
                </a:solidFill>
              </a:rPr>
              <a:t>* Gibbs Reflective Cycle </a:t>
            </a:r>
          </a:p>
          <a:p>
            <a:pPr marL="22860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rgbClr val="FFFFFF"/>
                </a:solidFill>
              </a:rPr>
              <a:t>* Resources to support the achievement of your PDP goals. </a:t>
            </a:r>
          </a:p>
          <a:p>
            <a:pPr marL="228600" lvl="1" indent="0">
              <a:lnSpc>
                <a:spcPct val="90000"/>
              </a:lnSpc>
              <a:buNone/>
            </a:pPr>
            <a:r>
              <a:rPr lang="en-GB" sz="2400" i="1" dirty="0">
                <a:solidFill>
                  <a:srgbClr val="FFFFFF"/>
                </a:solidFill>
              </a:rPr>
              <a:t>Reminder: include visible citations in the Video slides and a list of references at the end your video (aim for 5).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Presentation with Checklist">
            <a:extLst>
              <a:ext uri="{FF2B5EF4-FFF2-40B4-BE49-F238E27FC236}">
                <a16:creationId xmlns:a16="http://schemas.microsoft.com/office/drawing/2014/main" id="{162ECAD6-65A2-AA9C-6CE5-5A4F9188B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5364" y="1592741"/>
            <a:ext cx="3355848" cy="335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47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196" y="483202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GB" sz="3200" dirty="0"/>
              <a:t>Submission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39" y="1859778"/>
            <a:ext cx="6664874" cy="48868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FFFF"/>
                </a:solidFill>
              </a:rPr>
              <a:t>Your submission to Turnitin should include the following:</a:t>
            </a:r>
          </a:p>
          <a:p>
            <a:r>
              <a:rPr lang="en-GB" sz="2400" dirty="0">
                <a:solidFill>
                  <a:srgbClr val="FFFFFF"/>
                </a:solidFill>
              </a:rPr>
              <a:t>1. A </a:t>
            </a:r>
            <a:r>
              <a:rPr lang="en-GB" sz="2400" b="1" dirty="0">
                <a:solidFill>
                  <a:srgbClr val="FFFFFF"/>
                </a:solidFill>
              </a:rPr>
              <a:t>professional cover page </a:t>
            </a:r>
            <a:r>
              <a:rPr lang="en-GB" sz="2400" dirty="0">
                <a:solidFill>
                  <a:srgbClr val="FFFFFF"/>
                </a:solidFill>
              </a:rPr>
              <a:t>(inc. Module title, Your name, student number, Course title and Assignment title).</a:t>
            </a:r>
          </a:p>
          <a:p>
            <a:r>
              <a:rPr lang="en-GB" sz="2400" dirty="0">
                <a:solidFill>
                  <a:srgbClr val="FFFFFF"/>
                </a:solidFill>
                <a:ea typeface="Times New Roman" panose="02020603050405020304" pitchFamily="18" charset="0"/>
              </a:rPr>
              <a:t>2. A content page including: </a:t>
            </a:r>
          </a:p>
          <a:p>
            <a:pPr lvl="1"/>
            <a:r>
              <a:rPr lang="en-GB" sz="2400" dirty="0">
                <a:solidFill>
                  <a:srgbClr val="FFFFFF"/>
                </a:solidFill>
                <a:ea typeface="Times New Roman" panose="02020603050405020304" pitchFamily="18" charset="0"/>
              </a:rPr>
              <a:t>A</a:t>
            </a:r>
            <a:r>
              <a:rPr lang="en-GB" sz="2400" dirty="0">
                <a:solidFill>
                  <a:srgbClr val="FFFFFF"/>
                </a:solidFill>
                <a:effectLst/>
                <a:ea typeface="Times New Roman" panose="02020603050405020304" pitchFamily="18" charset="0"/>
              </a:rPr>
              <a:t> working link to your Online Video presentation.</a:t>
            </a:r>
          </a:p>
          <a:p>
            <a:pPr lvl="1"/>
            <a:r>
              <a:rPr lang="en-GB" sz="2400" dirty="0">
                <a:solidFill>
                  <a:srgbClr val="FFFFFF"/>
                </a:solidFill>
                <a:effectLst/>
                <a:ea typeface="Times New Roman" panose="02020603050405020304" pitchFamily="18" charset="0"/>
              </a:rPr>
              <a:t>A Screenshot image of your video presentation.</a:t>
            </a:r>
            <a:endParaRPr lang="en-GB" sz="2400" dirty="0">
              <a:solidFill>
                <a:srgbClr val="FFFFFF"/>
              </a:solidFill>
              <a:ea typeface="Times New Roman" panose="02020603050405020304" pitchFamily="18" charset="0"/>
            </a:endParaRPr>
          </a:p>
          <a:p>
            <a:pPr marL="228600" lvl="1" indent="0">
              <a:buNone/>
            </a:pPr>
            <a:r>
              <a:rPr lang="en-GB" sz="2400" dirty="0">
                <a:solidFill>
                  <a:srgbClr val="FFFFFF"/>
                </a:solidFill>
                <a:effectLst/>
                <a:ea typeface="Times New Roman" panose="02020603050405020304" pitchFamily="18" charset="0"/>
              </a:rPr>
              <a:t>Note:  Your Video </a:t>
            </a:r>
            <a:r>
              <a:rPr lang="en-GB" sz="2400" dirty="0">
                <a:solidFill>
                  <a:srgbClr val="FFFFFF"/>
                </a:solidFill>
                <a:ea typeface="Times New Roman" panose="02020603050405020304" pitchFamily="18" charset="0"/>
              </a:rPr>
              <a:t>presentation should refer to your Self-evaluation results, PDP plan and include citations and a reference list at the end.</a:t>
            </a:r>
            <a:endParaRPr lang="en-GB" sz="2400" dirty="0">
              <a:solidFill>
                <a:srgbClr val="FFFFFF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Document with solid fill">
            <a:extLst>
              <a:ext uri="{FF2B5EF4-FFF2-40B4-BE49-F238E27FC236}">
                <a16:creationId xmlns:a16="http://schemas.microsoft.com/office/drawing/2014/main" id="{01E83801-C4CE-D88A-667E-F9E8BD8A6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7865364" y="1592741"/>
            <a:ext cx="3355848" cy="335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25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33976D1-3430-450C-A978-87A9A6E8E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6AAC78-7D86-415A-ADC1-2B4748079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9680" y="1248156"/>
            <a:ext cx="9692640" cy="4361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A658D9-F185-44F1-BA33-D50320D1D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2228" y="1060704"/>
            <a:ext cx="10067544" cy="4736592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467418"/>
            <a:ext cx="7729728" cy="1188720"/>
          </a:xfrm>
          <a:solidFill>
            <a:srgbClr val="FFFFFF"/>
          </a:solidFill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Bg. FURTHER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7871" y="1945481"/>
            <a:ext cx="9236258" cy="318745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2200" dirty="0">
                <a:solidFill>
                  <a:srgbClr val="404040"/>
                </a:solidFill>
              </a:rPr>
              <a:t>UWTSD study support services are available to help you, if you are struggling and need assistance with e.g. time management, study support, stress management, report writing / content creation, revision. Please click here for more information: </a:t>
            </a:r>
            <a:r>
              <a:rPr lang="en-GB" sz="2200" dirty="0">
                <a:solidFill>
                  <a:srgbClr val="404040"/>
                </a:solidFill>
                <a:hlinkClick r:id="rId2"/>
              </a:rPr>
              <a:t>https://www.uwtsd.ac.uk/study-skills/</a:t>
            </a:r>
            <a:r>
              <a:rPr lang="en-GB" sz="2200" dirty="0">
                <a:solidFill>
                  <a:srgbClr val="404040"/>
                </a:solidFill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GB" sz="2200" dirty="0">
                <a:solidFill>
                  <a:srgbClr val="404040"/>
                </a:solidFill>
              </a:rPr>
              <a:t>For research, referencing or Library support, the library staff can help you if you are struggling. For more information about Library &amp; Learning support services for students please click here: </a:t>
            </a:r>
            <a:r>
              <a:rPr lang="en-GB" sz="2200" dirty="0">
                <a:solidFill>
                  <a:srgbClr val="404040"/>
                </a:solidFill>
                <a:hlinkClick r:id="rId3"/>
              </a:rPr>
              <a:t>https://uwtsd.ac.uk/library/help-and-support/llr-staff/</a:t>
            </a:r>
            <a:r>
              <a:rPr lang="en-GB" sz="2200" dirty="0">
                <a:solidFill>
                  <a:srgbClr val="404040"/>
                </a:solidFill>
              </a:rPr>
              <a:t> and to discover your personal Library support staff member contact details (Emily Hywel) please click here: </a:t>
            </a:r>
            <a:r>
              <a:rPr lang="en-GB" sz="2200" dirty="0">
                <a:solidFill>
                  <a:srgbClr val="404040"/>
                </a:solidFill>
                <a:hlinkClick r:id="rId3"/>
              </a:rPr>
              <a:t>https://uwtsd.ac.uk/library/help-and-support/llr-staff/</a:t>
            </a:r>
            <a:r>
              <a:rPr lang="en-GB" sz="2200" dirty="0">
                <a:solidFill>
                  <a:srgbClr val="404040"/>
                </a:solidFill>
              </a:rPr>
              <a:t>. </a:t>
            </a:r>
          </a:p>
          <a:p>
            <a:pPr>
              <a:lnSpc>
                <a:spcPct val="90000"/>
              </a:lnSpc>
            </a:pPr>
            <a:endParaRPr lang="en-GB" sz="22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9597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9" ma:contentTypeDescription="Create a new document." ma:contentTypeScope="" ma:versionID="adb1111acec4a9465dfbefb748b5811b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245cdf5239772e5a7f001fe4f8218d2a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41570F-0976-4646-8FE7-65057B99F0D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4672483-2849-42C4-B452-EF3F117E48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1AB0D6-9587-45F0-BA48-D83137819D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200</TotalTime>
  <Words>884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Parcel</vt:lpstr>
      <vt:lpstr>Professional Development PLANNING</vt:lpstr>
      <vt:lpstr>Assignment 2: Task 2</vt:lpstr>
      <vt:lpstr>Development Plan (PDP) Guidance</vt:lpstr>
      <vt:lpstr>Bg. PDP TEMPLATE GUIDE:  Development Plan Content</vt:lpstr>
      <vt:lpstr>Reflective learning</vt:lpstr>
      <vt:lpstr>Gibbs Reflective model</vt:lpstr>
      <vt:lpstr>Bg. Gibbs model described</vt:lpstr>
      <vt:lpstr>Citation and referencing</vt:lpstr>
      <vt:lpstr>Submission</vt:lpstr>
      <vt:lpstr>Bg. FURTHER SUPPORT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</dc:title>
  <dc:creator>Julie Hayward</dc:creator>
  <cp:lastModifiedBy>James Williams</cp:lastModifiedBy>
  <cp:revision>18</cp:revision>
  <dcterms:created xsi:type="dcterms:W3CDTF">2020-01-22T21:59:42Z</dcterms:created>
  <dcterms:modified xsi:type="dcterms:W3CDTF">2022-11-03T19:31:29Z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0x0101004B34EE28F8861145B79E254CABBE25F2</vt:lpwstr>
  </property>
</Properties>
</file>