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5" r:id="rId3"/>
    <p:sldId id="257" r:id="rId4"/>
    <p:sldId id="259" r:id="rId5"/>
    <p:sldId id="260" r:id="rId6"/>
    <p:sldId id="261" r:id="rId7"/>
    <p:sldId id="262" r:id="rId8"/>
    <p:sldId id="263" r:id="rId9"/>
    <p:sldId id="267" r:id="rId10"/>
    <p:sldId id="269" r:id="rId11"/>
    <p:sldId id="268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5309A-7D3D-4EA7-86B7-3A5B3C2B8A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8922" y="2267232"/>
            <a:ext cx="9448800" cy="1825096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for learning within primary education</a:t>
            </a:r>
          </a:p>
        </p:txBody>
      </p:sp>
    </p:spTree>
    <p:extLst>
      <p:ext uri="{BB962C8B-B14F-4D97-AF65-F5344CB8AC3E}">
        <p14:creationId xmlns:p14="http://schemas.microsoft.com/office/powerpoint/2010/main" val="3209807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953D7-D73D-4199-99A8-8458E222A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100" y="2135972"/>
            <a:ext cx="10299700" cy="2245528"/>
          </a:xfrm>
        </p:spPr>
        <p:txBody>
          <a:bodyPr/>
          <a:lstStyle/>
          <a:p>
            <a:r>
              <a:rPr lang="en-GB" dirty="0"/>
              <a:t>What is assessment for learning?</a:t>
            </a:r>
          </a:p>
        </p:txBody>
      </p:sp>
    </p:spTree>
    <p:extLst>
      <p:ext uri="{BB962C8B-B14F-4D97-AF65-F5344CB8AC3E}">
        <p14:creationId xmlns:p14="http://schemas.microsoft.com/office/powerpoint/2010/main" val="2714660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6BDB1-A581-4178-84BA-57D553A79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2782486"/>
            <a:ext cx="8610600" cy="1293028"/>
          </a:xfrm>
        </p:spPr>
        <p:txBody>
          <a:bodyPr/>
          <a:lstStyle/>
          <a:p>
            <a:pPr algn="ctr"/>
            <a:r>
              <a:rPr lang="en-GB" dirty="0"/>
              <a:t>What is in place?</a:t>
            </a:r>
          </a:p>
        </p:txBody>
      </p:sp>
    </p:spTree>
    <p:extLst>
      <p:ext uri="{BB962C8B-B14F-4D97-AF65-F5344CB8AC3E}">
        <p14:creationId xmlns:p14="http://schemas.microsoft.com/office/powerpoint/2010/main" val="19458042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24780-E548-41A9-AD3F-616D72F2D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Ofsted does not prescribe any particular approach; schools are free to summarise the outcomes of their self-evaluation processes in a way that best suits their own circumstance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1B1E90-EE63-44A8-A7AD-88190CC69522}"/>
              </a:ext>
            </a:extLst>
          </p:cNvPr>
          <p:cNvSpPr>
            <a:spLocks noGrp="1"/>
          </p:cNvSpPr>
          <p:nvPr>
            <p:ph type="body" sz="half" idx="13"/>
          </p:nvPr>
        </p:nvSpPr>
        <p:spPr/>
        <p:txBody>
          <a:bodyPr/>
          <a:lstStyle/>
          <a:p>
            <a:r>
              <a:rPr lang="en-GB" dirty="0"/>
              <a:t>Ofsted (2013)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E55404-74C3-4DED-80DC-32C86834805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717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2BDED32-25FC-43C5-98A2-C3B49A3288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09" y="1448972"/>
            <a:ext cx="11120371" cy="38545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DA98CA-084E-4E2A-A544-20EABEE593D7}"/>
              </a:ext>
            </a:extLst>
          </p:cNvPr>
          <p:cNvSpPr txBox="1"/>
          <p:nvPr/>
        </p:nvSpPr>
        <p:spPr>
          <a:xfrm>
            <a:off x="6921500" y="5303520"/>
            <a:ext cx="4886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Learning Wales (2013)</a:t>
            </a:r>
          </a:p>
        </p:txBody>
      </p:sp>
    </p:spTree>
    <p:extLst>
      <p:ext uri="{BB962C8B-B14F-4D97-AF65-F5344CB8AC3E}">
        <p14:creationId xmlns:p14="http://schemas.microsoft.com/office/powerpoint/2010/main" val="2678007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A30C3A1-FAA4-492F-9391-4585D91D7D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643" y="2557670"/>
            <a:ext cx="8546714" cy="23818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6958CD-FD62-42EA-AC93-AF7E1F31AC03}"/>
              </a:ext>
            </a:extLst>
          </p:cNvPr>
          <p:cNvSpPr txBox="1"/>
          <p:nvPr/>
        </p:nvSpPr>
        <p:spPr>
          <a:xfrm>
            <a:off x="7035800" y="5067300"/>
            <a:ext cx="3333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Learning Wales (2013)</a:t>
            </a:r>
          </a:p>
        </p:txBody>
      </p:sp>
    </p:spTree>
    <p:extLst>
      <p:ext uri="{BB962C8B-B14F-4D97-AF65-F5344CB8AC3E}">
        <p14:creationId xmlns:p14="http://schemas.microsoft.com/office/powerpoint/2010/main" val="900660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7DC87-2BF6-437B-B1B1-0C0A19CEB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Circumstances of the school</a:t>
            </a:r>
            <a:br>
              <a:rPr lang="en-GB" dirty="0"/>
            </a:br>
            <a:br>
              <a:rPr lang="en-GB" dirty="0"/>
            </a:br>
            <a:r>
              <a:rPr lang="en-GB" sz="3200" dirty="0"/>
              <a:t>Foundation phase vs ks2 </a:t>
            </a:r>
          </a:p>
        </p:txBody>
      </p:sp>
    </p:spTree>
    <p:extLst>
      <p:ext uri="{BB962C8B-B14F-4D97-AF65-F5344CB8AC3E}">
        <p14:creationId xmlns:p14="http://schemas.microsoft.com/office/powerpoint/2010/main" val="3032783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465C381-EEEA-4618-90CD-2A436CA02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125" y="1152939"/>
            <a:ext cx="7271256" cy="3709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63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998E1-4E3C-4E12-97AB-7222EBF88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 EDWARD de bono (1985)</a:t>
            </a:r>
            <a:br>
              <a:rPr lang="en-GB" dirty="0"/>
            </a:br>
            <a:r>
              <a:rPr lang="en-GB" dirty="0"/>
              <a:t>Lateral thinking</a:t>
            </a:r>
          </a:p>
        </p:txBody>
      </p:sp>
      <p:pic>
        <p:nvPicPr>
          <p:cNvPr id="1026" name="Picture 2" descr="Image result for edward de bono">
            <a:extLst>
              <a:ext uri="{FF2B5EF4-FFF2-40B4-BE49-F238E27FC236}">
                <a16:creationId xmlns:a16="http://schemas.microsoft.com/office/drawing/2014/main" id="{233974C9-D8D0-460A-96DA-A453B404A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362200"/>
            <a:ext cx="4358640" cy="363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950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E5FDBD-E077-48E9-8398-9395737B9C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2699" y="1904999"/>
            <a:ext cx="4267201" cy="426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6548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3BF0B4-1334-4348-8620-1210783FFE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9252" y="1232736"/>
            <a:ext cx="6253495" cy="5282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608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33DFD-FE10-4C19-880E-877D47083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3FA69-AD09-4366-BE97-7C2A6C66D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75792"/>
            <a:ext cx="10820400" cy="444289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DfES (2006b) A guide to the law for school governors 2006. London: DfES. </a:t>
            </a:r>
          </a:p>
          <a:p>
            <a:r>
              <a:rPr lang="en-GB" dirty="0"/>
              <a:t>DfES and Ofsted (2004) A new relationship with schools: improving performance through school self evaluation. London: DfES.</a:t>
            </a:r>
          </a:p>
          <a:p>
            <a:r>
              <a:rPr lang="en-GB" dirty="0"/>
              <a:t>Ofsted (2008) Sustaining improvement: the journey from special measures. London: Ofsted.</a:t>
            </a:r>
          </a:p>
          <a:p>
            <a:r>
              <a:rPr lang="en-GB" dirty="0"/>
              <a:t>Assessment Reform Group (1999) Assessment for Learning in Pollard A. (Ed) (2014) (2nd </a:t>
            </a:r>
            <a:r>
              <a:rPr lang="en-GB" dirty="0" err="1"/>
              <a:t>ed</a:t>
            </a:r>
            <a:r>
              <a:rPr lang="en-GB" dirty="0"/>
              <a:t>) Readings for Reflective Teaching. London: Bloomsbury. </a:t>
            </a:r>
          </a:p>
          <a:p>
            <a:r>
              <a:rPr lang="en-GB" dirty="0"/>
              <a:t> Donaldson G (2015) Successful Futures. Independent review of Curriculum and Assessment Arrangements in Wales. Cardiff: OGL </a:t>
            </a:r>
          </a:p>
          <a:p>
            <a:r>
              <a:rPr lang="en-GB" dirty="0"/>
              <a:t>Isaacs T, Zara C, Herbert G, Coombs J &amp; Smith C (2013) Key Concepts in Educational Assessment. London: Sage </a:t>
            </a:r>
          </a:p>
          <a:p>
            <a:r>
              <a:rPr lang="en-GB" dirty="0"/>
              <a:t>Black P &amp; </a:t>
            </a:r>
            <a:r>
              <a:rPr lang="en-GB" dirty="0" err="1"/>
              <a:t>Wiliam</a:t>
            </a:r>
            <a:r>
              <a:rPr lang="en-GB" dirty="0"/>
              <a:t> D (2001) Inside the Black Box. BERA </a:t>
            </a:r>
          </a:p>
          <a:p>
            <a:r>
              <a:rPr lang="en-GB" dirty="0"/>
              <a:t> Boyle B &amp; Charles M (2014) Formative Assessment for Teaching &amp; Learning. London: Sage Chapter 1 What is Formative Assessment? </a:t>
            </a:r>
          </a:p>
        </p:txBody>
      </p:sp>
    </p:spTree>
    <p:extLst>
      <p:ext uri="{BB962C8B-B14F-4D97-AF65-F5344CB8AC3E}">
        <p14:creationId xmlns:p14="http://schemas.microsoft.com/office/powerpoint/2010/main" val="123163320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3255</TotalTime>
  <Words>249</Words>
  <Application>Microsoft Office PowerPoint</Application>
  <PresentationFormat>Widescreen</PresentationFormat>
  <Paragraphs>18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Vapor Trail</vt:lpstr>
      <vt:lpstr>Assessment for learning within primary education</vt:lpstr>
      <vt:lpstr>What is assessment for learning?</vt:lpstr>
      <vt:lpstr>What is in place?</vt:lpstr>
      <vt:lpstr>Ofsted does not prescribe any particular approach; schools are free to summarise the outcomes of their self-evaluation processes in a way that best suits their own circumstance</vt:lpstr>
      <vt:lpstr>PowerPoint Presentation</vt:lpstr>
      <vt:lpstr>PowerPoint Presentation</vt:lpstr>
      <vt:lpstr>Circumstances of the school  Foundation phase vs ks2 </vt:lpstr>
      <vt:lpstr>PowerPoint Presentation</vt:lpstr>
      <vt:lpstr>DR EDWARD de bono (1985) Lateral thinking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and evaluation within primary education</dc:title>
  <dc:creator>Coral Hooper</dc:creator>
  <cp:lastModifiedBy>Coral Hooper</cp:lastModifiedBy>
  <cp:revision>9</cp:revision>
  <dcterms:created xsi:type="dcterms:W3CDTF">2018-02-12T11:20:59Z</dcterms:created>
  <dcterms:modified xsi:type="dcterms:W3CDTF">2018-02-15T15:57:03Z</dcterms:modified>
</cp:coreProperties>
</file>