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08" y="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DF841E-B585-445F-B334-76E3895844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5128A5-6D71-4604-B6D9-F27EB1AF7F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A802D-F5EA-4911-91F3-FDAE0B11A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E16243-B49B-495D-8E53-FF557724E2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87B169-317C-4D78-ADEF-9745C87ABF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66BB9B-4021-42AE-901A-F9C94606E6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3E17F8-66F1-4AA4-8AEE-926755FA43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6FDBC2-B1FC-45D5-90B4-23D91EC6DA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429F59-04C2-4EAB-A070-27353D99F4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4CEED6-9CEF-4A8A-8E8A-F1B3F43E3C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6D71D-7E5E-401D-BA82-BBEF64B144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6C6EFCD-7238-4ADA-8737-399BB1332A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6372EC17-7189-4E2F-B0BD-75BA560732C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Ffracsiynau o Symiau 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54918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Faint 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yw </a:t>
            </a: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ffracsiwn pob rhif?</a:t>
            </a: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animBg="1"/>
      <p:bldP spid="51203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9" name="AutoShape 1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29700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32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30724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31748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40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32772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63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33796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108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34820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35844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35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36868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37892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8916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90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9940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40964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>
          <a:xfrm>
            <a:off x="1219200" y="1974850"/>
            <a:ext cx="1673225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230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41988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49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43012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44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66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44036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44038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54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45060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45062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42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>
          <a:xfrm>
            <a:off x="1219200" y="377825"/>
            <a:ext cx="1673225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46084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>
          <a:xfrm>
            <a:off x="1219200" y="1974850"/>
            <a:ext cx="1673225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47108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>
          <a:xfrm>
            <a:off x="1219200" y="1974850"/>
            <a:ext cx="1673225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47110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26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48132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48134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63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49156" name="Line 4"/>
          <p:cNvSpPr>
            <a:spLocks noChangeShapeType="1"/>
          </p:cNvSpPr>
          <p:nvPr/>
        </p:nvSpPr>
        <p:spPr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>
          <a:xfrm>
            <a:off x="1219200" y="1974850"/>
            <a:ext cx="1673225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49158" name="AutoShape 6"/>
          <p:cNvSpPr>
            <a:spLocks noChangeArrowheads="1"/>
          </p:cNvSpPr>
          <p:nvPr/>
        </p:nvSpPr>
        <p:spPr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2000" b="1">
                <a:solidFill>
                  <a:srgbClr val="FF3300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endParaRPr/>
          </a:p>
        </p:txBody>
      </p:sp>
      <p:sp>
        <p:nvSpPr>
          <p:cNvPr id="49161" name="Text Box 9"/>
          <p:cNvSpPr txBox="1">
            <a:spLocks noChangeArrowheads="1"/>
          </p:cNvSpPr>
          <p:nvPr/>
        </p:nvSpPr>
        <p:spPr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9600" b="1">
                <a:solidFill>
                  <a:srgbClr val="FFFF00"/>
                </a:solidFill>
                <a:latin typeface="Comic Sans MS" pitchFamily="66" charset="0"/>
              </a:rPr>
              <a:t>55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96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24</cp:revision>
  <dcterms:created xsi:type="dcterms:W3CDTF">2006-03-03T16:34:11Z</dcterms:created>
  <dcterms:modified xsi:type="dcterms:W3CDTF">2014-09-25T08:09:35Z</dcterms:modified>
</cp:coreProperties>
</file>