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70F403-DDC0-4A45-A2DF-E8D59D9E6523}" type="datetimeFigureOut">
              <a:rPr lang="en-GB" smtClean="0"/>
              <a:t>06/12/2017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8BF27-9F6B-42C5-996A-98CA1D5B5C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169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BD1D0D28-ECBD-4734-A370-476F101865C8}" type="datetime1">
              <a:rPr lang="en-GB" smtClean="0"/>
              <a:t>06/12/2017</a:t>
            </a:fld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E5F1D93-BB72-45D1-ABF3-59FE6623EF8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EDF619-D24C-42FA-AC7A-2C842110108C}" type="datetime1">
              <a:rPr lang="en-GB" smtClean="0"/>
              <a:t>06/12/2017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5F1D93-BB72-45D1-ABF3-59FE6623EF8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7F923C0-9FFF-4968-A6A8-DF1684FAA4B9}" type="datetime1">
              <a:rPr lang="en-GB" smtClean="0"/>
              <a:t>06/12/2017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E5F1D93-BB72-45D1-ABF3-59FE6623EF8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3A5EFD-AB2B-4644-B3DC-D7932E721CB1}" type="datetime1">
              <a:rPr lang="en-GB" smtClean="0"/>
              <a:t>06/12/2017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E5F1D93-BB72-45D1-ABF3-59FE6623EF8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945EEC-2A79-4A02-8318-32149E70AFD9}" type="datetime1">
              <a:rPr lang="en-GB" smtClean="0"/>
              <a:t>06/12/2017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E5F1D93-BB72-45D1-ABF3-59FE6623EF8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D85F58-8253-48EF-BAB6-0B77E56904A3}" type="datetime1">
              <a:rPr lang="en-GB" smtClean="0"/>
              <a:t>06/12/2017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5F1D93-BB72-45D1-ABF3-59FE6623EF8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AC4C9A-109C-4E07-B7F8-26B47571F166}" type="datetime1">
              <a:rPr lang="en-GB" smtClean="0"/>
              <a:t>06/12/2017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5F1D93-BB72-45D1-ABF3-59FE6623EF8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2C94624E-02A0-4878-A50F-E0EEDA849C21}" type="datetime1">
              <a:rPr lang="en-GB" smtClean="0"/>
              <a:t>06/12/2017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E5F1D93-BB72-45D1-ABF3-59FE6623EF8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1E81E78-416D-4900-B193-9D203EFCB5CA}" type="datetime1">
              <a:rPr lang="en-GB" smtClean="0"/>
              <a:t>06/12/2017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E5F1D93-BB72-45D1-ABF3-59FE6623EF8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2CA104-86C4-463D-806B-EFE14012F932}" type="datetime1">
              <a:rPr lang="en-GB" smtClean="0"/>
              <a:t>06/12/2017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5F1D93-BB72-45D1-ABF3-59FE6623EF8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9C8F4-48A3-46E6-8F5D-1742D6FE8967}" type="datetime1">
              <a:rPr lang="en-GB" smtClean="0"/>
              <a:t>06/12/2017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5F1D93-BB72-45D1-ABF3-59FE6623EF8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0CD19FC2-A872-4E02-AFDD-5BCF9DB4474F}" type="datetime1">
              <a:rPr lang="en-GB" smtClean="0"/>
              <a:t>06/12/2017</a:t>
            </a:fld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E5F1D93-BB72-45D1-ABF3-59FE6623EF87}" type="slidenum">
              <a:rPr lang="en-GB" smtClean="0"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 ftr="0" dt="0"/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7200" dirty="0" smtClean="0"/>
              <a:t>The Gettier Problem</a:t>
            </a:r>
            <a:endParaRPr lang="en-GB" sz="7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3645024"/>
            <a:ext cx="8352928" cy="1872208"/>
          </a:xfrm>
        </p:spPr>
        <p:txBody>
          <a:bodyPr/>
          <a:lstStyle/>
          <a:p>
            <a:pPr algn="l"/>
            <a:r>
              <a:rPr lang="en-GB" dirty="0" smtClean="0"/>
              <a:t>‘</a:t>
            </a:r>
            <a:r>
              <a:rPr lang="en-GB" sz="4800" dirty="0" smtClean="0"/>
              <a:t>Is Justified True Belief Knowledge?’</a:t>
            </a:r>
            <a:endParaRPr lang="en-GB" sz="4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E5F1D93-BB72-45D1-ABF3-59FE6623EF8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675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cases in which justified true beliefs are not instances of knowledge.</a:t>
            </a:r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Therefore, tripartite analysis is insufficient for explication of the concept of knowledge.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F1D93-BB72-45D1-ABF3-59FE6623EF8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438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i="1" dirty="0" smtClean="0"/>
          </a:p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 smtClean="0"/>
              <a:t>Smith and Jones: the job interview </a:t>
            </a:r>
          </a:p>
          <a:p>
            <a:pPr marL="0" indent="0" algn="ctr">
              <a:buNone/>
            </a:pPr>
            <a:endParaRPr lang="en-GB" i="1" dirty="0" smtClean="0"/>
          </a:p>
          <a:p>
            <a:pPr marL="0" indent="0" algn="ctr">
              <a:buNone/>
            </a:pPr>
            <a:r>
              <a:rPr lang="en-GB" i="1" dirty="0" smtClean="0"/>
              <a:t>(see hand-out)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F1D93-BB72-45D1-ABF3-59FE6623EF8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947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46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i="1" dirty="0" smtClean="0"/>
          </a:p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 smtClean="0"/>
              <a:t>Jones and his Ford </a:t>
            </a:r>
          </a:p>
          <a:p>
            <a:pPr marL="0" indent="0" algn="ctr">
              <a:buNone/>
            </a:pPr>
            <a:endParaRPr lang="en-GB" i="1" dirty="0" smtClean="0"/>
          </a:p>
          <a:p>
            <a:pPr marL="0" indent="0" algn="ctr">
              <a:buNone/>
            </a:pPr>
            <a:r>
              <a:rPr lang="en-GB" i="1" dirty="0" smtClean="0"/>
              <a:t>* Rule of disjunction introduction  (case 2)</a:t>
            </a:r>
          </a:p>
          <a:p>
            <a:pPr marL="0" indent="0" algn="ctr">
              <a:buNone/>
            </a:pPr>
            <a:endParaRPr lang="en-GB" i="1" dirty="0" smtClean="0"/>
          </a:p>
          <a:p>
            <a:pPr marL="0" indent="0" algn="ctr">
              <a:buNone/>
            </a:pPr>
            <a:r>
              <a:rPr lang="en-GB" i="1" dirty="0" smtClean="0"/>
              <a:t>(see hand-out)</a:t>
            </a:r>
          </a:p>
          <a:p>
            <a:pPr marL="0" indent="0" algn="ctr">
              <a:buNone/>
            </a:pPr>
            <a:endParaRPr lang="en-GB" i="1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F1D93-BB72-45D1-ABF3-59FE6623EF8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567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 smtClean="0"/>
              <a:t>The Concept of Knowledge – group discussions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536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1. What is the problem with the Gettier cases?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2. Explain both of the counterexamples that Gettier gives.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3. What, if anything, do Gettier cases have in common? What is their common structure?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F1D93-BB72-45D1-ABF3-59FE6623EF8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0376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32656"/>
            <a:ext cx="8784976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4. Do you think Gettier cases are successful in showing that knowledge is not JTB? Relatedly, is the standard view of knowledge as JTB plausible?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5. How should we best respond to the Gettier problem?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6. Do you think that adding some kind if causal condition (i.e. an appropriate causal relation between the belief that X , and X itself) would help?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F1D93-BB72-45D1-ABF3-59FE6623EF8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7212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9046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7. Is the Gettier problem unsolvable? If so, what does this mean for epistemology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8. Why should we care what the concept of knowledge </a:t>
            </a:r>
            <a:r>
              <a:rPr lang="en-GB" dirty="0"/>
              <a:t>i</a:t>
            </a:r>
            <a:r>
              <a:rPr lang="en-GB" dirty="0" smtClean="0"/>
              <a:t>s?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9. Does the Gettier problem suggest that the concept of knowledge can’t be analysed? Relatedly, is knowledge analysable in terms of necessary and sufficient conditions?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F1D93-BB72-45D1-ABF3-59FE6623EF8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4942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33</TotalTime>
  <Words>260</Words>
  <Application>Microsoft Office PowerPoint</Application>
  <PresentationFormat>On-screen Show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Foundry</vt:lpstr>
      <vt:lpstr>The Gettier Problem</vt:lpstr>
      <vt:lpstr>The Problem</vt:lpstr>
      <vt:lpstr>Case 1</vt:lpstr>
      <vt:lpstr>Case 2</vt:lpstr>
      <vt:lpstr>The Concept of Knowledge – group discussions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Gettier Problem</dc:title>
  <dc:creator>Rebekah Humphreys</dc:creator>
  <cp:lastModifiedBy>Rebekah Humphreys</cp:lastModifiedBy>
  <cp:revision>6</cp:revision>
  <dcterms:created xsi:type="dcterms:W3CDTF">2017-12-06T16:55:04Z</dcterms:created>
  <dcterms:modified xsi:type="dcterms:W3CDTF">2017-12-06T17:28:21Z</dcterms:modified>
</cp:coreProperties>
</file>