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6" r:id="rId13"/>
    <p:sldId id="267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CD0D3E-26B6-4F36-962C-56274DC8DFE3}" v="66" dt="2020-01-14T19:44:44.7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4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49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64454-8261-4557-AFD2-EB8D0B22E4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6943" y="1331650"/>
            <a:ext cx="11738113" cy="78123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Rebecca Norrington-Davies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45EBAB-4DD5-415E-88D1-6C6378D435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2024109"/>
            <a:ext cx="9448800" cy="2293892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1403023</a:t>
            </a:r>
          </a:p>
          <a:p>
            <a:pPr algn="ctr"/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r>
              <a:rPr lang="en-GB" sz="5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6CF775-2C8D-4F5F-AF77-CCE20A463F49}"/>
              </a:ext>
            </a:extLst>
          </p:cNvPr>
          <p:cNvSpPr txBox="1"/>
          <p:nvPr/>
        </p:nvSpPr>
        <p:spPr>
          <a:xfrm>
            <a:off x="297966" y="4080977"/>
            <a:ext cx="117381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“Present a critique of the current discourses associated with the concepts of hyper-masculinity and the Emasculation of the male in society.”</a:t>
            </a:r>
          </a:p>
        </p:txBody>
      </p:sp>
    </p:spTree>
    <p:extLst>
      <p:ext uri="{BB962C8B-B14F-4D97-AF65-F5344CB8AC3E}">
        <p14:creationId xmlns:p14="http://schemas.microsoft.com/office/powerpoint/2010/main" val="2582261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CBE15-B089-435C-ABC7-FBD9B4ABD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Hyper masculinity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39542-850F-44DA-A5E4-E4C8B7D00A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term for the exaggeration of male stereotypical behaviour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Hypermasculinity is the idea and belief that in order to be a man you must in no way bare a resemblance to a woman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Many men feel forced to accentuate their masculine traits in order to blend in with their male peers</a:t>
            </a:r>
          </a:p>
        </p:txBody>
      </p:sp>
    </p:spTree>
    <p:extLst>
      <p:ext uri="{BB962C8B-B14F-4D97-AF65-F5344CB8AC3E}">
        <p14:creationId xmlns:p14="http://schemas.microsoft.com/office/powerpoint/2010/main" val="579984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53BC4-B6F4-4DA1-BE1D-8B8EC2EB6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Autofit/>
          </a:bodyPr>
          <a:lstStyle/>
          <a:p>
            <a:pPr algn="ctr"/>
            <a:r>
              <a:rPr lang="en-GB" sz="5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do men feel so emasculated?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0C160-C6E0-4B40-9914-D1966AFBB6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man’s self-image and ego are one of his biggest assets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Emasculation is the loss of masculinity and control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Men feel emasculated because they chooses to feel this way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expectations from themselves because society, media and television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a man can’t be that picture-perfect flawless vision of the man in his head, he feels emasculated</a:t>
            </a:r>
          </a:p>
        </p:txBody>
      </p:sp>
    </p:spTree>
    <p:extLst>
      <p:ext uri="{BB962C8B-B14F-4D97-AF65-F5344CB8AC3E}">
        <p14:creationId xmlns:p14="http://schemas.microsoft.com/office/powerpoint/2010/main" val="3690542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A7BDD-C1FF-495B-88AA-D7D7F7DA6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Suicide in men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3860F-8F48-4B82-9110-CBF9E0C472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76% of suicide cases are men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Suicide is the single biggest killer of men under 50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These statistics have been steadily increasing and are the worst they have ever been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1196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A2510-C16A-494A-880C-7A1AAEE5A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731" y="764373"/>
            <a:ext cx="11198469" cy="1293028"/>
          </a:xfrm>
        </p:spPr>
        <p:txBody>
          <a:bodyPr>
            <a:noAutofit/>
          </a:bodyPr>
          <a:lstStyle/>
          <a:p>
            <a:pPr algn="ctr"/>
            <a:r>
              <a:rPr lang="en-GB" sz="5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 of identity and relationship between self and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8C1DE-23E4-4CE0-ADE8-F58923A70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765" y="2634176"/>
            <a:ext cx="10820400" cy="4024125"/>
          </a:xfrm>
        </p:spPr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attempt to understand and explain who and what we are on the inside and what we show the outside world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Identity is a set of attributes that someone identifies as belonging uniquely to him or herself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many different theories that have been built upon to help us make sense of what contributes to our identity and uniqueness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2805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31D48-2644-4707-AA15-DB6906CE1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Autofit/>
          </a:bodyPr>
          <a:lstStyle/>
          <a:p>
            <a:pPr algn="ctr"/>
            <a:r>
              <a:rPr lang="en-GB" sz="5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Identity from groups and community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E66B5-EAE2-4232-A9D4-E29CD35085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know our nationality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a more local level we may look at ourselves as a member of a local community, a housing estate, a school, a workplace, a company, a church or a town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Each time we say we belong to one of those groups we identify with them and adopt some of the behaviours, values and beliefs of the wider group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61056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1C55B-D2A9-4EE7-B27B-43DA7B226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2"/>
            <a:ext cx="10820400" cy="132187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Identity through roles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84706-6E51-411A-8478-5B9F25E1B6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ourselves through the roles that we play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Mother or father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Husband or wife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Colleague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Friend or even an enemy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7035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06AAF-5D17-406E-940D-7A9F9EEC9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Autofit/>
          </a:bodyPr>
          <a:lstStyle/>
          <a:p>
            <a:pPr algn="ctr"/>
            <a:r>
              <a:rPr lang="en-GB" sz="5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Identity through our work or profession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1C2EF-5021-444F-8D4B-21BB8ACF1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Distinguishing ourselves through our profession or our work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Our identity is more than the generalised identity of the groups we are a part of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we behave and the roles that we adopt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Our identity is who we ARE not what we DO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2179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9D36B-62AC-49C5-BB22-341861648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Autofit/>
          </a:bodyPr>
          <a:lstStyle/>
          <a:p>
            <a:pPr algn="ctr"/>
            <a:r>
              <a:rPr lang="en-GB" sz="5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Definitions of Power and Social Influence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7A6F9-3864-47EA-B9C2-0320321C3D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Control and authority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Insecurity tends to make certain people try to control circumstances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influence refers to attempts to affect or change other people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728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BAFFC-0477-470F-B87D-B39FA83E5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292" y="148911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Donald Trump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B9278-4B91-44A2-BD3A-9436939EC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292469"/>
            <a:ext cx="10820400" cy="4926217"/>
          </a:xfrm>
        </p:spPr>
        <p:txBody>
          <a:bodyPr>
            <a:no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Donald John Trump is the 45th and current president of the United States of America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2016 Trump entered the presidential race as a Republican and defeated 16 other candidates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Hegemonic masculinity reflects dominance over women and subjugated masculinities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President Trump has used his authority to force people to follow his ideas and beliefs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Autocratic leadership </a:t>
            </a:r>
          </a:p>
        </p:txBody>
      </p:sp>
    </p:spTree>
    <p:extLst>
      <p:ext uri="{BB962C8B-B14F-4D97-AF65-F5344CB8AC3E}">
        <p14:creationId xmlns:p14="http://schemas.microsoft.com/office/powerpoint/2010/main" val="17541479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19391-C588-48E1-940D-E1ACC5FF1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Autofit/>
          </a:bodyPr>
          <a:lstStyle/>
          <a:p>
            <a:pPr algn="ctr"/>
            <a:r>
              <a:rPr lang="en-GB" sz="5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Donald Trump got his real power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57C2-9144-4035-ADBD-BBF81FC63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528668"/>
            <a:ext cx="10820400" cy="4024125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Tactical use of social media boosted him to the presidency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continuous Trump rally that happens on Twitter at all hours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most talked-about person on the planet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is more powerful than money</a:t>
            </a:r>
          </a:p>
        </p:txBody>
      </p:sp>
    </p:spTree>
    <p:extLst>
      <p:ext uri="{BB962C8B-B14F-4D97-AF65-F5344CB8AC3E}">
        <p14:creationId xmlns:p14="http://schemas.microsoft.com/office/powerpoint/2010/main" val="37681685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9DECB-D6BA-46A3-B2CA-249502091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 and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4E8F96-3575-45F0-8BA0-5ABDA1356C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Ability to manipulate decisions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 can also involve influence or intimidation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Control can be described as the ability to alter other people’s perception of any situation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Making such an impression on others so that it affects the way they think or do things and makes them do what the other person wants them to do</a:t>
            </a:r>
          </a:p>
        </p:txBody>
      </p:sp>
    </p:spTree>
    <p:extLst>
      <p:ext uri="{BB962C8B-B14F-4D97-AF65-F5344CB8AC3E}">
        <p14:creationId xmlns:p14="http://schemas.microsoft.com/office/powerpoint/2010/main" val="16314024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839C5-30BC-4437-A5B3-4D912ACFA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8" y="764373"/>
            <a:ext cx="10820401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 Vs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37ADA-8646-4D1B-94D6-33FFC30ADF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Big distinction between power control and it lies in the impact that they both have on people</a:t>
            </a:r>
          </a:p>
        </p:txBody>
      </p:sp>
    </p:spTree>
    <p:extLst>
      <p:ext uri="{BB962C8B-B14F-4D97-AF65-F5344CB8AC3E}">
        <p14:creationId xmlns:p14="http://schemas.microsoft.com/office/powerpoint/2010/main" val="41248682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051AD-9092-4BDC-B022-3AF026F99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867AE-13AB-400B-A347-3256E23F86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08216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135</TotalTime>
  <Words>609</Words>
  <Application>Microsoft Office PowerPoint</Application>
  <PresentationFormat>Widescreen</PresentationFormat>
  <Paragraphs>60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Times New Roman</vt:lpstr>
      <vt:lpstr>Vapor Trail</vt:lpstr>
      <vt:lpstr>Rebecca Norrington-Davies</vt:lpstr>
      <vt:lpstr>Hyper masculinity</vt:lpstr>
      <vt:lpstr>Why do men feel so emasculated? </vt:lpstr>
      <vt:lpstr>Suicide in men</vt:lpstr>
      <vt:lpstr>Concept of identity and relationship between self and society</vt:lpstr>
      <vt:lpstr>Identity from groups and community</vt:lpstr>
      <vt:lpstr>Identity through roles </vt:lpstr>
      <vt:lpstr>Identity through our work or profession</vt:lpstr>
      <vt:lpstr>Definitions of Power and Social Influence</vt:lpstr>
      <vt:lpstr>Donald Trump</vt:lpstr>
      <vt:lpstr>Where Donald Trump got his real power</vt:lpstr>
      <vt:lpstr>power and control</vt:lpstr>
      <vt:lpstr>Power Vs Control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Rebecca Norrington-Davies</dc:title>
  <dc:creator>Rebecca Baker</dc:creator>
  <cp:lastModifiedBy>John Jones</cp:lastModifiedBy>
  <cp:revision>6</cp:revision>
  <dcterms:created xsi:type="dcterms:W3CDTF">2020-01-12T22:55:49Z</dcterms:created>
  <dcterms:modified xsi:type="dcterms:W3CDTF">2020-01-17T18:00:42Z</dcterms:modified>
</cp:coreProperties>
</file>