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2717E7-07A3-46BF-4231-31B8B090F63A}" v="1492" dt="2026-06-11T13:34:57.914"/>
    <p1510:client id="{7BC1E487-F7B9-A240-FD1B-783B746688E8}" v="2105" dt="2026-06-10T16:08:18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leemah Saadiah (2513985)" userId="S::2513985@student.uwtsd.ac.uk::e6a14ca8-aa92-4b2d-b03d-7ad0425945e6" providerId="AD" clId="Web-{042717E7-07A3-46BF-4231-31B8B090F63A}"/>
    <pc:docChg chg="addSld delSld modSld">
      <pc:chgData name="Haleemah Saadiah (2513985)" userId="S::2513985@student.uwtsd.ac.uk::e6a14ca8-aa92-4b2d-b03d-7ad0425945e6" providerId="AD" clId="Web-{042717E7-07A3-46BF-4231-31B8B090F63A}" dt="2026-06-11T13:34:57.914" v="1462"/>
      <pc:docMkLst>
        <pc:docMk/>
      </pc:docMkLst>
      <pc:sldChg chg="addSp delSp modSp">
        <pc:chgData name="Haleemah Saadiah (2513985)" userId="S::2513985@student.uwtsd.ac.uk::e6a14ca8-aa92-4b2d-b03d-7ad0425945e6" providerId="AD" clId="Web-{042717E7-07A3-46BF-4231-31B8B090F63A}" dt="2026-06-11T13:13:18.098" v="1200" actId="20577"/>
        <pc:sldMkLst>
          <pc:docMk/>
          <pc:sldMk cId="109857222" sldId="256"/>
        </pc:sldMkLst>
        <pc:spChg chg="del">
          <ac:chgData name="Haleemah Saadiah (2513985)" userId="S::2513985@student.uwtsd.ac.uk::e6a14ca8-aa92-4b2d-b03d-7ad0425945e6" providerId="AD" clId="Web-{042717E7-07A3-46BF-4231-31B8B090F63A}" dt="2026-06-11T12:17:58.986" v="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aleemah Saadiah (2513985)" userId="S::2513985@student.uwtsd.ac.uk::e6a14ca8-aa92-4b2d-b03d-7ad0425945e6" providerId="AD" clId="Web-{042717E7-07A3-46BF-4231-31B8B090F63A}" dt="2026-06-11T13:13:18.098" v="1200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Haleemah Saadiah (2513985)" userId="S::2513985@student.uwtsd.ac.uk::e6a14ca8-aa92-4b2d-b03d-7ad0425945e6" providerId="AD" clId="Web-{042717E7-07A3-46BF-4231-31B8B090F63A}" dt="2026-06-11T13:09:53.714" v="1186"/>
          <ac:spMkLst>
            <pc:docMk/>
            <pc:sldMk cId="109857222" sldId="256"/>
            <ac:spMk id="6" creationId="{F9BC9D25-176E-0912-62D4-4710569276BA}"/>
          </ac:spMkLst>
        </pc:spChg>
        <pc:spChg chg="add mod">
          <ac:chgData name="Haleemah Saadiah (2513985)" userId="S::2513985@student.uwtsd.ac.uk::e6a14ca8-aa92-4b2d-b03d-7ad0425945e6" providerId="AD" clId="Web-{042717E7-07A3-46BF-4231-31B8B090F63A}" dt="2026-06-11T13:12:55.519" v="1195" actId="1076"/>
          <ac:spMkLst>
            <pc:docMk/>
            <pc:sldMk cId="109857222" sldId="256"/>
            <ac:spMk id="8" creationId="{5746D6D4-7F40-0377-AD45-CD1FFE0AAF2B}"/>
          </ac:spMkLst>
        </pc:spChg>
        <pc:spChg chg="del">
          <ac:chgData name="Haleemah Saadiah (2513985)" userId="S::2513985@student.uwtsd.ac.uk::e6a14ca8-aa92-4b2d-b03d-7ad0425945e6" providerId="AD" clId="Web-{042717E7-07A3-46BF-4231-31B8B090F63A}" dt="2026-06-11T13:09:53.714" v="1186"/>
          <ac:spMkLst>
            <pc:docMk/>
            <pc:sldMk cId="109857222" sldId="256"/>
            <ac:spMk id="32" creationId="{5A7802B6-FF37-40CF-A7E2-6F2A0D9A91EF}"/>
          </ac:spMkLst>
        </pc:spChg>
        <pc:spChg chg="add">
          <ac:chgData name="Haleemah Saadiah (2513985)" userId="S::2513985@student.uwtsd.ac.uk::e6a14ca8-aa92-4b2d-b03d-7ad0425945e6" providerId="AD" clId="Web-{042717E7-07A3-46BF-4231-31B8B090F63A}" dt="2026-06-11T13:09:53.714" v="1186"/>
          <ac:spMkLst>
            <pc:docMk/>
            <pc:sldMk cId="109857222" sldId="256"/>
            <ac:spMk id="37" creationId="{5A7802B6-FF37-40CF-A7E2-6F2A0D9A91EF}"/>
          </ac:spMkLst>
        </pc:spChg>
        <pc:picChg chg="del">
          <ac:chgData name="Haleemah Saadiah (2513985)" userId="S::2513985@student.uwtsd.ac.uk::e6a14ca8-aa92-4b2d-b03d-7ad0425945e6" providerId="AD" clId="Web-{042717E7-07A3-46BF-4231-31B8B090F63A}" dt="2026-06-11T13:03:10.856" v="1184"/>
          <ac:picMkLst>
            <pc:docMk/>
            <pc:sldMk cId="109857222" sldId="256"/>
            <ac:picMk id="5" creationId="{3A7C5576-3F72-27C9-2C1E-002770335A09}"/>
          </ac:picMkLst>
        </pc:picChg>
        <pc:picChg chg="add mod">
          <ac:chgData name="Haleemah Saadiah (2513985)" userId="S::2513985@student.uwtsd.ac.uk::e6a14ca8-aa92-4b2d-b03d-7ad0425945e6" providerId="AD" clId="Web-{042717E7-07A3-46BF-4231-31B8B090F63A}" dt="2026-06-11T13:09:53.714" v="1186"/>
          <ac:picMkLst>
            <pc:docMk/>
            <pc:sldMk cId="109857222" sldId="256"/>
            <ac:picMk id="7" creationId="{AAD53CC4-0E80-649A-CC5A-AD4959DCA32F}"/>
          </ac:picMkLst>
        </pc:picChg>
      </pc:sldChg>
      <pc:sldChg chg="addSp delSp modSp new mod setBg">
        <pc:chgData name="Haleemah Saadiah (2513985)" userId="S::2513985@student.uwtsd.ac.uk::e6a14ca8-aa92-4b2d-b03d-7ad0425945e6" providerId="AD" clId="Web-{042717E7-07A3-46BF-4231-31B8B090F63A}" dt="2026-06-11T13:21:50.461" v="1339" actId="20577"/>
        <pc:sldMkLst>
          <pc:docMk/>
          <pc:sldMk cId="319944841" sldId="257"/>
        </pc:sldMkLst>
        <pc:spChg chg="mod">
          <ac:chgData name="Haleemah Saadiah (2513985)" userId="S::2513985@student.uwtsd.ac.uk::e6a14ca8-aa92-4b2d-b03d-7ad0425945e6" providerId="AD" clId="Web-{042717E7-07A3-46BF-4231-31B8B090F63A}" dt="2026-06-11T13:19:42.222" v="1313"/>
          <ac:spMkLst>
            <pc:docMk/>
            <pc:sldMk cId="319944841" sldId="257"/>
            <ac:spMk id="2" creationId="{F21A5A60-FF9C-2B17-D3D0-1679A1870B99}"/>
          </ac:spMkLst>
        </pc:spChg>
        <pc:spChg chg="mod ord">
          <ac:chgData name="Haleemah Saadiah (2513985)" userId="S::2513985@student.uwtsd.ac.uk::e6a14ca8-aa92-4b2d-b03d-7ad0425945e6" providerId="AD" clId="Web-{042717E7-07A3-46BF-4231-31B8B090F63A}" dt="2026-06-11T13:19:42.222" v="1313"/>
          <ac:spMkLst>
            <pc:docMk/>
            <pc:sldMk cId="319944841" sldId="257"/>
            <ac:spMk id="3" creationId="{E60AC8D6-A341-6AC4-2DCB-BAB8F3B11DA0}"/>
          </ac:spMkLst>
        </pc:spChg>
        <pc:spChg chg="add del mod">
          <ac:chgData name="Haleemah Saadiah (2513985)" userId="S::2513985@student.uwtsd.ac.uk::e6a14ca8-aa92-4b2d-b03d-7ad0425945e6" providerId="AD" clId="Web-{042717E7-07A3-46BF-4231-31B8B090F63A}" dt="2026-06-11T13:19:07.268" v="1310"/>
          <ac:spMkLst>
            <pc:docMk/>
            <pc:sldMk cId="319944841" sldId="257"/>
            <ac:spMk id="4" creationId="{1E29E05C-EFF8-1D54-DCD1-CCD833454642}"/>
          </ac:spMkLst>
        </pc:spChg>
        <pc:spChg chg="add mod">
          <ac:chgData name="Haleemah Saadiah (2513985)" userId="S::2513985@student.uwtsd.ac.uk::e6a14ca8-aa92-4b2d-b03d-7ad0425945e6" providerId="AD" clId="Web-{042717E7-07A3-46BF-4231-31B8B090F63A}" dt="2026-06-11T13:21:50.461" v="1339" actId="20577"/>
          <ac:spMkLst>
            <pc:docMk/>
            <pc:sldMk cId="319944841" sldId="257"/>
            <ac:spMk id="6" creationId="{E8E82362-7A23-7FB3-BEB0-36651683CCB8}"/>
          </ac:spMkLst>
        </pc:spChg>
        <pc:picChg chg="add mod">
          <ac:chgData name="Haleemah Saadiah (2513985)" userId="S::2513985@student.uwtsd.ac.uk::e6a14ca8-aa92-4b2d-b03d-7ad0425945e6" providerId="AD" clId="Web-{042717E7-07A3-46BF-4231-31B8B090F63A}" dt="2026-06-11T13:19:42.222" v="1313"/>
          <ac:picMkLst>
            <pc:docMk/>
            <pc:sldMk cId="319944841" sldId="257"/>
            <ac:picMk id="5" creationId="{1A665B54-A6B8-2690-5B81-33263334B039}"/>
          </ac:picMkLst>
        </pc:picChg>
      </pc:sldChg>
      <pc:sldChg chg="del">
        <pc:chgData name="Haleemah Saadiah (2513985)" userId="S::2513985@student.uwtsd.ac.uk::e6a14ca8-aa92-4b2d-b03d-7ad0425945e6" providerId="AD" clId="Web-{042717E7-07A3-46BF-4231-31B8B090F63A}" dt="2026-06-11T12:19:47.631" v="41"/>
        <pc:sldMkLst>
          <pc:docMk/>
          <pc:sldMk cId="2929084848" sldId="258"/>
        </pc:sldMkLst>
      </pc:sldChg>
      <pc:sldChg chg="addSp delSp modSp new mod setBg">
        <pc:chgData name="Haleemah Saadiah (2513985)" userId="S::2513985@student.uwtsd.ac.uk::e6a14ca8-aa92-4b2d-b03d-7ad0425945e6" providerId="AD" clId="Web-{042717E7-07A3-46BF-4231-31B8B090F63A}" dt="2026-06-11T13:33:11.660" v="1458"/>
        <pc:sldMkLst>
          <pc:docMk/>
          <pc:sldMk cId="3369070205" sldId="258"/>
        </pc:sldMkLst>
        <pc:spChg chg="mod">
          <ac:chgData name="Haleemah Saadiah (2513985)" userId="S::2513985@student.uwtsd.ac.uk::e6a14ca8-aa92-4b2d-b03d-7ad0425945e6" providerId="AD" clId="Web-{042717E7-07A3-46BF-4231-31B8B090F63A}" dt="2026-06-11T13:33:11.660" v="1458"/>
          <ac:spMkLst>
            <pc:docMk/>
            <pc:sldMk cId="3369070205" sldId="258"/>
            <ac:spMk id="2" creationId="{B47E247C-2E5E-A218-1260-14D6AFEEE6FF}"/>
          </ac:spMkLst>
        </pc:spChg>
        <pc:spChg chg="del mod">
          <ac:chgData name="Haleemah Saadiah (2513985)" userId="S::2513985@student.uwtsd.ac.uk::e6a14ca8-aa92-4b2d-b03d-7ad0425945e6" providerId="AD" clId="Web-{042717E7-07A3-46BF-4231-31B8B090F63A}" dt="2026-06-11T13:33:11.660" v="1458"/>
          <ac:spMkLst>
            <pc:docMk/>
            <pc:sldMk cId="3369070205" sldId="258"/>
            <ac:spMk id="3" creationId="{DEDB0934-55D4-9B54-1EF7-B16C64E18876}"/>
          </ac:spMkLst>
        </pc:spChg>
        <pc:spChg chg="add">
          <ac:chgData name="Haleemah Saadiah (2513985)" userId="S::2513985@student.uwtsd.ac.uk::e6a14ca8-aa92-4b2d-b03d-7ad0425945e6" providerId="AD" clId="Web-{042717E7-07A3-46BF-4231-31B8B090F63A}" dt="2026-06-11T13:33:11.660" v="1458"/>
          <ac:spMkLst>
            <pc:docMk/>
            <pc:sldMk cId="3369070205" sldId="258"/>
            <ac:spMk id="9" creationId="{9F4444CE-BC8D-4D61-B303-4C05614E62AB}"/>
          </ac:spMkLst>
        </pc:spChg>
        <pc:spChg chg="add">
          <ac:chgData name="Haleemah Saadiah (2513985)" userId="S::2513985@student.uwtsd.ac.uk::e6a14ca8-aa92-4b2d-b03d-7ad0425945e6" providerId="AD" clId="Web-{042717E7-07A3-46BF-4231-31B8B090F63A}" dt="2026-06-11T13:33:11.660" v="1458"/>
          <ac:spMkLst>
            <pc:docMk/>
            <pc:sldMk cId="3369070205" sldId="258"/>
            <ac:spMk id="11" creationId="{73772B81-181F-48B7-8826-4D9686D15DF5}"/>
          </ac:spMkLst>
        </pc:spChg>
        <pc:spChg chg="add">
          <ac:chgData name="Haleemah Saadiah (2513985)" userId="S::2513985@student.uwtsd.ac.uk::e6a14ca8-aa92-4b2d-b03d-7ad0425945e6" providerId="AD" clId="Web-{042717E7-07A3-46BF-4231-31B8B090F63A}" dt="2026-06-11T13:33:11.660" v="1458"/>
          <ac:spMkLst>
            <pc:docMk/>
            <pc:sldMk cId="3369070205" sldId="258"/>
            <ac:spMk id="13" creationId="{B2205F6E-03C6-4E92-877C-E2482F6599AA}"/>
          </ac:spMkLst>
        </pc:spChg>
        <pc:graphicFrameChg chg="add">
          <ac:chgData name="Haleemah Saadiah (2513985)" userId="S::2513985@student.uwtsd.ac.uk::e6a14ca8-aa92-4b2d-b03d-7ad0425945e6" providerId="AD" clId="Web-{042717E7-07A3-46BF-4231-31B8B090F63A}" dt="2026-06-11T13:33:11.660" v="1458"/>
          <ac:graphicFrameMkLst>
            <pc:docMk/>
            <pc:sldMk cId="3369070205" sldId="258"/>
            <ac:graphicFrameMk id="5" creationId="{C917A83F-F834-A9E4-36C6-4DE00BA32167}"/>
          </ac:graphicFrameMkLst>
        </pc:graphicFrameChg>
      </pc:sldChg>
      <pc:sldChg chg="delSp modSp del">
        <pc:chgData name="Haleemah Saadiah (2513985)" userId="S::2513985@student.uwtsd.ac.uk::e6a14ca8-aa92-4b2d-b03d-7ad0425945e6" providerId="AD" clId="Web-{042717E7-07A3-46BF-4231-31B8B090F63A}" dt="2026-06-11T12:19:43.302" v="40"/>
        <pc:sldMkLst>
          <pc:docMk/>
          <pc:sldMk cId="2169834581" sldId="259"/>
        </pc:sldMkLst>
        <pc:spChg chg="mod">
          <ac:chgData name="Haleemah Saadiah (2513985)" userId="S::2513985@student.uwtsd.ac.uk::e6a14ca8-aa92-4b2d-b03d-7ad0425945e6" providerId="AD" clId="Web-{042717E7-07A3-46BF-4231-31B8B090F63A}" dt="2026-06-11T12:19:12.786" v="20" actId="20577"/>
          <ac:spMkLst>
            <pc:docMk/>
            <pc:sldMk cId="2169834581" sldId="259"/>
            <ac:spMk id="2" creationId="{2F0294C2-917F-88A7-68B0-AD0BB89338C8}"/>
          </ac:spMkLst>
        </pc:spChg>
        <pc:spChg chg="mod">
          <ac:chgData name="Haleemah Saadiah (2513985)" userId="S::2513985@student.uwtsd.ac.uk::e6a14ca8-aa92-4b2d-b03d-7ad0425945e6" providerId="AD" clId="Web-{042717E7-07A3-46BF-4231-31B8B090F63A}" dt="2026-06-11T12:19:41.005" v="39" actId="20577"/>
          <ac:spMkLst>
            <pc:docMk/>
            <pc:sldMk cId="2169834581" sldId="259"/>
            <ac:spMk id="3" creationId="{337DD947-D5BB-A9BE-233B-B9A2BA8D7AA7}"/>
          </ac:spMkLst>
        </pc:spChg>
        <pc:picChg chg="del">
          <ac:chgData name="Haleemah Saadiah (2513985)" userId="S::2513985@student.uwtsd.ac.uk::e6a14ca8-aa92-4b2d-b03d-7ad0425945e6" providerId="AD" clId="Web-{042717E7-07A3-46BF-4231-31B8B090F63A}" dt="2026-06-11T12:18:56.598" v="16"/>
          <ac:picMkLst>
            <pc:docMk/>
            <pc:sldMk cId="2169834581" sldId="259"/>
            <ac:picMk id="5" creationId="{107B7EBA-5EC3-1261-3617-67E91F91A632}"/>
          </ac:picMkLst>
        </pc:picChg>
      </pc:sldChg>
      <pc:sldChg chg="addSp delSp modSp new">
        <pc:chgData name="Haleemah Saadiah (2513985)" userId="S::2513985@student.uwtsd.ac.uk::e6a14ca8-aa92-4b2d-b03d-7ad0425945e6" providerId="AD" clId="Web-{042717E7-07A3-46BF-4231-31B8B090F63A}" dt="2026-06-11T13:33:57.146" v="1459"/>
        <pc:sldMkLst>
          <pc:docMk/>
          <pc:sldMk cId="3430449240" sldId="259"/>
        </pc:sldMkLst>
        <pc:spChg chg="mod">
          <ac:chgData name="Haleemah Saadiah (2513985)" userId="S::2513985@student.uwtsd.ac.uk::e6a14ca8-aa92-4b2d-b03d-7ad0425945e6" providerId="AD" clId="Web-{042717E7-07A3-46BF-4231-31B8B090F63A}" dt="2026-06-11T12:27:55.916" v="389" actId="20577"/>
          <ac:spMkLst>
            <pc:docMk/>
            <pc:sldMk cId="3430449240" sldId="259"/>
            <ac:spMk id="2" creationId="{6D5A8D48-C392-431A-05A7-78FD0F1F5A70}"/>
          </ac:spMkLst>
        </pc:spChg>
        <pc:spChg chg="del mod">
          <ac:chgData name="Haleemah Saadiah (2513985)" userId="S::2513985@student.uwtsd.ac.uk::e6a14ca8-aa92-4b2d-b03d-7ad0425945e6" providerId="AD" clId="Web-{042717E7-07A3-46BF-4231-31B8B090F63A}" dt="2026-06-11T13:33:57.146" v="1459"/>
          <ac:spMkLst>
            <pc:docMk/>
            <pc:sldMk cId="3430449240" sldId="259"/>
            <ac:spMk id="3" creationId="{CE81C3CF-04D2-5BD6-8A80-D6CC1B630F0C}"/>
          </ac:spMkLst>
        </pc:spChg>
        <pc:graphicFrameChg chg="add">
          <ac:chgData name="Haleemah Saadiah (2513985)" userId="S::2513985@student.uwtsd.ac.uk::e6a14ca8-aa92-4b2d-b03d-7ad0425945e6" providerId="AD" clId="Web-{042717E7-07A3-46BF-4231-31B8B090F63A}" dt="2026-06-11T13:33:57.146" v="1459"/>
          <ac:graphicFrameMkLst>
            <pc:docMk/>
            <pc:sldMk cId="3430449240" sldId="259"/>
            <ac:graphicFrameMk id="5" creationId="{C98C9DF0-0C67-898E-B1C9-3D31AD71DA7B}"/>
          </ac:graphicFrameMkLst>
        </pc:graphicFrameChg>
      </pc:sldChg>
      <pc:sldChg chg="del">
        <pc:chgData name="Haleemah Saadiah (2513985)" userId="S::2513985@student.uwtsd.ac.uk::e6a14ca8-aa92-4b2d-b03d-7ad0425945e6" providerId="AD" clId="Web-{042717E7-07A3-46BF-4231-31B8B090F63A}" dt="2026-06-11T12:19:51.100" v="42"/>
        <pc:sldMkLst>
          <pc:docMk/>
          <pc:sldMk cId="350763087" sldId="260"/>
        </pc:sldMkLst>
      </pc:sldChg>
      <pc:sldChg chg="addSp delSp modSp new">
        <pc:chgData name="Haleemah Saadiah (2513985)" userId="S::2513985@student.uwtsd.ac.uk::e6a14ca8-aa92-4b2d-b03d-7ad0425945e6" providerId="AD" clId="Web-{042717E7-07A3-46BF-4231-31B8B090F63A}" dt="2026-06-11T13:34:22.038" v="1460"/>
        <pc:sldMkLst>
          <pc:docMk/>
          <pc:sldMk cId="3343580863" sldId="260"/>
        </pc:sldMkLst>
        <pc:spChg chg="mod">
          <ac:chgData name="Haleemah Saadiah (2513985)" userId="S::2513985@student.uwtsd.ac.uk::e6a14ca8-aa92-4b2d-b03d-7ad0425945e6" providerId="AD" clId="Web-{042717E7-07A3-46BF-4231-31B8B090F63A}" dt="2026-06-11T12:33:02.286" v="557" actId="20577"/>
          <ac:spMkLst>
            <pc:docMk/>
            <pc:sldMk cId="3343580863" sldId="260"/>
            <ac:spMk id="2" creationId="{7FCEF199-3B15-4CA9-1054-08EB83947682}"/>
          </ac:spMkLst>
        </pc:spChg>
        <pc:spChg chg="del mod">
          <ac:chgData name="Haleemah Saadiah (2513985)" userId="S::2513985@student.uwtsd.ac.uk::e6a14ca8-aa92-4b2d-b03d-7ad0425945e6" providerId="AD" clId="Web-{042717E7-07A3-46BF-4231-31B8B090F63A}" dt="2026-06-11T13:34:22.038" v="1460"/>
          <ac:spMkLst>
            <pc:docMk/>
            <pc:sldMk cId="3343580863" sldId="260"/>
            <ac:spMk id="3" creationId="{F8D77BB2-ED7D-59BF-8F64-328EB8DF8302}"/>
          </ac:spMkLst>
        </pc:spChg>
        <pc:graphicFrameChg chg="add">
          <ac:chgData name="Haleemah Saadiah (2513985)" userId="S::2513985@student.uwtsd.ac.uk::e6a14ca8-aa92-4b2d-b03d-7ad0425945e6" providerId="AD" clId="Web-{042717E7-07A3-46BF-4231-31B8B090F63A}" dt="2026-06-11T13:34:22.038" v="1460"/>
          <ac:graphicFrameMkLst>
            <pc:docMk/>
            <pc:sldMk cId="3343580863" sldId="260"/>
            <ac:graphicFrameMk id="5" creationId="{6D4CCB4D-EF51-48A7-DF21-98A2854C9CFD}"/>
          </ac:graphicFrameMkLst>
        </pc:graphicFrameChg>
      </pc:sldChg>
      <pc:sldChg chg="addSp delSp modSp new mod setBg">
        <pc:chgData name="Haleemah Saadiah (2513985)" userId="S::2513985@student.uwtsd.ac.uk::e6a14ca8-aa92-4b2d-b03d-7ad0425945e6" providerId="AD" clId="Web-{042717E7-07A3-46BF-4231-31B8B090F63A}" dt="2026-06-11T13:34:30.241" v="1461"/>
        <pc:sldMkLst>
          <pc:docMk/>
          <pc:sldMk cId="931353285" sldId="261"/>
        </pc:sldMkLst>
        <pc:spChg chg="mod">
          <ac:chgData name="Haleemah Saadiah (2513985)" userId="S::2513985@student.uwtsd.ac.uk::e6a14ca8-aa92-4b2d-b03d-7ad0425945e6" providerId="AD" clId="Web-{042717E7-07A3-46BF-4231-31B8B090F63A}" dt="2026-06-11T13:34:30.241" v="1461"/>
          <ac:spMkLst>
            <pc:docMk/>
            <pc:sldMk cId="931353285" sldId="261"/>
            <ac:spMk id="2" creationId="{0E271C5C-6FA0-E630-3FBF-063F3E072CCF}"/>
          </ac:spMkLst>
        </pc:spChg>
        <pc:spChg chg="del mod">
          <ac:chgData name="Haleemah Saadiah (2513985)" userId="S::2513985@student.uwtsd.ac.uk::e6a14ca8-aa92-4b2d-b03d-7ad0425945e6" providerId="AD" clId="Web-{042717E7-07A3-46BF-4231-31B8B090F63A}" dt="2026-06-11T13:34:30.241" v="1461"/>
          <ac:spMkLst>
            <pc:docMk/>
            <pc:sldMk cId="931353285" sldId="261"/>
            <ac:spMk id="3" creationId="{D5661AD2-ED61-49D7-76B9-774E6123EA74}"/>
          </ac:spMkLst>
        </pc:spChg>
        <pc:spChg chg="add">
          <ac:chgData name="Haleemah Saadiah (2513985)" userId="S::2513985@student.uwtsd.ac.uk::e6a14ca8-aa92-4b2d-b03d-7ad0425945e6" providerId="AD" clId="Web-{042717E7-07A3-46BF-4231-31B8B090F63A}" dt="2026-06-11T13:34:30.241" v="1461"/>
          <ac:spMkLst>
            <pc:docMk/>
            <pc:sldMk cId="931353285" sldId="261"/>
            <ac:spMk id="9" creationId="{9F4444CE-BC8D-4D61-B303-4C05614E62AB}"/>
          </ac:spMkLst>
        </pc:spChg>
        <pc:spChg chg="add">
          <ac:chgData name="Haleemah Saadiah (2513985)" userId="S::2513985@student.uwtsd.ac.uk::e6a14ca8-aa92-4b2d-b03d-7ad0425945e6" providerId="AD" clId="Web-{042717E7-07A3-46BF-4231-31B8B090F63A}" dt="2026-06-11T13:34:30.241" v="1461"/>
          <ac:spMkLst>
            <pc:docMk/>
            <pc:sldMk cId="931353285" sldId="261"/>
            <ac:spMk id="11" creationId="{73772B81-181F-48B7-8826-4D9686D15DF5}"/>
          </ac:spMkLst>
        </pc:spChg>
        <pc:spChg chg="add">
          <ac:chgData name="Haleemah Saadiah (2513985)" userId="S::2513985@student.uwtsd.ac.uk::e6a14ca8-aa92-4b2d-b03d-7ad0425945e6" providerId="AD" clId="Web-{042717E7-07A3-46BF-4231-31B8B090F63A}" dt="2026-06-11T13:34:30.241" v="1461"/>
          <ac:spMkLst>
            <pc:docMk/>
            <pc:sldMk cId="931353285" sldId="261"/>
            <ac:spMk id="13" creationId="{B2205F6E-03C6-4E92-877C-E2482F6599AA}"/>
          </ac:spMkLst>
        </pc:spChg>
        <pc:graphicFrameChg chg="add">
          <ac:chgData name="Haleemah Saadiah (2513985)" userId="S::2513985@student.uwtsd.ac.uk::e6a14ca8-aa92-4b2d-b03d-7ad0425945e6" providerId="AD" clId="Web-{042717E7-07A3-46BF-4231-31B8B090F63A}" dt="2026-06-11T13:34:30.241" v="1461"/>
          <ac:graphicFrameMkLst>
            <pc:docMk/>
            <pc:sldMk cId="931353285" sldId="261"/>
            <ac:graphicFrameMk id="5" creationId="{31F7EE2B-26A8-86C1-A504-96DF56A7B53D}"/>
          </ac:graphicFrameMkLst>
        </pc:graphicFrameChg>
      </pc:sldChg>
      <pc:sldChg chg="del">
        <pc:chgData name="Haleemah Saadiah (2513985)" userId="S::2513985@student.uwtsd.ac.uk::e6a14ca8-aa92-4b2d-b03d-7ad0425945e6" providerId="AD" clId="Web-{042717E7-07A3-46BF-4231-31B8B090F63A}" dt="2026-06-11T12:19:53.428" v="43"/>
        <pc:sldMkLst>
          <pc:docMk/>
          <pc:sldMk cId="4012174438" sldId="261"/>
        </pc:sldMkLst>
      </pc:sldChg>
      <pc:sldChg chg="del">
        <pc:chgData name="Haleemah Saadiah (2513985)" userId="S::2513985@student.uwtsd.ac.uk::e6a14ca8-aa92-4b2d-b03d-7ad0425945e6" providerId="AD" clId="Web-{042717E7-07A3-46BF-4231-31B8B090F63A}" dt="2026-06-11T12:19:56.069" v="44"/>
        <pc:sldMkLst>
          <pc:docMk/>
          <pc:sldMk cId="1534525772" sldId="262"/>
        </pc:sldMkLst>
      </pc:sldChg>
      <pc:sldChg chg="addSp delSp modSp new">
        <pc:chgData name="Haleemah Saadiah (2513985)" userId="S::2513985@student.uwtsd.ac.uk::e6a14ca8-aa92-4b2d-b03d-7ad0425945e6" providerId="AD" clId="Web-{042717E7-07A3-46BF-4231-31B8B090F63A}" dt="2026-06-11T13:30:47.013" v="1449" actId="20577"/>
        <pc:sldMkLst>
          <pc:docMk/>
          <pc:sldMk cId="2628104033" sldId="262"/>
        </pc:sldMkLst>
        <pc:spChg chg="mod">
          <ac:chgData name="Haleemah Saadiah (2513985)" userId="S::2513985@student.uwtsd.ac.uk::e6a14ca8-aa92-4b2d-b03d-7ad0425945e6" providerId="AD" clId="Web-{042717E7-07A3-46BF-4231-31B8B090F63A}" dt="2026-06-11T13:03:03.356" v="1183" actId="20577"/>
          <ac:spMkLst>
            <pc:docMk/>
            <pc:sldMk cId="2628104033" sldId="262"/>
            <ac:spMk id="2" creationId="{E92A122C-01F3-3C68-BF55-FD506B2056F9}"/>
          </ac:spMkLst>
        </pc:spChg>
        <pc:spChg chg="mod">
          <ac:chgData name="Haleemah Saadiah (2513985)" userId="S::2513985@student.uwtsd.ac.uk::e6a14ca8-aa92-4b2d-b03d-7ad0425945e6" providerId="AD" clId="Web-{042717E7-07A3-46BF-4231-31B8B090F63A}" dt="2026-06-11T13:30:47.013" v="1449" actId="20577"/>
          <ac:spMkLst>
            <pc:docMk/>
            <pc:sldMk cId="2628104033" sldId="262"/>
            <ac:spMk id="3" creationId="{1DDE87A4-C98A-CC35-1259-4DFCA1700959}"/>
          </ac:spMkLst>
        </pc:spChg>
        <pc:spChg chg="add">
          <ac:chgData name="Haleemah Saadiah (2513985)" userId="S::2513985@student.uwtsd.ac.uk::e6a14ca8-aa92-4b2d-b03d-7ad0425945e6" providerId="AD" clId="Web-{042717E7-07A3-46BF-4231-31B8B090F63A}" dt="2026-06-11T12:56:51.373" v="1055"/>
          <ac:spMkLst>
            <pc:docMk/>
            <pc:sldMk cId="2628104033" sldId="262"/>
            <ac:spMk id="4" creationId="{93686902-6D60-CC7E-95BB-83A1036FC99C}"/>
          </ac:spMkLst>
        </pc:spChg>
        <pc:spChg chg="add del mod">
          <ac:chgData name="Haleemah Saadiah (2513985)" userId="S::2513985@student.uwtsd.ac.uk::e6a14ca8-aa92-4b2d-b03d-7ad0425945e6" providerId="AD" clId="Web-{042717E7-07A3-46BF-4231-31B8B090F63A}" dt="2026-06-11T12:57:00.983" v="1060"/>
          <ac:spMkLst>
            <pc:docMk/>
            <pc:sldMk cId="2628104033" sldId="262"/>
            <ac:spMk id="5" creationId="{7D8C2F07-C445-829B-FFA5-BA5CE2995C1F}"/>
          </ac:spMkLst>
        </pc:spChg>
      </pc:sldChg>
      <pc:sldChg chg="modSp new del">
        <pc:chgData name="Haleemah Saadiah (2513985)" userId="S::2513985@student.uwtsd.ac.uk::e6a14ca8-aa92-4b2d-b03d-7ad0425945e6" providerId="AD" clId="Web-{042717E7-07A3-46BF-4231-31B8B090F63A}" dt="2026-06-11T13:34:57.914" v="1462"/>
        <pc:sldMkLst>
          <pc:docMk/>
          <pc:sldMk cId="1392607013" sldId="263"/>
        </pc:sldMkLst>
        <pc:spChg chg="mod">
          <ac:chgData name="Haleemah Saadiah (2513985)" userId="S::2513985@student.uwtsd.ac.uk::e6a14ca8-aa92-4b2d-b03d-7ad0425945e6" providerId="AD" clId="Web-{042717E7-07A3-46BF-4231-31B8B090F63A}" dt="2026-06-11T13:31:29.953" v="1457" actId="20577"/>
          <ac:spMkLst>
            <pc:docMk/>
            <pc:sldMk cId="1392607013" sldId="263"/>
            <ac:spMk id="2" creationId="{1D3E72AD-93A9-5947-C7BA-CBF128540840}"/>
          </ac:spMkLst>
        </pc:spChg>
      </pc:sldChg>
      <pc:sldChg chg="del">
        <pc:chgData name="Haleemah Saadiah (2513985)" userId="S::2513985@student.uwtsd.ac.uk::e6a14ca8-aa92-4b2d-b03d-7ad0425945e6" providerId="AD" clId="Web-{042717E7-07A3-46BF-4231-31B8B090F63A}" dt="2026-06-11T12:19:57.991" v="45"/>
        <pc:sldMkLst>
          <pc:docMk/>
          <pc:sldMk cId="3955696154" sldId="263"/>
        </pc:sldMkLst>
      </pc:sldChg>
    </pc:docChg>
  </pc:docChgLst>
  <pc:docChgLst>
    <pc:chgData clId="Web-{7BC1E487-F7B9-A240-FD1B-783B746688E8}"/>
    <pc:docChg chg="modSld">
      <pc:chgData name="" userId="" providerId="" clId="Web-{7BC1E487-F7B9-A240-FD1B-783B746688E8}" dt="2026-06-10T12:25:45.849" v="7" actId="20577"/>
      <pc:docMkLst>
        <pc:docMk/>
      </pc:docMkLst>
      <pc:sldChg chg="modSp">
        <pc:chgData name="" userId="" providerId="" clId="Web-{7BC1E487-F7B9-A240-FD1B-783B746688E8}" dt="2026-06-10T12:25:45.849" v="7" actId="20577"/>
        <pc:sldMkLst>
          <pc:docMk/>
          <pc:sldMk cId="109857222" sldId="256"/>
        </pc:sldMkLst>
        <pc:spChg chg="mod">
          <ac:chgData name="" userId="" providerId="" clId="Web-{7BC1E487-F7B9-A240-FD1B-783B746688E8}" dt="2026-06-10T12:25:45.849" v="7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Haleemah Saadiah (2513985)" userId="S::2513985@student.uwtsd.ac.uk::e6a14ca8-aa92-4b2d-b03d-7ad0425945e6" providerId="AD" clId="Web-{7BC1E487-F7B9-A240-FD1B-783B746688E8}"/>
    <pc:docChg chg="mod addSld delSld modSld sldOrd addMainMaster delMainMaster">
      <pc:chgData name="Haleemah Saadiah (2513985)" userId="S::2513985@student.uwtsd.ac.uk::e6a14ca8-aa92-4b2d-b03d-7ad0425945e6" providerId="AD" clId="Web-{7BC1E487-F7B9-A240-FD1B-783B746688E8}" dt="2026-06-10T16:08:18.724" v="2004" actId="20577"/>
      <pc:docMkLst>
        <pc:docMk/>
      </pc:docMkLst>
      <pc:sldChg chg="addSp delSp modSp mod setBg modClrScheme chgLayout">
        <pc:chgData name="Haleemah Saadiah (2513985)" userId="S::2513985@student.uwtsd.ac.uk::e6a14ca8-aa92-4b2d-b03d-7ad0425945e6" providerId="AD" clId="Web-{7BC1E487-F7B9-A240-FD1B-783B746688E8}" dt="2026-06-10T15:55:38.307" v="1859"/>
        <pc:sldMkLst>
          <pc:docMk/>
          <pc:sldMk cId="109857222" sldId="256"/>
        </pc:sldMkLst>
        <pc:spChg chg="mod ord">
          <ac:chgData name="Haleemah Saadiah (2513985)" userId="S::2513985@student.uwtsd.ac.uk::e6a14ca8-aa92-4b2d-b03d-7ad0425945e6" providerId="AD" clId="Web-{7BC1E487-F7B9-A240-FD1B-783B746688E8}" dt="2026-06-10T15:55:38.307" v="185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aleemah Saadiah (2513985)" userId="S::2513985@student.uwtsd.ac.uk::e6a14ca8-aa92-4b2d-b03d-7ad0425945e6" providerId="AD" clId="Web-{7BC1E487-F7B9-A240-FD1B-783B746688E8}" dt="2026-06-10T15:55:38.307" v="185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5:38.307" v="1859"/>
          <ac:spMkLst>
            <pc:docMk/>
            <pc:sldMk cId="109857222" sldId="256"/>
            <ac:spMk id="9" creationId="{AA330523-F25B-4007-B3E5-ABB5637D160A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5:38.307" v="1858"/>
          <ac:spMkLst>
            <pc:docMk/>
            <pc:sldMk cId="109857222" sldId="256"/>
            <ac:spMk id="18" creationId="{66D61E08-70C3-48D8-BEA0-787111DC30DA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5:38.307" v="1858"/>
          <ac:spMkLst>
            <pc:docMk/>
            <pc:sldMk cId="109857222" sldId="256"/>
            <ac:spMk id="20" creationId="{FC55298F-0AE5-478E-AD2B-03C2614C5833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5:38.307" v="1858"/>
          <ac:spMkLst>
            <pc:docMk/>
            <pc:sldMk cId="109857222" sldId="256"/>
            <ac:spMk id="22" creationId="{C180E4EA-0B63-4779-A895-7E90E71088F3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5:38.307" v="1858"/>
          <ac:spMkLst>
            <pc:docMk/>
            <pc:sldMk cId="109857222" sldId="256"/>
            <ac:spMk id="24" creationId="{CEE01D9D-3DE8-4EED-B0D3-8F3C79CC7673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5:38.307" v="1858"/>
          <ac:spMkLst>
            <pc:docMk/>
            <pc:sldMk cId="109857222" sldId="256"/>
            <ac:spMk id="26" creationId="{89AF5CE9-607F-43F4-8983-DCD6DA4051FD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5:38.307" v="1858"/>
          <ac:spMkLst>
            <pc:docMk/>
            <pc:sldMk cId="109857222" sldId="256"/>
            <ac:spMk id="28" creationId="{6EEA2DBD-9E1E-4521-8C01-F32AD18A89E3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5:38.307" v="1858"/>
          <ac:spMkLst>
            <pc:docMk/>
            <pc:sldMk cId="109857222" sldId="256"/>
            <ac:spMk id="30" creationId="{15BBD2C1-BA9B-46A9-A27A-33498B169272}"/>
          </ac:spMkLst>
        </pc:spChg>
        <pc:spChg chg="add">
          <ac:chgData name="Haleemah Saadiah (2513985)" userId="S::2513985@student.uwtsd.ac.uk::e6a14ca8-aa92-4b2d-b03d-7ad0425945e6" providerId="AD" clId="Web-{7BC1E487-F7B9-A240-FD1B-783B746688E8}" dt="2026-06-10T15:55:38.307" v="1859"/>
          <ac:spMkLst>
            <pc:docMk/>
            <pc:sldMk cId="109857222" sldId="256"/>
            <ac:spMk id="32" creationId="{5A7802B6-FF37-40CF-A7E2-6F2A0D9A91EF}"/>
          </ac:spMkLst>
        </pc:spChg>
        <pc:picChg chg="add del mod">
          <ac:chgData name="Haleemah Saadiah (2513985)" userId="S::2513985@student.uwtsd.ac.uk::e6a14ca8-aa92-4b2d-b03d-7ad0425945e6" providerId="AD" clId="Web-{7BC1E487-F7B9-A240-FD1B-783B746688E8}" dt="2026-06-10T15:53:29.318" v="1855"/>
          <ac:picMkLst>
            <pc:docMk/>
            <pc:sldMk cId="109857222" sldId="256"/>
            <ac:picMk id="4" creationId="{FEC12EEC-1927-943C-1BFC-220A4A4C9468}"/>
          </ac:picMkLst>
        </pc:picChg>
        <pc:picChg chg="add mod">
          <ac:chgData name="Haleemah Saadiah (2513985)" userId="S::2513985@student.uwtsd.ac.uk::e6a14ca8-aa92-4b2d-b03d-7ad0425945e6" providerId="AD" clId="Web-{7BC1E487-F7B9-A240-FD1B-783B746688E8}" dt="2026-06-10T15:55:38.307" v="1859"/>
          <ac:picMkLst>
            <pc:docMk/>
            <pc:sldMk cId="109857222" sldId="256"/>
            <ac:picMk id="5" creationId="{3A7C5576-3F72-27C9-2C1E-002770335A09}"/>
          </ac:picMkLst>
        </pc:picChg>
      </pc:sldChg>
      <pc:sldChg chg="addSp delSp modSp new del">
        <pc:chgData name="Haleemah Saadiah (2513985)" userId="S::2513985@student.uwtsd.ac.uk::e6a14ca8-aa92-4b2d-b03d-7ad0425945e6" providerId="AD" clId="Web-{7BC1E487-F7B9-A240-FD1B-783B746688E8}" dt="2026-06-10T12:39:04.316" v="487"/>
        <pc:sldMkLst>
          <pc:docMk/>
          <pc:sldMk cId="3815888019" sldId="257"/>
        </pc:sldMkLst>
        <pc:spChg chg="del mod">
          <ac:chgData name="Haleemah Saadiah (2513985)" userId="S::2513985@student.uwtsd.ac.uk::e6a14ca8-aa92-4b2d-b03d-7ad0425945e6" providerId="AD" clId="Web-{7BC1E487-F7B9-A240-FD1B-783B746688E8}" dt="2026-06-10T12:38:48.816" v="485"/>
          <ac:spMkLst>
            <pc:docMk/>
            <pc:sldMk cId="3815888019" sldId="257"/>
            <ac:spMk id="2" creationId="{8153339E-B1A9-F8FF-B5AA-D4C99417BF6D}"/>
          </ac:spMkLst>
        </pc:spChg>
        <pc:spChg chg="del">
          <ac:chgData name="Haleemah Saadiah (2513985)" userId="S::2513985@student.uwtsd.ac.uk::e6a14ca8-aa92-4b2d-b03d-7ad0425945e6" providerId="AD" clId="Web-{7BC1E487-F7B9-A240-FD1B-783B746688E8}" dt="2026-06-10T12:29:10.013" v="62"/>
          <ac:spMkLst>
            <pc:docMk/>
            <pc:sldMk cId="3815888019" sldId="257"/>
            <ac:spMk id="3" creationId="{B2B163C2-054B-6627-8B36-38DBE051B186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2:29:15.528" v="64"/>
          <ac:spMkLst>
            <pc:docMk/>
            <pc:sldMk cId="3815888019" sldId="257"/>
            <ac:spMk id="4" creationId="{98FBBE6F-541C-2CD1-9AA8-EBE4CA40DDF5}"/>
          </ac:spMkLst>
        </pc:spChg>
        <pc:spChg chg="add del mod">
          <ac:chgData name="Haleemah Saadiah (2513985)" userId="S::2513985@student.uwtsd.ac.uk::e6a14ca8-aa92-4b2d-b03d-7ad0425945e6" providerId="AD" clId="Web-{7BC1E487-F7B9-A240-FD1B-783B746688E8}" dt="2026-06-10T12:38:48.426" v="484"/>
          <ac:spMkLst>
            <pc:docMk/>
            <pc:sldMk cId="3815888019" sldId="257"/>
            <ac:spMk id="5" creationId="{30F53ABE-4B8F-1F4E-5946-B526C8B082BF}"/>
          </ac:spMkLst>
        </pc:spChg>
        <pc:spChg chg="add del mod">
          <ac:chgData name="Haleemah Saadiah (2513985)" userId="S::2513985@student.uwtsd.ac.uk::e6a14ca8-aa92-4b2d-b03d-7ad0425945e6" providerId="AD" clId="Web-{7BC1E487-F7B9-A240-FD1B-783B746688E8}" dt="2026-06-10T12:38:58.895" v="486"/>
          <ac:spMkLst>
            <pc:docMk/>
            <pc:sldMk cId="3815888019" sldId="257"/>
            <ac:spMk id="7" creationId="{4F7820AC-88DF-D4AC-C90B-5CDF4DE170F6}"/>
          </ac:spMkLst>
        </pc:spChg>
      </pc:sldChg>
      <pc:sldChg chg="modSp new ord">
        <pc:chgData name="Haleemah Saadiah (2513985)" userId="S::2513985@student.uwtsd.ac.uk::e6a14ca8-aa92-4b2d-b03d-7ad0425945e6" providerId="AD" clId="Web-{7BC1E487-F7B9-A240-FD1B-783B746688E8}" dt="2026-06-10T15:31:14.632" v="1688" actId="20577"/>
        <pc:sldMkLst>
          <pc:docMk/>
          <pc:sldMk cId="2929084848" sldId="258"/>
        </pc:sldMkLst>
        <pc:spChg chg="mod">
          <ac:chgData name="Haleemah Saadiah (2513985)" userId="S::2513985@student.uwtsd.ac.uk::e6a14ca8-aa92-4b2d-b03d-7ad0425945e6" providerId="AD" clId="Web-{7BC1E487-F7B9-A240-FD1B-783B746688E8}" dt="2026-06-10T12:34:41.455" v="302" actId="20577"/>
          <ac:spMkLst>
            <pc:docMk/>
            <pc:sldMk cId="2929084848" sldId="258"/>
            <ac:spMk id="2" creationId="{EF52CF2B-FE1E-D960-5369-D97425195DF0}"/>
          </ac:spMkLst>
        </pc:spChg>
        <pc:spChg chg="mod">
          <ac:chgData name="Haleemah Saadiah (2513985)" userId="S::2513985@student.uwtsd.ac.uk::e6a14ca8-aa92-4b2d-b03d-7ad0425945e6" providerId="AD" clId="Web-{7BC1E487-F7B9-A240-FD1B-783B746688E8}" dt="2026-06-10T15:31:14.632" v="1688" actId="20577"/>
          <ac:spMkLst>
            <pc:docMk/>
            <pc:sldMk cId="2929084848" sldId="258"/>
            <ac:spMk id="3" creationId="{CA41006E-A992-E923-502A-C9F3B7FF7E0E}"/>
          </ac:spMkLst>
        </pc:spChg>
      </pc:sldChg>
      <pc:sldChg chg="addSp delSp modSp new mod setBg">
        <pc:chgData name="Haleemah Saadiah (2513985)" userId="S::2513985@student.uwtsd.ac.uk::e6a14ca8-aa92-4b2d-b03d-7ad0425945e6" providerId="AD" clId="Web-{7BC1E487-F7B9-A240-FD1B-783B746688E8}" dt="2026-06-10T16:05:14.109" v="1980"/>
        <pc:sldMkLst>
          <pc:docMk/>
          <pc:sldMk cId="2169834581" sldId="259"/>
        </pc:sldMkLst>
        <pc:spChg chg="mod">
          <ac:chgData name="Haleemah Saadiah (2513985)" userId="S::2513985@student.uwtsd.ac.uk::e6a14ca8-aa92-4b2d-b03d-7ad0425945e6" providerId="AD" clId="Web-{7BC1E487-F7B9-A240-FD1B-783B746688E8}" dt="2026-06-10T16:05:14.109" v="1980"/>
          <ac:spMkLst>
            <pc:docMk/>
            <pc:sldMk cId="2169834581" sldId="259"/>
            <ac:spMk id="2" creationId="{2F0294C2-917F-88A7-68B0-AD0BB89338C8}"/>
          </ac:spMkLst>
        </pc:spChg>
        <pc:spChg chg="mod">
          <ac:chgData name="Haleemah Saadiah (2513985)" userId="S::2513985@student.uwtsd.ac.uk::e6a14ca8-aa92-4b2d-b03d-7ad0425945e6" providerId="AD" clId="Web-{7BC1E487-F7B9-A240-FD1B-783B746688E8}" dt="2026-06-10T16:05:14.109" v="1980"/>
          <ac:spMkLst>
            <pc:docMk/>
            <pc:sldMk cId="2169834581" sldId="259"/>
            <ac:spMk id="3" creationId="{337DD947-D5BB-A9BE-233B-B9A2BA8D7AA7}"/>
          </ac:spMkLst>
        </pc:spChg>
        <pc:spChg chg="add del mod">
          <ac:chgData name="Haleemah Saadiah (2513985)" userId="S::2513985@student.uwtsd.ac.uk::e6a14ca8-aa92-4b2d-b03d-7ad0425945e6" providerId="AD" clId="Web-{7BC1E487-F7B9-A240-FD1B-783B746688E8}" dt="2026-06-10T16:04:41.420" v="1977"/>
          <ac:spMkLst>
            <pc:docMk/>
            <pc:sldMk cId="2169834581" sldId="259"/>
            <ac:spMk id="4" creationId="{F6EC87B5-F55D-A238-F8F0-823AF37349BB}"/>
          </ac:spMkLst>
        </pc:spChg>
        <pc:picChg chg="add mod">
          <ac:chgData name="Haleemah Saadiah (2513985)" userId="S::2513985@student.uwtsd.ac.uk::e6a14ca8-aa92-4b2d-b03d-7ad0425945e6" providerId="AD" clId="Web-{7BC1E487-F7B9-A240-FD1B-783B746688E8}" dt="2026-06-10T16:05:14.109" v="1980"/>
          <ac:picMkLst>
            <pc:docMk/>
            <pc:sldMk cId="2169834581" sldId="259"/>
            <ac:picMk id="5" creationId="{107B7EBA-5EC3-1261-3617-67E91F91A632}"/>
          </ac:picMkLst>
        </pc:picChg>
      </pc:sldChg>
      <pc:sldChg chg="modSp new">
        <pc:chgData name="Haleemah Saadiah (2513985)" userId="S::2513985@student.uwtsd.ac.uk::e6a14ca8-aa92-4b2d-b03d-7ad0425945e6" providerId="AD" clId="Web-{7BC1E487-F7B9-A240-FD1B-783B746688E8}" dt="2026-06-10T15:31:58.774" v="1699" actId="20577"/>
        <pc:sldMkLst>
          <pc:docMk/>
          <pc:sldMk cId="350763087" sldId="260"/>
        </pc:sldMkLst>
        <pc:spChg chg="mod">
          <ac:chgData name="Haleemah Saadiah (2513985)" userId="S::2513985@student.uwtsd.ac.uk::e6a14ca8-aa92-4b2d-b03d-7ad0425945e6" providerId="AD" clId="Web-{7BC1E487-F7B9-A240-FD1B-783B746688E8}" dt="2026-06-10T12:46:01.382" v="766" actId="20577"/>
          <ac:spMkLst>
            <pc:docMk/>
            <pc:sldMk cId="350763087" sldId="260"/>
            <ac:spMk id="2" creationId="{F5C4FF14-0A31-3F49-1B0C-A280BC600BDF}"/>
          </ac:spMkLst>
        </pc:spChg>
        <pc:spChg chg="mod">
          <ac:chgData name="Haleemah Saadiah (2513985)" userId="S::2513985@student.uwtsd.ac.uk::e6a14ca8-aa92-4b2d-b03d-7ad0425945e6" providerId="AD" clId="Web-{7BC1E487-F7B9-A240-FD1B-783B746688E8}" dt="2026-06-10T15:31:58.774" v="1699" actId="20577"/>
          <ac:spMkLst>
            <pc:docMk/>
            <pc:sldMk cId="350763087" sldId="260"/>
            <ac:spMk id="3" creationId="{9EDAF3FD-8B0E-F026-E470-D811DB0F7E52}"/>
          </ac:spMkLst>
        </pc:spChg>
      </pc:sldChg>
      <pc:sldChg chg="modSp new">
        <pc:chgData name="Haleemah Saadiah (2513985)" userId="S::2513985@student.uwtsd.ac.uk::e6a14ca8-aa92-4b2d-b03d-7ad0425945e6" providerId="AD" clId="Web-{7BC1E487-F7B9-A240-FD1B-783B746688E8}" dt="2026-06-10T15:32:50.510" v="1718" actId="20577"/>
        <pc:sldMkLst>
          <pc:docMk/>
          <pc:sldMk cId="4012174438" sldId="261"/>
        </pc:sldMkLst>
        <pc:spChg chg="mod">
          <ac:chgData name="Haleemah Saadiah (2513985)" userId="S::2513985@student.uwtsd.ac.uk::e6a14ca8-aa92-4b2d-b03d-7ad0425945e6" providerId="AD" clId="Web-{7BC1E487-F7B9-A240-FD1B-783B746688E8}" dt="2026-06-10T14:18:05.964" v="978" actId="20577"/>
          <ac:spMkLst>
            <pc:docMk/>
            <pc:sldMk cId="4012174438" sldId="261"/>
            <ac:spMk id="2" creationId="{218A845B-4FFE-9110-02B0-4EA5DFD7787C}"/>
          </ac:spMkLst>
        </pc:spChg>
        <pc:spChg chg="mod">
          <ac:chgData name="Haleemah Saadiah (2513985)" userId="S::2513985@student.uwtsd.ac.uk::e6a14ca8-aa92-4b2d-b03d-7ad0425945e6" providerId="AD" clId="Web-{7BC1E487-F7B9-A240-FD1B-783B746688E8}" dt="2026-06-10T15:32:50.510" v="1718" actId="20577"/>
          <ac:spMkLst>
            <pc:docMk/>
            <pc:sldMk cId="4012174438" sldId="261"/>
            <ac:spMk id="3" creationId="{4B4A8BF0-DC52-4AC4-D8FF-4EB5164B99F0}"/>
          </ac:spMkLst>
        </pc:spChg>
      </pc:sldChg>
      <pc:sldChg chg="modSp new">
        <pc:chgData name="Haleemah Saadiah (2513985)" userId="S::2513985@student.uwtsd.ac.uk::e6a14ca8-aa92-4b2d-b03d-7ad0425945e6" providerId="AD" clId="Web-{7BC1E487-F7B9-A240-FD1B-783B746688E8}" dt="2026-06-10T14:27:30.609" v="1391" actId="1076"/>
        <pc:sldMkLst>
          <pc:docMk/>
          <pc:sldMk cId="1534525772" sldId="262"/>
        </pc:sldMkLst>
        <pc:spChg chg="mod">
          <ac:chgData name="Haleemah Saadiah (2513985)" userId="S::2513985@student.uwtsd.ac.uk::e6a14ca8-aa92-4b2d-b03d-7ad0425945e6" providerId="AD" clId="Web-{7BC1E487-F7B9-A240-FD1B-783B746688E8}" dt="2026-06-10T14:24:29.040" v="1212" actId="20577"/>
          <ac:spMkLst>
            <pc:docMk/>
            <pc:sldMk cId="1534525772" sldId="262"/>
            <ac:spMk id="2" creationId="{8D186AFE-A995-F644-5666-166E3A5650EA}"/>
          </ac:spMkLst>
        </pc:spChg>
        <pc:spChg chg="mod">
          <ac:chgData name="Haleemah Saadiah (2513985)" userId="S::2513985@student.uwtsd.ac.uk::e6a14ca8-aa92-4b2d-b03d-7ad0425945e6" providerId="AD" clId="Web-{7BC1E487-F7B9-A240-FD1B-783B746688E8}" dt="2026-06-10T14:27:30.609" v="1391" actId="1076"/>
          <ac:spMkLst>
            <pc:docMk/>
            <pc:sldMk cId="1534525772" sldId="262"/>
            <ac:spMk id="3" creationId="{BBD48DAB-FAD2-579F-5FCB-ED89E8A82C0E}"/>
          </ac:spMkLst>
        </pc:spChg>
      </pc:sldChg>
      <pc:sldChg chg="addSp delSp modSp new mod setBg">
        <pc:chgData name="Haleemah Saadiah (2513985)" userId="S::2513985@student.uwtsd.ac.uk::e6a14ca8-aa92-4b2d-b03d-7ad0425945e6" providerId="AD" clId="Web-{7BC1E487-F7B9-A240-FD1B-783B746688E8}" dt="2026-06-10T16:08:18.724" v="2004" actId="20577"/>
        <pc:sldMkLst>
          <pc:docMk/>
          <pc:sldMk cId="3955696154" sldId="263"/>
        </pc:sldMkLst>
        <pc:spChg chg="mod">
          <ac:chgData name="Haleemah Saadiah (2513985)" userId="S::2513985@student.uwtsd.ac.uk::e6a14ca8-aa92-4b2d-b03d-7ad0425945e6" providerId="AD" clId="Web-{7BC1E487-F7B9-A240-FD1B-783B746688E8}" dt="2026-06-10T16:07:18.879" v="1991"/>
          <ac:spMkLst>
            <pc:docMk/>
            <pc:sldMk cId="3955696154" sldId="263"/>
            <ac:spMk id="2" creationId="{73EE3461-FD3E-F7CB-B401-7B68AA4C36F0}"/>
          </ac:spMkLst>
        </pc:spChg>
        <pc:spChg chg="add del mod">
          <ac:chgData name="Haleemah Saadiah (2513985)" userId="S::2513985@student.uwtsd.ac.uk::e6a14ca8-aa92-4b2d-b03d-7ad0425945e6" providerId="AD" clId="Web-{7BC1E487-F7B9-A240-FD1B-783B746688E8}" dt="2026-06-10T15:57:13.061" v="1866"/>
          <ac:spMkLst>
            <pc:docMk/>
            <pc:sldMk cId="3955696154" sldId="263"/>
            <ac:spMk id="3" creationId="{3572688E-02C0-07A8-2652-B0F2A2B2B294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6:31.575" v="1861"/>
          <ac:spMkLst>
            <pc:docMk/>
            <pc:sldMk cId="3955696154" sldId="263"/>
            <ac:spMk id="9" creationId="{9F4444CE-BC8D-4D61-B303-4C05614E62AB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6:31.575" v="1861"/>
          <ac:spMkLst>
            <pc:docMk/>
            <pc:sldMk cId="3955696154" sldId="263"/>
            <ac:spMk id="11" creationId="{73772B81-181F-48B7-8826-4D9686D15DF5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6:31.575" v="1861"/>
          <ac:spMkLst>
            <pc:docMk/>
            <pc:sldMk cId="3955696154" sldId="263"/>
            <ac:spMk id="13" creationId="{B2205F6E-03C6-4E92-877C-E2482F6599AA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6:43.138" v="1863"/>
          <ac:spMkLst>
            <pc:docMk/>
            <pc:sldMk cId="3955696154" sldId="263"/>
            <ac:spMk id="21" creationId="{655AE6B0-AC9E-4167-806F-E9DB135FC46B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6:43.138" v="1863"/>
          <ac:spMkLst>
            <pc:docMk/>
            <pc:sldMk cId="3955696154" sldId="263"/>
            <ac:spMk id="22" creationId="{87BD1F4E-A66D-4C06-86DA-8D56CA7A3B41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5:57:13.045" v="1865"/>
          <ac:spMkLst>
            <pc:docMk/>
            <pc:sldMk cId="3955696154" sldId="263"/>
            <ac:spMk id="27" creationId="{3572688E-02C0-07A8-2652-B0F2A2B2B294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6:07:18.879" v="1991"/>
          <ac:spMkLst>
            <pc:docMk/>
            <pc:sldMk cId="3955696154" sldId="263"/>
            <ac:spMk id="34" creationId="{9F4444CE-BC8D-4D61-B303-4C05614E62AB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6:07:18.879" v="1991"/>
          <ac:spMkLst>
            <pc:docMk/>
            <pc:sldMk cId="3955696154" sldId="263"/>
            <ac:spMk id="36" creationId="{73772B81-181F-48B7-8826-4D9686D15DF5}"/>
          </ac:spMkLst>
        </pc:spChg>
        <pc:spChg chg="add del">
          <ac:chgData name="Haleemah Saadiah (2513985)" userId="S::2513985@student.uwtsd.ac.uk::e6a14ca8-aa92-4b2d-b03d-7ad0425945e6" providerId="AD" clId="Web-{7BC1E487-F7B9-A240-FD1B-783B746688E8}" dt="2026-06-10T16:07:18.879" v="1991"/>
          <ac:spMkLst>
            <pc:docMk/>
            <pc:sldMk cId="3955696154" sldId="263"/>
            <ac:spMk id="38" creationId="{B2205F6E-03C6-4E92-877C-E2482F6599AA}"/>
          </ac:spMkLst>
        </pc:spChg>
        <pc:spChg chg="add mod">
          <ac:chgData name="Haleemah Saadiah (2513985)" userId="S::2513985@student.uwtsd.ac.uk::e6a14ca8-aa92-4b2d-b03d-7ad0425945e6" providerId="AD" clId="Web-{7BC1E487-F7B9-A240-FD1B-783B746688E8}" dt="2026-06-10T16:08:18.724" v="2004" actId="20577"/>
          <ac:spMkLst>
            <pc:docMk/>
            <pc:sldMk cId="3955696154" sldId="263"/>
            <ac:spMk id="1164" creationId="{34CA37B3-9136-F75D-8B2E-502504BF7BBA}"/>
          </ac:spMkLst>
        </pc:spChg>
        <pc:spChg chg="add">
          <ac:chgData name="Haleemah Saadiah (2513985)" userId="S::2513985@student.uwtsd.ac.uk::e6a14ca8-aa92-4b2d-b03d-7ad0425945e6" providerId="AD" clId="Web-{7BC1E487-F7B9-A240-FD1B-783B746688E8}" dt="2026-06-10T16:07:18.879" v="1991"/>
          <ac:spMkLst>
            <pc:docMk/>
            <pc:sldMk cId="3955696154" sldId="263"/>
            <ac:spMk id="1169" creationId="{E80B86A7-A1EC-475B-9166-88902B033A38}"/>
          </ac:spMkLst>
        </pc:spChg>
        <pc:spChg chg="add">
          <ac:chgData name="Haleemah Saadiah (2513985)" userId="S::2513985@student.uwtsd.ac.uk::e6a14ca8-aa92-4b2d-b03d-7ad0425945e6" providerId="AD" clId="Web-{7BC1E487-F7B9-A240-FD1B-783B746688E8}" dt="2026-06-10T16:07:18.879" v="1991"/>
          <ac:spMkLst>
            <pc:docMk/>
            <pc:sldMk cId="3955696154" sldId="263"/>
            <ac:spMk id="1171" creationId="{C2C29CB1-9F74-4879-A6AF-AEA67B6F1F4D}"/>
          </ac:spMkLst>
        </pc:spChg>
        <pc:spChg chg="add">
          <ac:chgData name="Haleemah Saadiah (2513985)" userId="S::2513985@student.uwtsd.ac.uk::e6a14ca8-aa92-4b2d-b03d-7ad0425945e6" providerId="AD" clId="Web-{7BC1E487-F7B9-A240-FD1B-783B746688E8}" dt="2026-06-10T16:07:18.879" v="1991"/>
          <ac:spMkLst>
            <pc:docMk/>
            <pc:sldMk cId="3955696154" sldId="263"/>
            <ac:spMk id="1173" creationId="{7E2C7115-5336-410C-AD71-0F0952A2E5A7}"/>
          </ac:spMkLst>
        </pc:spChg>
        <pc:grpChg chg="add del">
          <ac:chgData name="Haleemah Saadiah (2513985)" userId="S::2513985@student.uwtsd.ac.uk::e6a14ca8-aa92-4b2d-b03d-7ad0425945e6" providerId="AD" clId="Web-{7BC1E487-F7B9-A240-FD1B-783B746688E8}" dt="2026-06-10T15:56:43.138" v="1863"/>
          <ac:grpSpMkLst>
            <pc:docMk/>
            <pc:sldMk cId="3955696154" sldId="263"/>
            <ac:grpSpMk id="23" creationId="{3523416A-383B-4FDC-B4C9-D8EDDFE9C043}"/>
          </ac:grpSpMkLst>
        </pc:grpChg>
        <pc:graphicFrameChg chg="add del">
          <ac:chgData name="Haleemah Saadiah (2513985)" userId="S::2513985@student.uwtsd.ac.uk::e6a14ca8-aa92-4b2d-b03d-7ad0425945e6" providerId="AD" clId="Web-{7BC1E487-F7B9-A240-FD1B-783B746688E8}" dt="2026-06-10T15:56:31.575" v="1861"/>
          <ac:graphicFrameMkLst>
            <pc:docMk/>
            <pc:sldMk cId="3955696154" sldId="263"/>
            <ac:graphicFrameMk id="5" creationId="{C744AD70-B320-0478-56DE-13021453E54C}"/>
          </ac:graphicFrameMkLst>
        </pc:graphicFrameChg>
        <pc:graphicFrameChg chg="add del">
          <ac:chgData name="Haleemah Saadiah (2513985)" userId="S::2513985@student.uwtsd.ac.uk::e6a14ca8-aa92-4b2d-b03d-7ad0425945e6" providerId="AD" clId="Web-{7BC1E487-F7B9-A240-FD1B-783B746688E8}" dt="2026-06-10T15:56:43.138" v="1863"/>
          <ac:graphicFrameMkLst>
            <pc:docMk/>
            <pc:sldMk cId="3955696154" sldId="263"/>
            <ac:graphicFrameMk id="25" creationId="{6416FCE6-B187-B0EC-FDAF-2458CA726ADE}"/>
          </ac:graphicFrameMkLst>
        </pc:graphicFrameChg>
        <pc:graphicFrameChg chg="add del mod modGraphic">
          <ac:chgData name="Haleemah Saadiah (2513985)" userId="S::2513985@student.uwtsd.ac.uk::e6a14ca8-aa92-4b2d-b03d-7ad0425945e6" providerId="AD" clId="Web-{7BC1E487-F7B9-A240-FD1B-783B746688E8}" dt="2026-06-10T16:07:09.659" v="1990"/>
          <ac:graphicFrameMkLst>
            <pc:docMk/>
            <pc:sldMk cId="3955696154" sldId="263"/>
            <ac:graphicFrameMk id="29" creationId="{11EFD771-B1E6-97F9-70FA-60EB98378CAA}"/>
          </ac:graphicFrameMkLst>
        </pc:graphicFrameChg>
        <pc:cxnChg chg="add del">
          <ac:chgData name="Haleemah Saadiah (2513985)" userId="S::2513985@student.uwtsd.ac.uk::e6a14ca8-aa92-4b2d-b03d-7ad0425945e6" providerId="AD" clId="Web-{7BC1E487-F7B9-A240-FD1B-783B746688E8}" dt="2026-06-10T15:57:13.045" v="1865"/>
          <ac:cxnSpMkLst>
            <pc:docMk/>
            <pc:sldMk cId="3955696154" sldId="263"/>
            <ac:cxnSpMk id="8" creationId="{0B5F7E3B-C5F1-40E0-A491-558BAFBC1127}"/>
          </ac:cxnSpMkLst>
        </pc:cxnChg>
      </pc:sldChg>
      <pc:sldMasterChg chg="del delSldLayout">
        <pc:chgData name="Haleemah Saadiah (2513985)" userId="S::2513985@student.uwtsd.ac.uk::e6a14ca8-aa92-4b2d-b03d-7ad0425945e6" providerId="AD" clId="Web-{7BC1E487-F7B9-A240-FD1B-783B746688E8}" dt="2026-06-10T12:27:38.041" v="36"/>
        <pc:sldMasterMkLst>
          <pc:docMk/>
          <pc:sldMasterMk cId="2460954070" sldId="2147483660"/>
        </pc:sldMasterMkLst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Haleemah Saadiah (2513985)" userId="S::2513985@student.uwtsd.ac.uk::e6a14ca8-aa92-4b2d-b03d-7ad0425945e6" providerId="AD" clId="Web-{7BC1E487-F7B9-A240-FD1B-783B746688E8}" dt="2026-06-10T12:27:38.041" v="3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Haleemah Saadiah (2513985)" userId="S::2513985@student.uwtsd.ac.uk::e6a14ca8-aa92-4b2d-b03d-7ad0425945e6" providerId="AD" clId="Web-{7BC1E487-F7B9-A240-FD1B-783B746688E8}" dt="2026-06-10T12:27:53.979" v="37"/>
        <pc:sldMasterMkLst>
          <pc:docMk/>
          <pc:sldMasterMk cId="2972657785" sldId="2147483672"/>
        </pc:sldMasterMkLst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3756180202" sldId="2147483673"/>
          </pc:sldLayoutMkLst>
        </pc:sldLayoutChg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1442170752" sldId="2147483674"/>
          </pc:sldLayoutMkLst>
        </pc:sldLayoutChg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2000514789" sldId="2147483675"/>
          </pc:sldLayoutMkLst>
        </pc:sldLayoutChg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3899762483" sldId="2147483676"/>
          </pc:sldLayoutMkLst>
        </pc:sldLayoutChg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2075987896" sldId="2147483677"/>
          </pc:sldLayoutMkLst>
        </pc:sldLayoutChg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2592106995" sldId="2147483678"/>
          </pc:sldLayoutMkLst>
        </pc:sldLayoutChg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1811392699" sldId="2147483679"/>
          </pc:sldLayoutMkLst>
        </pc:sldLayoutChg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2811355748" sldId="2147483680"/>
          </pc:sldLayoutMkLst>
        </pc:sldLayoutChg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720468488" sldId="2147483681"/>
          </pc:sldLayoutMkLst>
        </pc:sldLayoutChg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3692614232" sldId="2147483682"/>
          </pc:sldLayoutMkLst>
        </pc:sldLayoutChg>
        <pc:sldLayoutChg chg="add del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2972657785" sldId="2147483672"/>
            <pc:sldLayoutMk cId="1040936783" sldId="2147483683"/>
          </pc:sldLayoutMkLst>
        </pc:sldLayoutChg>
      </pc:sldMasterChg>
      <pc:sldMasterChg chg="add addSldLayout modSldLayout">
        <pc:chgData name="Haleemah Saadiah (2513985)" userId="S::2513985@student.uwtsd.ac.uk::e6a14ca8-aa92-4b2d-b03d-7ad0425945e6" providerId="AD" clId="Web-{7BC1E487-F7B9-A240-FD1B-783B746688E8}" dt="2026-06-10T12:27:53.979" v="37"/>
        <pc:sldMasterMkLst>
          <pc:docMk/>
          <pc:sldMasterMk cId="1158573628" sldId="2147483684"/>
        </pc:sldMasterMkLst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3439209871" sldId="2147483685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797367943" sldId="2147483686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1679432997" sldId="2147483687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3065945883" sldId="2147483688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4029787327" sldId="2147483689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1816284219" sldId="2147483690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1675444040" sldId="2147483691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851212305" sldId="2147483692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2927273485" sldId="2147483693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1334325864" sldId="2147483694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4108654015" sldId="2147483695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789170545" sldId="2147483696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3687907504" sldId="2147483697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1032253557" sldId="2147483698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1651811649" sldId="2147483699"/>
          </pc:sldLayoutMkLst>
        </pc:sldLayoutChg>
        <pc:sldLayoutChg chg="add mod replId">
          <pc:chgData name="Haleemah Saadiah (2513985)" userId="S::2513985@student.uwtsd.ac.uk::e6a14ca8-aa92-4b2d-b03d-7ad0425945e6" providerId="AD" clId="Web-{7BC1E487-F7B9-A240-FD1B-783B746688E8}" dt="2026-06-10T12:27:53.979" v="37"/>
          <pc:sldLayoutMkLst>
            <pc:docMk/>
            <pc:sldMasterMk cId="1158573628" sldId="2147483684"/>
            <pc:sldLayoutMk cId="3885856663" sldId="2147483700"/>
          </pc:sldLayoutMkLst>
        </pc:sldLayoutChg>
      </pc:sldMaster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D29205-CEB0-4854-BD14-9FEFCACF2D4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436AE6A-96BB-4589-AD28-FA5ADBCED24C}">
      <dgm:prSet/>
      <dgm:spPr/>
      <dgm:t>
        <a:bodyPr/>
        <a:lstStyle/>
        <a:p>
          <a:r>
            <a:rPr lang="en-GB"/>
            <a:t>Helps improve professional practice.</a:t>
          </a:r>
          <a:endParaRPr lang="en-US"/>
        </a:p>
      </dgm:t>
    </dgm:pt>
    <dgm:pt modelId="{F9BB5DFF-D6BE-4423-A18D-EB318D217381}" type="parTrans" cxnId="{988D0C97-2875-4381-889A-99408CF4DD37}">
      <dgm:prSet/>
      <dgm:spPr/>
      <dgm:t>
        <a:bodyPr/>
        <a:lstStyle/>
        <a:p>
          <a:endParaRPr lang="en-US"/>
        </a:p>
      </dgm:t>
    </dgm:pt>
    <dgm:pt modelId="{73F49266-99A4-4304-B72B-BB48AE9555CB}" type="sibTrans" cxnId="{988D0C97-2875-4381-889A-99408CF4DD37}">
      <dgm:prSet/>
      <dgm:spPr/>
      <dgm:t>
        <a:bodyPr/>
        <a:lstStyle/>
        <a:p>
          <a:endParaRPr lang="en-US"/>
        </a:p>
      </dgm:t>
    </dgm:pt>
    <dgm:pt modelId="{4AEBE606-EE12-4B54-B168-87FF37CDE1AA}">
      <dgm:prSet/>
      <dgm:spPr/>
      <dgm:t>
        <a:bodyPr/>
        <a:lstStyle/>
        <a:p>
          <a:r>
            <a:rPr lang="en-GB"/>
            <a:t>Supports learning from experience</a:t>
          </a:r>
          <a:endParaRPr lang="en-US"/>
        </a:p>
      </dgm:t>
    </dgm:pt>
    <dgm:pt modelId="{BF2A573A-4D9E-4E1C-A74A-36F54E23A403}" type="parTrans" cxnId="{8AE07581-F40C-4011-AF74-539BB4E69171}">
      <dgm:prSet/>
      <dgm:spPr/>
      <dgm:t>
        <a:bodyPr/>
        <a:lstStyle/>
        <a:p>
          <a:endParaRPr lang="en-US"/>
        </a:p>
      </dgm:t>
    </dgm:pt>
    <dgm:pt modelId="{F41D2CDA-6B8F-4649-A93E-69A995F31F22}" type="sibTrans" cxnId="{8AE07581-F40C-4011-AF74-539BB4E69171}">
      <dgm:prSet/>
      <dgm:spPr/>
      <dgm:t>
        <a:bodyPr/>
        <a:lstStyle/>
        <a:p>
          <a:endParaRPr lang="en-US"/>
        </a:p>
      </dgm:t>
    </dgm:pt>
    <dgm:pt modelId="{29FADC77-77F5-4EE1-96EE-BE4F82ABAEAE}">
      <dgm:prSet/>
      <dgm:spPr/>
      <dgm:t>
        <a:bodyPr/>
        <a:lstStyle/>
        <a:p>
          <a:r>
            <a:rPr lang="en-GB"/>
            <a:t>Builds confidence and skills</a:t>
          </a:r>
          <a:endParaRPr lang="en-US"/>
        </a:p>
      </dgm:t>
    </dgm:pt>
    <dgm:pt modelId="{2661E4CA-0E2F-4A85-B17D-767DD08BEBA0}" type="parTrans" cxnId="{7ACEEEFD-BB9D-4C76-AC27-6E6BB17B3B8E}">
      <dgm:prSet/>
      <dgm:spPr/>
      <dgm:t>
        <a:bodyPr/>
        <a:lstStyle/>
        <a:p>
          <a:endParaRPr lang="en-US"/>
        </a:p>
      </dgm:t>
    </dgm:pt>
    <dgm:pt modelId="{C585BCCA-D760-46A2-B2E3-EBD777741E55}" type="sibTrans" cxnId="{7ACEEEFD-BB9D-4C76-AC27-6E6BB17B3B8E}">
      <dgm:prSet/>
      <dgm:spPr/>
      <dgm:t>
        <a:bodyPr/>
        <a:lstStyle/>
        <a:p>
          <a:endParaRPr lang="en-US"/>
        </a:p>
      </dgm:t>
    </dgm:pt>
    <dgm:pt modelId="{9203FE21-000A-445C-A260-94AC28BA3FD9}">
      <dgm:prSet/>
      <dgm:spPr/>
      <dgm:t>
        <a:bodyPr/>
        <a:lstStyle/>
        <a:p>
          <a:r>
            <a:rPr lang="en-GB"/>
            <a:t>Improves decision-making </a:t>
          </a:r>
          <a:endParaRPr lang="en-US"/>
        </a:p>
      </dgm:t>
    </dgm:pt>
    <dgm:pt modelId="{60E62948-DF92-4B30-828F-D5E94859919B}" type="parTrans" cxnId="{8457D745-9C90-4AF9-A892-6F15CA6E1E0A}">
      <dgm:prSet/>
      <dgm:spPr/>
      <dgm:t>
        <a:bodyPr/>
        <a:lstStyle/>
        <a:p>
          <a:endParaRPr lang="en-US"/>
        </a:p>
      </dgm:t>
    </dgm:pt>
    <dgm:pt modelId="{0F50A239-E874-4429-B346-E84DE20962CA}" type="sibTrans" cxnId="{8457D745-9C90-4AF9-A892-6F15CA6E1E0A}">
      <dgm:prSet/>
      <dgm:spPr/>
      <dgm:t>
        <a:bodyPr/>
        <a:lstStyle/>
        <a:p>
          <a:endParaRPr lang="en-US"/>
        </a:p>
      </dgm:t>
    </dgm:pt>
    <dgm:pt modelId="{75ACB99D-62B5-44BA-A559-4AB7BF360BF3}">
      <dgm:prSet/>
      <dgm:spPr/>
      <dgm:t>
        <a:bodyPr/>
        <a:lstStyle/>
        <a:p>
          <a:r>
            <a:rPr lang="en-GB"/>
            <a:t>Encourages continuous improvement.</a:t>
          </a:r>
          <a:endParaRPr lang="en-US"/>
        </a:p>
      </dgm:t>
    </dgm:pt>
    <dgm:pt modelId="{5468F465-4609-4E43-B9B1-93A883F4DADF}" type="parTrans" cxnId="{EEFD50DC-5631-4ECA-9E81-5B1F8D435044}">
      <dgm:prSet/>
      <dgm:spPr/>
      <dgm:t>
        <a:bodyPr/>
        <a:lstStyle/>
        <a:p>
          <a:endParaRPr lang="en-US"/>
        </a:p>
      </dgm:t>
    </dgm:pt>
    <dgm:pt modelId="{56AD3A7F-ABBF-4E96-ABB7-3BA360387CAE}" type="sibTrans" cxnId="{EEFD50DC-5631-4ECA-9E81-5B1F8D435044}">
      <dgm:prSet/>
      <dgm:spPr/>
      <dgm:t>
        <a:bodyPr/>
        <a:lstStyle/>
        <a:p>
          <a:endParaRPr lang="en-US"/>
        </a:p>
      </dgm:t>
    </dgm:pt>
    <dgm:pt modelId="{7B740092-F9DA-4B6D-B497-35E91D7B7D03}">
      <dgm:prSet/>
      <dgm:spPr/>
      <dgm:t>
        <a:bodyPr/>
        <a:lstStyle/>
        <a:p>
          <a:r>
            <a:rPr lang="en-GB"/>
            <a:t>Helps provide safe and effective care ( NMC,208)</a:t>
          </a:r>
          <a:endParaRPr lang="en-US"/>
        </a:p>
      </dgm:t>
    </dgm:pt>
    <dgm:pt modelId="{8F0C7A95-1703-4284-8774-40874D7BE90E}" type="parTrans" cxnId="{43B65235-D2A8-4AE0-B5C3-B48EC23E9841}">
      <dgm:prSet/>
      <dgm:spPr/>
      <dgm:t>
        <a:bodyPr/>
        <a:lstStyle/>
        <a:p>
          <a:endParaRPr lang="en-US"/>
        </a:p>
      </dgm:t>
    </dgm:pt>
    <dgm:pt modelId="{F812267E-0CB4-4EF5-84A3-897FBAB2E537}" type="sibTrans" cxnId="{43B65235-D2A8-4AE0-B5C3-B48EC23E9841}">
      <dgm:prSet/>
      <dgm:spPr/>
      <dgm:t>
        <a:bodyPr/>
        <a:lstStyle/>
        <a:p>
          <a:endParaRPr lang="en-US"/>
        </a:p>
      </dgm:t>
    </dgm:pt>
    <dgm:pt modelId="{08C27E1C-D1EA-471B-93CC-FBD16C09B144}" type="pres">
      <dgm:prSet presAssocID="{47D29205-CEB0-4854-BD14-9FEFCACF2D4A}" presName="diagram" presStyleCnt="0">
        <dgm:presLayoutVars>
          <dgm:dir/>
          <dgm:resizeHandles val="exact"/>
        </dgm:presLayoutVars>
      </dgm:prSet>
      <dgm:spPr/>
    </dgm:pt>
    <dgm:pt modelId="{BD84F5C7-3D17-443A-A928-561C7BB53CE2}" type="pres">
      <dgm:prSet presAssocID="{4436AE6A-96BB-4589-AD28-FA5ADBCED24C}" presName="node" presStyleLbl="node1" presStyleIdx="0" presStyleCnt="6">
        <dgm:presLayoutVars>
          <dgm:bulletEnabled val="1"/>
        </dgm:presLayoutVars>
      </dgm:prSet>
      <dgm:spPr/>
    </dgm:pt>
    <dgm:pt modelId="{525910E5-FC95-4088-AD74-3FC17FC5BAD3}" type="pres">
      <dgm:prSet presAssocID="{73F49266-99A4-4304-B72B-BB48AE9555CB}" presName="sibTrans" presStyleCnt="0"/>
      <dgm:spPr/>
    </dgm:pt>
    <dgm:pt modelId="{46031993-BB60-46F1-8170-0EF1AA2628AE}" type="pres">
      <dgm:prSet presAssocID="{4AEBE606-EE12-4B54-B168-87FF37CDE1AA}" presName="node" presStyleLbl="node1" presStyleIdx="1" presStyleCnt="6">
        <dgm:presLayoutVars>
          <dgm:bulletEnabled val="1"/>
        </dgm:presLayoutVars>
      </dgm:prSet>
      <dgm:spPr/>
    </dgm:pt>
    <dgm:pt modelId="{328700C2-5AD0-44ED-8FE6-F8935DB1F757}" type="pres">
      <dgm:prSet presAssocID="{F41D2CDA-6B8F-4649-A93E-69A995F31F22}" presName="sibTrans" presStyleCnt="0"/>
      <dgm:spPr/>
    </dgm:pt>
    <dgm:pt modelId="{F6924F37-4BD2-4076-8618-196C3F2BDCF9}" type="pres">
      <dgm:prSet presAssocID="{29FADC77-77F5-4EE1-96EE-BE4F82ABAEAE}" presName="node" presStyleLbl="node1" presStyleIdx="2" presStyleCnt="6">
        <dgm:presLayoutVars>
          <dgm:bulletEnabled val="1"/>
        </dgm:presLayoutVars>
      </dgm:prSet>
      <dgm:spPr/>
    </dgm:pt>
    <dgm:pt modelId="{E677CD83-5125-4FAE-BFEA-778D6D9F3F89}" type="pres">
      <dgm:prSet presAssocID="{C585BCCA-D760-46A2-B2E3-EBD777741E55}" presName="sibTrans" presStyleCnt="0"/>
      <dgm:spPr/>
    </dgm:pt>
    <dgm:pt modelId="{4D34E741-D29E-476D-8A99-C043A0F3B03A}" type="pres">
      <dgm:prSet presAssocID="{9203FE21-000A-445C-A260-94AC28BA3FD9}" presName="node" presStyleLbl="node1" presStyleIdx="3" presStyleCnt="6">
        <dgm:presLayoutVars>
          <dgm:bulletEnabled val="1"/>
        </dgm:presLayoutVars>
      </dgm:prSet>
      <dgm:spPr/>
    </dgm:pt>
    <dgm:pt modelId="{F81CBD46-C14C-4A55-A1E6-E5326FD3FD88}" type="pres">
      <dgm:prSet presAssocID="{0F50A239-E874-4429-B346-E84DE20962CA}" presName="sibTrans" presStyleCnt="0"/>
      <dgm:spPr/>
    </dgm:pt>
    <dgm:pt modelId="{2329D050-D3A0-4C73-A847-9A7766D97E62}" type="pres">
      <dgm:prSet presAssocID="{75ACB99D-62B5-44BA-A559-4AB7BF360BF3}" presName="node" presStyleLbl="node1" presStyleIdx="4" presStyleCnt="6">
        <dgm:presLayoutVars>
          <dgm:bulletEnabled val="1"/>
        </dgm:presLayoutVars>
      </dgm:prSet>
      <dgm:spPr/>
    </dgm:pt>
    <dgm:pt modelId="{1E0EAF37-344E-4A86-88D5-5AD353AFE8F6}" type="pres">
      <dgm:prSet presAssocID="{56AD3A7F-ABBF-4E96-ABB7-3BA360387CAE}" presName="sibTrans" presStyleCnt="0"/>
      <dgm:spPr/>
    </dgm:pt>
    <dgm:pt modelId="{5B21C935-2B90-4120-B1B8-7BB02E51D051}" type="pres">
      <dgm:prSet presAssocID="{7B740092-F9DA-4B6D-B497-35E91D7B7D03}" presName="node" presStyleLbl="node1" presStyleIdx="5" presStyleCnt="6">
        <dgm:presLayoutVars>
          <dgm:bulletEnabled val="1"/>
        </dgm:presLayoutVars>
      </dgm:prSet>
      <dgm:spPr/>
    </dgm:pt>
  </dgm:ptLst>
  <dgm:cxnLst>
    <dgm:cxn modelId="{9B190718-8E45-4AF8-A96C-6E5163037920}" type="presOf" srcId="{9203FE21-000A-445C-A260-94AC28BA3FD9}" destId="{4D34E741-D29E-476D-8A99-C043A0F3B03A}" srcOrd="0" destOrd="0" presId="urn:microsoft.com/office/officeart/2005/8/layout/default"/>
    <dgm:cxn modelId="{531B3E24-BBD7-4E89-8000-B2A8E5E2AC25}" type="presOf" srcId="{4436AE6A-96BB-4589-AD28-FA5ADBCED24C}" destId="{BD84F5C7-3D17-443A-A928-561C7BB53CE2}" srcOrd="0" destOrd="0" presId="urn:microsoft.com/office/officeart/2005/8/layout/default"/>
    <dgm:cxn modelId="{D95DCC24-DB25-48E9-AB37-6CA23052BBB4}" type="presOf" srcId="{75ACB99D-62B5-44BA-A559-4AB7BF360BF3}" destId="{2329D050-D3A0-4C73-A847-9A7766D97E62}" srcOrd="0" destOrd="0" presId="urn:microsoft.com/office/officeart/2005/8/layout/default"/>
    <dgm:cxn modelId="{43B65235-D2A8-4AE0-B5C3-B48EC23E9841}" srcId="{47D29205-CEB0-4854-BD14-9FEFCACF2D4A}" destId="{7B740092-F9DA-4B6D-B497-35E91D7B7D03}" srcOrd="5" destOrd="0" parTransId="{8F0C7A95-1703-4284-8774-40874D7BE90E}" sibTransId="{F812267E-0CB4-4EF5-84A3-897FBAB2E537}"/>
    <dgm:cxn modelId="{8457D745-9C90-4AF9-A892-6F15CA6E1E0A}" srcId="{47D29205-CEB0-4854-BD14-9FEFCACF2D4A}" destId="{9203FE21-000A-445C-A260-94AC28BA3FD9}" srcOrd="3" destOrd="0" parTransId="{60E62948-DF92-4B30-828F-D5E94859919B}" sibTransId="{0F50A239-E874-4429-B346-E84DE20962CA}"/>
    <dgm:cxn modelId="{8B862747-2257-4F2D-A903-67C53193083C}" type="presOf" srcId="{4AEBE606-EE12-4B54-B168-87FF37CDE1AA}" destId="{46031993-BB60-46F1-8170-0EF1AA2628AE}" srcOrd="0" destOrd="0" presId="urn:microsoft.com/office/officeart/2005/8/layout/default"/>
    <dgm:cxn modelId="{CAF62274-D085-4D9A-B6BC-AF20EA70DE76}" type="presOf" srcId="{7B740092-F9DA-4B6D-B497-35E91D7B7D03}" destId="{5B21C935-2B90-4120-B1B8-7BB02E51D051}" srcOrd="0" destOrd="0" presId="urn:microsoft.com/office/officeart/2005/8/layout/default"/>
    <dgm:cxn modelId="{8AE07581-F40C-4011-AF74-539BB4E69171}" srcId="{47D29205-CEB0-4854-BD14-9FEFCACF2D4A}" destId="{4AEBE606-EE12-4B54-B168-87FF37CDE1AA}" srcOrd="1" destOrd="0" parTransId="{BF2A573A-4D9E-4E1C-A74A-36F54E23A403}" sibTransId="{F41D2CDA-6B8F-4649-A93E-69A995F31F22}"/>
    <dgm:cxn modelId="{988D0C97-2875-4381-889A-99408CF4DD37}" srcId="{47D29205-CEB0-4854-BD14-9FEFCACF2D4A}" destId="{4436AE6A-96BB-4589-AD28-FA5ADBCED24C}" srcOrd="0" destOrd="0" parTransId="{F9BB5DFF-D6BE-4423-A18D-EB318D217381}" sibTransId="{73F49266-99A4-4304-B72B-BB48AE9555CB}"/>
    <dgm:cxn modelId="{2B391A99-37DE-4238-AA5D-CFF53D96B6C2}" type="presOf" srcId="{29FADC77-77F5-4EE1-96EE-BE4F82ABAEAE}" destId="{F6924F37-4BD2-4076-8618-196C3F2BDCF9}" srcOrd="0" destOrd="0" presId="urn:microsoft.com/office/officeart/2005/8/layout/default"/>
    <dgm:cxn modelId="{EEFD50DC-5631-4ECA-9E81-5B1F8D435044}" srcId="{47D29205-CEB0-4854-BD14-9FEFCACF2D4A}" destId="{75ACB99D-62B5-44BA-A559-4AB7BF360BF3}" srcOrd="4" destOrd="0" parTransId="{5468F465-4609-4E43-B9B1-93A883F4DADF}" sibTransId="{56AD3A7F-ABBF-4E96-ABB7-3BA360387CAE}"/>
    <dgm:cxn modelId="{AE2D21FC-235A-417E-A5E7-6664DA79D90F}" type="presOf" srcId="{47D29205-CEB0-4854-BD14-9FEFCACF2D4A}" destId="{08C27E1C-D1EA-471B-93CC-FBD16C09B144}" srcOrd="0" destOrd="0" presId="urn:microsoft.com/office/officeart/2005/8/layout/default"/>
    <dgm:cxn modelId="{7ACEEEFD-BB9D-4C76-AC27-6E6BB17B3B8E}" srcId="{47D29205-CEB0-4854-BD14-9FEFCACF2D4A}" destId="{29FADC77-77F5-4EE1-96EE-BE4F82ABAEAE}" srcOrd="2" destOrd="0" parTransId="{2661E4CA-0E2F-4A85-B17D-767DD08BEBA0}" sibTransId="{C585BCCA-D760-46A2-B2E3-EBD777741E55}"/>
    <dgm:cxn modelId="{E3866AEB-5694-48E8-A493-A2AE4CAB9C81}" type="presParOf" srcId="{08C27E1C-D1EA-471B-93CC-FBD16C09B144}" destId="{BD84F5C7-3D17-443A-A928-561C7BB53CE2}" srcOrd="0" destOrd="0" presId="urn:microsoft.com/office/officeart/2005/8/layout/default"/>
    <dgm:cxn modelId="{829E9C68-5807-4206-8D89-1972E9335EF3}" type="presParOf" srcId="{08C27E1C-D1EA-471B-93CC-FBD16C09B144}" destId="{525910E5-FC95-4088-AD74-3FC17FC5BAD3}" srcOrd="1" destOrd="0" presId="urn:microsoft.com/office/officeart/2005/8/layout/default"/>
    <dgm:cxn modelId="{C861CF59-8B08-46DD-8C7B-8271E08E98D2}" type="presParOf" srcId="{08C27E1C-D1EA-471B-93CC-FBD16C09B144}" destId="{46031993-BB60-46F1-8170-0EF1AA2628AE}" srcOrd="2" destOrd="0" presId="urn:microsoft.com/office/officeart/2005/8/layout/default"/>
    <dgm:cxn modelId="{AEE33A22-55FB-4BBC-BD7F-29466D24387E}" type="presParOf" srcId="{08C27E1C-D1EA-471B-93CC-FBD16C09B144}" destId="{328700C2-5AD0-44ED-8FE6-F8935DB1F757}" srcOrd="3" destOrd="0" presId="urn:microsoft.com/office/officeart/2005/8/layout/default"/>
    <dgm:cxn modelId="{74F3CA98-AB68-4D22-BFFB-AE6BF2DE0945}" type="presParOf" srcId="{08C27E1C-D1EA-471B-93CC-FBD16C09B144}" destId="{F6924F37-4BD2-4076-8618-196C3F2BDCF9}" srcOrd="4" destOrd="0" presId="urn:microsoft.com/office/officeart/2005/8/layout/default"/>
    <dgm:cxn modelId="{E194DF21-DE71-4382-A81D-50AAF3A8B1EA}" type="presParOf" srcId="{08C27E1C-D1EA-471B-93CC-FBD16C09B144}" destId="{E677CD83-5125-4FAE-BFEA-778D6D9F3F89}" srcOrd="5" destOrd="0" presId="urn:microsoft.com/office/officeart/2005/8/layout/default"/>
    <dgm:cxn modelId="{17755731-B738-4BB2-8D93-3286F22F20A4}" type="presParOf" srcId="{08C27E1C-D1EA-471B-93CC-FBD16C09B144}" destId="{4D34E741-D29E-476D-8A99-C043A0F3B03A}" srcOrd="6" destOrd="0" presId="urn:microsoft.com/office/officeart/2005/8/layout/default"/>
    <dgm:cxn modelId="{CE5D02A3-8EE9-4D78-9323-A539CE3B92C0}" type="presParOf" srcId="{08C27E1C-D1EA-471B-93CC-FBD16C09B144}" destId="{F81CBD46-C14C-4A55-A1E6-E5326FD3FD88}" srcOrd="7" destOrd="0" presId="urn:microsoft.com/office/officeart/2005/8/layout/default"/>
    <dgm:cxn modelId="{2DD70D28-ED72-4994-A5C2-64EC0698E392}" type="presParOf" srcId="{08C27E1C-D1EA-471B-93CC-FBD16C09B144}" destId="{2329D050-D3A0-4C73-A847-9A7766D97E62}" srcOrd="8" destOrd="0" presId="urn:microsoft.com/office/officeart/2005/8/layout/default"/>
    <dgm:cxn modelId="{195B9F74-E2D8-4B36-B365-3A44063D9429}" type="presParOf" srcId="{08C27E1C-D1EA-471B-93CC-FBD16C09B144}" destId="{1E0EAF37-344E-4A86-88D5-5AD353AFE8F6}" srcOrd="9" destOrd="0" presId="urn:microsoft.com/office/officeart/2005/8/layout/default"/>
    <dgm:cxn modelId="{F4F69F06-D869-46D4-A47A-9EFCE18027E8}" type="presParOf" srcId="{08C27E1C-D1EA-471B-93CC-FBD16C09B144}" destId="{5B21C935-2B90-4120-B1B8-7BB02E51D05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A6E743-C002-4FB0-B731-60B6AFA4D16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7CDC7B-BA1E-4A63-A342-1ACB26CDF6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Reflecting on interactions with service users.</a:t>
          </a:r>
          <a:endParaRPr lang="en-US"/>
        </a:p>
      </dgm:t>
    </dgm:pt>
    <dgm:pt modelId="{97333DCF-DBA1-4464-B703-CB5AAAFDF248}" type="parTrans" cxnId="{356C4D66-ADE7-4D01-86C4-79537689FE91}">
      <dgm:prSet/>
      <dgm:spPr/>
      <dgm:t>
        <a:bodyPr/>
        <a:lstStyle/>
        <a:p>
          <a:endParaRPr lang="en-US"/>
        </a:p>
      </dgm:t>
    </dgm:pt>
    <dgm:pt modelId="{A305758F-86CD-43FB-B1A9-C24117594EE9}" type="sibTrans" cxnId="{356C4D66-ADE7-4D01-86C4-79537689FE91}">
      <dgm:prSet/>
      <dgm:spPr/>
      <dgm:t>
        <a:bodyPr/>
        <a:lstStyle/>
        <a:p>
          <a:endParaRPr lang="en-US"/>
        </a:p>
      </dgm:t>
    </dgm:pt>
    <dgm:pt modelId="{182CEDC4-01EA-4A21-A34E-17F535FDFC2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Learning from feedback from colleagues.</a:t>
          </a:r>
          <a:endParaRPr lang="en-US"/>
        </a:p>
      </dgm:t>
    </dgm:pt>
    <dgm:pt modelId="{AF6D7314-AD7E-464F-84FF-FDE4F0036308}" type="parTrans" cxnId="{510C440E-DF62-464B-8074-5DEE610A4DDB}">
      <dgm:prSet/>
      <dgm:spPr/>
      <dgm:t>
        <a:bodyPr/>
        <a:lstStyle/>
        <a:p>
          <a:endParaRPr lang="en-US"/>
        </a:p>
      </dgm:t>
    </dgm:pt>
    <dgm:pt modelId="{32192E93-2695-4C08-8215-71D94D7AD3C2}" type="sibTrans" cxnId="{510C440E-DF62-464B-8074-5DEE610A4DDB}">
      <dgm:prSet/>
      <dgm:spPr/>
      <dgm:t>
        <a:bodyPr/>
        <a:lstStyle/>
        <a:p>
          <a:endParaRPr lang="en-US"/>
        </a:p>
      </dgm:t>
    </dgm:pt>
    <dgm:pt modelId="{D636C18A-36A6-4CAA-B449-7BFDBDC394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Identifying areas for development </a:t>
          </a:r>
          <a:endParaRPr lang="en-US"/>
        </a:p>
      </dgm:t>
    </dgm:pt>
    <dgm:pt modelId="{04FFEB32-45F2-4579-A526-A657D674EBA6}" type="parTrans" cxnId="{C49A71A0-601B-4C2C-AA1A-3E17A607CF96}">
      <dgm:prSet/>
      <dgm:spPr/>
      <dgm:t>
        <a:bodyPr/>
        <a:lstStyle/>
        <a:p>
          <a:endParaRPr lang="en-US"/>
        </a:p>
      </dgm:t>
    </dgm:pt>
    <dgm:pt modelId="{049D3451-D8F8-41D0-A7A7-EE209CE6BCFC}" type="sibTrans" cxnId="{C49A71A0-601B-4C2C-AA1A-3E17A607CF96}">
      <dgm:prSet/>
      <dgm:spPr/>
      <dgm:t>
        <a:bodyPr/>
        <a:lstStyle/>
        <a:p>
          <a:endParaRPr lang="en-US"/>
        </a:p>
      </dgm:t>
    </dgm:pt>
    <dgm:pt modelId="{BADF7C53-D953-4060-ABDB-0159800469D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Improving communication and care skills.</a:t>
          </a:r>
          <a:endParaRPr lang="en-US"/>
        </a:p>
      </dgm:t>
    </dgm:pt>
    <dgm:pt modelId="{68CED672-758A-487D-AABB-7A1CDBFCEA1E}" type="parTrans" cxnId="{FDA572A5-0182-47B0-B158-44426078AC83}">
      <dgm:prSet/>
      <dgm:spPr/>
      <dgm:t>
        <a:bodyPr/>
        <a:lstStyle/>
        <a:p>
          <a:endParaRPr lang="en-US"/>
        </a:p>
      </dgm:t>
    </dgm:pt>
    <dgm:pt modelId="{D906357D-2060-45C5-9C19-E6FF13017E40}" type="sibTrans" cxnId="{FDA572A5-0182-47B0-B158-44426078AC83}">
      <dgm:prSet/>
      <dgm:spPr/>
      <dgm:t>
        <a:bodyPr/>
        <a:lstStyle/>
        <a:p>
          <a:endParaRPr lang="en-US"/>
        </a:p>
      </dgm:t>
    </dgm:pt>
    <dgm:pt modelId="{A3D1A56E-FE71-4FA7-A7C7-D369474114B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Applying lessons learned to future practice.</a:t>
          </a:r>
          <a:endParaRPr lang="en-US"/>
        </a:p>
      </dgm:t>
    </dgm:pt>
    <dgm:pt modelId="{DA639F78-855D-4A82-8224-9A53F9ACA662}" type="parTrans" cxnId="{51411654-0CC3-4D14-8E35-29DFA60605A5}">
      <dgm:prSet/>
      <dgm:spPr/>
      <dgm:t>
        <a:bodyPr/>
        <a:lstStyle/>
        <a:p>
          <a:endParaRPr lang="en-US"/>
        </a:p>
      </dgm:t>
    </dgm:pt>
    <dgm:pt modelId="{D36703BE-D4B5-4D79-BF2A-D1AE9B73A560}" type="sibTrans" cxnId="{51411654-0CC3-4D14-8E35-29DFA60605A5}">
      <dgm:prSet/>
      <dgm:spPr/>
      <dgm:t>
        <a:bodyPr/>
        <a:lstStyle/>
        <a:p>
          <a:endParaRPr lang="en-US"/>
        </a:p>
      </dgm:t>
    </dgm:pt>
    <dgm:pt modelId="{C6373246-1FC5-4818-BB07-1F6A51F761F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professional's accountability ( NMC,2018)</a:t>
          </a:r>
          <a:endParaRPr lang="en-US"/>
        </a:p>
      </dgm:t>
    </dgm:pt>
    <dgm:pt modelId="{186FE028-4EE8-47D2-BD84-0ACD27145CB4}" type="parTrans" cxnId="{8827AAD7-F66D-4548-92EE-6B58D3C4B586}">
      <dgm:prSet/>
      <dgm:spPr/>
      <dgm:t>
        <a:bodyPr/>
        <a:lstStyle/>
        <a:p>
          <a:endParaRPr lang="en-US"/>
        </a:p>
      </dgm:t>
    </dgm:pt>
    <dgm:pt modelId="{7B764DE5-384A-4E6F-98A2-BBD79085F9F4}" type="sibTrans" cxnId="{8827AAD7-F66D-4548-92EE-6B58D3C4B586}">
      <dgm:prSet/>
      <dgm:spPr/>
      <dgm:t>
        <a:bodyPr/>
        <a:lstStyle/>
        <a:p>
          <a:endParaRPr lang="en-US"/>
        </a:p>
      </dgm:t>
    </dgm:pt>
    <dgm:pt modelId="{E119C681-FE4C-45B8-9093-CE7C926EFE24}" type="pres">
      <dgm:prSet presAssocID="{D8A6E743-C002-4FB0-B731-60B6AFA4D161}" presName="root" presStyleCnt="0">
        <dgm:presLayoutVars>
          <dgm:dir/>
          <dgm:resizeHandles val="exact"/>
        </dgm:presLayoutVars>
      </dgm:prSet>
      <dgm:spPr/>
    </dgm:pt>
    <dgm:pt modelId="{77547E00-74A5-43A0-8B37-E3223F485C4E}" type="pres">
      <dgm:prSet presAssocID="{CF7CDC7B-BA1E-4A63-A342-1ACB26CDF68A}" presName="compNode" presStyleCnt="0"/>
      <dgm:spPr/>
    </dgm:pt>
    <dgm:pt modelId="{CFDF7132-EAA6-44B0-97EE-7CD406F3085D}" type="pres">
      <dgm:prSet presAssocID="{CF7CDC7B-BA1E-4A63-A342-1ACB26CDF68A}" presName="bgRect" presStyleLbl="bgShp" presStyleIdx="0" presStyleCnt="6"/>
      <dgm:spPr/>
    </dgm:pt>
    <dgm:pt modelId="{A57E87E7-2006-4DD3-9B33-DE03EB38C3B3}" type="pres">
      <dgm:prSet presAssocID="{CF7CDC7B-BA1E-4A63-A342-1ACB26CDF68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F01481D5-1635-4713-B988-9A715FED6BF3}" type="pres">
      <dgm:prSet presAssocID="{CF7CDC7B-BA1E-4A63-A342-1ACB26CDF68A}" presName="spaceRect" presStyleCnt="0"/>
      <dgm:spPr/>
    </dgm:pt>
    <dgm:pt modelId="{CBF3C70E-2E59-429C-B2F5-E5FA3ECFCBF9}" type="pres">
      <dgm:prSet presAssocID="{CF7CDC7B-BA1E-4A63-A342-1ACB26CDF68A}" presName="parTx" presStyleLbl="revTx" presStyleIdx="0" presStyleCnt="6">
        <dgm:presLayoutVars>
          <dgm:chMax val="0"/>
          <dgm:chPref val="0"/>
        </dgm:presLayoutVars>
      </dgm:prSet>
      <dgm:spPr/>
    </dgm:pt>
    <dgm:pt modelId="{3494BE48-E760-4966-95B9-7EC173B15705}" type="pres">
      <dgm:prSet presAssocID="{A305758F-86CD-43FB-B1A9-C24117594EE9}" presName="sibTrans" presStyleCnt="0"/>
      <dgm:spPr/>
    </dgm:pt>
    <dgm:pt modelId="{2B411E1D-A608-4541-BF75-1A1E86FE26BC}" type="pres">
      <dgm:prSet presAssocID="{182CEDC4-01EA-4A21-A34E-17F535FDFC20}" presName="compNode" presStyleCnt="0"/>
      <dgm:spPr/>
    </dgm:pt>
    <dgm:pt modelId="{5CA7581C-3D49-4A1A-B918-7967E163B002}" type="pres">
      <dgm:prSet presAssocID="{182CEDC4-01EA-4A21-A34E-17F535FDFC20}" presName="bgRect" presStyleLbl="bgShp" presStyleIdx="1" presStyleCnt="6"/>
      <dgm:spPr/>
    </dgm:pt>
    <dgm:pt modelId="{8D566914-0BFD-4C0A-97F7-1B0BEDA60A6F}" type="pres">
      <dgm:prSet presAssocID="{182CEDC4-01EA-4A21-A34E-17F535FDFC2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2AD87629-BF49-4CAB-BE21-888305699E1C}" type="pres">
      <dgm:prSet presAssocID="{182CEDC4-01EA-4A21-A34E-17F535FDFC20}" presName="spaceRect" presStyleCnt="0"/>
      <dgm:spPr/>
    </dgm:pt>
    <dgm:pt modelId="{0D751CBE-29C3-4337-88B6-B6FEE8C73E71}" type="pres">
      <dgm:prSet presAssocID="{182CEDC4-01EA-4A21-A34E-17F535FDFC20}" presName="parTx" presStyleLbl="revTx" presStyleIdx="1" presStyleCnt="6">
        <dgm:presLayoutVars>
          <dgm:chMax val="0"/>
          <dgm:chPref val="0"/>
        </dgm:presLayoutVars>
      </dgm:prSet>
      <dgm:spPr/>
    </dgm:pt>
    <dgm:pt modelId="{6F635774-5392-4360-AB54-37AF0E908A3B}" type="pres">
      <dgm:prSet presAssocID="{32192E93-2695-4C08-8215-71D94D7AD3C2}" presName="sibTrans" presStyleCnt="0"/>
      <dgm:spPr/>
    </dgm:pt>
    <dgm:pt modelId="{45AC62B8-0179-4FB9-BF52-713A9A9BB93D}" type="pres">
      <dgm:prSet presAssocID="{D636C18A-36A6-4CAA-B449-7BFDBDC39403}" presName="compNode" presStyleCnt="0"/>
      <dgm:spPr/>
    </dgm:pt>
    <dgm:pt modelId="{E2F3991F-95E4-4094-8767-76EB48C11E55}" type="pres">
      <dgm:prSet presAssocID="{D636C18A-36A6-4CAA-B449-7BFDBDC39403}" presName="bgRect" presStyleLbl="bgShp" presStyleIdx="2" presStyleCnt="6"/>
      <dgm:spPr/>
    </dgm:pt>
    <dgm:pt modelId="{D6C090E2-D021-45ED-99D1-5A95B0AD32C2}" type="pres">
      <dgm:prSet presAssocID="{D636C18A-36A6-4CAA-B449-7BFDBDC39403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58DAD0D-97A2-4C62-B6BD-505FF34F8BD3}" type="pres">
      <dgm:prSet presAssocID="{D636C18A-36A6-4CAA-B449-7BFDBDC39403}" presName="spaceRect" presStyleCnt="0"/>
      <dgm:spPr/>
    </dgm:pt>
    <dgm:pt modelId="{3AD2DB15-E828-4030-9BC2-612BAF066211}" type="pres">
      <dgm:prSet presAssocID="{D636C18A-36A6-4CAA-B449-7BFDBDC39403}" presName="parTx" presStyleLbl="revTx" presStyleIdx="2" presStyleCnt="6">
        <dgm:presLayoutVars>
          <dgm:chMax val="0"/>
          <dgm:chPref val="0"/>
        </dgm:presLayoutVars>
      </dgm:prSet>
      <dgm:spPr/>
    </dgm:pt>
    <dgm:pt modelId="{A31A0A59-3BF6-4AC3-866E-9802A125003D}" type="pres">
      <dgm:prSet presAssocID="{049D3451-D8F8-41D0-A7A7-EE209CE6BCFC}" presName="sibTrans" presStyleCnt="0"/>
      <dgm:spPr/>
    </dgm:pt>
    <dgm:pt modelId="{2DB54328-E255-47B0-B8EF-CF1BF52CA591}" type="pres">
      <dgm:prSet presAssocID="{BADF7C53-D953-4060-ABDB-0159800469D5}" presName="compNode" presStyleCnt="0"/>
      <dgm:spPr/>
    </dgm:pt>
    <dgm:pt modelId="{0C0DB13E-7D34-433E-8E17-A60BE188AC4A}" type="pres">
      <dgm:prSet presAssocID="{BADF7C53-D953-4060-ABDB-0159800469D5}" presName="bgRect" presStyleLbl="bgShp" presStyleIdx="3" presStyleCnt="6"/>
      <dgm:spPr/>
    </dgm:pt>
    <dgm:pt modelId="{4CB6DB35-DBC1-4CEF-8221-72331B688571}" type="pres">
      <dgm:prSet presAssocID="{BADF7C53-D953-4060-ABDB-0159800469D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1503C81E-EEC4-4F83-BD3D-B74E8D973301}" type="pres">
      <dgm:prSet presAssocID="{BADF7C53-D953-4060-ABDB-0159800469D5}" presName="spaceRect" presStyleCnt="0"/>
      <dgm:spPr/>
    </dgm:pt>
    <dgm:pt modelId="{2DA09569-AE37-4547-8D36-B7183F53AAF8}" type="pres">
      <dgm:prSet presAssocID="{BADF7C53-D953-4060-ABDB-0159800469D5}" presName="parTx" presStyleLbl="revTx" presStyleIdx="3" presStyleCnt="6">
        <dgm:presLayoutVars>
          <dgm:chMax val="0"/>
          <dgm:chPref val="0"/>
        </dgm:presLayoutVars>
      </dgm:prSet>
      <dgm:spPr/>
    </dgm:pt>
    <dgm:pt modelId="{2F84FD2A-CC69-43CB-B10B-47D962718A98}" type="pres">
      <dgm:prSet presAssocID="{D906357D-2060-45C5-9C19-E6FF13017E40}" presName="sibTrans" presStyleCnt="0"/>
      <dgm:spPr/>
    </dgm:pt>
    <dgm:pt modelId="{106168BB-2516-4C62-AEE6-1FD42D48374E}" type="pres">
      <dgm:prSet presAssocID="{A3D1A56E-FE71-4FA7-A7C7-D369474114B9}" presName="compNode" presStyleCnt="0"/>
      <dgm:spPr/>
    </dgm:pt>
    <dgm:pt modelId="{BA9B1AF9-BF79-4D53-9835-9D9AB5D5A735}" type="pres">
      <dgm:prSet presAssocID="{A3D1A56E-FE71-4FA7-A7C7-D369474114B9}" presName="bgRect" presStyleLbl="bgShp" presStyleIdx="4" presStyleCnt="6"/>
      <dgm:spPr/>
    </dgm:pt>
    <dgm:pt modelId="{EC5AAC6A-9CAE-41FC-A992-52136852241B}" type="pres">
      <dgm:prSet presAssocID="{A3D1A56E-FE71-4FA7-A7C7-D369474114B9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5ED34EB-D935-4777-8830-35D3432A707F}" type="pres">
      <dgm:prSet presAssocID="{A3D1A56E-FE71-4FA7-A7C7-D369474114B9}" presName="spaceRect" presStyleCnt="0"/>
      <dgm:spPr/>
    </dgm:pt>
    <dgm:pt modelId="{34CD7BED-673B-4283-BA1D-2460049ED394}" type="pres">
      <dgm:prSet presAssocID="{A3D1A56E-FE71-4FA7-A7C7-D369474114B9}" presName="parTx" presStyleLbl="revTx" presStyleIdx="4" presStyleCnt="6">
        <dgm:presLayoutVars>
          <dgm:chMax val="0"/>
          <dgm:chPref val="0"/>
        </dgm:presLayoutVars>
      </dgm:prSet>
      <dgm:spPr/>
    </dgm:pt>
    <dgm:pt modelId="{991AD7CA-F1FE-4043-82D5-3934E5BE37BC}" type="pres">
      <dgm:prSet presAssocID="{D36703BE-D4B5-4D79-BF2A-D1AE9B73A560}" presName="sibTrans" presStyleCnt="0"/>
      <dgm:spPr/>
    </dgm:pt>
    <dgm:pt modelId="{FB6CAB46-A2EB-4F8D-9DA6-90E425EC8987}" type="pres">
      <dgm:prSet presAssocID="{C6373246-1FC5-4818-BB07-1F6A51F761FD}" presName="compNode" presStyleCnt="0"/>
      <dgm:spPr/>
    </dgm:pt>
    <dgm:pt modelId="{02A142AF-5F06-4FAA-AD3F-1E445A94E8E3}" type="pres">
      <dgm:prSet presAssocID="{C6373246-1FC5-4818-BB07-1F6A51F761FD}" presName="bgRect" presStyleLbl="bgShp" presStyleIdx="5" presStyleCnt="6"/>
      <dgm:spPr/>
    </dgm:pt>
    <dgm:pt modelId="{852305B2-1FBE-4067-A25D-B8AD37D3489D}" type="pres">
      <dgm:prSet presAssocID="{C6373246-1FC5-4818-BB07-1F6A51F761FD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918C2F8-7DA4-44E8-B1E4-B415A8B32E8C}" type="pres">
      <dgm:prSet presAssocID="{C6373246-1FC5-4818-BB07-1F6A51F761FD}" presName="spaceRect" presStyleCnt="0"/>
      <dgm:spPr/>
    </dgm:pt>
    <dgm:pt modelId="{B288034D-1E29-4A2F-8F5B-FD59586460CD}" type="pres">
      <dgm:prSet presAssocID="{C6373246-1FC5-4818-BB07-1F6A51F761FD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10C440E-DF62-464B-8074-5DEE610A4DDB}" srcId="{D8A6E743-C002-4FB0-B731-60B6AFA4D161}" destId="{182CEDC4-01EA-4A21-A34E-17F535FDFC20}" srcOrd="1" destOrd="0" parTransId="{AF6D7314-AD7E-464F-84FF-FDE4F0036308}" sibTransId="{32192E93-2695-4C08-8215-71D94D7AD3C2}"/>
    <dgm:cxn modelId="{E74A725D-B1B4-4460-B18A-1CFE54CBA218}" type="presOf" srcId="{D636C18A-36A6-4CAA-B449-7BFDBDC39403}" destId="{3AD2DB15-E828-4030-9BC2-612BAF066211}" srcOrd="0" destOrd="0" presId="urn:microsoft.com/office/officeart/2018/2/layout/IconVerticalSolidList"/>
    <dgm:cxn modelId="{356C4D66-ADE7-4D01-86C4-79537689FE91}" srcId="{D8A6E743-C002-4FB0-B731-60B6AFA4D161}" destId="{CF7CDC7B-BA1E-4A63-A342-1ACB26CDF68A}" srcOrd="0" destOrd="0" parTransId="{97333DCF-DBA1-4464-B703-CB5AAAFDF248}" sibTransId="{A305758F-86CD-43FB-B1A9-C24117594EE9}"/>
    <dgm:cxn modelId="{F0567773-063C-4C50-8CDB-77B16BA2C5F5}" type="presOf" srcId="{BADF7C53-D953-4060-ABDB-0159800469D5}" destId="{2DA09569-AE37-4547-8D36-B7183F53AAF8}" srcOrd="0" destOrd="0" presId="urn:microsoft.com/office/officeart/2018/2/layout/IconVerticalSolidList"/>
    <dgm:cxn modelId="{51411654-0CC3-4D14-8E35-29DFA60605A5}" srcId="{D8A6E743-C002-4FB0-B731-60B6AFA4D161}" destId="{A3D1A56E-FE71-4FA7-A7C7-D369474114B9}" srcOrd="4" destOrd="0" parTransId="{DA639F78-855D-4A82-8224-9A53F9ACA662}" sibTransId="{D36703BE-D4B5-4D79-BF2A-D1AE9B73A560}"/>
    <dgm:cxn modelId="{DF37E87F-6641-47E2-AA0A-8B030BB0EEC2}" type="presOf" srcId="{D8A6E743-C002-4FB0-B731-60B6AFA4D161}" destId="{E119C681-FE4C-45B8-9093-CE7C926EFE24}" srcOrd="0" destOrd="0" presId="urn:microsoft.com/office/officeart/2018/2/layout/IconVerticalSolidList"/>
    <dgm:cxn modelId="{C49A71A0-601B-4C2C-AA1A-3E17A607CF96}" srcId="{D8A6E743-C002-4FB0-B731-60B6AFA4D161}" destId="{D636C18A-36A6-4CAA-B449-7BFDBDC39403}" srcOrd="2" destOrd="0" parTransId="{04FFEB32-45F2-4579-A526-A657D674EBA6}" sibTransId="{049D3451-D8F8-41D0-A7A7-EE209CE6BCFC}"/>
    <dgm:cxn modelId="{FDA572A5-0182-47B0-B158-44426078AC83}" srcId="{D8A6E743-C002-4FB0-B731-60B6AFA4D161}" destId="{BADF7C53-D953-4060-ABDB-0159800469D5}" srcOrd="3" destOrd="0" parTransId="{68CED672-758A-487D-AABB-7A1CDBFCEA1E}" sibTransId="{D906357D-2060-45C5-9C19-E6FF13017E40}"/>
    <dgm:cxn modelId="{91B1B7AC-2591-4C01-9AB6-55EC4F746304}" type="presOf" srcId="{A3D1A56E-FE71-4FA7-A7C7-D369474114B9}" destId="{34CD7BED-673B-4283-BA1D-2460049ED394}" srcOrd="0" destOrd="0" presId="urn:microsoft.com/office/officeart/2018/2/layout/IconVerticalSolidList"/>
    <dgm:cxn modelId="{D7B44BBF-0D65-4039-BF4F-3E5E3D5B37D1}" type="presOf" srcId="{C6373246-1FC5-4818-BB07-1F6A51F761FD}" destId="{B288034D-1E29-4A2F-8F5B-FD59586460CD}" srcOrd="0" destOrd="0" presId="urn:microsoft.com/office/officeart/2018/2/layout/IconVerticalSolidList"/>
    <dgm:cxn modelId="{9563CDBF-0FBC-48EC-A295-0368198AF693}" type="presOf" srcId="{CF7CDC7B-BA1E-4A63-A342-1ACB26CDF68A}" destId="{CBF3C70E-2E59-429C-B2F5-E5FA3ECFCBF9}" srcOrd="0" destOrd="0" presId="urn:microsoft.com/office/officeart/2018/2/layout/IconVerticalSolidList"/>
    <dgm:cxn modelId="{847263D4-5EEA-485A-96B9-C6E08215606B}" type="presOf" srcId="{182CEDC4-01EA-4A21-A34E-17F535FDFC20}" destId="{0D751CBE-29C3-4337-88B6-B6FEE8C73E71}" srcOrd="0" destOrd="0" presId="urn:microsoft.com/office/officeart/2018/2/layout/IconVerticalSolidList"/>
    <dgm:cxn modelId="{8827AAD7-F66D-4548-92EE-6B58D3C4B586}" srcId="{D8A6E743-C002-4FB0-B731-60B6AFA4D161}" destId="{C6373246-1FC5-4818-BB07-1F6A51F761FD}" srcOrd="5" destOrd="0" parTransId="{186FE028-4EE8-47D2-BD84-0ACD27145CB4}" sibTransId="{7B764DE5-384A-4E6F-98A2-BBD79085F9F4}"/>
    <dgm:cxn modelId="{C3522683-5048-4E84-B157-D18122553116}" type="presParOf" srcId="{E119C681-FE4C-45B8-9093-CE7C926EFE24}" destId="{77547E00-74A5-43A0-8B37-E3223F485C4E}" srcOrd="0" destOrd="0" presId="urn:microsoft.com/office/officeart/2018/2/layout/IconVerticalSolidList"/>
    <dgm:cxn modelId="{731AFAC8-F0CE-487C-9A3F-B6BF5F85A68A}" type="presParOf" srcId="{77547E00-74A5-43A0-8B37-E3223F485C4E}" destId="{CFDF7132-EAA6-44B0-97EE-7CD406F3085D}" srcOrd="0" destOrd="0" presId="urn:microsoft.com/office/officeart/2018/2/layout/IconVerticalSolidList"/>
    <dgm:cxn modelId="{0FFD35D5-2C86-4C45-AF76-829F79F90FBF}" type="presParOf" srcId="{77547E00-74A5-43A0-8B37-E3223F485C4E}" destId="{A57E87E7-2006-4DD3-9B33-DE03EB38C3B3}" srcOrd="1" destOrd="0" presId="urn:microsoft.com/office/officeart/2018/2/layout/IconVerticalSolidList"/>
    <dgm:cxn modelId="{D8CD336F-F7AB-45A2-A9F9-A0B346AB396D}" type="presParOf" srcId="{77547E00-74A5-43A0-8B37-E3223F485C4E}" destId="{F01481D5-1635-4713-B988-9A715FED6BF3}" srcOrd="2" destOrd="0" presId="urn:microsoft.com/office/officeart/2018/2/layout/IconVerticalSolidList"/>
    <dgm:cxn modelId="{31B40A38-EC76-45D3-9F4F-4F61C7D76B3B}" type="presParOf" srcId="{77547E00-74A5-43A0-8B37-E3223F485C4E}" destId="{CBF3C70E-2E59-429C-B2F5-E5FA3ECFCBF9}" srcOrd="3" destOrd="0" presId="urn:microsoft.com/office/officeart/2018/2/layout/IconVerticalSolidList"/>
    <dgm:cxn modelId="{C51C48AC-E041-4496-AF15-9AB2EF0BF5E1}" type="presParOf" srcId="{E119C681-FE4C-45B8-9093-CE7C926EFE24}" destId="{3494BE48-E760-4966-95B9-7EC173B15705}" srcOrd="1" destOrd="0" presId="urn:microsoft.com/office/officeart/2018/2/layout/IconVerticalSolidList"/>
    <dgm:cxn modelId="{BDCCA5D8-7923-46B2-AB3D-5CE1B0BF16B2}" type="presParOf" srcId="{E119C681-FE4C-45B8-9093-CE7C926EFE24}" destId="{2B411E1D-A608-4541-BF75-1A1E86FE26BC}" srcOrd="2" destOrd="0" presId="urn:microsoft.com/office/officeart/2018/2/layout/IconVerticalSolidList"/>
    <dgm:cxn modelId="{76AFAB11-2DA2-4AE3-AC90-04BBCC197080}" type="presParOf" srcId="{2B411E1D-A608-4541-BF75-1A1E86FE26BC}" destId="{5CA7581C-3D49-4A1A-B918-7967E163B002}" srcOrd="0" destOrd="0" presId="urn:microsoft.com/office/officeart/2018/2/layout/IconVerticalSolidList"/>
    <dgm:cxn modelId="{94FCDD7F-DCA0-4D6A-8ACD-6DF5F42E06EE}" type="presParOf" srcId="{2B411E1D-A608-4541-BF75-1A1E86FE26BC}" destId="{8D566914-0BFD-4C0A-97F7-1B0BEDA60A6F}" srcOrd="1" destOrd="0" presId="urn:microsoft.com/office/officeart/2018/2/layout/IconVerticalSolidList"/>
    <dgm:cxn modelId="{66356FEB-7B92-406A-8EC9-06BB3B30E81A}" type="presParOf" srcId="{2B411E1D-A608-4541-BF75-1A1E86FE26BC}" destId="{2AD87629-BF49-4CAB-BE21-888305699E1C}" srcOrd="2" destOrd="0" presId="urn:microsoft.com/office/officeart/2018/2/layout/IconVerticalSolidList"/>
    <dgm:cxn modelId="{B8B7DFA2-A5A2-473F-960C-6AF672B679C0}" type="presParOf" srcId="{2B411E1D-A608-4541-BF75-1A1E86FE26BC}" destId="{0D751CBE-29C3-4337-88B6-B6FEE8C73E71}" srcOrd="3" destOrd="0" presId="urn:microsoft.com/office/officeart/2018/2/layout/IconVerticalSolidList"/>
    <dgm:cxn modelId="{19602003-B714-4234-A244-8A7645220EE6}" type="presParOf" srcId="{E119C681-FE4C-45B8-9093-CE7C926EFE24}" destId="{6F635774-5392-4360-AB54-37AF0E908A3B}" srcOrd="3" destOrd="0" presId="urn:microsoft.com/office/officeart/2018/2/layout/IconVerticalSolidList"/>
    <dgm:cxn modelId="{A75B0444-0E02-46F3-B4D7-871D63211F51}" type="presParOf" srcId="{E119C681-FE4C-45B8-9093-CE7C926EFE24}" destId="{45AC62B8-0179-4FB9-BF52-713A9A9BB93D}" srcOrd="4" destOrd="0" presId="urn:microsoft.com/office/officeart/2018/2/layout/IconVerticalSolidList"/>
    <dgm:cxn modelId="{ED8A789F-4D87-43D2-855C-55C03BBEC2C9}" type="presParOf" srcId="{45AC62B8-0179-4FB9-BF52-713A9A9BB93D}" destId="{E2F3991F-95E4-4094-8767-76EB48C11E55}" srcOrd="0" destOrd="0" presId="urn:microsoft.com/office/officeart/2018/2/layout/IconVerticalSolidList"/>
    <dgm:cxn modelId="{C9B335F2-25CC-4491-8C65-5612F3D830A4}" type="presParOf" srcId="{45AC62B8-0179-4FB9-BF52-713A9A9BB93D}" destId="{D6C090E2-D021-45ED-99D1-5A95B0AD32C2}" srcOrd="1" destOrd="0" presId="urn:microsoft.com/office/officeart/2018/2/layout/IconVerticalSolidList"/>
    <dgm:cxn modelId="{BE4E337D-F0B8-4F45-913B-9B0C7A6E087D}" type="presParOf" srcId="{45AC62B8-0179-4FB9-BF52-713A9A9BB93D}" destId="{F58DAD0D-97A2-4C62-B6BD-505FF34F8BD3}" srcOrd="2" destOrd="0" presId="urn:microsoft.com/office/officeart/2018/2/layout/IconVerticalSolidList"/>
    <dgm:cxn modelId="{0A075E27-BCFA-4954-B72B-232E2307D0A3}" type="presParOf" srcId="{45AC62B8-0179-4FB9-BF52-713A9A9BB93D}" destId="{3AD2DB15-E828-4030-9BC2-612BAF066211}" srcOrd="3" destOrd="0" presId="urn:microsoft.com/office/officeart/2018/2/layout/IconVerticalSolidList"/>
    <dgm:cxn modelId="{31191ED7-3FED-4E1B-8327-78D9285DAFF8}" type="presParOf" srcId="{E119C681-FE4C-45B8-9093-CE7C926EFE24}" destId="{A31A0A59-3BF6-4AC3-866E-9802A125003D}" srcOrd="5" destOrd="0" presId="urn:microsoft.com/office/officeart/2018/2/layout/IconVerticalSolidList"/>
    <dgm:cxn modelId="{5F4F58C1-71A4-4254-92B3-6D7BADB8B2FD}" type="presParOf" srcId="{E119C681-FE4C-45B8-9093-CE7C926EFE24}" destId="{2DB54328-E255-47B0-B8EF-CF1BF52CA591}" srcOrd="6" destOrd="0" presId="urn:microsoft.com/office/officeart/2018/2/layout/IconVerticalSolidList"/>
    <dgm:cxn modelId="{E0CD7447-C593-457A-AAF5-9A9D8C0BC882}" type="presParOf" srcId="{2DB54328-E255-47B0-B8EF-CF1BF52CA591}" destId="{0C0DB13E-7D34-433E-8E17-A60BE188AC4A}" srcOrd="0" destOrd="0" presId="urn:microsoft.com/office/officeart/2018/2/layout/IconVerticalSolidList"/>
    <dgm:cxn modelId="{3EAE7693-BE27-4F78-9EAC-82092C9A11CF}" type="presParOf" srcId="{2DB54328-E255-47B0-B8EF-CF1BF52CA591}" destId="{4CB6DB35-DBC1-4CEF-8221-72331B688571}" srcOrd="1" destOrd="0" presId="urn:microsoft.com/office/officeart/2018/2/layout/IconVerticalSolidList"/>
    <dgm:cxn modelId="{B3FEE429-E894-43B0-9D23-32BA776CF55A}" type="presParOf" srcId="{2DB54328-E255-47B0-B8EF-CF1BF52CA591}" destId="{1503C81E-EEC4-4F83-BD3D-B74E8D973301}" srcOrd="2" destOrd="0" presId="urn:microsoft.com/office/officeart/2018/2/layout/IconVerticalSolidList"/>
    <dgm:cxn modelId="{8FBAB313-884A-42BF-8CE4-7156031CCBF8}" type="presParOf" srcId="{2DB54328-E255-47B0-B8EF-CF1BF52CA591}" destId="{2DA09569-AE37-4547-8D36-B7183F53AAF8}" srcOrd="3" destOrd="0" presId="urn:microsoft.com/office/officeart/2018/2/layout/IconVerticalSolidList"/>
    <dgm:cxn modelId="{81005C22-239A-45CE-A4FF-76233AA32E37}" type="presParOf" srcId="{E119C681-FE4C-45B8-9093-CE7C926EFE24}" destId="{2F84FD2A-CC69-43CB-B10B-47D962718A98}" srcOrd="7" destOrd="0" presId="urn:microsoft.com/office/officeart/2018/2/layout/IconVerticalSolidList"/>
    <dgm:cxn modelId="{7411B02D-351D-48CB-B732-E83DAAB8F536}" type="presParOf" srcId="{E119C681-FE4C-45B8-9093-CE7C926EFE24}" destId="{106168BB-2516-4C62-AEE6-1FD42D48374E}" srcOrd="8" destOrd="0" presId="urn:microsoft.com/office/officeart/2018/2/layout/IconVerticalSolidList"/>
    <dgm:cxn modelId="{E391AC12-9B93-4290-B99C-DAFE70B3BB0F}" type="presParOf" srcId="{106168BB-2516-4C62-AEE6-1FD42D48374E}" destId="{BA9B1AF9-BF79-4D53-9835-9D9AB5D5A735}" srcOrd="0" destOrd="0" presId="urn:microsoft.com/office/officeart/2018/2/layout/IconVerticalSolidList"/>
    <dgm:cxn modelId="{789F5A15-167A-4DAA-93AE-B236FA83722B}" type="presParOf" srcId="{106168BB-2516-4C62-AEE6-1FD42D48374E}" destId="{EC5AAC6A-9CAE-41FC-A992-52136852241B}" srcOrd="1" destOrd="0" presId="urn:microsoft.com/office/officeart/2018/2/layout/IconVerticalSolidList"/>
    <dgm:cxn modelId="{4D0FC314-D06C-43C0-92AF-058E02FD0160}" type="presParOf" srcId="{106168BB-2516-4C62-AEE6-1FD42D48374E}" destId="{A5ED34EB-D935-4777-8830-35D3432A707F}" srcOrd="2" destOrd="0" presId="urn:microsoft.com/office/officeart/2018/2/layout/IconVerticalSolidList"/>
    <dgm:cxn modelId="{2B470A11-A5EA-4D44-8EBB-1F84062FF363}" type="presParOf" srcId="{106168BB-2516-4C62-AEE6-1FD42D48374E}" destId="{34CD7BED-673B-4283-BA1D-2460049ED394}" srcOrd="3" destOrd="0" presId="urn:microsoft.com/office/officeart/2018/2/layout/IconVerticalSolidList"/>
    <dgm:cxn modelId="{DAF1208F-A7E6-4378-A06E-B0C13AFBFDEE}" type="presParOf" srcId="{E119C681-FE4C-45B8-9093-CE7C926EFE24}" destId="{991AD7CA-F1FE-4043-82D5-3934E5BE37BC}" srcOrd="9" destOrd="0" presId="urn:microsoft.com/office/officeart/2018/2/layout/IconVerticalSolidList"/>
    <dgm:cxn modelId="{17971375-79FD-4457-842A-9CEB57F6CF3B}" type="presParOf" srcId="{E119C681-FE4C-45B8-9093-CE7C926EFE24}" destId="{FB6CAB46-A2EB-4F8D-9DA6-90E425EC8987}" srcOrd="10" destOrd="0" presId="urn:microsoft.com/office/officeart/2018/2/layout/IconVerticalSolidList"/>
    <dgm:cxn modelId="{8B7FAEC8-32AD-40BF-A8D6-B33E251B8110}" type="presParOf" srcId="{FB6CAB46-A2EB-4F8D-9DA6-90E425EC8987}" destId="{02A142AF-5F06-4FAA-AD3F-1E445A94E8E3}" srcOrd="0" destOrd="0" presId="urn:microsoft.com/office/officeart/2018/2/layout/IconVerticalSolidList"/>
    <dgm:cxn modelId="{77434C74-A814-4C32-AB57-B3752A4EC0E7}" type="presParOf" srcId="{FB6CAB46-A2EB-4F8D-9DA6-90E425EC8987}" destId="{852305B2-1FBE-4067-A25D-B8AD37D3489D}" srcOrd="1" destOrd="0" presId="urn:microsoft.com/office/officeart/2018/2/layout/IconVerticalSolidList"/>
    <dgm:cxn modelId="{20FD917E-F835-4BC3-BD4E-DD7BF0CD3D9F}" type="presParOf" srcId="{FB6CAB46-A2EB-4F8D-9DA6-90E425EC8987}" destId="{7918C2F8-7DA4-44E8-B1E4-B415A8B32E8C}" srcOrd="2" destOrd="0" presId="urn:microsoft.com/office/officeart/2018/2/layout/IconVerticalSolidList"/>
    <dgm:cxn modelId="{64963A6F-4249-4693-A443-E234FC9E6BD6}" type="presParOf" srcId="{FB6CAB46-A2EB-4F8D-9DA6-90E425EC8987}" destId="{B288034D-1E29-4A2F-8F5B-FD59586460C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7921C6-723D-4D03-91F2-DE5C632A0E0C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F5C50DD-ECC7-4593-A4E7-979C9438F82E}">
      <dgm:prSet/>
      <dgm:spPr/>
      <dgm:t>
        <a:bodyPr/>
        <a:lstStyle/>
        <a:p>
          <a:r>
            <a:rPr lang="en-GB"/>
            <a:t>Scenario: A service user becomes upset during a conversation:</a:t>
          </a:r>
          <a:endParaRPr lang="en-US"/>
        </a:p>
      </dgm:t>
    </dgm:pt>
    <dgm:pt modelId="{9AE6DD5A-6ECF-44C4-8478-59E980761965}" type="parTrans" cxnId="{6DA66F85-3257-4301-9DA4-105EB8C5E766}">
      <dgm:prSet/>
      <dgm:spPr/>
      <dgm:t>
        <a:bodyPr/>
        <a:lstStyle/>
        <a:p>
          <a:endParaRPr lang="en-US"/>
        </a:p>
      </dgm:t>
    </dgm:pt>
    <dgm:pt modelId="{B47DAB7A-6C4F-41CA-A378-043D382F983A}" type="sibTrans" cxnId="{6DA66F85-3257-4301-9DA4-105EB8C5E766}">
      <dgm:prSet/>
      <dgm:spPr/>
      <dgm:t>
        <a:bodyPr/>
        <a:lstStyle/>
        <a:p>
          <a:endParaRPr lang="en-US"/>
        </a:p>
      </dgm:t>
    </dgm:pt>
    <dgm:pt modelId="{31F8A343-2A6F-4134-B1D2-7FB8E7851674}">
      <dgm:prSet/>
      <dgm:spPr/>
      <dgm:t>
        <a:bodyPr/>
        <a:lstStyle/>
        <a:p>
          <a:r>
            <a:rPr lang="en-GB" b="1"/>
            <a:t>Reflection:</a:t>
          </a:r>
          <a:endParaRPr lang="en-US"/>
        </a:p>
      </dgm:t>
    </dgm:pt>
    <dgm:pt modelId="{2B326336-700D-48EB-AED7-1E87CEF571C4}" type="parTrans" cxnId="{792FAED6-0AE3-47F4-AAB5-D26E9B10DA72}">
      <dgm:prSet/>
      <dgm:spPr/>
      <dgm:t>
        <a:bodyPr/>
        <a:lstStyle/>
        <a:p>
          <a:endParaRPr lang="en-US"/>
        </a:p>
      </dgm:t>
    </dgm:pt>
    <dgm:pt modelId="{1486B0BB-B1FC-42DA-AC86-1ED184C83FC8}" type="sibTrans" cxnId="{792FAED6-0AE3-47F4-AAB5-D26E9B10DA72}">
      <dgm:prSet/>
      <dgm:spPr/>
      <dgm:t>
        <a:bodyPr/>
        <a:lstStyle/>
        <a:p>
          <a:endParaRPr lang="en-US"/>
        </a:p>
      </dgm:t>
    </dgm:pt>
    <dgm:pt modelId="{F76E6387-38C9-4482-B5A4-458DF6717AF0}">
      <dgm:prSet/>
      <dgm:spPr/>
      <dgm:t>
        <a:bodyPr/>
        <a:lstStyle/>
        <a:p>
          <a:r>
            <a:rPr lang="en-GB"/>
            <a:t>Think about what happened </a:t>
          </a:r>
          <a:endParaRPr lang="en-US"/>
        </a:p>
      </dgm:t>
    </dgm:pt>
    <dgm:pt modelId="{D75AF77E-0369-4546-AAAF-476B8D182A0A}" type="parTrans" cxnId="{72BEF061-A978-4961-9568-AA4C21D42B5D}">
      <dgm:prSet/>
      <dgm:spPr/>
      <dgm:t>
        <a:bodyPr/>
        <a:lstStyle/>
        <a:p>
          <a:endParaRPr lang="en-US"/>
        </a:p>
      </dgm:t>
    </dgm:pt>
    <dgm:pt modelId="{905C17BA-7339-48EF-952F-AFC09B84274A}" type="sibTrans" cxnId="{72BEF061-A978-4961-9568-AA4C21D42B5D}">
      <dgm:prSet/>
      <dgm:spPr/>
      <dgm:t>
        <a:bodyPr/>
        <a:lstStyle/>
        <a:p>
          <a:endParaRPr lang="en-US"/>
        </a:p>
      </dgm:t>
    </dgm:pt>
    <dgm:pt modelId="{E81AE450-8BB2-4AE8-A5B3-DE134C47BB32}">
      <dgm:prSet/>
      <dgm:spPr/>
      <dgm:t>
        <a:bodyPr/>
        <a:lstStyle/>
        <a:p>
          <a:r>
            <a:rPr lang="en-GB"/>
            <a:t>Consider how the service user may have felt.</a:t>
          </a:r>
          <a:endParaRPr lang="en-US"/>
        </a:p>
      </dgm:t>
    </dgm:pt>
    <dgm:pt modelId="{7797E466-30BD-4E66-B6EB-1868FBB340DF}" type="parTrans" cxnId="{6154F087-7F20-4144-87AF-33C07B5F2B23}">
      <dgm:prSet/>
      <dgm:spPr/>
      <dgm:t>
        <a:bodyPr/>
        <a:lstStyle/>
        <a:p>
          <a:endParaRPr lang="en-US"/>
        </a:p>
      </dgm:t>
    </dgm:pt>
    <dgm:pt modelId="{A9DDD92F-3D1F-4FDA-9314-74D71189B100}" type="sibTrans" cxnId="{6154F087-7F20-4144-87AF-33C07B5F2B23}">
      <dgm:prSet/>
      <dgm:spPr/>
      <dgm:t>
        <a:bodyPr/>
        <a:lstStyle/>
        <a:p>
          <a:endParaRPr lang="en-US"/>
        </a:p>
      </dgm:t>
    </dgm:pt>
    <dgm:pt modelId="{6B72A96B-B6BD-4500-8E3A-6120FEADEF1C}">
      <dgm:prSet/>
      <dgm:spPr/>
      <dgm:t>
        <a:bodyPr/>
        <a:lstStyle/>
        <a:p>
          <a:r>
            <a:rPr lang="en-GB"/>
            <a:t>Identify what could have been done differently.</a:t>
          </a:r>
          <a:endParaRPr lang="en-US"/>
        </a:p>
      </dgm:t>
    </dgm:pt>
    <dgm:pt modelId="{DE82F3EF-BA64-4D8A-B8BA-9F4248F6A303}" type="parTrans" cxnId="{9BB32AD0-BAAC-4C64-8A39-0BA942C8D851}">
      <dgm:prSet/>
      <dgm:spPr/>
      <dgm:t>
        <a:bodyPr/>
        <a:lstStyle/>
        <a:p>
          <a:endParaRPr lang="en-US"/>
        </a:p>
      </dgm:t>
    </dgm:pt>
    <dgm:pt modelId="{DF446C88-DA14-4F23-87F5-A782155EBBD3}" type="sibTrans" cxnId="{9BB32AD0-BAAC-4C64-8A39-0BA942C8D851}">
      <dgm:prSet/>
      <dgm:spPr/>
      <dgm:t>
        <a:bodyPr/>
        <a:lstStyle/>
        <a:p>
          <a:endParaRPr lang="en-US"/>
        </a:p>
      </dgm:t>
    </dgm:pt>
    <dgm:pt modelId="{4B9949D8-F135-4BB2-B44F-AFE62E9DE838}">
      <dgm:prSet/>
      <dgm:spPr/>
      <dgm:t>
        <a:bodyPr/>
        <a:lstStyle/>
        <a:p>
          <a:r>
            <a:rPr lang="en-GB"/>
            <a:t>Discuss the situation with a colleague if needed.</a:t>
          </a:r>
          <a:endParaRPr lang="en-US"/>
        </a:p>
      </dgm:t>
    </dgm:pt>
    <dgm:pt modelId="{D7A74917-3DC1-47C7-B3FC-5580557DBCDC}" type="parTrans" cxnId="{819D335A-EEE8-45AD-B190-2AC53B0D77C5}">
      <dgm:prSet/>
      <dgm:spPr/>
      <dgm:t>
        <a:bodyPr/>
        <a:lstStyle/>
        <a:p>
          <a:endParaRPr lang="en-US"/>
        </a:p>
      </dgm:t>
    </dgm:pt>
    <dgm:pt modelId="{7CB419B8-687B-4AF5-ACDB-17920CEB4EC0}" type="sibTrans" cxnId="{819D335A-EEE8-45AD-B190-2AC53B0D77C5}">
      <dgm:prSet/>
      <dgm:spPr/>
      <dgm:t>
        <a:bodyPr/>
        <a:lstStyle/>
        <a:p>
          <a:endParaRPr lang="en-US"/>
        </a:p>
      </dgm:t>
    </dgm:pt>
    <dgm:pt modelId="{D3D4202A-EA27-4469-A66C-E34572ADB81C}">
      <dgm:prSet/>
      <dgm:spPr/>
      <dgm:t>
        <a:bodyPr/>
        <a:lstStyle/>
        <a:p>
          <a:r>
            <a:rPr lang="en-GB"/>
            <a:t>Use the experience to improve future practice.</a:t>
          </a:r>
          <a:endParaRPr lang="en-US"/>
        </a:p>
      </dgm:t>
    </dgm:pt>
    <dgm:pt modelId="{530DA3EA-AD88-4D91-BB88-7398B42E4D33}" type="parTrans" cxnId="{EAC4CB3D-F499-4947-A050-5F5619290DD3}">
      <dgm:prSet/>
      <dgm:spPr/>
      <dgm:t>
        <a:bodyPr/>
        <a:lstStyle/>
        <a:p>
          <a:endParaRPr lang="en-US"/>
        </a:p>
      </dgm:t>
    </dgm:pt>
    <dgm:pt modelId="{E135D9D1-3BA3-4B85-A1E0-5ED97A0A7E2A}" type="sibTrans" cxnId="{EAC4CB3D-F499-4947-A050-5F5619290DD3}">
      <dgm:prSet/>
      <dgm:spPr/>
      <dgm:t>
        <a:bodyPr/>
        <a:lstStyle/>
        <a:p>
          <a:endParaRPr lang="en-US"/>
        </a:p>
      </dgm:t>
    </dgm:pt>
    <dgm:pt modelId="{34B7B53E-06BF-4F9F-B021-5F7AF3797BB1}">
      <dgm:prSet/>
      <dgm:spPr/>
      <dgm:t>
        <a:bodyPr/>
        <a:lstStyle/>
        <a:p>
          <a:r>
            <a:rPr lang="en-GB"/>
            <a:t>Reflection helps improve the support provided, ( skills for care,2025)</a:t>
          </a:r>
          <a:endParaRPr lang="en-US"/>
        </a:p>
      </dgm:t>
    </dgm:pt>
    <dgm:pt modelId="{918396C2-97F2-48D7-9B2B-DF9B3E4BCDC3}" type="parTrans" cxnId="{368E3041-760C-4BEC-91B2-AEB503FFB292}">
      <dgm:prSet/>
      <dgm:spPr/>
      <dgm:t>
        <a:bodyPr/>
        <a:lstStyle/>
        <a:p>
          <a:endParaRPr lang="en-US"/>
        </a:p>
      </dgm:t>
    </dgm:pt>
    <dgm:pt modelId="{2A4B6CF9-946B-450B-84D4-3270E16320C1}" type="sibTrans" cxnId="{368E3041-760C-4BEC-91B2-AEB503FFB292}">
      <dgm:prSet/>
      <dgm:spPr/>
      <dgm:t>
        <a:bodyPr/>
        <a:lstStyle/>
        <a:p>
          <a:endParaRPr lang="en-US"/>
        </a:p>
      </dgm:t>
    </dgm:pt>
    <dgm:pt modelId="{C9C3AFAB-8FF4-4A55-9A62-E936BA68A154}" type="pres">
      <dgm:prSet presAssocID="{2D7921C6-723D-4D03-91F2-DE5C632A0E0C}" presName="cycle" presStyleCnt="0">
        <dgm:presLayoutVars>
          <dgm:dir/>
          <dgm:resizeHandles val="exact"/>
        </dgm:presLayoutVars>
      </dgm:prSet>
      <dgm:spPr/>
    </dgm:pt>
    <dgm:pt modelId="{D136A1BF-2725-4D98-922C-157DF99AB06A}" type="pres">
      <dgm:prSet presAssocID="{6F5C50DD-ECC7-4593-A4E7-979C9438F82E}" presName="node" presStyleLbl="node1" presStyleIdx="0" presStyleCnt="2">
        <dgm:presLayoutVars>
          <dgm:bulletEnabled val="1"/>
        </dgm:presLayoutVars>
      </dgm:prSet>
      <dgm:spPr/>
    </dgm:pt>
    <dgm:pt modelId="{968CDA82-212B-4ED9-9C9F-C354F51E0AB2}" type="pres">
      <dgm:prSet presAssocID="{B47DAB7A-6C4F-41CA-A378-043D382F983A}" presName="sibTrans" presStyleLbl="sibTrans2D1" presStyleIdx="0" presStyleCnt="2"/>
      <dgm:spPr/>
    </dgm:pt>
    <dgm:pt modelId="{F873B884-99B5-4D33-B964-46AA64B8A26B}" type="pres">
      <dgm:prSet presAssocID="{B47DAB7A-6C4F-41CA-A378-043D382F983A}" presName="connectorText" presStyleLbl="sibTrans2D1" presStyleIdx="0" presStyleCnt="2"/>
      <dgm:spPr/>
    </dgm:pt>
    <dgm:pt modelId="{03E41084-34BE-4227-B57C-5985D0777071}" type="pres">
      <dgm:prSet presAssocID="{31F8A343-2A6F-4134-B1D2-7FB8E7851674}" presName="node" presStyleLbl="node1" presStyleIdx="1" presStyleCnt="2">
        <dgm:presLayoutVars>
          <dgm:bulletEnabled val="1"/>
        </dgm:presLayoutVars>
      </dgm:prSet>
      <dgm:spPr/>
    </dgm:pt>
    <dgm:pt modelId="{643C9E2F-3D0A-4603-A1AF-1BCDBCBB85B1}" type="pres">
      <dgm:prSet presAssocID="{1486B0BB-B1FC-42DA-AC86-1ED184C83FC8}" presName="sibTrans" presStyleLbl="sibTrans2D1" presStyleIdx="1" presStyleCnt="2"/>
      <dgm:spPr/>
    </dgm:pt>
    <dgm:pt modelId="{542A0A6E-98D8-4184-9413-C78593E8FCF0}" type="pres">
      <dgm:prSet presAssocID="{1486B0BB-B1FC-42DA-AC86-1ED184C83FC8}" presName="connectorText" presStyleLbl="sibTrans2D1" presStyleIdx="1" presStyleCnt="2"/>
      <dgm:spPr/>
    </dgm:pt>
  </dgm:ptLst>
  <dgm:cxnLst>
    <dgm:cxn modelId="{6A1B6202-4EE0-4376-8B59-E0398BF553C4}" type="presOf" srcId="{1486B0BB-B1FC-42DA-AC86-1ED184C83FC8}" destId="{542A0A6E-98D8-4184-9413-C78593E8FCF0}" srcOrd="1" destOrd="0" presId="urn:microsoft.com/office/officeart/2005/8/layout/cycle2"/>
    <dgm:cxn modelId="{EDE16E11-10ED-4176-8DFE-BA1450709675}" type="presOf" srcId="{31F8A343-2A6F-4134-B1D2-7FB8E7851674}" destId="{03E41084-34BE-4227-B57C-5985D0777071}" srcOrd="0" destOrd="0" presId="urn:microsoft.com/office/officeart/2005/8/layout/cycle2"/>
    <dgm:cxn modelId="{826F2D15-6495-4F5E-9C4E-32988E13FAAA}" type="presOf" srcId="{1486B0BB-B1FC-42DA-AC86-1ED184C83FC8}" destId="{643C9E2F-3D0A-4603-A1AF-1BCDBCBB85B1}" srcOrd="0" destOrd="0" presId="urn:microsoft.com/office/officeart/2005/8/layout/cycle2"/>
    <dgm:cxn modelId="{E363A338-8E6A-4B69-918C-F588E1AADE10}" type="presOf" srcId="{6F5C50DD-ECC7-4593-A4E7-979C9438F82E}" destId="{D136A1BF-2725-4D98-922C-157DF99AB06A}" srcOrd="0" destOrd="0" presId="urn:microsoft.com/office/officeart/2005/8/layout/cycle2"/>
    <dgm:cxn modelId="{EAC4CB3D-F499-4947-A050-5F5619290DD3}" srcId="{31F8A343-2A6F-4134-B1D2-7FB8E7851674}" destId="{D3D4202A-EA27-4469-A66C-E34572ADB81C}" srcOrd="4" destOrd="0" parTransId="{530DA3EA-AD88-4D91-BB88-7398B42E4D33}" sibTransId="{E135D9D1-3BA3-4B85-A1E0-5ED97A0A7E2A}"/>
    <dgm:cxn modelId="{368E3041-760C-4BEC-91B2-AEB503FFB292}" srcId="{31F8A343-2A6F-4134-B1D2-7FB8E7851674}" destId="{34B7B53E-06BF-4F9F-B021-5F7AF3797BB1}" srcOrd="5" destOrd="0" parTransId="{918396C2-97F2-48D7-9B2B-DF9B3E4BCDC3}" sibTransId="{2A4B6CF9-946B-450B-84D4-3270E16320C1}"/>
    <dgm:cxn modelId="{72BEF061-A978-4961-9568-AA4C21D42B5D}" srcId="{31F8A343-2A6F-4134-B1D2-7FB8E7851674}" destId="{F76E6387-38C9-4482-B5A4-458DF6717AF0}" srcOrd="0" destOrd="0" parTransId="{D75AF77E-0369-4546-AAAF-476B8D182A0A}" sibTransId="{905C17BA-7339-48EF-952F-AFC09B84274A}"/>
    <dgm:cxn modelId="{004F7A46-51ED-4E38-AA4E-9020F7FF34DC}" type="presOf" srcId="{B47DAB7A-6C4F-41CA-A378-043D382F983A}" destId="{968CDA82-212B-4ED9-9C9F-C354F51E0AB2}" srcOrd="0" destOrd="0" presId="urn:microsoft.com/office/officeart/2005/8/layout/cycle2"/>
    <dgm:cxn modelId="{00A61556-2A4D-4BBB-98B9-5BDAC36129D8}" type="presOf" srcId="{2D7921C6-723D-4D03-91F2-DE5C632A0E0C}" destId="{C9C3AFAB-8FF4-4A55-9A62-E936BA68A154}" srcOrd="0" destOrd="0" presId="urn:microsoft.com/office/officeart/2005/8/layout/cycle2"/>
    <dgm:cxn modelId="{819D335A-EEE8-45AD-B190-2AC53B0D77C5}" srcId="{31F8A343-2A6F-4134-B1D2-7FB8E7851674}" destId="{4B9949D8-F135-4BB2-B44F-AFE62E9DE838}" srcOrd="3" destOrd="0" parTransId="{D7A74917-3DC1-47C7-B3FC-5580557DBCDC}" sibTransId="{7CB419B8-687B-4AF5-ACDB-17920CEB4EC0}"/>
    <dgm:cxn modelId="{6DA66F85-3257-4301-9DA4-105EB8C5E766}" srcId="{2D7921C6-723D-4D03-91F2-DE5C632A0E0C}" destId="{6F5C50DD-ECC7-4593-A4E7-979C9438F82E}" srcOrd="0" destOrd="0" parTransId="{9AE6DD5A-6ECF-44C4-8478-59E980761965}" sibTransId="{B47DAB7A-6C4F-41CA-A378-043D382F983A}"/>
    <dgm:cxn modelId="{6154F087-7F20-4144-87AF-33C07B5F2B23}" srcId="{31F8A343-2A6F-4134-B1D2-7FB8E7851674}" destId="{E81AE450-8BB2-4AE8-A5B3-DE134C47BB32}" srcOrd="1" destOrd="0" parTransId="{7797E466-30BD-4E66-B6EB-1868FBB340DF}" sibTransId="{A9DDD92F-3D1F-4FDA-9314-74D71189B100}"/>
    <dgm:cxn modelId="{98DC87B2-8C13-4B42-8DBA-248F82387C91}" type="presOf" srcId="{D3D4202A-EA27-4469-A66C-E34572ADB81C}" destId="{03E41084-34BE-4227-B57C-5985D0777071}" srcOrd="0" destOrd="5" presId="urn:microsoft.com/office/officeart/2005/8/layout/cycle2"/>
    <dgm:cxn modelId="{9322E0BB-6BEE-4E13-A22D-A7090C19B479}" type="presOf" srcId="{F76E6387-38C9-4482-B5A4-458DF6717AF0}" destId="{03E41084-34BE-4227-B57C-5985D0777071}" srcOrd="0" destOrd="1" presId="urn:microsoft.com/office/officeart/2005/8/layout/cycle2"/>
    <dgm:cxn modelId="{A28213BD-974E-4F26-8B6B-CAF646AF8CA2}" type="presOf" srcId="{B47DAB7A-6C4F-41CA-A378-043D382F983A}" destId="{F873B884-99B5-4D33-B964-46AA64B8A26B}" srcOrd="1" destOrd="0" presId="urn:microsoft.com/office/officeart/2005/8/layout/cycle2"/>
    <dgm:cxn modelId="{2B24F3C4-35C3-4095-B3CF-89B8051148FD}" type="presOf" srcId="{E81AE450-8BB2-4AE8-A5B3-DE134C47BB32}" destId="{03E41084-34BE-4227-B57C-5985D0777071}" srcOrd="0" destOrd="2" presId="urn:microsoft.com/office/officeart/2005/8/layout/cycle2"/>
    <dgm:cxn modelId="{9BB32AD0-BAAC-4C64-8A39-0BA942C8D851}" srcId="{31F8A343-2A6F-4134-B1D2-7FB8E7851674}" destId="{6B72A96B-B6BD-4500-8E3A-6120FEADEF1C}" srcOrd="2" destOrd="0" parTransId="{DE82F3EF-BA64-4D8A-B8BA-9F4248F6A303}" sibTransId="{DF446C88-DA14-4F23-87F5-A782155EBBD3}"/>
    <dgm:cxn modelId="{E9EE35D0-E4FA-4328-9466-E53E83F1336B}" type="presOf" srcId="{34B7B53E-06BF-4F9F-B021-5F7AF3797BB1}" destId="{03E41084-34BE-4227-B57C-5985D0777071}" srcOrd="0" destOrd="6" presId="urn:microsoft.com/office/officeart/2005/8/layout/cycle2"/>
    <dgm:cxn modelId="{792FAED6-0AE3-47F4-AAB5-D26E9B10DA72}" srcId="{2D7921C6-723D-4D03-91F2-DE5C632A0E0C}" destId="{31F8A343-2A6F-4134-B1D2-7FB8E7851674}" srcOrd="1" destOrd="0" parTransId="{2B326336-700D-48EB-AED7-1E87CEF571C4}" sibTransId="{1486B0BB-B1FC-42DA-AC86-1ED184C83FC8}"/>
    <dgm:cxn modelId="{640CDCDD-3C3F-421A-A3BB-C5CBD3F1980F}" type="presOf" srcId="{6B72A96B-B6BD-4500-8E3A-6120FEADEF1C}" destId="{03E41084-34BE-4227-B57C-5985D0777071}" srcOrd="0" destOrd="3" presId="urn:microsoft.com/office/officeart/2005/8/layout/cycle2"/>
    <dgm:cxn modelId="{82C44BF7-AD45-4656-BED1-ED48A656C4C0}" type="presOf" srcId="{4B9949D8-F135-4BB2-B44F-AFE62E9DE838}" destId="{03E41084-34BE-4227-B57C-5985D0777071}" srcOrd="0" destOrd="4" presId="urn:microsoft.com/office/officeart/2005/8/layout/cycle2"/>
    <dgm:cxn modelId="{AA2BA0A8-AFE6-44ED-8C9D-0E36C8ACC72F}" type="presParOf" srcId="{C9C3AFAB-8FF4-4A55-9A62-E936BA68A154}" destId="{D136A1BF-2725-4D98-922C-157DF99AB06A}" srcOrd="0" destOrd="0" presId="urn:microsoft.com/office/officeart/2005/8/layout/cycle2"/>
    <dgm:cxn modelId="{50E3C546-07C4-449B-93E0-02AD938FC1FB}" type="presParOf" srcId="{C9C3AFAB-8FF4-4A55-9A62-E936BA68A154}" destId="{968CDA82-212B-4ED9-9C9F-C354F51E0AB2}" srcOrd="1" destOrd="0" presId="urn:microsoft.com/office/officeart/2005/8/layout/cycle2"/>
    <dgm:cxn modelId="{8839C122-000F-4DAC-94C3-7A6B91E56E53}" type="presParOf" srcId="{968CDA82-212B-4ED9-9C9F-C354F51E0AB2}" destId="{F873B884-99B5-4D33-B964-46AA64B8A26B}" srcOrd="0" destOrd="0" presId="urn:microsoft.com/office/officeart/2005/8/layout/cycle2"/>
    <dgm:cxn modelId="{8E6CA679-D1A0-478C-A234-5361692DB004}" type="presParOf" srcId="{C9C3AFAB-8FF4-4A55-9A62-E936BA68A154}" destId="{03E41084-34BE-4227-B57C-5985D0777071}" srcOrd="2" destOrd="0" presId="urn:microsoft.com/office/officeart/2005/8/layout/cycle2"/>
    <dgm:cxn modelId="{FC67BCC3-31C4-4994-B8B7-25F68637C136}" type="presParOf" srcId="{C9C3AFAB-8FF4-4A55-9A62-E936BA68A154}" destId="{643C9E2F-3D0A-4603-A1AF-1BCDBCBB85B1}" srcOrd="3" destOrd="0" presId="urn:microsoft.com/office/officeart/2005/8/layout/cycle2"/>
    <dgm:cxn modelId="{6F4B5883-EF84-44C8-8983-220EBDD0CF10}" type="presParOf" srcId="{643C9E2F-3D0A-4603-A1AF-1BCDBCBB85B1}" destId="{542A0A6E-98D8-4184-9413-C78593E8FCF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7A9D47-9E61-40C7-9CB4-2AA3F5BFBB4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2576B1B-A640-449F-8F4C-684795B75943}">
      <dgm:prSet/>
      <dgm:spPr/>
      <dgm:t>
        <a:bodyPr/>
        <a:lstStyle/>
        <a:p>
          <a:r>
            <a:rPr lang="en-GB"/>
            <a:t>Reflection is an important professional skills.</a:t>
          </a:r>
          <a:endParaRPr lang="en-US"/>
        </a:p>
      </dgm:t>
    </dgm:pt>
    <dgm:pt modelId="{5EA941B6-9184-4DE5-AAB8-BA2B8C1F406C}" type="parTrans" cxnId="{4259D89E-CDE6-4472-8289-E511B6BE8DC0}">
      <dgm:prSet/>
      <dgm:spPr/>
      <dgm:t>
        <a:bodyPr/>
        <a:lstStyle/>
        <a:p>
          <a:endParaRPr lang="en-US"/>
        </a:p>
      </dgm:t>
    </dgm:pt>
    <dgm:pt modelId="{52682F81-0810-4C90-A4A3-3F0DD8F22B0B}" type="sibTrans" cxnId="{4259D89E-CDE6-4472-8289-E511B6BE8DC0}">
      <dgm:prSet/>
      <dgm:spPr/>
      <dgm:t>
        <a:bodyPr/>
        <a:lstStyle/>
        <a:p>
          <a:endParaRPr lang="en-US"/>
        </a:p>
      </dgm:t>
    </dgm:pt>
    <dgm:pt modelId="{DE6C801E-7B33-42F2-9C79-F52B45BAE02A}">
      <dgm:prSet/>
      <dgm:spPr/>
      <dgm:t>
        <a:bodyPr/>
        <a:lstStyle/>
        <a:p>
          <a:r>
            <a:rPr lang="en-GB"/>
            <a:t>It supports learning and development.</a:t>
          </a:r>
          <a:endParaRPr lang="en-US"/>
        </a:p>
      </dgm:t>
    </dgm:pt>
    <dgm:pt modelId="{72A56AEE-D204-445A-8785-C4578FA65FE8}" type="parTrans" cxnId="{6DA72E80-2783-4963-B5E2-D60BC6D87B32}">
      <dgm:prSet/>
      <dgm:spPr/>
      <dgm:t>
        <a:bodyPr/>
        <a:lstStyle/>
        <a:p>
          <a:endParaRPr lang="en-US"/>
        </a:p>
      </dgm:t>
    </dgm:pt>
    <dgm:pt modelId="{4DF212B6-4593-4206-80F2-1E9B9BB124F2}" type="sibTrans" cxnId="{6DA72E80-2783-4963-B5E2-D60BC6D87B32}">
      <dgm:prSet/>
      <dgm:spPr/>
      <dgm:t>
        <a:bodyPr/>
        <a:lstStyle/>
        <a:p>
          <a:endParaRPr lang="en-US"/>
        </a:p>
      </dgm:t>
    </dgm:pt>
    <dgm:pt modelId="{B89BAD94-3AEA-49BF-8424-6B85FB918D2D}">
      <dgm:prSet/>
      <dgm:spPr/>
      <dgm:t>
        <a:bodyPr/>
        <a:lstStyle/>
        <a:p>
          <a:r>
            <a:rPr lang="en-GB"/>
            <a:t>Reflection improves confidence and practice.</a:t>
          </a:r>
          <a:endParaRPr lang="en-US"/>
        </a:p>
      </dgm:t>
    </dgm:pt>
    <dgm:pt modelId="{2083063B-D1E6-47F5-AA79-F7DC3D39D354}" type="parTrans" cxnId="{831DBEF3-4FFA-4676-A2B8-BCED7E7A0953}">
      <dgm:prSet/>
      <dgm:spPr/>
      <dgm:t>
        <a:bodyPr/>
        <a:lstStyle/>
        <a:p>
          <a:endParaRPr lang="en-US"/>
        </a:p>
      </dgm:t>
    </dgm:pt>
    <dgm:pt modelId="{DCC3DAE4-29BB-4926-85A6-115B7E22B0F2}" type="sibTrans" cxnId="{831DBEF3-4FFA-4676-A2B8-BCED7E7A0953}">
      <dgm:prSet/>
      <dgm:spPr/>
      <dgm:t>
        <a:bodyPr/>
        <a:lstStyle/>
        <a:p>
          <a:endParaRPr lang="en-US"/>
        </a:p>
      </dgm:t>
    </dgm:pt>
    <dgm:pt modelId="{959EBC2A-F995-4BDC-8B92-97317B67092A}">
      <dgm:prSet/>
      <dgm:spPr/>
      <dgm:t>
        <a:bodyPr/>
        <a:lstStyle/>
        <a:p>
          <a:r>
            <a:rPr lang="en-GB"/>
            <a:t>It helps professional's provide better care.</a:t>
          </a:r>
          <a:endParaRPr lang="en-US"/>
        </a:p>
      </dgm:t>
    </dgm:pt>
    <dgm:pt modelId="{A536A42C-1FF2-46CF-BD81-3A809AB9399A}" type="parTrans" cxnId="{082717EA-A3AC-4D44-B899-E00F860A39C2}">
      <dgm:prSet/>
      <dgm:spPr/>
      <dgm:t>
        <a:bodyPr/>
        <a:lstStyle/>
        <a:p>
          <a:endParaRPr lang="en-US"/>
        </a:p>
      </dgm:t>
    </dgm:pt>
    <dgm:pt modelId="{A8FB08E4-4240-4EBD-838D-53C2785123BB}" type="sibTrans" cxnId="{082717EA-A3AC-4D44-B899-E00F860A39C2}">
      <dgm:prSet/>
      <dgm:spPr/>
      <dgm:t>
        <a:bodyPr/>
        <a:lstStyle/>
        <a:p>
          <a:endParaRPr lang="en-US"/>
        </a:p>
      </dgm:t>
    </dgm:pt>
    <dgm:pt modelId="{83B93AC3-6B38-4BAC-AE2B-F4C4BC79224B}">
      <dgm:prSet/>
      <dgm:spPr/>
      <dgm:t>
        <a:bodyPr/>
        <a:lstStyle/>
        <a:p>
          <a:r>
            <a:rPr lang="en-GB"/>
            <a:t>Reflection benefits both staff and service users (NMC,2018)</a:t>
          </a:r>
          <a:endParaRPr lang="en-US"/>
        </a:p>
      </dgm:t>
    </dgm:pt>
    <dgm:pt modelId="{06EB65DD-A956-4461-B379-1901A147AEC3}" type="parTrans" cxnId="{0654CF5A-7665-4335-883D-9AA52A9EB085}">
      <dgm:prSet/>
      <dgm:spPr/>
      <dgm:t>
        <a:bodyPr/>
        <a:lstStyle/>
        <a:p>
          <a:endParaRPr lang="en-US"/>
        </a:p>
      </dgm:t>
    </dgm:pt>
    <dgm:pt modelId="{90F3F24B-ED33-4C3A-AF64-891606E8F708}" type="sibTrans" cxnId="{0654CF5A-7665-4335-883D-9AA52A9EB085}">
      <dgm:prSet/>
      <dgm:spPr/>
      <dgm:t>
        <a:bodyPr/>
        <a:lstStyle/>
        <a:p>
          <a:endParaRPr lang="en-US"/>
        </a:p>
      </dgm:t>
    </dgm:pt>
    <dgm:pt modelId="{5B0FC343-DC43-4D27-AC85-58504F0904FC}" type="pres">
      <dgm:prSet presAssocID="{B97A9D47-9E61-40C7-9CB4-2AA3F5BFBB40}" presName="outerComposite" presStyleCnt="0">
        <dgm:presLayoutVars>
          <dgm:chMax val="5"/>
          <dgm:dir/>
          <dgm:resizeHandles val="exact"/>
        </dgm:presLayoutVars>
      </dgm:prSet>
      <dgm:spPr/>
    </dgm:pt>
    <dgm:pt modelId="{461B7171-E6B5-4044-92D3-418AC82A9C77}" type="pres">
      <dgm:prSet presAssocID="{B97A9D47-9E61-40C7-9CB4-2AA3F5BFBB40}" presName="dummyMaxCanvas" presStyleCnt="0">
        <dgm:presLayoutVars/>
      </dgm:prSet>
      <dgm:spPr/>
    </dgm:pt>
    <dgm:pt modelId="{077FC076-3F5F-4C34-9D00-6B19B8AE339B}" type="pres">
      <dgm:prSet presAssocID="{B97A9D47-9E61-40C7-9CB4-2AA3F5BFBB40}" presName="FiveNodes_1" presStyleLbl="node1" presStyleIdx="0" presStyleCnt="5">
        <dgm:presLayoutVars>
          <dgm:bulletEnabled val="1"/>
        </dgm:presLayoutVars>
      </dgm:prSet>
      <dgm:spPr/>
    </dgm:pt>
    <dgm:pt modelId="{A2CDA1D0-17E8-401C-9441-E8E321750BD3}" type="pres">
      <dgm:prSet presAssocID="{B97A9D47-9E61-40C7-9CB4-2AA3F5BFBB40}" presName="FiveNodes_2" presStyleLbl="node1" presStyleIdx="1" presStyleCnt="5">
        <dgm:presLayoutVars>
          <dgm:bulletEnabled val="1"/>
        </dgm:presLayoutVars>
      </dgm:prSet>
      <dgm:spPr/>
    </dgm:pt>
    <dgm:pt modelId="{7DD31321-D8F3-4887-9698-46F1FE54A745}" type="pres">
      <dgm:prSet presAssocID="{B97A9D47-9E61-40C7-9CB4-2AA3F5BFBB40}" presName="FiveNodes_3" presStyleLbl="node1" presStyleIdx="2" presStyleCnt="5">
        <dgm:presLayoutVars>
          <dgm:bulletEnabled val="1"/>
        </dgm:presLayoutVars>
      </dgm:prSet>
      <dgm:spPr/>
    </dgm:pt>
    <dgm:pt modelId="{9B38D994-867D-486E-9591-DE3B93574A4A}" type="pres">
      <dgm:prSet presAssocID="{B97A9D47-9E61-40C7-9CB4-2AA3F5BFBB40}" presName="FiveNodes_4" presStyleLbl="node1" presStyleIdx="3" presStyleCnt="5">
        <dgm:presLayoutVars>
          <dgm:bulletEnabled val="1"/>
        </dgm:presLayoutVars>
      </dgm:prSet>
      <dgm:spPr/>
    </dgm:pt>
    <dgm:pt modelId="{7431724A-3C0F-44C4-A68C-049CEED99E65}" type="pres">
      <dgm:prSet presAssocID="{B97A9D47-9E61-40C7-9CB4-2AA3F5BFBB40}" presName="FiveNodes_5" presStyleLbl="node1" presStyleIdx="4" presStyleCnt="5">
        <dgm:presLayoutVars>
          <dgm:bulletEnabled val="1"/>
        </dgm:presLayoutVars>
      </dgm:prSet>
      <dgm:spPr/>
    </dgm:pt>
    <dgm:pt modelId="{8C05CE8A-2024-4534-A1BC-2C4A009F3C45}" type="pres">
      <dgm:prSet presAssocID="{B97A9D47-9E61-40C7-9CB4-2AA3F5BFBB40}" presName="FiveConn_1-2" presStyleLbl="fgAccFollowNode1" presStyleIdx="0" presStyleCnt="4">
        <dgm:presLayoutVars>
          <dgm:bulletEnabled val="1"/>
        </dgm:presLayoutVars>
      </dgm:prSet>
      <dgm:spPr/>
    </dgm:pt>
    <dgm:pt modelId="{52F60CE4-F757-49DC-A116-35DBA122D333}" type="pres">
      <dgm:prSet presAssocID="{B97A9D47-9E61-40C7-9CB4-2AA3F5BFBB40}" presName="FiveConn_2-3" presStyleLbl="fgAccFollowNode1" presStyleIdx="1" presStyleCnt="4">
        <dgm:presLayoutVars>
          <dgm:bulletEnabled val="1"/>
        </dgm:presLayoutVars>
      </dgm:prSet>
      <dgm:spPr/>
    </dgm:pt>
    <dgm:pt modelId="{B4EB1CA9-7762-46E1-B8DE-EF7485014F11}" type="pres">
      <dgm:prSet presAssocID="{B97A9D47-9E61-40C7-9CB4-2AA3F5BFBB40}" presName="FiveConn_3-4" presStyleLbl="fgAccFollowNode1" presStyleIdx="2" presStyleCnt="4">
        <dgm:presLayoutVars>
          <dgm:bulletEnabled val="1"/>
        </dgm:presLayoutVars>
      </dgm:prSet>
      <dgm:spPr/>
    </dgm:pt>
    <dgm:pt modelId="{4FB76C40-E3E4-47A7-AACC-5DF920DBADAE}" type="pres">
      <dgm:prSet presAssocID="{B97A9D47-9E61-40C7-9CB4-2AA3F5BFBB40}" presName="FiveConn_4-5" presStyleLbl="fgAccFollowNode1" presStyleIdx="3" presStyleCnt="4">
        <dgm:presLayoutVars>
          <dgm:bulletEnabled val="1"/>
        </dgm:presLayoutVars>
      </dgm:prSet>
      <dgm:spPr/>
    </dgm:pt>
    <dgm:pt modelId="{1378B9EB-4915-43DC-9E7C-92F32078826A}" type="pres">
      <dgm:prSet presAssocID="{B97A9D47-9E61-40C7-9CB4-2AA3F5BFBB40}" presName="FiveNodes_1_text" presStyleLbl="node1" presStyleIdx="4" presStyleCnt="5">
        <dgm:presLayoutVars>
          <dgm:bulletEnabled val="1"/>
        </dgm:presLayoutVars>
      </dgm:prSet>
      <dgm:spPr/>
    </dgm:pt>
    <dgm:pt modelId="{52A3C304-33F4-433F-9E59-446D4AEC1137}" type="pres">
      <dgm:prSet presAssocID="{B97A9D47-9E61-40C7-9CB4-2AA3F5BFBB40}" presName="FiveNodes_2_text" presStyleLbl="node1" presStyleIdx="4" presStyleCnt="5">
        <dgm:presLayoutVars>
          <dgm:bulletEnabled val="1"/>
        </dgm:presLayoutVars>
      </dgm:prSet>
      <dgm:spPr/>
    </dgm:pt>
    <dgm:pt modelId="{2C26AD2B-27EC-4B98-B6F3-37C4603C68D7}" type="pres">
      <dgm:prSet presAssocID="{B97A9D47-9E61-40C7-9CB4-2AA3F5BFBB40}" presName="FiveNodes_3_text" presStyleLbl="node1" presStyleIdx="4" presStyleCnt="5">
        <dgm:presLayoutVars>
          <dgm:bulletEnabled val="1"/>
        </dgm:presLayoutVars>
      </dgm:prSet>
      <dgm:spPr/>
    </dgm:pt>
    <dgm:pt modelId="{78EAE847-8303-448E-AAA9-1119D5E86E49}" type="pres">
      <dgm:prSet presAssocID="{B97A9D47-9E61-40C7-9CB4-2AA3F5BFBB40}" presName="FiveNodes_4_text" presStyleLbl="node1" presStyleIdx="4" presStyleCnt="5">
        <dgm:presLayoutVars>
          <dgm:bulletEnabled val="1"/>
        </dgm:presLayoutVars>
      </dgm:prSet>
      <dgm:spPr/>
    </dgm:pt>
    <dgm:pt modelId="{46C4E54F-A194-4601-A9A1-5B3628D9FCFF}" type="pres">
      <dgm:prSet presAssocID="{B97A9D47-9E61-40C7-9CB4-2AA3F5BFBB40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3BC2D0B-2F0C-4E98-AD8E-008FA7A22204}" type="presOf" srcId="{4DF212B6-4593-4206-80F2-1E9B9BB124F2}" destId="{52F60CE4-F757-49DC-A116-35DBA122D333}" srcOrd="0" destOrd="0" presId="urn:microsoft.com/office/officeart/2005/8/layout/vProcess5"/>
    <dgm:cxn modelId="{DFB1EF0B-760B-4CBD-B446-ADDE01966896}" type="presOf" srcId="{DE6C801E-7B33-42F2-9C79-F52B45BAE02A}" destId="{A2CDA1D0-17E8-401C-9441-E8E321750BD3}" srcOrd="0" destOrd="0" presId="urn:microsoft.com/office/officeart/2005/8/layout/vProcess5"/>
    <dgm:cxn modelId="{3AD8F010-9DA4-4CAA-AFBB-2502BA9FD8CE}" type="presOf" srcId="{83B93AC3-6B38-4BAC-AE2B-F4C4BC79224B}" destId="{7431724A-3C0F-44C4-A68C-049CEED99E65}" srcOrd="0" destOrd="0" presId="urn:microsoft.com/office/officeart/2005/8/layout/vProcess5"/>
    <dgm:cxn modelId="{DFA8B31B-BDBF-4DB6-8101-4EDD1C73C924}" type="presOf" srcId="{959EBC2A-F995-4BDC-8B92-97317B67092A}" destId="{78EAE847-8303-448E-AAA9-1119D5E86E49}" srcOrd="1" destOrd="0" presId="urn:microsoft.com/office/officeart/2005/8/layout/vProcess5"/>
    <dgm:cxn modelId="{C72C4522-836C-447D-A51F-D40471F79C41}" type="presOf" srcId="{F2576B1B-A640-449F-8F4C-684795B75943}" destId="{1378B9EB-4915-43DC-9E7C-92F32078826A}" srcOrd="1" destOrd="0" presId="urn:microsoft.com/office/officeart/2005/8/layout/vProcess5"/>
    <dgm:cxn modelId="{FCAF523C-3567-44FB-8913-634FB0CDBEA9}" type="presOf" srcId="{DE6C801E-7B33-42F2-9C79-F52B45BAE02A}" destId="{52A3C304-33F4-433F-9E59-446D4AEC1137}" srcOrd="1" destOrd="0" presId="urn:microsoft.com/office/officeart/2005/8/layout/vProcess5"/>
    <dgm:cxn modelId="{0854124D-D859-4CAA-8B2E-5F1ACA8679F9}" type="presOf" srcId="{83B93AC3-6B38-4BAC-AE2B-F4C4BC79224B}" destId="{46C4E54F-A194-4601-A9A1-5B3628D9FCFF}" srcOrd="1" destOrd="0" presId="urn:microsoft.com/office/officeart/2005/8/layout/vProcess5"/>
    <dgm:cxn modelId="{0654CF5A-7665-4335-883D-9AA52A9EB085}" srcId="{B97A9D47-9E61-40C7-9CB4-2AA3F5BFBB40}" destId="{83B93AC3-6B38-4BAC-AE2B-F4C4BC79224B}" srcOrd="4" destOrd="0" parTransId="{06EB65DD-A956-4461-B379-1901A147AEC3}" sibTransId="{90F3F24B-ED33-4C3A-AF64-891606E8F708}"/>
    <dgm:cxn modelId="{E613A77F-16DF-4F83-9400-773A0A7A4B8F}" type="presOf" srcId="{A8FB08E4-4240-4EBD-838D-53C2785123BB}" destId="{4FB76C40-E3E4-47A7-AACC-5DF920DBADAE}" srcOrd="0" destOrd="0" presId="urn:microsoft.com/office/officeart/2005/8/layout/vProcess5"/>
    <dgm:cxn modelId="{6DA72E80-2783-4963-B5E2-D60BC6D87B32}" srcId="{B97A9D47-9E61-40C7-9CB4-2AA3F5BFBB40}" destId="{DE6C801E-7B33-42F2-9C79-F52B45BAE02A}" srcOrd="1" destOrd="0" parTransId="{72A56AEE-D204-445A-8785-C4578FA65FE8}" sibTransId="{4DF212B6-4593-4206-80F2-1E9B9BB124F2}"/>
    <dgm:cxn modelId="{35495884-1D49-4594-99BD-70FCB4F37764}" type="presOf" srcId="{DCC3DAE4-29BB-4926-85A6-115B7E22B0F2}" destId="{B4EB1CA9-7762-46E1-B8DE-EF7485014F11}" srcOrd="0" destOrd="0" presId="urn:microsoft.com/office/officeart/2005/8/layout/vProcess5"/>
    <dgm:cxn modelId="{4259D89E-CDE6-4472-8289-E511B6BE8DC0}" srcId="{B97A9D47-9E61-40C7-9CB4-2AA3F5BFBB40}" destId="{F2576B1B-A640-449F-8F4C-684795B75943}" srcOrd="0" destOrd="0" parTransId="{5EA941B6-9184-4DE5-AAB8-BA2B8C1F406C}" sibTransId="{52682F81-0810-4C90-A4A3-3F0DD8F22B0B}"/>
    <dgm:cxn modelId="{C9DF54B3-BCA8-4C7E-AD5D-97ECEBBD3B28}" type="presOf" srcId="{F2576B1B-A640-449F-8F4C-684795B75943}" destId="{077FC076-3F5F-4C34-9D00-6B19B8AE339B}" srcOrd="0" destOrd="0" presId="urn:microsoft.com/office/officeart/2005/8/layout/vProcess5"/>
    <dgm:cxn modelId="{BFD194D9-00DE-4724-A8CD-95B613F84F05}" type="presOf" srcId="{B97A9D47-9E61-40C7-9CB4-2AA3F5BFBB40}" destId="{5B0FC343-DC43-4D27-AC85-58504F0904FC}" srcOrd="0" destOrd="0" presId="urn:microsoft.com/office/officeart/2005/8/layout/vProcess5"/>
    <dgm:cxn modelId="{4F2A81E1-BE77-498D-B083-5DD50B268763}" type="presOf" srcId="{B89BAD94-3AEA-49BF-8424-6B85FB918D2D}" destId="{2C26AD2B-27EC-4B98-B6F3-37C4603C68D7}" srcOrd="1" destOrd="0" presId="urn:microsoft.com/office/officeart/2005/8/layout/vProcess5"/>
    <dgm:cxn modelId="{DFF04DE2-6152-4DEF-8D09-027102C0FEF1}" type="presOf" srcId="{959EBC2A-F995-4BDC-8B92-97317B67092A}" destId="{9B38D994-867D-486E-9591-DE3B93574A4A}" srcOrd="0" destOrd="0" presId="urn:microsoft.com/office/officeart/2005/8/layout/vProcess5"/>
    <dgm:cxn modelId="{082717EA-A3AC-4D44-B899-E00F860A39C2}" srcId="{B97A9D47-9E61-40C7-9CB4-2AA3F5BFBB40}" destId="{959EBC2A-F995-4BDC-8B92-97317B67092A}" srcOrd="3" destOrd="0" parTransId="{A536A42C-1FF2-46CF-BD81-3A809AB9399A}" sibTransId="{A8FB08E4-4240-4EBD-838D-53C2785123BB}"/>
    <dgm:cxn modelId="{831DBEF3-4FFA-4676-A2B8-BCED7E7A0953}" srcId="{B97A9D47-9E61-40C7-9CB4-2AA3F5BFBB40}" destId="{B89BAD94-3AEA-49BF-8424-6B85FB918D2D}" srcOrd="2" destOrd="0" parTransId="{2083063B-D1E6-47F5-AA79-F7DC3D39D354}" sibTransId="{DCC3DAE4-29BB-4926-85A6-115B7E22B0F2}"/>
    <dgm:cxn modelId="{3FE114FC-CCBF-412D-BB10-30F8BA3A6395}" type="presOf" srcId="{B89BAD94-3AEA-49BF-8424-6B85FB918D2D}" destId="{7DD31321-D8F3-4887-9698-46F1FE54A745}" srcOrd="0" destOrd="0" presId="urn:microsoft.com/office/officeart/2005/8/layout/vProcess5"/>
    <dgm:cxn modelId="{16463BFC-C172-4064-97C5-2A19BAFB2E3B}" type="presOf" srcId="{52682F81-0810-4C90-A4A3-3F0DD8F22B0B}" destId="{8C05CE8A-2024-4534-A1BC-2C4A009F3C45}" srcOrd="0" destOrd="0" presId="urn:microsoft.com/office/officeart/2005/8/layout/vProcess5"/>
    <dgm:cxn modelId="{C5A35419-0EB6-46D9-8CB7-392FE511AD2A}" type="presParOf" srcId="{5B0FC343-DC43-4D27-AC85-58504F0904FC}" destId="{461B7171-E6B5-4044-92D3-418AC82A9C77}" srcOrd="0" destOrd="0" presId="urn:microsoft.com/office/officeart/2005/8/layout/vProcess5"/>
    <dgm:cxn modelId="{36BEF0EB-856C-4C34-9378-7ABDC7D4A9CB}" type="presParOf" srcId="{5B0FC343-DC43-4D27-AC85-58504F0904FC}" destId="{077FC076-3F5F-4C34-9D00-6B19B8AE339B}" srcOrd="1" destOrd="0" presId="urn:microsoft.com/office/officeart/2005/8/layout/vProcess5"/>
    <dgm:cxn modelId="{EC86CF45-4F4D-46E7-A783-DC6F51D3B999}" type="presParOf" srcId="{5B0FC343-DC43-4D27-AC85-58504F0904FC}" destId="{A2CDA1D0-17E8-401C-9441-E8E321750BD3}" srcOrd="2" destOrd="0" presId="urn:microsoft.com/office/officeart/2005/8/layout/vProcess5"/>
    <dgm:cxn modelId="{2B3240E2-9466-4A7B-99BD-6A291729D610}" type="presParOf" srcId="{5B0FC343-DC43-4D27-AC85-58504F0904FC}" destId="{7DD31321-D8F3-4887-9698-46F1FE54A745}" srcOrd="3" destOrd="0" presId="urn:microsoft.com/office/officeart/2005/8/layout/vProcess5"/>
    <dgm:cxn modelId="{DA758671-B42E-4B4E-BBF7-E44A0366970F}" type="presParOf" srcId="{5B0FC343-DC43-4D27-AC85-58504F0904FC}" destId="{9B38D994-867D-486E-9591-DE3B93574A4A}" srcOrd="4" destOrd="0" presId="urn:microsoft.com/office/officeart/2005/8/layout/vProcess5"/>
    <dgm:cxn modelId="{A8F6064C-0349-4312-99E5-1245D3E1232B}" type="presParOf" srcId="{5B0FC343-DC43-4D27-AC85-58504F0904FC}" destId="{7431724A-3C0F-44C4-A68C-049CEED99E65}" srcOrd="5" destOrd="0" presId="urn:microsoft.com/office/officeart/2005/8/layout/vProcess5"/>
    <dgm:cxn modelId="{D5E844DB-123A-4823-B595-1E3C16529976}" type="presParOf" srcId="{5B0FC343-DC43-4D27-AC85-58504F0904FC}" destId="{8C05CE8A-2024-4534-A1BC-2C4A009F3C45}" srcOrd="6" destOrd="0" presId="urn:microsoft.com/office/officeart/2005/8/layout/vProcess5"/>
    <dgm:cxn modelId="{0A9380FF-861C-4566-B486-5977BF2C53AE}" type="presParOf" srcId="{5B0FC343-DC43-4D27-AC85-58504F0904FC}" destId="{52F60CE4-F757-49DC-A116-35DBA122D333}" srcOrd="7" destOrd="0" presId="urn:microsoft.com/office/officeart/2005/8/layout/vProcess5"/>
    <dgm:cxn modelId="{2F1FE445-6DD5-40A9-BC23-AC7016758DC4}" type="presParOf" srcId="{5B0FC343-DC43-4D27-AC85-58504F0904FC}" destId="{B4EB1CA9-7762-46E1-B8DE-EF7485014F11}" srcOrd="8" destOrd="0" presId="urn:microsoft.com/office/officeart/2005/8/layout/vProcess5"/>
    <dgm:cxn modelId="{3A8170C8-D079-442F-815A-EC4D6C014500}" type="presParOf" srcId="{5B0FC343-DC43-4D27-AC85-58504F0904FC}" destId="{4FB76C40-E3E4-47A7-AACC-5DF920DBADAE}" srcOrd="9" destOrd="0" presId="urn:microsoft.com/office/officeart/2005/8/layout/vProcess5"/>
    <dgm:cxn modelId="{DEE6E852-CEFC-47AC-B0A2-EBE9E378BBFC}" type="presParOf" srcId="{5B0FC343-DC43-4D27-AC85-58504F0904FC}" destId="{1378B9EB-4915-43DC-9E7C-92F32078826A}" srcOrd="10" destOrd="0" presId="urn:microsoft.com/office/officeart/2005/8/layout/vProcess5"/>
    <dgm:cxn modelId="{E690CE08-B4D8-4F2B-BC71-868EA50B421A}" type="presParOf" srcId="{5B0FC343-DC43-4D27-AC85-58504F0904FC}" destId="{52A3C304-33F4-433F-9E59-446D4AEC1137}" srcOrd="11" destOrd="0" presId="urn:microsoft.com/office/officeart/2005/8/layout/vProcess5"/>
    <dgm:cxn modelId="{B29414AD-19C4-49C8-8B10-B9DD78DBE780}" type="presParOf" srcId="{5B0FC343-DC43-4D27-AC85-58504F0904FC}" destId="{2C26AD2B-27EC-4B98-B6F3-37C4603C68D7}" srcOrd="12" destOrd="0" presId="urn:microsoft.com/office/officeart/2005/8/layout/vProcess5"/>
    <dgm:cxn modelId="{CFA80252-FED8-4EF3-9295-7D56702895E3}" type="presParOf" srcId="{5B0FC343-DC43-4D27-AC85-58504F0904FC}" destId="{78EAE847-8303-448E-AAA9-1119D5E86E49}" srcOrd="13" destOrd="0" presId="urn:microsoft.com/office/officeart/2005/8/layout/vProcess5"/>
    <dgm:cxn modelId="{A116AB8E-3C1C-49C9-9A8A-95EFD29B08F6}" type="presParOf" srcId="{5B0FC343-DC43-4D27-AC85-58504F0904FC}" destId="{46C4E54F-A194-4601-A9A1-5B3628D9FCFF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84F5C7-3D17-443A-A928-561C7BB53CE2}">
      <dsp:nvSpPr>
        <dsp:cNvPr id="0" name=""/>
        <dsp:cNvSpPr/>
      </dsp:nvSpPr>
      <dsp:spPr>
        <a:xfrm>
          <a:off x="0" y="93057"/>
          <a:ext cx="3005666" cy="18033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Helps improve professional practice.</a:t>
          </a:r>
          <a:endParaRPr lang="en-US" sz="2900" kern="1200"/>
        </a:p>
      </dsp:txBody>
      <dsp:txXfrm>
        <a:off x="0" y="93057"/>
        <a:ext cx="3005666" cy="1803399"/>
      </dsp:txXfrm>
    </dsp:sp>
    <dsp:sp modelId="{46031993-BB60-46F1-8170-0EF1AA2628AE}">
      <dsp:nvSpPr>
        <dsp:cNvPr id="0" name=""/>
        <dsp:cNvSpPr/>
      </dsp:nvSpPr>
      <dsp:spPr>
        <a:xfrm>
          <a:off x="3306233" y="93057"/>
          <a:ext cx="3005666" cy="180339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Supports learning from experience</a:t>
          </a:r>
          <a:endParaRPr lang="en-US" sz="2900" kern="1200"/>
        </a:p>
      </dsp:txBody>
      <dsp:txXfrm>
        <a:off x="3306233" y="93057"/>
        <a:ext cx="3005666" cy="1803399"/>
      </dsp:txXfrm>
    </dsp:sp>
    <dsp:sp modelId="{F6924F37-4BD2-4076-8618-196C3F2BDCF9}">
      <dsp:nvSpPr>
        <dsp:cNvPr id="0" name=""/>
        <dsp:cNvSpPr/>
      </dsp:nvSpPr>
      <dsp:spPr>
        <a:xfrm>
          <a:off x="6612466" y="93057"/>
          <a:ext cx="3005666" cy="180339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Builds confidence and skills</a:t>
          </a:r>
          <a:endParaRPr lang="en-US" sz="2900" kern="1200"/>
        </a:p>
      </dsp:txBody>
      <dsp:txXfrm>
        <a:off x="6612466" y="93057"/>
        <a:ext cx="3005666" cy="1803399"/>
      </dsp:txXfrm>
    </dsp:sp>
    <dsp:sp modelId="{4D34E741-D29E-476D-8A99-C043A0F3B03A}">
      <dsp:nvSpPr>
        <dsp:cNvPr id="0" name=""/>
        <dsp:cNvSpPr/>
      </dsp:nvSpPr>
      <dsp:spPr>
        <a:xfrm>
          <a:off x="0" y="2197024"/>
          <a:ext cx="3005666" cy="18033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Improves decision-making </a:t>
          </a:r>
          <a:endParaRPr lang="en-US" sz="2900" kern="1200"/>
        </a:p>
      </dsp:txBody>
      <dsp:txXfrm>
        <a:off x="0" y="2197024"/>
        <a:ext cx="3005666" cy="1803399"/>
      </dsp:txXfrm>
    </dsp:sp>
    <dsp:sp modelId="{2329D050-D3A0-4C73-A847-9A7766D97E62}">
      <dsp:nvSpPr>
        <dsp:cNvPr id="0" name=""/>
        <dsp:cNvSpPr/>
      </dsp:nvSpPr>
      <dsp:spPr>
        <a:xfrm>
          <a:off x="3306233" y="2197024"/>
          <a:ext cx="3005666" cy="18033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Encourages continuous improvement.</a:t>
          </a:r>
          <a:endParaRPr lang="en-US" sz="2900" kern="1200"/>
        </a:p>
      </dsp:txBody>
      <dsp:txXfrm>
        <a:off x="3306233" y="2197024"/>
        <a:ext cx="3005666" cy="1803399"/>
      </dsp:txXfrm>
    </dsp:sp>
    <dsp:sp modelId="{5B21C935-2B90-4120-B1B8-7BB02E51D051}">
      <dsp:nvSpPr>
        <dsp:cNvPr id="0" name=""/>
        <dsp:cNvSpPr/>
      </dsp:nvSpPr>
      <dsp:spPr>
        <a:xfrm>
          <a:off x="6612466" y="2197024"/>
          <a:ext cx="3005666" cy="180339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Helps provide safe and effective care ( NMC,208)</a:t>
          </a:r>
          <a:endParaRPr lang="en-US" sz="2900" kern="1200"/>
        </a:p>
      </dsp:txBody>
      <dsp:txXfrm>
        <a:off x="6612466" y="2197024"/>
        <a:ext cx="3005666" cy="18033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DF7132-EAA6-44B0-97EE-7CD406F3085D}">
      <dsp:nvSpPr>
        <dsp:cNvPr id="0" name=""/>
        <dsp:cNvSpPr/>
      </dsp:nvSpPr>
      <dsp:spPr>
        <a:xfrm>
          <a:off x="0" y="1255"/>
          <a:ext cx="8596668" cy="534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7E87E7-2006-4DD3-9B33-DE03EB38C3B3}">
      <dsp:nvSpPr>
        <dsp:cNvPr id="0" name=""/>
        <dsp:cNvSpPr/>
      </dsp:nvSpPr>
      <dsp:spPr>
        <a:xfrm>
          <a:off x="161817" y="121615"/>
          <a:ext cx="294212" cy="2942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3C70E-2E59-429C-B2F5-E5FA3ECFCBF9}">
      <dsp:nvSpPr>
        <dsp:cNvPr id="0" name=""/>
        <dsp:cNvSpPr/>
      </dsp:nvSpPr>
      <dsp:spPr>
        <a:xfrm>
          <a:off x="617847" y="1255"/>
          <a:ext cx="7978820" cy="534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614" tIns="56614" rIns="56614" bIns="566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Reflecting on interactions with service users.</a:t>
          </a:r>
          <a:endParaRPr lang="en-US" sz="1900" kern="1200"/>
        </a:p>
      </dsp:txBody>
      <dsp:txXfrm>
        <a:off x="617847" y="1255"/>
        <a:ext cx="7978820" cy="534932"/>
      </dsp:txXfrm>
    </dsp:sp>
    <dsp:sp modelId="{5CA7581C-3D49-4A1A-B918-7967E163B002}">
      <dsp:nvSpPr>
        <dsp:cNvPr id="0" name=""/>
        <dsp:cNvSpPr/>
      </dsp:nvSpPr>
      <dsp:spPr>
        <a:xfrm>
          <a:off x="0" y="669921"/>
          <a:ext cx="8596668" cy="534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66914-0BFD-4C0A-97F7-1B0BEDA60A6F}">
      <dsp:nvSpPr>
        <dsp:cNvPr id="0" name=""/>
        <dsp:cNvSpPr/>
      </dsp:nvSpPr>
      <dsp:spPr>
        <a:xfrm>
          <a:off x="161817" y="790281"/>
          <a:ext cx="294212" cy="2942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751CBE-29C3-4337-88B6-B6FEE8C73E71}">
      <dsp:nvSpPr>
        <dsp:cNvPr id="0" name=""/>
        <dsp:cNvSpPr/>
      </dsp:nvSpPr>
      <dsp:spPr>
        <a:xfrm>
          <a:off x="617847" y="669921"/>
          <a:ext cx="7978820" cy="534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614" tIns="56614" rIns="56614" bIns="566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Learning from feedback from colleagues.</a:t>
          </a:r>
          <a:endParaRPr lang="en-US" sz="1900" kern="1200"/>
        </a:p>
      </dsp:txBody>
      <dsp:txXfrm>
        <a:off x="617847" y="669921"/>
        <a:ext cx="7978820" cy="534932"/>
      </dsp:txXfrm>
    </dsp:sp>
    <dsp:sp modelId="{E2F3991F-95E4-4094-8767-76EB48C11E55}">
      <dsp:nvSpPr>
        <dsp:cNvPr id="0" name=""/>
        <dsp:cNvSpPr/>
      </dsp:nvSpPr>
      <dsp:spPr>
        <a:xfrm>
          <a:off x="0" y="1338587"/>
          <a:ext cx="8596668" cy="534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C090E2-D021-45ED-99D1-5A95B0AD32C2}">
      <dsp:nvSpPr>
        <dsp:cNvPr id="0" name=""/>
        <dsp:cNvSpPr/>
      </dsp:nvSpPr>
      <dsp:spPr>
        <a:xfrm>
          <a:off x="161817" y="1458947"/>
          <a:ext cx="294212" cy="2942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2DB15-E828-4030-9BC2-612BAF066211}">
      <dsp:nvSpPr>
        <dsp:cNvPr id="0" name=""/>
        <dsp:cNvSpPr/>
      </dsp:nvSpPr>
      <dsp:spPr>
        <a:xfrm>
          <a:off x="617847" y="1338587"/>
          <a:ext cx="7978820" cy="534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614" tIns="56614" rIns="56614" bIns="566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Identifying areas for development </a:t>
          </a:r>
          <a:endParaRPr lang="en-US" sz="1900" kern="1200"/>
        </a:p>
      </dsp:txBody>
      <dsp:txXfrm>
        <a:off x="617847" y="1338587"/>
        <a:ext cx="7978820" cy="534932"/>
      </dsp:txXfrm>
    </dsp:sp>
    <dsp:sp modelId="{0C0DB13E-7D34-433E-8E17-A60BE188AC4A}">
      <dsp:nvSpPr>
        <dsp:cNvPr id="0" name=""/>
        <dsp:cNvSpPr/>
      </dsp:nvSpPr>
      <dsp:spPr>
        <a:xfrm>
          <a:off x="0" y="2007253"/>
          <a:ext cx="8596668" cy="534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B6DB35-DBC1-4CEF-8221-72331B688571}">
      <dsp:nvSpPr>
        <dsp:cNvPr id="0" name=""/>
        <dsp:cNvSpPr/>
      </dsp:nvSpPr>
      <dsp:spPr>
        <a:xfrm>
          <a:off x="161817" y="2127612"/>
          <a:ext cx="294212" cy="2942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A09569-AE37-4547-8D36-B7183F53AAF8}">
      <dsp:nvSpPr>
        <dsp:cNvPr id="0" name=""/>
        <dsp:cNvSpPr/>
      </dsp:nvSpPr>
      <dsp:spPr>
        <a:xfrm>
          <a:off x="617847" y="2007253"/>
          <a:ext cx="7978820" cy="534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614" tIns="56614" rIns="56614" bIns="566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Improving communication and care skills.</a:t>
          </a:r>
          <a:endParaRPr lang="en-US" sz="1900" kern="1200"/>
        </a:p>
      </dsp:txBody>
      <dsp:txXfrm>
        <a:off x="617847" y="2007253"/>
        <a:ext cx="7978820" cy="534932"/>
      </dsp:txXfrm>
    </dsp:sp>
    <dsp:sp modelId="{BA9B1AF9-BF79-4D53-9835-9D9AB5D5A735}">
      <dsp:nvSpPr>
        <dsp:cNvPr id="0" name=""/>
        <dsp:cNvSpPr/>
      </dsp:nvSpPr>
      <dsp:spPr>
        <a:xfrm>
          <a:off x="0" y="2675918"/>
          <a:ext cx="8596668" cy="534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5AAC6A-9CAE-41FC-A992-52136852241B}">
      <dsp:nvSpPr>
        <dsp:cNvPr id="0" name=""/>
        <dsp:cNvSpPr/>
      </dsp:nvSpPr>
      <dsp:spPr>
        <a:xfrm>
          <a:off x="161817" y="2796278"/>
          <a:ext cx="294212" cy="2942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CD7BED-673B-4283-BA1D-2460049ED394}">
      <dsp:nvSpPr>
        <dsp:cNvPr id="0" name=""/>
        <dsp:cNvSpPr/>
      </dsp:nvSpPr>
      <dsp:spPr>
        <a:xfrm>
          <a:off x="617847" y="2675918"/>
          <a:ext cx="7978820" cy="534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614" tIns="56614" rIns="56614" bIns="566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Applying lessons learned to future practice.</a:t>
          </a:r>
          <a:endParaRPr lang="en-US" sz="1900" kern="1200"/>
        </a:p>
      </dsp:txBody>
      <dsp:txXfrm>
        <a:off x="617847" y="2675918"/>
        <a:ext cx="7978820" cy="534932"/>
      </dsp:txXfrm>
    </dsp:sp>
    <dsp:sp modelId="{02A142AF-5F06-4FAA-AD3F-1E445A94E8E3}">
      <dsp:nvSpPr>
        <dsp:cNvPr id="0" name=""/>
        <dsp:cNvSpPr/>
      </dsp:nvSpPr>
      <dsp:spPr>
        <a:xfrm>
          <a:off x="0" y="3344584"/>
          <a:ext cx="8596668" cy="5349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2305B2-1FBE-4067-A25D-B8AD37D3489D}">
      <dsp:nvSpPr>
        <dsp:cNvPr id="0" name=""/>
        <dsp:cNvSpPr/>
      </dsp:nvSpPr>
      <dsp:spPr>
        <a:xfrm>
          <a:off x="161817" y="3464944"/>
          <a:ext cx="294212" cy="29421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88034D-1E29-4A2F-8F5B-FD59586460CD}">
      <dsp:nvSpPr>
        <dsp:cNvPr id="0" name=""/>
        <dsp:cNvSpPr/>
      </dsp:nvSpPr>
      <dsp:spPr>
        <a:xfrm>
          <a:off x="617847" y="3344584"/>
          <a:ext cx="7978820" cy="534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614" tIns="56614" rIns="56614" bIns="566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Supports professional's accountability ( NMC,2018)</a:t>
          </a:r>
          <a:endParaRPr lang="en-US" sz="1900" kern="1200"/>
        </a:p>
      </dsp:txBody>
      <dsp:txXfrm>
        <a:off x="617847" y="3344584"/>
        <a:ext cx="7978820" cy="5349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36A1BF-2725-4D98-922C-157DF99AB06A}">
      <dsp:nvSpPr>
        <dsp:cNvPr id="0" name=""/>
        <dsp:cNvSpPr/>
      </dsp:nvSpPr>
      <dsp:spPr>
        <a:xfrm>
          <a:off x="667" y="223571"/>
          <a:ext cx="3433630" cy="34336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Scenario: A service user becomes upset during a conversation:</a:t>
          </a:r>
          <a:endParaRPr lang="en-US" sz="1600" kern="1200"/>
        </a:p>
      </dsp:txBody>
      <dsp:txXfrm>
        <a:off x="503510" y="726414"/>
        <a:ext cx="2427944" cy="2427944"/>
      </dsp:txXfrm>
    </dsp:sp>
    <dsp:sp modelId="{968CDA82-212B-4ED9-9C9F-C354F51E0AB2}">
      <dsp:nvSpPr>
        <dsp:cNvPr id="0" name=""/>
        <dsp:cNvSpPr/>
      </dsp:nvSpPr>
      <dsp:spPr>
        <a:xfrm>
          <a:off x="3166967" y="-261762"/>
          <a:ext cx="2141515" cy="1158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>
        <a:off x="3166967" y="-29992"/>
        <a:ext cx="1793860" cy="695310"/>
      </dsp:txXfrm>
    </dsp:sp>
    <dsp:sp modelId="{03E41084-34BE-4227-B57C-5985D0777071}">
      <dsp:nvSpPr>
        <dsp:cNvPr id="0" name=""/>
        <dsp:cNvSpPr/>
      </dsp:nvSpPr>
      <dsp:spPr>
        <a:xfrm>
          <a:off x="5162370" y="223571"/>
          <a:ext cx="3433630" cy="34336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Reflection: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Think about what happened 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Consider how the service user may have felt.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Identify what could have been done differently.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Discuss the situation with a colleague if needed.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Use the experience to improve future practice.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Reflection helps improve the support provided, ( skills for care,2025)</a:t>
          </a:r>
          <a:endParaRPr lang="en-US" sz="1200" kern="1200"/>
        </a:p>
      </dsp:txBody>
      <dsp:txXfrm>
        <a:off x="5665213" y="726414"/>
        <a:ext cx="2427944" cy="2427944"/>
      </dsp:txXfrm>
    </dsp:sp>
    <dsp:sp modelId="{643C9E2F-3D0A-4603-A1AF-1BCDBCBB85B1}">
      <dsp:nvSpPr>
        <dsp:cNvPr id="0" name=""/>
        <dsp:cNvSpPr/>
      </dsp:nvSpPr>
      <dsp:spPr>
        <a:xfrm rot="10800000">
          <a:off x="3288185" y="2983685"/>
          <a:ext cx="2141515" cy="11588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300" kern="1200"/>
        </a:p>
      </dsp:txBody>
      <dsp:txXfrm rot="10800000">
        <a:off x="3635840" y="3215455"/>
        <a:ext cx="1793860" cy="6953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7FC076-3F5F-4C34-9D00-6B19B8AE339B}">
      <dsp:nvSpPr>
        <dsp:cNvPr id="0" name=""/>
        <dsp:cNvSpPr/>
      </dsp:nvSpPr>
      <dsp:spPr>
        <a:xfrm>
          <a:off x="0" y="0"/>
          <a:ext cx="7405962" cy="73682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Reflection is an important professional skills.</a:t>
          </a:r>
          <a:endParaRPr lang="en-US" sz="2000" kern="1200"/>
        </a:p>
      </dsp:txBody>
      <dsp:txXfrm>
        <a:off x="21581" y="21581"/>
        <a:ext cx="6524659" cy="693664"/>
      </dsp:txXfrm>
    </dsp:sp>
    <dsp:sp modelId="{A2CDA1D0-17E8-401C-9441-E8E321750BD3}">
      <dsp:nvSpPr>
        <dsp:cNvPr id="0" name=""/>
        <dsp:cNvSpPr/>
      </dsp:nvSpPr>
      <dsp:spPr>
        <a:xfrm>
          <a:off x="553042" y="839163"/>
          <a:ext cx="7405962" cy="736826"/>
        </a:xfrm>
        <a:prstGeom prst="roundRect">
          <a:avLst>
            <a:gd name="adj" fmla="val 10000"/>
          </a:avLst>
        </a:prstGeom>
        <a:solidFill>
          <a:schemeClr val="accent2">
            <a:hueOff val="-741071"/>
            <a:satOff val="3550"/>
            <a:lumOff val="328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supports learning and development.</a:t>
          </a:r>
          <a:endParaRPr lang="en-US" sz="2000" kern="1200"/>
        </a:p>
      </dsp:txBody>
      <dsp:txXfrm>
        <a:off x="574623" y="860744"/>
        <a:ext cx="6330820" cy="693664"/>
      </dsp:txXfrm>
    </dsp:sp>
    <dsp:sp modelId="{7DD31321-D8F3-4887-9698-46F1FE54A745}">
      <dsp:nvSpPr>
        <dsp:cNvPr id="0" name=""/>
        <dsp:cNvSpPr/>
      </dsp:nvSpPr>
      <dsp:spPr>
        <a:xfrm>
          <a:off x="1106085" y="1678327"/>
          <a:ext cx="7405962" cy="736826"/>
        </a:xfrm>
        <a:prstGeom prst="roundRect">
          <a:avLst>
            <a:gd name="adj" fmla="val 10000"/>
          </a:avLst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Reflection improves confidence and practice.</a:t>
          </a:r>
          <a:endParaRPr lang="en-US" sz="2000" kern="1200"/>
        </a:p>
      </dsp:txBody>
      <dsp:txXfrm>
        <a:off x="1127666" y="1699908"/>
        <a:ext cx="6330820" cy="693664"/>
      </dsp:txXfrm>
    </dsp:sp>
    <dsp:sp modelId="{9B38D994-867D-486E-9591-DE3B93574A4A}">
      <dsp:nvSpPr>
        <dsp:cNvPr id="0" name=""/>
        <dsp:cNvSpPr/>
      </dsp:nvSpPr>
      <dsp:spPr>
        <a:xfrm>
          <a:off x="1659127" y="2517491"/>
          <a:ext cx="7405962" cy="736826"/>
        </a:xfrm>
        <a:prstGeom prst="roundRect">
          <a:avLst>
            <a:gd name="adj" fmla="val 10000"/>
          </a:avLst>
        </a:prstGeom>
        <a:solidFill>
          <a:schemeClr val="accent2">
            <a:hueOff val="-2223214"/>
            <a:satOff val="10650"/>
            <a:lumOff val="985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helps professional's provide better care.</a:t>
          </a:r>
          <a:endParaRPr lang="en-US" sz="2000" kern="1200"/>
        </a:p>
      </dsp:txBody>
      <dsp:txXfrm>
        <a:off x="1680708" y="2539072"/>
        <a:ext cx="6330820" cy="693664"/>
      </dsp:txXfrm>
    </dsp:sp>
    <dsp:sp modelId="{7431724A-3C0F-44C4-A68C-049CEED99E65}">
      <dsp:nvSpPr>
        <dsp:cNvPr id="0" name=""/>
        <dsp:cNvSpPr/>
      </dsp:nvSpPr>
      <dsp:spPr>
        <a:xfrm>
          <a:off x="2212170" y="3356655"/>
          <a:ext cx="7405962" cy="736826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Reflection benefits both staff and service users (NMC,2018)</a:t>
          </a:r>
          <a:endParaRPr lang="en-US" sz="2000" kern="1200"/>
        </a:p>
      </dsp:txBody>
      <dsp:txXfrm>
        <a:off x="2233751" y="3378236"/>
        <a:ext cx="6330820" cy="693664"/>
      </dsp:txXfrm>
    </dsp:sp>
    <dsp:sp modelId="{8C05CE8A-2024-4534-A1BC-2C4A009F3C45}">
      <dsp:nvSpPr>
        <dsp:cNvPr id="0" name=""/>
        <dsp:cNvSpPr/>
      </dsp:nvSpPr>
      <dsp:spPr>
        <a:xfrm>
          <a:off x="6927025" y="538292"/>
          <a:ext cx="478937" cy="478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034786" y="538292"/>
        <a:ext cx="263415" cy="360400"/>
      </dsp:txXfrm>
    </dsp:sp>
    <dsp:sp modelId="{52F60CE4-F757-49DC-A116-35DBA122D333}">
      <dsp:nvSpPr>
        <dsp:cNvPr id="0" name=""/>
        <dsp:cNvSpPr/>
      </dsp:nvSpPr>
      <dsp:spPr>
        <a:xfrm>
          <a:off x="7480067" y="1377456"/>
          <a:ext cx="478937" cy="478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363946"/>
            <a:satOff val="15036"/>
            <a:lumOff val="1432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1363946"/>
              <a:satOff val="15036"/>
              <a:lumOff val="143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587828" y="1377456"/>
        <a:ext cx="263415" cy="360400"/>
      </dsp:txXfrm>
    </dsp:sp>
    <dsp:sp modelId="{B4EB1CA9-7762-46E1-B8DE-EF7485014F11}">
      <dsp:nvSpPr>
        <dsp:cNvPr id="0" name=""/>
        <dsp:cNvSpPr/>
      </dsp:nvSpPr>
      <dsp:spPr>
        <a:xfrm>
          <a:off x="8033110" y="2204340"/>
          <a:ext cx="478937" cy="478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727893"/>
            <a:satOff val="30071"/>
            <a:lumOff val="2864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2727893"/>
              <a:satOff val="30071"/>
              <a:lumOff val="28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140871" y="2204340"/>
        <a:ext cx="263415" cy="360400"/>
      </dsp:txXfrm>
    </dsp:sp>
    <dsp:sp modelId="{4FB76C40-E3E4-47A7-AACC-5DF920DBADAE}">
      <dsp:nvSpPr>
        <dsp:cNvPr id="0" name=""/>
        <dsp:cNvSpPr/>
      </dsp:nvSpPr>
      <dsp:spPr>
        <a:xfrm>
          <a:off x="8586152" y="3051690"/>
          <a:ext cx="478937" cy="47893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9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9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693913" y="3051690"/>
        <a:ext cx="263415" cy="3604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9209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73679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9432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945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9787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284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5444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212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72734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4325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086540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917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87907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2535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8116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856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573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9BC9D25-176E-0912-62D4-4710569276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4337" y="1265314"/>
            <a:ext cx="4299666" cy="3249131"/>
          </a:xfrm>
        </p:spPr>
        <p:txBody>
          <a:bodyPr>
            <a:normAutofit/>
          </a:bodyPr>
          <a:lstStyle/>
          <a:p>
            <a:pPr algn="l"/>
            <a:r>
              <a:rPr lang="en-GB"/>
              <a:t>Reflection in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74336" y="4514446"/>
            <a:ext cx="4299666" cy="87104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sz="1600">
                <a:latin typeface="Arial"/>
                <a:cs typeface="Arial"/>
              </a:rPr>
              <a:t>Name: Haleemah Saadiah </a:t>
            </a:r>
            <a:endParaRPr lang="en-US" sz="1600">
              <a:latin typeface="Arial"/>
              <a:cs typeface="Arial"/>
            </a:endParaRPr>
          </a:p>
          <a:p>
            <a:pPr algn="l">
              <a:lnSpc>
                <a:spcPct val="90000"/>
              </a:lnSpc>
            </a:pPr>
            <a:r>
              <a:rPr lang="en-GB" sz="1600">
                <a:latin typeface="Arial"/>
                <a:cs typeface="Arial"/>
              </a:rPr>
              <a:t>Student number: 2513985</a:t>
            </a:r>
          </a:p>
          <a:p>
            <a:pPr algn="l">
              <a:lnSpc>
                <a:spcPct val="90000"/>
              </a:lnSpc>
            </a:pPr>
            <a:r>
              <a:rPr lang="en-GB" sz="1600">
                <a:latin typeface="Arial"/>
                <a:cs typeface="Arial"/>
              </a:rPr>
              <a:t>Module: LCHS4009</a:t>
            </a:r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Health and Social Care Training - Mandatory training for carers">
            <a:extLst>
              <a:ext uri="{FF2B5EF4-FFF2-40B4-BE49-F238E27FC236}">
                <a16:creationId xmlns:a16="http://schemas.microsoft.com/office/drawing/2014/main" id="{AAD53CC4-0E80-649A-CC5A-AD4959DCA3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8604" y="2491562"/>
            <a:ext cx="3765692" cy="18828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746D6D4-7F40-0377-AD45-CD1FFE0AAF2B}"/>
              </a:ext>
            </a:extLst>
          </p:cNvPr>
          <p:cNvSpPr txBox="1"/>
          <p:nvPr/>
        </p:nvSpPr>
        <p:spPr>
          <a:xfrm>
            <a:off x="882246" y="4578208"/>
            <a:ext cx="19049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(Flourshi,2024)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A5A60-FF9C-2B17-D3D0-1679A1870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/>
              <a:t>What is Reflection?</a:t>
            </a:r>
          </a:p>
        </p:txBody>
      </p:sp>
      <p:pic>
        <p:nvPicPr>
          <p:cNvPr id="5" name="Picture 4" descr="What Is Reflective Practice in Healthcare? A Practical Guide ...">
            <a:extLst>
              <a:ext uri="{FF2B5EF4-FFF2-40B4-BE49-F238E27FC236}">
                <a16:creationId xmlns:a16="http://schemas.microsoft.com/office/drawing/2014/main" id="{1A665B54-A6B8-2690-5B81-33263334B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474" y="2159331"/>
            <a:ext cx="5283289" cy="29718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AC8D6-A341-6AC4-2DCB-BAB8F3B11D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039" y="2160589"/>
            <a:ext cx="2927185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500"/>
              <a:t>Reflection is the process of thinking about experiences and learning from them.</a:t>
            </a:r>
            <a:endParaRPr lang="en-US" sz="1500"/>
          </a:p>
          <a:p>
            <a:r>
              <a:rPr lang="en-GB" sz="1500"/>
              <a:t>It helps identify strengths and areas for improvement.</a:t>
            </a:r>
          </a:p>
          <a:p>
            <a:r>
              <a:rPr lang="en-GB" sz="1500"/>
              <a:t>Reflection supports  professional development.</a:t>
            </a:r>
          </a:p>
          <a:p>
            <a:r>
              <a:rPr lang="en-GB" sz="1500"/>
              <a:t>It encourages self-awareness.</a:t>
            </a:r>
          </a:p>
          <a:p>
            <a:r>
              <a:rPr lang="en-GB" sz="1500"/>
              <a:t>Reflection helps improve the quality of care provided , ( skills for care.2025)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8E82362-7A23-7FB3-BEB0-36651683CCB8}"/>
              </a:ext>
            </a:extLst>
          </p:cNvPr>
          <p:cNvSpPr txBox="1"/>
          <p:nvPr/>
        </p:nvSpPr>
        <p:spPr>
          <a:xfrm>
            <a:off x="1010816" y="5365101"/>
            <a:ext cx="351453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 Stoneb</a:t>
            </a:r>
            <a:r>
              <a:rPr lang="en-GB"/>
              <a:t>ridge Associated Colleges,2025)</a:t>
            </a:r>
          </a:p>
        </p:txBody>
      </p:sp>
    </p:spTree>
    <p:extLst>
      <p:ext uri="{BB962C8B-B14F-4D97-AF65-F5344CB8AC3E}">
        <p14:creationId xmlns:p14="http://schemas.microsoft.com/office/powerpoint/2010/main" val="319944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7E247C-2E5E-A218-1260-14D6AFEEE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Why is reflection </a:t>
            </a:r>
            <a:r>
              <a:rPr lang="en-GB"/>
              <a:t>important?</a:t>
            </a:r>
            <a:endParaRPr lang="en-GB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17A83F-F834-A9E4-36C6-4DE00BA321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3753059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9070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A8D48-C392-431A-05A7-78FD0F1F5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  <a:r>
              <a:rPr lang="en-GB"/>
              <a:t> in Professional Practice?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8C9DF0-0C67-898E-B1C9-3D31AD71DA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0449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EF199-3B15-4CA9-1054-08EB83947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Example of Reflection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4CCB4D-EF51-48A7-DF21-98A2854C9CF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7334" y="2160589"/>
          <a:ext cx="8596668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3580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271C5C-6FA0-E630-3FBF-063F3E072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/>
              <a:t>Conclusion: 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F7EE2B-26A8-86C1-A504-96DF56A7B5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2601334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13532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A122C-01F3-3C68-BF55-FD506B205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DE87A4-C98A-CC35-1259-4DFCA1700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146" y="1269193"/>
            <a:ext cx="9358667" cy="497345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Flourish, (2024) " Embedding core values in recruitment through adult social pathway" Available at : </a:t>
            </a:r>
            <a:r>
              <a:rPr lang="en-GB" dirty="0">
                <a:hlinkClick r:id="rId2" action="ppaction://hlinksldjump"/>
              </a:rPr>
              <a:t>https://flourish.co.uk/wp-content/uploads/2024/08/embedding-core-values-in-recruitment-through-the-adult-social-care-pathway.jpg</a:t>
            </a:r>
            <a:r>
              <a:rPr lang="en-GB"/>
              <a:t> ( Accessed on: 10 June</a:t>
            </a:r>
            <a:r>
              <a:rPr lang="en-GB" dirty="0"/>
              <a:t> 2026)</a:t>
            </a:r>
            <a:endParaRPr lang="en-GB" dirty="0">
              <a:hlinkClick r:id="rId2" action="ppaction://hlinksldjump"/>
            </a:endParaRPr>
          </a:p>
          <a:p>
            <a:endParaRPr lang="en-GB" dirty="0"/>
          </a:p>
          <a:p>
            <a:r>
              <a:rPr lang="en-GB"/>
              <a:t>Nursing and Midwifery council , ( 2018) " The Code: Professional standards of practice and behaviour for nurses, midwives and nursing associates". Available at: </a:t>
            </a:r>
            <a:r>
              <a:rPr lang="en-GB" dirty="0">
                <a:hlinkClick r:id="rId2" action="ppaction://hlinksldjump"/>
              </a:rPr>
              <a:t>https://www.nmc.org.uk/standards/code/</a:t>
            </a:r>
            <a:r>
              <a:rPr lang="en-GB"/>
              <a:t> ( Accessed on : 8June 2026).</a:t>
            </a:r>
            <a:endParaRPr lang="en-GB" dirty="0">
              <a:hlinkClick r:id="rId2" action="ppaction://hlinksldjump"/>
            </a:endParaRPr>
          </a:p>
          <a:p>
            <a:pPr marL="0" indent="0">
              <a:buNone/>
            </a:pPr>
            <a:endParaRPr lang="en-GB" dirty="0"/>
          </a:p>
          <a:p>
            <a:r>
              <a:rPr lang="en-GB"/>
              <a:t>Skills for care,(2025) " Care Certificate standards" Available at : </a:t>
            </a:r>
            <a:r>
              <a:rPr lang="en-GB" dirty="0">
                <a:hlinkClick r:id="rId2" action="ppaction://hlinksldjump"/>
              </a:rPr>
              <a:t>https://www.skillsforcare.org.uk/Developing-your-workforce/Care-Certificate/Care-Certificate-standards.aspx</a:t>
            </a:r>
            <a:r>
              <a:rPr lang="en-GB"/>
              <a:t> ( Accessed on : 8June2026).</a:t>
            </a:r>
          </a:p>
          <a:p>
            <a:endParaRPr lang="en-GB" dirty="0"/>
          </a:p>
          <a:p>
            <a:r>
              <a:rPr lang="en-GB" dirty="0"/>
              <a:t>Stonebridge Associated colleges ,(2025) " what is reflective practice in healthcare? A practical guide" Available at: </a:t>
            </a:r>
            <a:r>
              <a:rPr lang="en-GB" dirty="0">
                <a:hlinkClick r:id="rId2" action="ppaction://hlinksldjump"/>
              </a:rPr>
              <a:t>https://www.stonebridge.uk.com/blog/distance-learning/what-is-reflective-practice-in-healthcare-or/</a:t>
            </a:r>
            <a:r>
              <a:rPr lang="en-GB" dirty="0"/>
              <a:t> ( Accessed </a:t>
            </a:r>
            <a:r>
              <a:rPr lang="en-GB"/>
              <a:t>on 8 June 2026)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686902-6D60-CC7E-95BB-83A1036FC99C}"/>
              </a:ext>
            </a:extLst>
          </p:cNvPr>
          <p:cNvSpPr txBox="1"/>
          <p:nvPr/>
        </p:nvSpPr>
        <p:spPr>
          <a:xfrm>
            <a:off x="1430694" y="3421224"/>
            <a:ext cx="4494244" cy="18505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10403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Facet</vt:lpstr>
      <vt:lpstr>Reflection in Health and social care</vt:lpstr>
      <vt:lpstr>What is Reflection?</vt:lpstr>
      <vt:lpstr>Why is reflection important?</vt:lpstr>
      <vt:lpstr>Reflection in Professional Practice?</vt:lpstr>
      <vt:lpstr>Example of Reflection</vt:lpstr>
      <vt:lpstr>Conclusion: 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706</cp:revision>
  <dcterms:created xsi:type="dcterms:W3CDTF">2026-06-10T12:25:19Z</dcterms:created>
  <dcterms:modified xsi:type="dcterms:W3CDTF">2026-06-11T13:34:58Z</dcterms:modified>
</cp:coreProperties>
</file>