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webextensions/webextension1.xml" ContentType="application/vnd.ms-office.webextension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3" r:id="rId2"/>
  </p:sldMasterIdLst>
  <p:notesMasterIdLst>
    <p:notesMasterId r:id="rId25"/>
  </p:notesMasterIdLst>
  <p:sldIdLst>
    <p:sldId id="256" r:id="rId3"/>
    <p:sldId id="1090" r:id="rId4"/>
    <p:sldId id="1121" r:id="rId5"/>
    <p:sldId id="1084" r:id="rId6"/>
    <p:sldId id="1093" r:id="rId7"/>
    <p:sldId id="1094" r:id="rId8"/>
    <p:sldId id="1083" r:id="rId9"/>
    <p:sldId id="1097" r:id="rId10"/>
    <p:sldId id="1095" r:id="rId11"/>
    <p:sldId id="1096" r:id="rId12"/>
    <p:sldId id="1112" r:id="rId13"/>
    <p:sldId id="1098" r:id="rId14"/>
    <p:sldId id="1102" r:id="rId15"/>
    <p:sldId id="1103" r:id="rId16"/>
    <p:sldId id="1104" r:id="rId17"/>
    <p:sldId id="1105" r:id="rId18"/>
    <p:sldId id="1109" r:id="rId19"/>
    <p:sldId id="1122" r:id="rId20"/>
    <p:sldId id="1110" r:id="rId21"/>
    <p:sldId id="1113" r:id="rId22"/>
    <p:sldId id="1115" r:id="rId23"/>
    <p:sldId id="1120" r:id="rId24"/>
  </p:sldIdLst>
  <p:sldSz cx="18288000" cy="10287000"/>
  <p:notesSz cx="6797675" cy="9926638"/>
  <p:embeddedFontLst>
    <p:embeddedFont>
      <p:font typeface="Berlin Sans FB" panose="020E0602020502020306" pitchFamily="34" charset="0"/>
      <p:regular r:id="rId26"/>
      <p:bold r:id="rId27"/>
    </p:embeddedFont>
    <p:embeddedFont>
      <p:font typeface="Public Sans" panose="020B0604020202020204" charset="0"/>
      <p:regular r:id="rId28"/>
    </p:embeddedFont>
  </p:embeddedFontLst>
  <p:custDataLst>
    <p:tags r:id="rId2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4806"/>
    <a:srgbClr val="D1B6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3BAD656-A594-4F2E-9826-8CDFB65725FC}" v="2" dt="2026-06-17T15:27:58.52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67" d="100"/>
          <a:sy n="67" d="100"/>
        </p:scale>
        <p:origin x="72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1.fntdata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microsoft.com/office/2016/11/relationships/changesInfo" Target="changesInfos/changesInfo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notesMaster" Target="notesMasters/notesMaster1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font" Target="fonts/font3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font" Target="fonts/font2.fntdata"/><Relationship Id="rId30" Type="http://schemas.openxmlformats.org/officeDocument/2006/relationships/presProps" Target="presProps.xml"/><Relationship Id="rId35" Type="http://schemas.microsoft.com/office/2015/10/relationships/revisionInfo" Target="revisionInfo.xml"/><Relationship Id="rId8" Type="http://schemas.openxmlformats.org/officeDocument/2006/relationships/slide" Target="slides/slide6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lie Crossman" userId="d902ac89-ff56-4e5d-982f-3384b0284abe" providerId="ADAL" clId="{7DC2A359-64FE-41F3-8768-39479F3AFF33}"/>
    <pc:docChg chg="custSel addSld delSld modSld">
      <pc:chgData name="Julie Crossman" userId="d902ac89-ff56-4e5d-982f-3384b0284abe" providerId="ADAL" clId="{7DC2A359-64FE-41F3-8768-39479F3AFF33}" dt="2026-06-17T15:28:08.377" v="11" actId="26606"/>
      <pc:docMkLst>
        <pc:docMk/>
      </pc:docMkLst>
      <pc:sldChg chg="del">
        <pc:chgData name="Julie Crossman" userId="d902ac89-ff56-4e5d-982f-3384b0284abe" providerId="ADAL" clId="{7DC2A359-64FE-41F3-8768-39479F3AFF33}" dt="2026-06-17T15:23:59.676" v="1" actId="47"/>
        <pc:sldMkLst>
          <pc:docMk/>
          <pc:sldMk cId="832910135" sldId="1106"/>
        </pc:sldMkLst>
      </pc:sldChg>
      <pc:sldChg chg="modSp mod">
        <pc:chgData name="Julie Crossman" userId="d902ac89-ff56-4e5d-982f-3384b0284abe" providerId="ADAL" clId="{7DC2A359-64FE-41F3-8768-39479F3AFF33}" dt="2026-06-17T15:24:22.800" v="4" actId="6549"/>
        <pc:sldMkLst>
          <pc:docMk/>
          <pc:sldMk cId="1124997784" sldId="1113"/>
        </pc:sldMkLst>
        <pc:spChg chg="mod">
          <ac:chgData name="Julie Crossman" userId="d902ac89-ff56-4e5d-982f-3384b0284abe" providerId="ADAL" clId="{7DC2A359-64FE-41F3-8768-39479F3AFF33}" dt="2026-06-17T15:24:22.800" v="4" actId="6549"/>
          <ac:spMkLst>
            <pc:docMk/>
            <pc:sldMk cId="1124997784" sldId="1113"/>
            <ac:spMk id="2" creationId="{58AC7D82-7FE0-1D21-E90B-DC20C903376E}"/>
          </ac:spMkLst>
        </pc:spChg>
      </pc:sldChg>
      <pc:sldChg chg="del">
        <pc:chgData name="Julie Crossman" userId="d902ac89-ff56-4e5d-982f-3384b0284abe" providerId="ADAL" clId="{7DC2A359-64FE-41F3-8768-39479F3AFF33}" dt="2026-06-17T15:24:11.131" v="3" actId="47"/>
        <pc:sldMkLst>
          <pc:docMk/>
          <pc:sldMk cId="811945588" sldId="1116"/>
        </pc:sldMkLst>
      </pc:sldChg>
      <pc:sldChg chg="del">
        <pc:chgData name="Julie Crossman" userId="d902ac89-ff56-4e5d-982f-3384b0284abe" providerId="ADAL" clId="{7DC2A359-64FE-41F3-8768-39479F3AFF33}" dt="2026-06-17T15:24:10.315" v="2" actId="47"/>
        <pc:sldMkLst>
          <pc:docMk/>
          <pc:sldMk cId="450714728" sldId="1117"/>
        </pc:sldMkLst>
      </pc:sldChg>
      <pc:sldChg chg="modSp mod">
        <pc:chgData name="Julie Crossman" userId="d902ac89-ff56-4e5d-982f-3384b0284abe" providerId="ADAL" clId="{7DC2A359-64FE-41F3-8768-39479F3AFF33}" dt="2026-06-17T14:16:09.187" v="0"/>
        <pc:sldMkLst>
          <pc:docMk/>
          <pc:sldMk cId="169568249" sldId="1121"/>
        </pc:sldMkLst>
        <pc:graphicFrameChg chg="mod">
          <ac:chgData name="Julie Crossman" userId="d902ac89-ff56-4e5d-982f-3384b0284abe" providerId="ADAL" clId="{7DC2A359-64FE-41F3-8768-39479F3AFF33}" dt="2026-06-17T14:16:09.187" v="0"/>
          <ac:graphicFrameMkLst>
            <pc:docMk/>
            <pc:sldMk cId="169568249" sldId="1121"/>
            <ac:graphicFrameMk id="2" creationId="{6AEC8AB6-C9C5-0684-A029-7F69CE51D13D}"/>
          </ac:graphicFrameMkLst>
        </pc:graphicFrameChg>
      </pc:sldChg>
      <pc:sldChg chg="addSp delSp modSp new mod setBg delAnim modAnim">
        <pc:chgData name="Julie Crossman" userId="d902ac89-ff56-4e5d-982f-3384b0284abe" providerId="ADAL" clId="{7DC2A359-64FE-41F3-8768-39479F3AFF33}" dt="2026-06-17T15:28:08.377" v="11" actId="26606"/>
        <pc:sldMkLst>
          <pc:docMk/>
          <pc:sldMk cId="243197700" sldId="1122"/>
        </pc:sldMkLst>
        <pc:spChg chg="add">
          <ac:chgData name="Julie Crossman" userId="d902ac89-ff56-4e5d-982f-3384b0284abe" providerId="ADAL" clId="{7DC2A359-64FE-41F3-8768-39479F3AFF33}" dt="2026-06-17T15:28:08.377" v="11" actId="26606"/>
          <ac:spMkLst>
            <pc:docMk/>
            <pc:sldMk cId="243197700" sldId="1122"/>
            <ac:spMk id="8" creationId="{AB8C311F-7253-4AED-9701-7FC0708C41C7}"/>
          </ac:spMkLst>
        </pc:spChg>
        <pc:spChg chg="add">
          <ac:chgData name="Julie Crossman" userId="d902ac89-ff56-4e5d-982f-3384b0284abe" providerId="ADAL" clId="{7DC2A359-64FE-41F3-8768-39479F3AFF33}" dt="2026-06-17T15:28:08.377" v="11" actId="26606"/>
          <ac:spMkLst>
            <pc:docMk/>
            <pc:sldMk cId="243197700" sldId="1122"/>
            <ac:spMk id="10" creationId="{FD073016-B734-483B-8953-5BADEE145112}"/>
          </ac:spMkLst>
        </pc:spChg>
        <pc:spChg chg="add">
          <ac:chgData name="Julie Crossman" userId="d902ac89-ff56-4e5d-982f-3384b0284abe" providerId="ADAL" clId="{7DC2A359-64FE-41F3-8768-39479F3AFF33}" dt="2026-06-17T15:28:08.377" v="11" actId="26606"/>
          <ac:spMkLst>
            <pc:docMk/>
            <pc:sldMk cId="243197700" sldId="1122"/>
            <ac:spMk id="12" creationId="{90A7EAB6-59D3-4325-8DE6-E0CA4009CE53}"/>
          </ac:spMkLst>
        </pc:spChg>
        <pc:spChg chg="add">
          <ac:chgData name="Julie Crossman" userId="d902ac89-ff56-4e5d-982f-3384b0284abe" providerId="ADAL" clId="{7DC2A359-64FE-41F3-8768-39479F3AFF33}" dt="2026-06-17T15:28:08.377" v="11" actId="26606"/>
          <ac:spMkLst>
            <pc:docMk/>
            <pc:sldMk cId="243197700" sldId="1122"/>
            <ac:spMk id="14" creationId="{A8D57A06-A426-446D-B02C-A2DC6B62E45E}"/>
          </ac:spMkLst>
        </pc:spChg>
        <pc:picChg chg="add del mod">
          <ac:chgData name="Julie Crossman" userId="d902ac89-ff56-4e5d-982f-3384b0284abe" providerId="ADAL" clId="{7DC2A359-64FE-41F3-8768-39479F3AFF33}" dt="2026-06-17T15:27:35.727" v="9" actId="478"/>
          <ac:picMkLst>
            <pc:docMk/>
            <pc:sldMk cId="243197700" sldId="1122"/>
            <ac:picMk id="2" creationId="{245FF491-5529-3803-BDBD-F04F707EDBA4}"/>
          </ac:picMkLst>
        </pc:picChg>
        <pc:picChg chg="add mod">
          <ac:chgData name="Julie Crossman" userId="d902ac89-ff56-4e5d-982f-3384b0284abe" providerId="ADAL" clId="{7DC2A359-64FE-41F3-8768-39479F3AFF33}" dt="2026-06-17T15:28:08.377" v="11" actId="26606"/>
          <ac:picMkLst>
            <pc:docMk/>
            <pc:sldMk cId="243197700" sldId="1122"/>
            <ac:picMk id="3" creationId="{82567A04-E7E3-0293-3EC4-F040AC7A2B65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27546" cy="37224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34448" y="0"/>
            <a:ext cx="3927546" cy="37224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17.06.2026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055813" y="557213"/>
            <a:ext cx="4951412" cy="27860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06357" y="3529471"/>
            <a:ext cx="7250853" cy="334507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7058943"/>
            <a:ext cx="3927546" cy="3705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34448" y="7058943"/>
            <a:ext cx="3927546" cy="37052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371600" y="3849117"/>
            <a:ext cx="15544800" cy="1178727"/>
          </a:xfrm>
        </p:spPr>
        <p:txBody>
          <a:bodyPr>
            <a:normAutofit/>
          </a:bodyPr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Beginning the Journey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14580" y="8322489"/>
            <a:ext cx="12801600" cy="973911"/>
          </a:xfrm>
        </p:spPr>
        <p:txBody>
          <a:bodyPr>
            <a:normAutofit/>
          </a:bodyPr>
          <a:lstStyle>
            <a:lvl1pPr marL="0" indent="0" algn="ctr">
              <a:buNone/>
              <a:defRPr sz="4500">
                <a:solidFill>
                  <a:schemeClr val="bg1"/>
                </a:solidFill>
              </a:defRPr>
            </a:lvl1pPr>
            <a:lvl2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429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114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800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486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grpSp>
        <p:nvGrpSpPr>
          <p:cNvPr id="37" name="Group 36"/>
          <p:cNvGrpSpPr/>
          <p:nvPr userDrawn="1"/>
        </p:nvGrpSpPr>
        <p:grpSpPr>
          <a:xfrm>
            <a:off x="7510669" y="326564"/>
            <a:ext cx="3216826" cy="2895608"/>
            <a:chOff x="3621078" y="214290"/>
            <a:chExt cx="1903422" cy="2284473"/>
          </a:xfrm>
        </p:grpSpPr>
        <p:pic>
          <p:nvPicPr>
            <p:cNvPr id="7" name="Picture 6" descr="000_004_Large Discovery globe.png"/>
            <p:cNvPicPr>
              <a:picLocks noChangeAspect="1"/>
            </p:cNvPicPr>
            <p:nvPr userDrawn="1"/>
          </p:nvPicPr>
          <p:blipFill>
            <a:blip r:embed="rId2" cstate="print"/>
            <a:stretch>
              <a:fillRect/>
            </a:stretch>
          </p:blipFill>
          <p:spPr>
            <a:xfrm>
              <a:off x="3643306" y="214290"/>
              <a:ext cx="1801372" cy="1822708"/>
            </a:xfrm>
            <a:prstGeom prst="rect">
              <a:avLst/>
            </a:prstGeom>
          </p:spPr>
        </p:pic>
        <p:pic>
          <p:nvPicPr>
            <p:cNvPr id="8" name="Picture 7" descr="000_008_Insights Discovery.png"/>
            <p:cNvPicPr>
              <a:picLocks noChangeAspect="1"/>
            </p:cNvPicPr>
            <p:nvPr userDrawn="1"/>
          </p:nvPicPr>
          <p:blipFill>
            <a:blip r:embed="rId3" cstate="print">
              <a:lum bright="100000" contrast="100000"/>
            </a:blip>
            <a:stretch>
              <a:fillRect/>
            </a:stretch>
          </p:blipFill>
          <p:spPr>
            <a:xfrm>
              <a:off x="3621078" y="2079616"/>
              <a:ext cx="1903422" cy="419147"/>
            </a:xfrm>
            <a:prstGeom prst="rect">
              <a:avLst/>
            </a:prstGeom>
          </p:spPr>
        </p:pic>
      </p:grpSp>
      <p:sp>
        <p:nvSpPr>
          <p:cNvPr id="39" name="Freeform 38"/>
          <p:cNvSpPr/>
          <p:nvPr userDrawn="1"/>
        </p:nvSpPr>
        <p:spPr>
          <a:xfrm>
            <a:off x="-2293257" y="5143492"/>
            <a:ext cx="21749658" cy="3181359"/>
          </a:xfrm>
          <a:custGeom>
            <a:avLst/>
            <a:gdLst>
              <a:gd name="connsiteX0" fmla="*/ 0 w 10325100"/>
              <a:gd name="connsiteY0" fmla="*/ 800100 h 901700"/>
              <a:gd name="connsiteX1" fmla="*/ 2730500 w 10325100"/>
              <a:gd name="connsiteY1" fmla="*/ 304800 h 901700"/>
              <a:gd name="connsiteX2" fmla="*/ 7467600 w 10325100"/>
              <a:gd name="connsiteY2" fmla="*/ 850900 h 901700"/>
              <a:gd name="connsiteX3" fmla="*/ 10325100 w 10325100"/>
              <a:gd name="connsiteY3" fmla="*/ 0 h 90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5100" h="901700">
                <a:moveTo>
                  <a:pt x="0" y="800100"/>
                </a:moveTo>
                <a:cubicBezTo>
                  <a:pt x="742950" y="548216"/>
                  <a:pt x="1485900" y="296333"/>
                  <a:pt x="2730500" y="304800"/>
                </a:cubicBezTo>
                <a:cubicBezTo>
                  <a:pt x="3975100" y="313267"/>
                  <a:pt x="6201833" y="901700"/>
                  <a:pt x="7467600" y="850900"/>
                </a:cubicBezTo>
                <a:cubicBezTo>
                  <a:pt x="8733367" y="800100"/>
                  <a:pt x="9529233" y="400050"/>
                  <a:pt x="10325100" y="0"/>
                </a:cubicBezTo>
              </a:path>
            </a:pathLst>
          </a:cu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700"/>
          </a:p>
        </p:txBody>
      </p:sp>
      <p:sp>
        <p:nvSpPr>
          <p:cNvPr id="17" name="Freeform 16"/>
          <p:cNvSpPr/>
          <p:nvPr userDrawn="1"/>
        </p:nvSpPr>
        <p:spPr>
          <a:xfrm>
            <a:off x="-2212908" y="5539122"/>
            <a:ext cx="20650200" cy="2146190"/>
          </a:xfrm>
          <a:custGeom>
            <a:avLst/>
            <a:gdLst>
              <a:gd name="connsiteX0" fmla="*/ 0 w 10325100"/>
              <a:gd name="connsiteY0" fmla="*/ 800100 h 901700"/>
              <a:gd name="connsiteX1" fmla="*/ 2730500 w 10325100"/>
              <a:gd name="connsiteY1" fmla="*/ 304800 h 901700"/>
              <a:gd name="connsiteX2" fmla="*/ 7467600 w 10325100"/>
              <a:gd name="connsiteY2" fmla="*/ 850900 h 901700"/>
              <a:gd name="connsiteX3" fmla="*/ 10325100 w 10325100"/>
              <a:gd name="connsiteY3" fmla="*/ 0 h 90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5100" h="901700">
                <a:moveTo>
                  <a:pt x="0" y="800100"/>
                </a:moveTo>
                <a:cubicBezTo>
                  <a:pt x="742950" y="548216"/>
                  <a:pt x="1485900" y="296333"/>
                  <a:pt x="2730500" y="304800"/>
                </a:cubicBezTo>
                <a:cubicBezTo>
                  <a:pt x="3975100" y="313267"/>
                  <a:pt x="6201833" y="901700"/>
                  <a:pt x="7467600" y="850900"/>
                </a:cubicBezTo>
                <a:cubicBezTo>
                  <a:pt x="8733367" y="800100"/>
                  <a:pt x="9529233" y="400050"/>
                  <a:pt x="10325100" y="0"/>
                </a:cubicBezTo>
              </a:path>
            </a:pathLst>
          </a:custGeom>
          <a:ln w="571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700"/>
          </a:p>
        </p:txBody>
      </p:sp>
      <p:sp>
        <p:nvSpPr>
          <p:cNvPr id="20" name="Freeform 19"/>
          <p:cNvSpPr/>
          <p:nvPr userDrawn="1"/>
        </p:nvSpPr>
        <p:spPr>
          <a:xfrm>
            <a:off x="-3225800" y="4356998"/>
            <a:ext cx="23053396" cy="3227621"/>
          </a:xfrm>
          <a:custGeom>
            <a:avLst/>
            <a:gdLst>
              <a:gd name="connsiteX0" fmla="*/ 0 w 10325100"/>
              <a:gd name="connsiteY0" fmla="*/ 800100 h 901700"/>
              <a:gd name="connsiteX1" fmla="*/ 2730500 w 10325100"/>
              <a:gd name="connsiteY1" fmla="*/ 304800 h 901700"/>
              <a:gd name="connsiteX2" fmla="*/ 7467600 w 10325100"/>
              <a:gd name="connsiteY2" fmla="*/ 850900 h 901700"/>
              <a:gd name="connsiteX3" fmla="*/ 10325100 w 10325100"/>
              <a:gd name="connsiteY3" fmla="*/ 0 h 9017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325100" h="901700">
                <a:moveTo>
                  <a:pt x="0" y="800100"/>
                </a:moveTo>
                <a:cubicBezTo>
                  <a:pt x="742950" y="548216"/>
                  <a:pt x="1485900" y="296333"/>
                  <a:pt x="2730500" y="304800"/>
                </a:cubicBezTo>
                <a:cubicBezTo>
                  <a:pt x="3975100" y="313267"/>
                  <a:pt x="6201833" y="901700"/>
                  <a:pt x="7467600" y="850900"/>
                </a:cubicBezTo>
                <a:cubicBezTo>
                  <a:pt x="8733367" y="800100"/>
                  <a:pt x="9529233" y="400050"/>
                  <a:pt x="10325100" y="0"/>
                </a:cubicBezTo>
              </a:path>
            </a:pathLst>
          </a:cu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700"/>
          </a:p>
        </p:txBody>
      </p:sp>
      <p:sp>
        <p:nvSpPr>
          <p:cNvPr id="34" name="Oval 33"/>
          <p:cNvSpPr/>
          <p:nvPr userDrawn="1"/>
        </p:nvSpPr>
        <p:spPr>
          <a:xfrm>
            <a:off x="1952576" y="5998341"/>
            <a:ext cx="714380" cy="535785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/>
          </a:p>
        </p:txBody>
      </p:sp>
      <p:sp>
        <p:nvSpPr>
          <p:cNvPr id="35" name="Oval 34"/>
          <p:cNvSpPr/>
          <p:nvPr userDrawn="1"/>
        </p:nvSpPr>
        <p:spPr>
          <a:xfrm>
            <a:off x="1152470" y="6105648"/>
            <a:ext cx="714380" cy="535785"/>
          </a:xfrm>
          <a:prstGeom prst="ellipse">
            <a:avLst/>
          </a:prstGeom>
          <a:solidFill>
            <a:schemeClr val="tx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/>
          </a:p>
        </p:txBody>
      </p:sp>
      <p:sp>
        <p:nvSpPr>
          <p:cNvPr id="24" name="Oval 23"/>
          <p:cNvSpPr/>
          <p:nvPr userDrawn="1"/>
        </p:nvSpPr>
        <p:spPr>
          <a:xfrm>
            <a:off x="15956262" y="6440657"/>
            <a:ext cx="714380" cy="535785"/>
          </a:xfrm>
          <a:prstGeom prst="ellipse">
            <a:avLst/>
          </a:prstGeom>
          <a:solidFill>
            <a:schemeClr val="tx1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/>
          </a:p>
        </p:txBody>
      </p:sp>
      <p:sp>
        <p:nvSpPr>
          <p:cNvPr id="26" name="Oval 25"/>
          <p:cNvSpPr/>
          <p:nvPr userDrawn="1"/>
        </p:nvSpPr>
        <p:spPr>
          <a:xfrm>
            <a:off x="7115150" y="6618350"/>
            <a:ext cx="714380" cy="53578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/>
          </a:p>
        </p:txBody>
      </p:sp>
      <p:sp>
        <p:nvSpPr>
          <p:cNvPr id="27" name="Oval 26"/>
          <p:cNvSpPr/>
          <p:nvPr userDrawn="1"/>
        </p:nvSpPr>
        <p:spPr>
          <a:xfrm>
            <a:off x="5764496" y="6320186"/>
            <a:ext cx="714380" cy="535785"/>
          </a:xfrm>
          <a:prstGeom prst="ellipse">
            <a:avLst/>
          </a:prstGeom>
          <a:solidFill>
            <a:srgbClr val="9136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/>
          </a:p>
        </p:txBody>
      </p:sp>
      <p:sp>
        <p:nvSpPr>
          <p:cNvPr id="28" name="Oval 27"/>
          <p:cNvSpPr/>
          <p:nvPr userDrawn="1"/>
        </p:nvSpPr>
        <p:spPr>
          <a:xfrm>
            <a:off x="5013932" y="6225210"/>
            <a:ext cx="714380" cy="535785"/>
          </a:xfrm>
          <a:prstGeom prst="ellipse">
            <a:avLst/>
          </a:prstGeom>
          <a:solidFill>
            <a:srgbClr val="B71A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/>
          </a:p>
        </p:txBody>
      </p:sp>
      <p:sp>
        <p:nvSpPr>
          <p:cNvPr id="29" name="Oval 28"/>
          <p:cNvSpPr/>
          <p:nvPr userDrawn="1"/>
        </p:nvSpPr>
        <p:spPr>
          <a:xfrm>
            <a:off x="7814026" y="6739874"/>
            <a:ext cx="714380" cy="535785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/>
          </a:p>
        </p:txBody>
      </p:sp>
      <p:sp>
        <p:nvSpPr>
          <p:cNvPr id="30" name="Oval 29"/>
          <p:cNvSpPr/>
          <p:nvPr userDrawn="1"/>
        </p:nvSpPr>
        <p:spPr>
          <a:xfrm>
            <a:off x="11839596" y="7293326"/>
            <a:ext cx="714380" cy="535785"/>
          </a:xfrm>
          <a:prstGeom prst="ellipse">
            <a:avLst/>
          </a:prstGeom>
          <a:solidFill>
            <a:srgbClr val="017E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/>
          </a:p>
        </p:txBody>
      </p:sp>
      <p:sp>
        <p:nvSpPr>
          <p:cNvPr id="31" name="Oval 30"/>
          <p:cNvSpPr/>
          <p:nvPr userDrawn="1"/>
        </p:nvSpPr>
        <p:spPr>
          <a:xfrm>
            <a:off x="12567324" y="7300917"/>
            <a:ext cx="714380" cy="535785"/>
          </a:xfrm>
          <a:prstGeom prst="ellipse">
            <a:avLst/>
          </a:prstGeom>
          <a:solidFill>
            <a:srgbClr val="B0DC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/>
          </a:p>
        </p:txBody>
      </p:sp>
      <p:sp>
        <p:nvSpPr>
          <p:cNvPr id="33" name="Oval 32"/>
          <p:cNvSpPr/>
          <p:nvPr userDrawn="1"/>
        </p:nvSpPr>
        <p:spPr>
          <a:xfrm>
            <a:off x="8522968" y="6871914"/>
            <a:ext cx="714380" cy="535785"/>
          </a:xfrm>
          <a:prstGeom prst="ellipse">
            <a:avLst/>
          </a:prstGeom>
          <a:solidFill>
            <a:srgbClr val="6F9C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/>
          </a:p>
        </p:txBody>
      </p:sp>
      <p:sp>
        <p:nvSpPr>
          <p:cNvPr id="23" name="Footer Placeholder 3"/>
          <p:cNvSpPr txBox="1">
            <a:spLocks/>
          </p:cNvSpPr>
          <p:nvPr userDrawn="1"/>
        </p:nvSpPr>
        <p:spPr>
          <a:xfrm>
            <a:off x="0" y="9815513"/>
            <a:ext cx="18288000" cy="300038"/>
          </a:xfrm>
          <a:prstGeom prst="rect">
            <a:avLst/>
          </a:prstGeom>
        </p:spPr>
        <p:txBody>
          <a:bodyPr vert="horz" lIns="137160" tIns="68580" rIns="137160" bIns="68580" rtlCol="0" anchor="ctr"/>
          <a:lstStyle>
            <a:lvl1pPr>
              <a:defRPr sz="1000">
                <a:solidFill>
                  <a:schemeClr val="tx1"/>
                </a:solidFill>
              </a:defRPr>
            </a:lvl1pPr>
          </a:lstStyle>
          <a:p>
            <a:pPr marL="0" marR="0" lvl="0" indent="0" algn="ctr" defTabSz="1371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© The Insights Group Ltd, 2009-2014. All rights reserved</a:t>
            </a:r>
          </a:p>
          <a:p>
            <a:pPr marL="0" marR="0" lvl="0" indent="0" algn="ctr" defTabSz="1371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Insights Discovery and Insights Learning Systems were originated by </a:t>
            </a:r>
            <a:r>
              <a:rPr kumimoji="0" lang="en-GB" sz="1050" b="0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Andi</a:t>
            </a:r>
            <a:r>
              <a:rPr kumimoji="0" lang="en-GB" sz="105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and Andy Lothian.</a:t>
            </a:r>
          </a:p>
          <a:p>
            <a:pPr marL="0" marR="0" lvl="0" indent="0" algn="ctr" defTabSz="1371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Insights, Insights Discovery and the Insights Wheel are registered trademarks of The Insights Group Ltd.</a:t>
            </a:r>
          </a:p>
          <a:p>
            <a:pPr marL="0" marR="0" lvl="0" indent="0" algn="ctr" defTabSz="1371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69235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45307"/>
            <a:ext cx="8204200" cy="324564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grpSp>
        <p:nvGrpSpPr>
          <p:cNvPr id="20" name="Group 19"/>
          <p:cNvGrpSpPr/>
          <p:nvPr userDrawn="1"/>
        </p:nvGrpSpPr>
        <p:grpSpPr>
          <a:xfrm rot="177819">
            <a:off x="-2790916" y="7618640"/>
            <a:ext cx="27279600" cy="3147654"/>
            <a:chOff x="-1395458" y="4926693"/>
            <a:chExt cx="13639800" cy="2098436"/>
          </a:xfrm>
        </p:grpSpPr>
        <p:sp>
          <p:nvSpPr>
            <p:cNvPr id="30" name="Freeform 29"/>
            <p:cNvSpPr/>
            <p:nvPr userDrawn="1"/>
          </p:nvSpPr>
          <p:spPr>
            <a:xfrm>
              <a:off x="-1395458" y="5178878"/>
              <a:ext cx="13639800" cy="1778000"/>
            </a:xfrm>
            <a:custGeom>
              <a:avLst/>
              <a:gdLst>
                <a:gd name="connsiteX0" fmla="*/ 0 w 10515600"/>
                <a:gd name="connsiteY0" fmla="*/ 0 h 1612900"/>
                <a:gd name="connsiteX1" fmla="*/ 2578100 w 10515600"/>
                <a:gd name="connsiteY1" fmla="*/ 1193800 h 1612900"/>
                <a:gd name="connsiteX2" fmla="*/ 7073900 w 10515600"/>
                <a:gd name="connsiteY2" fmla="*/ 266700 h 1612900"/>
                <a:gd name="connsiteX3" fmla="*/ 10515600 w 10515600"/>
                <a:gd name="connsiteY3" fmla="*/ 1612900 h 1612900"/>
                <a:gd name="connsiteX4" fmla="*/ 10515600 w 10515600"/>
                <a:gd name="connsiteY4" fmla="*/ 1612900 h 161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515600" h="1612900">
                  <a:moveTo>
                    <a:pt x="0" y="0"/>
                  </a:moveTo>
                  <a:cubicBezTo>
                    <a:pt x="699558" y="574675"/>
                    <a:pt x="1399117" y="1149350"/>
                    <a:pt x="2578100" y="1193800"/>
                  </a:cubicBezTo>
                  <a:cubicBezTo>
                    <a:pt x="3757083" y="1238250"/>
                    <a:pt x="5750983" y="196850"/>
                    <a:pt x="7073900" y="266700"/>
                  </a:cubicBezTo>
                  <a:cubicBezTo>
                    <a:pt x="8396817" y="336550"/>
                    <a:pt x="10515600" y="1612900"/>
                    <a:pt x="10515600" y="1612900"/>
                  </a:cubicBezTo>
                  <a:lnTo>
                    <a:pt x="10515600" y="1612900"/>
                  </a:lnTo>
                </a:path>
              </a:pathLst>
            </a:custGeom>
            <a:ln w="3810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31" name="Freeform 30"/>
            <p:cNvSpPr/>
            <p:nvPr userDrawn="1"/>
          </p:nvSpPr>
          <p:spPr>
            <a:xfrm>
              <a:off x="-1364343" y="4926693"/>
              <a:ext cx="13324114" cy="2046513"/>
            </a:xfrm>
            <a:custGeom>
              <a:avLst/>
              <a:gdLst>
                <a:gd name="connsiteX0" fmla="*/ 0 w 10515600"/>
                <a:gd name="connsiteY0" fmla="*/ 0 h 1612900"/>
                <a:gd name="connsiteX1" fmla="*/ 2578100 w 10515600"/>
                <a:gd name="connsiteY1" fmla="*/ 1193800 h 1612900"/>
                <a:gd name="connsiteX2" fmla="*/ 7073900 w 10515600"/>
                <a:gd name="connsiteY2" fmla="*/ 266700 h 1612900"/>
                <a:gd name="connsiteX3" fmla="*/ 10515600 w 10515600"/>
                <a:gd name="connsiteY3" fmla="*/ 1612900 h 1612900"/>
                <a:gd name="connsiteX4" fmla="*/ 10515600 w 10515600"/>
                <a:gd name="connsiteY4" fmla="*/ 1612900 h 161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515600" h="1612900">
                  <a:moveTo>
                    <a:pt x="0" y="0"/>
                  </a:moveTo>
                  <a:cubicBezTo>
                    <a:pt x="699558" y="574675"/>
                    <a:pt x="1399117" y="1149350"/>
                    <a:pt x="2578100" y="1193800"/>
                  </a:cubicBezTo>
                  <a:cubicBezTo>
                    <a:pt x="3757083" y="1238250"/>
                    <a:pt x="5750983" y="196850"/>
                    <a:pt x="7073900" y="266700"/>
                  </a:cubicBezTo>
                  <a:cubicBezTo>
                    <a:pt x="8396817" y="336550"/>
                    <a:pt x="10515600" y="1612900"/>
                    <a:pt x="10515600" y="1612900"/>
                  </a:cubicBezTo>
                  <a:lnTo>
                    <a:pt x="10515600" y="1612900"/>
                  </a:lnTo>
                </a:path>
              </a:pathLst>
            </a:custGeom>
            <a:ln w="63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33" name="Oval 32"/>
            <p:cNvSpPr/>
            <p:nvPr userDrawn="1"/>
          </p:nvSpPr>
          <p:spPr>
            <a:xfrm>
              <a:off x="7768609" y="5355295"/>
              <a:ext cx="263865" cy="263865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34" name="Oval 33"/>
            <p:cNvSpPr/>
            <p:nvPr userDrawn="1"/>
          </p:nvSpPr>
          <p:spPr>
            <a:xfrm>
              <a:off x="8051799" y="5379375"/>
              <a:ext cx="263865" cy="263865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35" name="Oval 34"/>
            <p:cNvSpPr/>
            <p:nvPr userDrawn="1"/>
          </p:nvSpPr>
          <p:spPr>
            <a:xfrm>
              <a:off x="2516877" y="6313838"/>
              <a:ext cx="263865" cy="26386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36" name="Oval 35"/>
            <p:cNvSpPr/>
            <p:nvPr userDrawn="1"/>
          </p:nvSpPr>
          <p:spPr>
            <a:xfrm>
              <a:off x="5719484" y="5568113"/>
              <a:ext cx="263865" cy="26386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37" name="Oval 36"/>
            <p:cNvSpPr/>
            <p:nvPr userDrawn="1"/>
          </p:nvSpPr>
          <p:spPr>
            <a:xfrm>
              <a:off x="6038751" y="5505820"/>
              <a:ext cx="263865" cy="263865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91369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38" name="Oval 37"/>
            <p:cNvSpPr/>
            <p:nvPr userDrawn="1"/>
          </p:nvSpPr>
          <p:spPr>
            <a:xfrm>
              <a:off x="1940292" y="6357144"/>
              <a:ext cx="263865" cy="263865"/>
            </a:xfrm>
            <a:prstGeom prst="ellipse">
              <a:avLst/>
            </a:prstGeom>
            <a:solidFill>
              <a:srgbClr val="B71A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39" name="Oval 38"/>
            <p:cNvSpPr/>
            <p:nvPr userDrawn="1"/>
          </p:nvSpPr>
          <p:spPr>
            <a:xfrm>
              <a:off x="4678211" y="5844313"/>
              <a:ext cx="263865" cy="263865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40" name="Oval 39"/>
            <p:cNvSpPr/>
            <p:nvPr userDrawn="1"/>
          </p:nvSpPr>
          <p:spPr>
            <a:xfrm>
              <a:off x="7012126" y="5362290"/>
              <a:ext cx="263865" cy="263865"/>
            </a:xfrm>
            <a:prstGeom prst="ellipse">
              <a:avLst/>
            </a:prstGeom>
            <a:solidFill>
              <a:srgbClr val="017E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41" name="Oval 40"/>
            <p:cNvSpPr/>
            <p:nvPr userDrawn="1"/>
          </p:nvSpPr>
          <p:spPr>
            <a:xfrm>
              <a:off x="7329048" y="5325447"/>
              <a:ext cx="263865" cy="263865"/>
            </a:xfrm>
            <a:prstGeom prst="ellipse">
              <a:avLst/>
            </a:prstGeom>
            <a:solidFill>
              <a:srgbClr val="B0DC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42" name="Oval 41"/>
            <p:cNvSpPr/>
            <p:nvPr userDrawn="1"/>
          </p:nvSpPr>
          <p:spPr>
            <a:xfrm>
              <a:off x="6306855" y="5459034"/>
              <a:ext cx="263865" cy="263865"/>
            </a:xfrm>
            <a:prstGeom prst="ellipse">
              <a:avLst/>
            </a:prstGeom>
            <a:solidFill>
              <a:srgbClr val="6F9C1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43" name="Oval 42"/>
            <p:cNvSpPr/>
            <p:nvPr userDrawn="1"/>
          </p:nvSpPr>
          <p:spPr>
            <a:xfrm>
              <a:off x="5429256" y="5648794"/>
              <a:ext cx="263865" cy="263865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44" name="Oval 43"/>
            <p:cNvSpPr/>
            <p:nvPr userDrawn="1"/>
          </p:nvSpPr>
          <p:spPr>
            <a:xfrm>
              <a:off x="2809362" y="6262860"/>
              <a:ext cx="263865" cy="263865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45" name="Freeform 44"/>
            <p:cNvSpPr/>
            <p:nvPr userDrawn="1"/>
          </p:nvSpPr>
          <p:spPr>
            <a:xfrm>
              <a:off x="-812800" y="5630635"/>
              <a:ext cx="12554857" cy="1394494"/>
            </a:xfrm>
            <a:custGeom>
              <a:avLst/>
              <a:gdLst>
                <a:gd name="connsiteX0" fmla="*/ 0 w 10515600"/>
                <a:gd name="connsiteY0" fmla="*/ 0 h 1612900"/>
                <a:gd name="connsiteX1" fmla="*/ 2578100 w 10515600"/>
                <a:gd name="connsiteY1" fmla="*/ 1193800 h 1612900"/>
                <a:gd name="connsiteX2" fmla="*/ 7073900 w 10515600"/>
                <a:gd name="connsiteY2" fmla="*/ 266700 h 1612900"/>
                <a:gd name="connsiteX3" fmla="*/ 10515600 w 10515600"/>
                <a:gd name="connsiteY3" fmla="*/ 1612900 h 1612900"/>
                <a:gd name="connsiteX4" fmla="*/ 10515600 w 10515600"/>
                <a:gd name="connsiteY4" fmla="*/ 1612900 h 161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515600" h="1612900">
                  <a:moveTo>
                    <a:pt x="0" y="0"/>
                  </a:moveTo>
                  <a:cubicBezTo>
                    <a:pt x="699558" y="574675"/>
                    <a:pt x="1399117" y="1149350"/>
                    <a:pt x="2578100" y="1193800"/>
                  </a:cubicBezTo>
                  <a:cubicBezTo>
                    <a:pt x="3757083" y="1238250"/>
                    <a:pt x="5750983" y="196850"/>
                    <a:pt x="7073900" y="266700"/>
                  </a:cubicBezTo>
                  <a:cubicBezTo>
                    <a:pt x="8396817" y="336550"/>
                    <a:pt x="10515600" y="1612900"/>
                    <a:pt x="10515600" y="1612900"/>
                  </a:cubicBezTo>
                  <a:lnTo>
                    <a:pt x="10515600" y="1612900"/>
                  </a:lnTo>
                </a:path>
              </a:pathLst>
            </a:custGeom>
            <a:ln w="63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</p:grpSp>
    </p:spTree>
    <p:extLst>
      <p:ext uri="{BB962C8B-B14F-4D97-AF65-F5344CB8AC3E}">
        <p14:creationId xmlns:p14="http://schemas.microsoft.com/office/powerpoint/2010/main" val="6738655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>
          <a:xfrm>
            <a:off x="914400" y="545307"/>
            <a:ext cx="8204200" cy="324564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grpSp>
        <p:nvGrpSpPr>
          <p:cNvPr id="28" name="Group 27"/>
          <p:cNvGrpSpPr/>
          <p:nvPr userDrawn="1"/>
        </p:nvGrpSpPr>
        <p:grpSpPr>
          <a:xfrm>
            <a:off x="-2239133" y="8660425"/>
            <a:ext cx="19226530" cy="3145811"/>
            <a:chOff x="-1337277" y="5773618"/>
            <a:chExt cx="9613265" cy="2097207"/>
          </a:xfrm>
        </p:grpSpPr>
        <p:sp>
          <p:nvSpPr>
            <p:cNvPr id="29" name="Freeform 28"/>
            <p:cNvSpPr/>
            <p:nvPr userDrawn="1"/>
          </p:nvSpPr>
          <p:spPr>
            <a:xfrm>
              <a:off x="-1096612" y="5781675"/>
              <a:ext cx="9372600" cy="2025650"/>
            </a:xfrm>
            <a:custGeom>
              <a:avLst/>
              <a:gdLst>
                <a:gd name="connsiteX0" fmla="*/ 46567 w 10295467"/>
                <a:gd name="connsiteY0" fmla="*/ 450850 h 2025650"/>
                <a:gd name="connsiteX1" fmla="*/ 300567 w 10295467"/>
                <a:gd name="connsiteY1" fmla="*/ 400050 h 2025650"/>
                <a:gd name="connsiteX2" fmla="*/ 2129367 w 10295467"/>
                <a:gd name="connsiteY2" fmla="*/ 184150 h 2025650"/>
                <a:gd name="connsiteX3" fmla="*/ 5672667 w 10295467"/>
                <a:gd name="connsiteY3" fmla="*/ 1504950 h 2025650"/>
                <a:gd name="connsiteX4" fmla="*/ 9088967 w 10295467"/>
                <a:gd name="connsiteY4" fmla="*/ 1720850 h 2025650"/>
                <a:gd name="connsiteX5" fmla="*/ 10295467 w 10295467"/>
                <a:gd name="connsiteY5" fmla="*/ 2025650 h 2025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295467" h="2025650">
                  <a:moveTo>
                    <a:pt x="46567" y="450850"/>
                  </a:moveTo>
                  <a:cubicBezTo>
                    <a:pt x="0" y="447675"/>
                    <a:pt x="300567" y="400050"/>
                    <a:pt x="300567" y="400050"/>
                  </a:cubicBezTo>
                  <a:cubicBezTo>
                    <a:pt x="647700" y="355600"/>
                    <a:pt x="1234017" y="0"/>
                    <a:pt x="2129367" y="184150"/>
                  </a:cubicBezTo>
                  <a:cubicBezTo>
                    <a:pt x="3024717" y="368300"/>
                    <a:pt x="4512734" y="1248833"/>
                    <a:pt x="5672667" y="1504950"/>
                  </a:cubicBezTo>
                  <a:cubicBezTo>
                    <a:pt x="6832600" y="1761067"/>
                    <a:pt x="8318500" y="1634067"/>
                    <a:pt x="9088967" y="1720850"/>
                  </a:cubicBezTo>
                  <a:cubicBezTo>
                    <a:pt x="9859434" y="1807633"/>
                    <a:pt x="10077450" y="1916641"/>
                    <a:pt x="10295467" y="2025650"/>
                  </a:cubicBezTo>
                </a:path>
              </a:pathLst>
            </a:custGeom>
            <a:noFill/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32" name="Freeform 31"/>
            <p:cNvSpPr/>
            <p:nvPr userDrawn="1"/>
          </p:nvSpPr>
          <p:spPr>
            <a:xfrm>
              <a:off x="-1337277" y="5845175"/>
              <a:ext cx="8779477" cy="2025650"/>
            </a:xfrm>
            <a:custGeom>
              <a:avLst/>
              <a:gdLst>
                <a:gd name="connsiteX0" fmla="*/ 46567 w 10295467"/>
                <a:gd name="connsiteY0" fmla="*/ 450850 h 2025650"/>
                <a:gd name="connsiteX1" fmla="*/ 300567 w 10295467"/>
                <a:gd name="connsiteY1" fmla="*/ 400050 h 2025650"/>
                <a:gd name="connsiteX2" fmla="*/ 2129367 w 10295467"/>
                <a:gd name="connsiteY2" fmla="*/ 184150 h 2025650"/>
                <a:gd name="connsiteX3" fmla="*/ 5672667 w 10295467"/>
                <a:gd name="connsiteY3" fmla="*/ 1504950 h 2025650"/>
                <a:gd name="connsiteX4" fmla="*/ 9088967 w 10295467"/>
                <a:gd name="connsiteY4" fmla="*/ 1720850 h 2025650"/>
                <a:gd name="connsiteX5" fmla="*/ 10295467 w 10295467"/>
                <a:gd name="connsiteY5" fmla="*/ 2025650 h 2025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295467" h="2025650">
                  <a:moveTo>
                    <a:pt x="46567" y="450850"/>
                  </a:moveTo>
                  <a:cubicBezTo>
                    <a:pt x="0" y="447675"/>
                    <a:pt x="300567" y="400050"/>
                    <a:pt x="300567" y="400050"/>
                  </a:cubicBezTo>
                  <a:cubicBezTo>
                    <a:pt x="647700" y="355600"/>
                    <a:pt x="1234017" y="0"/>
                    <a:pt x="2129367" y="184150"/>
                  </a:cubicBezTo>
                  <a:cubicBezTo>
                    <a:pt x="3024717" y="368300"/>
                    <a:pt x="4512734" y="1248833"/>
                    <a:pt x="5672667" y="1504950"/>
                  </a:cubicBezTo>
                  <a:cubicBezTo>
                    <a:pt x="6832600" y="1761067"/>
                    <a:pt x="8318500" y="1634067"/>
                    <a:pt x="9088967" y="1720850"/>
                  </a:cubicBezTo>
                  <a:cubicBezTo>
                    <a:pt x="9859434" y="1807633"/>
                    <a:pt x="10077450" y="1916641"/>
                    <a:pt x="10295467" y="2025650"/>
                  </a:cubicBezTo>
                </a:path>
              </a:pathLst>
            </a:custGeom>
            <a:noFill/>
            <a:ln w="63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46" name="Oval 45"/>
            <p:cNvSpPr/>
            <p:nvPr userDrawn="1"/>
          </p:nvSpPr>
          <p:spPr>
            <a:xfrm>
              <a:off x="2618013" y="6645587"/>
              <a:ext cx="263865" cy="263865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47" name="Oval 46"/>
            <p:cNvSpPr/>
            <p:nvPr userDrawn="1"/>
          </p:nvSpPr>
          <p:spPr>
            <a:xfrm>
              <a:off x="428285" y="5773618"/>
              <a:ext cx="263865" cy="26386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48" name="Oval 47"/>
            <p:cNvSpPr/>
            <p:nvPr userDrawn="1"/>
          </p:nvSpPr>
          <p:spPr>
            <a:xfrm>
              <a:off x="1638300" y="6191757"/>
              <a:ext cx="263865" cy="26386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49" name="Oval 48"/>
            <p:cNvSpPr/>
            <p:nvPr userDrawn="1"/>
          </p:nvSpPr>
          <p:spPr>
            <a:xfrm>
              <a:off x="157925" y="5786564"/>
              <a:ext cx="263865" cy="263865"/>
            </a:xfrm>
            <a:prstGeom prst="ellipse">
              <a:avLst/>
            </a:prstGeom>
            <a:solidFill>
              <a:srgbClr val="9136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50" name="Oval 49"/>
            <p:cNvSpPr/>
            <p:nvPr userDrawn="1"/>
          </p:nvSpPr>
          <p:spPr>
            <a:xfrm>
              <a:off x="965839" y="5894870"/>
              <a:ext cx="263865" cy="263865"/>
            </a:xfrm>
            <a:prstGeom prst="ellipse">
              <a:avLst/>
            </a:prstGeom>
            <a:solidFill>
              <a:srgbClr val="B71A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51" name="Oval 50"/>
            <p:cNvSpPr/>
            <p:nvPr userDrawn="1"/>
          </p:nvSpPr>
          <p:spPr>
            <a:xfrm>
              <a:off x="708735" y="5826607"/>
              <a:ext cx="263865" cy="263865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52" name="Oval 51"/>
            <p:cNvSpPr/>
            <p:nvPr userDrawn="1"/>
          </p:nvSpPr>
          <p:spPr>
            <a:xfrm>
              <a:off x="2021570" y="6360584"/>
              <a:ext cx="263865" cy="263865"/>
            </a:xfrm>
            <a:prstGeom prst="ellipse">
              <a:avLst/>
            </a:prstGeom>
            <a:solidFill>
              <a:srgbClr val="017E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53" name="Oval 52"/>
            <p:cNvSpPr/>
            <p:nvPr userDrawn="1"/>
          </p:nvSpPr>
          <p:spPr>
            <a:xfrm>
              <a:off x="2250461" y="6478095"/>
              <a:ext cx="263865" cy="263865"/>
            </a:xfrm>
            <a:prstGeom prst="ellipse">
              <a:avLst/>
            </a:prstGeom>
            <a:solidFill>
              <a:srgbClr val="B0DC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54" name="Oval 53"/>
            <p:cNvSpPr/>
            <p:nvPr userDrawn="1"/>
          </p:nvSpPr>
          <p:spPr>
            <a:xfrm>
              <a:off x="1389959" y="6072518"/>
              <a:ext cx="263865" cy="263865"/>
            </a:xfrm>
            <a:prstGeom prst="ellipse">
              <a:avLst/>
            </a:prstGeom>
            <a:solidFill>
              <a:srgbClr val="6F9C1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</p:grpSp>
    </p:spTree>
    <p:extLst>
      <p:ext uri="{BB962C8B-B14F-4D97-AF65-F5344CB8AC3E}">
        <p14:creationId xmlns:p14="http://schemas.microsoft.com/office/powerpoint/2010/main" val="10615561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>
          <a:xfrm>
            <a:off x="914400" y="545307"/>
            <a:ext cx="8204200" cy="324564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grpSp>
        <p:nvGrpSpPr>
          <p:cNvPr id="4" name="Group 27"/>
          <p:cNvGrpSpPr/>
          <p:nvPr userDrawn="1"/>
        </p:nvGrpSpPr>
        <p:grpSpPr>
          <a:xfrm flipH="1">
            <a:off x="2011747" y="8714095"/>
            <a:ext cx="19226530" cy="3145811"/>
            <a:chOff x="-1337277" y="5773618"/>
            <a:chExt cx="9613265" cy="2097207"/>
          </a:xfrm>
        </p:grpSpPr>
        <p:sp>
          <p:nvSpPr>
            <p:cNvPr id="29" name="Freeform 28"/>
            <p:cNvSpPr/>
            <p:nvPr userDrawn="1"/>
          </p:nvSpPr>
          <p:spPr>
            <a:xfrm>
              <a:off x="-1096612" y="5781675"/>
              <a:ext cx="9372600" cy="2025650"/>
            </a:xfrm>
            <a:custGeom>
              <a:avLst/>
              <a:gdLst>
                <a:gd name="connsiteX0" fmla="*/ 46567 w 10295467"/>
                <a:gd name="connsiteY0" fmla="*/ 450850 h 2025650"/>
                <a:gd name="connsiteX1" fmla="*/ 300567 w 10295467"/>
                <a:gd name="connsiteY1" fmla="*/ 400050 h 2025650"/>
                <a:gd name="connsiteX2" fmla="*/ 2129367 w 10295467"/>
                <a:gd name="connsiteY2" fmla="*/ 184150 h 2025650"/>
                <a:gd name="connsiteX3" fmla="*/ 5672667 w 10295467"/>
                <a:gd name="connsiteY3" fmla="*/ 1504950 h 2025650"/>
                <a:gd name="connsiteX4" fmla="*/ 9088967 w 10295467"/>
                <a:gd name="connsiteY4" fmla="*/ 1720850 h 2025650"/>
                <a:gd name="connsiteX5" fmla="*/ 10295467 w 10295467"/>
                <a:gd name="connsiteY5" fmla="*/ 2025650 h 2025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295467" h="2025650">
                  <a:moveTo>
                    <a:pt x="46567" y="450850"/>
                  </a:moveTo>
                  <a:cubicBezTo>
                    <a:pt x="0" y="447675"/>
                    <a:pt x="300567" y="400050"/>
                    <a:pt x="300567" y="400050"/>
                  </a:cubicBezTo>
                  <a:cubicBezTo>
                    <a:pt x="647700" y="355600"/>
                    <a:pt x="1234017" y="0"/>
                    <a:pt x="2129367" y="184150"/>
                  </a:cubicBezTo>
                  <a:cubicBezTo>
                    <a:pt x="3024717" y="368300"/>
                    <a:pt x="4512734" y="1248833"/>
                    <a:pt x="5672667" y="1504950"/>
                  </a:cubicBezTo>
                  <a:cubicBezTo>
                    <a:pt x="6832600" y="1761067"/>
                    <a:pt x="8318500" y="1634067"/>
                    <a:pt x="9088967" y="1720850"/>
                  </a:cubicBezTo>
                  <a:cubicBezTo>
                    <a:pt x="9859434" y="1807633"/>
                    <a:pt x="10077450" y="1916641"/>
                    <a:pt x="10295467" y="2025650"/>
                  </a:cubicBezTo>
                </a:path>
              </a:pathLst>
            </a:custGeom>
            <a:noFill/>
            <a:ln w="190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32" name="Freeform 31"/>
            <p:cNvSpPr/>
            <p:nvPr userDrawn="1"/>
          </p:nvSpPr>
          <p:spPr>
            <a:xfrm>
              <a:off x="-1337277" y="5845175"/>
              <a:ext cx="8779477" cy="2025650"/>
            </a:xfrm>
            <a:custGeom>
              <a:avLst/>
              <a:gdLst>
                <a:gd name="connsiteX0" fmla="*/ 46567 w 10295467"/>
                <a:gd name="connsiteY0" fmla="*/ 450850 h 2025650"/>
                <a:gd name="connsiteX1" fmla="*/ 300567 w 10295467"/>
                <a:gd name="connsiteY1" fmla="*/ 400050 h 2025650"/>
                <a:gd name="connsiteX2" fmla="*/ 2129367 w 10295467"/>
                <a:gd name="connsiteY2" fmla="*/ 184150 h 2025650"/>
                <a:gd name="connsiteX3" fmla="*/ 5672667 w 10295467"/>
                <a:gd name="connsiteY3" fmla="*/ 1504950 h 2025650"/>
                <a:gd name="connsiteX4" fmla="*/ 9088967 w 10295467"/>
                <a:gd name="connsiteY4" fmla="*/ 1720850 h 2025650"/>
                <a:gd name="connsiteX5" fmla="*/ 10295467 w 10295467"/>
                <a:gd name="connsiteY5" fmla="*/ 2025650 h 2025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295467" h="2025650">
                  <a:moveTo>
                    <a:pt x="46567" y="450850"/>
                  </a:moveTo>
                  <a:cubicBezTo>
                    <a:pt x="0" y="447675"/>
                    <a:pt x="300567" y="400050"/>
                    <a:pt x="300567" y="400050"/>
                  </a:cubicBezTo>
                  <a:cubicBezTo>
                    <a:pt x="647700" y="355600"/>
                    <a:pt x="1234017" y="0"/>
                    <a:pt x="2129367" y="184150"/>
                  </a:cubicBezTo>
                  <a:cubicBezTo>
                    <a:pt x="3024717" y="368300"/>
                    <a:pt x="4512734" y="1248833"/>
                    <a:pt x="5672667" y="1504950"/>
                  </a:cubicBezTo>
                  <a:cubicBezTo>
                    <a:pt x="6832600" y="1761067"/>
                    <a:pt x="8318500" y="1634067"/>
                    <a:pt x="9088967" y="1720850"/>
                  </a:cubicBezTo>
                  <a:cubicBezTo>
                    <a:pt x="9859434" y="1807633"/>
                    <a:pt x="10077450" y="1916641"/>
                    <a:pt x="10295467" y="2025650"/>
                  </a:cubicBezTo>
                </a:path>
              </a:pathLst>
            </a:custGeom>
            <a:noFill/>
            <a:ln w="63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46" name="Oval 45"/>
            <p:cNvSpPr/>
            <p:nvPr userDrawn="1"/>
          </p:nvSpPr>
          <p:spPr>
            <a:xfrm>
              <a:off x="2618013" y="6645587"/>
              <a:ext cx="263865" cy="263865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47" name="Oval 46"/>
            <p:cNvSpPr/>
            <p:nvPr userDrawn="1"/>
          </p:nvSpPr>
          <p:spPr>
            <a:xfrm>
              <a:off x="428285" y="5773618"/>
              <a:ext cx="263865" cy="26386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48" name="Oval 47"/>
            <p:cNvSpPr/>
            <p:nvPr userDrawn="1"/>
          </p:nvSpPr>
          <p:spPr>
            <a:xfrm>
              <a:off x="1638300" y="6191757"/>
              <a:ext cx="263865" cy="263865"/>
            </a:xfrm>
            <a:prstGeom prst="ellipse">
              <a:avLst/>
            </a:prstGeom>
            <a:solidFill>
              <a:srgbClr val="91369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49" name="Oval 48"/>
            <p:cNvSpPr/>
            <p:nvPr userDrawn="1"/>
          </p:nvSpPr>
          <p:spPr>
            <a:xfrm>
              <a:off x="157925" y="5786564"/>
              <a:ext cx="263865" cy="263865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50" name="Oval 49"/>
            <p:cNvSpPr/>
            <p:nvPr userDrawn="1"/>
          </p:nvSpPr>
          <p:spPr>
            <a:xfrm>
              <a:off x="965839" y="5894870"/>
              <a:ext cx="263865" cy="263865"/>
            </a:xfrm>
            <a:prstGeom prst="ellipse">
              <a:avLst/>
            </a:prstGeom>
            <a:solidFill>
              <a:srgbClr val="6F9C1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51" name="Oval 50"/>
            <p:cNvSpPr/>
            <p:nvPr userDrawn="1"/>
          </p:nvSpPr>
          <p:spPr>
            <a:xfrm>
              <a:off x="708735" y="5826607"/>
              <a:ext cx="263865" cy="263865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52" name="Oval 51"/>
            <p:cNvSpPr/>
            <p:nvPr userDrawn="1"/>
          </p:nvSpPr>
          <p:spPr>
            <a:xfrm>
              <a:off x="2021570" y="6360584"/>
              <a:ext cx="263865" cy="263865"/>
            </a:xfrm>
            <a:prstGeom prst="ellipse">
              <a:avLst/>
            </a:prstGeom>
            <a:solidFill>
              <a:srgbClr val="017E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53" name="Oval 52"/>
            <p:cNvSpPr/>
            <p:nvPr userDrawn="1"/>
          </p:nvSpPr>
          <p:spPr>
            <a:xfrm>
              <a:off x="2250461" y="6478095"/>
              <a:ext cx="263865" cy="263865"/>
            </a:xfrm>
            <a:prstGeom prst="ellipse">
              <a:avLst/>
            </a:prstGeom>
            <a:solidFill>
              <a:srgbClr val="B0DC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54" name="Oval 53"/>
            <p:cNvSpPr/>
            <p:nvPr userDrawn="1"/>
          </p:nvSpPr>
          <p:spPr>
            <a:xfrm>
              <a:off x="1389959" y="6072518"/>
              <a:ext cx="263865" cy="263865"/>
            </a:xfrm>
            <a:prstGeom prst="ellipse">
              <a:avLst/>
            </a:prstGeom>
            <a:solidFill>
              <a:srgbClr val="B71A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</p:grpSp>
    </p:spTree>
    <p:extLst>
      <p:ext uri="{BB962C8B-B14F-4D97-AF65-F5344CB8AC3E}">
        <p14:creationId xmlns:p14="http://schemas.microsoft.com/office/powerpoint/2010/main" val="171792332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2952750"/>
            <a:ext cx="16459200" cy="653415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45307"/>
            <a:ext cx="8204200" cy="1816893"/>
          </a:xfrm>
        </p:spPr>
        <p:txBody>
          <a:bodyPr>
            <a:normAutofit/>
          </a:bodyPr>
          <a:lstStyle>
            <a:lvl1pPr>
              <a:defRPr sz="51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33400" y="9967913"/>
            <a:ext cx="17754600" cy="319088"/>
          </a:xfrm>
          <a:prstGeom prst="rect">
            <a:avLst/>
          </a:prstGeom>
        </p:spPr>
        <p:txBody>
          <a:bodyPr/>
          <a:lstStyle>
            <a:lvl1pPr algn="l">
              <a:defRPr sz="1050">
                <a:solidFill>
                  <a:schemeClr val="tx1"/>
                </a:solidFill>
              </a:defRPr>
            </a:lvl1pPr>
          </a:lstStyle>
          <a:p>
            <a:r>
              <a:rPr lang="en-GB"/>
              <a:t>© The Insights Group Ltd, 2009. All rights reserved.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960254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>
          <a:xfrm>
            <a:off x="914400" y="545307"/>
            <a:ext cx="6731000" cy="3245643"/>
          </a:xfrm>
        </p:spPr>
        <p:txBody>
          <a:bodyPr>
            <a:normAutofit/>
          </a:bodyPr>
          <a:lstStyle>
            <a:lvl1pPr>
              <a:defRPr sz="54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5" name="Freeform 14"/>
          <p:cNvSpPr/>
          <p:nvPr userDrawn="1"/>
        </p:nvSpPr>
        <p:spPr>
          <a:xfrm>
            <a:off x="-1954530" y="8145235"/>
            <a:ext cx="13656376" cy="2471738"/>
          </a:xfrm>
          <a:custGeom>
            <a:avLst/>
            <a:gdLst>
              <a:gd name="connsiteX0" fmla="*/ 46567 w 10295467"/>
              <a:gd name="connsiteY0" fmla="*/ 450850 h 2025650"/>
              <a:gd name="connsiteX1" fmla="*/ 300567 w 10295467"/>
              <a:gd name="connsiteY1" fmla="*/ 400050 h 2025650"/>
              <a:gd name="connsiteX2" fmla="*/ 2129367 w 10295467"/>
              <a:gd name="connsiteY2" fmla="*/ 184150 h 2025650"/>
              <a:gd name="connsiteX3" fmla="*/ 5672667 w 10295467"/>
              <a:gd name="connsiteY3" fmla="*/ 1504950 h 2025650"/>
              <a:gd name="connsiteX4" fmla="*/ 9088967 w 10295467"/>
              <a:gd name="connsiteY4" fmla="*/ 1720850 h 2025650"/>
              <a:gd name="connsiteX5" fmla="*/ 10295467 w 10295467"/>
              <a:gd name="connsiteY5" fmla="*/ 2025650 h 2025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295467" h="2025650">
                <a:moveTo>
                  <a:pt x="46567" y="450850"/>
                </a:moveTo>
                <a:cubicBezTo>
                  <a:pt x="0" y="447675"/>
                  <a:pt x="300567" y="400050"/>
                  <a:pt x="300567" y="400050"/>
                </a:cubicBezTo>
                <a:cubicBezTo>
                  <a:pt x="647700" y="355600"/>
                  <a:pt x="1234017" y="0"/>
                  <a:pt x="2129367" y="184150"/>
                </a:cubicBezTo>
                <a:cubicBezTo>
                  <a:pt x="3024717" y="368300"/>
                  <a:pt x="4512734" y="1248833"/>
                  <a:pt x="5672667" y="1504950"/>
                </a:cubicBezTo>
                <a:cubicBezTo>
                  <a:pt x="6832600" y="1761067"/>
                  <a:pt x="8318500" y="1634067"/>
                  <a:pt x="9088967" y="1720850"/>
                </a:cubicBezTo>
                <a:cubicBezTo>
                  <a:pt x="9859434" y="1807633"/>
                  <a:pt x="10077450" y="1916641"/>
                  <a:pt x="10295467" y="2025650"/>
                </a:cubicBezTo>
              </a:path>
            </a:pathLst>
          </a:custGeom>
          <a:noFill/>
          <a:ln w="190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700"/>
          </a:p>
        </p:txBody>
      </p:sp>
      <p:sp>
        <p:nvSpPr>
          <p:cNvPr id="16" name="Freeform 15"/>
          <p:cNvSpPr/>
          <p:nvPr userDrawn="1"/>
        </p:nvSpPr>
        <p:spPr>
          <a:xfrm>
            <a:off x="-2344353" y="8397648"/>
            <a:ext cx="17558954" cy="3038475"/>
          </a:xfrm>
          <a:custGeom>
            <a:avLst/>
            <a:gdLst>
              <a:gd name="connsiteX0" fmla="*/ 46567 w 10295467"/>
              <a:gd name="connsiteY0" fmla="*/ 450850 h 2025650"/>
              <a:gd name="connsiteX1" fmla="*/ 300567 w 10295467"/>
              <a:gd name="connsiteY1" fmla="*/ 400050 h 2025650"/>
              <a:gd name="connsiteX2" fmla="*/ 2129367 w 10295467"/>
              <a:gd name="connsiteY2" fmla="*/ 184150 h 2025650"/>
              <a:gd name="connsiteX3" fmla="*/ 5672667 w 10295467"/>
              <a:gd name="connsiteY3" fmla="*/ 1504950 h 2025650"/>
              <a:gd name="connsiteX4" fmla="*/ 9088967 w 10295467"/>
              <a:gd name="connsiteY4" fmla="*/ 1720850 h 2025650"/>
              <a:gd name="connsiteX5" fmla="*/ 10295467 w 10295467"/>
              <a:gd name="connsiteY5" fmla="*/ 2025650 h 2025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295467" h="2025650">
                <a:moveTo>
                  <a:pt x="46567" y="450850"/>
                </a:moveTo>
                <a:cubicBezTo>
                  <a:pt x="0" y="447675"/>
                  <a:pt x="300567" y="400050"/>
                  <a:pt x="300567" y="400050"/>
                </a:cubicBezTo>
                <a:cubicBezTo>
                  <a:pt x="647700" y="355600"/>
                  <a:pt x="1234017" y="0"/>
                  <a:pt x="2129367" y="184150"/>
                </a:cubicBezTo>
                <a:cubicBezTo>
                  <a:pt x="3024717" y="368300"/>
                  <a:pt x="4512734" y="1248833"/>
                  <a:pt x="5672667" y="1504950"/>
                </a:cubicBezTo>
                <a:cubicBezTo>
                  <a:pt x="6832600" y="1761067"/>
                  <a:pt x="8318500" y="1634067"/>
                  <a:pt x="9088967" y="1720850"/>
                </a:cubicBezTo>
                <a:cubicBezTo>
                  <a:pt x="9859434" y="1807633"/>
                  <a:pt x="10077450" y="1916641"/>
                  <a:pt x="10295467" y="2025650"/>
                </a:cubicBezTo>
              </a:path>
            </a:pathLst>
          </a:custGeom>
          <a:noFill/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700"/>
          </a:p>
        </p:txBody>
      </p:sp>
      <p:sp>
        <p:nvSpPr>
          <p:cNvPr id="17" name="Oval 16"/>
          <p:cNvSpPr/>
          <p:nvPr userDrawn="1"/>
        </p:nvSpPr>
        <p:spPr>
          <a:xfrm>
            <a:off x="286591" y="8102842"/>
            <a:ext cx="527730" cy="395798"/>
          </a:xfrm>
          <a:prstGeom prst="ellipse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/>
          </a:p>
        </p:txBody>
      </p:sp>
      <p:sp>
        <p:nvSpPr>
          <p:cNvPr id="18" name="Oval 17"/>
          <p:cNvSpPr/>
          <p:nvPr userDrawn="1"/>
        </p:nvSpPr>
        <p:spPr>
          <a:xfrm>
            <a:off x="5554781" y="9805469"/>
            <a:ext cx="527730" cy="395798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/>
          </a:p>
        </p:txBody>
      </p:sp>
      <p:sp>
        <p:nvSpPr>
          <p:cNvPr id="19" name="Oval 18"/>
          <p:cNvSpPr/>
          <p:nvPr userDrawn="1"/>
        </p:nvSpPr>
        <p:spPr>
          <a:xfrm>
            <a:off x="3984329" y="9361624"/>
            <a:ext cx="527730" cy="395798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/>
          </a:p>
        </p:txBody>
      </p:sp>
      <p:sp>
        <p:nvSpPr>
          <p:cNvPr id="20" name="Oval 19"/>
          <p:cNvSpPr/>
          <p:nvPr userDrawn="1"/>
        </p:nvSpPr>
        <p:spPr>
          <a:xfrm>
            <a:off x="806217" y="8228770"/>
            <a:ext cx="527730" cy="395798"/>
          </a:xfrm>
          <a:prstGeom prst="ellipse">
            <a:avLst/>
          </a:prstGeom>
          <a:solidFill>
            <a:srgbClr val="9136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/>
          </a:p>
        </p:txBody>
      </p:sp>
      <p:sp>
        <p:nvSpPr>
          <p:cNvPr id="21" name="Oval 20"/>
          <p:cNvSpPr/>
          <p:nvPr userDrawn="1"/>
        </p:nvSpPr>
        <p:spPr>
          <a:xfrm>
            <a:off x="1323989" y="8362654"/>
            <a:ext cx="527730" cy="395798"/>
          </a:xfrm>
          <a:prstGeom prst="ellipse">
            <a:avLst/>
          </a:prstGeom>
          <a:solidFill>
            <a:srgbClr val="B71A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/>
          </a:p>
        </p:txBody>
      </p:sp>
      <p:sp>
        <p:nvSpPr>
          <p:cNvPr id="22" name="Oval 21"/>
          <p:cNvSpPr/>
          <p:nvPr userDrawn="1"/>
        </p:nvSpPr>
        <p:spPr>
          <a:xfrm>
            <a:off x="5007767" y="9699911"/>
            <a:ext cx="527730" cy="395798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/>
          </a:p>
        </p:txBody>
      </p:sp>
      <p:sp>
        <p:nvSpPr>
          <p:cNvPr id="23" name="Oval 22"/>
          <p:cNvSpPr/>
          <p:nvPr userDrawn="1"/>
        </p:nvSpPr>
        <p:spPr>
          <a:xfrm>
            <a:off x="2317677" y="8746900"/>
            <a:ext cx="527730" cy="395798"/>
          </a:xfrm>
          <a:prstGeom prst="ellipse">
            <a:avLst/>
          </a:prstGeom>
          <a:solidFill>
            <a:srgbClr val="017E6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/>
          </a:p>
        </p:txBody>
      </p:sp>
      <p:sp>
        <p:nvSpPr>
          <p:cNvPr id="25" name="Oval 24"/>
          <p:cNvSpPr/>
          <p:nvPr userDrawn="1"/>
        </p:nvSpPr>
        <p:spPr>
          <a:xfrm>
            <a:off x="3483909" y="9191057"/>
            <a:ext cx="527730" cy="395798"/>
          </a:xfrm>
          <a:prstGeom prst="ellipse">
            <a:avLst/>
          </a:prstGeom>
          <a:solidFill>
            <a:srgbClr val="B0DC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/>
          </a:p>
        </p:txBody>
      </p:sp>
      <p:sp>
        <p:nvSpPr>
          <p:cNvPr id="27" name="Oval 26"/>
          <p:cNvSpPr/>
          <p:nvPr userDrawn="1"/>
        </p:nvSpPr>
        <p:spPr>
          <a:xfrm>
            <a:off x="1809249" y="8571976"/>
            <a:ext cx="527730" cy="395798"/>
          </a:xfrm>
          <a:prstGeom prst="ellipse">
            <a:avLst/>
          </a:prstGeom>
          <a:solidFill>
            <a:srgbClr val="6F9C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/>
          </a:p>
        </p:txBody>
      </p:sp>
      <p:sp>
        <p:nvSpPr>
          <p:cNvPr id="24" name="Footer Placeholder 3"/>
          <p:cNvSpPr>
            <a:spLocks noGrp="1"/>
          </p:cNvSpPr>
          <p:nvPr userDrawn="1">
            <p:ph type="ftr" sz="quarter" idx="11"/>
          </p:nvPr>
        </p:nvSpPr>
        <p:spPr>
          <a:xfrm>
            <a:off x="0" y="9967913"/>
            <a:ext cx="17754600" cy="319088"/>
          </a:xfrm>
          <a:prstGeom prst="rect">
            <a:avLst/>
          </a:prstGeom>
        </p:spPr>
        <p:txBody>
          <a:bodyPr/>
          <a:lstStyle>
            <a:lvl1pPr algn="r">
              <a:defRPr sz="1050">
                <a:solidFill>
                  <a:schemeClr val="tx1"/>
                </a:solidFill>
              </a:defRPr>
            </a:lvl1pPr>
          </a:lstStyle>
          <a:p>
            <a:r>
              <a:rPr lang="en-GB" dirty="0"/>
              <a:t>© The Insights Group Ltd, 2009.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38205969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79827" y="775607"/>
            <a:ext cx="10747374" cy="7475765"/>
          </a:xfrm>
        </p:spPr>
        <p:txBody>
          <a:bodyPr anchor="t">
            <a:normAutofit/>
          </a:bodyPr>
          <a:lstStyle>
            <a:lvl1pPr algn="ctr">
              <a:defRPr sz="6600" b="0" cap="none" baseline="0">
                <a:solidFill>
                  <a:schemeClr val="bg1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24461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1" y="784793"/>
            <a:ext cx="6662058" cy="324564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10152743" y="3197681"/>
            <a:ext cx="7195458" cy="5402036"/>
          </a:xfrm>
          <a:noFill/>
        </p:spPr>
        <p:txBody>
          <a:bodyPr>
            <a:normAutofit/>
          </a:bodyPr>
          <a:lstStyle>
            <a:lvl1pPr marL="0" indent="4763" algn="ctr">
              <a:buNone/>
              <a:tabLst/>
              <a:defRPr sz="6600">
                <a:solidFill>
                  <a:schemeClr val="bg2"/>
                </a:solidFill>
              </a:defRPr>
            </a:lvl1pPr>
            <a:lvl2pPr marL="0" indent="4763" algn="ctr">
              <a:buNone/>
              <a:defRPr sz="3600">
                <a:solidFill>
                  <a:schemeClr val="bg1"/>
                </a:solidFill>
              </a:defRPr>
            </a:lvl2pPr>
            <a:lvl3pPr marL="0" indent="4763" algn="ctr">
              <a:buNone/>
              <a:defRPr sz="3000">
                <a:solidFill>
                  <a:schemeClr val="bg1"/>
                </a:solidFill>
              </a:defRPr>
            </a:lvl3pPr>
            <a:lvl4pPr marL="0" indent="4763" algn="ctr">
              <a:buNone/>
              <a:defRPr sz="2700">
                <a:solidFill>
                  <a:schemeClr val="bg1"/>
                </a:solidFill>
              </a:defRPr>
            </a:lvl4pPr>
            <a:lvl5pPr marL="0" indent="4763" algn="ctr">
              <a:buNone/>
              <a:defRPr sz="2700">
                <a:solidFill>
                  <a:schemeClr val="bg1"/>
                </a:solidFill>
              </a:defRPr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n-US" dirty="0"/>
              <a:t>Insert Golden Nugget Here</a:t>
            </a:r>
          </a:p>
          <a:p>
            <a:pPr lvl="0"/>
            <a:r>
              <a:rPr lang="en-US" dirty="0"/>
              <a:t>…</a:t>
            </a:r>
            <a:endParaRPr lang="en-GB" dirty="0"/>
          </a:p>
        </p:txBody>
      </p:sp>
      <p:grpSp>
        <p:nvGrpSpPr>
          <p:cNvPr id="12" name="Group 11"/>
          <p:cNvGrpSpPr/>
          <p:nvPr userDrawn="1"/>
        </p:nvGrpSpPr>
        <p:grpSpPr>
          <a:xfrm rot="864039">
            <a:off x="-6647532" y="7941126"/>
            <a:ext cx="21031196" cy="3325584"/>
            <a:chOff x="-2989943" y="5148939"/>
            <a:chExt cx="10515598" cy="2217056"/>
          </a:xfrm>
        </p:grpSpPr>
        <p:sp>
          <p:nvSpPr>
            <p:cNvPr id="8" name="Freeform 7"/>
            <p:cNvSpPr/>
            <p:nvPr userDrawn="1"/>
          </p:nvSpPr>
          <p:spPr>
            <a:xfrm>
              <a:off x="-2989943" y="5319482"/>
              <a:ext cx="10276115" cy="2046513"/>
            </a:xfrm>
            <a:custGeom>
              <a:avLst/>
              <a:gdLst>
                <a:gd name="connsiteX0" fmla="*/ 0 w 10515600"/>
                <a:gd name="connsiteY0" fmla="*/ 0 h 1612900"/>
                <a:gd name="connsiteX1" fmla="*/ 2578100 w 10515600"/>
                <a:gd name="connsiteY1" fmla="*/ 1193800 h 1612900"/>
                <a:gd name="connsiteX2" fmla="*/ 7073900 w 10515600"/>
                <a:gd name="connsiteY2" fmla="*/ 266700 h 1612900"/>
                <a:gd name="connsiteX3" fmla="*/ 10515600 w 10515600"/>
                <a:gd name="connsiteY3" fmla="*/ 1612900 h 1612900"/>
                <a:gd name="connsiteX4" fmla="*/ 10515600 w 10515600"/>
                <a:gd name="connsiteY4" fmla="*/ 1612900 h 161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515600" h="1612900">
                  <a:moveTo>
                    <a:pt x="0" y="0"/>
                  </a:moveTo>
                  <a:cubicBezTo>
                    <a:pt x="699558" y="574675"/>
                    <a:pt x="1399117" y="1149350"/>
                    <a:pt x="2578100" y="1193800"/>
                  </a:cubicBezTo>
                  <a:cubicBezTo>
                    <a:pt x="3757083" y="1238250"/>
                    <a:pt x="5750983" y="196850"/>
                    <a:pt x="7073900" y="266700"/>
                  </a:cubicBezTo>
                  <a:cubicBezTo>
                    <a:pt x="8396817" y="336550"/>
                    <a:pt x="10515600" y="1612900"/>
                    <a:pt x="10515600" y="1612900"/>
                  </a:cubicBezTo>
                  <a:lnTo>
                    <a:pt x="10515600" y="1612900"/>
                  </a:lnTo>
                </a:path>
              </a:pathLst>
            </a:custGeom>
            <a:ln w="285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19" name="Oval 18"/>
            <p:cNvSpPr/>
            <p:nvPr userDrawn="1"/>
          </p:nvSpPr>
          <p:spPr>
            <a:xfrm>
              <a:off x="407958" y="6460666"/>
              <a:ext cx="338271" cy="338271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21" name="Freeform 20"/>
            <p:cNvSpPr/>
            <p:nvPr userDrawn="1"/>
          </p:nvSpPr>
          <p:spPr>
            <a:xfrm>
              <a:off x="-2247901" y="5724758"/>
              <a:ext cx="9114973" cy="1394494"/>
            </a:xfrm>
            <a:custGeom>
              <a:avLst/>
              <a:gdLst>
                <a:gd name="connsiteX0" fmla="*/ 0 w 10515600"/>
                <a:gd name="connsiteY0" fmla="*/ 0 h 1612900"/>
                <a:gd name="connsiteX1" fmla="*/ 2578100 w 10515600"/>
                <a:gd name="connsiteY1" fmla="*/ 1193800 h 1612900"/>
                <a:gd name="connsiteX2" fmla="*/ 7073900 w 10515600"/>
                <a:gd name="connsiteY2" fmla="*/ 266700 h 1612900"/>
                <a:gd name="connsiteX3" fmla="*/ 10515600 w 10515600"/>
                <a:gd name="connsiteY3" fmla="*/ 1612900 h 1612900"/>
                <a:gd name="connsiteX4" fmla="*/ 10515600 w 10515600"/>
                <a:gd name="connsiteY4" fmla="*/ 1612900 h 161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515600" h="1612900">
                  <a:moveTo>
                    <a:pt x="0" y="0"/>
                  </a:moveTo>
                  <a:cubicBezTo>
                    <a:pt x="699558" y="574675"/>
                    <a:pt x="1399117" y="1149350"/>
                    <a:pt x="2578100" y="1193800"/>
                  </a:cubicBezTo>
                  <a:cubicBezTo>
                    <a:pt x="3757083" y="1238250"/>
                    <a:pt x="5750983" y="196850"/>
                    <a:pt x="7073900" y="266700"/>
                  </a:cubicBezTo>
                  <a:cubicBezTo>
                    <a:pt x="8396817" y="336550"/>
                    <a:pt x="10515600" y="1612900"/>
                    <a:pt x="10515600" y="1612900"/>
                  </a:cubicBezTo>
                  <a:lnTo>
                    <a:pt x="10515600" y="1612900"/>
                  </a:lnTo>
                </a:path>
              </a:pathLst>
            </a:custGeom>
            <a:ln w="63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24" name="Freeform 23"/>
            <p:cNvSpPr/>
            <p:nvPr userDrawn="1"/>
          </p:nvSpPr>
          <p:spPr>
            <a:xfrm>
              <a:off x="-2750460" y="5148939"/>
              <a:ext cx="10276115" cy="2046513"/>
            </a:xfrm>
            <a:custGeom>
              <a:avLst/>
              <a:gdLst>
                <a:gd name="connsiteX0" fmla="*/ 0 w 10515600"/>
                <a:gd name="connsiteY0" fmla="*/ 0 h 1612900"/>
                <a:gd name="connsiteX1" fmla="*/ 2578100 w 10515600"/>
                <a:gd name="connsiteY1" fmla="*/ 1193800 h 1612900"/>
                <a:gd name="connsiteX2" fmla="*/ 7073900 w 10515600"/>
                <a:gd name="connsiteY2" fmla="*/ 266700 h 1612900"/>
                <a:gd name="connsiteX3" fmla="*/ 10515600 w 10515600"/>
                <a:gd name="connsiteY3" fmla="*/ 1612900 h 1612900"/>
                <a:gd name="connsiteX4" fmla="*/ 10515600 w 10515600"/>
                <a:gd name="connsiteY4" fmla="*/ 1612900 h 161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515600" h="1612900">
                  <a:moveTo>
                    <a:pt x="0" y="0"/>
                  </a:moveTo>
                  <a:cubicBezTo>
                    <a:pt x="699558" y="574675"/>
                    <a:pt x="1399117" y="1149350"/>
                    <a:pt x="2578100" y="1193800"/>
                  </a:cubicBezTo>
                  <a:cubicBezTo>
                    <a:pt x="3757083" y="1238250"/>
                    <a:pt x="5750983" y="196850"/>
                    <a:pt x="7073900" y="266700"/>
                  </a:cubicBezTo>
                  <a:cubicBezTo>
                    <a:pt x="8396817" y="336550"/>
                    <a:pt x="10515600" y="1612900"/>
                    <a:pt x="10515600" y="1612900"/>
                  </a:cubicBezTo>
                  <a:lnTo>
                    <a:pt x="10515600" y="1612900"/>
                  </a:lnTo>
                </a:path>
              </a:pathLst>
            </a:custGeom>
            <a:ln w="63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25" name="Oval 24"/>
            <p:cNvSpPr/>
            <p:nvPr userDrawn="1"/>
          </p:nvSpPr>
          <p:spPr>
            <a:xfrm>
              <a:off x="785786" y="6333458"/>
              <a:ext cx="338271" cy="338271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26" name="Oval 25"/>
            <p:cNvSpPr/>
            <p:nvPr userDrawn="1"/>
          </p:nvSpPr>
          <p:spPr>
            <a:xfrm>
              <a:off x="3500430" y="5476202"/>
              <a:ext cx="338271" cy="338271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</p:grpSp>
    </p:spTree>
    <p:extLst>
      <p:ext uri="{BB962C8B-B14F-4D97-AF65-F5344CB8AC3E}">
        <p14:creationId xmlns:p14="http://schemas.microsoft.com/office/powerpoint/2010/main" val="10646944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1" y="784793"/>
            <a:ext cx="6662058" cy="324564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8" name="Freeform 7"/>
          <p:cNvSpPr/>
          <p:nvPr userDrawn="1"/>
        </p:nvSpPr>
        <p:spPr>
          <a:xfrm rot="221879">
            <a:off x="-11363125" y="8568472"/>
            <a:ext cx="20552230" cy="2337284"/>
          </a:xfrm>
          <a:custGeom>
            <a:avLst/>
            <a:gdLst>
              <a:gd name="connsiteX0" fmla="*/ 0 w 10515600"/>
              <a:gd name="connsiteY0" fmla="*/ 0 h 1612900"/>
              <a:gd name="connsiteX1" fmla="*/ 2578100 w 10515600"/>
              <a:gd name="connsiteY1" fmla="*/ 1193800 h 1612900"/>
              <a:gd name="connsiteX2" fmla="*/ 7073900 w 10515600"/>
              <a:gd name="connsiteY2" fmla="*/ 266700 h 1612900"/>
              <a:gd name="connsiteX3" fmla="*/ 10515600 w 10515600"/>
              <a:gd name="connsiteY3" fmla="*/ 1612900 h 1612900"/>
              <a:gd name="connsiteX4" fmla="*/ 10515600 w 10515600"/>
              <a:gd name="connsiteY4" fmla="*/ 1612900 h 161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1612900">
                <a:moveTo>
                  <a:pt x="0" y="0"/>
                </a:moveTo>
                <a:cubicBezTo>
                  <a:pt x="699558" y="574675"/>
                  <a:pt x="1399117" y="1149350"/>
                  <a:pt x="2578100" y="1193800"/>
                </a:cubicBezTo>
                <a:cubicBezTo>
                  <a:pt x="3757083" y="1238250"/>
                  <a:pt x="5750983" y="196850"/>
                  <a:pt x="7073900" y="266700"/>
                </a:cubicBezTo>
                <a:cubicBezTo>
                  <a:pt x="8396817" y="336550"/>
                  <a:pt x="10515600" y="1612900"/>
                  <a:pt x="10515600" y="1612900"/>
                </a:cubicBezTo>
                <a:lnTo>
                  <a:pt x="10515600" y="1612900"/>
                </a:lnTo>
              </a:path>
            </a:pathLst>
          </a:custGeom>
          <a:ln w="28575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700"/>
          </a:p>
        </p:txBody>
      </p:sp>
      <p:sp>
        <p:nvSpPr>
          <p:cNvPr id="19" name="Oval 18"/>
          <p:cNvSpPr/>
          <p:nvPr userDrawn="1"/>
        </p:nvSpPr>
        <p:spPr>
          <a:xfrm rot="221879">
            <a:off x="186215" y="8932994"/>
            <a:ext cx="676542" cy="507407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/>
          </a:p>
        </p:txBody>
      </p:sp>
      <p:sp>
        <p:nvSpPr>
          <p:cNvPr id="21" name="Freeform 20"/>
          <p:cNvSpPr/>
          <p:nvPr userDrawn="1"/>
        </p:nvSpPr>
        <p:spPr>
          <a:xfrm rot="221879">
            <a:off x="-9879905" y="8958633"/>
            <a:ext cx="18229946" cy="1592625"/>
          </a:xfrm>
          <a:custGeom>
            <a:avLst/>
            <a:gdLst>
              <a:gd name="connsiteX0" fmla="*/ 0 w 10515600"/>
              <a:gd name="connsiteY0" fmla="*/ 0 h 1612900"/>
              <a:gd name="connsiteX1" fmla="*/ 2578100 w 10515600"/>
              <a:gd name="connsiteY1" fmla="*/ 1193800 h 1612900"/>
              <a:gd name="connsiteX2" fmla="*/ 7073900 w 10515600"/>
              <a:gd name="connsiteY2" fmla="*/ 266700 h 1612900"/>
              <a:gd name="connsiteX3" fmla="*/ 10515600 w 10515600"/>
              <a:gd name="connsiteY3" fmla="*/ 1612900 h 1612900"/>
              <a:gd name="connsiteX4" fmla="*/ 10515600 w 10515600"/>
              <a:gd name="connsiteY4" fmla="*/ 1612900 h 161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1612900">
                <a:moveTo>
                  <a:pt x="0" y="0"/>
                </a:moveTo>
                <a:cubicBezTo>
                  <a:pt x="699558" y="574675"/>
                  <a:pt x="1399117" y="1149350"/>
                  <a:pt x="2578100" y="1193800"/>
                </a:cubicBezTo>
                <a:cubicBezTo>
                  <a:pt x="3757083" y="1238250"/>
                  <a:pt x="5750983" y="196850"/>
                  <a:pt x="7073900" y="266700"/>
                </a:cubicBezTo>
                <a:cubicBezTo>
                  <a:pt x="8396817" y="336550"/>
                  <a:pt x="10515600" y="1612900"/>
                  <a:pt x="10515600" y="1612900"/>
                </a:cubicBezTo>
                <a:lnTo>
                  <a:pt x="10515600" y="1612900"/>
                </a:lnTo>
              </a:path>
            </a:pathLst>
          </a:cu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700"/>
          </a:p>
        </p:txBody>
      </p:sp>
      <p:sp>
        <p:nvSpPr>
          <p:cNvPr id="24" name="Freeform 23"/>
          <p:cNvSpPr/>
          <p:nvPr userDrawn="1"/>
        </p:nvSpPr>
        <p:spPr>
          <a:xfrm rot="221879">
            <a:off x="-10863159" y="8488762"/>
            <a:ext cx="20552230" cy="2337284"/>
          </a:xfrm>
          <a:custGeom>
            <a:avLst/>
            <a:gdLst>
              <a:gd name="connsiteX0" fmla="*/ 0 w 10515600"/>
              <a:gd name="connsiteY0" fmla="*/ 0 h 1612900"/>
              <a:gd name="connsiteX1" fmla="*/ 2578100 w 10515600"/>
              <a:gd name="connsiteY1" fmla="*/ 1193800 h 1612900"/>
              <a:gd name="connsiteX2" fmla="*/ 7073900 w 10515600"/>
              <a:gd name="connsiteY2" fmla="*/ 266700 h 1612900"/>
              <a:gd name="connsiteX3" fmla="*/ 10515600 w 10515600"/>
              <a:gd name="connsiteY3" fmla="*/ 1612900 h 1612900"/>
              <a:gd name="connsiteX4" fmla="*/ 10515600 w 10515600"/>
              <a:gd name="connsiteY4" fmla="*/ 1612900 h 161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15600" h="1612900">
                <a:moveTo>
                  <a:pt x="0" y="0"/>
                </a:moveTo>
                <a:cubicBezTo>
                  <a:pt x="699558" y="574675"/>
                  <a:pt x="1399117" y="1149350"/>
                  <a:pt x="2578100" y="1193800"/>
                </a:cubicBezTo>
                <a:cubicBezTo>
                  <a:pt x="3757083" y="1238250"/>
                  <a:pt x="5750983" y="196850"/>
                  <a:pt x="7073900" y="266700"/>
                </a:cubicBezTo>
                <a:cubicBezTo>
                  <a:pt x="8396817" y="336550"/>
                  <a:pt x="10515600" y="1612900"/>
                  <a:pt x="10515600" y="1612900"/>
                </a:cubicBezTo>
                <a:lnTo>
                  <a:pt x="10515600" y="1612900"/>
                </a:lnTo>
              </a:path>
            </a:pathLst>
          </a:cu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2700"/>
          </a:p>
        </p:txBody>
      </p:sp>
      <p:sp>
        <p:nvSpPr>
          <p:cNvPr id="25" name="Oval 24"/>
          <p:cNvSpPr/>
          <p:nvPr userDrawn="1"/>
        </p:nvSpPr>
        <p:spPr>
          <a:xfrm rot="221879">
            <a:off x="941275" y="8866220"/>
            <a:ext cx="676542" cy="507407"/>
          </a:xfrm>
          <a:prstGeom prst="ellipse">
            <a:avLst/>
          </a:prstGeom>
          <a:solidFill>
            <a:schemeClr val="bg1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/>
          </a:p>
        </p:txBody>
      </p:sp>
      <p:sp>
        <p:nvSpPr>
          <p:cNvPr id="26" name="Oval 25"/>
          <p:cNvSpPr/>
          <p:nvPr userDrawn="1"/>
        </p:nvSpPr>
        <p:spPr>
          <a:xfrm rot="221879">
            <a:off x="5141419" y="9613484"/>
            <a:ext cx="676542" cy="507407"/>
          </a:xfrm>
          <a:prstGeom prst="ellips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700"/>
          </a:p>
        </p:txBody>
      </p:sp>
    </p:spTree>
    <p:extLst>
      <p:ext uri="{BB962C8B-B14F-4D97-AF65-F5344CB8AC3E}">
        <p14:creationId xmlns:p14="http://schemas.microsoft.com/office/powerpoint/2010/main" val="306956184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45307"/>
            <a:ext cx="16344900" cy="324564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2302670"/>
            <a:ext cx="8080376" cy="959643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4400" y="3262313"/>
            <a:ext cx="8080376" cy="5926932"/>
          </a:xfrm>
        </p:spPr>
        <p:txBody>
          <a:bodyPr/>
          <a:lstStyle>
            <a:lvl1pPr>
              <a:defRPr sz="3600"/>
            </a:lvl1pPr>
            <a:lvl2pPr>
              <a:defRPr sz="30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290051" y="2302670"/>
            <a:ext cx="8083550" cy="959643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290051" y="3262313"/>
            <a:ext cx="8083550" cy="5926932"/>
          </a:xfrm>
        </p:spPr>
        <p:txBody>
          <a:bodyPr/>
          <a:lstStyle>
            <a:lvl1pPr>
              <a:defRPr sz="3600"/>
            </a:lvl1pPr>
            <a:lvl2pPr>
              <a:defRPr sz="30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914400" y="9534526"/>
            <a:ext cx="4267200" cy="547688"/>
          </a:xfrm>
          <a:prstGeom prst="rect">
            <a:avLst/>
          </a:prstGeom>
        </p:spPr>
        <p:txBody>
          <a:bodyPr/>
          <a:lstStyle/>
          <a:p>
            <a:fld id="{F0E7B72E-E686-4551-97B9-D5EB8F1D78F0}" type="datetimeFigureOut">
              <a:rPr lang="en-US" smtClean="0"/>
              <a:pPr/>
              <a:t>6/17/2026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248400" y="9534526"/>
            <a:ext cx="5791200" cy="547688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3106400" y="9534526"/>
            <a:ext cx="4267200" cy="547688"/>
          </a:xfrm>
          <a:prstGeom prst="rect">
            <a:avLst/>
          </a:prstGeom>
        </p:spPr>
        <p:txBody>
          <a:bodyPr/>
          <a:lstStyle/>
          <a:p>
            <a:fld id="{A9B692D5-B8CE-4FC5-B7CB-DE17F10FF09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7068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 userDrawn="1"/>
        </p:nvGrpSpPr>
        <p:grpSpPr>
          <a:xfrm>
            <a:off x="-2315029" y="9018816"/>
            <a:ext cx="21212630" cy="1224642"/>
            <a:chOff x="-1157515" y="6041572"/>
            <a:chExt cx="10606315" cy="816428"/>
          </a:xfrm>
        </p:grpSpPr>
        <p:sp>
          <p:nvSpPr>
            <p:cNvPr id="6" name="Freeform 5"/>
            <p:cNvSpPr/>
            <p:nvPr userDrawn="1"/>
          </p:nvSpPr>
          <p:spPr>
            <a:xfrm>
              <a:off x="-1157515" y="6041572"/>
              <a:ext cx="10276115" cy="703938"/>
            </a:xfrm>
            <a:custGeom>
              <a:avLst/>
              <a:gdLst>
                <a:gd name="connsiteX0" fmla="*/ 0 w 10515600"/>
                <a:gd name="connsiteY0" fmla="*/ 0 h 1612900"/>
                <a:gd name="connsiteX1" fmla="*/ 2578100 w 10515600"/>
                <a:gd name="connsiteY1" fmla="*/ 1193800 h 1612900"/>
                <a:gd name="connsiteX2" fmla="*/ 7073900 w 10515600"/>
                <a:gd name="connsiteY2" fmla="*/ 266700 h 1612900"/>
                <a:gd name="connsiteX3" fmla="*/ 10515600 w 10515600"/>
                <a:gd name="connsiteY3" fmla="*/ 1612900 h 1612900"/>
                <a:gd name="connsiteX4" fmla="*/ 10515600 w 10515600"/>
                <a:gd name="connsiteY4" fmla="*/ 1612900 h 161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515600" h="1612900">
                  <a:moveTo>
                    <a:pt x="0" y="0"/>
                  </a:moveTo>
                  <a:cubicBezTo>
                    <a:pt x="699558" y="574675"/>
                    <a:pt x="1399117" y="1149350"/>
                    <a:pt x="2578100" y="1193800"/>
                  </a:cubicBezTo>
                  <a:cubicBezTo>
                    <a:pt x="3757083" y="1238250"/>
                    <a:pt x="5750983" y="196850"/>
                    <a:pt x="7073900" y="266700"/>
                  </a:cubicBezTo>
                  <a:cubicBezTo>
                    <a:pt x="8396817" y="336550"/>
                    <a:pt x="10515600" y="1612900"/>
                    <a:pt x="10515600" y="1612900"/>
                  </a:cubicBezTo>
                  <a:lnTo>
                    <a:pt x="10515600" y="1612900"/>
                  </a:lnTo>
                </a:path>
              </a:pathLst>
            </a:custGeom>
            <a:ln w="28575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7" name="Oval 6"/>
            <p:cNvSpPr/>
            <p:nvPr userDrawn="1"/>
          </p:nvSpPr>
          <p:spPr>
            <a:xfrm>
              <a:off x="2265786" y="6311895"/>
              <a:ext cx="338271" cy="338271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8" name="Freeform 7"/>
            <p:cNvSpPr/>
            <p:nvPr userDrawn="1"/>
          </p:nvSpPr>
          <p:spPr>
            <a:xfrm>
              <a:off x="-1117600" y="6057900"/>
              <a:ext cx="10566400" cy="800100"/>
            </a:xfrm>
            <a:custGeom>
              <a:avLst/>
              <a:gdLst>
                <a:gd name="connsiteX0" fmla="*/ 0 w 10515600"/>
                <a:gd name="connsiteY0" fmla="*/ 0 h 1612900"/>
                <a:gd name="connsiteX1" fmla="*/ 2578100 w 10515600"/>
                <a:gd name="connsiteY1" fmla="*/ 1193800 h 1612900"/>
                <a:gd name="connsiteX2" fmla="*/ 7073900 w 10515600"/>
                <a:gd name="connsiteY2" fmla="*/ 266700 h 1612900"/>
                <a:gd name="connsiteX3" fmla="*/ 10515600 w 10515600"/>
                <a:gd name="connsiteY3" fmla="*/ 1612900 h 1612900"/>
                <a:gd name="connsiteX4" fmla="*/ 10515600 w 10515600"/>
                <a:gd name="connsiteY4" fmla="*/ 1612900 h 1612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515600" h="1612900">
                  <a:moveTo>
                    <a:pt x="0" y="0"/>
                  </a:moveTo>
                  <a:cubicBezTo>
                    <a:pt x="699558" y="574675"/>
                    <a:pt x="1399117" y="1149350"/>
                    <a:pt x="2578100" y="1193800"/>
                  </a:cubicBezTo>
                  <a:cubicBezTo>
                    <a:pt x="3757083" y="1238250"/>
                    <a:pt x="5750983" y="196850"/>
                    <a:pt x="7073900" y="266700"/>
                  </a:cubicBezTo>
                  <a:cubicBezTo>
                    <a:pt x="8396817" y="336550"/>
                    <a:pt x="10515600" y="1612900"/>
                    <a:pt x="10515600" y="1612900"/>
                  </a:cubicBezTo>
                  <a:lnTo>
                    <a:pt x="10515600" y="1612900"/>
                  </a:lnTo>
                </a:path>
              </a:pathLst>
            </a:custGeom>
            <a:ln w="6350">
              <a:solidFill>
                <a:schemeClr val="bg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9" name="Oval 8"/>
            <p:cNvSpPr/>
            <p:nvPr userDrawn="1"/>
          </p:nvSpPr>
          <p:spPr>
            <a:xfrm>
              <a:off x="2669014" y="6235487"/>
              <a:ext cx="338271" cy="338271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  <p:sp>
          <p:nvSpPr>
            <p:cNvPr id="10" name="Oval 9"/>
            <p:cNvSpPr/>
            <p:nvPr userDrawn="1"/>
          </p:nvSpPr>
          <p:spPr>
            <a:xfrm>
              <a:off x="6704458" y="6102131"/>
              <a:ext cx="338271" cy="338271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70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51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51846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51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74839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274405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1" y="409575"/>
            <a:ext cx="6016626" cy="1743075"/>
          </a:xfrm>
        </p:spPr>
        <p:txBody>
          <a:bodyPr anchor="b"/>
          <a:lstStyle>
            <a:lvl1pPr algn="l">
              <a:defRPr sz="3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50100" y="409576"/>
            <a:ext cx="10223500" cy="8779670"/>
          </a:xfrm>
        </p:spPr>
        <p:txBody>
          <a:bodyPr/>
          <a:lstStyle>
            <a:lvl1pPr>
              <a:defRPr sz="4800"/>
            </a:lvl1pPr>
            <a:lvl2pPr>
              <a:defRPr sz="4200"/>
            </a:lvl2pPr>
            <a:lvl3pPr>
              <a:defRPr sz="3600"/>
            </a:lvl3pPr>
            <a:lvl4pPr>
              <a:defRPr sz="3000"/>
            </a:lvl4pPr>
            <a:lvl5pPr>
              <a:defRPr sz="3000"/>
            </a:lvl5pPr>
            <a:lvl6pPr>
              <a:defRPr sz="3000"/>
            </a:lvl6pPr>
            <a:lvl7pPr>
              <a:defRPr sz="3000"/>
            </a:lvl7pPr>
            <a:lvl8pPr>
              <a:defRPr sz="3000"/>
            </a:lvl8pPr>
            <a:lvl9pPr>
              <a:defRPr sz="3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1" y="2152651"/>
            <a:ext cx="6016626" cy="7036595"/>
          </a:xfrm>
        </p:spPr>
        <p:txBody>
          <a:bodyPr/>
          <a:lstStyle>
            <a:lvl1pPr marL="0" indent="0">
              <a:buNone/>
              <a:defRPr sz="2100"/>
            </a:lvl1pPr>
            <a:lvl2pPr marL="685800" indent="0">
              <a:buNone/>
              <a:defRPr sz="1800"/>
            </a:lvl2pPr>
            <a:lvl3pPr marL="1371600" indent="0">
              <a:buNone/>
              <a:defRPr sz="1500"/>
            </a:lvl3pPr>
            <a:lvl4pPr marL="2057400" indent="0">
              <a:buNone/>
              <a:defRPr sz="1350"/>
            </a:lvl4pPr>
            <a:lvl5pPr marL="2743200" indent="0">
              <a:buNone/>
              <a:defRPr sz="1350"/>
            </a:lvl5pPr>
            <a:lvl6pPr marL="3429000" indent="0">
              <a:buNone/>
              <a:defRPr sz="1350"/>
            </a:lvl6pPr>
            <a:lvl7pPr marL="4114800" indent="0">
              <a:buNone/>
              <a:defRPr sz="1350"/>
            </a:lvl7pPr>
            <a:lvl8pPr marL="4800600" indent="0">
              <a:buNone/>
              <a:defRPr sz="1350"/>
            </a:lvl8pPr>
            <a:lvl9pPr marL="5486400" indent="0">
              <a:buNone/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14400" y="9534526"/>
            <a:ext cx="4267200" cy="547688"/>
          </a:xfrm>
          <a:prstGeom prst="rect">
            <a:avLst/>
          </a:prstGeom>
        </p:spPr>
        <p:txBody>
          <a:bodyPr/>
          <a:lstStyle/>
          <a:p>
            <a:fld id="{F0E7B72E-E686-4551-97B9-D5EB8F1D78F0}" type="datetimeFigureOut">
              <a:rPr lang="en-US" smtClean="0"/>
              <a:pPr/>
              <a:t>6/17/2026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248400" y="9534526"/>
            <a:ext cx="5791200" cy="547688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106400" y="9534526"/>
            <a:ext cx="4267200" cy="547688"/>
          </a:xfrm>
          <a:prstGeom prst="rect">
            <a:avLst/>
          </a:prstGeom>
        </p:spPr>
        <p:txBody>
          <a:bodyPr/>
          <a:lstStyle/>
          <a:p>
            <a:fld id="{A9B692D5-B8CE-4FC5-B7CB-DE17F10FF09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868993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4576" y="7200900"/>
            <a:ext cx="10972800" cy="850107"/>
          </a:xfrm>
        </p:spPr>
        <p:txBody>
          <a:bodyPr anchor="b"/>
          <a:lstStyle>
            <a:lvl1pPr algn="l">
              <a:defRPr sz="3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584576" y="919163"/>
            <a:ext cx="10972800" cy="6172200"/>
          </a:xfrm>
        </p:spPr>
        <p:txBody>
          <a:bodyPr/>
          <a:lstStyle>
            <a:lvl1pPr marL="0" indent="0">
              <a:buNone/>
              <a:defRPr sz="4800"/>
            </a:lvl1pPr>
            <a:lvl2pPr marL="685800" indent="0">
              <a:buNone/>
              <a:defRPr sz="4200"/>
            </a:lvl2pPr>
            <a:lvl3pPr marL="1371600" indent="0">
              <a:buNone/>
              <a:defRPr sz="3600"/>
            </a:lvl3pPr>
            <a:lvl4pPr marL="2057400" indent="0">
              <a:buNone/>
              <a:defRPr sz="3000"/>
            </a:lvl4pPr>
            <a:lvl5pPr marL="2743200" indent="0">
              <a:buNone/>
              <a:defRPr sz="3000"/>
            </a:lvl5pPr>
            <a:lvl6pPr marL="3429000" indent="0">
              <a:buNone/>
              <a:defRPr sz="3000"/>
            </a:lvl6pPr>
            <a:lvl7pPr marL="4114800" indent="0">
              <a:buNone/>
              <a:defRPr sz="3000"/>
            </a:lvl7pPr>
            <a:lvl8pPr marL="4800600" indent="0">
              <a:buNone/>
              <a:defRPr sz="3000"/>
            </a:lvl8pPr>
            <a:lvl9pPr marL="5486400" indent="0">
              <a:buNone/>
              <a:defRPr sz="3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584576" y="8051007"/>
            <a:ext cx="10972800" cy="1207293"/>
          </a:xfrm>
        </p:spPr>
        <p:txBody>
          <a:bodyPr/>
          <a:lstStyle>
            <a:lvl1pPr marL="0" indent="0">
              <a:buNone/>
              <a:defRPr sz="2100"/>
            </a:lvl1pPr>
            <a:lvl2pPr marL="685800" indent="0">
              <a:buNone/>
              <a:defRPr sz="1800"/>
            </a:lvl2pPr>
            <a:lvl3pPr marL="1371600" indent="0">
              <a:buNone/>
              <a:defRPr sz="1500"/>
            </a:lvl3pPr>
            <a:lvl4pPr marL="2057400" indent="0">
              <a:buNone/>
              <a:defRPr sz="1350"/>
            </a:lvl4pPr>
            <a:lvl5pPr marL="2743200" indent="0">
              <a:buNone/>
              <a:defRPr sz="1350"/>
            </a:lvl5pPr>
            <a:lvl6pPr marL="3429000" indent="0">
              <a:buNone/>
              <a:defRPr sz="1350"/>
            </a:lvl6pPr>
            <a:lvl7pPr marL="4114800" indent="0">
              <a:buNone/>
              <a:defRPr sz="1350"/>
            </a:lvl7pPr>
            <a:lvl8pPr marL="4800600" indent="0">
              <a:buNone/>
              <a:defRPr sz="1350"/>
            </a:lvl8pPr>
            <a:lvl9pPr marL="5486400" indent="0">
              <a:buNone/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14400" y="9534526"/>
            <a:ext cx="4267200" cy="547688"/>
          </a:xfrm>
          <a:prstGeom prst="rect">
            <a:avLst/>
          </a:prstGeom>
        </p:spPr>
        <p:txBody>
          <a:bodyPr/>
          <a:lstStyle/>
          <a:p>
            <a:fld id="{F0E7B72E-E686-4551-97B9-D5EB8F1D78F0}" type="datetimeFigureOut">
              <a:rPr lang="en-US" smtClean="0"/>
              <a:pPr/>
              <a:t>6/17/2026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248400" y="9534526"/>
            <a:ext cx="5791200" cy="547688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106400" y="9534526"/>
            <a:ext cx="4267200" cy="547688"/>
          </a:xfrm>
          <a:prstGeom prst="rect">
            <a:avLst/>
          </a:prstGeom>
        </p:spPr>
        <p:txBody>
          <a:bodyPr/>
          <a:lstStyle/>
          <a:p>
            <a:fld id="{A9B692D5-B8CE-4FC5-B7CB-DE17F10FF09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594538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14400" y="9534526"/>
            <a:ext cx="4267200" cy="547688"/>
          </a:xfrm>
          <a:prstGeom prst="rect">
            <a:avLst/>
          </a:prstGeom>
        </p:spPr>
        <p:txBody>
          <a:bodyPr/>
          <a:lstStyle/>
          <a:p>
            <a:fld id="{F0E7B72E-E686-4551-97B9-D5EB8F1D78F0}" type="datetimeFigureOut">
              <a:rPr lang="en-US" smtClean="0"/>
              <a:pPr/>
              <a:t>6/17/2026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48400" y="9534526"/>
            <a:ext cx="5791200" cy="547688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3106400" y="9534526"/>
            <a:ext cx="4267200" cy="547688"/>
          </a:xfrm>
          <a:prstGeom prst="rect">
            <a:avLst/>
          </a:prstGeom>
        </p:spPr>
        <p:txBody>
          <a:bodyPr/>
          <a:lstStyle/>
          <a:p>
            <a:fld id="{A9B692D5-B8CE-4FC5-B7CB-DE17F10FF09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065133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3258800" y="411958"/>
            <a:ext cx="4114800" cy="877728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411958"/>
            <a:ext cx="12039600" cy="877728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14400" y="9534526"/>
            <a:ext cx="4267200" cy="547688"/>
          </a:xfrm>
          <a:prstGeom prst="rect">
            <a:avLst/>
          </a:prstGeom>
        </p:spPr>
        <p:txBody>
          <a:bodyPr/>
          <a:lstStyle/>
          <a:p>
            <a:fld id="{F0E7B72E-E686-4551-97B9-D5EB8F1D78F0}" type="datetimeFigureOut">
              <a:rPr lang="en-US" smtClean="0"/>
              <a:pPr/>
              <a:t>6/17/2026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48400" y="9534526"/>
            <a:ext cx="5791200" cy="547688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3106400" y="9534526"/>
            <a:ext cx="4267200" cy="547688"/>
          </a:xfrm>
          <a:prstGeom prst="rect">
            <a:avLst/>
          </a:prstGeom>
        </p:spPr>
        <p:txBody>
          <a:bodyPr/>
          <a:lstStyle/>
          <a:p>
            <a:fld id="{A9B692D5-B8CE-4FC5-B7CB-DE17F10FF09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490149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822326" y="0"/>
            <a:ext cx="12153900" cy="13716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806450" y="1666875"/>
            <a:ext cx="8280400" cy="38504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9391650" y="1666875"/>
            <a:ext cx="8280400" cy="38504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806450" y="5745958"/>
            <a:ext cx="8280400" cy="38504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391650" y="5745958"/>
            <a:ext cx="8280400" cy="385048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0224993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. Discover - 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006080" y="2227177"/>
            <a:ext cx="16202816" cy="7092788"/>
          </a:xfrm>
        </p:spPr>
        <p:txBody>
          <a:bodyPr/>
          <a:lstStyle>
            <a:lvl1pPr>
              <a:spcBef>
                <a:spcPts val="1800"/>
              </a:spcBef>
              <a:spcAft>
                <a:spcPts val="1500"/>
              </a:spcAft>
              <a:buClr>
                <a:schemeClr val="tx2"/>
              </a:buClr>
              <a:defRPr sz="4200">
                <a:solidFill>
                  <a:srgbClr val="58585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Clr>
                <a:schemeClr val="tx1">
                  <a:lumMod val="50000"/>
                  <a:lumOff val="50000"/>
                </a:schemeClr>
              </a:buClr>
              <a:defRPr sz="3600">
                <a:solidFill>
                  <a:srgbClr val="58585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buClr>
                <a:schemeClr val="tx1">
                  <a:lumMod val="50000"/>
                  <a:lumOff val="50000"/>
                </a:schemeClr>
              </a:buClr>
              <a:defRPr sz="3300">
                <a:solidFill>
                  <a:srgbClr val="58585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buClr>
                <a:schemeClr val="tx1">
                  <a:lumMod val="50000"/>
                  <a:lumOff val="50000"/>
                </a:schemeClr>
              </a:buClr>
              <a:defRPr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Clr>
                <a:schemeClr val="tx1">
                  <a:lumMod val="50000"/>
                  <a:lumOff val="50000"/>
                </a:schemeClr>
              </a:buClr>
              <a:defRPr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006080" y="282961"/>
            <a:ext cx="16202816" cy="1787072"/>
          </a:xfrm>
        </p:spPr>
        <p:txBody>
          <a:bodyPr>
            <a:normAutofit/>
          </a:bodyPr>
          <a:lstStyle>
            <a:lvl1pPr algn="l">
              <a:defRPr sz="5100">
                <a:solidFill>
                  <a:srgbClr val="58585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3378D1B-39C9-4A1E-86DB-5668C560A6F6}"/>
              </a:ext>
            </a:extLst>
          </p:cNvPr>
          <p:cNvSpPr txBox="1"/>
          <p:nvPr userDrawn="1"/>
        </p:nvSpPr>
        <p:spPr>
          <a:xfrm>
            <a:off x="14845575" y="9896030"/>
            <a:ext cx="3078086" cy="138499"/>
          </a:xfrm>
          <a:prstGeom prst="rect">
            <a:avLst/>
          </a:prstGeom>
          <a:noFill/>
        </p:spPr>
        <p:txBody>
          <a:bodyPr wrap="none" tIns="0" bIns="0" rtlCol="0">
            <a:spAutoFit/>
          </a:bodyPr>
          <a:lstStyle/>
          <a:p>
            <a:pPr algn="r"/>
            <a:r>
              <a:rPr lang="en-GB" sz="900" dirty="0">
                <a:solidFill>
                  <a:srgbClr val="58585A"/>
                </a:solidFill>
                <a:latin typeface="Arial" pitchFamily="34" charset="0"/>
                <a:cs typeface="Arial" pitchFamily="34" charset="0"/>
              </a:rPr>
              <a:t>© The Insights Group Ltd, 2009-2020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346632418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. Discover - Grey footer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X:\Insights Brand 2011\Graphics Team\Brand Evolution 2015\Brand Evolution - Doughnut\Brand Evolution - Doughnut - PPT templates\PPT master images v2\ILD_TB_09_Grey footer.png">
            <a:extLst>
              <a:ext uri="{FF2B5EF4-FFF2-40B4-BE49-F238E27FC236}">
                <a16:creationId xmlns:a16="http://schemas.microsoft.com/office/drawing/2014/main" id="{74385B8F-57D8-4B44-A020-76072429AF35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908" b="2893"/>
          <a:stretch/>
        </p:blipFill>
        <p:spPr bwMode="auto">
          <a:xfrm>
            <a:off x="0" y="9649073"/>
            <a:ext cx="18288000" cy="637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1006080" y="2227176"/>
            <a:ext cx="16202816" cy="6804756"/>
          </a:xfrm>
        </p:spPr>
        <p:txBody>
          <a:bodyPr/>
          <a:lstStyle>
            <a:lvl1pPr>
              <a:spcBef>
                <a:spcPts val="1800"/>
              </a:spcBef>
              <a:spcAft>
                <a:spcPts val="1500"/>
              </a:spcAft>
              <a:buClr>
                <a:schemeClr val="tx2"/>
              </a:buClr>
              <a:defRPr sz="4200">
                <a:solidFill>
                  <a:srgbClr val="58585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buClr>
                <a:schemeClr val="tx1">
                  <a:lumMod val="50000"/>
                  <a:lumOff val="50000"/>
                </a:schemeClr>
              </a:buClr>
              <a:defRPr sz="3600">
                <a:solidFill>
                  <a:srgbClr val="58585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buClr>
                <a:schemeClr val="tx1">
                  <a:lumMod val="50000"/>
                  <a:lumOff val="50000"/>
                </a:schemeClr>
              </a:buClr>
              <a:defRPr sz="3300">
                <a:solidFill>
                  <a:srgbClr val="58585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buClr>
                <a:schemeClr val="tx1">
                  <a:lumMod val="50000"/>
                  <a:lumOff val="50000"/>
                </a:schemeClr>
              </a:buClr>
              <a:defRPr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buClr>
                <a:schemeClr val="tx1">
                  <a:lumMod val="50000"/>
                  <a:lumOff val="50000"/>
                </a:schemeClr>
              </a:buClr>
              <a:defRPr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006080" y="282960"/>
            <a:ext cx="16202816" cy="1714500"/>
          </a:xfrm>
        </p:spPr>
        <p:txBody>
          <a:bodyPr>
            <a:normAutofit/>
          </a:bodyPr>
          <a:lstStyle>
            <a:lvl1pPr algn="l">
              <a:defRPr sz="5100">
                <a:solidFill>
                  <a:srgbClr val="58585A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BDACDE0-15D6-4E87-91E6-9F40A6A0ECCA}"/>
              </a:ext>
            </a:extLst>
          </p:cNvPr>
          <p:cNvSpPr txBox="1"/>
          <p:nvPr userDrawn="1"/>
        </p:nvSpPr>
        <p:spPr>
          <a:xfrm>
            <a:off x="14845575" y="9896030"/>
            <a:ext cx="3078086" cy="138499"/>
          </a:xfrm>
          <a:prstGeom prst="rect">
            <a:avLst/>
          </a:prstGeom>
          <a:noFill/>
        </p:spPr>
        <p:txBody>
          <a:bodyPr wrap="none" tIns="0" bIns="0" rtlCol="0">
            <a:spAutoFit/>
          </a:bodyPr>
          <a:lstStyle/>
          <a:p>
            <a:pPr algn="r"/>
            <a:r>
              <a:rPr lang="en-GB" sz="900" dirty="0">
                <a:solidFill>
                  <a:srgbClr val="58585A"/>
                </a:solidFill>
                <a:latin typeface="Arial" pitchFamily="34" charset="0"/>
                <a:cs typeface="Arial" pitchFamily="34" charset="0"/>
              </a:rPr>
              <a:t>© The Insights Group Ltd, 2009-2020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1373726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21" Type="http://schemas.openxmlformats.org/officeDocument/2006/relationships/theme" Target="../theme/theme2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slideLayout" Target="../slideLayouts/slideLayout31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slideLayout" Target="../slideLayouts/slideLayout30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545307"/>
            <a:ext cx="7797800" cy="324564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4286252"/>
            <a:ext cx="16459200" cy="37528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8" name="Footer Placeholder 3"/>
          <p:cNvSpPr txBox="1">
            <a:spLocks/>
          </p:cNvSpPr>
          <p:nvPr userDrawn="1"/>
        </p:nvSpPr>
        <p:spPr>
          <a:xfrm>
            <a:off x="0" y="9967913"/>
            <a:ext cx="17754600" cy="319088"/>
          </a:xfrm>
          <a:prstGeom prst="rect">
            <a:avLst/>
          </a:prstGeom>
        </p:spPr>
        <p:txBody>
          <a:bodyPr/>
          <a:lstStyle>
            <a:lvl1pPr algn="r">
              <a:defRPr sz="700">
                <a:solidFill>
                  <a:schemeClr val="tx1"/>
                </a:solidFill>
              </a:defRPr>
            </a:lvl1pPr>
          </a:lstStyle>
          <a:p>
            <a:pPr marL="0" marR="0" lvl="0" indent="0" algn="l" defTabSz="13716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05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© The Insights Group Ltd, 2009-2014.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206196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  <p:sldLayoutId id="2147483682" r:id="rId19"/>
    <p:sldLayoutId id="2147483683" r:id="rId20"/>
  </p:sldLayoutIdLst>
  <p:txStyles>
    <p:titleStyle>
      <a:lvl1pPr algn="l" defTabSz="1371600" rtl="0" eaLnBrk="1" latinLnBrk="0" hangingPunct="1">
        <a:spcBef>
          <a:spcPct val="0"/>
        </a:spcBef>
        <a:buNone/>
        <a:defRPr sz="6600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514350" indent="-514350" algn="l" defTabSz="1371600" rtl="0" eaLnBrk="1" latinLnBrk="0" hangingPunct="1">
        <a:spcBef>
          <a:spcPct val="20000"/>
        </a:spcBef>
        <a:buFont typeface="Arial" pitchFamily="34" charset="0"/>
        <a:buChar char="•"/>
        <a:defRPr sz="4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1114425" indent="-428625" algn="l" defTabSz="1371600" rtl="0" eaLnBrk="1" latinLnBrk="0" hangingPunct="1">
        <a:spcBef>
          <a:spcPct val="20000"/>
        </a:spcBef>
        <a:buFont typeface="Arial" pitchFamily="34" charset="0"/>
        <a:buChar char="–"/>
        <a:defRPr sz="4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714500" indent="-342900" algn="l" defTabSz="1371600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2400300" indent="-342900" algn="l" defTabSz="1371600" rtl="0" eaLnBrk="1" latinLnBrk="0" hangingPunct="1">
        <a:spcBef>
          <a:spcPct val="20000"/>
        </a:spcBef>
        <a:buFont typeface="Arial" pitchFamily="34" charset="0"/>
        <a:buChar char="–"/>
        <a:defRPr sz="3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3086100" indent="-342900" algn="l" defTabSz="1371600" rtl="0" eaLnBrk="1" latinLnBrk="0" hangingPunct="1">
        <a:spcBef>
          <a:spcPct val="20000"/>
        </a:spcBef>
        <a:buFont typeface="Arial" pitchFamily="34" charset="0"/>
        <a:buChar char="»"/>
        <a:defRPr sz="3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3771900" indent="-342900" algn="l" defTabSz="137160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microsoft.com/office/2011/relationships/webextension" Target="../webextensions/webextension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60U0sgsmxu8?feature=oembed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6" name="Rectangle 1055">
            <a:extLst>
              <a:ext uri="{FF2B5EF4-FFF2-40B4-BE49-F238E27FC236}">
                <a16:creationId xmlns:a16="http://schemas.microsoft.com/office/drawing/2014/main" id="{9E90EB45-EEE9-4563-8179-65EF62AE09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4E4E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115AF4E-3959-ED39-F88B-4A871CE8EE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64649" y="3068526"/>
            <a:ext cx="8058150" cy="4149947"/>
          </a:xfrm>
          <a:prstGeom prst="rect">
            <a:avLst/>
          </a:prstGeom>
        </p:spPr>
      </p:pic>
      <p:sp>
        <p:nvSpPr>
          <p:cNvPr id="1058" name="Rectangle 1057">
            <a:extLst>
              <a:ext uri="{FF2B5EF4-FFF2-40B4-BE49-F238E27FC236}">
                <a16:creationId xmlns:a16="http://schemas.microsoft.com/office/drawing/2014/main" id="{23D0EF74-AD1E-4FD9-914D-8EC9058EB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5518" y="720090"/>
            <a:ext cx="16856964" cy="884682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" name="Group 2"/>
          <p:cNvGrpSpPr/>
          <p:nvPr/>
        </p:nvGrpSpPr>
        <p:grpSpPr>
          <a:xfrm>
            <a:off x="1118399" y="1236824"/>
            <a:ext cx="8387474" cy="6872945"/>
            <a:chOff x="-88265" y="-1299023"/>
            <a:chExt cx="11174280" cy="9156540"/>
          </a:xfrm>
        </p:grpSpPr>
        <p:sp>
          <p:nvSpPr>
            <p:cNvPr id="3" name="TextBox 3"/>
            <p:cNvSpPr txBox="1"/>
            <p:nvPr/>
          </p:nvSpPr>
          <p:spPr>
            <a:xfrm>
              <a:off x="-88265" y="-1299023"/>
              <a:ext cx="10316166" cy="751462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defTabSz="905256">
                <a:lnSpc>
                  <a:spcPts val="15246"/>
                </a:lnSpc>
                <a:spcAft>
                  <a:spcPts val="594"/>
                </a:spcAft>
              </a:pPr>
              <a:r>
                <a:rPr lang="en-US" sz="9504" kern="1200" dirty="0">
                  <a:solidFill>
                    <a:srgbClr val="FFFFFF"/>
                  </a:solidFill>
                  <a:latin typeface="Public Sans"/>
                  <a:ea typeface="+mn-ea"/>
                  <a:cs typeface="+mn-cs"/>
                  <a:sym typeface="Public Sans"/>
                </a:rPr>
                <a:t>Coaching and  </a:t>
              </a:r>
              <a:r>
                <a:rPr lang="en-US" sz="9504" kern="1200" dirty="0">
                  <a:solidFill>
                    <a:srgbClr val="88FFFF"/>
                  </a:solidFill>
                  <a:latin typeface="Public Sans"/>
                  <a:ea typeface="+mn-ea"/>
                  <a:cs typeface="+mn-cs"/>
                  <a:sym typeface="Public Sans"/>
                </a:rPr>
                <a:t>Mentoring    </a:t>
              </a:r>
              <a:r>
                <a:rPr lang="en-US" sz="9504" kern="1200" dirty="0">
                  <a:solidFill>
                    <a:srgbClr val="FFC000"/>
                  </a:solidFill>
                  <a:latin typeface="Public Sans"/>
                  <a:ea typeface="+mn-ea"/>
                  <a:cs typeface="+mn-cs"/>
                  <a:sym typeface="Public Sans"/>
                </a:rPr>
                <a:t>in Leadership</a:t>
              </a:r>
              <a:endParaRPr lang="en-US" sz="9600" dirty="0">
                <a:solidFill>
                  <a:srgbClr val="FFC000"/>
                </a:solidFill>
                <a:latin typeface="Public Sans"/>
                <a:ea typeface="Public Sans"/>
                <a:cs typeface="Public Sans"/>
                <a:sym typeface="Public Sans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7311825"/>
              <a:ext cx="11086015" cy="545692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defTabSz="905256">
                <a:lnSpc>
                  <a:spcPts val="3465"/>
                </a:lnSpc>
                <a:spcAft>
                  <a:spcPts val="594"/>
                </a:spcAft>
              </a:pPr>
              <a:r>
                <a:rPr lang="en-US" sz="2475" kern="1200" dirty="0">
                  <a:solidFill>
                    <a:srgbClr val="FFFFFF"/>
                  </a:solidFill>
                  <a:latin typeface="Public Sans"/>
                  <a:ea typeface="+mn-ea"/>
                  <a:cs typeface="+mn-cs"/>
                  <a:sym typeface="Public Sans"/>
                </a:rPr>
                <a:t>Day 6 		</a:t>
              </a:r>
              <a:endParaRPr lang="en-US" sz="2500" dirty="0">
                <a:solidFill>
                  <a:srgbClr val="FFFFFF"/>
                </a:solidFill>
                <a:latin typeface="Public Sans"/>
                <a:ea typeface="Public Sans"/>
                <a:cs typeface="Public Sans"/>
                <a:sym typeface="Public Sans"/>
              </a:endParaRPr>
            </a:p>
          </p:txBody>
        </p:sp>
        <p:sp>
          <p:nvSpPr>
            <p:cNvPr id="5" name="TextBox 5"/>
            <p:cNvSpPr txBox="1"/>
            <p:nvPr/>
          </p:nvSpPr>
          <p:spPr>
            <a:xfrm>
              <a:off x="127000" y="-66675"/>
              <a:ext cx="10316166" cy="56620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3500"/>
                </a:lnSpc>
              </a:pPr>
              <a:endParaRPr/>
            </a:p>
          </p:txBody>
        </p:sp>
        <p:sp>
          <p:nvSpPr>
            <p:cNvPr id="6" name="AutoShape 6"/>
            <p:cNvSpPr/>
            <p:nvPr/>
          </p:nvSpPr>
          <p:spPr>
            <a:xfrm>
              <a:off x="0" y="6695278"/>
              <a:ext cx="10316166" cy="0"/>
            </a:xfrm>
            <a:prstGeom prst="line">
              <a:avLst/>
            </a:prstGeom>
            <a:ln w="139700" cap="flat">
              <a:solidFill>
                <a:srgbClr val="0097B2"/>
              </a:solidFill>
              <a:prstDash val="solid"/>
              <a:headEnd type="none" w="sm" len="sm"/>
              <a:tailEnd type="none" w="sm" len="sm"/>
            </a:ln>
          </p:spPr>
          <p:txBody>
            <a:bodyPr/>
            <a:lstStyle/>
            <a:p>
              <a:endParaRPr lang="en-GB"/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91919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9C9DAAE-6D63-F79C-BEEE-D55E1BD07F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>
            <a:extLst>
              <a:ext uri="{FF2B5EF4-FFF2-40B4-BE49-F238E27FC236}">
                <a16:creationId xmlns:a16="http://schemas.microsoft.com/office/drawing/2014/main" id="{4C1EC606-8848-453D-C780-38FDC1B025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606944" y="4329384"/>
            <a:ext cx="12413856" cy="510"/>
          </a:xfrm>
          <a:prstGeom prst="line">
            <a:avLst/>
          </a:prstGeom>
          <a:ln w="104775" cap="flat">
            <a:solidFill>
              <a:srgbClr val="0097B2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GB"/>
          </a:p>
        </p:txBody>
      </p:sp>
      <p:grpSp>
        <p:nvGrpSpPr>
          <p:cNvPr id="3" name="Group 3">
            <a:extLst>
              <a:ext uri="{FF2B5EF4-FFF2-40B4-BE49-F238E27FC236}">
                <a16:creationId xmlns:a16="http://schemas.microsoft.com/office/drawing/2014/main" id="{89C3BFAD-57F7-3B09-32E8-ADFCCA44EEF9}"/>
              </a:ext>
            </a:extLst>
          </p:cNvPr>
          <p:cNvGrpSpPr/>
          <p:nvPr/>
        </p:nvGrpSpPr>
        <p:grpSpPr>
          <a:xfrm>
            <a:off x="1824493" y="1580766"/>
            <a:ext cx="12958307" cy="2248991"/>
            <a:chOff x="0" y="-9525"/>
            <a:chExt cx="17277743" cy="2998654"/>
          </a:xfrm>
        </p:grpSpPr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2F61AAF0-75DB-F50C-9F2F-911C9C281E12}"/>
                </a:ext>
              </a:extLst>
            </p:cNvPr>
            <p:cNvSpPr txBox="1"/>
            <p:nvPr/>
          </p:nvSpPr>
          <p:spPr>
            <a:xfrm>
              <a:off x="0" y="-9525"/>
              <a:ext cx="17005156" cy="18383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l">
                <a:lnSpc>
                  <a:spcPts val="10800"/>
                </a:lnSpc>
              </a:pPr>
              <a:r>
                <a:rPr lang="en-US" sz="9000" dirty="0">
                  <a:solidFill>
                    <a:srgbClr val="FFFFFF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Session </a:t>
              </a:r>
              <a:r>
                <a:rPr lang="en-US" sz="9000" dirty="0">
                  <a:solidFill>
                    <a:srgbClr val="FA632A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Outcomes</a:t>
              </a:r>
            </a:p>
          </p:txBody>
        </p:sp>
        <p:sp>
          <p:nvSpPr>
            <p:cNvPr id="5" name="TextBox 5">
              <a:extLst>
                <a:ext uri="{FF2B5EF4-FFF2-40B4-BE49-F238E27FC236}">
                  <a16:creationId xmlns:a16="http://schemas.microsoft.com/office/drawing/2014/main" id="{4F167844-E842-9076-1974-691F9DF73CAA}"/>
                </a:ext>
              </a:extLst>
            </p:cNvPr>
            <p:cNvSpPr txBox="1"/>
            <p:nvPr/>
          </p:nvSpPr>
          <p:spPr>
            <a:xfrm>
              <a:off x="0" y="2371096"/>
              <a:ext cx="17277743" cy="61803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l">
                <a:lnSpc>
                  <a:spcPts val="3900"/>
                </a:lnSpc>
              </a:pPr>
              <a:r>
                <a:rPr lang="en-US" sz="3000" dirty="0">
                  <a:solidFill>
                    <a:srgbClr val="FFFFFF"/>
                  </a:solidFill>
                  <a:latin typeface="Public Sans"/>
                  <a:ea typeface="Public Sans"/>
                  <a:cs typeface="Public Sans"/>
                  <a:sym typeface="Public Sans"/>
                </a:rPr>
                <a:t>These are the areas we will be exploring today:</a:t>
              </a:r>
            </a:p>
          </p:txBody>
        </p:sp>
      </p:grp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76E55ADE-043F-D269-1F34-CCCFDFB88341}"/>
              </a:ext>
            </a:extLst>
          </p:cNvPr>
          <p:cNvSpPr txBox="1">
            <a:spLocks/>
          </p:cNvSpPr>
          <p:nvPr/>
        </p:nvSpPr>
        <p:spPr>
          <a:xfrm>
            <a:off x="1838348" y="4991100"/>
            <a:ext cx="12740012" cy="391703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600"/>
              </a:spcBef>
              <a:buFont typeface="Symbol" panose="05050102010706020507" pitchFamily="18" charset="2"/>
              <a:buChar char=""/>
              <a:tabLst>
                <a:tab pos="914400" algn="l"/>
                <a:tab pos="1371600" algn="l"/>
                <a:tab pos="1828800" algn="l"/>
              </a:tabLs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differentiate between coaching, mentoring and counselling;</a:t>
            </a:r>
          </a:p>
          <a:p>
            <a:pPr algn="just">
              <a:spcBef>
                <a:spcPts val="600"/>
              </a:spcBef>
              <a:buFont typeface="Symbol" panose="05050102010706020507" pitchFamily="18" charset="2"/>
              <a:buChar char=""/>
              <a:tabLst>
                <a:tab pos="914400" algn="l"/>
                <a:tab pos="1371600" algn="l"/>
                <a:tab pos="1828800" algn="l"/>
              </a:tabLst>
            </a:pPr>
            <a:r>
              <a:rPr lang="en-GB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ea typeface="Arial" panose="020B0604020202020204" pitchFamily="34" charset="0"/>
              </a:rPr>
              <a:t>recognise and employ optimum questioning and listening skills;</a:t>
            </a:r>
          </a:p>
          <a:p>
            <a:pPr algn="just">
              <a:spcBef>
                <a:spcPts val="600"/>
              </a:spcBef>
              <a:buFont typeface="Symbol" panose="05050102010706020507" pitchFamily="18" charset="2"/>
              <a:buChar char=""/>
              <a:tabLst>
                <a:tab pos="914400" algn="l"/>
                <a:tab pos="1371600" algn="l"/>
                <a:tab pos="1828800" algn="l"/>
              </a:tabLst>
            </a:pPr>
            <a:r>
              <a:rPr lang="en-GB" b="1" dirty="0">
                <a:solidFill>
                  <a:srgbClr val="EC4806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evaluate self-awareness and interpersonal skills;</a:t>
            </a:r>
          </a:p>
          <a:p>
            <a:pPr algn="just">
              <a:spcBef>
                <a:spcPts val="600"/>
              </a:spcBef>
              <a:buFont typeface="Symbol" panose="05050102010706020507" pitchFamily="18" charset="2"/>
              <a:buChar char=""/>
              <a:tabLst>
                <a:tab pos="914400" algn="l"/>
                <a:tab pos="1371600" algn="l"/>
                <a:tab pos="1828800" algn="l"/>
              </a:tabLst>
            </a:pP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ea typeface="Arial" panose="020B0604020202020204" pitchFamily="34" charset="0"/>
              </a:rPr>
              <a:t>employ practical tools to help frame coaching and mentoring conversations.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5267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we="http://schemas.microsoft.com/office/webextensions/webextension/2010/11" xmlns:pca="http://schemas.microsoft.com/office/powerpoint/2013/contentapp" Requires="we pca">
          <p:graphicFrame>
            <p:nvGraphicFramePr>
              <p:cNvPr id="2" name="Add-in 1" title="Interactive content from Mentimeter">
                <a:extLst>
                  <a:ext uri="{FF2B5EF4-FFF2-40B4-BE49-F238E27FC236}">
                    <a16:creationId xmlns:a16="http://schemas.microsoft.com/office/drawing/2014/main" id="{6AEC8AB6-C9C5-0684-A029-7F69CE51D13D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148164805"/>
                  </p:ext>
                </p:extLst>
              </p:nvPr>
            </p:nvGraphicFramePr>
            <p:xfrm>
              <a:off x="0" y="0"/>
              <a:ext cx="18288000" cy="10287000"/>
            </p:xfrm>
            <a:graphic>
              <a:graphicData uri="http://schemas.microsoft.com/office/webextensions/webextension/2010/11">
                <we:webextensionref xmlns:we="http://schemas.microsoft.com/office/webextensions/webextension/2010/11" xmlns:r="http://schemas.openxmlformats.org/officeDocument/2006/relationships" r:id="rId2"/>
              </a:graphicData>
            </a:graphic>
          </p:graphicFrame>
        </mc:Choice>
        <mc:Fallback>
          <p:pic>
            <p:nvPicPr>
              <p:cNvPr id="2" name="Add-in 1" title="Interactive content from Mentimeter">
                <a:extLst>
                  <a:ext uri="{FF2B5EF4-FFF2-40B4-BE49-F238E27FC236}">
                    <a16:creationId xmlns:a16="http://schemas.microsoft.com/office/drawing/2014/main" id="{6AEC8AB6-C9C5-0684-A029-7F69CE51D13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0" y="0"/>
                <a:ext cx="18288000" cy="10287000"/>
              </a:xfrm>
              <a:prstGeom prst="rect">
                <a:avLst/>
              </a:prstGeom>
            </p:spPr>
          </p:pic>
        </mc:Fallback>
      </mc:AlternateContent>
      <p:sp>
        <p:nvSpPr>
          <p:cNvPr id="3" name="Title 2" hidden="1">
            <a:extLst>
              <a:ext uri="{FF2B5EF4-FFF2-40B4-BE49-F238E27FC236}">
                <a16:creationId xmlns:a16="http://schemas.microsoft.com/office/drawing/2014/main" id="{487FD291-FC9D-3CD1-B537-C443129AEC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When you support a colleague in difficulty, what do you usually do?</a:t>
            </a:r>
          </a:p>
        </p:txBody>
      </p:sp>
    </p:spTree>
    <p:extLst>
      <p:ext uri="{BB962C8B-B14F-4D97-AF65-F5344CB8AC3E}">
        <p14:creationId xmlns:p14="http://schemas.microsoft.com/office/powerpoint/2010/main" val="1695682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8283427" cy="10287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A9E53A5-A5DD-6067-0AA9-88764E88CD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6236"/>
          <a:stretch>
            <a:fillRect/>
          </a:stretch>
        </p:blipFill>
        <p:spPr>
          <a:xfrm>
            <a:off x="1" y="10"/>
            <a:ext cx="14504463" cy="10286990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87528" y="0"/>
            <a:ext cx="10600467" cy="10287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C6FA086-AE06-7D41-2C9C-851A4A226022}"/>
              </a:ext>
            </a:extLst>
          </p:cNvPr>
          <p:cNvSpPr txBox="1"/>
          <p:nvPr/>
        </p:nvSpPr>
        <p:spPr>
          <a:xfrm>
            <a:off x="11455779" y="3055302"/>
            <a:ext cx="5733283" cy="561414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4000" dirty="0"/>
              <a:t>Discuss, agree and record a </a:t>
            </a:r>
            <a:r>
              <a:rPr lang="en-US" sz="4000" b="1" dirty="0"/>
              <a:t>one-line definition </a:t>
            </a:r>
            <a:r>
              <a:rPr lang="en-US" sz="4000" dirty="0"/>
              <a:t>of the following roles: 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4000" dirty="0"/>
          </a:p>
          <a:p>
            <a:pPr marL="4572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/>
              <a:t>Coach</a:t>
            </a:r>
          </a:p>
          <a:p>
            <a:pPr marL="4572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/>
              <a:t>Mentor</a:t>
            </a:r>
          </a:p>
          <a:p>
            <a:pPr marL="4572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4000" dirty="0"/>
              <a:t>Counsellor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9A262B2-B932-AE8C-658B-05FA68509427}"/>
              </a:ext>
            </a:extLst>
          </p:cNvPr>
          <p:cNvSpPr txBox="1"/>
          <p:nvPr/>
        </p:nvSpPr>
        <p:spPr>
          <a:xfrm>
            <a:off x="11245462" y="1025020"/>
            <a:ext cx="5943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Group Activity</a:t>
            </a:r>
          </a:p>
        </p:txBody>
      </p:sp>
    </p:spTree>
    <p:extLst>
      <p:ext uri="{BB962C8B-B14F-4D97-AF65-F5344CB8AC3E}">
        <p14:creationId xmlns:p14="http://schemas.microsoft.com/office/powerpoint/2010/main" val="20073298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BA513B0-82FF-4F41-8178-885375D1CF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7542" cy="10287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7B2967-E965-3E2F-A195-ECB2E30F388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5352" r="-1" b="16189"/>
          <a:stretch>
            <a:fillRect/>
          </a:stretch>
        </p:blipFill>
        <p:spPr>
          <a:xfrm>
            <a:off x="-1" y="10"/>
            <a:ext cx="18342193" cy="7000397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93DB8501-F9F2-4ACD-B56A-9019CD5006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57" y="4481218"/>
            <a:ext cx="18342191" cy="2743201"/>
            <a:chOff x="-305" y="2987478"/>
            <a:chExt cx="12188952" cy="182880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DD03A94A-ADF5-4334-86B1-DBA5F70ACD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2987478"/>
              <a:ext cx="12188952" cy="1099712"/>
            </a:xfrm>
            <a:custGeom>
              <a:avLst/>
              <a:gdLst>
                <a:gd name="connsiteX0" fmla="*/ 9182100 w 9182100"/>
                <a:gd name="connsiteY0" fmla="*/ 396420 h 932744"/>
                <a:gd name="connsiteX1" fmla="*/ 9103805 w 9182100"/>
                <a:gd name="connsiteY1" fmla="*/ 392229 h 932744"/>
                <a:gd name="connsiteX2" fmla="*/ 8712422 w 9182100"/>
                <a:gd name="connsiteY2" fmla="*/ 359749 h 932744"/>
                <a:gd name="connsiteX3" fmla="*/ 8322755 w 9182100"/>
                <a:gd name="connsiteY3" fmla="*/ 313362 h 932744"/>
                <a:gd name="connsiteX4" fmla="*/ 8134826 w 9182100"/>
                <a:gd name="connsiteY4" fmla="*/ 283930 h 932744"/>
                <a:gd name="connsiteX5" fmla="*/ 8090916 w 9182100"/>
                <a:gd name="connsiteY5" fmla="*/ 275643 h 932744"/>
                <a:gd name="connsiteX6" fmla="*/ 8069485 w 9182100"/>
                <a:gd name="connsiteY6" fmla="*/ 271262 h 932744"/>
                <a:gd name="connsiteX7" fmla="*/ 8041862 w 9182100"/>
                <a:gd name="connsiteY7" fmla="*/ 266595 h 932744"/>
                <a:gd name="connsiteX8" fmla="*/ 7986903 w 9182100"/>
                <a:gd name="connsiteY8" fmla="*/ 257546 h 932744"/>
                <a:gd name="connsiteX9" fmla="*/ 7934230 w 9182100"/>
                <a:gd name="connsiteY9" fmla="*/ 249640 h 932744"/>
                <a:gd name="connsiteX10" fmla="*/ 7727537 w 9182100"/>
                <a:gd name="connsiteY10" fmla="*/ 221922 h 932744"/>
                <a:gd name="connsiteX11" fmla="*/ 7625239 w 9182100"/>
                <a:gd name="connsiteY11" fmla="*/ 209730 h 932744"/>
                <a:gd name="connsiteX12" fmla="*/ 7523227 w 9182100"/>
                <a:gd name="connsiteY12" fmla="*/ 198110 h 932744"/>
                <a:gd name="connsiteX13" fmla="*/ 7115651 w 9182100"/>
                <a:gd name="connsiteY13" fmla="*/ 158010 h 932744"/>
                <a:gd name="connsiteX14" fmla="*/ 6706839 w 9182100"/>
                <a:gd name="connsiteY14" fmla="*/ 126958 h 932744"/>
                <a:gd name="connsiteX15" fmla="*/ 6604064 w 9182100"/>
                <a:gd name="connsiteY15" fmla="*/ 120862 h 932744"/>
                <a:gd name="connsiteX16" fmla="*/ 6501003 w 9182100"/>
                <a:gd name="connsiteY16" fmla="*/ 115338 h 932744"/>
                <a:gd name="connsiteX17" fmla="*/ 6397467 w 9182100"/>
                <a:gd name="connsiteY17" fmla="*/ 110385 h 932744"/>
                <a:gd name="connsiteX18" fmla="*/ 6293168 w 9182100"/>
                <a:gd name="connsiteY18" fmla="*/ 106860 h 932744"/>
                <a:gd name="connsiteX19" fmla="*/ 6079712 w 9182100"/>
                <a:gd name="connsiteY19" fmla="*/ 103908 h 932744"/>
                <a:gd name="connsiteX20" fmla="*/ 6024563 w 9182100"/>
                <a:gd name="connsiteY20" fmla="*/ 104479 h 932744"/>
                <a:gd name="connsiteX21" fmla="*/ 5968080 w 9182100"/>
                <a:gd name="connsiteY21" fmla="*/ 106479 h 932744"/>
                <a:gd name="connsiteX22" fmla="*/ 5855875 w 9182100"/>
                <a:gd name="connsiteY22" fmla="*/ 113242 h 932744"/>
                <a:gd name="connsiteX23" fmla="*/ 5439251 w 9182100"/>
                <a:gd name="connsiteY23" fmla="*/ 160105 h 932744"/>
                <a:gd name="connsiteX24" fmla="*/ 5075396 w 9182100"/>
                <a:gd name="connsiteY24" fmla="*/ 186585 h 932744"/>
                <a:gd name="connsiteX25" fmla="*/ 4712780 w 9182100"/>
                <a:gd name="connsiteY25" fmla="*/ 171249 h 932744"/>
                <a:gd name="connsiteX26" fmla="*/ 4666679 w 9182100"/>
                <a:gd name="connsiteY26" fmla="*/ 166773 h 932744"/>
                <a:gd name="connsiteX27" fmla="*/ 4620292 w 9182100"/>
                <a:gd name="connsiteY27" fmla="*/ 161629 h 932744"/>
                <a:gd name="connsiteX28" fmla="*/ 4573810 w 9182100"/>
                <a:gd name="connsiteY28" fmla="*/ 156009 h 932744"/>
                <a:gd name="connsiteX29" fmla="*/ 4550569 w 9182100"/>
                <a:gd name="connsiteY29" fmla="*/ 153057 h 932744"/>
                <a:gd name="connsiteX30" fmla="*/ 4538948 w 9182100"/>
                <a:gd name="connsiteY30" fmla="*/ 151628 h 932744"/>
                <a:gd name="connsiteX31" fmla="*/ 4526566 w 9182100"/>
                <a:gd name="connsiteY31" fmla="*/ 149913 h 932744"/>
                <a:gd name="connsiteX32" fmla="*/ 4327779 w 9182100"/>
                <a:gd name="connsiteY32" fmla="*/ 122862 h 932744"/>
                <a:gd name="connsiteX33" fmla="*/ 3929729 w 9182100"/>
                <a:gd name="connsiteY33" fmla="*/ 68189 h 932744"/>
                <a:gd name="connsiteX34" fmla="*/ 3729133 w 9182100"/>
                <a:gd name="connsiteY34" fmla="*/ 41900 h 932744"/>
                <a:gd name="connsiteX35" fmla="*/ 3628930 w 9182100"/>
                <a:gd name="connsiteY35" fmla="*/ 28946 h 932744"/>
                <a:gd name="connsiteX36" fmla="*/ 3573399 w 9182100"/>
                <a:gd name="connsiteY36" fmla="*/ 22278 h 932744"/>
                <a:gd name="connsiteX37" fmla="*/ 3516916 w 9182100"/>
                <a:gd name="connsiteY37" fmla="*/ 16468 h 932744"/>
                <a:gd name="connsiteX38" fmla="*/ 3074670 w 9182100"/>
                <a:gd name="connsiteY38" fmla="*/ 752 h 932744"/>
                <a:gd name="connsiteX39" fmla="*/ 2858738 w 9182100"/>
                <a:gd name="connsiteY39" fmla="*/ 8753 h 932744"/>
                <a:gd name="connsiteX40" fmla="*/ 2645474 w 9182100"/>
                <a:gd name="connsiteY40" fmla="*/ 25326 h 932744"/>
                <a:gd name="connsiteX41" fmla="*/ 1810798 w 9182100"/>
                <a:gd name="connsiteY41" fmla="*/ 158010 h 932744"/>
                <a:gd name="connsiteX42" fmla="*/ 1602772 w 9182100"/>
                <a:gd name="connsiteY42" fmla="*/ 208111 h 932744"/>
                <a:gd name="connsiteX43" fmla="*/ 1548860 w 9182100"/>
                <a:gd name="connsiteY43" fmla="*/ 222780 h 932744"/>
                <a:gd name="connsiteX44" fmla="*/ 1501331 w 9182100"/>
                <a:gd name="connsiteY44" fmla="*/ 236115 h 932744"/>
                <a:gd name="connsiteX45" fmla="*/ 1411224 w 9182100"/>
                <a:gd name="connsiteY45" fmla="*/ 260880 h 932744"/>
                <a:gd name="connsiteX46" fmla="*/ 1050893 w 9182100"/>
                <a:gd name="connsiteY46" fmla="*/ 338032 h 932744"/>
                <a:gd name="connsiteX47" fmla="*/ 871252 w 9182100"/>
                <a:gd name="connsiteY47" fmla="*/ 360511 h 932744"/>
                <a:gd name="connsiteX48" fmla="*/ 781812 w 9182100"/>
                <a:gd name="connsiteY48" fmla="*/ 366512 h 932744"/>
                <a:gd name="connsiteX49" fmla="*/ 692563 w 9182100"/>
                <a:gd name="connsiteY49" fmla="*/ 369655 h 932744"/>
                <a:gd name="connsiteX50" fmla="*/ 515017 w 9182100"/>
                <a:gd name="connsiteY50" fmla="*/ 363940 h 932744"/>
                <a:gd name="connsiteX51" fmla="*/ 337661 w 9182100"/>
                <a:gd name="connsiteY51" fmla="*/ 341937 h 932744"/>
                <a:gd name="connsiteX52" fmla="*/ 156972 w 9182100"/>
                <a:gd name="connsiteY52" fmla="*/ 303456 h 932744"/>
                <a:gd name="connsiteX53" fmla="*/ 0 w 9182100"/>
                <a:gd name="connsiteY53" fmla="*/ 261642 h 932744"/>
                <a:gd name="connsiteX54" fmla="*/ 0 w 9182100"/>
                <a:gd name="connsiteY54" fmla="*/ 713412 h 932744"/>
                <a:gd name="connsiteX55" fmla="*/ 9144 w 9182100"/>
                <a:gd name="connsiteY55" fmla="*/ 717699 h 932744"/>
                <a:gd name="connsiteX56" fmla="*/ 213360 w 9182100"/>
                <a:gd name="connsiteY56" fmla="*/ 801042 h 932744"/>
                <a:gd name="connsiteX57" fmla="*/ 653510 w 9182100"/>
                <a:gd name="connsiteY57" fmla="*/ 908199 h 932744"/>
                <a:gd name="connsiteX58" fmla="*/ 1101947 w 9182100"/>
                <a:gd name="connsiteY58" fmla="*/ 930773 h 932744"/>
                <a:gd name="connsiteX59" fmla="*/ 1540002 w 9182100"/>
                <a:gd name="connsiteY59" fmla="*/ 889434 h 932744"/>
                <a:gd name="connsiteX60" fmla="*/ 1647158 w 9182100"/>
                <a:gd name="connsiteY60" fmla="*/ 871242 h 932744"/>
                <a:gd name="connsiteX61" fmla="*/ 1698117 w 9182100"/>
                <a:gd name="connsiteY61" fmla="*/ 862193 h 932744"/>
                <a:gd name="connsiteX62" fmla="*/ 1742789 w 9182100"/>
                <a:gd name="connsiteY62" fmla="*/ 854668 h 932744"/>
                <a:gd name="connsiteX63" fmla="*/ 1931003 w 9182100"/>
                <a:gd name="connsiteY63" fmla="*/ 826950 h 932744"/>
                <a:gd name="connsiteX64" fmla="*/ 2314861 w 9182100"/>
                <a:gd name="connsiteY64" fmla="*/ 783897 h 932744"/>
                <a:gd name="connsiteX65" fmla="*/ 2506885 w 9182100"/>
                <a:gd name="connsiteY65" fmla="*/ 768086 h 932744"/>
                <a:gd name="connsiteX66" fmla="*/ 2602611 w 9182100"/>
                <a:gd name="connsiteY66" fmla="*/ 762085 h 932744"/>
                <a:gd name="connsiteX67" fmla="*/ 2698052 w 9182100"/>
                <a:gd name="connsiteY67" fmla="*/ 756846 h 932744"/>
                <a:gd name="connsiteX68" fmla="*/ 2887980 w 9182100"/>
                <a:gd name="connsiteY68" fmla="*/ 750846 h 932744"/>
                <a:gd name="connsiteX69" fmla="*/ 3075813 w 9182100"/>
                <a:gd name="connsiteY69" fmla="*/ 750179 h 932744"/>
                <a:gd name="connsiteX70" fmla="*/ 3168587 w 9182100"/>
                <a:gd name="connsiteY70" fmla="*/ 752751 h 932744"/>
                <a:gd name="connsiteX71" fmla="*/ 3260408 w 9182100"/>
                <a:gd name="connsiteY71" fmla="*/ 756656 h 932744"/>
                <a:gd name="connsiteX72" fmla="*/ 3440049 w 9182100"/>
                <a:gd name="connsiteY72" fmla="*/ 771610 h 932744"/>
                <a:gd name="connsiteX73" fmla="*/ 3483864 w 9182100"/>
                <a:gd name="connsiteY73" fmla="*/ 776849 h 932744"/>
                <a:gd name="connsiteX74" fmla="*/ 3528536 w 9182100"/>
                <a:gd name="connsiteY74" fmla="*/ 782469 h 932744"/>
                <a:gd name="connsiteX75" fmla="*/ 3628549 w 9182100"/>
                <a:gd name="connsiteY75" fmla="*/ 796089 h 932744"/>
                <a:gd name="connsiteX76" fmla="*/ 3828574 w 9182100"/>
                <a:gd name="connsiteY76" fmla="*/ 823140 h 932744"/>
                <a:gd name="connsiteX77" fmla="*/ 4231196 w 9182100"/>
                <a:gd name="connsiteY77" fmla="*/ 874099 h 932744"/>
                <a:gd name="connsiteX78" fmla="*/ 4433126 w 9182100"/>
                <a:gd name="connsiteY78" fmla="*/ 897435 h 932744"/>
                <a:gd name="connsiteX79" fmla="*/ 4485990 w 9182100"/>
                <a:gd name="connsiteY79" fmla="*/ 903246 h 932744"/>
                <a:gd name="connsiteX80" fmla="*/ 4539806 w 9182100"/>
                <a:gd name="connsiteY80" fmla="*/ 908961 h 932744"/>
                <a:gd name="connsiteX81" fmla="*/ 4593908 w 9182100"/>
                <a:gd name="connsiteY81" fmla="*/ 914199 h 932744"/>
                <a:gd name="connsiteX82" fmla="*/ 4648296 w 9182100"/>
                <a:gd name="connsiteY82" fmla="*/ 918771 h 932744"/>
                <a:gd name="connsiteX83" fmla="*/ 5092446 w 9182100"/>
                <a:gd name="connsiteY83" fmla="*/ 931154 h 932744"/>
                <a:gd name="connsiteX84" fmla="*/ 5533168 w 9182100"/>
                <a:gd name="connsiteY84" fmla="*/ 891816 h 932744"/>
                <a:gd name="connsiteX85" fmla="*/ 5918169 w 9182100"/>
                <a:gd name="connsiteY85" fmla="*/ 840666 h 932744"/>
                <a:gd name="connsiteX86" fmla="*/ 6007323 w 9182100"/>
                <a:gd name="connsiteY86" fmla="*/ 833237 h 932744"/>
                <a:gd name="connsiteX87" fmla="*/ 6051709 w 9182100"/>
                <a:gd name="connsiteY87" fmla="*/ 830570 h 932744"/>
                <a:gd name="connsiteX88" fmla="*/ 6097429 w 9182100"/>
                <a:gd name="connsiteY88" fmla="*/ 828379 h 932744"/>
                <a:gd name="connsiteX89" fmla="*/ 6287834 w 9182100"/>
                <a:gd name="connsiteY89" fmla="*/ 822569 h 932744"/>
                <a:gd name="connsiteX90" fmla="*/ 6681597 w 9182100"/>
                <a:gd name="connsiteY90" fmla="*/ 821235 h 932744"/>
                <a:gd name="connsiteX91" fmla="*/ 7079647 w 9182100"/>
                <a:gd name="connsiteY91" fmla="*/ 826569 h 932744"/>
                <a:gd name="connsiteX92" fmla="*/ 7478173 w 9182100"/>
                <a:gd name="connsiteY92" fmla="*/ 836094 h 932744"/>
                <a:gd name="connsiteX93" fmla="*/ 7871937 w 9182100"/>
                <a:gd name="connsiteY93" fmla="*/ 851430 h 932744"/>
                <a:gd name="connsiteX94" fmla="*/ 7919657 w 9182100"/>
                <a:gd name="connsiteY94" fmla="*/ 854097 h 932744"/>
                <a:gd name="connsiteX95" fmla="*/ 7964901 w 9182100"/>
                <a:gd name="connsiteY95" fmla="*/ 857240 h 932744"/>
                <a:gd name="connsiteX96" fmla="*/ 8015955 w 9182100"/>
                <a:gd name="connsiteY96" fmla="*/ 861050 h 932744"/>
                <a:gd name="connsiteX97" fmla="*/ 8072247 w 9182100"/>
                <a:gd name="connsiteY97" fmla="*/ 864384 h 932744"/>
                <a:gd name="connsiteX98" fmla="*/ 8286750 w 9182100"/>
                <a:gd name="connsiteY98" fmla="*/ 868384 h 932744"/>
                <a:gd name="connsiteX99" fmla="*/ 8704040 w 9182100"/>
                <a:gd name="connsiteY99" fmla="*/ 853716 h 932744"/>
                <a:gd name="connsiteX100" fmla="*/ 9120188 w 9182100"/>
                <a:gd name="connsiteY100" fmla="*/ 814092 h 932744"/>
                <a:gd name="connsiteX101" fmla="*/ 9181909 w 9182100"/>
                <a:gd name="connsiteY101" fmla="*/ 805519 h 932744"/>
                <a:gd name="connsiteX102" fmla="*/ 9181909 w 9182100"/>
                <a:gd name="connsiteY102" fmla="*/ 396420 h 9327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9182100" h="932744">
                  <a:moveTo>
                    <a:pt x="9182100" y="396420"/>
                  </a:moveTo>
                  <a:cubicBezTo>
                    <a:pt x="9156097" y="395182"/>
                    <a:pt x="9129999" y="393753"/>
                    <a:pt x="9103805" y="392229"/>
                  </a:cubicBezTo>
                  <a:cubicBezTo>
                    <a:pt x="8974169" y="384419"/>
                    <a:pt x="8843105" y="372989"/>
                    <a:pt x="8712422" y="359749"/>
                  </a:cubicBezTo>
                  <a:cubicBezTo>
                    <a:pt x="8581739" y="346319"/>
                    <a:pt x="8451056" y="331269"/>
                    <a:pt x="8322755" y="313362"/>
                  </a:cubicBezTo>
                  <a:cubicBezTo>
                    <a:pt x="8258747" y="304695"/>
                    <a:pt x="8195120" y="294979"/>
                    <a:pt x="8134826" y="283930"/>
                  </a:cubicBezTo>
                  <a:cubicBezTo>
                    <a:pt x="8119872" y="281168"/>
                    <a:pt x="8105013" y="278501"/>
                    <a:pt x="8090916" y="275643"/>
                  </a:cubicBezTo>
                  <a:lnTo>
                    <a:pt x="8069485" y="271262"/>
                  </a:lnTo>
                  <a:lnTo>
                    <a:pt x="8041862" y="266595"/>
                  </a:lnTo>
                  <a:cubicBezTo>
                    <a:pt x="8023574" y="263547"/>
                    <a:pt x="8004524" y="260213"/>
                    <a:pt x="7986903" y="257546"/>
                  </a:cubicBezTo>
                  <a:lnTo>
                    <a:pt x="7934230" y="249640"/>
                  </a:lnTo>
                  <a:cubicBezTo>
                    <a:pt x="7864221" y="239258"/>
                    <a:pt x="7795832" y="230209"/>
                    <a:pt x="7727537" y="221922"/>
                  </a:cubicBezTo>
                  <a:lnTo>
                    <a:pt x="7625239" y="209730"/>
                  </a:lnTo>
                  <a:lnTo>
                    <a:pt x="7523227" y="198110"/>
                  </a:lnTo>
                  <a:cubicBezTo>
                    <a:pt x="7387209" y="183060"/>
                    <a:pt x="7251573" y="170392"/>
                    <a:pt x="7115651" y="158010"/>
                  </a:cubicBezTo>
                  <a:cubicBezTo>
                    <a:pt x="6979730" y="146580"/>
                    <a:pt x="6843522" y="135721"/>
                    <a:pt x="6706839" y="126958"/>
                  </a:cubicBezTo>
                  <a:lnTo>
                    <a:pt x="6604064" y="120862"/>
                  </a:lnTo>
                  <a:cubicBezTo>
                    <a:pt x="6569869" y="118767"/>
                    <a:pt x="6535484" y="116862"/>
                    <a:pt x="6501003" y="115338"/>
                  </a:cubicBezTo>
                  <a:lnTo>
                    <a:pt x="6397467" y="110385"/>
                  </a:lnTo>
                  <a:lnTo>
                    <a:pt x="6293168" y="106860"/>
                  </a:lnTo>
                  <a:cubicBezTo>
                    <a:pt x="6222969" y="105146"/>
                    <a:pt x="6152769" y="103527"/>
                    <a:pt x="6079712" y="103908"/>
                  </a:cubicBezTo>
                  <a:cubicBezTo>
                    <a:pt x="6061710" y="103908"/>
                    <a:pt x="6043708" y="103812"/>
                    <a:pt x="6024563" y="104479"/>
                  </a:cubicBezTo>
                  <a:cubicBezTo>
                    <a:pt x="6005703" y="104955"/>
                    <a:pt x="5986844" y="105527"/>
                    <a:pt x="5968080" y="106479"/>
                  </a:cubicBezTo>
                  <a:cubicBezTo>
                    <a:pt x="5930456" y="108003"/>
                    <a:pt x="5893023" y="110385"/>
                    <a:pt x="5855875" y="113242"/>
                  </a:cubicBezTo>
                  <a:cubicBezTo>
                    <a:pt x="5706904" y="124577"/>
                    <a:pt x="5565934" y="145151"/>
                    <a:pt x="5439251" y="160105"/>
                  </a:cubicBezTo>
                  <a:cubicBezTo>
                    <a:pt x="5311902" y="175536"/>
                    <a:pt x="5194745" y="184680"/>
                    <a:pt x="5075396" y="186585"/>
                  </a:cubicBezTo>
                  <a:cubicBezTo>
                    <a:pt x="4956429" y="188490"/>
                    <a:pt x="4835748" y="182775"/>
                    <a:pt x="4712780" y="171249"/>
                  </a:cubicBezTo>
                  <a:lnTo>
                    <a:pt x="4666679" y="166773"/>
                  </a:lnTo>
                  <a:lnTo>
                    <a:pt x="4620292" y="161629"/>
                  </a:lnTo>
                  <a:cubicBezTo>
                    <a:pt x="4604862" y="160010"/>
                    <a:pt x="4589336" y="157914"/>
                    <a:pt x="4573810" y="156009"/>
                  </a:cubicBezTo>
                  <a:lnTo>
                    <a:pt x="4550569" y="153057"/>
                  </a:lnTo>
                  <a:lnTo>
                    <a:pt x="4538948" y="151628"/>
                  </a:lnTo>
                  <a:lnTo>
                    <a:pt x="4526566" y="149913"/>
                  </a:lnTo>
                  <a:lnTo>
                    <a:pt x="4327779" y="122862"/>
                  </a:lnTo>
                  <a:lnTo>
                    <a:pt x="3929729" y="68189"/>
                  </a:lnTo>
                  <a:lnTo>
                    <a:pt x="3729133" y="41900"/>
                  </a:lnTo>
                  <a:lnTo>
                    <a:pt x="3628930" y="28946"/>
                  </a:lnTo>
                  <a:lnTo>
                    <a:pt x="3573399" y="22278"/>
                  </a:lnTo>
                  <a:cubicBezTo>
                    <a:pt x="3554445" y="19992"/>
                    <a:pt x="3535585" y="17992"/>
                    <a:pt x="3516916" y="16468"/>
                  </a:cubicBezTo>
                  <a:cubicBezTo>
                    <a:pt x="3366611" y="2752"/>
                    <a:pt x="3219736" y="-2010"/>
                    <a:pt x="3074670" y="752"/>
                  </a:cubicBezTo>
                  <a:cubicBezTo>
                    <a:pt x="3002280" y="2181"/>
                    <a:pt x="2930176" y="4467"/>
                    <a:pt x="2858738" y="8753"/>
                  </a:cubicBezTo>
                  <a:cubicBezTo>
                    <a:pt x="2787206" y="13039"/>
                    <a:pt x="2716149" y="18754"/>
                    <a:pt x="2645474" y="25326"/>
                  </a:cubicBezTo>
                  <a:cubicBezTo>
                    <a:pt x="2362581" y="52473"/>
                    <a:pt x="2085975" y="97145"/>
                    <a:pt x="1810798" y="158010"/>
                  </a:cubicBezTo>
                  <a:cubicBezTo>
                    <a:pt x="1741837" y="173345"/>
                    <a:pt x="1673066" y="189442"/>
                    <a:pt x="1602772" y="208111"/>
                  </a:cubicBezTo>
                  <a:lnTo>
                    <a:pt x="1548860" y="222780"/>
                  </a:lnTo>
                  <a:lnTo>
                    <a:pt x="1501331" y="236115"/>
                  </a:lnTo>
                  <a:cubicBezTo>
                    <a:pt x="1471327" y="244497"/>
                    <a:pt x="1441228" y="253450"/>
                    <a:pt x="1411224" y="260880"/>
                  </a:cubicBezTo>
                  <a:cubicBezTo>
                    <a:pt x="1291209" y="293074"/>
                    <a:pt x="1170813" y="318982"/>
                    <a:pt x="1050893" y="338032"/>
                  </a:cubicBezTo>
                  <a:cubicBezTo>
                    <a:pt x="990790" y="347557"/>
                    <a:pt x="931069" y="354796"/>
                    <a:pt x="871252" y="360511"/>
                  </a:cubicBezTo>
                  <a:cubicBezTo>
                    <a:pt x="841438" y="362702"/>
                    <a:pt x="811530" y="365559"/>
                    <a:pt x="781812" y="366512"/>
                  </a:cubicBezTo>
                  <a:cubicBezTo>
                    <a:pt x="751904" y="368512"/>
                    <a:pt x="722376" y="368893"/>
                    <a:pt x="692563" y="369655"/>
                  </a:cubicBezTo>
                  <a:cubicBezTo>
                    <a:pt x="633222" y="370036"/>
                    <a:pt x="574167" y="368131"/>
                    <a:pt x="515017" y="363940"/>
                  </a:cubicBezTo>
                  <a:cubicBezTo>
                    <a:pt x="455867" y="359749"/>
                    <a:pt x="397097" y="351748"/>
                    <a:pt x="337661" y="341937"/>
                  </a:cubicBezTo>
                  <a:cubicBezTo>
                    <a:pt x="278225" y="331936"/>
                    <a:pt x="218599" y="318696"/>
                    <a:pt x="156972" y="303456"/>
                  </a:cubicBezTo>
                  <a:cubicBezTo>
                    <a:pt x="106680" y="290883"/>
                    <a:pt x="55150" y="276405"/>
                    <a:pt x="0" y="261642"/>
                  </a:cubicBezTo>
                  <a:lnTo>
                    <a:pt x="0" y="713412"/>
                  </a:lnTo>
                  <a:cubicBezTo>
                    <a:pt x="3048" y="714841"/>
                    <a:pt x="6096" y="716270"/>
                    <a:pt x="9144" y="717699"/>
                  </a:cubicBezTo>
                  <a:cubicBezTo>
                    <a:pt x="74295" y="747798"/>
                    <a:pt x="142875" y="775896"/>
                    <a:pt x="213360" y="801042"/>
                  </a:cubicBezTo>
                  <a:cubicBezTo>
                    <a:pt x="354521" y="851715"/>
                    <a:pt x="503873" y="887244"/>
                    <a:pt x="653510" y="908199"/>
                  </a:cubicBezTo>
                  <a:cubicBezTo>
                    <a:pt x="803338" y="928773"/>
                    <a:pt x="953929" y="935631"/>
                    <a:pt x="1101947" y="930773"/>
                  </a:cubicBezTo>
                  <a:cubicBezTo>
                    <a:pt x="1250252" y="926582"/>
                    <a:pt x="1396365" y="911437"/>
                    <a:pt x="1540002" y="889434"/>
                  </a:cubicBezTo>
                  <a:cubicBezTo>
                    <a:pt x="1576197" y="884386"/>
                    <a:pt x="1611535" y="877433"/>
                    <a:pt x="1647158" y="871242"/>
                  </a:cubicBezTo>
                  <a:lnTo>
                    <a:pt x="1698117" y="862193"/>
                  </a:lnTo>
                  <a:lnTo>
                    <a:pt x="1742789" y="854668"/>
                  </a:lnTo>
                  <a:cubicBezTo>
                    <a:pt x="1804035" y="845048"/>
                    <a:pt x="1867472" y="835428"/>
                    <a:pt x="1931003" y="826950"/>
                  </a:cubicBezTo>
                  <a:cubicBezTo>
                    <a:pt x="2058353" y="810282"/>
                    <a:pt x="2186750" y="795327"/>
                    <a:pt x="2314861" y="783897"/>
                  </a:cubicBezTo>
                  <a:cubicBezTo>
                    <a:pt x="2378964" y="778087"/>
                    <a:pt x="2442972" y="772467"/>
                    <a:pt x="2506885" y="768086"/>
                  </a:cubicBezTo>
                  <a:cubicBezTo>
                    <a:pt x="2538794" y="765990"/>
                    <a:pt x="2570798" y="763800"/>
                    <a:pt x="2602611" y="762085"/>
                  </a:cubicBezTo>
                  <a:cubicBezTo>
                    <a:pt x="2634520" y="760180"/>
                    <a:pt x="2666333" y="758370"/>
                    <a:pt x="2698052" y="756846"/>
                  </a:cubicBezTo>
                  <a:cubicBezTo>
                    <a:pt x="2761583" y="753894"/>
                    <a:pt x="2825020" y="751703"/>
                    <a:pt x="2887980" y="750846"/>
                  </a:cubicBezTo>
                  <a:cubicBezTo>
                    <a:pt x="2951036" y="749417"/>
                    <a:pt x="3013615" y="749322"/>
                    <a:pt x="3075813" y="750179"/>
                  </a:cubicBezTo>
                  <a:cubicBezTo>
                    <a:pt x="3106865" y="750846"/>
                    <a:pt x="3137916" y="751417"/>
                    <a:pt x="3168587" y="752751"/>
                  </a:cubicBezTo>
                  <a:cubicBezTo>
                    <a:pt x="3199448" y="753703"/>
                    <a:pt x="3229928" y="755227"/>
                    <a:pt x="3260408" y="756656"/>
                  </a:cubicBezTo>
                  <a:cubicBezTo>
                    <a:pt x="3320987" y="760466"/>
                    <a:pt x="3381470" y="764562"/>
                    <a:pt x="3440049" y="771610"/>
                  </a:cubicBezTo>
                  <a:cubicBezTo>
                    <a:pt x="3454908" y="773039"/>
                    <a:pt x="3469386" y="775039"/>
                    <a:pt x="3483864" y="776849"/>
                  </a:cubicBezTo>
                  <a:lnTo>
                    <a:pt x="3528536" y="782469"/>
                  </a:lnTo>
                  <a:lnTo>
                    <a:pt x="3628549" y="796089"/>
                  </a:lnTo>
                  <a:lnTo>
                    <a:pt x="3828574" y="823140"/>
                  </a:lnTo>
                  <a:cubicBezTo>
                    <a:pt x="3962019" y="840190"/>
                    <a:pt x="4095750" y="858573"/>
                    <a:pt x="4231196" y="874099"/>
                  </a:cubicBezTo>
                  <a:lnTo>
                    <a:pt x="4433126" y="897435"/>
                  </a:lnTo>
                  <a:lnTo>
                    <a:pt x="4485990" y="903246"/>
                  </a:lnTo>
                  <a:cubicBezTo>
                    <a:pt x="4503897" y="905151"/>
                    <a:pt x="4521708" y="907341"/>
                    <a:pt x="4539806" y="908961"/>
                  </a:cubicBezTo>
                  <a:lnTo>
                    <a:pt x="4593908" y="914199"/>
                  </a:lnTo>
                  <a:lnTo>
                    <a:pt x="4648296" y="918771"/>
                  </a:lnTo>
                  <a:cubicBezTo>
                    <a:pt x="4793456" y="930392"/>
                    <a:pt x="4942237" y="935631"/>
                    <a:pt x="5092446" y="931154"/>
                  </a:cubicBezTo>
                  <a:cubicBezTo>
                    <a:pt x="5242274" y="927249"/>
                    <a:pt x="5393627" y="911437"/>
                    <a:pt x="5533168" y="891816"/>
                  </a:cubicBezTo>
                  <a:cubicBezTo>
                    <a:pt x="5673471" y="872289"/>
                    <a:pt x="5798820" y="851906"/>
                    <a:pt x="5918169" y="840666"/>
                  </a:cubicBezTo>
                  <a:cubicBezTo>
                    <a:pt x="5948077" y="837809"/>
                    <a:pt x="5977795" y="835237"/>
                    <a:pt x="6007323" y="833237"/>
                  </a:cubicBezTo>
                  <a:cubicBezTo>
                    <a:pt x="6022086" y="832094"/>
                    <a:pt x="6036945" y="831332"/>
                    <a:pt x="6051709" y="830570"/>
                  </a:cubicBezTo>
                  <a:lnTo>
                    <a:pt x="6097429" y="828379"/>
                  </a:lnTo>
                  <a:cubicBezTo>
                    <a:pt x="6158960" y="825236"/>
                    <a:pt x="6223445" y="823807"/>
                    <a:pt x="6287834" y="822569"/>
                  </a:cubicBezTo>
                  <a:cubicBezTo>
                    <a:pt x="6417374" y="820664"/>
                    <a:pt x="6549485" y="820188"/>
                    <a:pt x="6681597" y="821235"/>
                  </a:cubicBezTo>
                  <a:cubicBezTo>
                    <a:pt x="6813899" y="822378"/>
                    <a:pt x="6946773" y="823617"/>
                    <a:pt x="7079647" y="826569"/>
                  </a:cubicBezTo>
                  <a:cubicBezTo>
                    <a:pt x="7212520" y="828951"/>
                    <a:pt x="7345585" y="831903"/>
                    <a:pt x="7478173" y="836094"/>
                  </a:cubicBezTo>
                  <a:cubicBezTo>
                    <a:pt x="7610475" y="839714"/>
                    <a:pt x="7743539" y="844953"/>
                    <a:pt x="7871937" y="851430"/>
                  </a:cubicBezTo>
                  <a:lnTo>
                    <a:pt x="7919657" y="854097"/>
                  </a:lnTo>
                  <a:cubicBezTo>
                    <a:pt x="7935564" y="854954"/>
                    <a:pt x="7949756" y="856192"/>
                    <a:pt x="7964901" y="857240"/>
                  </a:cubicBezTo>
                  <a:lnTo>
                    <a:pt x="8015955" y="861050"/>
                  </a:lnTo>
                  <a:cubicBezTo>
                    <a:pt x="8035195" y="862383"/>
                    <a:pt x="8053769" y="863622"/>
                    <a:pt x="8072247" y="864384"/>
                  </a:cubicBezTo>
                  <a:cubicBezTo>
                    <a:pt x="8145780" y="867527"/>
                    <a:pt x="8216456" y="868479"/>
                    <a:pt x="8286750" y="868384"/>
                  </a:cubicBezTo>
                  <a:cubicBezTo>
                    <a:pt x="8427148" y="867527"/>
                    <a:pt x="8565452" y="862574"/>
                    <a:pt x="8704040" y="853716"/>
                  </a:cubicBezTo>
                  <a:cubicBezTo>
                    <a:pt x="8842534" y="844762"/>
                    <a:pt x="8980741" y="832284"/>
                    <a:pt x="9120188" y="814092"/>
                  </a:cubicBezTo>
                  <a:cubicBezTo>
                    <a:pt x="9140761" y="811425"/>
                    <a:pt x="9161336" y="808567"/>
                    <a:pt x="9181909" y="805519"/>
                  </a:cubicBezTo>
                  <a:lnTo>
                    <a:pt x="9181909" y="39642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85A18E1-CBE3-4BBD-B1B7-CDBCA685E0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199381"/>
              <a:ext cx="12188952" cy="902694"/>
            </a:xfrm>
            <a:custGeom>
              <a:avLst/>
              <a:gdLst>
                <a:gd name="connsiteX0" fmla="*/ 9182100 w 9182100"/>
                <a:gd name="connsiteY0" fmla="*/ 351088 h 765639"/>
                <a:gd name="connsiteX1" fmla="*/ 9178480 w 9182100"/>
                <a:gd name="connsiteY1" fmla="*/ 350993 h 765639"/>
                <a:gd name="connsiteX2" fmla="*/ 8783955 w 9182100"/>
                <a:gd name="connsiteY2" fmla="*/ 327561 h 765639"/>
                <a:gd name="connsiteX3" fmla="*/ 8390763 w 9182100"/>
                <a:gd name="connsiteY3" fmla="*/ 288795 h 765639"/>
                <a:gd name="connsiteX4" fmla="*/ 8199502 w 9182100"/>
                <a:gd name="connsiteY4" fmla="*/ 262601 h 765639"/>
                <a:gd name="connsiteX5" fmla="*/ 8153972 w 9182100"/>
                <a:gd name="connsiteY5" fmla="*/ 254886 h 765639"/>
                <a:gd name="connsiteX6" fmla="*/ 8131588 w 9182100"/>
                <a:gd name="connsiteY6" fmla="*/ 250790 h 765639"/>
                <a:gd name="connsiteX7" fmla="*/ 8104632 w 9182100"/>
                <a:gd name="connsiteY7" fmla="*/ 246504 h 765639"/>
                <a:gd name="connsiteX8" fmla="*/ 8050911 w 9182100"/>
                <a:gd name="connsiteY8" fmla="*/ 238217 h 765639"/>
                <a:gd name="connsiteX9" fmla="*/ 7998810 w 9182100"/>
                <a:gd name="connsiteY9" fmla="*/ 230978 h 765639"/>
                <a:gd name="connsiteX10" fmla="*/ 7589902 w 9182100"/>
                <a:gd name="connsiteY10" fmla="*/ 183925 h 765639"/>
                <a:gd name="connsiteX11" fmla="*/ 7183469 w 9182100"/>
                <a:gd name="connsiteY11" fmla="*/ 147634 h 765639"/>
                <a:gd name="connsiteX12" fmla="*/ 6775990 w 9182100"/>
                <a:gd name="connsiteY12" fmla="*/ 119821 h 765639"/>
                <a:gd name="connsiteX13" fmla="*/ 6364795 w 9182100"/>
                <a:gd name="connsiteY13" fmla="*/ 102391 h 765639"/>
                <a:gd name="connsiteX14" fmla="*/ 6154293 w 9182100"/>
                <a:gd name="connsiteY14" fmla="*/ 100581 h 765639"/>
                <a:gd name="connsiteX15" fmla="*/ 6100287 w 9182100"/>
                <a:gd name="connsiteY15" fmla="*/ 101343 h 765639"/>
                <a:gd name="connsiteX16" fmla="*/ 6045327 w 9182100"/>
                <a:gd name="connsiteY16" fmla="*/ 103438 h 765639"/>
                <a:gd name="connsiteX17" fmla="*/ 5935980 w 9182100"/>
                <a:gd name="connsiteY17" fmla="*/ 110296 h 765639"/>
                <a:gd name="connsiteX18" fmla="*/ 5523357 w 9182100"/>
                <a:gd name="connsiteY18" fmla="*/ 157635 h 765639"/>
                <a:gd name="connsiteX19" fmla="*/ 5149882 w 9182100"/>
                <a:gd name="connsiteY19" fmla="*/ 185639 h 765639"/>
                <a:gd name="connsiteX20" fmla="*/ 4777073 w 9182100"/>
                <a:gd name="connsiteY20" fmla="*/ 170685 h 765639"/>
                <a:gd name="connsiteX21" fmla="*/ 4729925 w 9182100"/>
                <a:gd name="connsiteY21" fmla="*/ 166208 h 765639"/>
                <a:gd name="connsiteX22" fmla="*/ 4682585 w 9182100"/>
                <a:gd name="connsiteY22" fmla="*/ 161064 h 765639"/>
                <a:gd name="connsiteX23" fmla="*/ 4635151 w 9182100"/>
                <a:gd name="connsiteY23" fmla="*/ 155445 h 765639"/>
                <a:gd name="connsiteX24" fmla="*/ 4611434 w 9182100"/>
                <a:gd name="connsiteY24" fmla="*/ 152492 h 765639"/>
                <a:gd name="connsiteX25" fmla="*/ 4587145 w 9182100"/>
                <a:gd name="connsiteY25" fmla="*/ 149349 h 765639"/>
                <a:gd name="connsiteX26" fmla="*/ 4387977 w 9182100"/>
                <a:gd name="connsiteY26" fmla="*/ 122774 h 765639"/>
                <a:gd name="connsiteX27" fmla="*/ 3989356 w 9182100"/>
                <a:gd name="connsiteY27" fmla="*/ 68577 h 765639"/>
                <a:gd name="connsiteX28" fmla="*/ 3789140 w 9182100"/>
                <a:gd name="connsiteY28" fmla="*/ 42192 h 765639"/>
                <a:gd name="connsiteX29" fmla="*/ 3689033 w 9182100"/>
                <a:gd name="connsiteY29" fmla="*/ 29143 h 765639"/>
                <a:gd name="connsiteX30" fmla="*/ 3634835 w 9182100"/>
                <a:gd name="connsiteY30" fmla="*/ 22571 h 765639"/>
                <a:gd name="connsiteX31" fmla="*/ 3579876 w 9182100"/>
                <a:gd name="connsiteY31" fmla="*/ 16856 h 765639"/>
                <a:gd name="connsiteX32" fmla="*/ 3147441 w 9182100"/>
                <a:gd name="connsiteY32" fmla="*/ 473 h 765639"/>
                <a:gd name="connsiteX33" fmla="*/ 2724722 w 9182100"/>
                <a:gd name="connsiteY33" fmla="*/ 22857 h 765639"/>
                <a:gd name="connsiteX34" fmla="*/ 1898428 w 9182100"/>
                <a:gd name="connsiteY34" fmla="*/ 147730 h 765639"/>
                <a:gd name="connsiteX35" fmla="*/ 1692878 w 9182100"/>
                <a:gd name="connsiteY35" fmla="*/ 195069 h 765639"/>
                <a:gd name="connsiteX36" fmla="*/ 1640205 w 9182100"/>
                <a:gd name="connsiteY36" fmla="*/ 208785 h 765639"/>
                <a:gd name="connsiteX37" fmla="*/ 1592294 w 9182100"/>
                <a:gd name="connsiteY37" fmla="*/ 221643 h 765639"/>
                <a:gd name="connsiteX38" fmla="*/ 1500092 w 9182100"/>
                <a:gd name="connsiteY38" fmla="*/ 245551 h 765639"/>
                <a:gd name="connsiteX39" fmla="*/ 1130046 w 9182100"/>
                <a:gd name="connsiteY39" fmla="*/ 318227 h 765639"/>
                <a:gd name="connsiteX40" fmla="*/ 944880 w 9182100"/>
                <a:gd name="connsiteY40" fmla="*/ 337658 h 765639"/>
                <a:gd name="connsiteX41" fmla="*/ 852583 w 9182100"/>
                <a:gd name="connsiteY41" fmla="*/ 341944 h 765639"/>
                <a:gd name="connsiteX42" fmla="*/ 760476 w 9182100"/>
                <a:gd name="connsiteY42" fmla="*/ 343087 h 765639"/>
                <a:gd name="connsiteX43" fmla="*/ 577215 w 9182100"/>
                <a:gd name="connsiteY43" fmla="*/ 332800 h 765639"/>
                <a:gd name="connsiteX44" fmla="*/ 394907 w 9182100"/>
                <a:gd name="connsiteY44" fmla="*/ 305463 h 765639"/>
                <a:gd name="connsiteX45" fmla="*/ 211265 w 9182100"/>
                <a:gd name="connsiteY45" fmla="*/ 261363 h 765639"/>
                <a:gd name="connsiteX46" fmla="*/ 17526 w 9182100"/>
                <a:gd name="connsiteY46" fmla="*/ 204880 h 765639"/>
                <a:gd name="connsiteX47" fmla="*/ 0 w 9182100"/>
                <a:gd name="connsiteY47" fmla="*/ 199927 h 765639"/>
                <a:gd name="connsiteX48" fmla="*/ 0 w 9182100"/>
                <a:gd name="connsiteY48" fmla="*/ 526920 h 765639"/>
                <a:gd name="connsiteX49" fmla="*/ 100298 w 9182100"/>
                <a:gd name="connsiteY49" fmla="*/ 571973 h 765639"/>
                <a:gd name="connsiteX50" fmla="*/ 301562 w 9182100"/>
                <a:gd name="connsiteY50" fmla="*/ 649697 h 765639"/>
                <a:gd name="connsiteX51" fmla="*/ 731044 w 9182100"/>
                <a:gd name="connsiteY51" fmla="*/ 746947 h 765639"/>
                <a:gd name="connsiteX52" fmla="*/ 1168241 w 9182100"/>
                <a:gd name="connsiteY52" fmla="*/ 762759 h 765639"/>
                <a:gd name="connsiteX53" fmla="*/ 1596581 w 9182100"/>
                <a:gd name="connsiteY53" fmla="*/ 716944 h 765639"/>
                <a:gd name="connsiteX54" fmla="*/ 1701641 w 9182100"/>
                <a:gd name="connsiteY54" fmla="*/ 697894 h 765639"/>
                <a:gd name="connsiteX55" fmla="*/ 1752124 w 9182100"/>
                <a:gd name="connsiteY55" fmla="*/ 688273 h 765639"/>
                <a:gd name="connsiteX56" fmla="*/ 1797939 w 9182100"/>
                <a:gd name="connsiteY56" fmla="*/ 679891 h 765639"/>
                <a:gd name="connsiteX57" fmla="*/ 1988630 w 9182100"/>
                <a:gd name="connsiteY57" fmla="*/ 649316 h 765639"/>
                <a:gd name="connsiteX58" fmla="*/ 2376297 w 9182100"/>
                <a:gd name="connsiteY58" fmla="*/ 601691 h 765639"/>
                <a:gd name="connsiteX59" fmla="*/ 2570416 w 9182100"/>
                <a:gd name="connsiteY59" fmla="*/ 584165 h 765639"/>
                <a:gd name="connsiteX60" fmla="*/ 2764155 w 9182100"/>
                <a:gd name="connsiteY60" fmla="*/ 571497 h 765639"/>
                <a:gd name="connsiteX61" fmla="*/ 2956941 w 9182100"/>
                <a:gd name="connsiteY61" fmla="*/ 564163 h 765639"/>
                <a:gd name="connsiteX62" fmla="*/ 3148298 w 9182100"/>
                <a:gd name="connsiteY62" fmla="*/ 562639 h 765639"/>
                <a:gd name="connsiteX63" fmla="*/ 3337274 w 9182100"/>
                <a:gd name="connsiteY63" fmla="*/ 568544 h 765639"/>
                <a:gd name="connsiteX64" fmla="*/ 3522345 w 9182100"/>
                <a:gd name="connsiteY64" fmla="*/ 583308 h 765639"/>
                <a:gd name="connsiteX65" fmla="*/ 3567779 w 9182100"/>
                <a:gd name="connsiteY65" fmla="*/ 588642 h 765639"/>
                <a:gd name="connsiteX66" fmla="*/ 3613785 w 9182100"/>
                <a:gd name="connsiteY66" fmla="*/ 594357 h 765639"/>
                <a:gd name="connsiteX67" fmla="*/ 3713798 w 9182100"/>
                <a:gd name="connsiteY67" fmla="*/ 607882 h 765639"/>
                <a:gd name="connsiteX68" fmla="*/ 3913823 w 9182100"/>
                <a:gd name="connsiteY68" fmla="*/ 634838 h 765639"/>
                <a:gd name="connsiteX69" fmla="*/ 4315873 w 9182100"/>
                <a:gd name="connsiteY69" fmla="*/ 686273 h 765639"/>
                <a:gd name="connsiteX70" fmla="*/ 4517422 w 9182100"/>
                <a:gd name="connsiteY70" fmla="*/ 710086 h 765639"/>
                <a:gd name="connsiteX71" fmla="*/ 4728972 w 9182100"/>
                <a:gd name="connsiteY71" fmla="*/ 731422 h 765639"/>
                <a:gd name="connsiteX72" fmla="*/ 5162931 w 9182100"/>
                <a:gd name="connsiteY72" fmla="*/ 744185 h 765639"/>
                <a:gd name="connsiteX73" fmla="*/ 5594033 w 9182100"/>
                <a:gd name="connsiteY73" fmla="*/ 706466 h 765639"/>
                <a:gd name="connsiteX74" fmla="*/ 5982939 w 9182100"/>
                <a:gd name="connsiteY74" fmla="*/ 655793 h 765639"/>
                <a:gd name="connsiteX75" fmla="*/ 6075045 w 9182100"/>
                <a:gd name="connsiteY75" fmla="*/ 648459 h 765639"/>
                <a:gd name="connsiteX76" fmla="*/ 6167819 w 9182100"/>
                <a:gd name="connsiteY76" fmla="*/ 643887 h 765639"/>
                <a:gd name="connsiteX77" fmla="*/ 6361081 w 9182100"/>
                <a:gd name="connsiteY77" fmla="*/ 639124 h 765639"/>
                <a:gd name="connsiteX78" fmla="*/ 6757321 w 9182100"/>
                <a:gd name="connsiteY78" fmla="*/ 640458 h 765639"/>
                <a:gd name="connsiteX79" fmla="*/ 7156704 w 9182100"/>
                <a:gd name="connsiteY79" fmla="*/ 649030 h 765639"/>
                <a:gd name="connsiteX80" fmla="*/ 7556373 w 9182100"/>
                <a:gd name="connsiteY80" fmla="*/ 662365 h 765639"/>
                <a:gd name="connsiteX81" fmla="*/ 7952328 w 9182100"/>
                <a:gd name="connsiteY81" fmla="*/ 682177 h 765639"/>
                <a:gd name="connsiteX82" fmla="*/ 8000714 w 9182100"/>
                <a:gd name="connsiteY82" fmla="*/ 685511 h 765639"/>
                <a:gd name="connsiteX83" fmla="*/ 8047196 w 9182100"/>
                <a:gd name="connsiteY83" fmla="*/ 689416 h 765639"/>
                <a:gd name="connsiteX84" fmla="*/ 8097965 w 9182100"/>
                <a:gd name="connsiteY84" fmla="*/ 693893 h 765639"/>
                <a:gd name="connsiteX85" fmla="*/ 8152733 w 9182100"/>
                <a:gd name="connsiteY85" fmla="*/ 697894 h 765639"/>
                <a:gd name="connsiteX86" fmla="*/ 8363903 w 9182100"/>
                <a:gd name="connsiteY86" fmla="*/ 705133 h 765639"/>
                <a:gd name="connsiteX87" fmla="*/ 8777764 w 9182100"/>
                <a:gd name="connsiteY87" fmla="*/ 698084 h 765639"/>
                <a:gd name="connsiteX88" fmla="*/ 9182005 w 9182100"/>
                <a:gd name="connsiteY88" fmla="*/ 668366 h 765639"/>
                <a:gd name="connsiteX89" fmla="*/ 9182005 w 9182100"/>
                <a:gd name="connsiteY89" fmla="*/ 351088 h 7656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</a:cxnLst>
              <a:rect l="l" t="t" r="r" b="b"/>
              <a:pathLst>
                <a:path w="9182100" h="765639">
                  <a:moveTo>
                    <a:pt x="9182100" y="351088"/>
                  </a:moveTo>
                  <a:cubicBezTo>
                    <a:pt x="9180862" y="351088"/>
                    <a:pt x="9179719" y="350993"/>
                    <a:pt x="9178480" y="350993"/>
                  </a:cubicBezTo>
                  <a:cubicBezTo>
                    <a:pt x="9047607" y="346421"/>
                    <a:pt x="8915591" y="337944"/>
                    <a:pt x="8783955" y="327561"/>
                  </a:cubicBezTo>
                  <a:cubicBezTo>
                    <a:pt x="8652320" y="316894"/>
                    <a:pt x="8520589" y="304416"/>
                    <a:pt x="8390763" y="288795"/>
                  </a:cubicBezTo>
                  <a:cubicBezTo>
                    <a:pt x="8325898" y="281175"/>
                    <a:pt x="8261509" y="272602"/>
                    <a:pt x="8199502" y="262601"/>
                  </a:cubicBezTo>
                  <a:cubicBezTo>
                    <a:pt x="8184070" y="260029"/>
                    <a:pt x="8168831" y="257553"/>
                    <a:pt x="8153972" y="254886"/>
                  </a:cubicBezTo>
                  <a:lnTo>
                    <a:pt x="8131588" y="250790"/>
                  </a:lnTo>
                  <a:lnTo>
                    <a:pt x="8104632" y="246504"/>
                  </a:lnTo>
                  <a:cubicBezTo>
                    <a:pt x="8086725" y="243741"/>
                    <a:pt x="8068247" y="240598"/>
                    <a:pt x="8050911" y="238217"/>
                  </a:cubicBezTo>
                  <a:lnTo>
                    <a:pt x="7998810" y="230978"/>
                  </a:lnTo>
                  <a:cubicBezTo>
                    <a:pt x="7860697" y="212023"/>
                    <a:pt x="7725633" y="198021"/>
                    <a:pt x="7589902" y="183925"/>
                  </a:cubicBezTo>
                  <a:cubicBezTo>
                    <a:pt x="7454360" y="170304"/>
                    <a:pt x="7319010" y="158779"/>
                    <a:pt x="7183469" y="147634"/>
                  </a:cubicBezTo>
                  <a:cubicBezTo>
                    <a:pt x="7047929" y="137252"/>
                    <a:pt x="6912198" y="127632"/>
                    <a:pt x="6775990" y="119821"/>
                  </a:cubicBezTo>
                  <a:cubicBezTo>
                    <a:pt x="6639592" y="112582"/>
                    <a:pt x="6503194" y="105439"/>
                    <a:pt x="6364795" y="102391"/>
                  </a:cubicBezTo>
                  <a:cubicBezTo>
                    <a:pt x="6295263" y="101057"/>
                    <a:pt x="6225826" y="99819"/>
                    <a:pt x="6154293" y="100581"/>
                  </a:cubicBezTo>
                  <a:cubicBezTo>
                    <a:pt x="6136577" y="100581"/>
                    <a:pt x="6118860" y="100581"/>
                    <a:pt x="6100287" y="101343"/>
                  </a:cubicBezTo>
                  <a:cubicBezTo>
                    <a:pt x="6081903" y="101819"/>
                    <a:pt x="6063615" y="102486"/>
                    <a:pt x="6045327" y="103438"/>
                  </a:cubicBezTo>
                  <a:cubicBezTo>
                    <a:pt x="6008656" y="104962"/>
                    <a:pt x="5972175" y="107439"/>
                    <a:pt x="5935980" y="110296"/>
                  </a:cubicBezTo>
                  <a:cubicBezTo>
                    <a:pt x="5790724" y="121631"/>
                    <a:pt x="5651659" y="142110"/>
                    <a:pt x="5523357" y="157635"/>
                  </a:cubicBezTo>
                  <a:cubicBezTo>
                    <a:pt x="5394484" y="173542"/>
                    <a:pt x="5273040" y="183543"/>
                    <a:pt x="5149882" y="185639"/>
                  </a:cubicBezTo>
                  <a:cubicBezTo>
                    <a:pt x="5027010" y="187925"/>
                    <a:pt x="4902803" y="182210"/>
                    <a:pt x="4777073" y="170685"/>
                  </a:cubicBezTo>
                  <a:lnTo>
                    <a:pt x="4729925" y="166208"/>
                  </a:lnTo>
                  <a:lnTo>
                    <a:pt x="4682585" y="161064"/>
                  </a:lnTo>
                  <a:cubicBezTo>
                    <a:pt x="4666869" y="159445"/>
                    <a:pt x="4650963" y="157350"/>
                    <a:pt x="4635151" y="155445"/>
                  </a:cubicBezTo>
                  <a:lnTo>
                    <a:pt x="4611434" y="152492"/>
                  </a:lnTo>
                  <a:cubicBezTo>
                    <a:pt x="4603623" y="151539"/>
                    <a:pt x="4595622" y="150587"/>
                    <a:pt x="4587145" y="149349"/>
                  </a:cubicBezTo>
                  <a:lnTo>
                    <a:pt x="4387977" y="122774"/>
                  </a:lnTo>
                  <a:lnTo>
                    <a:pt x="3989356" y="68577"/>
                  </a:lnTo>
                  <a:lnTo>
                    <a:pt x="3789140" y="42192"/>
                  </a:lnTo>
                  <a:lnTo>
                    <a:pt x="3689033" y="29143"/>
                  </a:lnTo>
                  <a:lnTo>
                    <a:pt x="3634835" y="22571"/>
                  </a:lnTo>
                  <a:cubicBezTo>
                    <a:pt x="3616452" y="20285"/>
                    <a:pt x="3598069" y="18380"/>
                    <a:pt x="3579876" y="16856"/>
                  </a:cubicBezTo>
                  <a:cubicBezTo>
                    <a:pt x="3433667" y="3140"/>
                    <a:pt x="3289840" y="-1622"/>
                    <a:pt x="3147441" y="473"/>
                  </a:cubicBezTo>
                  <a:cubicBezTo>
                    <a:pt x="3005138" y="2283"/>
                    <a:pt x="2864263" y="10188"/>
                    <a:pt x="2724722" y="22857"/>
                  </a:cubicBezTo>
                  <a:cubicBezTo>
                    <a:pt x="2445353" y="48098"/>
                    <a:pt x="2171129" y="90198"/>
                    <a:pt x="1898428" y="147730"/>
                  </a:cubicBezTo>
                  <a:cubicBezTo>
                    <a:pt x="1830134" y="162208"/>
                    <a:pt x="1762030" y="177448"/>
                    <a:pt x="1692878" y="195069"/>
                  </a:cubicBezTo>
                  <a:lnTo>
                    <a:pt x="1640205" y="208785"/>
                  </a:lnTo>
                  <a:lnTo>
                    <a:pt x="1592294" y="221643"/>
                  </a:lnTo>
                  <a:cubicBezTo>
                    <a:pt x="1561624" y="229740"/>
                    <a:pt x="1530858" y="238503"/>
                    <a:pt x="1500092" y="245551"/>
                  </a:cubicBezTo>
                  <a:cubicBezTo>
                    <a:pt x="1377125" y="276412"/>
                    <a:pt x="1253490" y="300987"/>
                    <a:pt x="1130046" y="318227"/>
                  </a:cubicBezTo>
                  <a:cubicBezTo>
                    <a:pt x="1068229" y="326895"/>
                    <a:pt x="1006602" y="333086"/>
                    <a:pt x="944880" y="337658"/>
                  </a:cubicBezTo>
                  <a:cubicBezTo>
                    <a:pt x="914114" y="339277"/>
                    <a:pt x="883253" y="341563"/>
                    <a:pt x="852583" y="341944"/>
                  </a:cubicBezTo>
                  <a:cubicBezTo>
                    <a:pt x="821817" y="343278"/>
                    <a:pt x="791147" y="342992"/>
                    <a:pt x="760476" y="343087"/>
                  </a:cubicBezTo>
                  <a:cubicBezTo>
                    <a:pt x="699230" y="342135"/>
                    <a:pt x="638175" y="338706"/>
                    <a:pt x="577215" y="332800"/>
                  </a:cubicBezTo>
                  <a:cubicBezTo>
                    <a:pt x="516255" y="326895"/>
                    <a:pt x="455771" y="317179"/>
                    <a:pt x="394907" y="305463"/>
                  </a:cubicBezTo>
                  <a:cubicBezTo>
                    <a:pt x="334137" y="293557"/>
                    <a:pt x="273368" y="278412"/>
                    <a:pt x="211265" y="261363"/>
                  </a:cubicBezTo>
                  <a:cubicBezTo>
                    <a:pt x="149066" y="244123"/>
                    <a:pt x="85820" y="224310"/>
                    <a:pt x="17526" y="204880"/>
                  </a:cubicBezTo>
                  <a:cubicBezTo>
                    <a:pt x="11716" y="203165"/>
                    <a:pt x="5906" y="201546"/>
                    <a:pt x="0" y="199927"/>
                  </a:cubicBezTo>
                  <a:lnTo>
                    <a:pt x="0" y="526920"/>
                  </a:lnTo>
                  <a:cubicBezTo>
                    <a:pt x="32576" y="541874"/>
                    <a:pt x="66104" y="557114"/>
                    <a:pt x="100298" y="571973"/>
                  </a:cubicBezTo>
                  <a:cubicBezTo>
                    <a:pt x="164973" y="600167"/>
                    <a:pt x="232410" y="626456"/>
                    <a:pt x="301562" y="649697"/>
                  </a:cubicBezTo>
                  <a:cubicBezTo>
                    <a:pt x="439865" y="696655"/>
                    <a:pt x="585216" y="728754"/>
                    <a:pt x="731044" y="746947"/>
                  </a:cubicBezTo>
                  <a:cubicBezTo>
                    <a:pt x="876967" y="764664"/>
                    <a:pt x="1023652" y="769426"/>
                    <a:pt x="1168241" y="762759"/>
                  </a:cubicBezTo>
                  <a:cubicBezTo>
                    <a:pt x="1313021" y="756663"/>
                    <a:pt x="1455896" y="740185"/>
                    <a:pt x="1596581" y="716944"/>
                  </a:cubicBezTo>
                  <a:cubicBezTo>
                    <a:pt x="1632014" y="711610"/>
                    <a:pt x="1666685" y="704371"/>
                    <a:pt x="1701641" y="697894"/>
                  </a:cubicBezTo>
                  <a:lnTo>
                    <a:pt x="1752124" y="688273"/>
                  </a:lnTo>
                  <a:lnTo>
                    <a:pt x="1797939" y="679891"/>
                  </a:lnTo>
                  <a:cubicBezTo>
                    <a:pt x="1860328" y="669128"/>
                    <a:pt x="1924431" y="658746"/>
                    <a:pt x="1988630" y="649316"/>
                  </a:cubicBezTo>
                  <a:cubicBezTo>
                    <a:pt x="2117217" y="630838"/>
                    <a:pt x="2246852" y="614645"/>
                    <a:pt x="2376297" y="601691"/>
                  </a:cubicBezTo>
                  <a:cubicBezTo>
                    <a:pt x="2441067" y="595214"/>
                    <a:pt x="2505742" y="589118"/>
                    <a:pt x="2570416" y="584165"/>
                  </a:cubicBezTo>
                  <a:cubicBezTo>
                    <a:pt x="2635091" y="579402"/>
                    <a:pt x="2699671" y="574831"/>
                    <a:pt x="2764155" y="571497"/>
                  </a:cubicBezTo>
                  <a:cubicBezTo>
                    <a:pt x="2828639" y="568068"/>
                    <a:pt x="2892933" y="565401"/>
                    <a:pt x="2956941" y="564163"/>
                  </a:cubicBezTo>
                  <a:cubicBezTo>
                    <a:pt x="3021045" y="562353"/>
                    <a:pt x="3084766" y="561972"/>
                    <a:pt x="3148298" y="562639"/>
                  </a:cubicBezTo>
                  <a:cubicBezTo>
                    <a:pt x="3211735" y="563305"/>
                    <a:pt x="3274695" y="565591"/>
                    <a:pt x="3337274" y="568544"/>
                  </a:cubicBezTo>
                  <a:cubicBezTo>
                    <a:pt x="3399568" y="572259"/>
                    <a:pt x="3461671" y="576259"/>
                    <a:pt x="3522345" y="583308"/>
                  </a:cubicBezTo>
                  <a:cubicBezTo>
                    <a:pt x="3537680" y="584737"/>
                    <a:pt x="3552730" y="586737"/>
                    <a:pt x="3567779" y="588642"/>
                  </a:cubicBezTo>
                  <a:lnTo>
                    <a:pt x="3613785" y="594357"/>
                  </a:lnTo>
                  <a:lnTo>
                    <a:pt x="3713798" y="607882"/>
                  </a:lnTo>
                  <a:lnTo>
                    <a:pt x="3913823" y="634838"/>
                  </a:lnTo>
                  <a:cubicBezTo>
                    <a:pt x="4047268" y="652078"/>
                    <a:pt x="4180904" y="670366"/>
                    <a:pt x="4315873" y="686273"/>
                  </a:cubicBezTo>
                  <a:lnTo>
                    <a:pt x="4517422" y="710086"/>
                  </a:lnTo>
                  <a:cubicBezTo>
                    <a:pt x="4586573" y="717896"/>
                    <a:pt x="4657916" y="725992"/>
                    <a:pt x="4728972" y="731422"/>
                  </a:cubicBezTo>
                  <a:cubicBezTo>
                    <a:pt x="4871371" y="743042"/>
                    <a:pt x="5016627" y="748376"/>
                    <a:pt x="5162931" y="744185"/>
                  </a:cubicBezTo>
                  <a:cubicBezTo>
                    <a:pt x="5308949" y="740566"/>
                    <a:pt x="5456111" y="725611"/>
                    <a:pt x="5594033" y="706466"/>
                  </a:cubicBezTo>
                  <a:cubicBezTo>
                    <a:pt x="5732621" y="687511"/>
                    <a:pt x="5859876" y="667033"/>
                    <a:pt x="5982939" y="655793"/>
                  </a:cubicBezTo>
                  <a:cubicBezTo>
                    <a:pt x="6013799" y="652936"/>
                    <a:pt x="6044375" y="650364"/>
                    <a:pt x="6075045" y="648459"/>
                  </a:cubicBezTo>
                  <a:cubicBezTo>
                    <a:pt x="6105906" y="646363"/>
                    <a:pt x="6135529" y="645125"/>
                    <a:pt x="6167819" y="643887"/>
                  </a:cubicBezTo>
                  <a:cubicBezTo>
                    <a:pt x="6230779" y="641125"/>
                    <a:pt x="6295930" y="640077"/>
                    <a:pt x="6361081" y="639124"/>
                  </a:cubicBezTo>
                  <a:cubicBezTo>
                    <a:pt x="6491955" y="637981"/>
                    <a:pt x="6624638" y="638553"/>
                    <a:pt x="6757321" y="640458"/>
                  </a:cubicBezTo>
                  <a:cubicBezTo>
                    <a:pt x="6890195" y="642553"/>
                    <a:pt x="7023449" y="645030"/>
                    <a:pt x="7156704" y="649030"/>
                  </a:cubicBezTo>
                  <a:cubicBezTo>
                    <a:pt x="7289959" y="652650"/>
                    <a:pt x="7423404" y="656841"/>
                    <a:pt x="7556373" y="662365"/>
                  </a:cubicBezTo>
                  <a:cubicBezTo>
                    <a:pt x="7689152" y="667509"/>
                    <a:pt x="7822502" y="673986"/>
                    <a:pt x="7952328" y="682177"/>
                  </a:cubicBezTo>
                  <a:lnTo>
                    <a:pt x="8000714" y="685511"/>
                  </a:lnTo>
                  <a:cubicBezTo>
                    <a:pt x="8016811" y="686654"/>
                    <a:pt x="8031670" y="688178"/>
                    <a:pt x="8047196" y="689416"/>
                  </a:cubicBezTo>
                  <a:lnTo>
                    <a:pt x="8097965" y="693893"/>
                  </a:lnTo>
                  <a:cubicBezTo>
                    <a:pt x="8116539" y="695417"/>
                    <a:pt x="8134731" y="696846"/>
                    <a:pt x="8152733" y="697894"/>
                  </a:cubicBezTo>
                  <a:cubicBezTo>
                    <a:pt x="8224647" y="701989"/>
                    <a:pt x="8294465" y="704085"/>
                    <a:pt x="8363903" y="705133"/>
                  </a:cubicBezTo>
                  <a:cubicBezTo>
                    <a:pt x="8502777" y="706657"/>
                    <a:pt x="8640223" y="704180"/>
                    <a:pt x="8777764" y="698084"/>
                  </a:cubicBezTo>
                  <a:cubicBezTo>
                    <a:pt x="8912352" y="692083"/>
                    <a:pt x="9046845" y="682749"/>
                    <a:pt x="9182005" y="668366"/>
                  </a:cubicBezTo>
                  <a:lnTo>
                    <a:pt x="9182005" y="351088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133EDCAA-1D6C-4710-9DA1-C7FC946D8E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501488"/>
              <a:ext cx="12188952" cy="641669"/>
            </a:xfrm>
            <a:custGeom>
              <a:avLst/>
              <a:gdLst>
                <a:gd name="connsiteX0" fmla="*/ 9182100 w 9182100"/>
                <a:gd name="connsiteY0" fmla="*/ 154189 h 544245"/>
                <a:gd name="connsiteX1" fmla="*/ 9047702 w 9182100"/>
                <a:gd name="connsiteY1" fmla="*/ 162762 h 544245"/>
                <a:gd name="connsiteX2" fmla="*/ 8652224 w 9182100"/>
                <a:gd name="connsiteY2" fmla="*/ 178287 h 544245"/>
                <a:gd name="connsiteX3" fmla="*/ 8255603 w 9182100"/>
                <a:gd name="connsiteY3" fmla="*/ 161047 h 544245"/>
                <a:gd name="connsiteX4" fmla="*/ 8060722 w 9182100"/>
                <a:gd name="connsiteY4" fmla="*/ 140854 h 544245"/>
                <a:gd name="connsiteX5" fmla="*/ 8013478 w 9182100"/>
                <a:gd name="connsiteY5" fmla="*/ 134187 h 544245"/>
                <a:gd name="connsiteX6" fmla="*/ 7990428 w 9182100"/>
                <a:gd name="connsiteY6" fmla="*/ 130567 h 544245"/>
                <a:gd name="connsiteX7" fmla="*/ 7964139 w 9182100"/>
                <a:gd name="connsiteY7" fmla="*/ 126853 h 544245"/>
                <a:gd name="connsiteX8" fmla="*/ 7911656 w 9182100"/>
                <a:gd name="connsiteY8" fmla="*/ 119518 h 544245"/>
                <a:gd name="connsiteX9" fmla="*/ 7860220 w 9182100"/>
                <a:gd name="connsiteY9" fmla="*/ 113232 h 544245"/>
                <a:gd name="connsiteX10" fmla="*/ 7453884 w 9182100"/>
                <a:gd name="connsiteY10" fmla="*/ 70369 h 544245"/>
                <a:gd name="connsiteX11" fmla="*/ 7048976 w 9182100"/>
                <a:gd name="connsiteY11" fmla="*/ 36556 h 544245"/>
                <a:gd name="connsiteX12" fmla="*/ 6846285 w 9182100"/>
                <a:gd name="connsiteY12" fmla="*/ 22649 h 544245"/>
                <a:gd name="connsiteX13" fmla="*/ 6643212 w 9182100"/>
                <a:gd name="connsiteY13" fmla="*/ 11600 h 544245"/>
                <a:gd name="connsiteX14" fmla="*/ 6541485 w 9182100"/>
                <a:gd name="connsiteY14" fmla="*/ 7314 h 544245"/>
                <a:gd name="connsiteX15" fmla="*/ 6439567 w 9182100"/>
                <a:gd name="connsiteY15" fmla="*/ 3885 h 544245"/>
                <a:gd name="connsiteX16" fmla="*/ 6337459 w 9182100"/>
                <a:gd name="connsiteY16" fmla="*/ 1313 h 544245"/>
                <a:gd name="connsiteX17" fmla="*/ 6234970 w 9182100"/>
                <a:gd name="connsiteY17" fmla="*/ 75 h 544245"/>
                <a:gd name="connsiteX18" fmla="*/ 6027802 w 9182100"/>
                <a:gd name="connsiteY18" fmla="*/ 2265 h 544245"/>
                <a:gd name="connsiteX19" fmla="*/ 5921978 w 9182100"/>
                <a:gd name="connsiteY19" fmla="*/ 6552 h 544245"/>
                <a:gd name="connsiteX20" fmla="*/ 5815965 w 9182100"/>
                <a:gd name="connsiteY20" fmla="*/ 14362 h 544245"/>
                <a:gd name="connsiteX21" fmla="*/ 5408390 w 9182100"/>
                <a:gd name="connsiteY21" fmla="*/ 67036 h 544245"/>
                <a:gd name="connsiteX22" fmla="*/ 5023866 w 9182100"/>
                <a:gd name="connsiteY22" fmla="*/ 103992 h 544245"/>
                <a:gd name="connsiteX23" fmla="*/ 4831556 w 9182100"/>
                <a:gd name="connsiteY23" fmla="*/ 106374 h 544245"/>
                <a:gd name="connsiteX24" fmla="*/ 4637723 w 9182100"/>
                <a:gd name="connsiteY24" fmla="*/ 98754 h 544245"/>
                <a:gd name="connsiteX25" fmla="*/ 4442460 w 9182100"/>
                <a:gd name="connsiteY25" fmla="*/ 83038 h 544245"/>
                <a:gd name="connsiteX26" fmla="*/ 4341686 w 9182100"/>
                <a:gd name="connsiteY26" fmla="*/ 77227 h 544245"/>
                <a:gd name="connsiteX27" fmla="*/ 4241006 w 9182100"/>
                <a:gd name="connsiteY27" fmla="*/ 71989 h 544245"/>
                <a:gd name="connsiteX28" fmla="*/ 3836956 w 9182100"/>
                <a:gd name="connsiteY28" fmla="*/ 54177 h 544245"/>
                <a:gd name="connsiteX29" fmla="*/ 3634549 w 9182100"/>
                <a:gd name="connsiteY29" fmla="*/ 45414 h 544245"/>
                <a:gd name="connsiteX30" fmla="*/ 3533394 w 9182100"/>
                <a:gd name="connsiteY30" fmla="*/ 40461 h 544245"/>
                <a:gd name="connsiteX31" fmla="*/ 3481959 w 9182100"/>
                <a:gd name="connsiteY31" fmla="*/ 37889 h 544245"/>
                <a:gd name="connsiteX32" fmla="*/ 3430238 w 9182100"/>
                <a:gd name="connsiteY32" fmla="*/ 35889 h 544245"/>
                <a:gd name="connsiteX33" fmla="*/ 3020473 w 9182100"/>
                <a:gd name="connsiteY33" fmla="*/ 37603 h 544245"/>
                <a:gd name="connsiteX34" fmla="*/ 2614422 w 9182100"/>
                <a:gd name="connsiteY34" fmla="*/ 56844 h 544245"/>
                <a:gd name="connsiteX35" fmla="*/ 2208657 w 9182100"/>
                <a:gd name="connsiteY35" fmla="*/ 81609 h 544245"/>
                <a:gd name="connsiteX36" fmla="*/ 1800606 w 9182100"/>
                <a:gd name="connsiteY36" fmla="*/ 107612 h 544245"/>
                <a:gd name="connsiteX37" fmla="*/ 1594676 w 9182100"/>
                <a:gd name="connsiteY37" fmla="*/ 124948 h 544245"/>
                <a:gd name="connsiteX38" fmla="*/ 1491996 w 9182100"/>
                <a:gd name="connsiteY38" fmla="*/ 136568 h 544245"/>
                <a:gd name="connsiteX39" fmla="*/ 1442942 w 9182100"/>
                <a:gd name="connsiteY39" fmla="*/ 141902 h 544245"/>
                <a:gd name="connsiteX40" fmla="*/ 1418463 w 9182100"/>
                <a:gd name="connsiteY40" fmla="*/ 144664 h 544245"/>
                <a:gd name="connsiteX41" fmla="*/ 1393984 w 9182100"/>
                <a:gd name="connsiteY41" fmla="*/ 146855 h 544245"/>
                <a:gd name="connsiteX42" fmla="*/ 1006697 w 9182100"/>
                <a:gd name="connsiteY42" fmla="*/ 169810 h 544245"/>
                <a:gd name="connsiteX43" fmla="*/ 816864 w 9182100"/>
                <a:gd name="connsiteY43" fmla="*/ 170953 h 544245"/>
                <a:gd name="connsiteX44" fmla="*/ 769906 w 9182100"/>
                <a:gd name="connsiteY44" fmla="*/ 169715 h 544245"/>
                <a:gd name="connsiteX45" fmla="*/ 723043 w 9182100"/>
                <a:gd name="connsiteY45" fmla="*/ 168096 h 544245"/>
                <a:gd name="connsiteX46" fmla="*/ 676370 w 9182100"/>
                <a:gd name="connsiteY46" fmla="*/ 166286 h 544245"/>
                <a:gd name="connsiteX47" fmla="*/ 629888 w 9182100"/>
                <a:gd name="connsiteY47" fmla="*/ 163333 h 544245"/>
                <a:gd name="connsiteX48" fmla="*/ 445484 w 9182100"/>
                <a:gd name="connsiteY48" fmla="*/ 146093 h 544245"/>
                <a:gd name="connsiteX49" fmla="*/ 263366 w 9182100"/>
                <a:gd name="connsiteY49" fmla="*/ 115232 h 544245"/>
                <a:gd name="connsiteX50" fmla="*/ 81439 w 9182100"/>
                <a:gd name="connsiteY50" fmla="*/ 70369 h 544245"/>
                <a:gd name="connsiteX51" fmla="*/ 35338 w 9182100"/>
                <a:gd name="connsiteY51" fmla="*/ 57034 h 544245"/>
                <a:gd name="connsiteX52" fmla="*/ 0 w 9182100"/>
                <a:gd name="connsiteY52" fmla="*/ 46652 h 544245"/>
                <a:gd name="connsiteX53" fmla="*/ 0 w 9182100"/>
                <a:gd name="connsiteY53" fmla="*/ 426795 h 544245"/>
                <a:gd name="connsiteX54" fmla="*/ 178594 w 9182100"/>
                <a:gd name="connsiteY54" fmla="*/ 479658 h 544245"/>
                <a:gd name="connsiteX55" fmla="*/ 610457 w 9182100"/>
                <a:gd name="connsiteY55" fmla="*/ 542619 h 544245"/>
                <a:gd name="connsiteX56" fmla="*/ 826865 w 9182100"/>
                <a:gd name="connsiteY56" fmla="*/ 539666 h 544245"/>
                <a:gd name="connsiteX57" fmla="*/ 1039654 w 9182100"/>
                <a:gd name="connsiteY57" fmla="*/ 515187 h 544245"/>
                <a:gd name="connsiteX58" fmla="*/ 1449705 w 9182100"/>
                <a:gd name="connsiteY58" fmla="*/ 415270 h 544245"/>
                <a:gd name="connsiteX59" fmla="*/ 1548765 w 9182100"/>
                <a:gd name="connsiteY59" fmla="*/ 382123 h 544245"/>
                <a:gd name="connsiteX60" fmla="*/ 1642872 w 9182100"/>
                <a:gd name="connsiteY60" fmla="*/ 349261 h 544245"/>
                <a:gd name="connsiteX61" fmla="*/ 1832991 w 9182100"/>
                <a:gd name="connsiteY61" fmla="*/ 289158 h 544245"/>
                <a:gd name="connsiteX62" fmla="*/ 2222754 w 9182100"/>
                <a:gd name="connsiteY62" fmla="*/ 193623 h 544245"/>
                <a:gd name="connsiteX63" fmla="*/ 2620137 w 9182100"/>
                <a:gd name="connsiteY63" fmla="*/ 138378 h 544245"/>
                <a:gd name="connsiteX64" fmla="*/ 3020473 w 9182100"/>
                <a:gd name="connsiteY64" fmla="*/ 127234 h 544245"/>
                <a:gd name="connsiteX65" fmla="*/ 3219736 w 9182100"/>
                <a:gd name="connsiteY65" fmla="*/ 139807 h 544245"/>
                <a:gd name="connsiteX66" fmla="*/ 3318605 w 9182100"/>
                <a:gd name="connsiteY66" fmla="*/ 151713 h 544245"/>
                <a:gd name="connsiteX67" fmla="*/ 3367754 w 9182100"/>
                <a:gd name="connsiteY67" fmla="*/ 158666 h 544245"/>
                <a:gd name="connsiteX68" fmla="*/ 3416618 w 9182100"/>
                <a:gd name="connsiteY68" fmla="*/ 166858 h 544245"/>
                <a:gd name="connsiteX69" fmla="*/ 3465195 w 9182100"/>
                <a:gd name="connsiteY69" fmla="*/ 176097 h 544245"/>
                <a:gd name="connsiteX70" fmla="*/ 3513868 w 9182100"/>
                <a:gd name="connsiteY70" fmla="*/ 185908 h 544245"/>
                <a:gd name="connsiteX71" fmla="*/ 3612737 w 9182100"/>
                <a:gd name="connsiteY71" fmla="*/ 207625 h 544245"/>
                <a:gd name="connsiteX72" fmla="*/ 3810381 w 9182100"/>
                <a:gd name="connsiteY72" fmla="*/ 252106 h 544245"/>
                <a:gd name="connsiteX73" fmla="*/ 4206621 w 9182100"/>
                <a:gd name="connsiteY73" fmla="*/ 339736 h 544245"/>
                <a:gd name="connsiteX74" fmla="*/ 4306062 w 9182100"/>
                <a:gd name="connsiteY74" fmla="*/ 359834 h 544245"/>
                <a:gd name="connsiteX75" fmla="*/ 4405503 w 9182100"/>
                <a:gd name="connsiteY75" fmla="*/ 378979 h 544245"/>
                <a:gd name="connsiteX76" fmla="*/ 4611529 w 9182100"/>
                <a:gd name="connsiteY76" fmla="*/ 405745 h 544245"/>
                <a:gd name="connsiteX77" fmla="*/ 5031677 w 9182100"/>
                <a:gd name="connsiteY77" fmla="*/ 427462 h 544245"/>
                <a:gd name="connsiteX78" fmla="*/ 5243227 w 9182100"/>
                <a:gd name="connsiteY78" fmla="*/ 418699 h 544245"/>
                <a:gd name="connsiteX79" fmla="*/ 5451062 w 9182100"/>
                <a:gd name="connsiteY79" fmla="*/ 398029 h 544245"/>
                <a:gd name="connsiteX80" fmla="*/ 5844635 w 9182100"/>
                <a:gd name="connsiteY80" fmla="*/ 353071 h 544245"/>
                <a:gd name="connsiteX81" fmla="*/ 5939981 w 9182100"/>
                <a:gd name="connsiteY81" fmla="*/ 346975 h 544245"/>
                <a:gd name="connsiteX82" fmla="*/ 6035898 w 9182100"/>
                <a:gd name="connsiteY82" fmla="*/ 344118 h 544245"/>
                <a:gd name="connsiteX83" fmla="*/ 6232303 w 9182100"/>
                <a:gd name="connsiteY83" fmla="*/ 343642 h 544245"/>
                <a:gd name="connsiteX84" fmla="*/ 6630924 w 9182100"/>
                <a:gd name="connsiteY84" fmla="*/ 351071 h 544245"/>
                <a:gd name="connsiteX85" fmla="*/ 6831140 w 9182100"/>
                <a:gd name="connsiteY85" fmla="*/ 356596 h 544245"/>
                <a:gd name="connsiteX86" fmla="*/ 7031545 w 9182100"/>
                <a:gd name="connsiteY86" fmla="*/ 362501 h 544245"/>
                <a:gd name="connsiteX87" fmla="*/ 7432262 w 9182100"/>
                <a:gd name="connsiteY87" fmla="*/ 378408 h 544245"/>
                <a:gd name="connsiteX88" fmla="*/ 7830312 w 9182100"/>
                <a:gd name="connsiteY88" fmla="*/ 402506 h 544245"/>
                <a:gd name="connsiteX89" fmla="*/ 7879270 w 9182100"/>
                <a:gd name="connsiteY89" fmla="*/ 406792 h 544245"/>
                <a:gd name="connsiteX90" fmla="*/ 7926895 w 9182100"/>
                <a:gd name="connsiteY90" fmla="*/ 411745 h 544245"/>
                <a:gd name="connsiteX91" fmla="*/ 7977569 w 9182100"/>
                <a:gd name="connsiteY91" fmla="*/ 417175 h 544245"/>
                <a:gd name="connsiteX92" fmla="*/ 8030623 w 9182100"/>
                <a:gd name="connsiteY92" fmla="*/ 422127 h 544245"/>
                <a:gd name="connsiteX93" fmla="*/ 8237982 w 9182100"/>
                <a:gd name="connsiteY93" fmla="*/ 435177 h 544245"/>
                <a:gd name="connsiteX94" fmla="*/ 8647748 w 9182100"/>
                <a:gd name="connsiteY94" fmla="*/ 449464 h 544245"/>
                <a:gd name="connsiteX95" fmla="*/ 8852821 w 9182100"/>
                <a:gd name="connsiteY95" fmla="*/ 456132 h 544245"/>
                <a:gd name="connsiteX96" fmla="*/ 8955786 w 9182100"/>
                <a:gd name="connsiteY96" fmla="*/ 458132 h 544245"/>
                <a:gd name="connsiteX97" fmla="*/ 9059227 w 9182100"/>
                <a:gd name="connsiteY97" fmla="*/ 457751 h 544245"/>
                <a:gd name="connsiteX98" fmla="*/ 9182005 w 9182100"/>
                <a:gd name="connsiteY98" fmla="*/ 452512 h 544245"/>
                <a:gd name="connsiteX99" fmla="*/ 9182005 w 9182100"/>
                <a:gd name="connsiteY99" fmla="*/ 154189 h 544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</a:cxnLst>
              <a:rect l="l" t="t" r="r" b="b"/>
              <a:pathLst>
                <a:path w="9182100" h="544245">
                  <a:moveTo>
                    <a:pt x="9182100" y="154189"/>
                  </a:moveTo>
                  <a:cubicBezTo>
                    <a:pt x="9137618" y="157142"/>
                    <a:pt x="9092851" y="159904"/>
                    <a:pt x="9047702" y="162762"/>
                  </a:cubicBezTo>
                  <a:cubicBezTo>
                    <a:pt x="8917114" y="170668"/>
                    <a:pt x="8784717" y="178002"/>
                    <a:pt x="8652224" y="178287"/>
                  </a:cubicBezTo>
                  <a:cubicBezTo>
                    <a:pt x="8519732" y="178764"/>
                    <a:pt x="8387049" y="171239"/>
                    <a:pt x="8255603" y="161047"/>
                  </a:cubicBezTo>
                  <a:cubicBezTo>
                    <a:pt x="8189881" y="155904"/>
                    <a:pt x="8124539" y="149236"/>
                    <a:pt x="8060722" y="140854"/>
                  </a:cubicBezTo>
                  <a:cubicBezTo>
                    <a:pt x="8044815" y="138759"/>
                    <a:pt x="8029099" y="136473"/>
                    <a:pt x="8013478" y="134187"/>
                  </a:cubicBezTo>
                  <a:lnTo>
                    <a:pt x="7990428" y="130567"/>
                  </a:lnTo>
                  <a:lnTo>
                    <a:pt x="7964139" y="126853"/>
                  </a:lnTo>
                  <a:cubicBezTo>
                    <a:pt x="7946708" y="124376"/>
                    <a:pt x="7928896" y="121709"/>
                    <a:pt x="7911656" y="119518"/>
                  </a:cubicBezTo>
                  <a:lnTo>
                    <a:pt x="7860220" y="113232"/>
                  </a:lnTo>
                  <a:cubicBezTo>
                    <a:pt x="7723728" y="96277"/>
                    <a:pt x="7589044" y="83038"/>
                    <a:pt x="7453884" y="70369"/>
                  </a:cubicBezTo>
                  <a:cubicBezTo>
                    <a:pt x="7318915" y="57701"/>
                    <a:pt x="7184041" y="46366"/>
                    <a:pt x="7048976" y="36556"/>
                  </a:cubicBezTo>
                  <a:cubicBezTo>
                    <a:pt x="6981444" y="31793"/>
                    <a:pt x="6913912" y="26840"/>
                    <a:pt x="6846285" y="22649"/>
                  </a:cubicBezTo>
                  <a:cubicBezTo>
                    <a:pt x="6778657" y="18553"/>
                    <a:pt x="6710934" y="14934"/>
                    <a:pt x="6643212" y="11600"/>
                  </a:cubicBezTo>
                  <a:lnTo>
                    <a:pt x="6541485" y="7314"/>
                  </a:lnTo>
                  <a:cubicBezTo>
                    <a:pt x="6507576" y="5790"/>
                    <a:pt x="6473667" y="4647"/>
                    <a:pt x="6439567" y="3885"/>
                  </a:cubicBezTo>
                  <a:lnTo>
                    <a:pt x="6337459" y="1313"/>
                  </a:lnTo>
                  <a:lnTo>
                    <a:pt x="6234970" y="75"/>
                  </a:lnTo>
                  <a:cubicBezTo>
                    <a:pt x="6166295" y="-116"/>
                    <a:pt x="6097715" y="-116"/>
                    <a:pt x="6027802" y="2265"/>
                  </a:cubicBezTo>
                  <a:cubicBezTo>
                    <a:pt x="5993320" y="3123"/>
                    <a:pt x="5957412" y="4456"/>
                    <a:pt x="5921978" y="6552"/>
                  </a:cubicBezTo>
                  <a:cubicBezTo>
                    <a:pt x="5886546" y="8552"/>
                    <a:pt x="5851112" y="11124"/>
                    <a:pt x="5815965" y="14362"/>
                  </a:cubicBezTo>
                  <a:cubicBezTo>
                    <a:pt x="5674995" y="27126"/>
                    <a:pt x="5538597" y="48938"/>
                    <a:pt x="5408390" y="67036"/>
                  </a:cubicBezTo>
                  <a:cubicBezTo>
                    <a:pt x="5277993" y="85514"/>
                    <a:pt x="5151692" y="99039"/>
                    <a:pt x="5023866" y="103992"/>
                  </a:cubicBezTo>
                  <a:cubicBezTo>
                    <a:pt x="4960049" y="106660"/>
                    <a:pt x="4895946" y="107231"/>
                    <a:pt x="4831556" y="106374"/>
                  </a:cubicBezTo>
                  <a:cubicBezTo>
                    <a:pt x="4767167" y="105231"/>
                    <a:pt x="4702588" y="102468"/>
                    <a:pt x="4637723" y="98754"/>
                  </a:cubicBezTo>
                  <a:cubicBezTo>
                    <a:pt x="4572762" y="95230"/>
                    <a:pt x="4507992" y="88848"/>
                    <a:pt x="4442460" y="83038"/>
                  </a:cubicBezTo>
                  <a:cubicBezTo>
                    <a:pt x="4408837" y="80752"/>
                    <a:pt x="4375214" y="79228"/>
                    <a:pt x="4341686" y="77227"/>
                  </a:cubicBezTo>
                  <a:cubicBezTo>
                    <a:pt x="4308158" y="75227"/>
                    <a:pt x="4274534" y="73417"/>
                    <a:pt x="4241006" y="71989"/>
                  </a:cubicBezTo>
                  <a:cubicBezTo>
                    <a:pt x="4106895" y="65131"/>
                    <a:pt x="3971925" y="59797"/>
                    <a:pt x="3836956" y="54177"/>
                  </a:cubicBezTo>
                  <a:lnTo>
                    <a:pt x="3634549" y="45414"/>
                  </a:lnTo>
                  <a:lnTo>
                    <a:pt x="3533394" y="40461"/>
                  </a:lnTo>
                  <a:lnTo>
                    <a:pt x="3481959" y="37889"/>
                  </a:lnTo>
                  <a:cubicBezTo>
                    <a:pt x="3464719" y="37127"/>
                    <a:pt x="3447479" y="36079"/>
                    <a:pt x="3430238" y="35889"/>
                  </a:cubicBezTo>
                  <a:cubicBezTo>
                    <a:pt x="3292602" y="31126"/>
                    <a:pt x="3156299" y="33603"/>
                    <a:pt x="3020473" y="37603"/>
                  </a:cubicBezTo>
                  <a:cubicBezTo>
                    <a:pt x="2884741" y="41985"/>
                    <a:pt x="2749487" y="48843"/>
                    <a:pt x="2614422" y="56844"/>
                  </a:cubicBezTo>
                  <a:lnTo>
                    <a:pt x="2208657" y="81609"/>
                  </a:lnTo>
                  <a:cubicBezTo>
                    <a:pt x="2073116" y="89991"/>
                    <a:pt x="1937195" y="97515"/>
                    <a:pt x="1800606" y="107612"/>
                  </a:cubicBezTo>
                  <a:cubicBezTo>
                    <a:pt x="1732217" y="112184"/>
                    <a:pt x="1663827" y="117804"/>
                    <a:pt x="1594676" y="124948"/>
                  </a:cubicBezTo>
                  <a:lnTo>
                    <a:pt x="1491996" y="136568"/>
                  </a:lnTo>
                  <a:lnTo>
                    <a:pt x="1442942" y="141902"/>
                  </a:lnTo>
                  <a:lnTo>
                    <a:pt x="1418463" y="144664"/>
                  </a:lnTo>
                  <a:lnTo>
                    <a:pt x="1393984" y="146855"/>
                  </a:lnTo>
                  <a:cubicBezTo>
                    <a:pt x="1263491" y="159142"/>
                    <a:pt x="1134142" y="166667"/>
                    <a:pt x="1006697" y="169810"/>
                  </a:cubicBezTo>
                  <a:cubicBezTo>
                    <a:pt x="942975" y="172001"/>
                    <a:pt x="879729" y="171239"/>
                    <a:pt x="816864" y="170953"/>
                  </a:cubicBezTo>
                  <a:lnTo>
                    <a:pt x="769906" y="169715"/>
                  </a:lnTo>
                  <a:cubicBezTo>
                    <a:pt x="754285" y="169525"/>
                    <a:pt x="738569" y="169048"/>
                    <a:pt x="723043" y="168096"/>
                  </a:cubicBezTo>
                  <a:lnTo>
                    <a:pt x="676370" y="166286"/>
                  </a:lnTo>
                  <a:cubicBezTo>
                    <a:pt x="660845" y="165238"/>
                    <a:pt x="645414" y="164095"/>
                    <a:pt x="629888" y="163333"/>
                  </a:cubicBezTo>
                  <a:cubicBezTo>
                    <a:pt x="568071" y="159047"/>
                    <a:pt x="506540" y="154094"/>
                    <a:pt x="445484" y="146093"/>
                  </a:cubicBezTo>
                  <a:cubicBezTo>
                    <a:pt x="384524" y="137997"/>
                    <a:pt x="323850" y="128091"/>
                    <a:pt x="263366" y="115232"/>
                  </a:cubicBezTo>
                  <a:cubicBezTo>
                    <a:pt x="202787" y="102850"/>
                    <a:pt x="142589" y="87419"/>
                    <a:pt x="81439" y="70369"/>
                  </a:cubicBezTo>
                  <a:cubicBezTo>
                    <a:pt x="66199" y="66178"/>
                    <a:pt x="50864" y="61702"/>
                    <a:pt x="35338" y="57034"/>
                  </a:cubicBezTo>
                  <a:lnTo>
                    <a:pt x="0" y="46652"/>
                  </a:lnTo>
                  <a:lnTo>
                    <a:pt x="0" y="426795"/>
                  </a:lnTo>
                  <a:cubicBezTo>
                    <a:pt x="58198" y="446416"/>
                    <a:pt x="117920" y="464323"/>
                    <a:pt x="178594" y="479658"/>
                  </a:cubicBezTo>
                  <a:cubicBezTo>
                    <a:pt x="319850" y="514901"/>
                    <a:pt x="465582" y="537094"/>
                    <a:pt x="610457" y="542619"/>
                  </a:cubicBezTo>
                  <a:cubicBezTo>
                    <a:pt x="682943" y="545953"/>
                    <a:pt x="755142" y="543762"/>
                    <a:pt x="826865" y="539666"/>
                  </a:cubicBezTo>
                  <a:cubicBezTo>
                    <a:pt x="898398" y="534523"/>
                    <a:pt x="969645" y="526903"/>
                    <a:pt x="1039654" y="515187"/>
                  </a:cubicBezTo>
                  <a:cubicBezTo>
                    <a:pt x="1180052" y="492517"/>
                    <a:pt x="1316736" y="457751"/>
                    <a:pt x="1449705" y="415270"/>
                  </a:cubicBezTo>
                  <a:cubicBezTo>
                    <a:pt x="1483138" y="405364"/>
                    <a:pt x="1515809" y="393172"/>
                    <a:pt x="1548765" y="382123"/>
                  </a:cubicBezTo>
                  <a:lnTo>
                    <a:pt x="1642872" y="349261"/>
                  </a:lnTo>
                  <a:cubicBezTo>
                    <a:pt x="1705261" y="328211"/>
                    <a:pt x="1768983" y="308208"/>
                    <a:pt x="1832991" y="289158"/>
                  </a:cubicBezTo>
                  <a:cubicBezTo>
                    <a:pt x="1961198" y="251821"/>
                    <a:pt x="2091404" y="219435"/>
                    <a:pt x="2222754" y="193623"/>
                  </a:cubicBezTo>
                  <a:cubicBezTo>
                    <a:pt x="2354199" y="168382"/>
                    <a:pt x="2486882" y="149332"/>
                    <a:pt x="2620137" y="138378"/>
                  </a:cubicBezTo>
                  <a:cubicBezTo>
                    <a:pt x="2753392" y="127424"/>
                    <a:pt x="2887123" y="122947"/>
                    <a:pt x="3020473" y="127234"/>
                  </a:cubicBezTo>
                  <a:cubicBezTo>
                    <a:pt x="3087148" y="129043"/>
                    <a:pt x="3153632" y="133711"/>
                    <a:pt x="3219736" y="139807"/>
                  </a:cubicBezTo>
                  <a:cubicBezTo>
                    <a:pt x="3252788" y="143426"/>
                    <a:pt x="3285839" y="146760"/>
                    <a:pt x="3318605" y="151713"/>
                  </a:cubicBezTo>
                  <a:lnTo>
                    <a:pt x="3367754" y="158666"/>
                  </a:lnTo>
                  <a:cubicBezTo>
                    <a:pt x="3384042" y="161238"/>
                    <a:pt x="3400330" y="164000"/>
                    <a:pt x="3416618" y="166858"/>
                  </a:cubicBezTo>
                  <a:cubicBezTo>
                    <a:pt x="3432905" y="169525"/>
                    <a:pt x="3449003" y="172954"/>
                    <a:pt x="3465195" y="176097"/>
                  </a:cubicBezTo>
                  <a:cubicBezTo>
                    <a:pt x="3481483" y="179431"/>
                    <a:pt x="3497199" y="182288"/>
                    <a:pt x="3513868" y="185908"/>
                  </a:cubicBezTo>
                  <a:lnTo>
                    <a:pt x="3612737" y="207625"/>
                  </a:lnTo>
                  <a:lnTo>
                    <a:pt x="3810381" y="252106"/>
                  </a:lnTo>
                  <a:cubicBezTo>
                    <a:pt x="3942112" y="282015"/>
                    <a:pt x="4073843" y="312590"/>
                    <a:pt x="4206621" y="339736"/>
                  </a:cubicBezTo>
                  <a:cubicBezTo>
                    <a:pt x="4239768" y="346785"/>
                    <a:pt x="4272915" y="353452"/>
                    <a:pt x="4306062" y="359834"/>
                  </a:cubicBezTo>
                  <a:cubicBezTo>
                    <a:pt x="4339209" y="366216"/>
                    <a:pt x="4372356" y="372979"/>
                    <a:pt x="4405503" y="378979"/>
                  </a:cubicBezTo>
                  <a:cubicBezTo>
                    <a:pt x="4473416" y="389266"/>
                    <a:pt x="4542378" y="398410"/>
                    <a:pt x="4611529" y="405745"/>
                  </a:cubicBezTo>
                  <a:cubicBezTo>
                    <a:pt x="4749832" y="420794"/>
                    <a:pt x="4890326" y="428795"/>
                    <a:pt x="5031677" y="427462"/>
                  </a:cubicBezTo>
                  <a:cubicBezTo>
                    <a:pt x="5102352" y="426985"/>
                    <a:pt x="5173028" y="423747"/>
                    <a:pt x="5243227" y="418699"/>
                  </a:cubicBezTo>
                  <a:cubicBezTo>
                    <a:pt x="5313427" y="413650"/>
                    <a:pt x="5382959" y="406030"/>
                    <a:pt x="5451062" y="398029"/>
                  </a:cubicBezTo>
                  <a:cubicBezTo>
                    <a:pt x="5587651" y="381551"/>
                    <a:pt x="5717381" y="362501"/>
                    <a:pt x="5844635" y="353071"/>
                  </a:cubicBezTo>
                  <a:cubicBezTo>
                    <a:pt x="5876544" y="350690"/>
                    <a:pt x="5908262" y="348404"/>
                    <a:pt x="5939981" y="346975"/>
                  </a:cubicBezTo>
                  <a:cubicBezTo>
                    <a:pt x="5971794" y="345356"/>
                    <a:pt x="6003036" y="344308"/>
                    <a:pt x="6035898" y="344118"/>
                  </a:cubicBezTo>
                  <a:cubicBezTo>
                    <a:pt x="6100477" y="343070"/>
                    <a:pt x="6166390" y="343356"/>
                    <a:pt x="6232303" y="343642"/>
                  </a:cubicBezTo>
                  <a:cubicBezTo>
                    <a:pt x="6364415" y="344880"/>
                    <a:pt x="6497669" y="347833"/>
                    <a:pt x="6630924" y="351071"/>
                  </a:cubicBezTo>
                  <a:lnTo>
                    <a:pt x="6831140" y="356596"/>
                  </a:lnTo>
                  <a:lnTo>
                    <a:pt x="7031545" y="362501"/>
                  </a:lnTo>
                  <a:cubicBezTo>
                    <a:pt x="7165086" y="367454"/>
                    <a:pt x="7298818" y="371835"/>
                    <a:pt x="7432262" y="378408"/>
                  </a:cubicBezTo>
                  <a:cubicBezTo>
                    <a:pt x="7565518" y="384790"/>
                    <a:pt x="7699153" y="392124"/>
                    <a:pt x="7830312" y="402506"/>
                  </a:cubicBezTo>
                  <a:lnTo>
                    <a:pt x="7879270" y="406792"/>
                  </a:lnTo>
                  <a:lnTo>
                    <a:pt x="7926895" y="411745"/>
                  </a:lnTo>
                  <a:lnTo>
                    <a:pt x="7977569" y="417175"/>
                  </a:lnTo>
                  <a:cubicBezTo>
                    <a:pt x="7995380" y="418984"/>
                    <a:pt x="8013097" y="420699"/>
                    <a:pt x="8030623" y="422127"/>
                  </a:cubicBezTo>
                  <a:cubicBezTo>
                    <a:pt x="8100632" y="427843"/>
                    <a:pt x="8169402" y="431748"/>
                    <a:pt x="8237982" y="435177"/>
                  </a:cubicBezTo>
                  <a:cubicBezTo>
                    <a:pt x="8375047" y="442035"/>
                    <a:pt x="8511254" y="444511"/>
                    <a:pt x="8647748" y="449464"/>
                  </a:cubicBezTo>
                  <a:cubicBezTo>
                    <a:pt x="8715946" y="451750"/>
                    <a:pt x="8784336" y="454513"/>
                    <a:pt x="8852821" y="456132"/>
                  </a:cubicBezTo>
                  <a:cubicBezTo>
                    <a:pt x="8887111" y="456989"/>
                    <a:pt x="8921401" y="457751"/>
                    <a:pt x="8955786" y="458132"/>
                  </a:cubicBezTo>
                  <a:cubicBezTo>
                    <a:pt x="8990171" y="458323"/>
                    <a:pt x="9024651" y="458227"/>
                    <a:pt x="9059227" y="457751"/>
                  </a:cubicBezTo>
                  <a:cubicBezTo>
                    <a:pt x="9099995" y="456989"/>
                    <a:pt x="9140857" y="455275"/>
                    <a:pt x="9182005" y="452512"/>
                  </a:cubicBezTo>
                  <a:lnTo>
                    <a:pt x="9182005" y="154189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 useBgFill="1">
          <p:nvSpPr>
            <p:cNvPr id="15" name="Freeform: Shape 14">
              <a:extLst>
                <a:ext uri="{FF2B5EF4-FFF2-40B4-BE49-F238E27FC236}">
                  <a16:creationId xmlns:a16="http://schemas.microsoft.com/office/drawing/2014/main" id="{3916FBF2-1CC9-460D-A42B-FB77E515EC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614750"/>
              <a:ext cx="12188952" cy="1201528"/>
            </a:xfrm>
            <a:custGeom>
              <a:avLst/>
              <a:gdLst>
                <a:gd name="connsiteX0" fmla="*/ 0 w 9182100"/>
                <a:gd name="connsiteY0" fmla="*/ 1019102 h 1019102"/>
                <a:gd name="connsiteX1" fmla="*/ 9182100 w 9182100"/>
                <a:gd name="connsiteY1" fmla="*/ 1019102 h 1019102"/>
                <a:gd name="connsiteX2" fmla="*/ 9182100 w 9182100"/>
                <a:gd name="connsiteY2" fmla="*/ 273009 h 1019102"/>
                <a:gd name="connsiteX3" fmla="*/ 9065895 w 9182100"/>
                <a:gd name="connsiteY3" fmla="*/ 278343 h 1019102"/>
                <a:gd name="connsiteX4" fmla="*/ 8261890 w 9182100"/>
                <a:gd name="connsiteY4" fmla="*/ 257769 h 1019102"/>
                <a:gd name="connsiteX5" fmla="*/ 8038624 w 9182100"/>
                <a:gd name="connsiteY5" fmla="*/ 235956 h 1019102"/>
                <a:gd name="connsiteX6" fmla="*/ 7862221 w 9182100"/>
                <a:gd name="connsiteY6" fmla="*/ 213097 h 1019102"/>
                <a:gd name="connsiteX7" fmla="*/ 6238780 w 9182100"/>
                <a:gd name="connsiteY7" fmla="*/ 126419 h 1019102"/>
                <a:gd name="connsiteX8" fmla="*/ 5828729 w 9182100"/>
                <a:gd name="connsiteY8" fmla="*/ 142421 h 1019102"/>
                <a:gd name="connsiteX9" fmla="*/ 5227606 w 9182100"/>
                <a:gd name="connsiteY9" fmla="*/ 219764 h 1019102"/>
                <a:gd name="connsiteX10" fmla="*/ 4394359 w 9182100"/>
                <a:gd name="connsiteY10" fmla="*/ 190713 h 1019102"/>
                <a:gd name="connsiteX11" fmla="*/ 3789236 w 9182100"/>
                <a:gd name="connsiteY11" fmla="*/ 107655 h 1019102"/>
                <a:gd name="connsiteX12" fmla="*/ 3391567 w 9182100"/>
                <a:gd name="connsiteY12" fmla="*/ 30502 h 1019102"/>
                <a:gd name="connsiteX13" fmla="*/ 2180177 w 9182100"/>
                <a:gd name="connsiteY13" fmla="*/ 67745 h 1019102"/>
                <a:gd name="connsiteX14" fmla="*/ 1543336 w 9182100"/>
                <a:gd name="connsiteY14" fmla="*/ 209953 h 1019102"/>
                <a:gd name="connsiteX15" fmla="*/ 1276731 w 9182100"/>
                <a:gd name="connsiteY15" fmla="*/ 286439 h 1019102"/>
                <a:gd name="connsiteX16" fmla="*/ 441293 w 9182100"/>
                <a:gd name="connsiteY16" fmla="*/ 292345 h 1019102"/>
                <a:gd name="connsiteX17" fmla="*/ 0 w 9182100"/>
                <a:gd name="connsiteY17" fmla="*/ 135563 h 1019102"/>
                <a:gd name="connsiteX18" fmla="*/ 0 w 9182100"/>
                <a:gd name="connsiteY18" fmla="*/ 1019102 h 1019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82100" h="1019102">
                  <a:moveTo>
                    <a:pt x="0" y="1019102"/>
                  </a:moveTo>
                  <a:lnTo>
                    <a:pt x="9182100" y="1019102"/>
                  </a:lnTo>
                  <a:lnTo>
                    <a:pt x="9182100" y="273009"/>
                  </a:lnTo>
                  <a:cubicBezTo>
                    <a:pt x="9143429" y="275485"/>
                    <a:pt x="9104662" y="277200"/>
                    <a:pt x="9065895" y="278343"/>
                  </a:cubicBezTo>
                  <a:cubicBezTo>
                    <a:pt x="8798243" y="285201"/>
                    <a:pt x="8529066" y="277009"/>
                    <a:pt x="8261890" y="257769"/>
                  </a:cubicBezTo>
                  <a:cubicBezTo>
                    <a:pt x="8187024" y="251863"/>
                    <a:pt x="8112443" y="245386"/>
                    <a:pt x="8038624" y="235956"/>
                  </a:cubicBezTo>
                  <a:cubicBezTo>
                    <a:pt x="7980140" y="228051"/>
                    <a:pt x="7920228" y="219002"/>
                    <a:pt x="7862221" y="213097"/>
                  </a:cubicBezTo>
                  <a:cubicBezTo>
                    <a:pt x="7322439" y="159280"/>
                    <a:pt x="6780943" y="130991"/>
                    <a:pt x="6238780" y="126419"/>
                  </a:cubicBezTo>
                  <a:cubicBezTo>
                    <a:pt x="6102477" y="126324"/>
                    <a:pt x="5964745" y="128800"/>
                    <a:pt x="5828729" y="142421"/>
                  </a:cubicBezTo>
                  <a:cubicBezTo>
                    <a:pt x="5624703" y="162328"/>
                    <a:pt x="5429441" y="202048"/>
                    <a:pt x="5227606" y="219764"/>
                  </a:cubicBezTo>
                  <a:cubicBezTo>
                    <a:pt x="4950238" y="245767"/>
                    <a:pt x="4670393" y="228527"/>
                    <a:pt x="4394359" y="190713"/>
                  </a:cubicBezTo>
                  <a:cubicBezTo>
                    <a:pt x="4193381" y="163090"/>
                    <a:pt x="3988880" y="147755"/>
                    <a:pt x="3789236" y="107655"/>
                  </a:cubicBezTo>
                  <a:cubicBezTo>
                    <a:pt x="3660743" y="85271"/>
                    <a:pt x="3520249" y="51648"/>
                    <a:pt x="3391567" y="30502"/>
                  </a:cubicBezTo>
                  <a:cubicBezTo>
                    <a:pt x="2990469" y="-28553"/>
                    <a:pt x="2579370" y="5928"/>
                    <a:pt x="2180177" y="67745"/>
                  </a:cubicBezTo>
                  <a:cubicBezTo>
                    <a:pt x="1965198" y="103273"/>
                    <a:pt x="1751648" y="146136"/>
                    <a:pt x="1543336" y="209953"/>
                  </a:cubicBezTo>
                  <a:cubicBezTo>
                    <a:pt x="1456087" y="238528"/>
                    <a:pt x="1365885" y="264627"/>
                    <a:pt x="1276731" y="286439"/>
                  </a:cubicBezTo>
                  <a:cubicBezTo>
                    <a:pt x="1001173" y="335398"/>
                    <a:pt x="716471" y="346923"/>
                    <a:pt x="441293" y="292345"/>
                  </a:cubicBezTo>
                  <a:cubicBezTo>
                    <a:pt x="285655" y="263198"/>
                    <a:pt x="143923" y="198237"/>
                    <a:pt x="0" y="135563"/>
                  </a:cubicBezTo>
                  <a:lnTo>
                    <a:pt x="0" y="1019102"/>
                  </a:lnTo>
                  <a:close/>
                </a:path>
              </a:pathLst>
            </a:custGeom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EAF0A7D2-5C40-1B5D-B3DA-F59012A9CDE9}"/>
              </a:ext>
            </a:extLst>
          </p:cNvPr>
          <p:cNvSpPr txBox="1"/>
          <p:nvPr/>
        </p:nvSpPr>
        <p:spPr>
          <a:xfrm>
            <a:off x="533400" y="6100747"/>
            <a:ext cx="7389617" cy="2023333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b="1" dirty="0">
                <a:solidFill>
                  <a:schemeClr val="tx2"/>
                </a:solidFill>
              </a:rPr>
              <a:t>Coaching is releasing a person’s potential to </a:t>
            </a:r>
            <a:r>
              <a:rPr lang="en-US" sz="2800" b="1" dirty="0" err="1">
                <a:solidFill>
                  <a:schemeClr val="tx2"/>
                </a:solidFill>
              </a:rPr>
              <a:t>maximise</a:t>
            </a:r>
            <a:r>
              <a:rPr lang="en-US" sz="2800" b="1" dirty="0">
                <a:solidFill>
                  <a:schemeClr val="tx2"/>
                </a:solidFill>
              </a:rPr>
              <a:t> their own performance. It is helping them to learn rather than teaching them.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450E478-6459-938E-E4F1-85138682CEAC}"/>
              </a:ext>
            </a:extLst>
          </p:cNvPr>
          <p:cNvSpPr txBox="1"/>
          <p:nvPr/>
        </p:nvSpPr>
        <p:spPr>
          <a:xfrm>
            <a:off x="8077200" y="7473622"/>
            <a:ext cx="9172574" cy="954107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en-GB" sz="2800" b="1" dirty="0"/>
              <a:t>Mentoring focusses on personal and professional growth, career development, and sharing of experience and wisdom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45A2036-FA8F-789F-CCC3-D952487BB67F}"/>
              </a:ext>
            </a:extLst>
          </p:cNvPr>
          <p:cNvSpPr txBox="1"/>
          <p:nvPr/>
        </p:nvSpPr>
        <p:spPr>
          <a:xfrm>
            <a:off x="1752600" y="8620363"/>
            <a:ext cx="7737764" cy="138499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GB" sz="2800" b="0" i="0" dirty="0">
                <a:effectLst/>
              </a:rPr>
              <a:t>Counselling offers support on mental health concerns, and problem-solving related to personal issues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656012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4167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5518" y="720090"/>
            <a:ext cx="16856964" cy="88468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 descr="A diagram of coaching and mentoring&#10;&#10;AI-generated content may be incorrect.">
            <a:extLst>
              <a:ext uri="{FF2B5EF4-FFF2-40B4-BE49-F238E27FC236}">
                <a16:creationId xmlns:a16="http://schemas.microsoft.com/office/drawing/2014/main" id="{966A821B-EA09-E673-03EF-0E6512E965C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4375" y="965200"/>
            <a:ext cx="12519249" cy="8356599"/>
          </a:xfrm>
          <a:prstGeom prst="rect">
            <a:avLst/>
          </a:prstGeom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61D28468-ED69-DD9D-5AC5-0032E505D283}"/>
              </a:ext>
            </a:extLst>
          </p:cNvPr>
          <p:cNvSpPr/>
          <p:nvPr/>
        </p:nvSpPr>
        <p:spPr>
          <a:xfrm>
            <a:off x="3276600" y="7581900"/>
            <a:ext cx="1447800" cy="14478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87527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662BB8-06D4-0253-BE46-87BDB039A5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>
            <a:extLst>
              <a:ext uri="{FF2B5EF4-FFF2-40B4-BE49-F238E27FC236}">
                <a16:creationId xmlns:a16="http://schemas.microsoft.com/office/drawing/2014/main" id="{2F711207-F2DC-3C24-F33A-839BA8ACA5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144000" y="0"/>
            <a:ext cx="9144000" cy="10287000"/>
          </a:xfrm>
          <a:prstGeom prst="rect">
            <a:avLst/>
          </a:prstGeom>
          <a:solidFill>
            <a:srgbClr val="0097B2"/>
          </a:solid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AutoShape 10">
            <a:extLst>
              <a:ext uri="{FF2B5EF4-FFF2-40B4-BE49-F238E27FC236}">
                <a16:creationId xmlns:a16="http://schemas.microsoft.com/office/drawing/2014/main" id="{7562D6B2-FDD3-7D73-2432-CC0020E26F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85799" y="8278122"/>
            <a:ext cx="7115175" cy="0"/>
          </a:xfrm>
          <a:prstGeom prst="line">
            <a:avLst/>
          </a:prstGeom>
          <a:ln w="104775" cap="flat">
            <a:solidFill>
              <a:srgbClr val="0097B2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6A4CFEB-57A1-0A6F-F2F4-BF65EC63F9CD}"/>
              </a:ext>
            </a:extLst>
          </p:cNvPr>
          <p:cNvSpPr txBox="1"/>
          <p:nvPr/>
        </p:nvSpPr>
        <p:spPr>
          <a:xfrm>
            <a:off x="10134600" y="1373237"/>
            <a:ext cx="6629400" cy="7540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400" dirty="0">
                <a:solidFill>
                  <a:prstClr val="white"/>
                </a:solidFill>
                <a:latin typeface="Calibri"/>
              </a:rPr>
              <a:t>Coaches facilitate learning through effective questioning and listening skills. The premise being that the </a:t>
            </a:r>
            <a:r>
              <a:rPr lang="en-GB" sz="4400" dirty="0" err="1">
                <a:solidFill>
                  <a:prstClr val="white"/>
                </a:solidFill>
                <a:latin typeface="Calibri"/>
              </a:rPr>
              <a:t>coachee</a:t>
            </a:r>
            <a:r>
              <a:rPr lang="en-GB" sz="4400" dirty="0">
                <a:solidFill>
                  <a:prstClr val="white"/>
                </a:solidFill>
                <a:latin typeface="Calibri"/>
              </a:rPr>
              <a:t>/employee has all the answers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4400" dirty="0">
              <a:solidFill>
                <a:prstClr val="white"/>
              </a:solidFill>
              <a:latin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Mentors are an advocate for the mentee/employee who offers advice based on experience and expertise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B381E99-C860-A8C6-4D09-EBEE8F1C33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5848" y="2400300"/>
            <a:ext cx="6315075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997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7388804-033B-1194-7E69-71690E14B1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3BA513B0-82FF-4F41-8178-885375D1CF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7542" cy="10287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path through a forest&#10;&#10;AI-generated content may be incorrect.">
            <a:extLst>
              <a:ext uri="{FF2B5EF4-FFF2-40B4-BE49-F238E27FC236}">
                <a16:creationId xmlns:a16="http://schemas.microsoft.com/office/drawing/2014/main" id="{A3A21D4F-6810-2D02-B421-1435487DB21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</a:blip>
          <a:srcRect t="19539" r="-1" b="21518"/>
          <a:stretch>
            <a:fillRect/>
          </a:stretch>
        </p:blipFill>
        <p:spPr>
          <a:xfrm>
            <a:off x="-1" y="10"/>
            <a:ext cx="18342193" cy="7000397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93DB8501-F9F2-4ACD-B56A-9019CD5006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457" y="4481218"/>
            <a:ext cx="18342191" cy="2743201"/>
            <a:chOff x="-305" y="2987478"/>
            <a:chExt cx="12188952" cy="1828800"/>
          </a:xfrm>
        </p:grpSpPr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DD03A94A-ADF5-4334-86B1-DBA5F70ACD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2987478"/>
              <a:ext cx="12188952" cy="1099712"/>
            </a:xfrm>
            <a:custGeom>
              <a:avLst/>
              <a:gdLst>
                <a:gd name="connsiteX0" fmla="*/ 9182100 w 9182100"/>
                <a:gd name="connsiteY0" fmla="*/ 396420 h 932744"/>
                <a:gd name="connsiteX1" fmla="*/ 9103805 w 9182100"/>
                <a:gd name="connsiteY1" fmla="*/ 392229 h 932744"/>
                <a:gd name="connsiteX2" fmla="*/ 8712422 w 9182100"/>
                <a:gd name="connsiteY2" fmla="*/ 359749 h 932744"/>
                <a:gd name="connsiteX3" fmla="*/ 8322755 w 9182100"/>
                <a:gd name="connsiteY3" fmla="*/ 313362 h 932744"/>
                <a:gd name="connsiteX4" fmla="*/ 8134826 w 9182100"/>
                <a:gd name="connsiteY4" fmla="*/ 283930 h 932744"/>
                <a:gd name="connsiteX5" fmla="*/ 8090916 w 9182100"/>
                <a:gd name="connsiteY5" fmla="*/ 275643 h 932744"/>
                <a:gd name="connsiteX6" fmla="*/ 8069485 w 9182100"/>
                <a:gd name="connsiteY6" fmla="*/ 271262 h 932744"/>
                <a:gd name="connsiteX7" fmla="*/ 8041862 w 9182100"/>
                <a:gd name="connsiteY7" fmla="*/ 266595 h 932744"/>
                <a:gd name="connsiteX8" fmla="*/ 7986903 w 9182100"/>
                <a:gd name="connsiteY8" fmla="*/ 257546 h 932744"/>
                <a:gd name="connsiteX9" fmla="*/ 7934230 w 9182100"/>
                <a:gd name="connsiteY9" fmla="*/ 249640 h 932744"/>
                <a:gd name="connsiteX10" fmla="*/ 7727537 w 9182100"/>
                <a:gd name="connsiteY10" fmla="*/ 221922 h 932744"/>
                <a:gd name="connsiteX11" fmla="*/ 7625239 w 9182100"/>
                <a:gd name="connsiteY11" fmla="*/ 209730 h 932744"/>
                <a:gd name="connsiteX12" fmla="*/ 7523227 w 9182100"/>
                <a:gd name="connsiteY12" fmla="*/ 198110 h 932744"/>
                <a:gd name="connsiteX13" fmla="*/ 7115651 w 9182100"/>
                <a:gd name="connsiteY13" fmla="*/ 158010 h 932744"/>
                <a:gd name="connsiteX14" fmla="*/ 6706839 w 9182100"/>
                <a:gd name="connsiteY14" fmla="*/ 126958 h 932744"/>
                <a:gd name="connsiteX15" fmla="*/ 6604064 w 9182100"/>
                <a:gd name="connsiteY15" fmla="*/ 120862 h 932744"/>
                <a:gd name="connsiteX16" fmla="*/ 6501003 w 9182100"/>
                <a:gd name="connsiteY16" fmla="*/ 115338 h 932744"/>
                <a:gd name="connsiteX17" fmla="*/ 6397467 w 9182100"/>
                <a:gd name="connsiteY17" fmla="*/ 110385 h 932744"/>
                <a:gd name="connsiteX18" fmla="*/ 6293168 w 9182100"/>
                <a:gd name="connsiteY18" fmla="*/ 106860 h 932744"/>
                <a:gd name="connsiteX19" fmla="*/ 6079712 w 9182100"/>
                <a:gd name="connsiteY19" fmla="*/ 103908 h 932744"/>
                <a:gd name="connsiteX20" fmla="*/ 6024563 w 9182100"/>
                <a:gd name="connsiteY20" fmla="*/ 104479 h 932744"/>
                <a:gd name="connsiteX21" fmla="*/ 5968080 w 9182100"/>
                <a:gd name="connsiteY21" fmla="*/ 106479 h 932744"/>
                <a:gd name="connsiteX22" fmla="*/ 5855875 w 9182100"/>
                <a:gd name="connsiteY22" fmla="*/ 113242 h 932744"/>
                <a:gd name="connsiteX23" fmla="*/ 5439251 w 9182100"/>
                <a:gd name="connsiteY23" fmla="*/ 160105 h 932744"/>
                <a:gd name="connsiteX24" fmla="*/ 5075396 w 9182100"/>
                <a:gd name="connsiteY24" fmla="*/ 186585 h 932744"/>
                <a:gd name="connsiteX25" fmla="*/ 4712780 w 9182100"/>
                <a:gd name="connsiteY25" fmla="*/ 171249 h 932744"/>
                <a:gd name="connsiteX26" fmla="*/ 4666679 w 9182100"/>
                <a:gd name="connsiteY26" fmla="*/ 166773 h 932744"/>
                <a:gd name="connsiteX27" fmla="*/ 4620292 w 9182100"/>
                <a:gd name="connsiteY27" fmla="*/ 161629 h 932744"/>
                <a:gd name="connsiteX28" fmla="*/ 4573810 w 9182100"/>
                <a:gd name="connsiteY28" fmla="*/ 156009 h 932744"/>
                <a:gd name="connsiteX29" fmla="*/ 4550569 w 9182100"/>
                <a:gd name="connsiteY29" fmla="*/ 153057 h 932744"/>
                <a:gd name="connsiteX30" fmla="*/ 4538948 w 9182100"/>
                <a:gd name="connsiteY30" fmla="*/ 151628 h 932744"/>
                <a:gd name="connsiteX31" fmla="*/ 4526566 w 9182100"/>
                <a:gd name="connsiteY31" fmla="*/ 149913 h 932744"/>
                <a:gd name="connsiteX32" fmla="*/ 4327779 w 9182100"/>
                <a:gd name="connsiteY32" fmla="*/ 122862 h 932744"/>
                <a:gd name="connsiteX33" fmla="*/ 3929729 w 9182100"/>
                <a:gd name="connsiteY33" fmla="*/ 68189 h 932744"/>
                <a:gd name="connsiteX34" fmla="*/ 3729133 w 9182100"/>
                <a:gd name="connsiteY34" fmla="*/ 41900 h 932744"/>
                <a:gd name="connsiteX35" fmla="*/ 3628930 w 9182100"/>
                <a:gd name="connsiteY35" fmla="*/ 28946 h 932744"/>
                <a:gd name="connsiteX36" fmla="*/ 3573399 w 9182100"/>
                <a:gd name="connsiteY36" fmla="*/ 22278 h 932744"/>
                <a:gd name="connsiteX37" fmla="*/ 3516916 w 9182100"/>
                <a:gd name="connsiteY37" fmla="*/ 16468 h 932744"/>
                <a:gd name="connsiteX38" fmla="*/ 3074670 w 9182100"/>
                <a:gd name="connsiteY38" fmla="*/ 752 h 932744"/>
                <a:gd name="connsiteX39" fmla="*/ 2858738 w 9182100"/>
                <a:gd name="connsiteY39" fmla="*/ 8753 h 932744"/>
                <a:gd name="connsiteX40" fmla="*/ 2645474 w 9182100"/>
                <a:gd name="connsiteY40" fmla="*/ 25326 h 932744"/>
                <a:gd name="connsiteX41" fmla="*/ 1810798 w 9182100"/>
                <a:gd name="connsiteY41" fmla="*/ 158010 h 932744"/>
                <a:gd name="connsiteX42" fmla="*/ 1602772 w 9182100"/>
                <a:gd name="connsiteY42" fmla="*/ 208111 h 932744"/>
                <a:gd name="connsiteX43" fmla="*/ 1548860 w 9182100"/>
                <a:gd name="connsiteY43" fmla="*/ 222780 h 932744"/>
                <a:gd name="connsiteX44" fmla="*/ 1501331 w 9182100"/>
                <a:gd name="connsiteY44" fmla="*/ 236115 h 932744"/>
                <a:gd name="connsiteX45" fmla="*/ 1411224 w 9182100"/>
                <a:gd name="connsiteY45" fmla="*/ 260880 h 932744"/>
                <a:gd name="connsiteX46" fmla="*/ 1050893 w 9182100"/>
                <a:gd name="connsiteY46" fmla="*/ 338032 h 932744"/>
                <a:gd name="connsiteX47" fmla="*/ 871252 w 9182100"/>
                <a:gd name="connsiteY47" fmla="*/ 360511 h 932744"/>
                <a:gd name="connsiteX48" fmla="*/ 781812 w 9182100"/>
                <a:gd name="connsiteY48" fmla="*/ 366512 h 932744"/>
                <a:gd name="connsiteX49" fmla="*/ 692563 w 9182100"/>
                <a:gd name="connsiteY49" fmla="*/ 369655 h 932744"/>
                <a:gd name="connsiteX50" fmla="*/ 515017 w 9182100"/>
                <a:gd name="connsiteY50" fmla="*/ 363940 h 932744"/>
                <a:gd name="connsiteX51" fmla="*/ 337661 w 9182100"/>
                <a:gd name="connsiteY51" fmla="*/ 341937 h 932744"/>
                <a:gd name="connsiteX52" fmla="*/ 156972 w 9182100"/>
                <a:gd name="connsiteY52" fmla="*/ 303456 h 932744"/>
                <a:gd name="connsiteX53" fmla="*/ 0 w 9182100"/>
                <a:gd name="connsiteY53" fmla="*/ 261642 h 932744"/>
                <a:gd name="connsiteX54" fmla="*/ 0 w 9182100"/>
                <a:gd name="connsiteY54" fmla="*/ 713412 h 932744"/>
                <a:gd name="connsiteX55" fmla="*/ 9144 w 9182100"/>
                <a:gd name="connsiteY55" fmla="*/ 717699 h 932744"/>
                <a:gd name="connsiteX56" fmla="*/ 213360 w 9182100"/>
                <a:gd name="connsiteY56" fmla="*/ 801042 h 932744"/>
                <a:gd name="connsiteX57" fmla="*/ 653510 w 9182100"/>
                <a:gd name="connsiteY57" fmla="*/ 908199 h 932744"/>
                <a:gd name="connsiteX58" fmla="*/ 1101947 w 9182100"/>
                <a:gd name="connsiteY58" fmla="*/ 930773 h 932744"/>
                <a:gd name="connsiteX59" fmla="*/ 1540002 w 9182100"/>
                <a:gd name="connsiteY59" fmla="*/ 889434 h 932744"/>
                <a:gd name="connsiteX60" fmla="*/ 1647158 w 9182100"/>
                <a:gd name="connsiteY60" fmla="*/ 871242 h 932744"/>
                <a:gd name="connsiteX61" fmla="*/ 1698117 w 9182100"/>
                <a:gd name="connsiteY61" fmla="*/ 862193 h 932744"/>
                <a:gd name="connsiteX62" fmla="*/ 1742789 w 9182100"/>
                <a:gd name="connsiteY62" fmla="*/ 854668 h 932744"/>
                <a:gd name="connsiteX63" fmla="*/ 1931003 w 9182100"/>
                <a:gd name="connsiteY63" fmla="*/ 826950 h 932744"/>
                <a:gd name="connsiteX64" fmla="*/ 2314861 w 9182100"/>
                <a:gd name="connsiteY64" fmla="*/ 783897 h 932744"/>
                <a:gd name="connsiteX65" fmla="*/ 2506885 w 9182100"/>
                <a:gd name="connsiteY65" fmla="*/ 768086 h 932744"/>
                <a:gd name="connsiteX66" fmla="*/ 2602611 w 9182100"/>
                <a:gd name="connsiteY66" fmla="*/ 762085 h 932744"/>
                <a:gd name="connsiteX67" fmla="*/ 2698052 w 9182100"/>
                <a:gd name="connsiteY67" fmla="*/ 756846 h 932744"/>
                <a:gd name="connsiteX68" fmla="*/ 2887980 w 9182100"/>
                <a:gd name="connsiteY68" fmla="*/ 750846 h 932744"/>
                <a:gd name="connsiteX69" fmla="*/ 3075813 w 9182100"/>
                <a:gd name="connsiteY69" fmla="*/ 750179 h 932744"/>
                <a:gd name="connsiteX70" fmla="*/ 3168587 w 9182100"/>
                <a:gd name="connsiteY70" fmla="*/ 752751 h 932744"/>
                <a:gd name="connsiteX71" fmla="*/ 3260408 w 9182100"/>
                <a:gd name="connsiteY71" fmla="*/ 756656 h 932744"/>
                <a:gd name="connsiteX72" fmla="*/ 3440049 w 9182100"/>
                <a:gd name="connsiteY72" fmla="*/ 771610 h 932744"/>
                <a:gd name="connsiteX73" fmla="*/ 3483864 w 9182100"/>
                <a:gd name="connsiteY73" fmla="*/ 776849 h 932744"/>
                <a:gd name="connsiteX74" fmla="*/ 3528536 w 9182100"/>
                <a:gd name="connsiteY74" fmla="*/ 782469 h 932744"/>
                <a:gd name="connsiteX75" fmla="*/ 3628549 w 9182100"/>
                <a:gd name="connsiteY75" fmla="*/ 796089 h 932744"/>
                <a:gd name="connsiteX76" fmla="*/ 3828574 w 9182100"/>
                <a:gd name="connsiteY76" fmla="*/ 823140 h 932744"/>
                <a:gd name="connsiteX77" fmla="*/ 4231196 w 9182100"/>
                <a:gd name="connsiteY77" fmla="*/ 874099 h 932744"/>
                <a:gd name="connsiteX78" fmla="*/ 4433126 w 9182100"/>
                <a:gd name="connsiteY78" fmla="*/ 897435 h 932744"/>
                <a:gd name="connsiteX79" fmla="*/ 4485990 w 9182100"/>
                <a:gd name="connsiteY79" fmla="*/ 903246 h 932744"/>
                <a:gd name="connsiteX80" fmla="*/ 4539806 w 9182100"/>
                <a:gd name="connsiteY80" fmla="*/ 908961 h 932744"/>
                <a:gd name="connsiteX81" fmla="*/ 4593908 w 9182100"/>
                <a:gd name="connsiteY81" fmla="*/ 914199 h 932744"/>
                <a:gd name="connsiteX82" fmla="*/ 4648296 w 9182100"/>
                <a:gd name="connsiteY82" fmla="*/ 918771 h 932744"/>
                <a:gd name="connsiteX83" fmla="*/ 5092446 w 9182100"/>
                <a:gd name="connsiteY83" fmla="*/ 931154 h 932744"/>
                <a:gd name="connsiteX84" fmla="*/ 5533168 w 9182100"/>
                <a:gd name="connsiteY84" fmla="*/ 891816 h 932744"/>
                <a:gd name="connsiteX85" fmla="*/ 5918169 w 9182100"/>
                <a:gd name="connsiteY85" fmla="*/ 840666 h 932744"/>
                <a:gd name="connsiteX86" fmla="*/ 6007323 w 9182100"/>
                <a:gd name="connsiteY86" fmla="*/ 833237 h 932744"/>
                <a:gd name="connsiteX87" fmla="*/ 6051709 w 9182100"/>
                <a:gd name="connsiteY87" fmla="*/ 830570 h 932744"/>
                <a:gd name="connsiteX88" fmla="*/ 6097429 w 9182100"/>
                <a:gd name="connsiteY88" fmla="*/ 828379 h 932744"/>
                <a:gd name="connsiteX89" fmla="*/ 6287834 w 9182100"/>
                <a:gd name="connsiteY89" fmla="*/ 822569 h 932744"/>
                <a:gd name="connsiteX90" fmla="*/ 6681597 w 9182100"/>
                <a:gd name="connsiteY90" fmla="*/ 821235 h 932744"/>
                <a:gd name="connsiteX91" fmla="*/ 7079647 w 9182100"/>
                <a:gd name="connsiteY91" fmla="*/ 826569 h 932744"/>
                <a:gd name="connsiteX92" fmla="*/ 7478173 w 9182100"/>
                <a:gd name="connsiteY92" fmla="*/ 836094 h 932744"/>
                <a:gd name="connsiteX93" fmla="*/ 7871937 w 9182100"/>
                <a:gd name="connsiteY93" fmla="*/ 851430 h 932744"/>
                <a:gd name="connsiteX94" fmla="*/ 7919657 w 9182100"/>
                <a:gd name="connsiteY94" fmla="*/ 854097 h 932744"/>
                <a:gd name="connsiteX95" fmla="*/ 7964901 w 9182100"/>
                <a:gd name="connsiteY95" fmla="*/ 857240 h 932744"/>
                <a:gd name="connsiteX96" fmla="*/ 8015955 w 9182100"/>
                <a:gd name="connsiteY96" fmla="*/ 861050 h 932744"/>
                <a:gd name="connsiteX97" fmla="*/ 8072247 w 9182100"/>
                <a:gd name="connsiteY97" fmla="*/ 864384 h 932744"/>
                <a:gd name="connsiteX98" fmla="*/ 8286750 w 9182100"/>
                <a:gd name="connsiteY98" fmla="*/ 868384 h 932744"/>
                <a:gd name="connsiteX99" fmla="*/ 8704040 w 9182100"/>
                <a:gd name="connsiteY99" fmla="*/ 853716 h 932744"/>
                <a:gd name="connsiteX100" fmla="*/ 9120188 w 9182100"/>
                <a:gd name="connsiteY100" fmla="*/ 814092 h 932744"/>
                <a:gd name="connsiteX101" fmla="*/ 9181909 w 9182100"/>
                <a:gd name="connsiteY101" fmla="*/ 805519 h 932744"/>
                <a:gd name="connsiteX102" fmla="*/ 9181909 w 9182100"/>
                <a:gd name="connsiteY102" fmla="*/ 396420 h 9327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9182100" h="932744">
                  <a:moveTo>
                    <a:pt x="9182100" y="396420"/>
                  </a:moveTo>
                  <a:cubicBezTo>
                    <a:pt x="9156097" y="395182"/>
                    <a:pt x="9129999" y="393753"/>
                    <a:pt x="9103805" y="392229"/>
                  </a:cubicBezTo>
                  <a:cubicBezTo>
                    <a:pt x="8974169" y="384419"/>
                    <a:pt x="8843105" y="372989"/>
                    <a:pt x="8712422" y="359749"/>
                  </a:cubicBezTo>
                  <a:cubicBezTo>
                    <a:pt x="8581739" y="346319"/>
                    <a:pt x="8451056" y="331269"/>
                    <a:pt x="8322755" y="313362"/>
                  </a:cubicBezTo>
                  <a:cubicBezTo>
                    <a:pt x="8258747" y="304695"/>
                    <a:pt x="8195120" y="294979"/>
                    <a:pt x="8134826" y="283930"/>
                  </a:cubicBezTo>
                  <a:cubicBezTo>
                    <a:pt x="8119872" y="281168"/>
                    <a:pt x="8105013" y="278501"/>
                    <a:pt x="8090916" y="275643"/>
                  </a:cubicBezTo>
                  <a:lnTo>
                    <a:pt x="8069485" y="271262"/>
                  </a:lnTo>
                  <a:lnTo>
                    <a:pt x="8041862" y="266595"/>
                  </a:lnTo>
                  <a:cubicBezTo>
                    <a:pt x="8023574" y="263547"/>
                    <a:pt x="8004524" y="260213"/>
                    <a:pt x="7986903" y="257546"/>
                  </a:cubicBezTo>
                  <a:lnTo>
                    <a:pt x="7934230" y="249640"/>
                  </a:lnTo>
                  <a:cubicBezTo>
                    <a:pt x="7864221" y="239258"/>
                    <a:pt x="7795832" y="230209"/>
                    <a:pt x="7727537" y="221922"/>
                  </a:cubicBezTo>
                  <a:lnTo>
                    <a:pt x="7625239" y="209730"/>
                  </a:lnTo>
                  <a:lnTo>
                    <a:pt x="7523227" y="198110"/>
                  </a:lnTo>
                  <a:cubicBezTo>
                    <a:pt x="7387209" y="183060"/>
                    <a:pt x="7251573" y="170392"/>
                    <a:pt x="7115651" y="158010"/>
                  </a:cubicBezTo>
                  <a:cubicBezTo>
                    <a:pt x="6979730" y="146580"/>
                    <a:pt x="6843522" y="135721"/>
                    <a:pt x="6706839" y="126958"/>
                  </a:cubicBezTo>
                  <a:lnTo>
                    <a:pt x="6604064" y="120862"/>
                  </a:lnTo>
                  <a:cubicBezTo>
                    <a:pt x="6569869" y="118767"/>
                    <a:pt x="6535484" y="116862"/>
                    <a:pt x="6501003" y="115338"/>
                  </a:cubicBezTo>
                  <a:lnTo>
                    <a:pt x="6397467" y="110385"/>
                  </a:lnTo>
                  <a:lnTo>
                    <a:pt x="6293168" y="106860"/>
                  </a:lnTo>
                  <a:cubicBezTo>
                    <a:pt x="6222969" y="105146"/>
                    <a:pt x="6152769" y="103527"/>
                    <a:pt x="6079712" y="103908"/>
                  </a:cubicBezTo>
                  <a:cubicBezTo>
                    <a:pt x="6061710" y="103908"/>
                    <a:pt x="6043708" y="103812"/>
                    <a:pt x="6024563" y="104479"/>
                  </a:cubicBezTo>
                  <a:cubicBezTo>
                    <a:pt x="6005703" y="104955"/>
                    <a:pt x="5986844" y="105527"/>
                    <a:pt x="5968080" y="106479"/>
                  </a:cubicBezTo>
                  <a:cubicBezTo>
                    <a:pt x="5930456" y="108003"/>
                    <a:pt x="5893023" y="110385"/>
                    <a:pt x="5855875" y="113242"/>
                  </a:cubicBezTo>
                  <a:cubicBezTo>
                    <a:pt x="5706904" y="124577"/>
                    <a:pt x="5565934" y="145151"/>
                    <a:pt x="5439251" y="160105"/>
                  </a:cubicBezTo>
                  <a:cubicBezTo>
                    <a:pt x="5311902" y="175536"/>
                    <a:pt x="5194745" y="184680"/>
                    <a:pt x="5075396" y="186585"/>
                  </a:cubicBezTo>
                  <a:cubicBezTo>
                    <a:pt x="4956429" y="188490"/>
                    <a:pt x="4835748" y="182775"/>
                    <a:pt x="4712780" y="171249"/>
                  </a:cubicBezTo>
                  <a:lnTo>
                    <a:pt x="4666679" y="166773"/>
                  </a:lnTo>
                  <a:lnTo>
                    <a:pt x="4620292" y="161629"/>
                  </a:lnTo>
                  <a:cubicBezTo>
                    <a:pt x="4604862" y="160010"/>
                    <a:pt x="4589336" y="157914"/>
                    <a:pt x="4573810" y="156009"/>
                  </a:cubicBezTo>
                  <a:lnTo>
                    <a:pt x="4550569" y="153057"/>
                  </a:lnTo>
                  <a:lnTo>
                    <a:pt x="4538948" y="151628"/>
                  </a:lnTo>
                  <a:lnTo>
                    <a:pt x="4526566" y="149913"/>
                  </a:lnTo>
                  <a:lnTo>
                    <a:pt x="4327779" y="122862"/>
                  </a:lnTo>
                  <a:lnTo>
                    <a:pt x="3929729" y="68189"/>
                  </a:lnTo>
                  <a:lnTo>
                    <a:pt x="3729133" y="41900"/>
                  </a:lnTo>
                  <a:lnTo>
                    <a:pt x="3628930" y="28946"/>
                  </a:lnTo>
                  <a:lnTo>
                    <a:pt x="3573399" y="22278"/>
                  </a:lnTo>
                  <a:cubicBezTo>
                    <a:pt x="3554445" y="19992"/>
                    <a:pt x="3535585" y="17992"/>
                    <a:pt x="3516916" y="16468"/>
                  </a:cubicBezTo>
                  <a:cubicBezTo>
                    <a:pt x="3366611" y="2752"/>
                    <a:pt x="3219736" y="-2010"/>
                    <a:pt x="3074670" y="752"/>
                  </a:cubicBezTo>
                  <a:cubicBezTo>
                    <a:pt x="3002280" y="2181"/>
                    <a:pt x="2930176" y="4467"/>
                    <a:pt x="2858738" y="8753"/>
                  </a:cubicBezTo>
                  <a:cubicBezTo>
                    <a:pt x="2787206" y="13039"/>
                    <a:pt x="2716149" y="18754"/>
                    <a:pt x="2645474" y="25326"/>
                  </a:cubicBezTo>
                  <a:cubicBezTo>
                    <a:pt x="2362581" y="52473"/>
                    <a:pt x="2085975" y="97145"/>
                    <a:pt x="1810798" y="158010"/>
                  </a:cubicBezTo>
                  <a:cubicBezTo>
                    <a:pt x="1741837" y="173345"/>
                    <a:pt x="1673066" y="189442"/>
                    <a:pt x="1602772" y="208111"/>
                  </a:cubicBezTo>
                  <a:lnTo>
                    <a:pt x="1548860" y="222780"/>
                  </a:lnTo>
                  <a:lnTo>
                    <a:pt x="1501331" y="236115"/>
                  </a:lnTo>
                  <a:cubicBezTo>
                    <a:pt x="1471327" y="244497"/>
                    <a:pt x="1441228" y="253450"/>
                    <a:pt x="1411224" y="260880"/>
                  </a:cubicBezTo>
                  <a:cubicBezTo>
                    <a:pt x="1291209" y="293074"/>
                    <a:pt x="1170813" y="318982"/>
                    <a:pt x="1050893" y="338032"/>
                  </a:cubicBezTo>
                  <a:cubicBezTo>
                    <a:pt x="990790" y="347557"/>
                    <a:pt x="931069" y="354796"/>
                    <a:pt x="871252" y="360511"/>
                  </a:cubicBezTo>
                  <a:cubicBezTo>
                    <a:pt x="841438" y="362702"/>
                    <a:pt x="811530" y="365559"/>
                    <a:pt x="781812" y="366512"/>
                  </a:cubicBezTo>
                  <a:cubicBezTo>
                    <a:pt x="751904" y="368512"/>
                    <a:pt x="722376" y="368893"/>
                    <a:pt x="692563" y="369655"/>
                  </a:cubicBezTo>
                  <a:cubicBezTo>
                    <a:pt x="633222" y="370036"/>
                    <a:pt x="574167" y="368131"/>
                    <a:pt x="515017" y="363940"/>
                  </a:cubicBezTo>
                  <a:cubicBezTo>
                    <a:pt x="455867" y="359749"/>
                    <a:pt x="397097" y="351748"/>
                    <a:pt x="337661" y="341937"/>
                  </a:cubicBezTo>
                  <a:cubicBezTo>
                    <a:pt x="278225" y="331936"/>
                    <a:pt x="218599" y="318696"/>
                    <a:pt x="156972" y="303456"/>
                  </a:cubicBezTo>
                  <a:cubicBezTo>
                    <a:pt x="106680" y="290883"/>
                    <a:pt x="55150" y="276405"/>
                    <a:pt x="0" y="261642"/>
                  </a:cubicBezTo>
                  <a:lnTo>
                    <a:pt x="0" y="713412"/>
                  </a:lnTo>
                  <a:cubicBezTo>
                    <a:pt x="3048" y="714841"/>
                    <a:pt x="6096" y="716270"/>
                    <a:pt x="9144" y="717699"/>
                  </a:cubicBezTo>
                  <a:cubicBezTo>
                    <a:pt x="74295" y="747798"/>
                    <a:pt x="142875" y="775896"/>
                    <a:pt x="213360" y="801042"/>
                  </a:cubicBezTo>
                  <a:cubicBezTo>
                    <a:pt x="354521" y="851715"/>
                    <a:pt x="503873" y="887244"/>
                    <a:pt x="653510" y="908199"/>
                  </a:cubicBezTo>
                  <a:cubicBezTo>
                    <a:pt x="803338" y="928773"/>
                    <a:pt x="953929" y="935631"/>
                    <a:pt x="1101947" y="930773"/>
                  </a:cubicBezTo>
                  <a:cubicBezTo>
                    <a:pt x="1250252" y="926582"/>
                    <a:pt x="1396365" y="911437"/>
                    <a:pt x="1540002" y="889434"/>
                  </a:cubicBezTo>
                  <a:cubicBezTo>
                    <a:pt x="1576197" y="884386"/>
                    <a:pt x="1611535" y="877433"/>
                    <a:pt x="1647158" y="871242"/>
                  </a:cubicBezTo>
                  <a:lnTo>
                    <a:pt x="1698117" y="862193"/>
                  </a:lnTo>
                  <a:lnTo>
                    <a:pt x="1742789" y="854668"/>
                  </a:lnTo>
                  <a:cubicBezTo>
                    <a:pt x="1804035" y="845048"/>
                    <a:pt x="1867472" y="835428"/>
                    <a:pt x="1931003" y="826950"/>
                  </a:cubicBezTo>
                  <a:cubicBezTo>
                    <a:pt x="2058353" y="810282"/>
                    <a:pt x="2186750" y="795327"/>
                    <a:pt x="2314861" y="783897"/>
                  </a:cubicBezTo>
                  <a:cubicBezTo>
                    <a:pt x="2378964" y="778087"/>
                    <a:pt x="2442972" y="772467"/>
                    <a:pt x="2506885" y="768086"/>
                  </a:cubicBezTo>
                  <a:cubicBezTo>
                    <a:pt x="2538794" y="765990"/>
                    <a:pt x="2570798" y="763800"/>
                    <a:pt x="2602611" y="762085"/>
                  </a:cubicBezTo>
                  <a:cubicBezTo>
                    <a:pt x="2634520" y="760180"/>
                    <a:pt x="2666333" y="758370"/>
                    <a:pt x="2698052" y="756846"/>
                  </a:cubicBezTo>
                  <a:cubicBezTo>
                    <a:pt x="2761583" y="753894"/>
                    <a:pt x="2825020" y="751703"/>
                    <a:pt x="2887980" y="750846"/>
                  </a:cubicBezTo>
                  <a:cubicBezTo>
                    <a:pt x="2951036" y="749417"/>
                    <a:pt x="3013615" y="749322"/>
                    <a:pt x="3075813" y="750179"/>
                  </a:cubicBezTo>
                  <a:cubicBezTo>
                    <a:pt x="3106865" y="750846"/>
                    <a:pt x="3137916" y="751417"/>
                    <a:pt x="3168587" y="752751"/>
                  </a:cubicBezTo>
                  <a:cubicBezTo>
                    <a:pt x="3199448" y="753703"/>
                    <a:pt x="3229928" y="755227"/>
                    <a:pt x="3260408" y="756656"/>
                  </a:cubicBezTo>
                  <a:cubicBezTo>
                    <a:pt x="3320987" y="760466"/>
                    <a:pt x="3381470" y="764562"/>
                    <a:pt x="3440049" y="771610"/>
                  </a:cubicBezTo>
                  <a:cubicBezTo>
                    <a:pt x="3454908" y="773039"/>
                    <a:pt x="3469386" y="775039"/>
                    <a:pt x="3483864" y="776849"/>
                  </a:cubicBezTo>
                  <a:lnTo>
                    <a:pt x="3528536" y="782469"/>
                  </a:lnTo>
                  <a:lnTo>
                    <a:pt x="3628549" y="796089"/>
                  </a:lnTo>
                  <a:lnTo>
                    <a:pt x="3828574" y="823140"/>
                  </a:lnTo>
                  <a:cubicBezTo>
                    <a:pt x="3962019" y="840190"/>
                    <a:pt x="4095750" y="858573"/>
                    <a:pt x="4231196" y="874099"/>
                  </a:cubicBezTo>
                  <a:lnTo>
                    <a:pt x="4433126" y="897435"/>
                  </a:lnTo>
                  <a:lnTo>
                    <a:pt x="4485990" y="903246"/>
                  </a:lnTo>
                  <a:cubicBezTo>
                    <a:pt x="4503897" y="905151"/>
                    <a:pt x="4521708" y="907341"/>
                    <a:pt x="4539806" y="908961"/>
                  </a:cubicBezTo>
                  <a:lnTo>
                    <a:pt x="4593908" y="914199"/>
                  </a:lnTo>
                  <a:lnTo>
                    <a:pt x="4648296" y="918771"/>
                  </a:lnTo>
                  <a:cubicBezTo>
                    <a:pt x="4793456" y="930392"/>
                    <a:pt x="4942237" y="935631"/>
                    <a:pt x="5092446" y="931154"/>
                  </a:cubicBezTo>
                  <a:cubicBezTo>
                    <a:pt x="5242274" y="927249"/>
                    <a:pt x="5393627" y="911437"/>
                    <a:pt x="5533168" y="891816"/>
                  </a:cubicBezTo>
                  <a:cubicBezTo>
                    <a:pt x="5673471" y="872289"/>
                    <a:pt x="5798820" y="851906"/>
                    <a:pt x="5918169" y="840666"/>
                  </a:cubicBezTo>
                  <a:cubicBezTo>
                    <a:pt x="5948077" y="837809"/>
                    <a:pt x="5977795" y="835237"/>
                    <a:pt x="6007323" y="833237"/>
                  </a:cubicBezTo>
                  <a:cubicBezTo>
                    <a:pt x="6022086" y="832094"/>
                    <a:pt x="6036945" y="831332"/>
                    <a:pt x="6051709" y="830570"/>
                  </a:cubicBezTo>
                  <a:lnTo>
                    <a:pt x="6097429" y="828379"/>
                  </a:lnTo>
                  <a:cubicBezTo>
                    <a:pt x="6158960" y="825236"/>
                    <a:pt x="6223445" y="823807"/>
                    <a:pt x="6287834" y="822569"/>
                  </a:cubicBezTo>
                  <a:cubicBezTo>
                    <a:pt x="6417374" y="820664"/>
                    <a:pt x="6549485" y="820188"/>
                    <a:pt x="6681597" y="821235"/>
                  </a:cubicBezTo>
                  <a:cubicBezTo>
                    <a:pt x="6813899" y="822378"/>
                    <a:pt x="6946773" y="823617"/>
                    <a:pt x="7079647" y="826569"/>
                  </a:cubicBezTo>
                  <a:cubicBezTo>
                    <a:pt x="7212520" y="828951"/>
                    <a:pt x="7345585" y="831903"/>
                    <a:pt x="7478173" y="836094"/>
                  </a:cubicBezTo>
                  <a:cubicBezTo>
                    <a:pt x="7610475" y="839714"/>
                    <a:pt x="7743539" y="844953"/>
                    <a:pt x="7871937" y="851430"/>
                  </a:cubicBezTo>
                  <a:lnTo>
                    <a:pt x="7919657" y="854097"/>
                  </a:lnTo>
                  <a:cubicBezTo>
                    <a:pt x="7935564" y="854954"/>
                    <a:pt x="7949756" y="856192"/>
                    <a:pt x="7964901" y="857240"/>
                  </a:cubicBezTo>
                  <a:lnTo>
                    <a:pt x="8015955" y="861050"/>
                  </a:lnTo>
                  <a:cubicBezTo>
                    <a:pt x="8035195" y="862383"/>
                    <a:pt x="8053769" y="863622"/>
                    <a:pt x="8072247" y="864384"/>
                  </a:cubicBezTo>
                  <a:cubicBezTo>
                    <a:pt x="8145780" y="867527"/>
                    <a:pt x="8216456" y="868479"/>
                    <a:pt x="8286750" y="868384"/>
                  </a:cubicBezTo>
                  <a:cubicBezTo>
                    <a:pt x="8427148" y="867527"/>
                    <a:pt x="8565452" y="862574"/>
                    <a:pt x="8704040" y="853716"/>
                  </a:cubicBezTo>
                  <a:cubicBezTo>
                    <a:pt x="8842534" y="844762"/>
                    <a:pt x="8980741" y="832284"/>
                    <a:pt x="9120188" y="814092"/>
                  </a:cubicBezTo>
                  <a:cubicBezTo>
                    <a:pt x="9140761" y="811425"/>
                    <a:pt x="9161336" y="808567"/>
                    <a:pt x="9181909" y="805519"/>
                  </a:cubicBezTo>
                  <a:lnTo>
                    <a:pt x="9181909" y="39642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385A18E1-CBE3-4BBD-B1B7-CDBCA685E0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199381"/>
              <a:ext cx="12188952" cy="902694"/>
            </a:xfrm>
            <a:custGeom>
              <a:avLst/>
              <a:gdLst>
                <a:gd name="connsiteX0" fmla="*/ 9182100 w 9182100"/>
                <a:gd name="connsiteY0" fmla="*/ 351088 h 765639"/>
                <a:gd name="connsiteX1" fmla="*/ 9178480 w 9182100"/>
                <a:gd name="connsiteY1" fmla="*/ 350993 h 765639"/>
                <a:gd name="connsiteX2" fmla="*/ 8783955 w 9182100"/>
                <a:gd name="connsiteY2" fmla="*/ 327561 h 765639"/>
                <a:gd name="connsiteX3" fmla="*/ 8390763 w 9182100"/>
                <a:gd name="connsiteY3" fmla="*/ 288795 h 765639"/>
                <a:gd name="connsiteX4" fmla="*/ 8199502 w 9182100"/>
                <a:gd name="connsiteY4" fmla="*/ 262601 h 765639"/>
                <a:gd name="connsiteX5" fmla="*/ 8153972 w 9182100"/>
                <a:gd name="connsiteY5" fmla="*/ 254886 h 765639"/>
                <a:gd name="connsiteX6" fmla="*/ 8131588 w 9182100"/>
                <a:gd name="connsiteY6" fmla="*/ 250790 h 765639"/>
                <a:gd name="connsiteX7" fmla="*/ 8104632 w 9182100"/>
                <a:gd name="connsiteY7" fmla="*/ 246504 h 765639"/>
                <a:gd name="connsiteX8" fmla="*/ 8050911 w 9182100"/>
                <a:gd name="connsiteY8" fmla="*/ 238217 h 765639"/>
                <a:gd name="connsiteX9" fmla="*/ 7998810 w 9182100"/>
                <a:gd name="connsiteY9" fmla="*/ 230978 h 765639"/>
                <a:gd name="connsiteX10" fmla="*/ 7589902 w 9182100"/>
                <a:gd name="connsiteY10" fmla="*/ 183925 h 765639"/>
                <a:gd name="connsiteX11" fmla="*/ 7183469 w 9182100"/>
                <a:gd name="connsiteY11" fmla="*/ 147634 h 765639"/>
                <a:gd name="connsiteX12" fmla="*/ 6775990 w 9182100"/>
                <a:gd name="connsiteY12" fmla="*/ 119821 h 765639"/>
                <a:gd name="connsiteX13" fmla="*/ 6364795 w 9182100"/>
                <a:gd name="connsiteY13" fmla="*/ 102391 h 765639"/>
                <a:gd name="connsiteX14" fmla="*/ 6154293 w 9182100"/>
                <a:gd name="connsiteY14" fmla="*/ 100581 h 765639"/>
                <a:gd name="connsiteX15" fmla="*/ 6100287 w 9182100"/>
                <a:gd name="connsiteY15" fmla="*/ 101343 h 765639"/>
                <a:gd name="connsiteX16" fmla="*/ 6045327 w 9182100"/>
                <a:gd name="connsiteY16" fmla="*/ 103438 h 765639"/>
                <a:gd name="connsiteX17" fmla="*/ 5935980 w 9182100"/>
                <a:gd name="connsiteY17" fmla="*/ 110296 h 765639"/>
                <a:gd name="connsiteX18" fmla="*/ 5523357 w 9182100"/>
                <a:gd name="connsiteY18" fmla="*/ 157635 h 765639"/>
                <a:gd name="connsiteX19" fmla="*/ 5149882 w 9182100"/>
                <a:gd name="connsiteY19" fmla="*/ 185639 h 765639"/>
                <a:gd name="connsiteX20" fmla="*/ 4777073 w 9182100"/>
                <a:gd name="connsiteY20" fmla="*/ 170685 h 765639"/>
                <a:gd name="connsiteX21" fmla="*/ 4729925 w 9182100"/>
                <a:gd name="connsiteY21" fmla="*/ 166208 h 765639"/>
                <a:gd name="connsiteX22" fmla="*/ 4682585 w 9182100"/>
                <a:gd name="connsiteY22" fmla="*/ 161064 h 765639"/>
                <a:gd name="connsiteX23" fmla="*/ 4635151 w 9182100"/>
                <a:gd name="connsiteY23" fmla="*/ 155445 h 765639"/>
                <a:gd name="connsiteX24" fmla="*/ 4611434 w 9182100"/>
                <a:gd name="connsiteY24" fmla="*/ 152492 h 765639"/>
                <a:gd name="connsiteX25" fmla="*/ 4587145 w 9182100"/>
                <a:gd name="connsiteY25" fmla="*/ 149349 h 765639"/>
                <a:gd name="connsiteX26" fmla="*/ 4387977 w 9182100"/>
                <a:gd name="connsiteY26" fmla="*/ 122774 h 765639"/>
                <a:gd name="connsiteX27" fmla="*/ 3989356 w 9182100"/>
                <a:gd name="connsiteY27" fmla="*/ 68577 h 765639"/>
                <a:gd name="connsiteX28" fmla="*/ 3789140 w 9182100"/>
                <a:gd name="connsiteY28" fmla="*/ 42192 h 765639"/>
                <a:gd name="connsiteX29" fmla="*/ 3689033 w 9182100"/>
                <a:gd name="connsiteY29" fmla="*/ 29143 h 765639"/>
                <a:gd name="connsiteX30" fmla="*/ 3634835 w 9182100"/>
                <a:gd name="connsiteY30" fmla="*/ 22571 h 765639"/>
                <a:gd name="connsiteX31" fmla="*/ 3579876 w 9182100"/>
                <a:gd name="connsiteY31" fmla="*/ 16856 h 765639"/>
                <a:gd name="connsiteX32" fmla="*/ 3147441 w 9182100"/>
                <a:gd name="connsiteY32" fmla="*/ 473 h 765639"/>
                <a:gd name="connsiteX33" fmla="*/ 2724722 w 9182100"/>
                <a:gd name="connsiteY33" fmla="*/ 22857 h 765639"/>
                <a:gd name="connsiteX34" fmla="*/ 1898428 w 9182100"/>
                <a:gd name="connsiteY34" fmla="*/ 147730 h 765639"/>
                <a:gd name="connsiteX35" fmla="*/ 1692878 w 9182100"/>
                <a:gd name="connsiteY35" fmla="*/ 195069 h 765639"/>
                <a:gd name="connsiteX36" fmla="*/ 1640205 w 9182100"/>
                <a:gd name="connsiteY36" fmla="*/ 208785 h 765639"/>
                <a:gd name="connsiteX37" fmla="*/ 1592294 w 9182100"/>
                <a:gd name="connsiteY37" fmla="*/ 221643 h 765639"/>
                <a:gd name="connsiteX38" fmla="*/ 1500092 w 9182100"/>
                <a:gd name="connsiteY38" fmla="*/ 245551 h 765639"/>
                <a:gd name="connsiteX39" fmla="*/ 1130046 w 9182100"/>
                <a:gd name="connsiteY39" fmla="*/ 318227 h 765639"/>
                <a:gd name="connsiteX40" fmla="*/ 944880 w 9182100"/>
                <a:gd name="connsiteY40" fmla="*/ 337658 h 765639"/>
                <a:gd name="connsiteX41" fmla="*/ 852583 w 9182100"/>
                <a:gd name="connsiteY41" fmla="*/ 341944 h 765639"/>
                <a:gd name="connsiteX42" fmla="*/ 760476 w 9182100"/>
                <a:gd name="connsiteY42" fmla="*/ 343087 h 765639"/>
                <a:gd name="connsiteX43" fmla="*/ 577215 w 9182100"/>
                <a:gd name="connsiteY43" fmla="*/ 332800 h 765639"/>
                <a:gd name="connsiteX44" fmla="*/ 394907 w 9182100"/>
                <a:gd name="connsiteY44" fmla="*/ 305463 h 765639"/>
                <a:gd name="connsiteX45" fmla="*/ 211265 w 9182100"/>
                <a:gd name="connsiteY45" fmla="*/ 261363 h 765639"/>
                <a:gd name="connsiteX46" fmla="*/ 17526 w 9182100"/>
                <a:gd name="connsiteY46" fmla="*/ 204880 h 765639"/>
                <a:gd name="connsiteX47" fmla="*/ 0 w 9182100"/>
                <a:gd name="connsiteY47" fmla="*/ 199927 h 765639"/>
                <a:gd name="connsiteX48" fmla="*/ 0 w 9182100"/>
                <a:gd name="connsiteY48" fmla="*/ 526920 h 765639"/>
                <a:gd name="connsiteX49" fmla="*/ 100298 w 9182100"/>
                <a:gd name="connsiteY49" fmla="*/ 571973 h 765639"/>
                <a:gd name="connsiteX50" fmla="*/ 301562 w 9182100"/>
                <a:gd name="connsiteY50" fmla="*/ 649697 h 765639"/>
                <a:gd name="connsiteX51" fmla="*/ 731044 w 9182100"/>
                <a:gd name="connsiteY51" fmla="*/ 746947 h 765639"/>
                <a:gd name="connsiteX52" fmla="*/ 1168241 w 9182100"/>
                <a:gd name="connsiteY52" fmla="*/ 762759 h 765639"/>
                <a:gd name="connsiteX53" fmla="*/ 1596581 w 9182100"/>
                <a:gd name="connsiteY53" fmla="*/ 716944 h 765639"/>
                <a:gd name="connsiteX54" fmla="*/ 1701641 w 9182100"/>
                <a:gd name="connsiteY54" fmla="*/ 697894 h 765639"/>
                <a:gd name="connsiteX55" fmla="*/ 1752124 w 9182100"/>
                <a:gd name="connsiteY55" fmla="*/ 688273 h 765639"/>
                <a:gd name="connsiteX56" fmla="*/ 1797939 w 9182100"/>
                <a:gd name="connsiteY56" fmla="*/ 679891 h 765639"/>
                <a:gd name="connsiteX57" fmla="*/ 1988630 w 9182100"/>
                <a:gd name="connsiteY57" fmla="*/ 649316 h 765639"/>
                <a:gd name="connsiteX58" fmla="*/ 2376297 w 9182100"/>
                <a:gd name="connsiteY58" fmla="*/ 601691 h 765639"/>
                <a:gd name="connsiteX59" fmla="*/ 2570416 w 9182100"/>
                <a:gd name="connsiteY59" fmla="*/ 584165 h 765639"/>
                <a:gd name="connsiteX60" fmla="*/ 2764155 w 9182100"/>
                <a:gd name="connsiteY60" fmla="*/ 571497 h 765639"/>
                <a:gd name="connsiteX61" fmla="*/ 2956941 w 9182100"/>
                <a:gd name="connsiteY61" fmla="*/ 564163 h 765639"/>
                <a:gd name="connsiteX62" fmla="*/ 3148298 w 9182100"/>
                <a:gd name="connsiteY62" fmla="*/ 562639 h 765639"/>
                <a:gd name="connsiteX63" fmla="*/ 3337274 w 9182100"/>
                <a:gd name="connsiteY63" fmla="*/ 568544 h 765639"/>
                <a:gd name="connsiteX64" fmla="*/ 3522345 w 9182100"/>
                <a:gd name="connsiteY64" fmla="*/ 583308 h 765639"/>
                <a:gd name="connsiteX65" fmla="*/ 3567779 w 9182100"/>
                <a:gd name="connsiteY65" fmla="*/ 588642 h 765639"/>
                <a:gd name="connsiteX66" fmla="*/ 3613785 w 9182100"/>
                <a:gd name="connsiteY66" fmla="*/ 594357 h 765639"/>
                <a:gd name="connsiteX67" fmla="*/ 3713798 w 9182100"/>
                <a:gd name="connsiteY67" fmla="*/ 607882 h 765639"/>
                <a:gd name="connsiteX68" fmla="*/ 3913823 w 9182100"/>
                <a:gd name="connsiteY68" fmla="*/ 634838 h 765639"/>
                <a:gd name="connsiteX69" fmla="*/ 4315873 w 9182100"/>
                <a:gd name="connsiteY69" fmla="*/ 686273 h 765639"/>
                <a:gd name="connsiteX70" fmla="*/ 4517422 w 9182100"/>
                <a:gd name="connsiteY70" fmla="*/ 710086 h 765639"/>
                <a:gd name="connsiteX71" fmla="*/ 4728972 w 9182100"/>
                <a:gd name="connsiteY71" fmla="*/ 731422 h 765639"/>
                <a:gd name="connsiteX72" fmla="*/ 5162931 w 9182100"/>
                <a:gd name="connsiteY72" fmla="*/ 744185 h 765639"/>
                <a:gd name="connsiteX73" fmla="*/ 5594033 w 9182100"/>
                <a:gd name="connsiteY73" fmla="*/ 706466 h 765639"/>
                <a:gd name="connsiteX74" fmla="*/ 5982939 w 9182100"/>
                <a:gd name="connsiteY74" fmla="*/ 655793 h 765639"/>
                <a:gd name="connsiteX75" fmla="*/ 6075045 w 9182100"/>
                <a:gd name="connsiteY75" fmla="*/ 648459 h 765639"/>
                <a:gd name="connsiteX76" fmla="*/ 6167819 w 9182100"/>
                <a:gd name="connsiteY76" fmla="*/ 643887 h 765639"/>
                <a:gd name="connsiteX77" fmla="*/ 6361081 w 9182100"/>
                <a:gd name="connsiteY77" fmla="*/ 639124 h 765639"/>
                <a:gd name="connsiteX78" fmla="*/ 6757321 w 9182100"/>
                <a:gd name="connsiteY78" fmla="*/ 640458 h 765639"/>
                <a:gd name="connsiteX79" fmla="*/ 7156704 w 9182100"/>
                <a:gd name="connsiteY79" fmla="*/ 649030 h 765639"/>
                <a:gd name="connsiteX80" fmla="*/ 7556373 w 9182100"/>
                <a:gd name="connsiteY80" fmla="*/ 662365 h 765639"/>
                <a:gd name="connsiteX81" fmla="*/ 7952328 w 9182100"/>
                <a:gd name="connsiteY81" fmla="*/ 682177 h 765639"/>
                <a:gd name="connsiteX82" fmla="*/ 8000714 w 9182100"/>
                <a:gd name="connsiteY82" fmla="*/ 685511 h 765639"/>
                <a:gd name="connsiteX83" fmla="*/ 8047196 w 9182100"/>
                <a:gd name="connsiteY83" fmla="*/ 689416 h 765639"/>
                <a:gd name="connsiteX84" fmla="*/ 8097965 w 9182100"/>
                <a:gd name="connsiteY84" fmla="*/ 693893 h 765639"/>
                <a:gd name="connsiteX85" fmla="*/ 8152733 w 9182100"/>
                <a:gd name="connsiteY85" fmla="*/ 697894 h 765639"/>
                <a:gd name="connsiteX86" fmla="*/ 8363903 w 9182100"/>
                <a:gd name="connsiteY86" fmla="*/ 705133 h 765639"/>
                <a:gd name="connsiteX87" fmla="*/ 8777764 w 9182100"/>
                <a:gd name="connsiteY87" fmla="*/ 698084 h 765639"/>
                <a:gd name="connsiteX88" fmla="*/ 9182005 w 9182100"/>
                <a:gd name="connsiteY88" fmla="*/ 668366 h 765639"/>
                <a:gd name="connsiteX89" fmla="*/ 9182005 w 9182100"/>
                <a:gd name="connsiteY89" fmla="*/ 351088 h 7656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</a:cxnLst>
              <a:rect l="l" t="t" r="r" b="b"/>
              <a:pathLst>
                <a:path w="9182100" h="765639">
                  <a:moveTo>
                    <a:pt x="9182100" y="351088"/>
                  </a:moveTo>
                  <a:cubicBezTo>
                    <a:pt x="9180862" y="351088"/>
                    <a:pt x="9179719" y="350993"/>
                    <a:pt x="9178480" y="350993"/>
                  </a:cubicBezTo>
                  <a:cubicBezTo>
                    <a:pt x="9047607" y="346421"/>
                    <a:pt x="8915591" y="337944"/>
                    <a:pt x="8783955" y="327561"/>
                  </a:cubicBezTo>
                  <a:cubicBezTo>
                    <a:pt x="8652320" y="316894"/>
                    <a:pt x="8520589" y="304416"/>
                    <a:pt x="8390763" y="288795"/>
                  </a:cubicBezTo>
                  <a:cubicBezTo>
                    <a:pt x="8325898" y="281175"/>
                    <a:pt x="8261509" y="272602"/>
                    <a:pt x="8199502" y="262601"/>
                  </a:cubicBezTo>
                  <a:cubicBezTo>
                    <a:pt x="8184070" y="260029"/>
                    <a:pt x="8168831" y="257553"/>
                    <a:pt x="8153972" y="254886"/>
                  </a:cubicBezTo>
                  <a:lnTo>
                    <a:pt x="8131588" y="250790"/>
                  </a:lnTo>
                  <a:lnTo>
                    <a:pt x="8104632" y="246504"/>
                  </a:lnTo>
                  <a:cubicBezTo>
                    <a:pt x="8086725" y="243741"/>
                    <a:pt x="8068247" y="240598"/>
                    <a:pt x="8050911" y="238217"/>
                  </a:cubicBezTo>
                  <a:lnTo>
                    <a:pt x="7998810" y="230978"/>
                  </a:lnTo>
                  <a:cubicBezTo>
                    <a:pt x="7860697" y="212023"/>
                    <a:pt x="7725633" y="198021"/>
                    <a:pt x="7589902" y="183925"/>
                  </a:cubicBezTo>
                  <a:cubicBezTo>
                    <a:pt x="7454360" y="170304"/>
                    <a:pt x="7319010" y="158779"/>
                    <a:pt x="7183469" y="147634"/>
                  </a:cubicBezTo>
                  <a:cubicBezTo>
                    <a:pt x="7047929" y="137252"/>
                    <a:pt x="6912198" y="127632"/>
                    <a:pt x="6775990" y="119821"/>
                  </a:cubicBezTo>
                  <a:cubicBezTo>
                    <a:pt x="6639592" y="112582"/>
                    <a:pt x="6503194" y="105439"/>
                    <a:pt x="6364795" y="102391"/>
                  </a:cubicBezTo>
                  <a:cubicBezTo>
                    <a:pt x="6295263" y="101057"/>
                    <a:pt x="6225826" y="99819"/>
                    <a:pt x="6154293" y="100581"/>
                  </a:cubicBezTo>
                  <a:cubicBezTo>
                    <a:pt x="6136577" y="100581"/>
                    <a:pt x="6118860" y="100581"/>
                    <a:pt x="6100287" y="101343"/>
                  </a:cubicBezTo>
                  <a:cubicBezTo>
                    <a:pt x="6081903" y="101819"/>
                    <a:pt x="6063615" y="102486"/>
                    <a:pt x="6045327" y="103438"/>
                  </a:cubicBezTo>
                  <a:cubicBezTo>
                    <a:pt x="6008656" y="104962"/>
                    <a:pt x="5972175" y="107439"/>
                    <a:pt x="5935980" y="110296"/>
                  </a:cubicBezTo>
                  <a:cubicBezTo>
                    <a:pt x="5790724" y="121631"/>
                    <a:pt x="5651659" y="142110"/>
                    <a:pt x="5523357" y="157635"/>
                  </a:cubicBezTo>
                  <a:cubicBezTo>
                    <a:pt x="5394484" y="173542"/>
                    <a:pt x="5273040" y="183543"/>
                    <a:pt x="5149882" y="185639"/>
                  </a:cubicBezTo>
                  <a:cubicBezTo>
                    <a:pt x="5027010" y="187925"/>
                    <a:pt x="4902803" y="182210"/>
                    <a:pt x="4777073" y="170685"/>
                  </a:cubicBezTo>
                  <a:lnTo>
                    <a:pt x="4729925" y="166208"/>
                  </a:lnTo>
                  <a:lnTo>
                    <a:pt x="4682585" y="161064"/>
                  </a:lnTo>
                  <a:cubicBezTo>
                    <a:pt x="4666869" y="159445"/>
                    <a:pt x="4650963" y="157350"/>
                    <a:pt x="4635151" y="155445"/>
                  </a:cubicBezTo>
                  <a:lnTo>
                    <a:pt x="4611434" y="152492"/>
                  </a:lnTo>
                  <a:cubicBezTo>
                    <a:pt x="4603623" y="151539"/>
                    <a:pt x="4595622" y="150587"/>
                    <a:pt x="4587145" y="149349"/>
                  </a:cubicBezTo>
                  <a:lnTo>
                    <a:pt x="4387977" y="122774"/>
                  </a:lnTo>
                  <a:lnTo>
                    <a:pt x="3989356" y="68577"/>
                  </a:lnTo>
                  <a:lnTo>
                    <a:pt x="3789140" y="42192"/>
                  </a:lnTo>
                  <a:lnTo>
                    <a:pt x="3689033" y="29143"/>
                  </a:lnTo>
                  <a:lnTo>
                    <a:pt x="3634835" y="22571"/>
                  </a:lnTo>
                  <a:cubicBezTo>
                    <a:pt x="3616452" y="20285"/>
                    <a:pt x="3598069" y="18380"/>
                    <a:pt x="3579876" y="16856"/>
                  </a:cubicBezTo>
                  <a:cubicBezTo>
                    <a:pt x="3433667" y="3140"/>
                    <a:pt x="3289840" y="-1622"/>
                    <a:pt x="3147441" y="473"/>
                  </a:cubicBezTo>
                  <a:cubicBezTo>
                    <a:pt x="3005138" y="2283"/>
                    <a:pt x="2864263" y="10188"/>
                    <a:pt x="2724722" y="22857"/>
                  </a:cubicBezTo>
                  <a:cubicBezTo>
                    <a:pt x="2445353" y="48098"/>
                    <a:pt x="2171129" y="90198"/>
                    <a:pt x="1898428" y="147730"/>
                  </a:cubicBezTo>
                  <a:cubicBezTo>
                    <a:pt x="1830134" y="162208"/>
                    <a:pt x="1762030" y="177448"/>
                    <a:pt x="1692878" y="195069"/>
                  </a:cubicBezTo>
                  <a:lnTo>
                    <a:pt x="1640205" y="208785"/>
                  </a:lnTo>
                  <a:lnTo>
                    <a:pt x="1592294" y="221643"/>
                  </a:lnTo>
                  <a:cubicBezTo>
                    <a:pt x="1561624" y="229740"/>
                    <a:pt x="1530858" y="238503"/>
                    <a:pt x="1500092" y="245551"/>
                  </a:cubicBezTo>
                  <a:cubicBezTo>
                    <a:pt x="1377125" y="276412"/>
                    <a:pt x="1253490" y="300987"/>
                    <a:pt x="1130046" y="318227"/>
                  </a:cubicBezTo>
                  <a:cubicBezTo>
                    <a:pt x="1068229" y="326895"/>
                    <a:pt x="1006602" y="333086"/>
                    <a:pt x="944880" y="337658"/>
                  </a:cubicBezTo>
                  <a:cubicBezTo>
                    <a:pt x="914114" y="339277"/>
                    <a:pt x="883253" y="341563"/>
                    <a:pt x="852583" y="341944"/>
                  </a:cubicBezTo>
                  <a:cubicBezTo>
                    <a:pt x="821817" y="343278"/>
                    <a:pt x="791147" y="342992"/>
                    <a:pt x="760476" y="343087"/>
                  </a:cubicBezTo>
                  <a:cubicBezTo>
                    <a:pt x="699230" y="342135"/>
                    <a:pt x="638175" y="338706"/>
                    <a:pt x="577215" y="332800"/>
                  </a:cubicBezTo>
                  <a:cubicBezTo>
                    <a:pt x="516255" y="326895"/>
                    <a:pt x="455771" y="317179"/>
                    <a:pt x="394907" y="305463"/>
                  </a:cubicBezTo>
                  <a:cubicBezTo>
                    <a:pt x="334137" y="293557"/>
                    <a:pt x="273368" y="278412"/>
                    <a:pt x="211265" y="261363"/>
                  </a:cubicBezTo>
                  <a:cubicBezTo>
                    <a:pt x="149066" y="244123"/>
                    <a:pt x="85820" y="224310"/>
                    <a:pt x="17526" y="204880"/>
                  </a:cubicBezTo>
                  <a:cubicBezTo>
                    <a:pt x="11716" y="203165"/>
                    <a:pt x="5906" y="201546"/>
                    <a:pt x="0" y="199927"/>
                  </a:cubicBezTo>
                  <a:lnTo>
                    <a:pt x="0" y="526920"/>
                  </a:lnTo>
                  <a:cubicBezTo>
                    <a:pt x="32576" y="541874"/>
                    <a:pt x="66104" y="557114"/>
                    <a:pt x="100298" y="571973"/>
                  </a:cubicBezTo>
                  <a:cubicBezTo>
                    <a:pt x="164973" y="600167"/>
                    <a:pt x="232410" y="626456"/>
                    <a:pt x="301562" y="649697"/>
                  </a:cubicBezTo>
                  <a:cubicBezTo>
                    <a:pt x="439865" y="696655"/>
                    <a:pt x="585216" y="728754"/>
                    <a:pt x="731044" y="746947"/>
                  </a:cubicBezTo>
                  <a:cubicBezTo>
                    <a:pt x="876967" y="764664"/>
                    <a:pt x="1023652" y="769426"/>
                    <a:pt x="1168241" y="762759"/>
                  </a:cubicBezTo>
                  <a:cubicBezTo>
                    <a:pt x="1313021" y="756663"/>
                    <a:pt x="1455896" y="740185"/>
                    <a:pt x="1596581" y="716944"/>
                  </a:cubicBezTo>
                  <a:cubicBezTo>
                    <a:pt x="1632014" y="711610"/>
                    <a:pt x="1666685" y="704371"/>
                    <a:pt x="1701641" y="697894"/>
                  </a:cubicBezTo>
                  <a:lnTo>
                    <a:pt x="1752124" y="688273"/>
                  </a:lnTo>
                  <a:lnTo>
                    <a:pt x="1797939" y="679891"/>
                  </a:lnTo>
                  <a:cubicBezTo>
                    <a:pt x="1860328" y="669128"/>
                    <a:pt x="1924431" y="658746"/>
                    <a:pt x="1988630" y="649316"/>
                  </a:cubicBezTo>
                  <a:cubicBezTo>
                    <a:pt x="2117217" y="630838"/>
                    <a:pt x="2246852" y="614645"/>
                    <a:pt x="2376297" y="601691"/>
                  </a:cubicBezTo>
                  <a:cubicBezTo>
                    <a:pt x="2441067" y="595214"/>
                    <a:pt x="2505742" y="589118"/>
                    <a:pt x="2570416" y="584165"/>
                  </a:cubicBezTo>
                  <a:cubicBezTo>
                    <a:pt x="2635091" y="579402"/>
                    <a:pt x="2699671" y="574831"/>
                    <a:pt x="2764155" y="571497"/>
                  </a:cubicBezTo>
                  <a:cubicBezTo>
                    <a:pt x="2828639" y="568068"/>
                    <a:pt x="2892933" y="565401"/>
                    <a:pt x="2956941" y="564163"/>
                  </a:cubicBezTo>
                  <a:cubicBezTo>
                    <a:pt x="3021045" y="562353"/>
                    <a:pt x="3084766" y="561972"/>
                    <a:pt x="3148298" y="562639"/>
                  </a:cubicBezTo>
                  <a:cubicBezTo>
                    <a:pt x="3211735" y="563305"/>
                    <a:pt x="3274695" y="565591"/>
                    <a:pt x="3337274" y="568544"/>
                  </a:cubicBezTo>
                  <a:cubicBezTo>
                    <a:pt x="3399568" y="572259"/>
                    <a:pt x="3461671" y="576259"/>
                    <a:pt x="3522345" y="583308"/>
                  </a:cubicBezTo>
                  <a:cubicBezTo>
                    <a:pt x="3537680" y="584737"/>
                    <a:pt x="3552730" y="586737"/>
                    <a:pt x="3567779" y="588642"/>
                  </a:cubicBezTo>
                  <a:lnTo>
                    <a:pt x="3613785" y="594357"/>
                  </a:lnTo>
                  <a:lnTo>
                    <a:pt x="3713798" y="607882"/>
                  </a:lnTo>
                  <a:lnTo>
                    <a:pt x="3913823" y="634838"/>
                  </a:lnTo>
                  <a:cubicBezTo>
                    <a:pt x="4047268" y="652078"/>
                    <a:pt x="4180904" y="670366"/>
                    <a:pt x="4315873" y="686273"/>
                  </a:cubicBezTo>
                  <a:lnTo>
                    <a:pt x="4517422" y="710086"/>
                  </a:lnTo>
                  <a:cubicBezTo>
                    <a:pt x="4586573" y="717896"/>
                    <a:pt x="4657916" y="725992"/>
                    <a:pt x="4728972" y="731422"/>
                  </a:cubicBezTo>
                  <a:cubicBezTo>
                    <a:pt x="4871371" y="743042"/>
                    <a:pt x="5016627" y="748376"/>
                    <a:pt x="5162931" y="744185"/>
                  </a:cubicBezTo>
                  <a:cubicBezTo>
                    <a:pt x="5308949" y="740566"/>
                    <a:pt x="5456111" y="725611"/>
                    <a:pt x="5594033" y="706466"/>
                  </a:cubicBezTo>
                  <a:cubicBezTo>
                    <a:pt x="5732621" y="687511"/>
                    <a:pt x="5859876" y="667033"/>
                    <a:pt x="5982939" y="655793"/>
                  </a:cubicBezTo>
                  <a:cubicBezTo>
                    <a:pt x="6013799" y="652936"/>
                    <a:pt x="6044375" y="650364"/>
                    <a:pt x="6075045" y="648459"/>
                  </a:cubicBezTo>
                  <a:cubicBezTo>
                    <a:pt x="6105906" y="646363"/>
                    <a:pt x="6135529" y="645125"/>
                    <a:pt x="6167819" y="643887"/>
                  </a:cubicBezTo>
                  <a:cubicBezTo>
                    <a:pt x="6230779" y="641125"/>
                    <a:pt x="6295930" y="640077"/>
                    <a:pt x="6361081" y="639124"/>
                  </a:cubicBezTo>
                  <a:cubicBezTo>
                    <a:pt x="6491955" y="637981"/>
                    <a:pt x="6624638" y="638553"/>
                    <a:pt x="6757321" y="640458"/>
                  </a:cubicBezTo>
                  <a:cubicBezTo>
                    <a:pt x="6890195" y="642553"/>
                    <a:pt x="7023449" y="645030"/>
                    <a:pt x="7156704" y="649030"/>
                  </a:cubicBezTo>
                  <a:cubicBezTo>
                    <a:pt x="7289959" y="652650"/>
                    <a:pt x="7423404" y="656841"/>
                    <a:pt x="7556373" y="662365"/>
                  </a:cubicBezTo>
                  <a:cubicBezTo>
                    <a:pt x="7689152" y="667509"/>
                    <a:pt x="7822502" y="673986"/>
                    <a:pt x="7952328" y="682177"/>
                  </a:cubicBezTo>
                  <a:lnTo>
                    <a:pt x="8000714" y="685511"/>
                  </a:lnTo>
                  <a:cubicBezTo>
                    <a:pt x="8016811" y="686654"/>
                    <a:pt x="8031670" y="688178"/>
                    <a:pt x="8047196" y="689416"/>
                  </a:cubicBezTo>
                  <a:lnTo>
                    <a:pt x="8097965" y="693893"/>
                  </a:lnTo>
                  <a:cubicBezTo>
                    <a:pt x="8116539" y="695417"/>
                    <a:pt x="8134731" y="696846"/>
                    <a:pt x="8152733" y="697894"/>
                  </a:cubicBezTo>
                  <a:cubicBezTo>
                    <a:pt x="8224647" y="701989"/>
                    <a:pt x="8294465" y="704085"/>
                    <a:pt x="8363903" y="705133"/>
                  </a:cubicBezTo>
                  <a:cubicBezTo>
                    <a:pt x="8502777" y="706657"/>
                    <a:pt x="8640223" y="704180"/>
                    <a:pt x="8777764" y="698084"/>
                  </a:cubicBezTo>
                  <a:cubicBezTo>
                    <a:pt x="8912352" y="692083"/>
                    <a:pt x="9046845" y="682749"/>
                    <a:pt x="9182005" y="668366"/>
                  </a:cubicBezTo>
                  <a:lnTo>
                    <a:pt x="9182005" y="351088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133EDCAA-1D6C-4710-9DA1-C7FC946D8E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501488"/>
              <a:ext cx="12188952" cy="641669"/>
            </a:xfrm>
            <a:custGeom>
              <a:avLst/>
              <a:gdLst>
                <a:gd name="connsiteX0" fmla="*/ 9182100 w 9182100"/>
                <a:gd name="connsiteY0" fmla="*/ 154189 h 544245"/>
                <a:gd name="connsiteX1" fmla="*/ 9047702 w 9182100"/>
                <a:gd name="connsiteY1" fmla="*/ 162762 h 544245"/>
                <a:gd name="connsiteX2" fmla="*/ 8652224 w 9182100"/>
                <a:gd name="connsiteY2" fmla="*/ 178287 h 544245"/>
                <a:gd name="connsiteX3" fmla="*/ 8255603 w 9182100"/>
                <a:gd name="connsiteY3" fmla="*/ 161047 h 544245"/>
                <a:gd name="connsiteX4" fmla="*/ 8060722 w 9182100"/>
                <a:gd name="connsiteY4" fmla="*/ 140854 h 544245"/>
                <a:gd name="connsiteX5" fmla="*/ 8013478 w 9182100"/>
                <a:gd name="connsiteY5" fmla="*/ 134187 h 544245"/>
                <a:gd name="connsiteX6" fmla="*/ 7990428 w 9182100"/>
                <a:gd name="connsiteY6" fmla="*/ 130567 h 544245"/>
                <a:gd name="connsiteX7" fmla="*/ 7964139 w 9182100"/>
                <a:gd name="connsiteY7" fmla="*/ 126853 h 544245"/>
                <a:gd name="connsiteX8" fmla="*/ 7911656 w 9182100"/>
                <a:gd name="connsiteY8" fmla="*/ 119518 h 544245"/>
                <a:gd name="connsiteX9" fmla="*/ 7860220 w 9182100"/>
                <a:gd name="connsiteY9" fmla="*/ 113232 h 544245"/>
                <a:gd name="connsiteX10" fmla="*/ 7453884 w 9182100"/>
                <a:gd name="connsiteY10" fmla="*/ 70369 h 544245"/>
                <a:gd name="connsiteX11" fmla="*/ 7048976 w 9182100"/>
                <a:gd name="connsiteY11" fmla="*/ 36556 h 544245"/>
                <a:gd name="connsiteX12" fmla="*/ 6846285 w 9182100"/>
                <a:gd name="connsiteY12" fmla="*/ 22649 h 544245"/>
                <a:gd name="connsiteX13" fmla="*/ 6643212 w 9182100"/>
                <a:gd name="connsiteY13" fmla="*/ 11600 h 544245"/>
                <a:gd name="connsiteX14" fmla="*/ 6541485 w 9182100"/>
                <a:gd name="connsiteY14" fmla="*/ 7314 h 544245"/>
                <a:gd name="connsiteX15" fmla="*/ 6439567 w 9182100"/>
                <a:gd name="connsiteY15" fmla="*/ 3885 h 544245"/>
                <a:gd name="connsiteX16" fmla="*/ 6337459 w 9182100"/>
                <a:gd name="connsiteY16" fmla="*/ 1313 h 544245"/>
                <a:gd name="connsiteX17" fmla="*/ 6234970 w 9182100"/>
                <a:gd name="connsiteY17" fmla="*/ 75 h 544245"/>
                <a:gd name="connsiteX18" fmla="*/ 6027802 w 9182100"/>
                <a:gd name="connsiteY18" fmla="*/ 2265 h 544245"/>
                <a:gd name="connsiteX19" fmla="*/ 5921978 w 9182100"/>
                <a:gd name="connsiteY19" fmla="*/ 6552 h 544245"/>
                <a:gd name="connsiteX20" fmla="*/ 5815965 w 9182100"/>
                <a:gd name="connsiteY20" fmla="*/ 14362 h 544245"/>
                <a:gd name="connsiteX21" fmla="*/ 5408390 w 9182100"/>
                <a:gd name="connsiteY21" fmla="*/ 67036 h 544245"/>
                <a:gd name="connsiteX22" fmla="*/ 5023866 w 9182100"/>
                <a:gd name="connsiteY22" fmla="*/ 103992 h 544245"/>
                <a:gd name="connsiteX23" fmla="*/ 4831556 w 9182100"/>
                <a:gd name="connsiteY23" fmla="*/ 106374 h 544245"/>
                <a:gd name="connsiteX24" fmla="*/ 4637723 w 9182100"/>
                <a:gd name="connsiteY24" fmla="*/ 98754 h 544245"/>
                <a:gd name="connsiteX25" fmla="*/ 4442460 w 9182100"/>
                <a:gd name="connsiteY25" fmla="*/ 83038 h 544245"/>
                <a:gd name="connsiteX26" fmla="*/ 4341686 w 9182100"/>
                <a:gd name="connsiteY26" fmla="*/ 77227 h 544245"/>
                <a:gd name="connsiteX27" fmla="*/ 4241006 w 9182100"/>
                <a:gd name="connsiteY27" fmla="*/ 71989 h 544245"/>
                <a:gd name="connsiteX28" fmla="*/ 3836956 w 9182100"/>
                <a:gd name="connsiteY28" fmla="*/ 54177 h 544245"/>
                <a:gd name="connsiteX29" fmla="*/ 3634549 w 9182100"/>
                <a:gd name="connsiteY29" fmla="*/ 45414 h 544245"/>
                <a:gd name="connsiteX30" fmla="*/ 3533394 w 9182100"/>
                <a:gd name="connsiteY30" fmla="*/ 40461 h 544245"/>
                <a:gd name="connsiteX31" fmla="*/ 3481959 w 9182100"/>
                <a:gd name="connsiteY31" fmla="*/ 37889 h 544245"/>
                <a:gd name="connsiteX32" fmla="*/ 3430238 w 9182100"/>
                <a:gd name="connsiteY32" fmla="*/ 35889 h 544245"/>
                <a:gd name="connsiteX33" fmla="*/ 3020473 w 9182100"/>
                <a:gd name="connsiteY33" fmla="*/ 37603 h 544245"/>
                <a:gd name="connsiteX34" fmla="*/ 2614422 w 9182100"/>
                <a:gd name="connsiteY34" fmla="*/ 56844 h 544245"/>
                <a:gd name="connsiteX35" fmla="*/ 2208657 w 9182100"/>
                <a:gd name="connsiteY35" fmla="*/ 81609 h 544245"/>
                <a:gd name="connsiteX36" fmla="*/ 1800606 w 9182100"/>
                <a:gd name="connsiteY36" fmla="*/ 107612 h 544245"/>
                <a:gd name="connsiteX37" fmla="*/ 1594676 w 9182100"/>
                <a:gd name="connsiteY37" fmla="*/ 124948 h 544245"/>
                <a:gd name="connsiteX38" fmla="*/ 1491996 w 9182100"/>
                <a:gd name="connsiteY38" fmla="*/ 136568 h 544245"/>
                <a:gd name="connsiteX39" fmla="*/ 1442942 w 9182100"/>
                <a:gd name="connsiteY39" fmla="*/ 141902 h 544245"/>
                <a:gd name="connsiteX40" fmla="*/ 1418463 w 9182100"/>
                <a:gd name="connsiteY40" fmla="*/ 144664 h 544245"/>
                <a:gd name="connsiteX41" fmla="*/ 1393984 w 9182100"/>
                <a:gd name="connsiteY41" fmla="*/ 146855 h 544245"/>
                <a:gd name="connsiteX42" fmla="*/ 1006697 w 9182100"/>
                <a:gd name="connsiteY42" fmla="*/ 169810 h 544245"/>
                <a:gd name="connsiteX43" fmla="*/ 816864 w 9182100"/>
                <a:gd name="connsiteY43" fmla="*/ 170953 h 544245"/>
                <a:gd name="connsiteX44" fmla="*/ 769906 w 9182100"/>
                <a:gd name="connsiteY44" fmla="*/ 169715 h 544245"/>
                <a:gd name="connsiteX45" fmla="*/ 723043 w 9182100"/>
                <a:gd name="connsiteY45" fmla="*/ 168096 h 544245"/>
                <a:gd name="connsiteX46" fmla="*/ 676370 w 9182100"/>
                <a:gd name="connsiteY46" fmla="*/ 166286 h 544245"/>
                <a:gd name="connsiteX47" fmla="*/ 629888 w 9182100"/>
                <a:gd name="connsiteY47" fmla="*/ 163333 h 544245"/>
                <a:gd name="connsiteX48" fmla="*/ 445484 w 9182100"/>
                <a:gd name="connsiteY48" fmla="*/ 146093 h 544245"/>
                <a:gd name="connsiteX49" fmla="*/ 263366 w 9182100"/>
                <a:gd name="connsiteY49" fmla="*/ 115232 h 544245"/>
                <a:gd name="connsiteX50" fmla="*/ 81439 w 9182100"/>
                <a:gd name="connsiteY50" fmla="*/ 70369 h 544245"/>
                <a:gd name="connsiteX51" fmla="*/ 35338 w 9182100"/>
                <a:gd name="connsiteY51" fmla="*/ 57034 h 544245"/>
                <a:gd name="connsiteX52" fmla="*/ 0 w 9182100"/>
                <a:gd name="connsiteY52" fmla="*/ 46652 h 544245"/>
                <a:gd name="connsiteX53" fmla="*/ 0 w 9182100"/>
                <a:gd name="connsiteY53" fmla="*/ 426795 h 544245"/>
                <a:gd name="connsiteX54" fmla="*/ 178594 w 9182100"/>
                <a:gd name="connsiteY54" fmla="*/ 479658 h 544245"/>
                <a:gd name="connsiteX55" fmla="*/ 610457 w 9182100"/>
                <a:gd name="connsiteY55" fmla="*/ 542619 h 544245"/>
                <a:gd name="connsiteX56" fmla="*/ 826865 w 9182100"/>
                <a:gd name="connsiteY56" fmla="*/ 539666 h 544245"/>
                <a:gd name="connsiteX57" fmla="*/ 1039654 w 9182100"/>
                <a:gd name="connsiteY57" fmla="*/ 515187 h 544245"/>
                <a:gd name="connsiteX58" fmla="*/ 1449705 w 9182100"/>
                <a:gd name="connsiteY58" fmla="*/ 415270 h 544245"/>
                <a:gd name="connsiteX59" fmla="*/ 1548765 w 9182100"/>
                <a:gd name="connsiteY59" fmla="*/ 382123 h 544245"/>
                <a:gd name="connsiteX60" fmla="*/ 1642872 w 9182100"/>
                <a:gd name="connsiteY60" fmla="*/ 349261 h 544245"/>
                <a:gd name="connsiteX61" fmla="*/ 1832991 w 9182100"/>
                <a:gd name="connsiteY61" fmla="*/ 289158 h 544245"/>
                <a:gd name="connsiteX62" fmla="*/ 2222754 w 9182100"/>
                <a:gd name="connsiteY62" fmla="*/ 193623 h 544245"/>
                <a:gd name="connsiteX63" fmla="*/ 2620137 w 9182100"/>
                <a:gd name="connsiteY63" fmla="*/ 138378 h 544245"/>
                <a:gd name="connsiteX64" fmla="*/ 3020473 w 9182100"/>
                <a:gd name="connsiteY64" fmla="*/ 127234 h 544245"/>
                <a:gd name="connsiteX65" fmla="*/ 3219736 w 9182100"/>
                <a:gd name="connsiteY65" fmla="*/ 139807 h 544245"/>
                <a:gd name="connsiteX66" fmla="*/ 3318605 w 9182100"/>
                <a:gd name="connsiteY66" fmla="*/ 151713 h 544245"/>
                <a:gd name="connsiteX67" fmla="*/ 3367754 w 9182100"/>
                <a:gd name="connsiteY67" fmla="*/ 158666 h 544245"/>
                <a:gd name="connsiteX68" fmla="*/ 3416618 w 9182100"/>
                <a:gd name="connsiteY68" fmla="*/ 166858 h 544245"/>
                <a:gd name="connsiteX69" fmla="*/ 3465195 w 9182100"/>
                <a:gd name="connsiteY69" fmla="*/ 176097 h 544245"/>
                <a:gd name="connsiteX70" fmla="*/ 3513868 w 9182100"/>
                <a:gd name="connsiteY70" fmla="*/ 185908 h 544245"/>
                <a:gd name="connsiteX71" fmla="*/ 3612737 w 9182100"/>
                <a:gd name="connsiteY71" fmla="*/ 207625 h 544245"/>
                <a:gd name="connsiteX72" fmla="*/ 3810381 w 9182100"/>
                <a:gd name="connsiteY72" fmla="*/ 252106 h 544245"/>
                <a:gd name="connsiteX73" fmla="*/ 4206621 w 9182100"/>
                <a:gd name="connsiteY73" fmla="*/ 339736 h 544245"/>
                <a:gd name="connsiteX74" fmla="*/ 4306062 w 9182100"/>
                <a:gd name="connsiteY74" fmla="*/ 359834 h 544245"/>
                <a:gd name="connsiteX75" fmla="*/ 4405503 w 9182100"/>
                <a:gd name="connsiteY75" fmla="*/ 378979 h 544245"/>
                <a:gd name="connsiteX76" fmla="*/ 4611529 w 9182100"/>
                <a:gd name="connsiteY76" fmla="*/ 405745 h 544245"/>
                <a:gd name="connsiteX77" fmla="*/ 5031677 w 9182100"/>
                <a:gd name="connsiteY77" fmla="*/ 427462 h 544245"/>
                <a:gd name="connsiteX78" fmla="*/ 5243227 w 9182100"/>
                <a:gd name="connsiteY78" fmla="*/ 418699 h 544245"/>
                <a:gd name="connsiteX79" fmla="*/ 5451062 w 9182100"/>
                <a:gd name="connsiteY79" fmla="*/ 398029 h 544245"/>
                <a:gd name="connsiteX80" fmla="*/ 5844635 w 9182100"/>
                <a:gd name="connsiteY80" fmla="*/ 353071 h 544245"/>
                <a:gd name="connsiteX81" fmla="*/ 5939981 w 9182100"/>
                <a:gd name="connsiteY81" fmla="*/ 346975 h 544245"/>
                <a:gd name="connsiteX82" fmla="*/ 6035898 w 9182100"/>
                <a:gd name="connsiteY82" fmla="*/ 344118 h 544245"/>
                <a:gd name="connsiteX83" fmla="*/ 6232303 w 9182100"/>
                <a:gd name="connsiteY83" fmla="*/ 343642 h 544245"/>
                <a:gd name="connsiteX84" fmla="*/ 6630924 w 9182100"/>
                <a:gd name="connsiteY84" fmla="*/ 351071 h 544245"/>
                <a:gd name="connsiteX85" fmla="*/ 6831140 w 9182100"/>
                <a:gd name="connsiteY85" fmla="*/ 356596 h 544245"/>
                <a:gd name="connsiteX86" fmla="*/ 7031545 w 9182100"/>
                <a:gd name="connsiteY86" fmla="*/ 362501 h 544245"/>
                <a:gd name="connsiteX87" fmla="*/ 7432262 w 9182100"/>
                <a:gd name="connsiteY87" fmla="*/ 378408 h 544245"/>
                <a:gd name="connsiteX88" fmla="*/ 7830312 w 9182100"/>
                <a:gd name="connsiteY88" fmla="*/ 402506 h 544245"/>
                <a:gd name="connsiteX89" fmla="*/ 7879270 w 9182100"/>
                <a:gd name="connsiteY89" fmla="*/ 406792 h 544245"/>
                <a:gd name="connsiteX90" fmla="*/ 7926895 w 9182100"/>
                <a:gd name="connsiteY90" fmla="*/ 411745 h 544245"/>
                <a:gd name="connsiteX91" fmla="*/ 7977569 w 9182100"/>
                <a:gd name="connsiteY91" fmla="*/ 417175 h 544245"/>
                <a:gd name="connsiteX92" fmla="*/ 8030623 w 9182100"/>
                <a:gd name="connsiteY92" fmla="*/ 422127 h 544245"/>
                <a:gd name="connsiteX93" fmla="*/ 8237982 w 9182100"/>
                <a:gd name="connsiteY93" fmla="*/ 435177 h 544245"/>
                <a:gd name="connsiteX94" fmla="*/ 8647748 w 9182100"/>
                <a:gd name="connsiteY94" fmla="*/ 449464 h 544245"/>
                <a:gd name="connsiteX95" fmla="*/ 8852821 w 9182100"/>
                <a:gd name="connsiteY95" fmla="*/ 456132 h 544245"/>
                <a:gd name="connsiteX96" fmla="*/ 8955786 w 9182100"/>
                <a:gd name="connsiteY96" fmla="*/ 458132 h 544245"/>
                <a:gd name="connsiteX97" fmla="*/ 9059227 w 9182100"/>
                <a:gd name="connsiteY97" fmla="*/ 457751 h 544245"/>
                <a:gd name="connsiteX98" fmla="*/ 9182005 w 9182100"/>
                <a:gd name="connsiteY98" fmla="*/ 452512 h 544245"/>
                <a:gd name="connsiteX99" fmla="*/ 9182005 w 9182100"/>
                <a:gd name="connsiteY99" fmla="*/ 154189 h 544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</a:cxnLst>
              <a:rect l="l" t="t" r="r" b="b"/>
              <a:pathLst>
                <a:path w="9182100" h="544245">
                  <a:moveTo>
                    <a:pt x="9182100" y="154189"/>
                  </a:moveTo>
                  <a:cubicBezTo>
                    <a:pt x="9137618" y="157142"/>
                    <a:pt x="9092851" y="159904"/>
                    <a:pt x="9047702" y="162762"/>
                  </a:cubicBezTo>
                  <a:cubicBezTo>
                    <a:pt x="8917114" y="170668"/>
                    <a:pt x="8784717" y="178002"/>
                    <a:pt x="8652224" y="178287"/>
                  </a:cubicBezTo>
                  <a:cubicBezTo>
                    <a:pt x="8519732" y="178764"/>
                    <a:pt x="8387049" y="171239"/>
                    <a:pt x="8255603" y="161047"/>
                  </a:cubicBezTo>
                  <a:cubicBezTo>
                    <a:pt x="8189881" y="155904"/>
                    <a:pt x="8124539" y="149236"/>
                    <a:pt x="8060722" y="140854"/>
                  </a:cubicBezTo>
                  <a:cubicBezTo>
                    <a:pt x="8044815" y="138759"/>
                    <a:pt x="8029099" y="136473"/>
                    <a:pt x="8013478" y="134187"/>
                  </a:cubicBezTo>
                  <a:lnTo>
                    <a:pt x="7990428" y="130567"/>
                  </a:lnTo>
                  <a:lnTo>
                    <a:pt x="7964139" y="126853"/>
                  </a:lnTo>
                  <a:cubicBezTo>
                    <a:pt x="7946708" y="124376"/>
                    <a:pt x="7928896" y="121709"/>
                    <a:pt x="7911656" y="119518"/>
                  </a:cubicBezTo>
                  <a:lnTo>
                    <a:pt x="7860220" y="113232"/>
                  </a:lnTo>
                  <a:cubicBezTo>
                    <a:pt x="7723728" y="96277"/>
                    <a:pt x="7589044" y="83038"/>
                    <a:pt x="7453884" y="70369"/>
                  </a:cubicBezTo>
                  <a:cubicBezTo>
                    <a:pt x="7318915" y="57701"/>
                    <a:pt x="7184041" y="46366"/>
                    <a:pt x="7048976" y="36556"/>
                  </a:cubicBezTo>
                  <a:cubicBezTo>
                    <a:pt x="6981444" y="31793"/>
                    <a:pt x="6913912" y="26840"/>
                    <a:pt x="6846285" y="22649"/>
                  </a:cubicBezTo>
                  <a:cubicBezTo>
                    <a:pt x="6778657" y="18553"/>
                    <a:pt x="6710934" y="14934"/>
                    <a:pt x="6643212" y="11600"/>
                  </a:cubicBezTo>
                  <a:lnTo>
                    <a:pt x="6541485" y="7314"/>
                  </a:lnTo>
                  <a:cubicBezTo>
                    <a:pt x="6507576" y="5790"/>
                    <a:pt x="6473667" y="4647"/>
                    <a:pt x="6439567" y="3885"/>
                  </a:cubicBezTo>
                  <a:lnTo>
                    <a:pt x="6337459" y="1313"/>
                  </a:lnTo>
                  <a:lnTo>
                    <a:pt x="6234970" y="75"/>
                  </a:lnTo>
                  <a:cubicBezTo>
                    <a:pt x="6166295" y="-116"/>
                    <a:pt x="6097715" y="-116"/>
                    <a:pt x="6027802" y="2265"/>
                  </a:cubicBezTo>
                  <a:cubicBezTo>
                    <a:pt x="5993320" y="3123"/>
                    <a:pt x="5957412" y="4456"/>
                    <a:pt x="5921978" y="6552"/>
                  </a:cubicBezTo>
                  <a:cubicBezTo>
                    <a:pt x="5886546" y="8552"/>
                    <a:pt x="5851112" y="11124"/>
                    <a:pt x="5815965" y="14362"/>
                  </a:cubicBezTo>
                  <a:cubicBezTo>
                    <a:pt x="5674995" y="27126"/>
                    <a:pt x="5538597" y="48938"/>
                    <a:pt x="5408390" y="67036"/>
                  </a:cubicBezTo>
                  <a:cubicBezTo>
                    <a:pt x="5277993" y="85514"/>
                    <a:pt x="5151692" y="99039"/>
                    <a:pt x="5023866" y="103992"/>
                  </a:cubicBezTo>
                  <a:cubicBezTo>
                    <a:pt x="4960049" y="106660"/>
                    <a:pt x="4895946" y="107231"/>
                    <a:pt x="4831556" y="106374"/>
                  </a:cubicBezTo>
                  <a:cubicBezTo>
                    <a:pt x="4767167" y="105231"/>
                    <a:pt x="4702588" y="102468"/>
                    <a:pt x="4637723" y="98754"/>
                  </a:cubicBezTo>
                  <a:cubicBezTo>
                    <a:pt x="4572762" y="95230"/>
                    <a:pt x="4507992" y="88848"/>
                    <a:pt x="4442460" y="83038"/>
                  </a:cubicBezTo>
                  <a:cubicBezTo>
                    <a:pt x="4408837" y="80752"/>
                    <a:pt x="4375214" y="79228"/>
                    <a:pt x="4341686" y="77227"/>
                  </a:cubicBezTo>
                  <a:cubicBezTo>
                    <a:pt x="4308158" y="75227"/>
                    <a:pt x="4274534" y="73417"/>
                    <a:pt x="4241006" y="71989"/>
                  </a:cubicBezTo>
                  <a:cubicBezTo>
                    <a:pt x="4106895" y="65131"/>
                    <a:pt x="3971925" y="59797"/>
                    <a:pt x="3836956" y="54177"/>
                  </a:cubicBezTo>
                  <a:lnTo>
                    <a:pt x="3634549" y="45414"/>
                  </a:lnTo>
                  <a:lnTo>
                    <a:pt x="3533394" y="40461"/>
                  </a:lnTo>
                  <a:lnTo>
                    <a:pt x="3481959" y="37889"/>
                  </a:lnTo>
                  <a:cubicBezTo>
                    <a:pt x="3464719" y="37127"/>
                    <a:pt x="3447479" y="36079"/>
                    <a:pt x="3430238" y="35889"/>
                  </a:cubicBezTo>
                  <a:cubicBezTo>
                    <a:pt x="3292602" y="31126"/>
                    <a:pt x="3156299" y="33603"/>
                    <a:pt x="3020473" y="37603"/>
                  </a:cubicBezTo>
                  <a:cubicBezTo>
                    <a:pt x="2884741" y="41985"/>
                    <a:pt x="2749487" y="48843"/>
                    <a:pt x="2614422" y="56844"/>
                  </a:cubicBezTo>
                  <a:lnTo>
                    <a:pt x="2208657" y="81609"/>
                  </a:lnTo>
                  <a:cubicBezTo>
                    <a:pt x="2073116" y="89991"/>
                    <a:pt x="1937195" y="97515"/>
                    <a:pt x="1800606" y="107612"/>
                  </a:cubicBezTo>
                  <a:cubicBezTo>
                    <a:pt x="1732217" y="112184"/>
                    <a:pt x="1663827" y="117804"/>
                    <a:pt x="1594676" y="124948"/>
                  </a:cubicBezTo>
                  <a:lnTo>
                    <a:pt x="1491996" y="136568"/>
                  </a:lnTo>
                  <a:lnTo>
                    <a:pt x="1442942" y="141902"/>
                  </a:lnTo>
                  <a:lnTo>
                    <a:pt x="1418463" y="144664"/>
                  </a:lnTo>
                  <a:lnTo>
                    <a:pt x="1393984" y="146855"/>
                  </a:lnTo>
                  <a:cubicBezTo>
                    <a:pt x="1263491" y="159142"/>
                    <a:pt x="1134142" y="166667"/>
                    <a:pt x="1006697" y="169810"/>
                  </a:cubicBezTo>
                  <a:cubicBezTo>
                    <a:pt x="942975" y="172001"/>
                    <a:pt x="879729" y="171239"/>
                    <a:pt x="816864" y="170953"/>
                  </a:cubicBezTo>
                  <a:lnTo>
                    <a:pt x="769906" y="169715"/>
                  </a:lnTo>
                  <a:cubicBezTo>
                    <a:pt x="754285" y="169525"/>
                    <a:pt x="738569" y="169048"/>
                    <a:pt x="723043" y="168096"/>
                  </a:cubicBezTo>
                  <a:lnTo>
                    <a:pt x="676370" y="166286"/>
                  </a:lnTo>
                  <a:cubicBezTo>
                    <a:pt x="660845" y="165238"/>
                    <a:pt x="645414" y="164095"/>
                    <a:pt x="629888" y="163333"/>
                  </a:cubicBezTo>
                  <a:cubicBezTo>
                    <a:pt x="568071" y="159047"/>
                    <a:pt x="506540" y="154094"/>
                    <a:pt x="445484" y="146093"/>
                  </a:cubicBezTo>
                  <a:cubicBezTo>
                    <a:pt x="384524" y="137997"/>
                    <a:pt x="323850" y="128091"/>
                    <a:pt x="263366" y="115232"/>
                  </a:cubicBezTo>
                  <a:cubicBezTo>
                    <a:pt x="202787" y="102850"/>
                    <a:pt x="142589" y="87419"/>
                    <a:pt x="81439" y="70369"/>
                  </a:cubicBezTo>
                  <a:cubicBezTo>
                    <a:pt x="66199" y="66178"/>
                    <a:pt x="50864" y="61702"/>
                    <a:pt x="35338" y="57034"/>
                  </a:cubicBezTo>
                  <a:lnTo>
                    <a:pt x="0" y="46652"/>
                  </a:lnTo>
                  <a:lnTo>
                    <a:pt x="0" y="426795"/>
                  </a:lnTo>
                  <a:cubicBezTo>
                    <a:pt x="58198" y="446416"/>
                    <a:pt x="117920" y="464323"/>
                    <a:pt x="178594" y="479658"/>
                  </a:cubicBezTo>
                  <a:cubicBezTo>
                    <a:pt x="319850" y="514901"/>
                    <a:pt x="465582" y="537094"/>
                    <a:pt x="610457" y="542619"/>
                  </a:cubicBezTo>
                  <a:cubicBezTo>
                    <a:pt x="682943" y="545953"/>
                    <a:pt x="755142" y="543762"/>
                    <a:pt x="826865" y="539666"/>
                  </a:cubicBezTo>
                  <a:cubicBezTo>
                    <a:pt x="898398" y="534523"/>
                    <a:pt x="969645" y="526903"/>
                    <a:pt x="1039654" y="515187"/>
                  </a:cubicBezTo>
                  <a:cubicBezTo>
                    <a:pt x="1180052" y="492517"/>
                    <a:pt x="1316736" y="457751"/>
                    <a:pt x="1449705" y="415270"/>
                  </a:cubicBezTo>
                  <a:cubicBezTo>
                    <a:pt x="1483138" y="405364"/>
                    <a:pt x="1515809" y="393172"/>
                    <a:pt x="1548765" y="382123"/>
                  </a:cubicBezTo>
                  <a:lnTo>
                    <a:pt x="1642872" y="349261"/>
                  </a:lnTo>
                  <a:cubicBezTo>
                    <a:pt x="1705261" y="328211"/>
                    <a:pt x="1768983" y="308208"/>
                    <a:pt x="1832991" y="289158"/>
                  </a:cubicBezTo>
                  <a:cubicBezTo>
                    <a:pt x="1961198" y="251821"/>
                    <a:pt x="2091404" y="219435"/>
                    <a:pt x="2222754" y="193623"/>
                  </a:cubicBezTo>
                  <a:cubicBezTo>
                    <a:pt x="2354199" y="168382"/>
                    <a:pt x="2486882" y="149332"/>
                    <a:pt x="2620137" y="138378"/>
                  </a:cubicBezTo>
                  <a:cubicBezTo>
                    <a:pt x="2753392" y="127424"/>
                    <a:pt x="2887123" y="122947"/>
                    <a:pt x="3020473" y="127234"/>
                  </a:cubicBezTo>
                  <a:cubicBezTo>
                    <a:pt x="3087148" y="129043"/>
                    <a:pt x="3153632" y="133711"/>
                    <a:pt x="3219736" y="139807"/>
                  </a:cubicBezTo>
                  <a:cubicBezTo>
                    <a:pt x="3252788" y="143426"/>
                    <a:pt x="3285839" y="146760"/>
                    <a:pt x="3318605" y="151713"/>
                  </a:cubicBezTo>
                  <a:lnTo>
                    <a:pt x="3367754" y="158666"/>
                  </a:lnTo>
                  <a:cubicBezTo>
                    <a:pt x="3384042" y="161238"/>
                    <a:pt x="3400330" y="164000"/>
                    <a:pt x="3416618" y="166858"/>
                  </a:cubicBezTo>
                  <a:cubicBezTo>
                    <a:pt x="3432905" y="169525"/>
                    <a:pt x="3449003" y="172954"/>
                    <a:pt x="3465195" y="176097"/>
                  </a:cubicBezTo>
                  <a:cubicBezTo>
                    <a:pt x="3481483" y="179431"/>
                    <a:pt x="3497199" y="182288"/>
                    <a:pt x="3513868" y="185908"/>
                  </a:cubicBezTo>
                  <a:lnTo>
                    <a:pt x="3612737" y="207625"/>
                  </a:lnTo>
                  <a:lnTo>
                    <a:pt x="3810381" y="252106"/>
                  </a:lnTo>
                  <a:cubicBezTo>
                    <a:pt x="3942112" y="282015"/>
                    <a:pt x="4073843" y="312590"/>
                    <a:pt x="4206621" y="339736"/>
                  </a:cubicBezTo>
                  <a:cubicBezTo>
                    <a:pt x="4239768" y="346785"/>
                    <a:pt x="4272915" y="353452"/>
                    <a:pt x="4306062" y="359834"/>
                  </a:cubicBezTo>
                  <a:cubicBezTo>
                    <a:pt x="4339209" y="366216"/>
                    <a:pt x="4372356" y="372979"/>
                    <a:pt x="4405503" y="378979"/>
                  </a:cubicBezTo>
                  <a:cubicBezTo>
                    <a:pt x="4473416" y="389266"/>
                    <a:pt x="4542378" y="398410"/>
                    <a:pt x="4611529" y="405745"/>
                  </a:cubicBezTo>
                  <a:cubicBezTo>
                    <a:pt x="4749832" y="420794"/>
                    <a:pt x="4890326" y="428795"/>
                    <a:pt x="5031677" y="427462"/>
                  </a:cubicBezTo>
                  <a:cubicBezTo>
                    <a:pt x="5102352" y="426985"/>
                    <a:pt x="5173028" y="423747"/>
                    <a:pt x="5243227" y="418699"/>
                  </a:cubicBezTo>
                  <a:cubicBezTo>
                    <a:pt x="5313427" y="413650"/>
                    <a:pt x="5382959" y="406030"/>
                    <a:pt x="5451062" y="398029"/>
                  </a:cubicBezTo>
                  <a:cubicBezTo>
                    <a:pt x="5587651" y="381551"/>
                    <a:pt x="5717381" y="362501"/>
                    <a:pt x="5844635" y="353071"/>
                  </a:cubicBezTo>
                  <a:cubicBezTo>
                    <a:pt x="5876544" y="350690"/>
                    <a:pt x="5908262" y="348404"/>
                    <a:pt x="5939981" y="346975"/>
                  </a:cubicBezTo>
                  <a:cubicBezTo>
                    <a:pt x="5971794" y="345356"/>
                    <a:pt x="6003036" y="344308"/>
                    <a:pt x="6035898" y="344118"/>
                  </a:cubicBezTo>
                  <a:cubicBezTo>
                    <a:pt x="6100477" y="343070"/>
                    <a:pt x="6166390" y="343356"/>
                    <a:pt x="6232303" y="343642"/>
                  </a:cubicBezTo>
                  <a:cubicBezTo>
                    <a:pt x="6364415" y="344880"/>
                    <a:pt x="6497669" y="347833"/>
                    <a:pt x="6630924" y="351071"/>
                  </a:cubicBezTo>
                  <a:lnTo>
                    <a:pt x="6831140" y="356596"/>
                  </a:lnTo>
                  <a:lnTo>
                    <a:pt x="7031545" y="362501"/>
                  </a:lnTo>
                  <a:cubicBezTo>
                    <a:pt x="7165086" y="367454"/>
                    <a:pt x="7298818" y="371835"/>
                    <a:pt x="7432262" y="378408"/>
                  </a:cubicBezTo>
                  <a:cubicBezTo>
                    <a:pt x="7565518" y="384790"/>
                    <a:pt x="7699153" y="392124"/>
                    <a:pt x="7830312" y="402506"/>
                  </a:cubicBezTo>
                  <a:lnTo>
                    <a:pt x="7879270" y="406792"/>
                  </a:lnTo>
                  <a:lnTo>
                    <a:pt x="7926895" y="411745"/>
                  </a:lnTo>
                  <a:lnTo>
                    <a:pt x="7977569" y="417175"/>
                  </a:lnTo>
                  <a:cubicBezTo>
                    <a:pt x="7995380" y="418984"/>
                    <a:pt x="8013097" y="420699"/>
                    <a:pt x="8030623" y="422127"/>
                  </a:cubicBezTo>
                  <a:cubicBezTo>
                    <a:pt x="8100632" y="427843"/>
                    <a:pt x="8169402" y="431748"/>
                    <a:pt x="8237982" y="435177"/>
                  </a:cubicBezTo>
                  <a:cubicBezTo>
                    <a:pt x="8375047" y="442035"/>
                    <a:pt x="8511254" y="444511"/>
                    <a:pt x="8647748" y="449464"/>
                  </a:cubicBezTo>
                  <a:cubicBezTo>
                    <a:pt x="8715946" y="451750"/>
                    <a:pt x="8784336" y="454513"/>
                    <a:pt x="8852821" y="456132"/>
                  </a:cubicBezTo>
                  <a:cubicBezTo>
                    <a:pt x="8887111" y="456989"/>
                    <a:pt x="8921401" y="457751"/>
                    <a:pt x="8955786" y="458132"/>
                  </a:cubicBezTo>
                  <a:cubicBezTo>
                    <a:pt x="8990171" y="458323"/>
                    <a:pt x="9024651" y="458227"/>
                    <a:pt x="9059227" y="457751"/>
                  </a:cubicBezTo>
                  <a:cubicBezTo>
                    <a:pt x="9099995" y="456989"/>
                    <a:pt x="9140857" y="455275"/>
                    <a:pt x="9182005" y="452512"/>
                  </a:cubicBezTo>
                  <a:lnTo>
                    <a:pt x="9182005" y="154189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lt1"/>
                </a:solidFill>
              </a:endParaRPr>
            </a:p>
          </p:txBody>
        </p:sp>
        <p:sp useBgFill="1">
          <p:nvSpPr>
            <p:cNvPr id="17" name="Freeform: Shape 16">
              <a:extLst>
                <a:ext uri="{FF2B5EF4-FFF2-40B4-BE49-F238E27FC236}">
                  <a16:creationId xmlns:a16="http://schemas.microsoft.com/office/drawing/2014/main" id="{3916FBF2-1CC9-460D-A42B-FB77E515EC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614750"/>
              <a:ext cx="12188952" cy="1201528"/>
            </a:xfrm>
            <a:custGeom>
              <a:avLst/>
              <a:gdLst>
                <a:gd name="connsiteX0" fmla="*/ 0 w 9182100"/>
                <a:gd name="connsiteY0" fmla="*/ 1019102 h 1019102"/>
                <a:gd name="connsiteX1" fmla="*/ 9182100 w 9182100"/>
                <a:gd name="connsiteY1" fmla="*/ 1019102 h 1019102"/>
                <a:gd name="connsiteX2" fmla="*/ 9182100 w 9182100"/>
                <a:gd name="connsiteY2" fmla="*/ 273009 h 1019102"/>
                <a:gd name="connsiteX3" fmla="*/ 9065895 w 9182100"/>
                <a:gd name="connsiteY3" fmla="*/ 278343 h 1019102"/>
                <a:gd name="connsiteX4" fmla="*/ 8261890 w 9182100"/>
                <a:gd name="connsiteY4" fmla="*/ 257769 h 1019102"/>
                <a:gd name="connsiteX5" fmla="*/ 8038624 w 9182100"/>
                <a:gd name="connsiteY5" fmla="*/ 235956 h 1019102"/>
                <a:gd name="connsiteX6" fmla="*/ 7862221 w 9182100"/>
                <a:gd name="connsiteY6" fmla="*/ 213097 h 1019102"/>
                <a:gd name="connsiteX7" fmla="*/ 6238780 w 9182100"/>
                <a:gd name="connsiteY7" fmla="*/ 126419 h 1019102"/>
                <a:gd name="connsiteX8" fmla="*/ 5828729 w 9182100"/>
                <a:gd name="connsiteY8" fmla="*/ 142421 h 1019102"/>
                <a:gd name="connsiteX9" fmla="*/ 5227606 w 9182100"/>
                <a:gd name="connsiteY9" fmla="*/ 219764 h 1019102"/>
                <a:gd name="connsiteX10" fmla="*/ 4394359 w 9182100"/>
                <a:gd name="connsiteY10" fmla="*/ 190713 h 1019102"/>
                <a:gd name="connsiteX11" fmla="*/ 3789236 w 9182100"/>
                <a:gd name="connsiteY11" fmla="*/ 107655 h 1019102"/>
                <a:gd name="connsiteX12" fmla="*/ 3391567 w 9182100"/>
                <a:gd name="connsiteY12" fmla="*/ 30502 h 1019102"/>
                <a:gd name="connsiteX13" fmla="*/ 2180177 w 9182100"/>
                <a:gd name="connsiteY13" fmla="*/ 67745 h 1019102"/>
                <a:gd name="connsiteX14" fmla="*/ 1543336 w 9182100"/>
                <a:gd name="connsiteY14" fmla="*/ 209953 h 1019102"/>
                <a:gd name="connsiteX15" fmla="*/ 1276731 w 9182100"/>
                <a:gd name="connsiteY15" fmla="*/ 286439 h 1019102"/>
                <a:gd name="connsiteX16" fmla="*/ 441293 w 9182100"/>
                <a:gd name="connsiteY16" fmla="*/ 292345 h 1019102"/>
                <a:gd name="connsiteX17" fmla="*/ 0 w 9182100"/>
                <a:gd name="connsiteY17" fmla="*/ 135563 h 1019102"/>
                <a:gd name="connsiteX18" fmla="*/ 0 w 9182100"/>
                <a:gd name="connsiteY18" fmla="*/ 1019102 h 1019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82100" h="1019102">
                  <a:moveTo>
                    <a:pt x="0" y="1019102"/>
                  </a:moveTo>
                  <a:lnTo>
                    <a:pt x="9182100" y="1019102"/>
                  </a:lnTo>
                  <a:lnTo>
                    <a:pt x="9182100" y="273009"/>
                  </a:lnTo>
                  <a:cubicBezTo>
                    <a:pt x="9143429" y="275485"/>
                    <a:pt x="9104662" y="277200"/>
                    <a:pt x="9065895" y="278343"/>
                  </a:cubicBezTo>
                  <a:cubicBezTo>
                    <a:pt x="8798243" y="285201"/>
                    <a:pt x="8529066" y="277009"/>
                    <a:pt x="8261890" y="257769"/>
                  </a:cubicBezTo>
                  <a:cubicBezTo>
                    <a:pt x="8187024" y="251863"/>
                    <a:pt x="8112443" y="245386"/>
                    <a:pt x="8038624" y="235956"/>
                  </a:cubicBezTo>
                  <a:cubicBezTo>
                    <a:pt x="7980140" y="228051"/>
                    <a:pt x="7920228" y="219002"/>
                    <a:pt x="7862221" y="213097"/>
                  </a:cubicBezTo>
                  <a:cubicBezTo>
                    <a:pt x="7322439" y="159280"/>
                    <a:pt x="6780943" y="130991"/>
                    <a:pt x="6238780" y="126419"/>
                  </a:cubicBezTo>
                  <a:cubicBezTo>
                    <a:pt x="6102477" y="126324"/>
                    <a:pt x="5964745" y="128800"/>
                    <a:pt x="5828729" y="142421"/>
                  </a:cubicBezTo>
                  <a:cubicBezTo>
                    <a:pt x="5624703" y="162328"/>
                    <a:pt x="5429441" y="202048"/>
                    <a:pt x="5227606" y="219764"/>
                  </a:cubicBezTo>
                  <a:cubicBezTo>
                    <a:pt x="4950238" y="245767"/>
                    <a:pt x="4670393" y="228527"/>
                    <a:pt x="4394359" y="190713"/>
                  </a:cubicBezTo>
                  <a:cubicBezTo>
                    <a:pt x="4193381" y="163090"/>
                    <a:pt x="3988880" y="147755"/>
                    <a:pt x="3789236" y="107655"/>
                  </a:cubicBezTo>
                  <a:cubicBezTo>
                    <a:pt x="3660743" y="85271"/>
                    <a:pt x="3520249" y="51648"/>
                    <a:pt x="3391567" y="30502"/>
                  </a:cubicBezTo>
                  <a:cubicBezTo>
                    <a:pt x="2990469" y="-28553"/>
                    <a:pt x="2579370" y="5928"/>
                    <a:pt x="2180177" y="67745"/>
                  </a:cubicBezTo>
                  <a:cubicBezTo>
                    <a:pt x="1965198" y="103273"/>
                    <a:pt x="1751648" y="146136"/>
                    <a:pt x="1543336" y="209953"/>
                  </a:cubicBezTo>
                  <a:cubicBezTo>
                    <a:pt x="1456087" y="238528"/>
                    <a:pt x="1365885" y="264627"/>
                    <a:pt x="1276731" y="286439"/>
                  </a:cubicBezTo>
                  <a:cubicBezTo>
                    <a:pt x="1001173" y="335398"/>
                    <a:pt x="716471" y="346923"/>
                    <a:pt x="441293" y="292345"/>
                  </a:cubicBezTo>
                  <a:cubicBezTo>
                    <a:pt x="285655" y="263198"/>
                    <a:pt x="143923" y="198237"/>
                    <a:pt x="0" y="135563"/>
                  </a:cubicBezTo>
                  <a:lnTo>
                    <a:pt x="0" y="1019102"/>
                  </a:lnTo>
                  <a:close/>
                </a:path>
              </a:pathLst>
            </a:custGeom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B23BCD98-129E-B627-960D-38B422AC0BD2}"/>
              </a:ext>
            </a:extLst>
          </p:cNvPr>
          <p:cNvSpPr/>
          <p:nvPr/>
        </p:nvSpPr>
        <p:spPr>
          <a:xfrm>
            <a:off x="1165304" y="6130787"/>
            <a:ext cx="16215223" cy="3423786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GB" sz="3600" dirty="0">
                <a:solidFill>
                  <a:schemeClr val="bg1"/>
                </a:solidFill>
              </a:rPr>
              <a:t>Coaches use structured frameworks and techniques to help clients identify goals, develop strategies, and enhance their performance. They often provide feedback and hold clients accountable for their progress.</a:t>
            </a:r>
            <a:endParaRPr lang="en-US" sz="3600" dirty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600" b="1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" name="Text Box 2">
            <a:extLst>
              <a:ext uri="{FF2B5EF4-FFF2-40B4-BE49-F238E27FC236}">
                <a16:creationId xmlns:a16="http://schemas.microsoft.com/office/drawing/2014/main" id="{97A68D9E-B873-0647-446A-3A85414999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05370" y="6826555"/>
            <a:ext cx="7389617" cy="22649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23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76196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221F77-FF57-7439-5223-49977F4770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>
            <a:extLst>
              <a:ext uri="{FF2B5EF4-FFF2-40B4-BE49-F238E27FC236}">
                <a16:creationId xmlns:a16="http://schemas.microsoft.com/office/drawing/2014/main" id="{44386902-055E-BA9C-39F9-AAA30FFE05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9144000" y="0"/>
            <a:ext cx="9144000" cy="10287000"/>
          </a:xfrm>
          <a:prstGeom prst="rect">
            <a:avLst/>
          </a:prstGeom>
          <a:solidFill>
            <a:srgbClr val="0097B2"/>
          </a:solid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AutoShape 10">
            <a:extLst>
              <a:ext uri="{FF2B5EF4-FFF2-40B4-BE49-F238E27FC236}">
                <a16:creationId xmlns:a16="http://schemas.microsoft.com/office/drawing/2014/main" id="{04305BC5-7694-A71D-3111-FC46B6B9D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85799" y="8278122"/>
            <a:ext cx="7115175" cy="0"/>
          </a:xfrm>
          <a:prstGeom prst="line">
            <a:avLst/>
          </a:prstGeom>
          <a:ln w="104775" cap="flat">
            <a:solidFill>
              <a:srgbClr val="0097B2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052D2D5-5F4C-E964-E7FB-BCA29238DFA9}"/>
              </a:ext>
            </a:extLst>
          </p:cNvPr>
          <p:cNvSpPr txBox="1"/>
          <p:nvPr/>
        </p:nvSpPr>
        <p:spPr>
          <a:xfrm>
            <a:off x="10134600" y="2330708"/>
            <a:ext cx="66294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4400" dirty="0">
              <a:solidFill>
                <a:schemeClr val="bg1"/>
              </a:solidFill>
              <a:latin typeface="Calibri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“A mentor is not someone who walks ahead of us to show us how they did it. A mentor walks alongside us to show us what we can do”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(Simon Sinek 2021)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090D2C8-D867-7D6D-F15C-15180400A5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0600" y="2476510"/>
            <a:ext cx="6308969" cy="5438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5404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00" cy="10287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999926" y="-3999282"/>
            <a:ext cx="10287000" cy="18286850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466" y="0"/>
            <a:ext cx="13606268" cy="10286358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474237" y="-2528760"/>
            <a:ext cx="7341846" cy="18290319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2" descr="Shape, rectangle&#10;&#10;Description automatically generated">
            <a:extLst>
              <a:ext uri="{FF2B5EF4-FFF2-40B4-BE49-F238E27FC236}">
                <a16:creationId xmlns:a16="http://schemas.microsoft.com/office/drawing/2014/main" id="{A410C9D8-35BD-9B4D-4CC5-9A28A8DD94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199" y="685800"/>
            <a:ext cx="15849601" cy="89154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AD2DD24-EA5A-9E0A-05D2-5FAB0BA65C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6400" y="2323615"/>
            <a:ext cx="3746014" cy="5289553"/>
          </a:xfrm>
          <a:prstGeom prst="rect">
            <a:avLst/>
          </a:prstGeom>
        </p:spPr>
      </p:pic>
      <p:sp>
        <p:nvSpPr>
          <p:cNvPr id="4" name="Content Placeholder 8">
            <a:extLst>
              <a:ext uri="{FF2B5EF4-FFF2-40B4-BE49-F238E27FC236}">
                <a16:creationId xmlns:a16="http://schemas.microsoft.com/office/drawing/2014/main" id="{AEDC5F19-4222-C241-3909-3A41EF14D235}"/>
              </a:ext>
            </a:extLst>
          </p:cNvPr>
          <p:cNvSpPr txBox="1">
            <a:spLocks/>
          </p:cNvSpPr>
          <p:nvPr/>
        </p:nvSpPr>
        <p:spPr>
          <a:xfrm>
            <a:off x="5879615" y="1505439"/>
            <a:ext cx="9566676" cy="81817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685800">
              <a:buFont typeface="Arial" pitchFamily="34" charset="0"/>
              <a:buNone/>
              <a:defRPr/>
            </a:pPr>
            <a:r>
              <a:rPr lang="en-GB" sz="36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13000"/>
                    </a:srgbClr>
                  </a:outerShdw>
                </a:effectLst>
                <a:latin typeface="Myriad Pro"/>
                <a:ea typeface="+mn-lt"/>
                <a:cs typeface="+mn-lt"/>
              </a:rPr>
              <a:t>“One of the </a:t>
            </a:r>
            <a:r>
              <a:rPr lang="en-GB" sz="36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13000"/>
                    </a:srgbClr>
                  </a:outerShdw>
                </a:effectLst>
                <a:latin typeface="Myriad Pro"/>
                <a:ea typeface="+mn-lt"/>
                <a:cs typeface="+mn-lt"/>
              </a:rPr>
              <a:t>common misconceptions </a:t>
            </a:r>
            <a:r>
              <a:rPr lang="en-GB" sz="36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13000"/>
                    </a:srgbClr>
                  </a:outerShdw>
                </a:effectLst>
                <a:latin typeface="Myriad Pro"/>
                <a:ea typeface="+mn-lt"/>
                <a:cs typeface="+mn-lt"/>
              </a:rPr>
              <a:t>about mentors is that </a:t>
            </a:r>
            <a:r>
              <a:rPr lang="en-GB" sz="36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13000"/>
                    </a:srgbClr>
                  </a:outerShdw>
                </a:effectLst>
                <a:latin typeface="Myriad Pro"/>
                <a:ea typeface="+mn-lt"/>
                <a:cs typeface="+mn-lt"/>
              </a:rPr>
              <a:t>they give lots of advice</a:t>
            </a:r>
            <a:r>
              <a:rPr lang="en-GB" sz="36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13000"/>
                    </a:srgbClr>
                  </a:outerShdw>
                </a:effectLst>
                <a:latin typeface="Myriad Pro"/>
                <a:ea typeface="+mn-lt"/>
                <a:cs typeface="+mn-lt"/>
              </a:rPr>
              <a:t>”, David Clutterbuck told European CEO. </a:t>
            </a:r>
          </a:p>
          <a:p>
            <a:pPr marL="0" indent="0" defTabSz="685800">
              <a:buFont typeface="Arial" pitchFamily="34" charset="0"/>
              <a:buNone/>
              <a:defRPr/>
            </a:pPr>
            <a:endParaRPr lang="en-GB" sz="3600" dirty="0">
              <a:solidFill>
                <a:schemeClr val="bg1"/>
              </a:solidFill>
              <a:effectLst>
                <a:outerShdw blurRad="50800" dist="50800" dir="5400000" algn="ctr" rotWithShape="0">
                  <a:srgbClr val="000000">
                    <a:alpha val="13000"/>
                  </a:srgbClr>
                </a:outerShdw>
              </a:effectLst>
              <a:latin typeface="Myriad Pro"/>
              <a:ea typeface="+mn-lt"/>
              <a:cs typeface="+mn-lt"/>
            </a:endParaRPr>
          </a:p>
          <a:p>
            <a:pPr marL="0" indent="0" defTabSz="685800">
              <a:buFont typeface="Arial" pitchFamily="34" charset="0"/>
              <a:buNone/>
              <a:defRPr/>
            </a:pPr>
            <a:r>
              <a:rPr lang="en-GB" sz="36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13000"/>
                    </a:srgbClr>
                  </a:outerShdw>
                </a:effectLst>
                <a:latin typeface="Myriad Pro"/>
                <a:ea typeface="+mn-lt"/>
                <a:cs typeface="+mn-lt"/>
              </a:rPr>
              <a:t>“That’s simply not the case. They help the mentee with the </a:t>
            </a:r>
            <a:r>
              <a:rPr lang="en-GB" sz="3600" b="1" u="sng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13000"/>
                    </a:srgbClr>
                  </a:outerShdw>
                </a:effectLst>
                <a:latin typeface="Myriad Pro"/>
                <a:ea typeface="+mn-lt"/>
                <a:cs typeface="+mn-lt"/>
              </a:rPr>
              <a:t>quality</a:t>
            </a:r>
            <a:r>
              <a:rPr lang="en-GB" sz="3600" b="1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13000"/>
                    </a:srgbClr>
                  </a:outerShdw>
                </a:effectLst>
                <a:latin typeface="Myriad Pro"/>
                <a:ea typeface="+mn-lt"/>
                <a:cs typeface="+mn-lt"/>
              </a:rPr>
              <a:t> of their thinking</a:t>
            </a:r>
            <a:r>
              <a:rPr lang="en-GB" sz="36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13000"/>
                    </a:srgbClr>
                  </a:outerShdw>
                </a:effectLst>
                <a:latin typeface="Myriad Pro"/>
                <a:ea typeface="+mn-lt"/>
                <a:cs typeface="+mn-lt"/>
              </a:rPr>
              <a:t>, </a:t>
            </a:r>
            <a:r>
              <a:rPr lang="en-GB" sz="3600" b="1" u="sng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13000"/>
                    </a:srgbClr>
                  </a:outerShdw>
                </a:effectLst>
                <a:latin typeface="Myriad Pro"/>
                <a:ea typeface="+mn-lt"/>
                <a:cs typeface="+mn-lt"/>
              </a:rPr>
              <a:t>sometimes providing context </a:t>
            </a:r>
            <a:r>
              <a:rPr lang="en-GB" sz="3600" dirty="0">
                <a:solidFill>
                  <a:schemeClr val="bg1"/>
                </a:solidFill>
                <a:effectLst>
                  <a:outerShdw blurRad="50800" dist="50800" dir="5400000" algn="ctr" rotWithShape="0">
                    <a:srgbClr val="000000">
                      <a:alpha val="13000"/>
                    </a:srgbClr>
                  </a:outerShdw>
                </a:effectLst>
                <a:latin typeface="Myriad Pro"/>
                <a:ea typeface="+mn-lt"/>
                <a:cs typeface="+mn-lt"/>
              </a:rPr>
              <a:t>(information the Mentee doesn’t have that will help them make better decisions), but never telling them what they should do, or expecting them to follow the Mentor’s career path.”</a:t>
            </a:r>
            <a:endParaRPr lang="en-US" sz="3600" dirty="0">
              <a:solidFill>
                <a:schemeClr val="bg1"/>
              </a:solidFill>
              <a:effectLst>
                <a:outerShdw blurRad="50800" dist="50800" dir="5400000" algn="ctr" rotWithShape="0">
                  <a:srgbClr val="000000">
                    <a:alpha val="13000"/>
                  </a:srgbClr>
                </a:outerShdw>
              </a:effectLst>
              <a:latin typeface="Myriad Pro"/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531109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138D1E-F382-9C95-BCDF-2FBCA44D86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D99D2C73-08B0-4F6B-A8E9-4651E6BDBE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968DB88C-7EF2-487C-85D1-848F61F13E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5518" y="720090"/>
            <a:ext cx="16856964" cy="8846820"/>
          </a:xfrm>
          <a:prstGeom prst="rect">
            <a:avLst/>
          </a:prstGeom>
          <a:noFill/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9D4DF25-5159-B423-89D1-EF96831539E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798" r="1" b="12240"/>
          <a:stretch>
            <a:fillRect/>
          </a:stretch>
        </p:blipFill>
        <p:spPr>
          <a:xfrm>
            <a:off x="965200" y="965200"/>
            <a:ext cx="8058149" cy="835659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3DC4A7B-E245-0841-251D-FFF541EAC5F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0372" r="25261"/>
          <a:stretch>
            <a:fillRect/>
          </a:stretch>
        </p:blipFill>
        <p:spPr>
          <a:xfrm>
            <a:off x="9264648" y="965200"/>
            <a:ext cx="8058150" cy="8356599"/>
          </a:xfrm>
          <a:prstGeom prst="rect">
            <a:avLst/>
          </a:prstGeom>
        </p:spPr>
      </p:pic>
      <p:sp>
        <p:nvSpPr>
          <p:cNvPr id="2" name="Text Box 2">
            <a:extLst>
              <a:ext uri="{FF2B5EF4-FFF2-40B4-BE49-F238E27FC236}">
                <a16:creationId xmlns:a16="http://schemas.microsoft.com/office/drawing/2014/main" id="{340D5DB4-658A-6EC7-A06D-4867544FF6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05370" y="6826555"/>
            <a:ext cx="7389617" cy="22649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23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28167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4B6924-6293-BA70-7BA7-2ACF635114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Rectangle 21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3428" cy="10287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0120" y="3880491"/>
            <a:ext cx="5212080" cy="27432"/>
          </a:xfrm>
          <a:custGeom>
            <a:avLst/>
            <a:gdLst>
              <a:gd name="csX0" fmla="*/ 0 w 5212080"/>
              <a:gd name="csY0" fmla="*/ 0 h 27432"/>
              <a:gd name="csX1" fmla="*/ 599389 w 5212080"/>
              <a:gd name="csY1" fmla="*/ 0 h 27432"/>
              <a:gd name="csX2" fmla="*/ 1198778 w 5212080"/>
              <a:gd name="csY2" fmla="*/ 0 h 27432"/>
              <a:gd name="csX3" fmla="*/ 1954530 w 5212080"/>
              <a:gd name="csY3" fmla="*/ 0 h 27432"/>
              <a:gd name="csX4" fmla="*/ 2501798 w 5212080"/>
              <a:gd name="csY4" fmla="*/ 0 h 27432"/>
              <a:gd name="csX5" fmla="*/ 3049067 w 5212080"/>
              <a:gd name="csY5" fmla="*/ 0 h 27432"/>
              <a:gd name="csX6" fmla="*/ 3700577 w 5212080"/>
              <a:gd name="csY6" fmla="*/ 0 h 27432"/>
              <a:gd name="csX7" fmla="*/ 4247845 w 5212080"/>
              <a:gd name="csY7" fmla="*/ 0 h 27432"/>
              <a:gd name="csX8" fmla="*/ 5212080 w 5212080"/>
              <a:gd name="csY8" fmla="*/ 0 h 27432"/>
              <a:gd name="csX9" fmla="*/ 5212080 w 5212080"/>
              <a:gd name="csY9" fmla="*/ 27432 h 27432"/>
              <a:gd name="csX10" fmla="*/ 4664812 w 5212080"/>
              <a:gd name="csY10" fmla="*/ 27432 h 27432"/>
              <a:gd name="csX11" fmla="*/ 4117543 w 5212080"/>
              <a:gd name="csY11" fmla="*/ 27432 h 27432"/>
              <a:gd name="csX12" fmla="*/ 3466033 w 5212080"/>
              <a:gd name="csY12" fmla="*/ 27432 h 27432"/>
              <a:gd name="csX13" fmla="*/ 2918765 w 5212080"/>
              <a:gd name="csY13" fmla="*/ 27432 h 27432"/>
              <a:gd name="csX14" fmla="*/ 2423617 w 5212080"/>
              <a:gd name="csY14" fmla="*/ 27432 h 27432"/>
              <a:gd name="csX15" fmla="*/ 1772107 w 5212080"/>
              <a:gd name="csY15" fmla="*/ 27432 h 27432"/>
              <a:gd name="csX16" fmla="*/ 1120597 w 5212080"/>
              <a:gd name="csY16" fmla="*/ 27432 h 27432"/>
              <a:gd name="csX17" fmla="*/ 0 w 5212080"/>
              <a:gd name="csY17" fmla="*/ 27432 h 27432"/>
              <a:gd name="csX18" fmla="*/ 0 w 5212080"/>
              <a:gd name="csY18" fmla="*/ 0 h 27432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212080" h="27432" fill="none" extrusionOk="0">
                <a:moveTo>
                  <a:pt x="0" y="0"/>
                </a:moveTo>
                <a:cubicBezTo>
                  <a:pt x="128838" y="-11329"/>
                  <a:pt x="306779" y="5198"/>
                  <a:pt x="599389" y="0"/>
                </a:cubicBezTo>
                <a:cubicBezTo>
                  <a:pt x="891999" y="-5198"/>
                  <a:pt x="916635" y="-24425"/>
                  <a:pt x="1198778" y="0"/>
                </a:cubicBezTo>
                <a:cubicBezTo>
                  <a:pt x="1480921" y="24425"/>
                  <a:pt x="1761605" y="-17440"/>
                  <a:pt x="1954530" y="0"/>
                </a:cubicBezTo>
                <a:cubicBezTo>
                  <a:pt x="2147455" y="17440"/>
                  <a:pt x="2239112" y="-16223"/>
                  <a:pt x="2501798" y="0"/>
                </a:cubicBezTo>
                <a:cubicBezTo>
                  <a:pt x="2764484" y="16223"/>
                  <a:pt x="2838074" y="12987"/>
                  <a:pt x="3049067" y="0"/>
                </a:cubicBezTo>
                <a:cubicBezTo>
                  <a:pt x="3260060" y="-12987"/>
                  <a:pt x="3470388" y="-15138"/>
                  <a:pt x="3700577" y="0"/>
                </a:cubicBezTo>
                <a:cubicBezTo>
                  <a:pt x="3930766" y="15138"/>
                  <a:pt x="4052672" y="-14938"/>
                  <a:pt x="4247845" y="0"/>
                </a:cubicBezTo>
                <a:cubicBezTo>
                  <a:pt x="4443018" y="14938"/>
                  <a:pt x="4730158" y="-1623"/>
                  <a:pt x="5212080" y="0"/>
                </a:cubicBezTo>
                <a:cubicBezTo>
                  <a:pt x="5212790" y="9050"/>
                  <a:pt x="5211442" y="21151"/>
                  <a:pt x="5212080" y="27432"/>
                </a:cubicBezTo>
                <a:cubicBezTo>
                  <a:pt x="4991075" y="27722"/>
                  <a:pt x="4932008" y="37429"/>
                  <a:pt x="4664812" y="27432"/>
                </a:cubicBezTo>
                <a:cubicBezTo>
                  <a:pt x="4397616" y="17435"/>
                  <a:pt x="4374940" y="47585"/>
                  <a:pt x="4117543" y="27432"/>
                </a:cubicBezTo>
                <a:cubicBezTo>
                  <a:pt x="3860146" y="7279"/>
                  <a:pt x="3773367" y="36569"/>
                  <a:pt x="3466033" y="27432"/>
                </a:cubicBezTo>
                <a:cubicBezTo>
                  <a:pt x="3158699" y="18296"/>
                  <a:pt x="3137854" y="54523"/>
                  <a:pt x="2918765" y="27432"/>
                </a:cubicBezTo>
                <a:cubicBezTo>
                  <a:pt x="2699676" y="341"/>
                  <a:pt x="2536311" y="13149"/>
                  <a:pt x="2423617" y="27432"/>
                </a:cubicBezTo>
                <a:cubicBezTo>
                  <a:pt x="2310923" y="41715"/>
                  <a:pt x="2021228" y="23141"/>
                  <a:pt x="1772107" y="27432"/>
                </a:cubicBezTo>
                <a:cubicBezTo>
                  <a:pt x="1522986" y="31724"/>
                  <a:pt x="1317107" y="20364"/>
                  <a:pt x="1120597" y="27432"/>
                </a:cubicBezTo>
                <a:cubicBezTo>
                  <a:pt x="924087" y="34501"/>
                  <a:pt x="454536" y="8495"/>
                  <a:pt x="0" y="27432"/>
                </a:cubicBezTo>
                <a:cubicBezTo>
                  <a:pt x="-1228" y="21145"/>
                  <a:pt x="-815" y="8816"/>
                  <a:pt x="0" y="0"/>
                </a:cubicBezTo>
                <a:close/>
              </a:path>
              <a:path w="5212080" h="27432" stroke="0" extrusionOk="0">
                <a:moveTo>
                  <a:pt x="0" y="0"/>
                </a:moveTo>
                <a:cubicBezTo>
                  <a:pt x="233695" y="-764"/>
                  <a:pt x="364103" y="24957"/>
                  <a:pt x="547268" y="0"/>
                </a:cubicBezTo>
                <a:cubicBezTo>
                  <a:pt x="730433" y="-24957"/>
                  <a:pt x="937737" y="-21107"/>
                  <a:pt x="1303020" y="0"/>
                </a:cubicBezTo>
                <a:cubicBezTo>
                  <a:pt x="1668303" y="21107"/>
                  <a:pt x="1620404" y="13071"/>
                  <a:pt x="1798168" y="0"/>
                </a:cubicBezTo>
                <a:cubicBezTo>
                  <a:pt x="1975932" y="-13071"/>
                  <a:pt x="2090998" y="4232"/>
                  <a:pt x="2293315" y="0"/>
                </a:cubicBezTo>
                <a:cubicBezTo>
                  <a:pt x="2495632" y="-4232"/>
                  <a:pt x="2738710" y="-17332"/>
                  <a:pt x="2944825" y="0"/>
                </a:cubicBezTo>
                <a:cubicBezTo>
                  <a:pt x="3150940" y="17332"/>
                  <a:pt x="3308101" y="26665"/>
                  <a:pt x="3544214" y="0"/>
                </a:cubicBezTo>
                <a:cubicBezTo>
                  <a:pt x="3780327" y="-26665"/>
                  <a:pt x="4028425" y="-24303"/>
                  <a:pt x="4247845" y="0"/>
                </a:cubicBezTo>
                <a:cubicBezTo>
                  <a:pt x="4467265" y="24303"/>
                  <a:pt x="4779418" y="33057"/>
                  <a:pt x="5212080" y="0"/>
                </a:cubicBezTo>
                <a:cubicBezTo>
                  <a:pt x="5212137" y="6776"/>
                  <a:pt x="5210915" y="20935"/>
                  <a:pt x="5212080" y="27432"/>
                </a:cubicBezTo>
                <a:cubicBezTo>
                  <a:pt x="4921467" y="60248"/>
                  <a:pt x="4631077" y="62273"/>
                  <a:pt x="4456328" y="27432"/>
                </a:cubicBezTo>
                <a:cubicBezTo>
                  <a:pt x="4281579" y="-7409"/>
                  <a:pt x="4048724" y="47667"/>
                  <a:pt x="3856939" y="27432"/>
                </a:cubicBezTo>
                <a:cubicBezTo>
                  <a:pt x="3665154" y="7197"/>
                  <a:pt x="3498754" y="15866"/>
                  <a:pt x="3257550" y="27432"/>
                </a:cubicBezTo>
                <a:cubicBezTo>
                  <a:pt x="3016346" y="38998"/>
                  <a:pt x="2854089" y="39360"/>
                  <a:pt x="2710282" y="27432"/>
                </a:cubicBezTo>
                <a:cubicBezTo>
                  <a:pt x="2566475" y="15504"/>
                  <a:pt x="2336282" y="56792"/>
                  <a:pt x="2110892" y="27432"/>
                </a:cubicBezTo>
                <a:cubicBezTo>
                  <a:pt x="1885502" y="-1928"/>
                  <a:pt x="1825148" y="42061"/>
                  <a:pt x="1615745" y="27432"/>
                </a:cubicBezTo>
                <a:cubicBezTo>
                  <a:pt x="1406342" y="12803"/>
                  <a:pt x="1193655" y="44031"/>
                  <a:pt x="1016356" y="27432"/>
                </a:cubicBezTo>
                <a:cubicBezTo>
                  <a:pt x="839057" y="10833"/>
                  <a:pt x="292902" y="7819"/>
                  <a:pt x="0" y="27432"/>
                </a:cubicBezTo>
                <a:cubicBezTo>
                  <a:pt x="-234" y="21031"/>
                  <a:pt x="-921" y="6323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2FB89DC-B908-0DDD-7015-E978453FA07A}"/>
              </a:ext>
            </a:extLst>
          </p:cNvPr>
          <p:cNvSpPr/>
          <p:nvPr/>
        </p:nvSpPr>
        <p:spPr>
          <a:xfrm>
            <a:off x="685800" y="4229100"/>
            <a:ext cx="6639703" cy="506125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dirty="0">
                <a:solidFill>
                  <a:schemeClr val="bg1"/>
                </a:solidFill>
              </a:rPr>
              <a:t>Excellent </a:t>
            </a:r>
            <a:r>
              <a:rPr lang="en-US" sz="3200" b="1" dirty="0">
                <a:solidFill>
                  <a:schemeClr val="bg1"/>
                </a:solidFill>
              </a:rPr>
              <a:t>interpersonal</a:t>
            </a:r>
            <a:r>
              <a:rPr lang="en-US" sz="3200" dirty="0">
                <a:solidFill>
                  <a:schemeClr val="bg1"/>
                </a:solidFill>
              </a:rPr>
              <a:t> skills: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dirty="0">
                <a:solidFill>
                  <a:schemeClr val="bg1"/>
                </a:solidFill>
              </a:rPr>
              <a:t>Observation</a:t>
            </a:r>
            <a:r>
              <a:rPr lang="en-US" sz="3200" dirty="0">
                <a:solidFill>
                  <a:schemeClr val="bg1"/>
                </a:solidFill>
              </a:rPr>
              <a:t> skills and a </a:t>
            </a:r>
            <a:r>
              <a:rPr lang="en-US" sz="3200" b="1" dirty="0">
                <a:solidFill>
                  <a:schemeClr val="bg1"/>
                </a:solidFill>
              </a:rPr>
              <a:t>genuine</a:t>
            </a:r>
            <a:r>
              <a:rPr lang="en-US" sz="3200" dirty="0">
                <a:solidFill>
                  <a:schemeClr val="bg1"/>
                </a:solidFill>
              </a:rPr>
              <a:t> </a:t>
            </a:r>
            <a:r>
              <a:rPr lang="en-US" sz="3200" b="1" dirty="0">
                <a:solidFill>
                  <a:schemeClr val="bg1"/>
                </a:solidFill>
              </a:rPr>
              <a:t>affinity</a:t>
            </a:r>
            <a:r>
              <a:rPr lang="en-US" sz="3200" dirty="0">
                <a:solidFill>
                  <a:schemeClr val="bg1"/>
                </a:solidFill>
              </a:rPr>
              <a:t> for people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dirty="0">
                <a:solidFill>
                  <a:schemeClr val="bg1"/>
                </a:solidFill>
              </a:rPr>
              <a:t>Empathy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dirty="0">
                <a:solidFill>
                  <a:schemeClr val="bg1"/>
                </a:solidFill>
              </a:rPr>
              <a:t>Patience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dirty="0">
                <a:solidFill>
                  <a:schemeClr val="bg1"/>
                </a:solidFill>
              </a:rPr>
              <a:t>Sensitivity</a:t>
            </a:r>
          </a:p>
          <a:p>
            <a:pPr marL="457200" indent="-4572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en-US" sz="3200" dirty="0">
                <a:solidFill>
                  <a:schemeClr val="bg1"/>
                </a:solidFill>
              </a:rPr>
              <a:t>Building rapport and listening</a:t>
            </a:r>
          </a:p>
          <a:p>
            <a:pPr marL="457200" indent="-4572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en-US" sz="3200" dirty="0">
                <a:solidFill>
                  <a:schemeClr val="bg1"/>
                </a:solidFill>
              </a:rPr>
              <a:t>Giving and receiving feedback</a:t>
            </a:r>
          </a:p>
          <a:p>
            <a:pPr marL="457200" indent="-4572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Courier New" panose="02070309020205020404" pitchFamily="49" charset="0"/>
              <a:buChar char="o"/>
            </a:pPr>
            <a:r>
              <a:rPr lang="en-US" sz="3200" dirty="0">
                <a:solidFill>
                  <a:schemeClr val="bg1"/>
                </a:solidFill>
              </a:rPr>
              <a:t>Using effective questioning techniques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9A54B9E-4ED4-4CEF-29E8-8098727595C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4773"/>
          <a:stretch>
            <a:fillRect/>
          </a:stretch>
        </p:blipFill>
        <p:spPr>
          <a:xfrm>
            <a:off x="7967553" y="10"/>
            <a:ext cx="10318162" cy="10286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2" name="Text Box 2">
            <a:extLst>
              <a:ext uri="{FF2B5EF4-FFF2-40B4-BE49-F238E27FC236}">
                <a16:creationId xmlns:a16="http://schemas.microsoft.com/office/drawing/2014/main" id="{FE8AF211-A85C-ADB3-304C-FBA8AB1234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05370" y="6826555"/>
            <a:ext cx="7389617" cy="22649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2300" dirty="0">
              <a:solidFill>
                <a:schemeClr val="tx2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CAF9F0E-C1D9-0E85-3DFE-FF56619BF25B}"/>
              </a:ext>
            </a:extLst>
          </p:cNvPr>
          <p:cNvSpPr txBox="1"/>
          <p:nvPr/>
        </p:nvSpPr>
        <p:spPr>
          <a:xfrm>
            <a:off x="685800" y="952500"/>
            <a:ext cx="6639703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>
                <a:solidFill>
                  <a:srgbClr val="002060"/>
                </a:solidFill>
              </a:rPr>
              <a:t>Essential skills and qualities</a:t>
            </a:r>
          </a:p>
        </p:txBody>
      </p:sp>
    </p:spTree>
    <p:extLst>
      <p:ext uri="{BB962C8B-B14F-4D97-AF65-F5344CB8AC3E}">
        <p14:creationId xmlns:p14="http://schemas.microsoft.com/office/powerpoint/2010/main" val="10249861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F23CEAD-CDE3-D0CC-D84F-C364FB59DD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00" cy="10287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Dogs With Big Ears Images – Browse 23,957 Stock Photos, Vectors, and Video  | Adobe Stock">
            <a:extLst>
              <a:ext uri="{FF2B5EF4-FFF2-40B4-BE49-F238E27FC236}">
                <a16:creationId xmlns:a16="http://schemas.microsoft.com/office/drawing/2014/main" id="{01487369-D0BE-8D96-7A0A-C30D18D43C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628"/>
          <a:stretch>
            <a:fillRect/>
          </a:stretch>
        </p:blipFill>
        <p:spPr bwMode="auto">
          <a:xfrm>
            <a:off x="5285232" y="10"/>
            <a:ext cx="13002768" cy="10286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" y="0"/>
            <a:ext cx="14008809" cy="10287000"/>
          </a:xfrm>
          <a:prstGeom prst="rect">
            <a:avLst/>
          </a:prstGeom>
          <a:gradFill>
            <a:gsLst>
              <a:gs pos="58000">
                <a:schemeClr val="tx1"/>
              </a:gs>
              <a:gs pos="33000">
                <a:schemeClr val="tx1">
                  <a:alpha val="64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DA64E89-9524-5475-7022-C95C9ACFBE6C}"/>
              </a:ext>
            </a:extLst>
          </p:cNvPr>
          <p:cNvSpPr txBox="1"/>
          <p:nvPr/>
        </p:nvSpPr>
        <p:spPr>
          <a:xfrm>
            <a:off x="716971" y="1683544"/>
            <a:ext cx="6035040" cy="480620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7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Questioning and listening skills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39882" y="520187"/>
            <a:ext cx="219456" cy="10561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1543" y="6820380"/>
            <a:ext cx="5966460" cy="27432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 Box 2">
            <a:extLst>
              <a:ext uri="{FF2B5EF4-FFF2-40B4-BE49-F238E27FC236}">
                <a16:creationId xmlns:a16="http://schemas.microsoft.com/office/drawing/2014/main" id="{C781691E-0AF4-1529-6833-E27156341B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05370" y="6826555"/>
            <a:ext cx="7389617" cy="22649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23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36354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5AA2A07-DD16-9821-D217-848EB08FC0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5AD3340-BB33-8381-354C-8397161490A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7669" b="2071"/>
          <a:stretch>
            <a:fillRect/>
          </a:stretch>
        </p:blipFill>
        <p:spPr>
          <a:xfrm>
            <a:off x="-5170" y="-1"/>
            <a:ext cx="18293170" cy="10319617"/>
          </a:xfrm>
          <a:prstGeom prst="rect">
            <a:avLst/>
          </a:prstGeom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4D60F200-5EB0-B223-2439-C96C67F0FE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6884121" y="-1100987"/>
            <a:ext cx="4531314" cy="18309894"/>
          </a:xfrm>
          <a:prstGeom prst="rect">
            <a:avLst/>
          </a:prstGeom>
          <a:gradFill flip="none" rotWithShape="1">
            <a:gsLst>
              <a:gs pos="21000">
                <a:srgbClr val="000000">
                  <a:alpha val="62000"/>
                </a:srgbClr>
              </a:gs>
              <a:gs pos="100000">
                <a:srgbClr val="000000">
                  <a:alpha val="0"/>
                </a:srgb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A6567EA8-C72D-4B9B-D23F-6B2E9F9C9F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5169" y="0"/>
            <a:ext cx="4265103" cy="10319617"/>
          </a:xfrm>
          <a:prstGeom prst="rect">
            <a:avLst/>
          </a:prstGeom>
          <a:gradFill flip="none" rotWithShape="1">
            <a:gsLst>
              <a:gs pos="5000">
                <a:schemeClr val="accent2"/>
              </a:gs>
              <a:gs pos="49000">
                <a:schemeClr val="accent5">
                  <a:lumMod val="60000"/>
                  <a:lumOff val="40000"/>
                  <a:alpha val="0"/>
                </a:schemeClr>
              </a:gs>
            </a:gsLst>
            <a:lin ang="9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EFBFA78-9360-1E01-5448-6D5AE0A326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13558056" y="32604"/>
            <a:ext cx="4729293" cy="10287012"/>
          </a:xfrm>
          <a:prstGeom prst="rect">
            <a:avLst/>
          </a:prstGeom>
          <a:gradFill flip="none" rotWithShape="1">
            <a:gsLst>
              <a:gs pos="5000">
                <a:schemeClr val="accent5">
                  <a:alpha val="48000"/>
                </a:schemeClr>
              </a:gs>
              <a:gs pos="42000">
                <a:schemeClr val="accent5">
                  <a:alpha val="0"/>
                </a:schemeClr>
              </a:gs>
            </a:gsLst>
            <a:lin ang="1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740453C-744F-DB3A-47EC-15EACE1DC1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5170" y="7932649"/>
            <a:ext cx="18299558" cy="2386967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49000">
                <a:schemeClr val="accent2">
                  <a:alpha val="0"/>
                </a:schemeClr>
              </a:gs>
            </a:gsLst>
            <a:lin ang="5880000" scaled="0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B6924B03-77BD-EAE3-2854-43363FF8E6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76894" y="3337394"/>
            <a:ext cx="5800160" cy="8164289"/>
          </a:xfrm>
          <a:prstGeom prst="rect">
            <a:avLst/>
          </a:prstGeom>
          <a:gradFill flip="none" rotWithShape="1">
            <a:gsLst>
              <a:gs pos="0">
                <a:schemeClr val="accent5"/>
              </a:gs>
              <a:gs pos="54000">
                <a:schemeClr val="accent5">
                  <a:lumMod val="60000"/>
                  <a:lumOff val="40000"/>
                  <a:alpha val="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 Box 2">
            <a:extLst>
              <a:ext uri="{FF2B5EF4-FFF2-40B4-BE49-F238E27FC236}">
                <a16:creationId xmlns:a16="http://schemas.microsoft.com/office/drawing/2014/main" id="{2EC6D2AF-53D0-517F-2A44-0C040EF0BD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05370" y="6826555"/>
            <a:ext cx="7389617" cy="22649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23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23425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5D9FC6AC-4A12-4825-8ABE-0732B8EF4D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3428" cy="10287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E7F91D1C-A5CD-4F1A-8BC7-B08E9E8BC59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"/>
          <a:stretch>
            <a:fillRect/>
          </a:stretch>
        </p:blipFill>
        <p:spPr bwMode="auto">
          <a:xfrm>
            <a:off x="1" y="10"/>
            <a:ext cx="17794025" cy="10286990"/>
          </a:xfrm>
          <a:custGeom>
            <a:avLst/>
            <a:gdLst/>
            <a:ahLst/>
            <a:cxnLst/>
            <a:rect l="l" t="t" r="r" b="b"/>
            <a:pathLst>
              <a:path w="11862683" h="6858000">
                <a:moveTo>
                  <a:pt x="0" y="0"/>
                </a:moveTo>
                <a:lnTo>
                  <a:pt x="4038600" y="0"/>
                </a:lnTo>
                <a:lnTo>
                  <a:pt x="4114800" y="0"/>
                </a:lnTo>
                <a:lnTo>
                  <a:pt x="4282294" y="0"/>
                </a:lnTo>
                <a:lnTo>
                  <a:pt x="6139260" y="0"/>
                </a:lnTo>
                <a:lnTo>
                  <a:pt x="6362810" y="0"/>
                </a:lnTo>
                <a:lnTo>
                  <a:pt x="7272221" y="0"/>
                </a:lnTo>
                <a:lnTo>
                  <a:pt x="10815342" y="0"/>
                </a:lnTo>
                <a:cubicBezTo>
                  <a:pt x="10709672" y="35571"/>
                  <a:pt x="10607020" y="78255"/>
                  <a:pt x="10501350" y="110269"/>
                </a:cubicBezTo>
                <a:cubicBezTo>
                  <a:pt x="10516447" y="145839"/>
                  <a:pt x="10531542" y="138725"/>
                  <a:pt x="10546639" y="135168"/>
                </a:cubicBezTo>
                <a:cubicBezTo>
                  <a:pt x="10637212" y="120941"/>
                  <a:pt x="10730806" y="110269"/>
                  <a:pt x="10818360" y="71141"/>
                </a:cubicBezTo>
                <a:cubicBezTo>
                  <a:pt x="10839496" y="64027"/>
                  <a:pt x="10863648" y="64027"/>
                  <a:pt x="10872705" y="88927"/>
                </a:cubicBezTo>
                <a:cubicBezTo>
                  <a:pt x="10887801" y="124497"/>
                  <a:pt x="10866668" y="145839"/>
                  <a:pt x="10845532" y="163625"/>
                </a:cubicBezTo>
                <a:cubicBezTo>
                  <a:pt x="10809304" y="195638"/>
                  <a:pt x="10767036" y="188525"/>
                  <a:pt x="10727787" y="192082"/>
                </a:cubicBezTo>
                <a:cubicBezTo>
                  <a:pt x="10619098" y="209867"/>
                  <a:pt x="10567772" y="259665"/>
                  <a:pt x="10543619" y="373491"/>
                </a:cubicBezTo>
                <a:cubicBezTo>
                  <a:pt x="10637212" y="327250"/>
                  <a:pt x="10730806" y="384162"/>
                  <a:pt x="10821380" y="352148"/>
                </a:cubicBezTo>
                <a:cubicBezTo>
                  <a:pt x="10845532" y="345034"/>
                  <a:pt x="10881763" y="355706"/>
                  <a:pt x="10869686" y="394834"/>
                </a:cubicBezTo>
                <a:cubicBezTo>
                  <a:pt x="10857610" y="430405"/>
                  <a:pt x="10818360" y="458860"/>
                  <a:pt x="10887801" y="451747"/>
                </a:cubicBezTo>
                <a:cubicBezTo>
                  <a:pt x="10939127" y="448189"/>
                  <a:pt x="10954222" y="405504"/>
                  <a:pt x="10969318" y="359262"/>
                </a:cubicBezTo>
                <a:cubicBezTo>
                  <a:pt x="10981394" y="334364"/>
                  <a:pt x="11014605" y="320135"/>
                  <a:pt x="11038758" y="334364"/>
                </a:cubicBezTo>
                <a:cubicBezTo>
                  <a:pt x="11068949" y="348592"/>
                  <a:pt x="11059892" y="387720"/>
                  <a:pt x="11059892" y="416176"/>
                </a:cubicBezTo>
                <a:cubicBezTo>
                  <a:pt x="11062912" y="469532"/>
                  <a:pt x="11038758" y="494431"/>
                  <a:pt x="10996491" y="505101"/>
                </a:cubicBezTo>
                <a:cubicBezTo>
                  <a:pt x="10945164" y="519330"/>
                  <a:pt x="10893840" y="537116"/>
                  <a:pt x="10827418" y="558458"/>
                </a:cubicBezTo>
                <a:cubicBezTo>
                  <a:pt x="10899878" y="594028"/>
                  <a:pt x="10954222" y="586915"/>
                  <a:pt x="11008566" y="558458"/>
                </a:cubicBezTo>
                <a:cubicBezTo>
                  <a:pt x="11074988" y="526444"/>
                  <a:pt x="11162542" y="483759"/>
                  <a:pt x="11216886" y="522887"/>
                </a:cubicBezTo>
                <a:cubicBezTo>
                  <a:pt x="11298403" y="579800"/>
                  <a:pt x="11364824" y="544229"/>
                  <a:pt x="11437284" y="533558"/>
                </a:cubicBezTo>
                <a:cubicBezTo>
                  <a:pt x="11588242" y="512216"/>
                  <a:pt x="11494648" y="480203"/>
                  <a:pt x="11645605" y="462417"/>
                </a:cubicBezTo>
                <a:cubicBezTo>
                  <a:pt x="11705988" y="455303"/>
                  <a:pt x="11769390" y="426847"/>
                  <a:pt x="11856944" y="465975"/>
                </a:cubicBezTo>
                <a:cubicBezTo>
                  <a:pt x="11461437" y="672284"/>
                  <a:pt x="11274250" y="658055"/>
                  <a:pt x="10921012" y="910606"/>
                </a:cubicBezTo>
                <a:cubicBezTo>
                  <a:pt x="10936107" y="935506"/>
                  <a:pt x="10951202" y="924835"/>
                  <a:pt x="10966299" y="921277"/>
                </a:cubicBezTo>
                <a:cubicBezTo>
                  <a:pt x="10990452" y="917720"/>
                  <a:pt x="11020644" y="903491"/>
                  <a:pt x="11026682" y="949734"/>
                </a:cubicBezTo>
                <a:cubicBezTo>
                  <a:pt x="11029702" y="985305"/>
                  <a:pt x="11011585" y="1003089"/>
                  <a:pt x="10981394" y="1006647"/>
                </a:cubicBezTo>
                <a:cubicBezTo>
                  <a:pt x="10893840" y="1020875"/>
                  <a:pt x="10815342" y="1070674"/>
                  <a:pt x="10736844" y="1113358"/>
                </a:cubicBezTo>
                <a:cubicBezTo>
                  <a:pt x="10700615" y="1131144"/>
                  <a:pt x="10661366" y="1156043"/>
                  <a:pt x="10676462" y="1220069"/>
                </a:cubicBezTo>
                <a:cubicBezTo>
                  <a:pt x="10706652" y="1237855"/>
                  <a:pt x="10727787" y="1212955"/>
                  <a:pt x="10751940" y="1209399"/>
                </a:cubicBezTo>
                <a:cubicBezTo>
                  <a:pt x="10776093" y="1205842"/>
                  <a:pt x="10833457" y="1220069"/>
                  <a:pt x="10818360" y="1230741"/>
                </a:cubicBezTo>
                <a:cubicBezTo>
                  <a:pt x="10748920" y="1269868"/>
                  <a:pt x="10875724" y="1365909"/>
                  <a:pt x="10791190" y="1365909"/>
                </a:cubicBezTo>
                <a:cubicBezTo>
                  <a:pt x="10652309" y="1365909"/>
                  <a:pt x="10576830" y="1536647"/>
                  <a:pt x="10443988" y="1540204"/>
                </a:cubicBezTo>
                <a:cubicBezTo>
                  <a:pt x="10422854" y="1540204"/>
                  <a:pt x="10413797" y="1572219"/>
                  <a:pt x="10413797" y="1597117"/>
                </a:cubicBezTo>
                <a:cubicBezTo>
                  <a:pt x="10413797" y="1629132"/>
                  <a:pt x="10434930" y="1632688"/>
                  <a:pt x="10456064" y="1636245"/>
                </a:cubicBezTo>
                <a:cubicBezTo>
                  <a:pt x="10489275" y="1639802"/>
                  <a:pt x="10525504" y="1597117"/>
                  <a:pt x="10567772" y="1657587"/>
                </a:cubicBezTo>
                <a:cubicBezTo>
                  <a:pt x="10489275" y="1693158"/>
                  <a:pt x="10407758" y="1728729"/>
                  <a:pt x="10410777" y="1849668"/>
                </a:cubicBezTo>
                <a:cubicBezTo>
                  <a:pt x="10410777" y="1881683"/>
                  <a:pt x="10377566" y="1895910"/>
                  <a:pt x="10353413" y="1903025"/>
                </a:cubicBezTo>
                <a:cubicBezTo>
                  <a:pt x="10311146" y="1917252"/>
                  <a:pt x="10277935" y="1938595"/>
                  <a:pt x="10253782" y="1984836"/>
                </a:cubicBezTo>
                <a:cubicBezTo>
                  <a:pt x="10253782" y="1995507"/>
                  <a:pt x="10253782" y="2002622"/>
                  <a:pt x="10253782" y="2013292"/>
                </a:cubicBezTo>
                <a:cubicBezTo>
                  <a:pt x="10259820" y="2123562"/>
                  <a:pt x="10320202" y="2120004"/>
                  <a:pt x="10386624" y="2102219"/>
                </a:cubicBezTo>
                <a:cubicBezTo>
                  <a:pt x="10465122" y="2080877"/>
                  <a:pt x="10543619" y="2038192"/>
                  <a:pt x="10628156" y="2077320"/>
                </a:cubicBezTo>
                <a:cubicBezTo>
                  <a:pt x="10510408" y="2130676"/>
                  <a:pt x="10380586" y="2134233"/>
                  <a:pt x="10271896" y="2208931"/>
                </a:cubicBezTo>
                <a:cubicBezTo>
                  <a:pt x="10676462" y="2223159"/>
                  <a:pt x="11032720" y="1984836"/>
                  <a:pt x="11425208" y="1892353"/>
                </a:cubicBezTo>
                <a:cubicBezTo>
                  <a:pt x="11413131" y="1952823"/>
                  <a:pt x="11379920" y="1967051"/>
                  <a:pt x="11352748" y="1974165"/>
                </a:cubicBezTo>
                <a:cubicBezTo>
                  <a:pt x="11207830" y="2020407"/>
                  <a:pt x="11081026" y="2112891"/>
                  <a:pt x="10948184" y="2191146"/>
                </a:cubicBezTo>
                <a:cubicBezTo>
                  <a:pt x="10893840" y="2223159"/>
                  <a:pt x="10854590" y="2258731"/>
                  <a:pt x="10833457" y="2326314"/>
                </a:cubicBezTo>
                <a:cubicBezTo>
                  <a:pt x="10815342" y="2390340"/>
                  <a:pt x="10779112" y="2418796"/>
                  <a:pt x="10712690" y="2401012"/>
                </a:cubicBezTo>
                <a:cubicBezTo>
                  <a:pt x="10658346" y="2386784"/>
                  <a:pt x="10600982" y="2393898"/>
                  <a:pt x="10543619" y="2401012"/>
                </a:cubicBezTo>
                <a:cubicBezTo>
                  <a:pt x="10480218" y="2408126"/>
                  <a:pt x="10407758" y="2479267"/>
                  <a:pt x="10422854" y="2518395"/>
                </a:cubicBezTo>
                <a:cubicBezTo>
                  <a:pt x="10453044" y="2582422"/>
                  <a:pt x="10504370" y="2550408"/>
                  <a:pt x="10546639" y="2543294"/>
                </a:cubicBezTo>
                <a:cubicBezTo>
                  <a:pt x="10597964" y="2536181"/>
                  <a:pt x="10691556" y="2518395"/>
                  <a:pt x="10691556" y="2525509"/>
                </a:cubicBezTo>
                <a:cubicBezTo>
                  <a:pt x="10724768" y="2685576"/>
                  <a:pt x="10800246" y="2564636"/>
                  <a:pt x="10854590" y="2564636"/>
                </a:cubicBezTo>
                <a:cubicBezTo>
                  <a:pt x="10905916" y="2564636"/>
                  <a:pt x="10957241" y="2546851"/>
                  <a:pt x="11005548" y="2532623"/>
                </a:cubicBezTo>
                <a:cubicBezTo>
                  <a:pt x="11068949" y="2514837"/>
                  <a:pt x="11126312" y="2546851"/>
                  <a:pt x="11186696" y="2553965"/>
                </a:cubicBezTo>
                <a:cubicBezTo>
                  <a:pt x="11241040" y="2561080"/>
                  <a:pt x="11210850" y="2653563"/>
                  <a:pt x="11244060" y="2692689"/>
                </a:cubicBezTo>
                <a:cubicBezTo>
                  <a:pt x="11250097" y="2703362"/>
                  <a:pt x="11256136" y="2703362"/>
                  <a:pt x="11262174" y="2703362"/>
                </a:cubicBezTo>
                <a:cubicBezTo>
                  <a:pt x="11280289" y="2980812"/>
                  <a:pt x="11597299" y="2913227"/>
                  <a:pt x="11597299" y="2923898"/>
                </a:cubicBezTo>
                <a:cubicBezTo>
                  <a:pt x="11624471" y="2941684"/>
                  <a:pt x="11657682" y="2899000"/>
                  <a:pt x="11690892" y="2941684"/>
                </a:cubicBezTo>
                <a:cubicBezTo>
                  <a:pt x="11548993" y="3137322"/>
                  <a:pt x="11331614" y="3183563"/>
                  <a:pt x="11138390" y="3329402"/>
                </a:cubicBezTo>
                <a:cubicBezTo>
                  <a:pt x="11298403" y="3379202"/>
                  <a:pt x="11391998" y="3208463"/>
                  <a:pt x="11509744" y="3229805"/>
                </a:cubicBezTo>
                <a:cubicBezTo>
                  <a:pt x="11567107" y="3283162"/>
                  <a:pt x="11395016" y="3368530"/>
                  <a:pt x="11561068" y="3393429"/>
                </a:cubicBezTo>
                <a:cubicBezTo>
                  <a:pt x="11488610" y="3439672"/>
                  <a:pt x="11437284" y="3485914"/>
                  <a:pt x="11385959" y="3539269"/>
                </a:cubicBezTo>
                <a:cubicBezTo>
                  <a:pt x="11298403" y="3635309"/>
                  <a:pt x="11280289" y="3699337"/>
                  <a:pt x="11322556" y="3827390"/>
                </a:cubicBezTo>
                <a:cubicBezTo>
                  <a:pt x="11349730" y="3912759"/>
                  <a:pt x="11388978" y="3991015"/>
                  <a:pt x="11352748" y="4090612"/>
                </a:cubicBezTo>
                <a:cubicBezTo>
                  <a:pt x="11328595" y="4158196"/>
                  <a:pt x="11337653" y="4204438"/>
                  <a:pt x="11428226" y="4172424"/>
                </a:cubicBezTo>
                <a:cubicBezTo>
                  <a:pt x="11524840" y="4140411"/>
                  <a:pt x="11561068" y="4200882"/>
                  <a:pt x="11536915" y="4321821"/>
                </a:cubicBezTo>
                <a:cubicBezTo>
                  <a:pt x="11521821" y="4400076"/>
                  <a:pt x="11536915" y="4424975"/>
                  <a:pt x="11603338" y="4414305"/>
                </a:cubicBezTo>
                <a:cubicBezTo>
                  <a:pt x="11675796" y="4403633"/>
                  <a:pt x="11745236" y="4353835"/>
                  <a:pt x="11835811" y="4378734"/>
                </a:cubicBezTo>
                <a:cubicBezTo>
                  <a:pt x="11763352" y="4521016"/>
                  <a:pt x="11609374" y="4478331"/>
                  <a:pt x="11524840" y="4613499"/>
                </a:cubicBezTo>
                <a:cubicBezTo>
                  <a:pt x="11624471" y="4613499"/>
                  <a:pt x="11702969" y="4613499"/>
                  <a:pt x="11775427" y="4585042"/>
                </a:cubicBezTo>
                <a:cubicBezTo>
                  <a:pt x="11805619" y="4574373"/>
                  <a:pt x="11838830" y="4560144"/>
                  <a:pt x="11856944" y="4602828"/>
                </a:cubicBezTo>
                <a:cubicBezTo>
                  <a:pt x="11878080" y="4652628"/>
                  <a:pt x="11835811" y="4670412"/>
                  <a:pt x="11811658" y="4677526"/>
                </a:cubicBezTo>
                <a:cubicBezTo>
                  <a:pt x="11742216" y="4702425"/>
                  <a:pt x="11687874" y="4759339"/>
                  <a:pt x="11627490" y="4805580"/>
                </a:cubicBezTo>
                <a:cubicBezTo>
                  <a:pt x="11497668" y="4905177"/>
                  <a:pt x="11355767" y="4990547"/>
                  <a:pt x="11247078" y="5154171"/>
                </a:cubicBezTo>
                <a:cubicBezTo>
                  <a:pt x="11382940" y="5111487"/>
                  <a:pt x="11485590" y="5011889"/>
                  <a:pt x="11615414" y="4994104"/>
                </a:cubicBezTo>
                <a:cubicBezTo>
                  <a:pt x="11503704" y="5143500"/>
                  <a:pt x="11361806" y="5243097"/>
                  <a:pt x="11228964" y="5353367"/>
                </a:cubicBezTo>
                <a:cubicBezTo>
                  <a:pt x="11189714" y="5385379"/>
                  <a:pt x="11150466" y="5406721"/>
                  <a:pt x="11144428" y="5474306"/>
                </a:cubicBezTo>
                <a:cubicBezTo>
                  <a:pt x="11126312" y="5605917"/>
                  <a:pt x="11078008" y="5712629"/>
                  <a:pt x="10969318" y="5769542"/>
                </a:cubicBezTo>
                <a:cubicBezTo>
                  <a:pt x="10969318" y="5769542"/>
                  <a:pt x="10975356" y="5790884"/>
                  <a:pt x="10978374" y="5801555"/>
                </a:cubicBezTo>
                <a:cubicBezTo>
                  <a:pt x="11044797" y="5805112"/>
                  <a:pt x="11096122" y="5726858"/>
                  <a:pt x="11177639" y="5755314"/>
                </a:cubicBezTo>
                <a:cubicBezTo>
                  <a:pt x="11096122" y="5862025"/>
                  <a:pt x="11029702" y="5954508"/>
                  <a:pt x="10917992" y="6004307"/>
                </a:cubicBezTo>
                <a:cubicBezTo>
                  <a:pt x="10827418" y="6043434"/>
                  <a:pt x="10715710" y="6068335"/>
                  <a:pt x="10649289" y="6196388"/>
                </a:cubicBezTo>
                <a:cubicBezTo>
                  <a:pt x="10724768" y="6221287"/>
                  <a:pt x="10782132" y="6189274"/>
                  <a:pt x="10839496" y="6167932"/>
                </a:cubicBezTo>
                <a:cubicBezTo>
                  <a:pt x="10927050" y="6132361"/>
                  <a:pt x="11014605" y="6093234"/>
                  <a:pt x="11102160" y="6057663"/>
                </a:cubicBezTo>
                <a:cubicBezTo>
                  <a:pt x="11135372" y="6043434"/>
                  <a:pt x="11171600" y="6036320"/>
                  <a:pt x="11192734" y="6100347"/>
                </a:cubicBezTo>
                <a:cubicBezTo>
                  <a:pt x="11081026" y="6114575"/>
                  <a:pt x="11014605" y="6199945"/>
                  <a:pt x="10945164" y="6281757"/>
                </a:cubicBezTo>
                <a:cubicBezTo>
                  <a:pt x="10905916" y="6327999"/>
                  <a:pt x="10872705" y="6388469"/>
                  <a:pt x="10803265" y="6367127"/>
                </a:cubicBezTo>
                <a:cubicBezTo>
                  <a:pt x="10767036" y="6356456"/>
                  <a:pt x="10742882" y="6388469"/>
                  <a:pt x="10745901" y="6431153"/>
                </a:cubicBezTo>
                <a:cubicBezTo>
                  <a:pt x="10760998" y="6580550"/>
                  <a:pt x="10673442" y="6630349"/>
                  <a:pt x="10582868" y="6658805"/>
                </a:cubicBezTo>
                <a:cubicBezTo>
                  <a:pt x="10450026" y="6701489"/>
                  <a:pt x="10332280" y="6786859"/>
                  <a:pt x="10208496" y="6858000"/>
                </a:cubicBezTo>
                <a:lnTo>
                  <a:pt x="7272221" y="6858000"/>
                </a:lnTo>
                <a:lnTo>
                  <a:pt x="6362810" y="6858000"/>
                </a:lnTo>
                <a:lnTo>
                  <a:pt x="6139260" y="6858000"/>
                </a:lnTo>
                <a:lnTo>
                  <a:pt x="4282294" y="6858000"/>
                </a:lnTo>
                <a:lnTo>
                  <a:pt x="4114800" y="6858000"/>
                </a:lnTo>
                <a:lnTo>
                  <a:pt x="40386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FFD043B-0E7D-5149-B09C-EFC8DB55198C}"/>
              </a:ext>
            </a:extLst>
          </p:cNvPr>
          <p:cNvSpPr txBox="1"/>
          <p:nvPr/>
        </p:nvSpPr>
        <p:spPr>
          <a:xfrm>
            <a:off x="5417586" y="1771508"/>
            <a:ext cx="745282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defRPr/>
            </a:pPr>
            <a:r>
              <a:rPr lang="en-GB" sz="13200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LISTEN</a:t>
            </a:r>
          </a:p>
        </p:txBody>
      </p:sp>
    </p:spTree>
    <p:extLst>
      <p:ext uri="{BB962C8B-B14F-4D97-AF65-F5344CB8AC3E}">
        <p14:creationId xmlns:p14="http://schemas.microsoft.com/office/powerpoint/2010/main" val="26421828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51BB21D-4C59-15A8-7884-829F583CFD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1" name="Rectangle 1030">
            <a:extLst>
              <a:ext uri="{FF2B5EF4-FFF2-40B4-BE49-F238E27FC236}">
                <a16:creationId xmlns:a16="http://schemas.microsoft.com/office/drawing/2014/main" id="{4C0B78D8-911F-667D-7AE8-0FAF6D94B6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3428" cy="10287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8336B907-10E6-3517-4299-7EE3640E1B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01"/>
          <a:stretch>
            <a:fillRect/>
          </a:stretch>
        </p:blipFill>
        <p:spPr bwMode="auto">
          <a:xfrm>
            <a:off x="1" y="10"/>
            <a:ext cx="17794025" cy="10286990"/>
          </a:xfrm>
          <a:custGeom>
            <a:avLst/>
            <a:gdLst/>
            <a:ahLst/>
            <a:cxnLst/>
            <a:rect l="l" t="t" r="r" b="b"/>
            <a:pathLst>
              <a:path w="11862683" h="6858000">
                <a:moveTo>
                  <a:pt x="0" y="0"/>
                </a:moveTo>
                <a:lnTo>
                  <a:pt x="4038600" y="0"/>
                </a:lnTo>
                <a:lnTo>
                  <a:pt x="4114800" y="0"/>
                </a:lnTo>
                <a:lnTo>
                  <a:pt x="4282294" y="0"/>
                </a:lnTo>
                <a:lnTo>
                  <a:pt x="6139260" y="0"/>
                </a:lnTo>
                <a:lnTo>
                  <a:pt x="6362810" y="0"/>
                </a:lnTo>
                <a:lnTo>
                  <a:pt x="7272221" y="0"/>
                </a:lnTo>
                <a:lnTo>
                  <a:pt x="10815342" y="0"/>
                </a:lnTo>
                <a:cubicBezTo>
                  <a:pt x="10709672" y="35571"/>
                  <a:pt x="10607020" y="78255"/>
                  <a:pt x="10501350" y="110269"/>
                </a:cubicBezTo>
                <a:cubicBezTo>
                  <a:pt x="10516447" y="145839"/>
                  <a:pt x="10531542" y="138725"/>
                  <a:pt x="10546639" y="135168"/>
                </a:cubicBezTo>
                <a:cubicBezTo>
                  <a:pt x="10637212" y="120941"/>
                  <a:pt x="10730806" y="110269"/>
                  <a:pt x="10818360" y="71141"/>
                </a:cubicBezTo>
                <a:cubicBezTo>
                  <a:pt x="10839496" y="64027"/>
                  <a:pt x="10863648" y="64027"/>
                  <a:pt x="10872705" y="88927"/>
                </a:cubicBezTo>
                <a:cubicBezTo>
                  <a:pt x="10887801" y="124497"/>
                  <a:pt x="10866668" y="145839"/>
                  <a:pt x="10845532" y="163625"/>
                </a:cubicBezTo>
                <a:cubicBezTo>
                  <a:pt x="10809304" y="195638"/>
                  <a:pt x="10767036" y="188525"/>
                  <a:pt x="10727787" y="192082"/>
                </a:cubicBezTo>
                <a:cubicBezTo>
                  <a:pt x="10619098" y="209867"/>
                  <a:pt x="10567772" y="259665"/>
                  <a:pt x="10543619" y="373491"/>
                </a:cubicBezTo>
                <a:cubicBezTo>
                  <a:pt x="10637212" y="327250"/>
                  <a:pt x="10730806" y="384162"/>
                  <a:pt x="10821380" y="352148"/>
                </a:cubicBezTo>
                <a:cubicBezTo>
                  <a:pt x="10845532" y="345034"/>
                  <a:pt x="10881763" y="355706"/>
                  <a:pt x="10869686" y="394834"/>
                </a:cubicBezTo>
                <a:cubicBezTo>
                  <a:pt x="10857610" y="430405"/>
                  <a:pt x="10818360" y="458860"/>
                  <a:pt x="10887801" y="451747"/>
                </a:cubicBezTo>
                <a:cubicBezTo>
                  <a:pt x="10939127" y="448189"/>
                  <a:pt x="10954222" y="405504"/>
                  <a:pt x="10969318" y="359262"/>
                </a:cubicBezTo>
                <a:cubicBezTo>
                  <a:pt x="10981394" y="334364"/>
                  <a:pt x="11014605" y="320135"/>
                  <a:pt x="11038758" y="334364"/>
                </a:cubicBezTo>
                <a:cubicBezTo>
                  <a:pt x="11068949" y="348592"/>
                  <a:pt x="11059892" y="387720"/>
                  <a:pt x="11059892" y="416176"/>
                </a:cubicBezTo>
                <a:cubicBezTo>
                  <a:pt x="11062912" y="469532"/>
                  <a:pt x="11038758" y="494431"/>
                  <a:pt x="10996491" y="505101"/>
                </a:cubicBezTo>
                <a:cubicBezTo>
                  <a:pt x="10945164" y="519330"/>
                  <a:pt x="10893840" y="537116"/>
                  <a:pt x="10827418" y="558458"/>
                </a:cubicBezTo>
                <a:cubicBezTo>
                  <a:pt x="10899878" y="594028"/>
                  <a:pt x="10954222" y="586915"/>
                  <a:pt x="11008566" y="558458"/>
                </a:cubicBezTo>
                <a:cubicBezTo>
                  <a:pt x="11074988" y="526444"/>
                  <a:pt x="11162542" y="483759"/>
                  <a:pt x="11216886" y="522887"/>
                </a:cubicBezTo>
                <a:cubicBezTo>
                  <a:pt x="11298403" y="579800"/>
                  <a:pt x="11364824" y="544229"/>
                  <a:pt x="11437284" y="533558"/>
                </a:cubicBezTo>
                <a:cubicBezTo>
                  <a:pt x="11588242" y="512216"/>
                  <a:pt x="11494648" y="480203"/>
                  <a:pt x="11645605" y="462417"/>
                </a:cubicBezTo>
                <a:cubicBezTo>
                  <a:pt x="11705988" y="455303"/>
                  <a:pt x="11769390" y="426847"/>
                  <a:pt x="11856944" y="465975"/>
                </a:cubicBezTo>
                <a:cubicBezTo>
                  <a:pt x="11461437" y="672284"/>
                  <a:pt x="11274250" y="658055"/>
                  <a:pt x="10921012" y="910606"/>
                </a:cubicBezTo>
                <a:cubicBezTo>
                  <a:pt x="10936107" y="935506"/>
                  <a:pt x="10951202" y="924835"/>
                  <a:pt x="10966299" y="921277"/>
                </a:cubicBezTo>
                <a:cubicBezTo>
                  <a:pt x="10990452" y="917720"/>
                  <a:pt x="11020644" y="903491"/>
                  <a:pt x="11026682" y="949734"/>
                </a:cubicBezTo>
                <a:cubicBezTo>
                  <a:pt x="11029702" y="985305"/>
                  <a:pt x="11011585" y="1003089"/>
                  <a:pt x="10981394" y="1006647"/>
                </a:cubicBezTo>
                <a:cubicBezTo>
                  <a:pt x="10893840" y="1020875"/>
                  <a:pt x="10815342" y="1070674"/>
                  <a:pt x="10736844" y="1113358"/>
                </a:cubicBezTo>
                <a:cubicBezTo>
                  <a:pt x="10700615" y="1131144"/>
                  <a:pt x="10661366" y="1156043"/>
                  <a:pt x="10676462" y="1220069"/>
                </a:cubicBezTo>
                <a:cubicBezTo>
                  <a:pt x="10706652" y="1237855"/>
                  <a:pt x="10727787" y="1212955"/>
                  <a:pt x="10751940" y="1209399"/>
                </a:cubicBezTo>
                <a:cubicBezTo>
                  <a:pt x="10776093" y="1205842"/>
                  <a:pt x="10833457" y="1220069"/>
                  <a:pt x="10818360" y="1230741"/>
                </a:cubicBezTo>
                <a:cubicBezTo>
                  <a:pt x="10748920" y="1269868"/>
                  <a:pt x="10875724" y="1365909"/>
                  <a:pt x="10791190" y="1365909"/>
                </a:cubicBezTo>
                <a:cubicBezTo>
                  <a:pt x="10652309" y="1365909"/>
                  <a:pt x="10576830" y="1536647"/>
                  <a:pt x="10443988" y="1540204"/>
                </a:cubicBezTo>
                <a:cubicBezTo>
                  <a:pt x="10422854" y="1540204"/>
                  <a:pt x="10413797" y="1572219"/>
                  <a:pt x="10413797" y="1597117"/>
                </a:cubicBezTo>
                <a:cubicBezTo>
                  <a:pt x="10413797" y="1629132"/>
                  <a:pt x="10434930" y="1632688"/>
                  <a:pt x="10456064" y="1636245"/>
                </a:cubicBezTo>
                <a:cubicBezTo>
                  <a:pt x="10489275" y="1639802"/>
                  <a:pt x="10525504" y="1597117"/>
                  <a:pt x="10567772" y="1657587"/>
                </a:cubicBezTo>
                <a:cubicBezTo>
                  <a:pt x="10489275" y="1693158"/>
                  <a:pt x="10407758" y="1728729"/>
                  <a:pt x="10410777" y="1849668"/>
                </a:cubicBezTo>
                <a:cubicBezTo>
                  <a:pt x="10410777" y="1881683"/>
                  <a:pt x="10377566" y="1895910"/>
                  <a:pt x="10353413" y="1903025"/>
                </a:cubicBezTo>
                <a:cubicBezTo>
                  <a:pt x="10311146" y="1917252"/>
                  <a:pt x="10277935" y="1938595"/>
                  <a:pt x="10253782" y="1984836"/>
                </a:cubicBezTo>
                <a:cubicBezTo>
                  <a:pt x="10253782" y="1995507"/>
                  <a:pt x="10253782" y="2002622"/>
                  <a:pt x="10253782" y="2013292"/>
                </a:cubicBezTo>
                <a:cubicBezTo>
                  <a:pt x="10259820" y="2123562"/>
                  <a:pt x="10320202" y="2120004"/>
                  <a:pt x="10386624" y="2102219"/>
                </a:cubicBezTo>
                <a:cubicBezTo>
                  <a:pt x="10465122" y="2080877"/>
                  <a:pt x="10543619" y="2038192"/>
                  <a:pt x="10628156" y="2077320"/>
                </a:cubicBezTo>
                <a:cubicBezTo>
                  <a:pt x="10510408" y="2130676"/>
                  <a:pt x="10380586" y="2134233"/>
                  <a:pt x="10271896" y="2208931"/>
                </a:cubicBezTo>
                <a:cubicBezTo>
                  <a:pt x="10676462" y="2223159"/>
                  <a:pt x="11032720" y="1984836"/>
                  <a:pt x="11425208" y="1892353"/>
                </a:cubicBezTo>
                <a:cubicBezTo>
                  <a:pt x="11413131" y="1952823"/>
                  <a:pt x="11379920" y="1967051"/>
                  <a:pt x="11352748" y="1974165"/>
                </a:cubicBezTo>
                <a:cubicBezTo>
                  <a:pt x="11207830" y="2020407"/>
                  <a:pt x="11081026" y="2112891"/>
                  <a:pt x="10948184" y="2191146"/>
                </a:cubicBezTo>
                <a:cubicBezTo>
                  <a:pt x="10893840" y="2223159"/>
                  <a:pt x="10854590" y="2258731"/>
                  <a:pt x="10833457" y="2326314"/>
                </a:cubicBezTo>
                <a:cubicBezTo>
                  <a:pt x="10815342" y="2390340"/>
                  <a:pt x="10779112" y="2418796"/>
                  <a:pt x="10712690" y="2401012"/>
                </a:cubicBezTo>
                <a:cubicBezTo>
                  <a:pt x="10658346" y="2386784"/>
                  <a:pt x="10600982" y="2393898"/>
                  <a:pt x="10543619" y="2401012"/>
                </a:cubicBezTo>
                <a:cubicBezTo>
                  <a:pt x="10480218" y="2408126"/>
                  <a:pt x="10407758" y="2479267"/>
                  <a:pt x="10422854" y="2518395"/>
                </a:cubicBezTo>
                <a:cubicBezTo>
                  <a:pt x="10453044" y="2582422"/>
                  <a:pt x="10504370" y="2550408"/>
                  <a:pt x="10546639" y="2543294"/>
                </a:cubicBezTo>
                <a:cubicBezTo>
                  <a:pt x="10597964" y="2536181"/>
                  <a:pt x="10691556" y="2518395"/>
                  <a:pt x="10691556" y="2525509"/>
                </a:cubicBezTo>
                <a:cubicBezTo>
                  <a:pt x="10724768" y="2685576"/>
                  <a:pt x="10800246" y="2564636"/>
                  <a:pt x="10854590" y="2564636"/>
                </a:cubicBezTo>
                <a:cubicBezTo>
                  <a:pt x="10905916" y="2564636"/>
                  <a:pt x="10957241" y="2546851"/>
                  <a:pt x="11005548" y="2532623"/>
                </a:cubicBezTo>
                <a:cubicBezTo>
                  <a:pt x="11068949" y="2514837"/>
                  <a:pt x="11126312" y="2546851"/>
                  <a:pt x="11186696" y="2553965"/>
                </a:cubicBezTo>
                <a:cubicBezTo>
                  <a:pt x="11241040" y="2561080"/>
                  <a:pt x="11210850" y="2653563"/>
                  <a:pt x="11244060" y="2692689"/>
                </a:cubicBezTo>
                <a:cubicBezTo>
                  <a:pt x="11250097" y="2703362"/>
                  <a:pt x="11256136" y="2703362"/>
                  <a:pt x="11262174" y="2703362"/>
                </a:cubicBezTo>
                <a:cubicBezTo>
                  <a:pt x="11280289" y="2980812"/>
                  <a:pt x="11597299" y="2913227"/>
                  <a:pt x="11597299" y="2923898"/>
                </a:cubicBezTo>
                <a:cubicBezTo>
                  <a:pt x="11624471" y="2941684"/>
                  <a:pt x="11657682" y="2899000"/>
                  <a:pt x="11690892" y="2941684"/>
                </a:cubicBezTo>
                <a:cubicBezTo>
                  <a:pt x="11548993" y="3137322"/>
                  <a:pt x="11331614" y="3183563"/>
                  <a:pt x="11138390" y="3329402"/>
                </a:cubicBezTo>
                <a:cubicBezTo>
                  <a:pt x="11298403" y="3379202"/>
                  <a:pt x="11391998" y="3208463"/>
                  <a:pt x="11509744" y="3229805"/>
                </a:cubicBezTo>
                <a:cubicBezTo>
                  <a:pt x="11567107" y="3283162"/>
                  <a:pt x="11395016" y="3368530"/>
                  <a:pt x="11561068" y="3393429"/>
                </a:cubicBezTo>
                <a:cubicBezTo>
                  <a:pt x="11488610" y="3439672"/>
                  <a:pt x="11437284" y="3485914"/>
                  <a:pt x="11385959" y="3539269"/>
                </a:cubicBezTo>
                <a:cubicBezTo>
                  <a:pt x="11298403" y="3635309"/>
                  <a:pt x="11280289" y="3699337"/>
                  <a:pt x="11322556" y="3827390"/>
                </a:cubicBezTo>
                <a:cubicBezTo>
                  <a:pt x="11349730" y="3912759"/>
                  <a:pt x="11388978" y="3991015"/>
                  <a:pt x="11352748" y="4090612"/>
                </a:cubicBezTo>
                <a:cubicBezTo>
                  <a:pt x="11328595" y="4158196"/>
                  <a:pt x="11337653" y="4204438"/>
                  <a:pt x="11428226" y="4172424"/>
                </a:cubicBezTo>
                <a:cubicBezTo>
                  <a:pt x="11524840" y="4140411"/>
                  <a:pt x="11561068" y="4200882"/>
                  <a:pt x="11536915" y="4321821"/>
                </a:cubicBezTo>
                <a:cubicBezTo>
                  <a:pt x="11521821" y="4400076"/>
                  <a:pt x="11536915" y="4424975"/>
                  <a:pt x="11603338" y="4414305"/>
                </a:cubicBezTo>
                <a:cubicBezTo>
                  <a:pt x="11675796" y="4403633"/>
                  <a:pt x="11745236" y="4353835"/>
                  <a:pt x="11835811" y="4378734"/>
                </a:cubicBezTo>
                <a:cubicBezTo>
                  <a:pt x="11763352" y="4521016"/>
                  <a:pt x="11609374" y="4478331"/>
                  <a:pt x="11524840" y="4613499"/>
                </a:cubicBezTo>
                <a:cubicBezTo>
                  <a:pt x="11624471" y="4613499"/>
                  <a:pt x="11702969" y="4613499"/>
                  <a:pt x="11775427" y="4585042"/>
                </a:cubicBezTo>
                <a:cubicBezTo>
                  <a:pt x="11805619" y="4574373"/>
                  <a:pt x="11838830" y="4560144"/>
                  <a:pt x="11856944" y="4602828"/>
                </a:cubicBezTo>
                <a:cubicBezTo>
                  <a:pt x="11878080" y="4652628"/>
                  <a:pt x="11835811" y="4670412"/>
                  <a:pt x="11811658" y="4677526"/>
                </a:cubicBezTo>
                <a:cubicBezTo>
                  <a:pt x="11742216" y="4702425"/>
                  <a:pt x="11687874" y="4759339"/>
                  <a:pt x="11627490" y="4805580"/>
                </a:cubicBezTo>
                <a:cubicBezTo>
                  <a:pt x="11497668" y="4905177"/>
                  <a:pt x="11355767" y="4990547"/>
                  <a:pt x="11247078" y="5154171"/>
                </a:cubicBezTo>
                <a:cubicBezTo>
                  <a:pt x="11382940" y="5111487"/>
                  <a:pt x="11485590" y="5011889"/>
                  <a:pt x="11615414" y="4994104"/>
                </a:cubicBezTo>
                <a:cubicBezTo>
                  <a:pt x="11503704" y="5143500"/>
                  <a:pt x="11361806" y="5243097"/>
                  <a:pt x="11228964" y="5353367"/>
                </a:cubicBezTo>
                <a:cubicBezTo>
                  <a:pt x="11189714" y="5385379"/>
                  <a:pt x="11150466" y="5406721"/>
                  <a:pt x="11144428" y="5474306"/>
                </a:cubicBezTo>
                <a:cubicBezTo>
                  <a:pt x="11126312" y="5605917"/>
                  <a:pt x="11078008" y="5712629"/>
                  <a:pt x="10969318" y="5769542"/>
                </a:cubicBezTo>
                <a:cubicBezTo>
                  <a:pt x="10969318" y="5769542"/>
                  <a:pt x="10975356" y="5790884"/>
                  <a:pt x="10978374" y="5801555"/>
                </a:cubicBezTo>
                <a:cubicBezTo>
                  <a:pt x="11044797" y="5805112"/>
                  <a:pt x="11096122" y="5726858"/>
                  <a:pt x="11177639" y="5755314"/>
                </a:cubicBezTo>
                <a:cubicBezTo>
                  <a:pt x="11096122" y="5862025"/>
                  <a:pt x="11029702" y="5954508"/>
                  <a:pt x="10917992" y="6004307"/>
                </a:cubicBezTo>
                <a:cubicBezTo>
                  <a:pt x="10827418" y="6043434"/>
                  <a:pt x="10715710" y="6068335"/>
                  <a:pt x="10649289" y="6196388"/>
                </a:cubicBezTo>
                <a:cubicBezTo>
                  <a:pt x="10724768" y="6221287"/>
                  <a:pt x="10782132" y="6189274"/>
                  <a:pt x="10839496" y="6167932"/>
                </a:cubicBezTo>
                <a:cubicBezTo>
                  <a:pt x="10927050" y="6132361"/>
                  <a:pt x="11014605" y="6093234"/>
                  <a:pt x="11102160" y="6057663"/>
                </a:cubicBezTo>
                <a:cubicBezTo>
                  <a:pt x="11135372" y="6043434"/>
                  <a:pt x="11171600" y="6036320"/>
                  <a:pt x="11192734" y="6100347"/>
                </a:cubicBezTo>
                <a:cubicBezTo>
                  <a:pt x="11081026" y="6114575"/>
                  <a:pt x="11014605" y="6199945"/>
                  <a:pt x="10945164" y="6281757"/>
                </a:cubicBezTo>
                <a:cubicBezTo>
                  <a:pt x="10905916" y="6327999"/>
                  <a:pt x="10872705" y="6388469"/>
                  <a:pt x="10803265" y="6367127"/>
                </a:cubicBezTo>
                <a:cubicBezTo>
                  <a:pt x="10767036" y="6356456"/>
                  <a:pt x="10742882" y="6388469"/>
                  <a:pt x="10745901" y="6431153"/>
                </a:cubicBezTo>
                <a:cubicBezTo>
                  <a:pt x="10760998" y="6580550"/>
                  <a:pt x="10673442" y="6630349"/>
                  <a:pt x="10582868" y="6658805"/>
                </a:cubicBezTo>
                <a:cubicBezTo>
                  <a:pt x="10450026" y="6701489"/>
                  <a:pt x="10332280" y="6786859"/>
                  <a:pt x="10208496" y="6858000"/>
                </a:cubicBezTo>
                <a:lnTo>
                  <a:pt x="7272221" y="6858000"/>
                </a:lnTo>
                <a:lnTo>
                  <a:pt x="6362810" y="6858000"/>
                </a:lnTo>
                <a:lnTo>
                  <a:pt x="6139260" y="6858000"/>
                </a:lnTo>
                <a:lnTo>
                  <a:pt x="4282294" y="6858000"/>
                </a:lnTo>
                <a:lnTo>
                  <a:pt x="4114800" y="6858000"/>
                </a:lnTo>
                <a:lnTo>
                  <a:pt x="40386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/>
          </a:solidFill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467DDA7-E13C-F27C-BDDB-9CF7279232BA}"/>
              </a:ext>
            </a:extLst>
          </p:cNvPr>
          <p:cNvSpPr txBox="1"/>
          <p:nvPr/>
        </p:nvSpPr>
        <p:spPr>
          <a:xfrm>
            <a:off x="5417586" y="1771508"/>
            <a:ext cx="745282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1371600">
              <a:defRPr/>
            </a:pPr>
            <a:r>
              <a:rPr lang="en-GB" sz="13200" dirty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anose="020E0602020502020306" pitchFamily="34" charset="0"/>
              </a:rPr>
              <a:t>SILENT</a:t>
            </a:r>
          </a:p>
        </p:txBody>
      </p:sp>
    </p:spTree>
    <p:extLst>
      <p:ext uri="{BB962C8B-B14F-4D97-AF65-F5344CB8AC3E}">
        <p14:creationId xmlns:p14="http://schemas.microsoft.com/office/powerpoint/2010/main" val="273537257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5DE2551-5B92-3D9F-AB06-5B51723074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51" name="Rectangle 1050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73" y="0"/>
            <a:ext cx="18283428" cy="10287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6E721F-31F4-C24A-067B-1DBC27EEFA3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592" r="6227"/>
          <a:stretch>
            <a:fillRect/>
          </a:stretch>
        </p:blipFill>
        <p:spPr>
          <a:xfrm>
            <a:off x="3783534" y="10"/>
            <a:ext cx="14504463" cy="10286990"/>
          </a:xfrm>
          <a:prstGeom prst="rect">
            <a:avLst/>
          </a:prstGeom>
        </p:spPr>
      </p:pic>
      <p:sp>
        <p:nvSpPr>
          <p:cNvPr id="1052" name="Rectangle 105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1085394" cy="10287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C5F5A48-A92D-A5F9-F6E5-2A986F6B6254}"/>
              </a:ext>
            </a:extLst>
          </p:cNvPr>
          <p:cNvSpPr txBox="1"/>
          <p:nvPr/>
        </p:nvSpPr>
        <p:spPr>
          <a:xfrm>
            <a:off x="1257300" y="547687"/>
            <a:ext cx="5733283" cy="28498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defRPr/>
            </a:pPr>
            <a:r>
              <a:rPr lang="en-US" sz="60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Active listening</a:t>
            </a:r>
          </a:p>
        </p:txBody>
      </p:sp>
      <p:sp>
        <p:nvSpPr>
          <p:cNvPr id="2" name="TextBox 4">
            <a:extLst>
              <a:ext uri="{FF2B5EF4-FFF2-40B4-BE49-F238E27FC236}">
                <a16:creationId xmlns:a16="http://schemas.microsoft.com/office/drawing/2014/main" id="{1C88CCFF-34FF-6508-6B97-2DAB8DF660D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7300" y="2628900"/>
            <a:ext cx="6781800" cy="561414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rtlCol="0">
            <a:no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R="0" lvl="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altLang="en-US" sz="32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cs typeface="+mn-cs"/>
              </a:rPr>
              <a:t>Being able to hear what is said as well as what is </a:t>
            </a:r>
            <a:r>
              <a:rPr kumimoji="0" lang="en-US" altLang="en-US" sz="3200" b="1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cs typeface="+mn-cs"/>
              </a:rPr>
              <a:t>not </a:t>
            </a:r>
            <a:r>
              <a:rPr kumimoji="0" lang="en-US" altLang="en-US" sz="32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cs typeface="+mn-cs"/>
              </a:rPr>
              <a:t>being said</a:t>
            </a:r>
          </a:p>
          <a:p>
            <a:pPr marR="0" lvl="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endParaRPr kumimoji="0" lang="en-US" altLang="en-US" sz="3200" b="0" i="0" u="none" strike="noStrike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cs typeface="+mn-cs"/>
            </a:endParaRPr>
          </a:p>
          <a:p>
            <a:pPr marR="0" lvl="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altLang="en-US" sz="32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cs typeface="+mn-cs"/>
              </a:rPr>
              <a:t>Requires </a:t>
            </a:r>
            <a:r>
              <a:rPr kumimoji="0" lang="en-US" altLang="en-US" sz="3200" b="1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cs typeface="+mn-cs"/>
              </a:rPr>
              <a:t>astute observation </a:t>
            </a:r>
            <a:r>
              <a:rPr kumimoji="0" lang="en-US" altLang="en-US" sz="32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cs typeface="+mn-cs"/>
              </a:rPr>
              <a:t>to be in touch and in tune with who is saying what, how, when and to whom</a:t>
            </a:r>
          </a:p>
          <a:p>
            <a:pPr marR="0" lvl="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endParaRPr kumimoji="0" lang="en-US" altLang="en-US" sz="3200" b="0" i="0" u="none" strike="noStrike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cs typeface="+mn-cs"/>
            </a:endParaRPr>
          </a:p>
          <a:p>
            <a:pPr marR="0" lvl="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altLang="en-US" sz="32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cs typeface="+mn-cs"/>
              </a:rPr>
              <a:t>Careful listening enables you to acquire a “helicopter-level” perspective and </a:t>
            </a:r>
            <a:r>
              <a:rPr kumimoji="0" lang="en-US" altLang="en-US" sz="3200" b="1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cs typeface="+mn-cs"/>
              </a:rPr>
              <a:t>holistic view</a:t>
            </a:r>
          </a:p>
          <a:p>
            <a:pPr marR="0" lvl="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endParaRPr kumimoji="0" lang="en-US" altLang="en-US" sz="3200" b="1" i="0" u="none" strike="noStrike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cs typeface="+mn-cs"/>
            </a:endParaRPr>
          </a:p>
          <a:p>
            <a:pPr marR="0" lvl="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tabLst/>
              <a:defRPr/>
            </a:pPr>
            <a:r>
              <a:rPr kumimoji="0" lang="en-US" altLang="en-US" sz="32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cs typeface="+mn-cs"/>
              </a:rPr>
              <a:t>Able to </a:t>
            </a:r>
            <a:r>
              <a:rPr kumimoji="0" lang="en-US" altLang="en-US" sz="3200" b="1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cs typeface="+mn-cs"/>
              </a:rPr>
              <a:t>focus </a:t>
            </a:r>
            <a:r>
              <a:rPr kumimoji="0" lang="en-US" altLang="en-US" sz="32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cs typeface="+mn-cs"/>
              </a:rPr>
              <a:t>on any concerns as well as on the </a:t>
            </a:r>
            <a:r>
              <a:rPr kumimoji="0" lang="en-US" altLang="en-US" sz="3200" b="1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cs typeface="+mn-cs"/>
              </a:rPr>
              <a:t>development</a:t>
            </a:r>
            <a:r>
              <a:rPr kumimoji="0" lang="en-US" altLang="en-US" sz="3200" b="0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cs typeface="+mn-cs"/>
              </a:rPr>
              <a:t> of the </a:t>
            </a:r>
            <a:r>
              <a:rPr kumimoji="0" lang="en-US" altLang="en-US" sz="3200" b="1" i="0" u="none" strike="noStrike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cs typeface="+mn-cs"/>
              </a:rPr>
              <a:t>individual</a:t>
            </a:r>
          </a:p>
          <a:p>
            <a:pPr marL="0" marR="0" lvl="0" indent="-228600" eaLnBrk="1" fontAlgn="base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3200" b="0" i="0" u="none" strike="noStrike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572152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00" cy="10287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D073016-B734-483B-8953-5BADEE1451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57900" y="0"/>
            <a:ext cx="12236187" cy="10287000"/>
          </a:xfrm>
          <a:prstGeom prst="rect">
            <a:avLst/>
          </a:prstGeom>
          <a:gradFill>
            <a:gsLst>
              <a:gs pos="2000">
                <a:schemeClr val="accent1"/>
              </a:gs>
              <a:gs pos="78000">
                <a:schemeClr val="accent1">
                  <a:lumMod val="50000"/>
                </a:schemeClr>
              </a:gs>
              <a:gs pos="100000">
                <a:srgbClr val="000000">
                  <a:alpha val="85000"/>
                </a:srgbClr>
              </a:gs>
            </a:gsLst>
            <a:lin ang="18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0A7EAB6-59D3-4325-8DE6-E0CA4009CE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051805" y="2759826"/>
            <a:ext cx="12236190" cy="7526530"/>
          </a:xfrm>
          <a:prstGeom prst="rect">
            <a:avLst/>
          </a:prstGeom>
          <a:gradFill>
            <a:gsLst>
              <a:gs pos="0">
                <a:schemeClr val="accent1">
                  <a:lumMod val="60000"/>
                  <a:lumOff val="40000"/>
                  <a:alpha val="30000"/>
                </a:schemeClr>
              </a:gs>
              <a:gs pos="100000">
                <a:srgbClr val="000000">
                  <a:alpha val="44000"/>
                </a:srgbClr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6094769" y="-49697"/>
            <a:ext cx="10286999" cy="10385105"/>
          </a:xfrm>
          <a:prstGeom prst="rect">
            <a:avLst/>
          </a:prstGeom>
          <a:gradFill>
            <a:gsLst>
              <a:gs pos="56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/>
              </a:gs>
            </a:gsLst>
            <a:lin ang="6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Online Media 2" title="How do we truly listen and make sure others are heard? | Simon Sinek">
            <a:hlinkClick r:id="" action="ppaction://media"/>
            <a:extLst>
              <a:ext uri="{FF2B5EF4-FFF2-40B4-BE49-F238E27FC236}">
                <a16:creationId xmlns:a16="http://schemas.microsoft.com/office/drawing/2014/main" id="{82567A04-E7E3-0293-3EC4-F040AC7A2B65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254265" y="685800"/>
            <a:ext cx="15779469" cy="891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97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7F9CADC-20CE-8742-DD35-A8A192D6EA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71" name="Rectangle 1070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00" cy="10287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2" name="Rectangle 1071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999926" y="-3999282"/>
            <a:ext cx="10287000" cy="18286850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1" name="Rectangle 1060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466" y="0"/>
            <a:ext cx="13606268" cy="10286358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3" name="Rectangle 1062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474237" y="-2528760"/>
            <a:ext cx="7341846" cy="18290319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539ED5A-853E-2FB8-C9BF-4FF3884926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306"/>
          <a:stretch>
            <a:fillRect/>
          </a:stretch>
        </p:blipFill>
        <p:spPr>
          <a:xfrm>
            <a:off x="685800" y="685800"/>
            <a:ext cx="16916400" cy="8915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0469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BA4B0D3-88BC-4EEF-F25F-0264F00D4D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5" name="Rectangle 2054">
            <a:extLst>
              <a:ext uri="{FF2B5EF4-FFF2-40B4-BE49-F238E27FC236}">
                <a16:creationId xmlns:a16="http://schemas.microsoft.com/office/drawing/2014/main" id="{23E547B5-89CF-4EC0-96DE-25771AED07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8288000" cy="10287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57" name="Rectangle 2056">
            <a:extLst>
              <a:ext uri="{FF2B5EF4-FFF2-40B4-BE49-F238E27FC236}">
                <a16:creationId xmlns:a16="http://schemas.microsoft.com/office/drawing/2014/main" id="{3F0B8CEB-8279-4E5E-A0CE-1FC9F71736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56173" y="0"/>
            <a:ext cx="11131825" cy="10286998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See the source image">
            <a:extLst>
              <a:ext uri="{FF2B5EF4-FFF2-40B4-BE49-F238E27FC236}">
                <a16:creationId xmlns:a16="http://schemas.microsoft.com/office/drawing/2014/main" id="{50BC31D0-7222-4213-A75A-2849503A1D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651" r="14174"/>
          <a:stretch>
            <a:fillRect/>
          </a:stretch>
        </p:blipFill>
        <p:spPr bwMode="auto">
          <a:xfrm>
            <a:off x="20" y="10"/>
            <a:ext cx="10352576" cy="10286990"/>
          </a:xfrm>
          <a:custGeom>
            <a:avLst/>
            <a:gdLst/>
            <a:ahLst/>
            <a:cxnLst/>
            <a:rect l="l" t="t" r="r" b="b"/>
            <a:pathLst>
              <a:path w="6901731" h="6858000">
                <a:moveTo>
                  <a:pt x="0" y="0"/>
                </a:moveTo>
                <a:lnTo>
                  <a:pt x="6897896" y="5958"/>
                </a:lnTo>
                <a:lnTo>
                  <a:pt x="6866823" y="62592"/>
                </a:lnTo>
                <a:lnTo>
                  <a:pt x="6901731" y="89476"/>
                </a:lnTo>
                <a:lnTo>
                  <a:pt x="6901731" y="103833"/>
                </a:lnTo>
                <a:lnTo>
                  <a:pt x="6900034" y="110092"/>
                </a:lnTo>
                <a:lnTo>
                  <a:pt x="6901731" y="113679"/>
                </a:lnTo>
                <a:lnTo>
                  <a:pt x="6901731" y="405560"/>
                </a:lnTo>
                <a:lnTo>
                  <a:pt x="6900456" y="429509"/>
                </a:lnTo>
                <a:cubicBezTo>
                  <a:pt x="6892773" y="535647"/>
                  <a:pt x="6878314" y="537918"/>
                  <a:pt x="6886342" y="636808"/>
                </a:cubicBezTo>
                <a:cubicBezTo>
                  <a:pt x="6892506" y="756883"/>
                  <a:pt x="6864504" y="771443"/>
                  <a:pt x="6851784" y="839073"/>
                </a:cubicBezTo>
                <a:cubicBezTo>
                  <a:pt x="6838675" y="892655"/>
                  <a:pt x="6864124" y="961738"/>
                  <a:pt x="6845760" y="994930"/>
                </a:cubicBezTo>
                <a:cubicBezTo>
                  <a:pt x="6833572" y="1024166"/>
                  <a:pt x="6859282" y="1058905"/>
                  <a:pt x="6845601" y="1112932"/>
                </a:cubicBezTo>
                <a:cubicBezTo>
                  <a:pt x="6838700" y="1149910"/>
                  <a:pt x="6829138" y="1151035"/>
                  <a:pt x="6820235" y="1187433"/>
                </a:cubicBezTo>
                <a:cubicBezTo>
                  <a:pt x="6815504" y="1196464"/>
                  <a:pt x="6777707" y="1338549"/>
                  <a:pt x="6759643" y="1337010"/>
                </a:cubicBezTo>
                <a:cubicBezTo>
                  <a:pt x="6737660" y="1337296"/>
                  <a:pt x="6760650" y="1396341"/>
                  <a:pt x="6736375" y="1382272"/>
                </a:cubicBezTo>
                <a:cubicBezTo>
                  <a:pt x="6755741" y="1415836"/>
                  <a:pt x="6714675" y="1414567"/>
                  <a:pt x="6701292" y="1432111"/>
                </a:cubicBezTo>
                <a:cubicBezTo>
                  <a:pt x="6721110" y="1460185"/>
                  <a:pt x="6692106" y="1490815"/>
                  <a:pt x="6686578" y="1518624"/>
                </a:cubicBezTo>
                <a:cubicBezTo>
                  <a:pt x="6682512" y="1567002"/>
                  <a:pt x="6679579" y="1571443"/>
                  <a:pt x="6670824" y="1607743"/>
                </a:cubicBezTo>
                <a:cubicBezTo>
                  <a:pt x="6671133" y="1629590"/>
                  <a:pt x="6663161" y="1656870"/>
                  <a:pt x="6664392" y="1696405"/>
                </a:cubicBezTo>
                <a:cubicBezTo>
                  <a:pt x="6655686" y="1770486"/>
                  <a:pt x="6641938" y="1757082"/>
                  <a:pt x="6642880" y="1812372"/>
                </a:cubicBezTo>
                <a:cubicBezTo>
                  <a:pt x="6638579" y="1872475"/>
                  <a:pt x="6619231" y="1825476"/>
                  <a:pt x="6612547" y="1876437"/>
                </a:cubicBezTo>
                <a:cubicBezTo>
                  <a:pt x="6600695" y="1913834"/>
                  <a:pt x="6591061" y="1923231"/>
                  <a:pt x="6571760" y="1953331"/>
                </a:cubicBezTo>
                <a:cubicBezTo>
                  <a:pt x="6561039" y="1989021"/>
                  <a:pt x="6544090" y="2087896"/>
                  <a:pt x="6520213" y="2096455"/>
                </a:cubicBezTo>
                <a:lnTo>
                  <a:pt x="6492461" y="2188148"/>
                </a:lnTo>
                <a:cubicBezTo>
                  <a:pt x="6504372" y="2211333"/>
                  <a:pt x="6489131" y="2253220"/>
                  <a:pt x="6471854" y="2259117"/>
                </a:cubicBezTo>
                <a:cubicBezTo>
                  <a:pt x="6466151" y="2287829"/>
                  <a:pt x="6440452" y="2301346"/>
                  <a:pt x="6439832" y="2328334"/>
                </a:cubicBezTo>
                <a:cubicBezTo>
                  <a:pt x="6431013" y="2351201"/>
                  <a:pt x="6444250" y="2396409"/>
                  <a:pt x="6425162" y="2408211"/>
                </a:cubicBezTo>
                <a:lnTo>
                  <a:pt x="6417221" y="2427382"/>
                </a:lnTo>
                <a:lnTo>
                  <a:pt x="6425030" y="2464387"/>
                </a:lnTo>
                <a:lnTo>
                  <a:pt x="6406293" y="2472223"/>
                </a:lnTo>
                <a:cubicBezTo>
                  <a:pt x="6406862" y="2477277"/>
                  <a:pt x="6406486" y="2491723"/>
                  <a:pt x="6405400" y="2493547"/>
                </a:cubicBezTo>
                <a:lnTo>
                  <a:pt x="6374829" y="2532070"/>
                </a:lnTo>
                <a:cubicBezTo>
                  <a:pt x="6374597" y="2545374"/>
                  <a:pt x="6360976" y="2563797"/>
                  <a:pt x="6350864" y="2577422"/>
                </a:cubicBezTo>
                <a:cubicBezTo>
                  <a:pt x="6327056" y="2632768"/>
                  <a:pt x="6341262" y="2616275"/>
                  <a:pt x="6329174" y="2663854"/>
                </a:cubicBezTo>
                <a:cubicBezTo>
                  <a:pt x="6326303" y="2703642"/>
                  <a:pt x="6332854" y="2709643"/>
                  <a:pt x="6315095" y="2741507"/>
                </a:cubicBezTo>
                <a:cubicBezTo>
                  <a:pt x="6319921" y="2740191"/>
                  <a:pt x="6321925" y="2742004"/>
                  <a:pt x="6322463" y="2745641"/>
                </a:cubicBezTo>
                <a:cubicBezTo>
                  <a:pt x="6322245" y="2747982"/>
                  <a:pt x="6322027" y="2750323"/>
                  <a:pt x="6321808" y="2752663"/>
                </a:cubicBezTo>
                <a:lnTo>
                  <a:pt x="6314569" y="2756718"/>
                </a:lnTo>
                <a:cubicBezTo>
                  <a:pt x="6289324" y="2773686"/>
                  <a:pt x="6317551" y="2780051"/>
                  <a:pt x="6315211" y="2811618"/>
                </a:cubicBezTo>
                <a:cubicBezTo>
                  <a:pt x="6315620" y="2826627"/>
                  <a:pt x="6296047" y="2885298"/>
                  <a:pt x="6302211" y="2882314"/>
                </a:cubicBezTo>
                <a:lnTo>
                  <a:pt x="6286167" y="2949597"/>
                </a:lnTo>
                <a:cubicBezTo>
                  <a:pt x="6286401" y="2994618"/>
                  <a:pt x="6286615" y="2971464"/>
                  <a:pt x="6287037" y="3008578"/>
                </a:cubicBezTo>
                <a:cubicBezTo>
                  <a:pt x="6293795" y="3029535"/>
                  <a:pt x="6274405" y="3114154"/>
                  <a:pt x="6259150" y="3123139"/>
                </a:cubicBezTo>
                <a:cubicBezTo>
                  <a:pt x="6250085" y="3189063"/>
                  <a:pt x="6269067" y="3151280"/>
                  <a:pt x="6272249" y="3227854"/>
                </a:cubicBezTo>
                <a:cubicBezTo>
                  <a:pt x="6278775" y="3295842"/>
                  <a:pt x="6289216" y="3303765"/>
                  <a:pt x="6292288" y="3378383"/>
                </a:cubicBezTo>
                <a:cubicBezTo>
                  <a:pt x="6303894" y="3395995"/>
                  <a:pt x="6287498" y="3432581"/>
                  <a:pt x="6288328" y="3459618"/>
                </a:cubicBezTo>
                <a:cubicBezTo>
                  <a:pt x="6289158" y="3486653"/>
                  <a:pt x="6299937" y="3538735"/>
                  <a:pt x="6297272" y="3540603"/>
                </a:cubicBezTo>
                <a:cubicBezTo>
                  <a:pt x="6296849" y="3577379"/>
                  <a:pt x="6294184" y="3587943"/>
                  <a:pt x="6291001" y="3638374"/>
                </a:cubicBezTo>
                <a:cubicBezTo>
                  <a:pt x="6283026" y="3666794"/>
                  <a:pt x="6265833" y="3731744"/>
                  <a:pt x="6283592" y="3763609"/>
                </a:cubicBezTo>
                <a:cubicBezTo>
                  <a:pt x="6264286" y="3758340"/>
                  <a:pt x="6290177" y="3803150"/>
                  <a:pt x="6274068" y="3814506"/>
                </a:cubicBezTo>
                <a:cubicBezTo>
                  <a:pt x="6260645" y="3821643"/>
                  <a:pt x="6265372" y="3836902"/>
                  <a:pt x="6262850" y="3850454"/>
                </a:cubicBezTo>
                <a:cubicBezTo>
                  <a:pt x="6250418" y="3863479"/>
                  <a:pt x="6250660" y="3955243"/>
                  <a:pt x="6257357" y="3975474"/>
                </a:cubicBezTo>
                <a:cubicBezTo>
                  <a:pt x="6245091" y="4036737"/>
                  <a:pt x="6237535" y="4029237"/>
                  <a:pt x="6257889" y="4073155"/>
                </a:cubicBezTo>
                <a:cubicBezTo>
                  <a:pt x="6259272" y="4085906"/>
                  <a:pt x="6239882" y="4116397"/>
                  <a:pt x="6237441" y="4126638"/>
                </a:cubicBezTo>
                <a:lnTo>
                  <a:pt x="6245587" y="4172738"/>
                </a:lnTo>
                <a:lnTo>
                  <a:pt x="6235772" y="4176721"/>
                </a:lnTo>
                <a:lnTo>
                  <a:pt x="6233287" y="4195136"/>
                </a:lnTo>
                <a:lnTo>
                  <a:pt x="6234619" y="4280850"/>
                </a:lnTo>
                <a:cubicBezTo>
                  <a:pt x="6239453" y="4320763"/>
                  <a:pt x="6223309" y="4337596"/>
                  <a:pt x="6219318" y="4402526"/>
                </a:cubicBezTo>
                <a:cubicBezTo>
                  <a:pt x="6205466" y="4516209"/>
                  <a:pt x="6216183" y="4588729"/>
                  <a:pt x="6216810" y="4651172"/>
                </a:cubicBezTo>
                <a:cubicBezTo>
                  <a:pt x="6217673" y="4756959"/>
                  <a:pt x="6228654" y="4824005"/>
                  <a:pt x="6225945" y="4916779"/>
                </a:cubicBezTo>
                <a:cubicBezTo>
                  <a:pt x="6217032" y="4993010"/>
                  <a:pt x="6264271" y="4984591"/>
                  <a:pt x="6230174" y="5051379"/>
                </a:cubicBezTo>
                <a:cubicBezTo>
                  <a:pt x="6235713" y="5056951"/>
                  <a:pt x="6239420" y="5163714"/>
                  <a:pt x="6242600" y="5170879"/>
                </a:cubicBezTo>
                <a:lnTo>
                  <a:pt x="6235996" y="5216428"/>
                </a:lnTo>
                <a:lnTo>
                  <a:pt x="6214638" y="5285298"/>
                </a:lnTo>
                <a:cubicBezTo>
                  <a:pt x="6211392" y="5297492"/>
                  <a:pt x="6225576" y="5312063"/>
                  <a:pt x="6228432" y="5317696"/>
                </a:cubicBezTo>
                <a:lnTo>
                  <a:pt x="6246496" y="5398787"/>
                </a:lnTo>
                <a:lnTo>
                  <a:pt x="6244793" y="5399530"/>
                </a:lnTo>
                <a:lnTo>
                  <a:pt x="6241695" y="5406948"/>
                </a:lnTo>
                <a:lnTo>
                  <a:pt x="6267461" y="5499413"/>
                </a:lnTo>
                <a:cubicBezTo>
                  <a:pt x="6285387" y="5533848"/>
                  <a:pt x="6284888" y="5550029"/>
                  <a:pt x="6295987" y="5582659"/>
                </a:cubicBezTo>
                <a:cubicBezTo>
                  <a:pt x="6311253" y="5681724"/>
                  <a:pt x="6295439" y="5695558"/>
                  <a:pt x="6364803" y="5784263"/>
                </a:cubicBezTo>
                <a:cubicBezTo>
                  <a:pt x="6379348" y="5818651"/>
                  <a:pt x="6412475" y="5906802"/>
                  <a:pt x="6423050" y="5922637"/>
                </a:cubicBezTo>
                <a:cubicBezTo>
                  <a:pt x="6445210" y="5973612"/>
                  <a:pt x="6468179" y="6023873"/>
                  <a:pt x="6497767" y="6090108"/>
                </a:cubicBezTo>
                <a:cubicBezTo>
                  <a:pt x="6571895" y="6150548"/>
                  <a:pt x="6572491" y="6236583"/>
                  <a:pt x="6606710" y="6281543"/>
                </a:cubicBezTo>
                <a:cubicBezTo>
                  <a:pt x="6633675" y="6335892"/>
                  <a:pt x="6654357" y="6388782"/>
                  <a:pt x="6667540" y="6443715"/>
                </a:cubicBezTo>
                <a:cubicBezTo>
                  <a:pt x="6685192" y="6466826"/>
                  <a:pt x="6650500" y="6508701"/>
                  <a:pt x="6659722" y="6550105"/>
                </a:cubicBezTo>
                <a:cubicBezTo>
                  <a:pt x="6665926" y="6645044"/>
                  <a:pt x="6669126" y="6627536"/>
                  <a:pt x="6671805" y="6687397"/>
                </a:cubicBezTo>
                <a:cubicBezTo>
                  <a:pt x="6682671" y="6733683"/>
                  <a:pt x="6665210" y="6772117"/>
                  <a:pt x="6669658" y="6806602"/>
                </a:cubicBezTo>
                <a:cubicBezTo>
                  <a:pt x="6661174" y="6812658"/>
                  <a:pt x="6667097" y="6831470"/>
                  <a:pt x="6675783" y="6850325"/>
                </a:cubicBezTo>
                <a:lnTo>
                  <a:pt x="6679704" y="6858000"/>
                </a:lnTo>
                <a:lnTo>
                  <a:pt x="4532241" y="6858000"/>
                </a:lnTo>
                <a:lnTo>
                  <a:pt x="1208596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8AC7D82-7FE0-1D21-E90B-DC20C903376E}"/>
              </a:ext>
            </a:extLst>
          </p:cNvPr>
          <p:cNvSpPr txBox="1"/>
          <p:nvPr/>
        </p:nvSpPr>
        <p:spPr>
          <a:xfrm>
            <a:off x="11430000" y="3712338"/>
            <a:ext cx="54102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Coaching and mentoring</a:t>
            </a:r>
          </a:p>
        </p:txBody>
      </p:sp>
    </p:spTree>
    <p:extLst>
      <p:ext uri="{BB962C8B-B14F-4D97-AF65-F5344CB8AC3E}">
        <p14:creationId xmlns:p14="http://schemas.microsoft.com/office/powerpoint/2010/main" val="11249977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50EB330-5514-23A5-E0C8-D28A59ACE6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ECC07320-C2CA-4E29-8481-9D9E143C77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8283427" cy="10287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820B353-1214-C80E-F745-49C12ACC6C99}"/>
              </a:ext>
            </a:extLst>
          </p:cNvPr>
          <p:cNvSpPr txBox="1"/>
          <p:nvPr/>
        </p:nvSpPr>
        <p:spPr>
          <a:xfrm>
            <a:off x="11070610" y="1115170"/>
            <a:ext cx="5960078" cy="5538042"/>
          </a:xfrm>
          <a:prstGeom prst="rect">
            <a:avLst/>
          </a:prstGeom>
          <a:noFill/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78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rPr>
              <a:t>Feedback on the activity</a:t>
            </a:r>
          </a:p>
        </p:txBody>
      </p:sp>
      <p:pic>
        <p:nvPicPr>
          <p:cNvPr id="3" name="Picture 2" descr="Two boys sitting on the floor talking on a tin can phone&#10;&#10;AI-generated content may be incorrect.">
            <a:extLst>
              <a:ext uri="{FF2B5EF4-FFF2-40B4-BE49-F238E27FC236}">
                <a16:creationId xmlns:a16="http://schemas.microsoft.com/office/drawing/2014/main" id="{759D712E-F203-AFB0-6E1A-F5C48D6E649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-1" b="1435"/>
          <a:stretch>
            <a:fillRect/>
          </a:stretch>
        </p:blipFill>
        <p:spPr>
          <a:xfrm>
            <a:off x="20" y="10"/>
            <a:ext cx="10489331" cy="10286990"/>
          </a:xfrm>
          <a:prstGeom prst="rect">
            <a:avLst/>
          </a:prstGeom>
        </p:spPr>
      </p:pic>
      <p:sp>
        <p:nvSpPr>
          <p:cNvPr id="2" name="Text Box 2">
            <a:extLst>
              <a:ext uri="{FF2B5EF4-FFF2-40B4-BE49-F238E27FC236}">
                <a16:creationId xmlns:a16="http://schemas.microsoft.com/office/drawing/2014/main" id="{860FE960-0675-2EBE-4423-0E9C720D2E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05370" y="6826555"/>
            <a:ext cx="7389617" cy="22649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23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8015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7E1EC52-EE87-D8AC-FB6D-BE98EC0028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>
            <a:extLst>
              <a:ext uri="{FF2B5EF4-FFF2-40B4-BE49-F238E27FC236}">
                <a16:creationId xmlns:a16="http://schemas.microsoft.com/office/drawing/2014/main" id="{53A19B98-F5A0-5C62-DDC3-2B987CD46469}"/>
              </a:ext>
            </a:extLst>
          </p:cNvPr>
          <p:cNvGrpSpPr/>
          <p:nvPr/>
        </p:nvGrpSpPr>
        <p:grpSpPr>
          <a:xfrm>
            <a:off x="3276600" y="6131944"/>
            <a:ext cx="11658600" cy="3881849"/>
            <a:chOff x="0" y="-9525"/>
            <a:chExt cx="11179230" cy="5175798"/>
          </a:xfrm>
        </p:grpSpPr>
        <p:sp>
          <p:nvSpPr>
            <p:cNvPr id="3" name="TextBox 3">
              <a:extLst>
                <a:ext uri="{FF2B5EF4-FFF2-40B4-BE49-F238E27FC236}">
                  <a16:creationId xmlns:a16="http://schemas.microsoft.com/office/drawing/2014/main" id="{8FA02317-A915-EC07-BE78-3DEEA4FC6B7A}"/>
                </a:ext>
              </a:extLst>
            </p:cNvPr>
            <p:cNvSpPr txBox="1"/>
            <p:nvPr/>
          </p:nvSpPr>
          <p:spPr>
            <a:xfrm>
              <a:off x="161667" y="-9525"/>
              <a:ext cx="10356836" cy="366712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ts val="10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0" b="0" i="0" u="none" strike="noStrike" kern="1200" cap="none" spc="0" normalizeH="0" baseline="0" noProof="0">
                  <a:ln>
                    <a:noFill/>
                  </a:ln>
                  <a:solidFill>
                    <a:srgbClr val="191919"/>
                  </a:solidFill>
                  <a:effectLst/>
                  <a:uLnTx/>
                  <a:uFillTx/>
                  <a:latin typeface="Public Sans"/>
                  <a:ea typeface="Public Sans"/>
                  <a:cs typeface="Public Sans"/>
                  <a:sym typeface="Public Sans"/>
                </a:rPr>
                <a:t>Thank you!</a:t>
              </a:r>
            </a:p>
            <a:p>
              <a:pPr marL="0" marR="0" lvl="0" indent="0" algn="l" defTabSz="914400" rtl="0" eaLnBrk="1" fontAlgn="auto" latinLnBrk="0" hangingPunct="1">
                <a:lnSpc>
                  <a:spcPts val="108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9000" b="0" i="0" u="none" strike="noStrike" kern="1200" cap="none" spc="0" normalizeH="0" baseline="0" noProof="0">
                  <a:ln>
                    <a:noFill/>
                  </a:ln>
                  <a:solidFill>
                    <a:srgbClr val="0097B2"/>
                  </a:solidFill>
                  <a:effectLst/>
                  <a:uLnTx/>
                  <a:uFillTx/>
                  <a:latin typeface="Public Sans"/>
                  <a:ea typeface="Public Sans"/>
                  <a:cs typeface="Public Sans"/>
                  <a:sym typeface="Public Sans"/>
                </a:rPr>
                <a:t>Diolch</a:t>
              </a: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9BE6DD55-D4A2-1F27-8149-5EA8E1477D3D}"/>
                </a:ext>
              </a:extLst>
            </p:cNvPr>
            <p:cNvSpPr txBox="1"/>
            <p:nvPr/>
          </p:nvSpPr>
          <p:spPr>
            <a:xfrm>
              <a:off x="161667" y="4548240"/>
              <a:ext cx="10356837" cy="61803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ts val="39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000" b="1" i="0" u="none" strike="noStrike" kern="1200" cap="none" spc="0" normalizeH="0" baseline="0" noProof="0" dirty="0">
                  <a:ln>
                    <a:noFill/>
                  </a:ln>
                  <a:solidFill>
                    <a:srgbClr val="191919"/>
                  </a:solidFill>
                  <a:effectLst/>
                  <a:uLnTx/>
                  <a:uFillTx/>
                  <a:latin typeface="Public Sans"/>
                  <a:ea typeface="Public Sans"/>
                  <a:cs typeface="Public Sans"/>
                  <a:sym typeface="Public Sans"/>
                </a:rPr>
                <a:t>Next session date: </a:t>
              </a:r>
              <a:r>
                <a:rPr kumimoji="0" lang="en-US" sz="3000" b="1" i="0" u="none" strike="noStrike" kern="1200" cap="none" spc="0" normalizeH="0" baseline="0" noProof="0" dirty="0">
                  <a:ln>
                    <a:noFill/>
                  </a:ln>
                  <a:solidFill>
                    <a:schemeClr val="accent5">
                      <a:lumMod val="50000"/>
                    </a:schemeClr>
                  </a:solidFill>
                  <a:effectLst/>
                  <a:uLnTx/>
                  <a:uFillTx/>
                  <a:latin typeface="Public Sans"/>
                  <a:ea typeface="Public Sans"/>
                  <a:cs typeface="Public Sans"/>
                  <a:sym typeface="Public Sans"/>
                </a:rPr>
                <a:t>18.09.2025</a:t>
              </a:r>
              <a:r>
                <a:rPr kumimoji="0" lang="en-US" sz="3000" b="0" i="0" u="none" strike="noStrike" kern="1200" cap="none" spc="0" normalizeH="0" baseline="0" noProof="0" dirty="0">
                  <a:ln>
                    <a:noFill/>
                  </a:ln>
                  <a:solidFill>
                    <a:srgbClr val="191919"/>
                  </a:solidFill>
                  <a:effectLst/>
                  <a:uLnTx/>
                  <a:uFillTx/>
                  <a:latin typeface="Public Sans"/>
                  <a:ea typeface="Public Sans"/>
                  <a:cs typeface="Public Sans"/>
                  <a:sym typeface="Public Sans"/>
                </a:rPr>
                <a:t> </a:t>
              </a:r>
              <a:r>
                <a:rPr kumimoji="0" lang="en-US" sz="3000" b="1" i="0" u="none" strike="noStrike" kern="1200" cap="none" spc="0" normalizeH="0" baseline="0" noProof="0" dirty="0">
                  <a:ln>
                    <a:noFill/>
                  </a:ln>
                  <a:solidFill>
                    <a:srgbClr val="191919"/>
                  </a:solidFill>
                  <a:effectLst/>
                  <a:uLnTx/>
                  <a:uFillTx/>
                  <a:latin typeface="Public Sans"/>
                  <a:ea typeface="Public Sans"/>
                  <a:cs typeface="Public Sans"/>
                  <a:sym typeface="Public Sans"/>
                </a:rPr>
                <a:t>Module 2</a:t>
              </a:r>
              <a:endPara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EC4806"/>
                </a:solidFill>
                <a:effectLst/>
                <a:uLnTx/>
                <a:uFillTx/>
                <a:latin typeface="Public Sans"/>
                <a:ea typeface="Public Sans"/>
                <a:cs typeface="Public Sans"/>
                <a:sym typeface="Public Sans"/>
              </a:endParaRPr>
            </a:p>
          </p:txBody>
        </p:sp>
        <p:sp>
          <p:nvSpPr>
            <p:cNvPr id="5" name="AutoShape 5">
              <a:extLst>
                <a:ext uri="{FF2B5EF4-FFF2-40B4-BE49-F238E27FC236}">
                  <a16:creationId xmlns:a16="http://schemas.microsoft.com/office/drawing/2014/main" id="{2E24CE0C-3D62-28A4-A29E-71F06579E138}"/>
                </a:ext>
              </a:extLst>
            </p:cNvPr>
            <p:cNvSpPr/>
            <p:nvPr/>
          </p:nvSpPr>
          <p:spPr>
            <a:xfrm>
              <a:off x="0" y="4078653"/>
              <a:ext cx="11179230" cy="0"/>
            </a:xfrm>
            <a:prstGeom prst="line">
              <a:avLst/>
            </a:prstGeom>
            <a:ln w="139700" cap="flat">
              <a:solidFill>
                <a:srgbClr val="0097B2"/>
              </a:solidFill>
              <a:prstDash val="solid"/>
              <a:headEnd type="none" w="sm" len="sm"/>
              <a:tailEnd type="none" w="sm" len="sm"/>
            </a:ln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Freeform 6">
            <a:extLst>
              <a:ext uri="{FF2B5EF4-FFF2-40B4-BE49-F238E27FC236}">
                <a16:creationId xmlns:a16="http://schemas.microsoft.com/office/drawing/2014/main" id="{5BA1F001-B5E3-408E-71A3-A654D1C29F82}"/>
              </a:ext>
            </a:extLst>
          </p:cNvPr>
          <p:cNvSpPr/>
          <p:nvPr/>
        </p:nvSpPr>
        <p:spPr>
          <a:xfrm>
            <a:off x="3493371" y="697284"/>
            <a:ext cx="11301259" cy="5311592"/>
          </a:xfrm>
          <a:custGeom>
            <a:avLst/>
            <a:gdLst/>
            <a:ahLst/>
            <a:cxnLst/>
            <a:rect l="l" t="t" r="r" b="b"/>
            <a:pathLst>
              <a:path w="11301259" h="5311592">
                <a:moveTo>
                  <a:pt x="0" y="0"/>
                </a:moveTo>
                <a:lnTo>
                  <a:pt x="11301258" y="0"/>
                </a:lnTo>
                <a:lnTo>
                  <a:pt x="11301258" y="5311592"/>
                </a:lnTo>
                <a:lnTo>
                  <a:pt x="0" y="531159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026881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ENTIMETER_SERIES_ID_KEY" val="alqyrycziovedytpow4wd51vkrnvw2i6"/>
  <p:tag name="MENTI_PPT_SLIDE_MAP" val="{&quot;1121&quot;:&quot;jdn9vcxw2h7o&quot;}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Insights">
      <a:dk1>
        <a:srgbClr val="000000"/>
      </a:dk1>
      <a:lt1>
        <a:srgbClr val="FFFFFF"/>
      </a:lt1>
      <a:dk2>
        <a:srgbClr val="FFFFFF"/>
      </a:dk2>
      <a:lt2>
        <a:srgbClr val="BE9E55"/>
      </a:lt2>
      <a:accent1>
        <a:srgbClr val="004071"/>
      </a:accent1>
      <a:accent2>
        <a:srgbClr val="6F9C12"/>
      </a:accent2>
      <a:accent3>
        <a:srgbClr val="FEC436"/>
      </a:accent3>
      <a:accent4>
        <a:srgbClr val="B71A1D"/>
      </a:accent4>
      <a:accent5>
        <a:srgbClr val="095BA6"/>
      </a:accent5>
      <a:accent6>
        <a:srgbClr val="3E691A"/>
      </a:accent6>
      <a:hlink>
        <a:srgbClr val="FEC436"/>
      </a:hlink>
      <a:folHlink>
        <a:srgbClr val="808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webextensions/_rels/webextension1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webextensions/webextension1.xml><?xml version="1.0" encoding="utf-8"?>
<we:webextension xmlns:we="http://schemas.microsoft.com/office/webextensions/webextension/2010/11" id="{4BF2B369-3804-4912-AA5D-6A2E8733F6FB}">
  <we:reference id="wa104379261" version="4.3.0.0" store="en-US" storeType="OMEX"/>
  <we:alternateReferences>
    <we:reference id="WA104379261" version="4.3.0.0" store="" storeType="OMEX"/>
  </we:alternateReferences>
  <we:properties>
    <we:property name="MENTIMETER_QUESTION_ID_KEY" value="&quot;jdn9vcxw2h7o&quot;"/>
  </we:properties>
  <we:bindings/>
  <we:snapshot xmlns:r="http://schemas.openxmlformats.org/officeDocument/2006/relationships" r:embed="rId1"/>
</we:webextension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448</Words>
  <Application>Microsoft Office PowerPoint</Application>
  <PresentationFormat>Custom</PresentationFormat>
  <Paragraphs>53</Paragraphs>
  <Slides>22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22</vt:i4>
      </vt:variant>
    </vt:vector>
  </HeadingPairs>
  <TitlesOfParts>
    <vt:vector size="31" baseType="lpstr">
      <vt:lpstr>Myriad Pro</vt:lpstr>
      <vt:lpstr>Calibri</vt:lpstr>
      <vt:lpstr>Public Sans</vt:lpstr>
      <vt:lpstr>Courier New</vt:lpstr>
      <vt:lpstr>Symbol</vt:lpstr>
      <vt:lpstr>Arial</vt:lpstr>
      <vt:lpstr>Berlin Sans FB</vt:lpstr>
      <vt:lpstr>Office Theme</vt:lpstr>
      <vt:lpstr>Custom Design</vt:lpstr>
      <vt:lpstr>PowerPoint Presentation</vt:lpstr>
      <vt:lpstr>PowerPoint Presentation</vt:lpstr>
      <vt:lpstr>When you support a colleague in difficulty, what do you usually do?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Leading Teams</dc:title>
  <dc:creator>Julie Crossman</dc:creator>
  <cp:lastModifiedBy>Julie Crossman</cp:lastModifiedBy>
  <cp:revision>8</cp:revision>
  <cp:lastPrinted>2025-05-16T06:34:13Z</cp:lastPrinted>
  <dcterms:created xsi:type="dcterms:W3CDTF">2006-08-16T00:00:00Z</dcterms:created>
  <dcterms:modified xsi:type="dcterms:W3CDTF">2026-06-17T15:28:17Z</dcterms:modified>
  <dc:identifier>DAGiwFFn1aA</dc:identifier>
</cp:coreProperties>
</file>