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363" r:id="rId2"/>
    <p:sldId id="367" r:id="rId3"/>
    <p:sldId id="395" r:id="rId4"/>
    <p:sldId id="411" r:id="rId5"/>
    <p:sldId id="399" r:id="rId6"/>
    <p:sldId id="412" r:id="rId7"/>
    <p:sldId id="413" r:id="rId8"/>
    <p:sldId id="414" r:id="rId9"/>
    <p:sldId id="415" r:id="rId10"/>
    <p:sldId id="416" r:id="rId11"/>
    <p:sldId id="417" r:id="rId12"/>
    <p:sldId id="369" r:id="rId1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0000FF"/>
    <a:srgbClr val="C0C0C0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>
        <p:scale>
          <a:sx n="97" d="100"/>
          <a:sy n="97" d="100"/>
        </p:scale>
        <p:origin x="930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66024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69652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751220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2848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58923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5333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64685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7455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16/10/2022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 </a:t>
            </a:r>
            <a:endParaRPr lang="en-GB" altLang="en-US" dirty="0"/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1430778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Dissertation</a:t>
            </a:r>
          </a:p>
          <a:p>
            <a:pPr eaLnBrk="1" hangingPunct="1"/>
            <a:r>
              <a:rPr lang="en-GB" b="1" dirty="0">
                <a:solidFill>
                  <a:schemeClr val="tx1"/>
                </a:solidFill>
              </a:rPr>
              <a:t>LCBB6000</a:t>
            </a:r>
            <a:endParaRPr lang="en-GB" altLang="en-US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F9AA24F9-C22E-63EF-7111-D87E87AD8FBB}"/>
              </a:ext>
            </a:extLst>
          </p:cNvPr>
          <p:cNvSpPr txBox="1">
            <a:spLocks/>
          </p:cNvSpPr>
          <p:nvPr/>
        </p:nvSpPr>
        <p:spPr bwMode="auto">
          <a:xfrm>
            <a:off x="623392" y="3464285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b="1" dirty="0">
                <a:solidFill>
                  <a:srgbClr val="FF0000"/>
                </a:solidFill>
              </a:rPr>
              <a:t>Layout and Guidelines for Final Dissertation</a:t>
            </a:r>
            <a:endParaRPr lang="en-GB" alt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3" y="260648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Key Points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929424" y="1418108"/>
            <a:ext cx="10333149" cy="303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dirty="0"/>
              <a:t>Your final dissertation is a demonstration of your ability to conduct in-depth, original research in a topic area of your interest and choice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400" dirty="0"/>
          </a:p>
          <a:p>
            <a:pPr algn="just">
              <a:buClr>
                <a:schemeClr val="tx1"/>
              </a:buClr>
            </a:pPr>
            <a:r>
              <a:rPr lang="en-GB" sz="2400" dirty="0"/>
              <a:t>The Final Report is written up in a style that is clear, well structured and academic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400" dirty="0"/>
          </a:p>
          <a:p>
            <a:pPr algn="just">
              <a:buClr>
                <a:schemeClr val="tx1"/>
              </a:buClr>
            </a:pPr>
            <a:r>
              <a:rPr lang="en-GB" sz="2400" dirty="0"/>
              <a:t>In consultation with your module tutor and supervisor, you controlled the scope and direction of the research and contribute to boy of knowledge</a:t>
            </a:r>
          </a:p>
          <a:p>
            <a:pPr algn="just"/>
            <a:endParaRPr lang="en-GB" sz="2400" dirty="0"/>
          </a:p>
          <a:p>
            <a:pPr algn="just"/>
            <a:endParaRPr lang="en-US" sz="24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980728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Title Page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Declaration (signed by student)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Abstract (on a single page)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Acknowledgements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Table of contents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List of tables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List of figures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1: </a:t>
            </a:r>
            <a:r>
              <a:rPr lang="en-GB" altLang="en-US" sz="2800" dirty="0"/>
              <a:t>Introduction</a:t>
            </a:r>
            <a:r>
              <a:rPr lang="en-GB" altLang="en-US" sz="2800" b="1" dirty="0"/>
              <a:t>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2: </a:t>
            </a:r>
            <a:r>
              <a:rPr lang="en-GB" altLang="en-US" sz="2800" dirty="0"/>
              <a:t>Literature Review 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 (Continued)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3: </a:t>
            </a:r>
            <a:r>
              <a:rPr lang="en-GB" altLang="en-US" sz="2800" dirty="0"/>
              <a:t>Research Methods and Methodologies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4: </a:t>
            </a:r>
            <a:r>
              <a:rPr lang="en-GB" altLang="en-US" sz="2800" dirty="0"/>
              <a:t>Data Analysis and Discussions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5: </a:t>
            </a:r>
            <a:r>
              <a:rPr lang="en-GB" altLang="en-US" sz="2800" dirty="0"/>
              <a:t>Conclusion, Limitation and Recommendations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List of References </a:t>
            </a:r>
            <a:r>
              <a:rPr lang="en-GB" altLang="en-US" sz="2800" dirty="0"/>
              <a:t>(In Harvard Style only)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Terms of Glossary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Appendix </a:t>
            </a:r>
            <a:r>
              <a:rPr lang="en-GB" altLang="en-US" sz="2800" dirty="0"/>
              <a:t>(includes any additional data, information, consent form, interview questions/questionnaires, a sample of transcript, etc.) </a:t>
            </a:r>
            <a:endParaRPr lang="en-GB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9085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an Abstract?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1164" y="836712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2400" dirty="0"/>
              <a:t>It is a complete summary of the total scope of the research that was undertaken and should also include the major findings and conclusions of the study</a:t>
            </a:r>
          </a:p>
          <a:p>
            <a:pPr eaLnBrk="1" hangingPunct="1">
              <a:defRPr/>
            </a:pPr>
            <a:r>
              <a:rPr lang="en-GB" altLang="en-US" sz="2400" dirty="0"/>
              <a:t>The following guidelines are useful as to what needs to go into the abstract: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/>
              <a:t>	</a:t>
            </a:r>
            <a:r>
              <a:rPr lang="en-GB" altLang="en-US" sz="2200" dirty="0"/>
              <a:t>- What are the aims of the research?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Why was the research important and its originality?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How was the research conducted?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results were obtained from the research?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were the conclusions?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difference does it make for the existing Body of Knowledge?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recommendations can be made deducted from the research?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recommendations can be made for further study on the same </a:t>
            </a:r>
            <a:r>
              <a:rPr lang="en-GB" altLang="en-US" sz="2400" dirty="0"/>
              <a:t>topic</a:t>
            </a:r>
          </a:p>
        </p:txBody>
      </p:sp>
    </p:spTree>
    <p:extLst>
      <p:ext uri="{BB962C8B-B14F-4D97-AF65-F5344CB8AC3E}">
        <p14:creationId xmlns:p14="http://schemas.microsoft.com/office/powerpoint/2010/main" val="3997368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191802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  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1: Introduction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340768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1.1: Introduction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1.2: Background of the study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1.3: Problem Statement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1.4: Aims, Objectives, Research Questions, Hypothesis, Propositions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1.5: Rationale/Importance of the Research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1.6: Methodology (sources, population, sample, measuring instrument, data  		         collection, data analysis)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1.7: Scope of the Study/Demarcation (International, national, geographic area)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1.8: Structure of the Dissertation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1.9: Summary of Chapter 1</a:t>
            </a:r>
          </a:p>
        </p:txBody>
      </p:sp>
    </p:spTree>
    <p:extLst>
      <p:ext uri="{BB962C8B-B14F-4D97-AF65-F5344CB8AC3E}">
        <p14:creationId xmlns:p14="http://schemas.microsoft.com/office/powerpoint/2010/main" val="2229270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210058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2: Literature Review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353058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2.1: Introduction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2.2: Base theory of the sub-discipline/different background aspects to the concept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2.3: Theoretical frameworks/models, and related research issues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2.4: Previous studies and lessons learnt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2.5: Gaps identified to situate own research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2.6: Summary of Chapter 2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r>
              <a:rPr lang="en-GB" altLang="en-US" sz="2400" dirty="0"/>
              <a:t>(</a:t>
            </a:r>
            <a:r>
              <a:rPr lang="en-GB" altLang="en-US" sz="2400" b="1" dirty="0"/>
              <a:t>Note: Identify relevant theories and findings already known and exists</a:t>
            </a:r>
            <a:r>
              <a:rPr lang="en-GB" altLang="en-US" sz="2400" dirty="0"/>
              <a:t>)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23279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3: Research Methods &amp; Methodologies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15779" y="764704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3.1: Introduction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3.2: Philosophical position of the research and why?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3.3: Paradigm position of the research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3.4: Position of Research Approach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3.5: Methodological stance of the Research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3.6: Stance of the Research Strategy and Design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3.7: Research Sample and Population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3.8: Data Collection and Data Analysis Tools/Techniques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3.9: Ethical Consideration of the Research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3.10: Summary of Chapter 3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88159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4: Data Analysis and Discussions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12879" y="1052736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4.1: Introduction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4.2: Analysis and Discussions of your findings/data (supporting tables/figures/exhibits/diagrams/sample of transcript/interpretation/validity and reliability of the data)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4.3: Summary of Chapter 4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20468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88065" y="260648"/>
            <a:ext cx="12015869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5: Conclusions, Limitations &amp; Recommendations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07368" y="1052736"/>
            <a:ext cx="1124271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5.1: Introduction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5.2: Conclusions on each research issues/objectives/proposition (based on the 	results in Chapter 4)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5.3: Conclusions on the research problem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5.4: Summary of the research findings and outcomes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5.5: Original Contribution of the Research (i.e.: management, academia, scholars)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5.6: Limitations of the Research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5.7: Recommendations/Areas for further/future research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5.8: Summary of Chapter 5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718807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88065" y="260648"/>
            <a:ext cx="12015869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References, Terms of Glossary &amp; Appendix 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74641" y="1268760"/>
            <a:ext cx="1124271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b="1" dirty="0"/>
              <a:t>References: </a:t>
            </a:r>
            <a:r>
              <a:rPr lang="en-GB" altLang="en-US" sz="2400" dirty="0"/>
              <a:t>Provide a list of Harvard Style references in an alphabetic order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b="1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b="1" dirty="0"/>
              <a:t>Terms of Glossary: </a:t>
            </a:r>
            <a:r>
              <a:rPr lang="en-GB" altLang="en-US" sz="2400" dirty="0"/>
              <a:t>Provide a list of Terms of Glossary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b="1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b="1" dirty="0"/>
              <a:t>Appendix: </a:t>
            </a:r>
            <a:r>
              <a:rPr lang="en-GB" altLang="en-US" sz="2400" dirty="0"/>
              <a:t>Provide any additional information, table, graphs, charts, interview transcripts, etc. </a:t>
            </a:r>
            <a:endParaRPr lang="en-GB" altLang="en-US" sz="2400" b="1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943979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774</Words>
  <Application>Microsoft Office PowerPoint</Application>
  <PresentationFormat>Widescreen</PresentationFormat>
  <Paragraphs>113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Myriad Pro</vt:lpstr>
      <vt:lpstr>Aharoni</vt:lpstr>
      <vt:lpstr>Arial</vt:lpstr>
      <vt:lpstr>Candara</vt:lpstr>
      <vt:lpstr>Symbol</vt:lpstr>
      <vt:lpstr>Verdana</vt:lpstr>
      <vt:lpstr>20140311PresentationUWTSDTemplate</vt:lpstr>
      <vt:lpstr> </vt:lpstr>
      <vt:lpstr>Key Points</vt:lpstr>
      <vt:lpstr>Dissertation Layout</vt:lpstr>
      <vt:lpstr>Dissertation Layout (Continued)</vt:lpstr>
      <vt:lpstr>What is an Abstract?</vt:lpstr>
      <vt:lpstr>Dissertation Layout   Chapter 1: Introduction</vt:lpstr>
      <vt:lpstr>Dissertation Layout Chapter 2: Literature Review</vt:lpstr>
      <vt:lpstr>Dissertation Layout Chapter 3: Research Methods &amp; Methodologies</vt:lpstr>
      <vt:lpstr>Dissertation Layout Chapter 4: Data Analysis and Discussions </vt:lpstr>
      <vt:lpstr>Dissertation Layout Chapter 5: Conclusions, Limitations &amp; Recommendations</vt:lpstr>
      <vt:lpstr>Dissertation Layout References, Terms of Glossary &amp; Appendix  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208</cp:revision>
  <cp:lastPrinted>2018-07-09T15:27:01Z</cp:lastPrinted>
  <dcterms:created xsi:type="dcterms:W3CDTF">2002-10-07T19:43:58Z</dcterms:created>
  <dcterms:modified xsi:type="dcterms:W3CDTF">2022-10-17T11:56:06Z</dcterms:modified>
</cp:coreProperties>
</file>