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47D68-D601-4D38-B0B1-4EB352524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DA250-7AE6-4EDA-AB81-DD9CD8289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783EC-B3C9-45EB-A973-DC4AC6ABB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803F-763E-4849-B342-D6B2B82EC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0E55B-A6AD-4D89-AAAA-346583583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251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60003-B887-4DBA-806C-812BA3BFA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FB268-730C-45B8-8DE7-4D8F8A025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FF24B-D289-44B1-8619-318EBA540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CCF11-4AFA-42D9-B9C1-89F5F6C7D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85918-CDF8-4695-BEFD-BA98C8C20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100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77638-7267-4633-9065-8EB4C8976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793EAC-453A-45F7-84BC-CD33A6F01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95271-7DC9-4A1A-9FB0-277D7859F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D71A2-389C-4257-B329-E061528E0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67468-7085-4F07-B138-D7956687D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588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C2062-FE84-4227-ADCD-088067172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821B6-FFE8-4DFA-AAAF-8753C1D2EC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FA0AEB-4E65-4224-89D8-46A3A269DB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0FA05-EAD1-4B07-B80A-B10192E19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2E5765-FCD4-42EB-B915-0ECB53A26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3E9300-0A81-4C29-8E51-26B5353F7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48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E2A13-00DF-4F22-B3E9-EB6D42D26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3A402-56C6-437D-80D8-59F81473B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408F3-A9A5-488C-B27B-A5D86E6D8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E3B896-0525-4830-B31F-E1FBB8CB0F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B82C96-22F1-47BB-BEBC-991F92269D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28C7BA-E49C-4F89-B376-4AB3F6D2A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2AB04D-5B70-4740-B482-BE7893F9D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81A8BA-3603-4CD4-94B0-F57CA821E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323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38CFD-2C8B-4B33-B35F-0B1B1314B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400FE4-4AFC-4023-8327-6F3129813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7EC578-9896-4C73-B5F3-ED5908A76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582802-389E-4AF7-ABA6-4706E0ECD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92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F246A5-E942-4105-97F9-6E4CB5F50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21798E-1B29-4435-9C96-FB47C3EAB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5C1BE-37C4-4A82-8156-8C4452103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48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EE95B-DD94-4F1A-98E6-F3A8D053C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80168-BD54-4CD8-8372-F615291AB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C56AE-B39F-46CA-8F26-C4C5C9E131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C34C4-1E2D-4605-90C7-AF9F1B290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33BC4D-D65A-4BEF-93CB-C08638479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7DC376-180B-4684-8AAB-9C7C813E3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99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49703-4587-44A9-8938-3542A05D0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78E8F0-CD89-4CEB-A3A6-E898B6EDD2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8CAF51-10BB-4987-B770-E5F0B6751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D72292-FB86-44FB-AAF5-3B0B9418E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A36956-E519-496C-BCAE-9DA089B88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4F664-8F59-425D-9BA6-82CEB1308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26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31285-B4EB-4EC1-BD92-2B2EDA78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5B4072-FBC1-4784-9A1A-C78C2EA019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8B163-1BA9-4866-85DE-665BB3D12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84B4F-C1F0-4E71-9F5C-518F96C13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74247-4E6F-4AD2-A25A-95546433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15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CBD6E3-D1ED-4AAA-B116-70EA10034F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72E0B9-3170-4B4D-8304-A1F0DFC484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392B1-6870-4526-B4D9-F397D860C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694B5-ABAB-45F6-A522-41F3886D2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C98AA-2D36-4FC3-8939-0C93A02EB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72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B1714D-956B-4908-AE0A-E4F164AE5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4A4A1-91EA-425F-A5FD-F73AEFB2BC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1596D9-1145-417F-9492-BD0A7DE4C9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890F0-2036-47B9-944A-CC7987C1E76E}" type="datetimeFigureOut">
              <a:rPr lang="en-GB" smtClean="0"/>
              <a:t>19/03/2020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4507A-F71E-4FD9-8E43-AB8FC30387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A08AA-0AC5-4CC7-813A-AE5B3CC812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85558-AD82-4F93-9A16-9E762DAE1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36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318F0-B5F4-4607-A6E8-33FD0EFC2E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European Tourism Field Studies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124223-A05B-4CE7-99EC-38135FB261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Assignments</a:t>
            </a:r>
          </a:p>
          <a:p>
            <a:r>
              <a:rPr lang="en-GB" dirty="0"/>
              <a:t>Extended Submission Dates</a:t>
            </a:r>
          </a:p>
          <a:p>
            <a:r>
              <a:rPr lang="en-GB" dirty="0"/>
              <a:t>Assignment 1 – 27</a:t>
            </a:r>
            <a:r>
              <a:rPr lang="en-GB" baseline="30000" dirty="0"/>
              <a:t>th</a:t>
            </a:r>
            <a:r>
              <a:rPr lang="en-GB" dirty="0"/>
              <a:t> March</a:t>
            </a:r>
          </a:p>
          <a:p>
            <a:r>
              <a:rPr lang="en-GB" dirty="0"/>
              <a:t>Assignment 2 – 22</a:t>
            </a:r>
            <a:r>
              <a:rPr lang="en-GB" baseline="30000" dirty="0"/>
              <a:t>nd</a:t>
            </a:r>
            <a:r>
              <a:rPr lang="en-GB" dirty="0"/>
              <a:t> March</a:t>
            </a:r>
          </a:p>
        </p:txBody>
      </p:sp>
    </p:spTree>
    <p:extLst>
      <p:ext uri="{BB962C8B-B14F-4D97-AF65-F5344CB8AC3E}">
        <p14:creationId xmlns:p14="http://schemas.microsoft.com/office/powerpoint/2010/main" val="3824246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DDF9A-E59A-445F-9AF1-69F548BB9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Trip due to Coronavirus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1BD1F-9294-456C-B32A-FAD4D0169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work needs to reflect the enforced trip updates</a:t>
            </a:r>
          </a:p>
          <a:p>
            <a:r>
              <a:rPr lang="en-GB" dirty="0"/>
              <a:t>In the strategy &amp; reflection you can use an extra 100 word in each to explain any changes required</a:t>
            </a:r>
          </a:p>
          <a:p>
            <a:r>
              <a:rPr lang="en-GB" dirty="0"/>
              <a:t>Ensure you plan &amp; research for assessments as well as using on trip observation</a:t>
            </a:r>
          </a:p>
          <a:p>
            <a:r>
              <a:rPr lang="en-GB" dirty="0"/>
              <a:t>Apply skills from all modules already studied at level 4 &amp; 5</a:t>
            </a:r>
          </a:p>
          <a:p>
            <a:r>
              <a:rPr lang="en-GB" dirty="0"/>
              <a:t>Demonstrate your travel industry knowledge &amp; marketing skills</a:t>
            </a:r>
          </a:p>
          <a:p>
            <a:r>
              <a:rPr lang="en-GB" dirty="0"/>
              <a:t>Plan &amp; engage with the topic areas </a:t>
            </a:r>
          </a:p>
          <a:p>
            <a:r>
              <a:rPr lang="en-GB" dirty="0"/>
              <a:t>Apply on trip learning</a:t>
            </a:r>
          </a:p>
          <a:p>
            <a:r>
              <a:rPr lang="en-GB" dirty="0"/>
              <a:t>Reflect on your experiences and review the effectiveness of your strategy &amp; campaign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008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BD894-956F-4D86-BAA8-C018CDD08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Draft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4A65A-EB25-489A-91D8-E5F1BF7E8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am available to give feedback via email or skype if you forward you drafts by the following dates and times</a:t>
            </a:r>
          </a:p>
          <a:p>
            <a:r>
              <a:rPr lang="en-GB" dirty="0"/>
              <a:t>Assignment 1 – 10am Tuesday 24</a:t>
            </a:r>
            <a:r>
              <a:rPr lang="en-GB" baseline="30000" dirty="0"/>
              <a:t>th</a:t>
            </a:r>
            <a:r>
              <a:rPr lang="en-GB" dirty="0"/>
              <a:t> March </a:t>
            </a:r>
          </a:p>
          <a:p>
            <a:r>
              <a:rPr lang="en-GB" dirty="0"/>
              <a:t>Assignment 2 – 10am Friday 17</a:t>
            </a:r>
            <a:r>
              <a:rPr lang="en-GB" baseline="30000" dirty="0"/>
              <a:t>th</a:t>
            </a:r>
            <a:r>
              <a:rPr lang="en-GB" dirty="0"/>
              <a:t> April</a:t>
            </a:r>
          </a:p>
          <a:p>
            <a:r>
              <a:rPr lang="en-GB" dirty="0"/>
              <a:t>Please allow me 2 working days from submitting the drafts to get feedback to you!</a:t>
            </a:r>
          </a:p>
        </p:txBody>
      </p:sp>
    </p:spTree>
    <p:extLst>
      <p:ext uri="{BB962C8B-B14F-4D97-AF65-F5344CB8AC3E}">
        <p14:creationId xmlns:p14="http://schemas.microsoft.com/office/powerpoint/2010/main" val="2788894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12376-9BF5-4365-B31E-4B9EFC4B7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ASSIGNMENT 1 – Social Media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D625D-9738-4091-8C2B-84C03ACEC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Social Media Strategy 200 words (extra 100 words to explain changes)</a:t>
            </a:r>
          </a:p>
          <a:p>
            <a:r>
              <a:rPr lang="en-GB" dirty="0"/>
              <a:t>Justify and introduce Theme / Niche Tourism Topic you are planning to use to brand #</a:t>
            </a:r>
            <a:r>
              <a:rPr lang="en-GB" dirty="0" err="1"/>
              <a:t>TourismOnTour</a:t>
            </a:r>
            <a:r>
              <a:rPr lang="en-GB" dirty="0"/>
              <a:t> European Adventure Tourism Experience 2020</a:t>
            </a:r>
          </a:p>
          <a:p>
            <a:r>
              <a:rPr lang="en-GB" dirty="0"/>
              <a:t>*You will need to explain any adaptions made due to the venue change</a:t>
            </a:r>
          </a:p>
          <a:p>
            <a:r>
              <a:rPr lang="en-GB" dirty="0"/>
              <a:t>Tabulate your strategy – Aims &amp; Objectives</a:t>
            </a:r>
          </a:p>
          <a:p>
            <a:r>
              <a:rPr lang="en-GB" dirty="0"/>
              <a:t>#Tags to be used, Images, wordage appropriate to each platform, Timescales, Target Markets</a:t>
            </a:r>
          </a:p>
          <a:p>
            <a:r>
              <a:rPr lang="en-GB" dirty="0"/>
              <a:t>Justify choice of Social Media Platforms</a:t>
            </a:r>
          </a:p>
          <a:p>
            <a:r>
              <a:rPr lang="en-GB" dirty="0"/>
              <a:t>The extra 100 words is to explain the updates you had to make due to the destination change and the coronavirus impacts</a:t>
            </a:r>
          </a:p>
        </p:txBody>
      </p:sp>
    </p:spTree>
    <p:extLst>
      <p:ext uri="{BB962C8B-B14F-4D97-AF65-F5344CB8AC3E}">
        <p14:creationId xmlns:p14="http://schemas.microsoft.com/office/powerpoint/2010/main" val="1763876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A5946-08B1-4D9B-886D-A655A4A5C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– Social Media Campaign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3526A-55C1-4558-B4C2-C29DE238F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Evidence of the social media posts </a:t>
            </a:r>
          </a:p>
          <a:p>
            <a:endParaRPr lang="en-GB" dirty="0"/>
          </a:p>
          <a:p>
            <a:r>
              <a:rPr lang="en-GB" dirty="0"/>
              <a:t>Minimum 3 – Before during and after using minimum 3 platforms</a:t>
            </a:r>
          </a:p>
          <a:p>
            <a:r>
              <a:rPr lang="en-GB" dirty="0"/>
              <a:t>Relate to Topic / Theme</a:t>
            </a:r>
          </a:p>
          <a:p>
            <a:r>
              <a:rPr lang="en-GB" dirty="0"/>
              <a:t>Individually designed to target market &amp; related to the platform</a:t>
            </a:r>
          </a:p>
          <a:p>
            <a:r>
              <a:rPr lang="en-GB" dirty="0"/>
              <a:t>Verbiage &amp; Images</a:t>
            </a:r>
          </a:p>
          <a:p>
            <a:r>
              <a:rPr lang="en-GB" dirty="0"/>
              <a:t>Generate interaction</a:t>
            </a:r>
          </a:p>
          <a:p>
            <a:r>
              <a:rPr lang="en-GB" dirty="0"/>
              <a:t>Impact </a:t>
            </a:r>
          </a:p>
          <a:p>
            <a:r>
              <a:rPr lang="en-GB" dirty="0"/>
              <a:t>Submit evidence of posts &amp; interaction</a:t>
            </a:r>
          </a:p>
        </p:txBody>
      </p:sp>
    </p:spTree>
    <p:extLst>
      <p:ext uri="{BB962C8B-B14F-4D97-AF65-F5344CB8AC3E}">
        <p14:creationId xmlns:p14="http://schemas.microsoft.com/office/powerpoint/2010/main" val="422686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4F2F9-879B-4574-8C82-2C72D7EE7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Assignment 1 - Travel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CA179-2AC1-4EEA-96EF-EF016D989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200 words &amp; pictures images </a:t>
            </a:r>
          </a:p>
          <a:p>
            <a:r>
              <a:rPr lang="en-GB" dirty="0"/>
              <a:t>Review of either trip or an excursion experience</a:t>
            </a:r>
          </a:p>
          <a:p>
            <a:r>
              <a:rPr lang="en-GB" dirty="0"/>
              <a:t>Academic overview or individual review that links to the rest of your groups reviews</a:t>
            </a:r>
          </a:p>
          <a:p>
            <a:r>
              <a:rPr lang="en-GB" dirty="0"/>
              <a:t>Present them in the style of  a written travel blog</a:t>
            </a:r>
          </a:p>
          <a:p>
            <a:r>
              <a:rPr lang="en-GB" dirty="0"/>
              <a:t>Consider target market &amp; niche tourism product</a:t>
            </a:r>
          </a:p>
          <a:p>
            <a:r>
              <a:rPr lang="en-GB" dirty="0"/>
              <a:t>Use images &amp; suitable written style to review the experience</a:t>
            </a:r>
          </a:p>
          <a:p>
            <a:r>
              <a:rPr lang="en-GB" dirty="0"/>
              <a:t>Where required use academic theories to underpin content</a:t>
            </a:r>
          </a:p>
          <a:p>
            <a:r>
              <a:rPr lang="en-GB" dirty="0"/>
              <a:t>Style should be suitable to reflect the student academic experience &amp; be good enough quality to be published on the UWTSD website &amp; appeal to future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952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D2F02-571C-44D6-ACD2-8C0D1344E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Assignment 1 –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C0F86-0D3F-43FC-8D6B-0F3A7B159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200 words (extra 100 words to explain changes)</a:t>
            </a:r>
          </a:p>
          <a:p>
            <a:r>
              <a:rPr lang="en-GB" dirty="0"/>
              <a:t>Reflecting on the assignment you have submitted, be critical how good is each section and what can you improve on…..</a:t>
            </a:r>
          </a:p>
          <a:p>
            <a:r>
              <a:rPr lang="en-GB" dirty="0"/>
              <a:t>100 extra words is to explain the changes &amp; updates  you made due to the change of destination &amp; the impacts of </a:t>
            </a:r>
            <a:r>
              <a:rPr lang="en-GB" dirty="0" err="1"/>
              <a:t>cornavirus</a:t>
            </a:r>
            <a:endParaRPr lang="en-GB" dirty="0"/>
          </a:p>
          <a:p>
            <a:r>
              <a:rPr lang="en-GB" dirty="0"/>
              <a:t>Assess the effectiveness of the planned Strategy &amp; any changes you made or should have made!</a:t>
            </a:r>
          </a:p>
          <a:p>
            <a:r>
              <a:rPr lang="en-GB" dirty="0"/>
              <a:t>Consider the quality of Campaign content, </a:t>
            </a:r>
            <a:r>
              <a:rPr lang="en-GB" dirty="0" err="1"/>
              <a:t>verbage</a:t>
            </a:r>
            <a:r>
              <a:rPr lang="en-GB" dirty="0"/>
              <a:t> &amp; images, mistakes you made  &amp; improvements you could have made!</a:t>
            </a:r>
          </a:p>
          <a:p>
            <a:r>
              <a:rPr lang="en-GB" dirty="0"/>
              <a:t>Assess the   impact of the campaign, mistakes you made and improvements you could have made!</a:t>
            </a:r>
          </a:p>
          <a:p>
            <a:r>
              <a:rPr lang="en-GB" dirty="0"/>
              <a:t>Review the effectiveness of the Travel Review &amp; how it relates to your niche tourism theme &amp; target market</a:t>
            </a:r>
          </a:p>
          <a:p>
            <a:r>
              <a:rPr lang="en-GB" dirty="0"/>
              <a:t>Be critical and put forward recs for improvement for future</a:t>
            </a:r>
          </a:p>
          <a:p>
            <a:r>
              <a:rPr lang="en-GB" dirty="0"/>
              <a:t>100 extra words is to explain the changes made due to the change in destination &amp; the impact of Coronavirus and how you dealt with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816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C29D-C435-416F-8134-68DEEE663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 – Academic Travel Blog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FDFC5-5B80-48C6-8644-27DBF0004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is an Industry  Travel Blog presented in  video format so generally referred to as a VLOG academically but a Blog in the Travel industry by influencers</a:t>
            </a:r>
          </a:p>
          <a:p>
            <a:r>
              <a:rPr lang="en-GB" dirty="0"/>
              <a:t>Imagine you are a travel blogger or influencer recording your experiencing and making it attractive to the viewer</a:t>
            </a:r>
          </a:p>
          <a:p>
            <a:r>
              <a:rPr lang="en-GB" dirty="0"/>
              <a:t>Blog should market the academic experience</a:t>
            </a:r>
          </a:p>
          <a:p>
            <a:r>
              <a:rPr lang="en-GB" dirty="0"/>
              <a:t>Needs to relate to your chosen niche tourism topic &amp; the chosen target market </a:t>
            </a:r>
          </a:p>
          <a:p>
            <a:r>
              <a:rPr lang="en-GB" dirty="0"/>
              <a:t>Can be developed individually on all the trip or an excursion on the trip                OR                                                                                                                                 working as part of a group to present a series of video travel blogs that link together to cover the academic experience</a:t>
            </a:r>
          </a:p>
          <a:p>
            <a:r>
              <a:rPr lang="en-GB" dirty="0"/>
              <a:t>High Standard of presentation &amp;  be good quality to enable the Blog to be published on social media &amp;/or UWTSD website/used on Open Days</a:t>
            </a:r>
          </a:p>
          <a:p>
            <a:r>
              <a:rPr lang="en-GB" dirty="0"/>
              <a:t> Needs to use video footage, images &amp; either voice over or be presented</a:t>
            </a:r>
          </a:p>
        </p:txBody>
      </p:sp>
    </p:spTree>
    <p:extLst>
      <p:ext uri="{BB962C8B-B14F-4D97-AF65-F5344CB8AC3E}">
        <p14:creationId xmlns:p14="http://schemas.microsoft.com/office/powerpoint/2010/main" val="3312707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738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European Tourism Field Studies</vt:lpstr>
      <vt:lpstr>Changes to Trip due to Coronavirus</vt:lpstr>
      <vt:lpstr>                          Draft Feedback</vt:lpstr>
      <vt:lpstr>      ASSIGNMENT 1 – Social Media Strategy</vt:lpstr>
      <vt:lpstr>Assignment 1 – Social Media Campaign</vt:lpstr>
      <vt:lpstr>   Assignment 1 - Travel Review</vt:lpstr>
      <vt:lpstr>        Assignment 1 – Reflection</vt:lpstr>
      <vt:lpstr>Assignment 2 – Academic Travel Blog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European Tourism Field Studies</dc:title>
  <dc:creator>Jacqui Jones</dc:creator>
  <cp:lastModifiedBy>Jacqui Jones</cp:lastModifiedBy>
  <cp:revision>10</cp:revision>
  <dcterms:created xsi:type="dcterms:W3CDTF">2020-03-18T14:01:47Z</dcterms:created>
  <dcterms:modified xsi:type="dcterms:W3CDTF">2020-03-19T11:08:48Z</dcterms:modified>
</cp:coreProperties>
</file>