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8"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C3A3C4-8BB0-4D57-B8A8-F722755E97CD}" v="443" dt="2023-07-22T11:01:43.4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249" autoAdjust="0"/>
  </p:normalViewPr>
  <p:slideViewPr>
    <p:cSldViewPr snapToGrid="0">
      <p:cViewPr varScale="1">
        <p:scale>
          <a:sx n="68" d="100"/>
          <a:sy n="68" d="100"/>
        </p:scale>
        <p:origin x="696" y="72"/>
      </p:cViewPr>
      <p:guideLst/>
    </p:cSldViewPr>
  </p:slideViewPr>
  <p:notesTextViewPr>
    <p:cViewPr>
      <p:scale>
        <a:sx n="1" d="1"/>
        <a:sy n="1" d="1"/>
      </p:scale>
      <p:origin x="0" y="0"/>
    </p:cViewPr>
  </p:notesTextViewPr>
  <p:sorterViewPr>
    <p:cViewPr>
      <p:scale>
        <a:sx n="100" d="100"/>
        <a:sy n="100" d="100"/>
      </p:scale>
      <p:origin x="0" y="-38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Rupet (2109475)" userId="7f3c7756-f531-4ee6-b4a9-226ca739aa74" providerId="ADAL" clId="{84C3A3C4-8BB0-4D57-B8A8-F722755E97CD}"/>
    <pc:docChg chg="undo redo custSel addSld modSld sldOrd">
      <pc:chgData name="Natalia Rupet (2109475)" userId="7f3c7756-f531-4ee6-b4a9-226ca739aa74" providerId="ADAL" clId="{84C3A3C4-8BB0-4D57-B8A8-F722755E97CD}" dt="2023-07-22T11:01:43.480" v="1803"/>
      <pc:docMkLst>
        <pc:docMk/>
      </pc:docMkLst>
      <pc:sldChg chg="addSp delSp modSp mod modTransition setBg delDesignElem">
        <pc:chgData name="Natalia Rupet (2109475)" userId="7f3c7756-f531-4ee6-b4a9-226ca739aa74" providerId="ADAL" clId="{84C3A3C4-8BB0-4D57-B8A8-F722755E97CD}" dt="2023-07-22T10:40:17.202" v="1716" actId="207"/>
        <pc:sldMkLst>
          <pc:docMk/>
          <pc:sldMk cId="871633563" sldId="256"/>
        </pc:sldMkLst>
        <pc:spChg chg="mod">
          <ac:chgData name="Natalia Rupet (2109475)" userId="7f3c7756-f531-4ee6-b4a9-226ca739aa74" providerId="ADAL" clId="{84C3A3C4-8BB0-4D57-B8A8-F722755E97CD}" dt="2023-07-22T10:40:17.202" v="1716" actId="207"/>
          <ac:spMkLst>
            <pc:docMk/>
            <pc:sldMk cId="871633563" sldId="256"/>
            <ac:spMk id="2" creationId="{C16490F4-8FB0-F8CD-CAA0-27621399DB61}"/>
          </ac:spMkLst>
        </pc:spChg>
        <pc:spChg chg="mod">
          <ac:chgData name="Natalia Rupet (2109475)" userId="7f3c7756-f531-4ee6-b4a9-226ca739aa74" providerId="ADAL" clId="{84C3A3C4-8BB0-4D57-B8A8-F722755E97CD}" dt="2023-07-19T19:45:54.383" v="1565"/>
          <ac:spMkLst>
            <pc:docMk/>
            <pc:sldMk cId="871633563" sldId="256"/>
            <ac:spMk id="3" creationId="{590CF3EF-655B-77C7-DADE-63FF481099DE}"/>
          </ac:spMkLst>
        </pc:spChg>
        <pc:spChg chg="add mod ord">
          <ac:chgData name="Natalia Rupet (2109475)" userId="7f3c7756-f531-4ee6-b4a9-226ca739aa74" providerId="ADAL" clId="{84C3A3C4-8BB0-4D57-B8A8-F722755E97CD}" dt="2023-07-19T19:47:10.763" v="1566" actId="255"/>
          <ac:spMkLst>
            <pc:docMk/>
            <pc:sldMk cId="871633563" sldId="256"/>
            <ac:spMk id="5" creationId="{63ED7B8E-BA5A-D0C9-587D-27B196427085}"/>
          </ac:spMkLst>
        </pc:spChg>
        <pc:spChg chg="add del mod">
          <ac:chgData name="Natalia Rupet (2109475)" userId="7f3c7756-f531-4ee6-b4a9-226ca739aa74" providerId="ADAL" clId="{84C3A3C4-8BB0-4D57-B8A8-F722755E97CD}" dt="2023-07-16T09:43:01.077" v="124" actId="33987"/>
          <ac:spMkLst>
            <pc:docMk/>
            <pc:sldMk cId="871633563" sldId="256"/>
            <ac:spMk id="6" creationId="{EE51D9A1-194B-F500-CC17-4131278E4BCA}"/>
          </ac:spMkLst>
        </pc:spChg>
        <pc:spChg chg="add del">
          <ac:chgData name="Natalia Rupet (2109475)" userId="7f3c7756-f531-4ee6-b4a9-226ca739aa74" providerId="ADAL" clId="{84C3A3C4-8BB0-4D57-B8A8-F722755E97CD}" dt="2023-07-16T09:48:25.623" v="207" actId="26606"/>
          <ac:spMkLst>
            <pc:docMk/>
            <pc:sldMk cId="871633563" sldId="256"/>
            <ac:spMk id="14" creationId="{48FE65CB-EFD8-497D-A30A-093E20EACB05}"/>
          </ac:spMkLst>
        </pc:spChg>
        <pc:spChg chg="add del">
          <ac:chgData name="Natalia Rupet (2109475)" userId="7f3c7756-f531-4ee6-b4a9-226ca739aa74" providerId="ADAL" clId="{84C3A3C4-8BB0-4D57-B8A8-F722755E97CD}" dt="2023-07-16T09:48:29.994" v="209" actId="26606"/>
          <ac:spMkLst>
            <pc:docMk/>
            <pc:sldMk cId="871633563" sldId="256"/>
            <ac:spMk id="20" creationId="{10D21FCB-56CB-4EFA-A79A-A9A8EC0F722E}"/>
          </ac:spMkLst>
        </pc:spChg>
        <pc:spChg chg="add del">
          <ac:chgData name="Natalia Rupet (2109475)" userId="7f3c7756-f531-4ee6-b4a9-226ca739aa74" providerId="ADAL" clId="{84C3A3C4-8BB0-4D57-B8A8-F722755E97CD}" dt="2023-07-16T09:48:38.611" v="211" actId="26606"/>
          <ac:spMkLst>
            <pc:docMk/>
            <pc:sldMk cId="871633563" sldId="256"/>
            <ac:spMk id="25" creationId="{48FE65CB-EFD8-497D-A30A-093E20EACB05}"/>
          </ac:spMkLst>
        </pc:spChg>
        <pc:spChg chg="add del">
          <ac:chgData name="Natalia Rupet (2109475)" userId="7f3c7756-f531-4ee6-b4a9-226ca739aa74" providerId="ADAL" clId="{84C3A3C4-8BB0-4D57-B8A8-F722755E97CD}" dt="2023-07-22T10:36:32.021" v="1714"/>
          <ac:spMkLst>
            <pc:docMk/>
            <pc:sldMk cId="871633563" sldId="256"/>
            <ac:spMk id="30" creationId="{48FE65CB-EFD8-497D-A30A-093E20EACB05}"/>
          </ac:spMkLst>
        </pc:spChg>
        <pc:picChg chg="add del">
          <ac:chgData name="Natalia Rupet (2109475)" userId="7f3c7756-f531-4ee6-b4a9-226ca739aa74" providerId="ADAL" clId="{84C3A3C4-8BB0-4D57-B8A8-F722755E97CD}" dt="2023-07-16T09:48:25.623" v="207" actId="26606"/>
          <ac:picMkLst>
            <pc:docMk/>
            <pc:sldMk cId="871633563" sldId="256"/>
            <ac:picMk id="10" creationId="{25496B42-CC46-4183-B481-887CD3E8C725}"/>
          </ac:picMkLst>
        </pc:picChg>
        <pc:picChg chg="add del">
          <ac:chgData name="Natalia Rupet (2109475)" userId="7f3c7756-f531-4ee6-b4a9-226ca739aa74" providerId="ADAL" clId="{84C3A3C4-8BB0-4D57-B8A8-F722755E97CD}" dt="2023-07-16T09:48:25.623" v="207" actId="26606"/>
          <ac:picMkLst>
            <pc:docMk/>
            <pc:sldMk cId="871633563" sldId="256"/>
            <ac:picMk id="12" creationId="{765E2D7E-B7BD-404F-9F71-D6620D37B909}"/>
          </ac:picMkLst>
        </pc:picChg>
        <pc:picChg chg="add del">
          <ac:chgData name="Natalia Rupet (2109475)" userId="7f3c7756-f531-4ee6-b4a9-226ca739aa74" providerId="ADAL" clId="{84C3A3C4-8BB0-4D57-B8A8-F722755E97CD}" dt="2023-07-16T09:48:25.623" v="207" actId="26606"/>
          <ac:picMkLst>
            <pc:docMk/>
            <pc:sldMk cId="871633563" sldId="256"/>
            <ac:picMk id="16" creationId="{00E374F5-52B2-4260-8B1C-54237931F069}"/>
          </ac:picMkLst>
        </pc:picChg>
        <pc:picChg chg="add del">
          <ac:chgData name="Natalia Rupet (2109475)" userId="7f3c7756-f531-4ee6-b4a9-226ca739aa74" providerId="ADAL" clId="{84C3A3C4-8BB0-4D57-B8A8-F722755E97CD}" dt="2023-07-16T09:48:29.994" v="209" actId="26606"/>
          <ac:picMkLst>
            <pc:docMk/>
            <pc:sldMk cId="871633563" sldId="256"/>
            <ac:picMk id="18" creationId="{25496B42-CC46-4183-B481-887CD3E8C725}"/>
          </ac:picMkLst>
        </pc:picChg>
        <pc:picChg chg="add del">
          <ac:chgData name="Natalia Rupet (2109475)" userId="7f3c7756-f531-4ee6-b4a9-226ca739aa74" providerId="ADAL" clId="{84C3A3C4-8BB0-4D57-B8A8-F722755E97CD}" dt="2023-07-16T09:48:29.994" v="209" actId="26606"/>
          <ac:picMkLst>
            <pc:docMk/>
            <pc:sldMk cId="871633563" sldId="256"/>
            <ac:picMk id="19" creationId="{765E2D7E-B7BD-404F-9F71-D6620D37B909}"/>
          </ac:picMkLst>
        </pc:picChg>
        <pc:picChg chg="add del">
          <ac:chgData name="Natalia Rupet (2109475)" userId="7f3c7756-f531-4ee6-b4a9-226ca739aa74" providerId="ADAL" clId="{84C3A3C4-8BB0-4D57-B8A8-F722755E97CD}" dt="2023-07-16T09:48:29.994" v="209" actId="26606"/>
          <ac:picMkLst>
            <pc:docMk/>
            <pc:sldMk cId="871633563" sldId="256"/>
            <ac:picMk id="21" creationId="{B1027BD9-272C-4CC4-9396-1708F8B1F40D}"/>
          </ac:picMkLst>
        </pc:picChg>
        <pc:picChg chg="add del">
          <ac:chgData name="Natalia Rupet (2109475)" userId="7f3c7756-f531-4ee6-b4a9-226ca739aa74" providerId="ADAL" clId="{84C3A3C4-8BB0-4D57-B8A8-F722755E97CD}" dt="2023-07-16T09:48:38.611" v="211" actId="26606"/>
          <ac:picMkLst>
            <pc:docMk/>
            <pc:sldMk cId="871633563" sldId="256"/>
            <ac:picMk id="23" creationId="{25496B42-CC46-4183-B481-887CD3E8C725}"/>
          </ac:picMkLst>
        </pc:picChg>
        <pc:picChg chg="add del">
          <ac:chgData name="Natalia Rupet (2109475)" userId="7f3c7756-f531-4ee6-b4a9-226ca739aa74" providerId="ADAL" clId="{84C3A3C4-8BB0-4D57-B8A8-F722755E97CD}" dt="2023-07-16T09:48:38.611" v="211" actId="26606"/>
          <ac:picMkLst>
            <pc:docMk/>
            <pc:sldMk cId="871633563" sldId="256"/>
            <ac:picMk id="24" creationId="{765E2D7E-B7BD-404F-9F71-D6620D37B909}"/>
          </ac:picMkLst>
        </pc:picChg>
        <pc:picChg chg="add del">
          <ac:chgData name="Natalia Rupet (2109475)" userId="7f3c7756-f531-4ee6-b4a9-226ca739aa74" providerId="ADAL" clId="{84C3A3C4-8BB0-4D57-B8A8-F722755E97CD}" dt="2023-07-16T09:48:38.611" v="211" actId="26606"/>
          <ac:picMkLst>
            <pc:docMk/>
            <pc:sldMk cId="871633563" sldId="256"/>
            <ac:picMk id="26" creationId="{E3265C2A-0A58-43AD-A406-8F4478E28758}"/>
          </ac:picMkLst>
        </pc:picChg>
        <pc:picChg chg="add del">
          <ac:chgData name="Natalia Rupet (2109475)" userId="7f3c7756-f531-4ee6-b4a9-226ca739aa74" providerId="ADAL" clId="{84C3A3C4-8BB0-4D57-B8A8-F722755E97CD}" dt="2023-07-22T10:36:32.021" v="1714"/>
          <ac:picMkLst>
            <pc:docMk/>
            <pc:sldMk cId="871633563" sldId="256"/>
            <ac:picMk id="28" creationId="{25496B42-CC46-4183-B481-887CD3E8C725}"/>
          </ac:picMkLst>
        </pc:picChg>
        <pc:picChg chg="add del">
          <ac:chgData name="Natalia Rupet (2109475)" userId="7f3c7756-f531-4ee6-b4a9-226ca739aa74" providerId="ADAL" clId="{84C3A3C4-8BB0-4D57-B8A8-F722755E97CD}" dt="2023-07-22T10:36:32.021" v="1714"/>
          <ac:picMkLst>
            <pc:docMk/>
            <pc:sldMk cId="871633563" sldId="256"/>
            <ac:picMk id="29" creationId="{765E2D7E-B7BD-404F-9F71-D6620D37B909}"/>
          </ac:picMkLst>
        </pc:picChg>
        <pc:picChg chg="add del">
          <ac:chgData name="Natalia Rupet (2109475)" userId="7f3c7756-f531-4ee6-b4a9-226ca739aa74" providerId="ADAL" clId="{84C3A3C4-8BB0-4D57-B8A8-F722755E97CD}" dt="2023-07-22T10:36:32.021" v="1714"/>
          <ac:picMkLst>
            <pc:docMk/>
            <pc:sldMk cId="871633563" sldId="256"/>
            <ac:picMk id="31" creationId="{E3265C2A-0A58-43AD-A406-8F4478E28758}"/>
          </ac:picMkLst>
        </pc:picChg>
      </pc:sldChg>
      <pc:sldChg chg="addSp delSp modSp mod modTransition setBg modAnim setClrOvrMap delDesignElem">
        <pc:chgData name="Natalia Rupet (2109475)" userId="7f3c7756-f531-4ee6-b4a9-226ca739aa74" providerId="ADAL" clId="{84C3A3C4-8BB0-4D57-B8A8-F722755E97CD}" dt="2023-07-22T10:51:16.221" v="1763"/>
        <pc:sldMkLst>
          <pc:docMk/>
          <pc:sldMk cId="503020788" sldId="257"/>
        </pc:sldMkLst>
        <pc:spChg chg="mod">
          <ac:chgData name="Natalia Rupet (2109475)" userId="7f3c7756-f531-4ee6-b4a9-226ca739aa74" providerId="ADAL" clId="{84C3A3C4-8BB0-4D57-B8A8-F722755E97CD}" dt="2023-07-22T10:49:39.117" v="1746" actId="14100"/>
          <ac:spMkLst>
            <pc:docMk/>
            <pc:sldMk cId="503020788" sldId="257"/>
            <ac:spMk id="2" creationId="{8FE76828-0290-E4BB-1E3A-630215E9AC27}"/>
          </ac:spMkLst>
        </pc:spChg>
        <pc:spChg chg="add del mod">
          <ac:chgData name="Natalia Rupet (2109475)" userId="7f3c7756-f531-4ee6-b4a9-226ca739aa74" providerId="ADAL" clId="{84C3A3C4-8BB0-4D57-B8A8-F722755E97CD}" dt="2023-07-16T10:04:29.695" v="324" actId="26606"/>
          <ac:spMkLst>
            <pc:docMk/>
            <pc:sldMk cId="503020788" sldId="257"/>
            <ac:spMk id="3" creationId="{D165F45D-9354-94A7-EEE1-F7C2E2EF36B4}"/>
          </ac:spMkLst>
        </pc:spChg>
        <pc:spChg chg="add del mod">
          <ac:chgData name="Natalia Rupet (2109475)" userId="7f3c7756-f531-4ee6-b4a9-226ca739aa74" providerId="ADAL" clId="{84C3A3C4-8BB0-4D57-B8A8-F722755E97CD}" dt="2023-07-22T10:49:23.604" v="1741" actId="21"/>
          <ac:spMkLst>
            <pc:docMk/>
            <pc:sldMk cId="503020788" sldId="257"/>
            <ac:spMk id="4" creationId="{70965B56-6577-BFC5-56B7-E36ED7F206F2}"/>
          </ac:spMkLst>
        </pc:spChg>
        <pc:spChg chg="add del">
          <ac:chgData name="Natalia Rupet (2109475)" userId="7f3c7756-f531-4ee6-b4a9-226ca739aa74" providerId="ADAL" clId="{84C3A3C4-8BB0-4D57-B8A8-F722755E97CD}" dt="2023-07-16T10:04:29.460" v="323" actId="26606"/>
          <ac:spMkLst>
            <pc:docMk/>
            <pc:sldMk cId="503020788" sldId="257"/>
            <ac:spMk id="8" creationId="{3A9C15D4-2EE7-4D05-B87C-91D1F3B9604B}"/>
          </ac:spMkLst>
        </pc:spChg>
        <pc:spChg chg="add del">
          <ac:chgData name="Natalia Rupet (2109475)" userId="7f3c7756-f531-4ee6-b4a9-226ca739aa74" providerId="ADAL" clId="{84C3A3C4-8BB0-4D57-B8A8-F722755E97CD}" dt="2023-07-16T10:04:23.226" v="321" actId="26606"/>
          <ac:spMkLst>
            <pc:docMk/>
            <pc:sldMk cId="503020788" sldId="257"/>
            <ac:spMk id="9" creationId="{3A9C15D4-2EE7-4D05-B87C-91D1F3B9604B}"/>
          </ac:spMkLst>
        </pc:spChg>
        <pc:spChg chg="add del">
          <ac:chgData name="Natalia Rupet (2109475)" userId="7f3c7756-f531-4ee6-b4a9-226ca739aa74" providerId="ADAL" clId="{84C3A3C4-8BB0-4D57-B8A8-F722755E97CD}" dt="2023-07-16T10:04:29.460" v="323" actId="26606"/>
          <ac:spMkLst>
            <pc:docMk/>
            <pc:sldMk cId="503020788" sldId="257"/>
            <ac:spMk id="10" creationId="{4ED7B0FB-9654-4441-9545-02D458B68620}"/>
          </ac:spMkLst>
        </pc:spChg>
        <pc:spChg chg="add del">
          <ac:chgData name="Natalia Rupet (2109475)" userId="7f3c7756-f531-4ee6-b4a9-226ca739aa74" providerId="ADAL" clId="{84C3A3C4-8BB0-4D57-B8A8-F722755E97CD}" dt="2023-07-16T10:04:23.226" v="321" actId="26606"/>
          <ac:spMkLst>
            <pc:docMk/>
            <pc:sldMk cId="503020788" sldId="257"/>
            <ac:spMk id="11" creationId="{4ED7B0FB-9654-4441-9545-02D458B68620}"/>
          </ac:spMkLst>
        </pc:spChg>
        <pc:spChg chg="add del">
          <ac:chgData name="Natalia Rupet (2109475)" userId="7f3c7756-f531-4ee6-b4a9-226ca739aa74" providerId="ADAL" clId="{84C3A3C4-8BB0-4D57-B8A8-F722755E97CD}" dt="2023-07-16T10:04:29.460" v="323" actId="26606"/>
          <ac:spMkLst>
            <pc:docMk/>
            <pc:sldMk cId="503020788" sldId="257"/>
            <ac:spMk id="17" creationId="{D165F45D-9354-94A7-EEE1-F7C2E2EF36B4}"/>
          </ac:spMkLst>
        </pc:spChg>
        <pc:spChg chg="add del">
          <ac:chgData name="Natalia Rupet (2109475)" userId="7f3c7756-f531-4ee6-b4a9-226ca739aa74" providerId="ADAL" clId="{84C3A3C4-8BB0-4D57-B8A8-F722755E97CD}" dt="2023-07-16T10:08:52.961" v="339" actId="26606"/>
          <ac:spMkLst>
            <pc:docMk/>
            <pc:sldMk cId="503020788" sldId="257"/>
            <ac:spMk id="19" creationId="{3A9C15D4-2EE7-4D05-B87C-91D1F3B9604B}"/>
          </ac:spMkLst>
        </pc:spChg>
        <pc:spChg chg="add del">
          <ac:chgData name="Natalia Rupet (2109475)" userId="7f3c7756-f531-4ee6-b4a9-226ca739aa74" providerId="ADAL" clId="{84C3A3C4-8BB0-4D57-B8A8-F722755E97CD}" dt="2023-07-16T10:08:52.961" v="339" actId="26606"/>
          <ac:spMkLst>
            <pc:docMk/>
            <pc:sldMk cId="503020788" sldId="257"/>
            <ac:spMk id="20" creationId="{4ED7B0FB-9654-4441-9545-02D458B68620}"/>
          </ac:spMkLst>
        </pc:spChg>
        <pc:spChg chg="add del">
          <ac:chgData name="Natalia Rupet (2109475)" userId="7f3c7756-f531-4ee6-b4a9-226ca739aa74" providerId="ADAL" clId="{84C3A3C4-8BB0-4D57-B8A8-F722755E97CD}" dt="2023-07-18T20:11:03.922" v="1516" actId="26606"/>
          <ac:spMkLst>
            <pc:docMk/>
            <pc:sldMk cId="503020788" sldId="257"/>
            <ac:spMk id="26" creationId="{D77CF7D5-36A3-4ED3-AE46-77E42D2AA7FD}"/>
          </ac:spMkLst>
        </pc:spChg>
        <pc:spChg chg="add del">
          <ac:chgData name="Natalia Rupet (2109475)" userId="7f3c7756-f531-4ee6-b4a9-226ca739aa74" providerId="ADAL" clId="{84C3A3C4-8BB0-4D57-B8A8-F722755E97CD}" dt="2023-07-18T20:14:40.719" v="1544" actId="26606"/>
          <ac:spMkLst>
            <pc:docMk/>
            <pc:sldMk cId="503020788" sldId="257"/>
            <ac:spMk id="27" creationId="{5E630259-2E99-42C6-925A-ED71BD9ED2C7}"/>
          </ac:spMkLst>
        </pc:spChg>
        <pc:spChg chg="add del">
          <ac:chgData name="Natalia Rupet (2109475)" userId="7f3c7756-f531-4ee6-b4a9-226ca739aa74" providerId="ADAL" clId="{84C3A3C4-8BB0-4D57-B8A8-F722755E97CD}" dt="2023-07-18T20:12:01.329" v="1527" actId="26606"/>
          <ac:spMkLst>
            <pc:docMk/>
            <pc:sldMk cId="503020788" sldId="257"/>
            <ac:spMk id="29" creationId="{4ED7B0FB-9654-4441-9545-02D458B68620}"/>
          </ac:spMkLst>
        </pc:spChg>
        <pc:spChg chg="add del">
          <ac:chgData name="Natalia Rupet (2109475)" userId="7f3c7756-f531-4ee6-b4a9-226ca739aa74" providerId="ADAL" clId="{84C3A3C4-8BB0-4D57-B8A8-F722755E97CD}" dt="2023-07-16T10:08:52.807" v="338" actId="26606"/>
          <ac:spMkLst>
            <pc:docMk/>
            <pc:sldMk cId="503020788" sldId="257"/>
            <ac:spMk id="30" creationId="{D77CF7D5-36A3-4ED3-AE46-77E42D2AA7FD}"/>
          </ac:spMkLst>
        </pc:spChg>
        <pc:spChg chg="add del">
          <ac:chgData name="Natalia Rupet (2109475)" userId="7f3c7756-f531-4ee6-b4a9-226ca739aa74" providerId="ADAL" clId="{84C3A3C4-8BB0-4D57-B8A8-F722755E97CD}" dt="2023-07-18T20:12:01.329" v="1527" actId="26606"/>
          <ac:spMkLst>
            <pc:docMk/>
            <pc:sldMk cId="503020788" sldId="257"/>
            <ac:spMk id="31" creationId="{3A9C15D4-2EE7-4D05-B87C-91D1F3B9604B}"/>
          </ac:spMkLst>
        </pc:spChg>
        <pc:spChg chg="add del">
          <ac:chgData name="Natalia Rupet (2109475)" userId="7f3c7756-f531-4ee6-b4a9-226ca739aa74" providerId="ADAL" clId="{84C3A3C4-8BB0-4D57-B8A8-F722755E97CD}" dt="2023-07-16T10:10:09.369" v="344" actId="26606"/>
          <ac:spMkLst>
            <pc:docMk/>
            <pc:sldMk cId="503020788" sldId="257"/>
            <ac:spMk id="32" creationId="{57E607C4-A0A1-44FA-981D-EA3B81396361}"/>
          </ac:spMkLst>
        </pc:spChg>
        <pc:spChg chg="add del">
          <ac:chgData name="Natalia Rupet (2109475)" userId="7f3c7756-f531-4ee6-b4a9-226ca739aa74" providerId="ADAL" clId="{84C3A3C4-8BB0-4D57-B8A8-F722755E97CD}" dt="2023-07-18T20:14:40.719" v="1544" actId="26606"/>
          <ac:spMkLst>
            <pc:docMk/>
            <pc:sldMk cId="503020788" sldId="257"/>
            <ac:spMk id="38" creationId="{CD7ECD05-B4E0-4A46-AE36-17B3B1B20892}"/>
          </ac:spMkLst>
        </pc:spChg>
        <pc:spChg chg="add del">
          <ac:chgData name="Natalia Rupet (2109475)" userId="7f3c7756-f531-4ee6-b4a9-226ca739aa74" providerId="ADAL" clId="{84C3A3C4-8BB0-4D57-B8A8-F722755E97CD}" dt="2023-07-18T20:00:55.094" v="1472" actId="26606"/>
          <ac:spMkLst>
            <pc:docMk/>
            <pc:sldMk cId="503020788" sldId="257"/>
            <ac:spMk id="40" creationId="{5E630259-2E99-42C6-925A-ED71BD9ED2C7}"/>
          </ac:spMkLst>
        </pc:spChg>
        <pc:spChg chg="add del">
          <ac:chgData name="Natalia Rupet (2109475)" userId="7f3c7756-f531-4ee6-b4a9-226ca739aa74" providerId="ADAL" clId="{84C3A3C4-8BB0-4D57-B8A8-F722755E97CD}" dt="2023-07-18T20:16:06.140" v="1554" actId="26606"/>
          <ac:spMkLst>
            <pc:docMk/>
            <pc:sldMk cId="503020788" sldId="257"/>
            <ac:spMk id="41" creationId="{23E246C7-AE23-4B78-B596-A021E638F0E8}"/>
          </ac:spMkLst>
        </pc:spChg>
        <pc:spChg chg="add del">
          <ac:chgData name="Natalia Rupet (2109475)" userId="7f3c7756-f531-4ee6-b4a9-226ca739aa74" providerId="ADAL" clId="{84C3A3C4-8BB0-4D57-B8A8-F722755E97CD}" dt="2023-07-18T20:00:55.094" v="1472" actId="26606"/>
          <ac:spMkLst>
            <pc:docMk/>
            <pc:sldMk cId="503020788" sldId="257"/>
            <ac:spMk id="42" creationId="{CD7ECD05-B4E0-4A46-AE36-17B3B1B20892}"/>
          </ac:spMkLst>
        </pc:spChg>
        <pc:spChg chg="add del">
          <ac:chgData name="Natalia Rupet (2109475)" userId="7f3c7756-f531-4ee6-b4a9-226ca739aa74" providerId="ADAL" clId="{84C3A3C4-8BB0-4D57-B8A8-F722755E97CD}" dt="2023-07-22T10:36:32.021" v="1714"/>
          <ac:spMkLst>
            <pc:docMk/>
            <pc:sldMk cId="503020788" sldId="257"/>
            <ac:spMk id="55" creationId="{B40FCD49-2060-48B9-8212-8A5F1DF4726F}"/>
          </ac:spMkLst>
        </pc:spChg>
        <pc:graphicFrameChg chg="add del">
          <ac:chgData name="Natalia Rupet (2109475)" userId="7f3c7756-f531-4ee6-b4a9-226ca739aa74" providerId="ADAL" clId="{84C3A3C4-8BB0-4D57-B8A8-F722755E97CD}" dt="2023-07-16T10:04:23.226" v="321" actId="26606"/>
          <ac:graphicFrameMkLst>
            <pc:docMk/>
            <pc:sldMk cId="503020788" sldId="257"/>
            <ac:graphicFrameMk id="5" creationId="{30F3358B-7B2B-63F2-FECC-981CA9F4E7D7}"/>
          </ac:graphicFrameMkLst>
        </pc:graphicFrameChg>
        <pc:graphicFrameChg chg="add mod modGraphic">
          <ac:chgData name="Natalia Rupet (2109475)" userId="7f3c7756-f531-4ee6-b4a9-226ca739aa74" providerId="ADAL" clId="{84C3A3C4-8BB0-4D57-B8A8-F722755E97CD}" dt="2023-07-22T10:49:47.607" v="1747" actId="1076"/>
          <ac:graphicFrameMkLst>
            <pc:docMk/>
            <pc:sldMk cId="503020788" sldId="257"/>
            <ac:graphicFrameMk id="23" creationId="{30F3358B-7B2B-63F2-FECC-981CA9F4E7D7}"/>
          </ac:graphicFrameMkLst>
        </pc:graphicFrameChg>
        <pc:picChg chg="add del">
          <ac:chgData name="Natalia Rupet (2109475)" userId="7f3c7756-f531-4ee6-b4a9-226ca739aa74" providerId="ADAL" clId="{84C3A3C4-8BB0-4D57-B8A8-F722755E97CD}" dt="2023-07-16T10:04:29.460" v="323" actId="26606"/>
          <ac:picMkLst>
            <pc:docMk/>
            <pc:sldMk cId="503020788" sldId="257"/>
            <ac:picMk id="12" creationId="{7BB94C57-FDF3-45A3-9D1F-904523D795D4}"/>
          </ac:picMkLst>
        </pc:picChg>
        <pc:picChg chg="add del">
          <ac:chgData name="Natalia Rupet (2109475)" userId="7f3c7756-f531-4ee6-b4a9-226ca739aa74" providerId="ADAL" clId="{84C3A3C4-8BB0-4D57-B8A8-F722755E97CD}" dt="2023-07-16T10:04:23.226" v="321" actId="26606"/>
          <ac:picMkLst>
            <pc:docMk/>
            <pc:sldMk cId="503020788" sldId="257"/>
            <ac:picMk id="13" creationId="{7BB94C57-FDF3-45A3-9D1F-904523D795D4}"/>
          </ac:picMkLst>
        </pc:picChg>
        <pc:picChg chg="add del">
          <ac:chgData name="Natalia Rupet (2109475)" userId="7f3c7756-f531-4ee6-b4a9-226ca739aa74" providerId="ADAL" clId="{84C3A3C4-8BB0-4D57-B8A8-F722755E97CD}" dt="2023-07-16T10:04:29.460" v="323" actId="26606"/>
          <ac:picMkLst>
            <pc:docMk/>
            <pc:sldMk cId="503020788" sldId="257"/>
            <ac:picMk id="14" creationId="{6AEBDF1A-221A-4497-BBA9-57A70D161510}"/>
          </ac:picMkLst>
        </pc:picChg>
        <pc:picChg chg="add del">
          <ac:chgData name="Natalia Rupet (2109475)" userId="7f3c7756-f531-4ee6-b4a9-226ca739aa74" providerId="ADAL" clId="{84C3A3C4-8BB0-4D57-B8A8-F722755E97CD}" dt="2023-07-16T10:04:23.226" v="321" actId="26606"/>
          <ac:picMkLst>
            <pc:docMk/>
            <pc:sldMk cId="503020788" sldId="257"/>
            <ac:picMk id="15" creationId="{6AEBDF1A-221A-4497-BBA9-57A70D161510}"/>
          </ac:picMkLst>
        </pc:picChg>
        <pc:picChg chg="add del">
          <ac:chgData name="Natalia Rupet (2109475)" userId="7f3c7756-f531-4ee6-b4a9-226ca739aa74" providerId="ADAL" clId="{84C3A3C4-8BB0-4D57-B8A8-F722755E97CD}" dt="2023-07-16T10:08:52.961" v="339" actId="26606"/>
          <ac:picMkLst>
            <pc:docMk/>
            <pc:sldMk cId="503020788" sldId="257"/>
            <ac:picMk id="21" creationId="{7BB94C57-FDF3-45A3-9D1F-904523D795D4}"/>
          </ac:picMkLst>
        </pc:picChg>
        <pc:picChg chg="add del">
          <ac:chgData name="Natalia Rupet (2109475)" userId="7f3c7756-f531-4ee6-b4a9-226ca739aa74" providerId="ADAL" clId="{84C3A3C4-8BB0-4D57-B8A8-F722755E97CD}" dt="2023-07-16T10:08:52.961" v="339" actId="26606"/>
          <ac:picMkLst>
            <pc:docMk/>
            <pc:sldMk cId="503020788" sldId="257"/>
            <ac:picMk id="22" creationId="{6AEBDF1A-221A-4497-BBA9-57A70D161510}"/>
          </ac:picMkLst>
        </pc:picChg>
        <pc:picChg chg="add del">
          <ac:chgData name="Natalia Rupet (2109475)" userId="7f3c7756-f531-4ee6-b4a9-226ca739aa74" providerId="ADAL" clId="{84C3A3C4-8BB0-4D57-B8A8-F722755E97CD}" dt="2023-07-18T20:11:03.922" v="1516" actId="26606"/>
          <ac:picMkLst>
            <pc:docMk/>
            <pc:sldMk cId="503020788" sldId="257"/>
            <ac:picMk id="25" creationId="{21CB8282-44AF-40D0-A7E2-03734788DC49}"/>
          </ac:picMkLst>
        </pc:picChg>
        <pc:picChg chg="add del">
          <ac:chgData name="Natalia Rupet (2109475)" userId="7f3c7756-f531-4ee6-b4a9-226ca739aa74" providerId="ADAL" clId="{84C3A3C4-8BB0-4D57-B8A8-F722755E97CD}" dt="2023-07-16T10:08:52.807" v="338" actId="26606"/>
          <ac:picMkLst>
            <pc:docMk/>
            <pc:sldMk cId="503020788" sldId="257"/>
            <ac:picMk id="28" creationId="{21CB8282-44AF-40D0-A7E2-03734788DC49}"/>
          </ac:picMkLst>
        </pc:picChg>
        <pc:picChg chg="add del">
          <ac:chgData name="Natalia Rupet (2109475)" userId="7f3c7756-f531-4ee6-b4a9-226ca739aa74" providerId="ADAL" clId="{84C3A3C4-8BB0-4D57-B8A8-F722755E97CD}" dt="2023-07-16T10:10:09.369" v="344" actId="26606"/>
          <ac:picMkLst>
            <pc:docMk/>
            <pc:sldMk cId="503020788" sldId="257"/>
            <ac:picMk id="33" creationId="{B1981535-B5AA-4E0C-ACE5-925CC19B20FE}"/>
          </ac:picMkLst>
        </pc:picChg>
        <pc:picChg chg="add del">
          <ac:chgData name="Natalia Rupet (2109475)" userId="7f3c7756-f531-4ee6-b4a9-226ca739aa74" providerId="ADAL" clId="{84C3A3C4-8BB0-4D57-B8A8-F722755E97CD}" dt="2023-07-16T10:10:09.369" v="344" actId="26606"/>
          <ac:picMkLst>
            <pc:docMk/>
            <pc:sldMk cId="503020788" sldId="257"/>
            <ac:picMk id="34" creationId="{08D97526-B9D9-4257-B6A9-9D7988974929}"/>
          </ac:picMkLst>
        </pc:picChg>
        <pc:picChg chg="add del">
          <ac:chgData name="Natalia Rupet (2109475)" userId="7f3c7756-f531-4ee6-b4a9-226ca739aa74" providerId="ADAL" clId="{84C3A3C4-8BB0-4D57-B8A8-F722755E97CD}" dt="2023-07-16T10:10:09.369" v="344" actId="26606"/>
          <ac:picMkLst>
            <pc:docMk/>
            <pc:sldMk cId="503020788" sldId="257"/>
            <ac:picMk id="35" creationId="{BF97D060-AA7E-4411-BA62-28BD1EBD55D6}"/>
          </ac:picMkLst>
        </pc:picChg>
        <pc:picChg chg="add del">
          <ac:chgData name="Natalia Rupet (2109475)" userId="7f3c7756-f531-4ee6-b4a9-226ca739aa74" providerId="ADAL" clId="{84C3A3C4-8BB0-4D57-B8A8-F722755E97CD}" dt="2023-07-18T20:12:01.329" v="1527" actId="26606"/>
          <ac:picMkLst>
            <pc:docMk/>
            <pc:sldMk cId="503020788" sldId="257"/>
            <ac:picMk id="36" creationId="{7BB94C57-FDF3-45A3-9D1F-904523D795D4}"/>
          </ac:picMkLst>
        </pc:picChg>
        <pc:picChg chg="add del">
          <ac:chgData name="Natalia Rupet (2109475)" userId="7f3c7756-f531-4ee6-b4a9-226ca739aa74" providerId="ADAL" clId="{84C3A3C4-8BB0-4D57-B8A8-F722755E97CD}" dt="2023-07-18T20:12:01.329" v="1527" actId="26606"/>
          <ac:picMkLst>
            <pc:docMk/>
            <pc:sldMk cId="503020788" sldId="257"/>
            <ac:picMk id="37" creationId="{6AEBDF1A-221A-4497-BBA9-57A70D161510}"/>
          </ac:picMkLst>
        </pc:picChg>
        <pc:picChg chg="add del">
          <ac:chgData name="Natalia Rupet (2109475)" userId="7f3c7756-f531-4ee6-b4a9-226ca739aa74" providerId="ADAL" clId="{84C3A3C4-8BB0-4D57-B8A8-F722755E97CD}" dt="2023-07-18T20:14:40.719" v="1544" actId="26606"/>
          <ac:picMkLst>
            <pc:docMk/>
            <pc:sldMk cId="503020788" sldId="257"/>
            <ac:picMk id="39" creationId="{210643E1-7ABA-4C1E-A734-A26C5D704149}"/>
          </ac:picMkLst>
        </pc:picChg>
        <pc:picChg chg="add del">
          <ac:chgData name="Natalia Rupet (2109475)" userId="7f3c7756-f531-4ee6-b4a9-226ca739aa74" providerId="ADAL" clId="{84C3A3C4-8BB0-4D57-B8A8-F722755E97CD}" dt="2023-07-18T20:00:55.094" v="1472" actId="26606"/>
          <ac:picMkLst>
            <pc:docMk/>
            <pc:sldMk cId="503020788" sldId="257"/>
            <ac:picMk id="44" creationId="{210643E1-7ABA-4C1E-A734-A26C5D704149}"/>
          </ac:picMkLst>
        </pc:picChg>
        <pc:picChg chg="add del">
          <ac:chgData name="Natalia Rupet (2109475)" userId="7f3c7756-f531-4ee6-b4a9-226ca739aa74" providerId="ADAL" clId="{84C3A3C4-8BB0-4D57-B8A8-F722755E97CD}" dt="2023-07-18T20:16:06.140" v="1554" actId="26606"/>
          <ac:picMkLst>
            <pc:docMk/>
            <pc:sldMk cId="503020788" sldId="257"/>
            <ac:picMk id="46" creationId="{4388652C-EA91-4836-8F81-08E05C74EBC0}"/>
          </ac:picMkLst>
        </pc:picChg>
        <pc:picChg chg="add del">
          <ac:chgData name="Natalia Rupet (2109475)" userId="7f3c7756-f531-4ee6-b4a9-226ca739aa74" providerId="ADAL" clId="{84C3A3C4-8BB0-4D57-B8A8-F722755E97CD}" dt="2023-07-22T10:36:32.021" v="1714"/>
          <ac:picMkLst>
            <pc:docMk/>
            <pc:sldMk cId="503020788" sldId="257"/>
            <ac:picMk id="51" creationId="{22790EC5-ACA7-4536-8066-B60199F3C6DF}"/>
          </ac:picMkLst>
        </pc:picChg>
        <pc:picChg chg="add del">
          <ac:chgData name="Natalia Rupet (2109475)" userId="7f3c7756-f531-4ee6-b4a9-226ca739aa74" providerId="ADAL" clId="{84C3A3C4-8BB0-4D57-B8A8-F722755E97CD}" dt="2023-07-22T10:36:32.021" v="1714"/>
          <ac:picMkLst>
            <pc:docMk/>
            <pc:sldMk cId="503020788" sldId="257"/>
            <ac:picMk id="53" creationId="{CAD20AEA-7CAF-4A83-BE2E-EAF010B8B7FC}"/>
          </ac:picMkLst>
        </pc:picChg>
        <pc:picChg chg="add del">
          <ac:chgData name="Natalia Rupet (2109475)" userId="7f3c7756-f531-4ee6-b4a9-226ca739aa74" providerId="ADAL" clId="{84C3A3C4-8BB0-4D57-B8A8-F722755E97CD}" dt="2023-07-22T10:36:32.021" v="1714"/>
          <ac:picMkLst>
            <pc:docMk/>
            <pc:sldMk cId="503020788" sldId="257"/>
            <ac:picMk id="57" creationId="{DA70F40A-D18F-4F05-A106-6D2CB24DC79A}"/>
          </ac:picMkLst>
        </pc:picChg>
        <pc:picChg chg="add del">
          <ac:chgData name="Natalia Rupet (2109475)" userId="7f3c7756-f531-4ee6-b4a9-226ca739aa74" providerId="ADAL" clId="{84C3A3C4-8BB0-4D57-B8A8-F722755E97CD}" dt="2023-07-22T10:36:32.021" v="1714"/>
          <ac:picMkLst>
            <pc:docMk/>
            <pc:sldMk cId="503020788" sldId="257"/>
            <ac:picMk id="59" creationId="{83A45DCD-B5FB-4A86-88D2-91088C7FFC5F}"/>
          </ac:picMkLst>
        </pc:picChg>
      </pc:sldChg>
      <pc:sldChg chg="addSp delSp modSp mod modTransition modAnim">
        <pc:chgData name="Natalia Rupet (2109475)" userId="7f3c7756-f531-4ee6-b4a9-226ca739aa74" providerId="ADAL" clId="{84C3A3C4-8BB0-4D57-B8A8-F722755E97CD}" dt="2023-07-22T11:01:16.135" v="1800"/>
        <pc:sldMkLst>
          <pc:docMk/>
          <pc:sldMk cId="3689885629" sldId="258"/>
        </pc:sldMkLst>
        <pc:spChg chg="mod">
          <ac:chgData name="Natalia Rupet (2109475)" userId="7f3c7756-f531-4ee6-b4a9-226ca739aa74" providerId="ADAL" clId="{84C3A3C4-8BB0-4D57-B8A8-F722755E97CD}" dt="2023-07-16T10:17:44.195" v="384" actId="1076"/>
          <ac:spMkLst>
            <pc:docMk/>
            <pc:sldMk cId="3689885629" sldId="258"/>
            <ac:spMk id="2" creationId="{2A006CBA-9499-5B99-3BF2-90CC9EDA0CB3}"/>
          </ac:spMkLst>
        </pc:spChg>
        <pc:spChg chg="del mod">
          <ac:chgData name="Natalia Rupet (2109475)" userId="7f3c7756-f531-4ee6-b4a9-226ca739aa74" providerId="ADAL" clId="{84C3A3C4-8BB0-4D57-B8A8-F722755E97CD}" dt="2023-07-16T10:13:19.378" v="352" actId="26606"/>
          <ac:spMkLst>
            <pc:docMk/>
            <pc:sldMk cId="3689885629" sldId="258"/>
            <ac:spMk id="3" creationId="{67DAF378-7207-35C0-E759-CC0FE8A03AED}"/>
          </ac:spMkLst>
        </pc:spChg>
        <pc:spChg chg="add del">
          <ac:chgData name="Natalia Rupet (2109475)" userId="7f3c7756-f531-4ee6-b4a9-226ca739aa74" providerId="ADAL" clId="{84C3A3C4-8BB0-4D57-B8A8-F722755E97CD}" dt="2023-07-16T15:36:45.846" v="1049" actId="22"/>
          <ac:spMkLst>
            <pc:docMk/>
            <pc:sldMk cId="3689885629" sldId="258"/>
            <ac:spMk id="5" creationId="{6E8699EB-2137-E509-5EB2-96A288637FCE}"/>
          </ac:spMkLst>
        </pc:spChg>
        <pc:spChg chg="add mod">
          <ac:chgData name="Natalia Rupet (2109475)" userId="7f3c7756-f531-4ee6-b4a9-226ca739aa74" providerId="ADAL" clId="{84C3A3C4-8BB0-4D57-B8A8-F722755E97CD}" dt="2023-07-16T15:38:02.055" v="1056" actId="1076"/>
          <ac:spMkLst>
            <pc:docMk/>
            <pc:sldMk cId="3689885629" sldId="258"/>
            <ac:spMk id="7" creationId="{6A1FE942-D874-D2A9-F6EB-7377B3BF2693}"/>
          </ac:spMkLst>
        </pc:spChg>
        <pc:graphicFrameChg chg="add mod modGraphic">
          <ac:chgData name="Natalia Rupet (2109475)" userId="7f3c7756-f531-4ee6-b4a9-226ca739aa74" providerId="ADAL" clId="{84C3A3C4-8BB0-4D57-B8A8-F722755E97CD}" dt="2023-07-16T19:22:58.086" v="1437" actId="255"/>
          <ac:graphicFrameMkLst>
            <pc:docMk/>
            <pc:sldMk cId="3689885629" sldId="258"/>
            <ac:graphicFrameMk id="1028" creationId="{FC5EF55D-36CF-1291-99EC-ED61D230E980}"/>
          </ac:graphicFrameMkLst>
        </pc:graphicFrameChg>
        <pc:picChg chg="mod">
          <ac:chgData name="Natalia Rupet (2109475)" userId="7f3c7756-f531-4ee6-b4a9-226ca739aa74" providerId="ADAL" clId="{84C3A3C4-8BB0-4D57-B8A8-F722755E97CD}" dt="2023-07-16T10:26:09.367" v="472" actId="688"/>
          <ac:picMkLst>
            <pc:docMk/>
            <pc:sldMk cId="3689885629" sldId="258"/>
            <ac:picMk id="1026" creationId="{F621E5C6-C528-F5FE-5F79-2924B9D3B277}"/>
          </ac:picMkLst>
        </pc:picChg>
      </pc:sldChg>
      <pc:sldChg chg="addSp delSp modSp mod ord modTransition setBg modAnim delDesignElem">
        <pc:chgData name="Natalia Rupet (2109475)" userId="7f3c7756-f531-4ee6-b4a9-226ca739aa74" providerId="ADAL" clId="{84C3A3C4-8BB0-4D57-B8A8-F722755E97CD}" dt="2023-07-22T11:01:43.480" v="1803"/>
        <pc:sldMkLst>
          <pc:docMk/>
          <pc:sldMk cId="2209676411" sldId="259"/>
        </pc:sldMkLst>
        <pc:spChg chg="mod">
          <ac:chgData name="Natalia Rupet (2109475)" userId="7f3c7756-f531-4ee6-b4a9-226ca739aa74" providerId="ADAL" clId="{84C3A3C4-8BB0-4D57-B8A8-F722755E97CD}" dt="2023-07-16T10:29:51.310" v="490" actId="1076"/>
          <ac:spMkLst>
            <pc:docMk/>
            <pc:sldMk cId="2209676411" sldId="259"/>
            <ac:spMk id="2" creationId="{9678BFC8-339A-A060-E108-46FFEED3B244}"/>
          </ac:spMkLst>
        </pc:spChg>
        <pc:spChg chg="del mod">
          <ac:chgData name="Natalia Rupet (2109475)" userId="7f3c7756-f531-4ee6-b4a9-226ca739aa74" providerId="ADAL" clId="{84C3A3C4-8BB0-4D57-B8A8-F722755E97CD}" dt="2023-07-16T10:27:13.771" v="476" actId="26606"/>
          <ac:spMkLst>
            <pc:docMk/>
            <pc:sldMk cId="2209676411" sldId="259"/>
            <ac:spMk id="3" creationId="{97124983-1E27-18D3-6113-1286D1FA7EFD}"/>
          </ac:spMkLst>
        </pc:spChg>
        <pc:spChg chg="add mod">
          <ac:chgData name="Natalia Rupet (2109475)" userId="7f3c7756-f531-4ee6-b4a9-226ca739aa74" providerId="ADAL" clId="{84C3A3C4-8BB0-4D57-B8A8-F722755E97CD}" dt="2023-07-16T16:23:19.069" v="1089" actId="255"/>
          <ac:spMkLst>
            <pc:docMk/>
            <pc:sldMk cId="2209676411" sldId="259"/>
            <ac:spMk id="5" creationId="{D15CF476-5905-B996-6D99-A8D148094634}"/>
          </ac:spMkLst>
        </pc:spChg>
        <pc:spChg chg="add del">
          <ac:chgData name="Natalia Rupet (2109475)" userId="7f3c7756-f531-4ee6-b4a9-226ca739aa74" providerId="ADAL" clId="{84C3A3C4-8BB0-4D57-B8A8-F722755E97CD}" dt="2023-07-22T10:36:32.021" v="1714"/>
          <ac:spMkLst>
            <pc:docMk/>
            <pc:sldMk cId="2209676411" sldId="259"/>
            <ac:spMk id="2054" creationId="{2C8B6C12-BE49-45C7-8E88-D16FE2E6283B}"/>
          </ac:spMkLst>
        </pc:spChg>
        <pc:spChg chg="add del">
          <ac:chgData name="Natalia Rupet (2109475)" userId="7f3c7756-f531-4ee6-b4a9-226ca739aa74" providerId="ADAL" clId="{84C3A3C4-8BB0-4D57-B8A8-F722755E97CD}" dt="2023-07-16T10:29:04.458" v="484" actId="26606"/>
          <ac:spMkLst>
            <pc:docMk/>
            <pc:sldMk cId="2209676411" sldId="259"/>
            <ac:spMk id="2057" creationId="{2C8B6C12-BE49-45C7-8E88-D16FE2E6283B}"/>
          </ac:spMkLst>
        </pc:spChg>
        <pc:spChg chg="add del">
          <ac:chgData name="Natalia Rupet (2109475)" userId="7f3c7756-f531-4ee6-b4a9-226ca739aa74" providerId="ADAL" clId="{84C3A3C4-8BB0-4D57-B8A8-F722755E97CD}" dt="2023-07-16T10:29:11.767" v="486" actId="26606"/>
          <ac:spMkLst>
            <pc:docMk/>
            <pc:sldMk cId="2209676411" sldId="259"/>
            <ac:spMk id="2061" creationId="{2C8B6C12-BE49-45C7-8E88-D16FE2E6283B}"/>
          </ac:spMkLst>
        </pc:spChg>
        <pc:graphicFrameChg chg="add mod ord modGraphic">
          <ac:chgData name="Natalia Rupet (2109475)" userId="7f3c7756-f531-4ee6-b4a9-226ca739aa74" providerId="ADAL" clId="{84C3A3C4-8BB0-4D57-B8A8-F722755E97CD}" dt="2023-07-22T09:52:24.803" v="1589"/>
          <ac:graphicFrameMkLst>
            <pc:docMk/>
            <pc:sldMk cId="2209676411" sldId="259"/>
            <ac:graphicFrameMk id="2052" creationId="{218BA011-7700-B3D6-E1A1-AA9954C992A5}"/>
          </ac:graphicFrameMkLst>
        </pc:graphicFrameChg>
        <pc:picChg chg="mod ord">
          <ac:chgData name="Natalia Rupet (2109475)" userId="7f3c7756-f531-4ee6-b4a9-226ca739aa74" providerId="ADAL" clId="{84C3A3C4-8BB0-4D57-B8A8-F722755E97CD}" dt="2023-07-16T10:29:56.671" v="491" actId="1076"/>
          <ac:picMkLst>
            <pc:docMk/>
            <pc:sldMk cId="2209676411" sldId="259"/>
            <ac:picMk id="2050" creationId="{341CE0EB-D079-28E7-E2A5-4C94BD33C2CE}"/>
          </ac:picMkLst>
        </pc:picChg>
        <pc:picChg chg="add del">
          <ac:chgData name="Natalia Rupet (2109475)" userId="7f3c7756-f531-4ee6-b4a9-226ca739aa74" providerId="ADAL" clId="{84C3A3C4-8BB0-4D57-B8A8-F722755E97CD}" dt="2023-07-22T10:36:32.021" v="1714"/>
          <ac:picMkLst>
            <pc:docMk/>
            <pc:sldMk cId="2209676411" sldId="259"/>
            <ac:picMk id="2055" creationId="{9D3FC01C-4EFD-4868-8317-4C9F86931895}"/>
          </ac:picMkLst>
        </pc:picChg>
        <pc:picChg chg="add del">
          <ac:chgData name="Natalia Rupet (2109475)" userId="7f3c7756-f531-4ee6-b4a9-226ca739aa74" providerId="ADAL" clId="{84C3A3C4-8BB0-4D57-B8A8-F722755E97CD}" dt="2023-07-16T10:29:04.458" v="484" actId="26606"/>
          <ac:picMkLst>
            <pc:docMk/>
            <pc:sldMk cId="2209676411" sldId="259"/>
            <ac:picMk id="2059" creationId="{9D3FC01C-4EFD-4868-8317-4C9F86931895}"/>
          </ac:picMkLst>
        </pc:picChg>
        <pc:picChg chg="add del">
          <ac:chgData name="Natalia Rupet (2109475)" userId="7f3c7756-f531-4ee6-b4a9-226ca739aa74" providerId="ADAL" clId="{84C3A3C4-8BB0-4D57-B8A8-F722755E97CD}" dt="2023-07-16T10:29:11.767" v="486" actId="26606"/>
          <ac:picMkLst>
            <pc:docMk/>
            <pc:sldMk cId="2209676411" sldId="259"/>
            <ac:picMk id="2062" creationId="{9D3FC01C-4EFD-4868-8317-4C9F86931895}"/>
          </ac:picMkLst>
        </pc:picChg>
      </pc:sldChg>
      <pc:sldChg chg="addSp delSp modSp mod ord modTransition setBg modAnim delDesignElem modNotesTx">
        <pc:chgData name="Natalia Rupet (2109475)" userId="7f3c7756-f531-4ee6-b4a9-226ca739aa74" providerId="ADAL" clId="{84C3A3C4-8BB0-4D57-B8A8-F722755E97CD}" dt="2023-07-22T10:52:17.413" v="1769"/>
        <pc:sldMkLst>
          <pc:docMk/>
          <pc:sldMk cId="2684397732" sldId="260"/>
        </pc:sldMkLst>
        <pc:spChg chg="mod">
          <ac:chgData name="Natalia Rupet (2109475)" userId="7f3c7756-f531-4ee6-b4a9-226ca739aa74" providerId="ADAL" clId="{84C3A3C4-8BB0-4D57-B8A8-F722755E97CD}" dt="2023-07-16T13:16:34.440" v="815" actId="1076"/>
          <ac:spMkLst>
            <pc:docMk/>
            <pc:sldMk cId="2684397732" sldId="260"/>
            <ac:spMk id="2" creationId="{EC94B537-E79C-EE67-A070-6D9E07350DAE}"/>
          </ac:spMkLst>
        </pc:spChg>
        <pc:spChg chg="del mod">
          <ac:chgData name="Natalia Rupet (2109475)" userId="7f3c7756-f531-4ee6-b4a9-226ca739aa74" providerId="ADAL" clId="{84C3A3C4-8BB0-4D57-B8A8-F722755E97CD}" dt="2023-07-16T12:42:32.946" v="619" actId="478"/>
          <ac:spMkLst>
            <pc:docMk/>
            <pc:sldMk cId="2684397732" sldId="260"/>
            <ac:spMk id="5" creationId="{35632B57-1DC2-8345-13D3-12D92373CEE3}"/>
          </ac:spMkLst>
        </pc:spChg>
        <pc:spChg chg="add del">
          <ac:chgData name="Natalia Rupet (2109475)" userId="7f3c7756-f531-4ee6-b4a9-226ca739aa74" providerId="ADAL" clId="{84C3A3C4-8BB0-4D57-B8A8-F722755E97CD}" dt="2023-07-16T12:41:40.153" v="616" actId="26606"/>
          <ac:spMkLst>
            <pc:docMk/>
            <pc:sldMk cId="2684397732" sldId="260"/>
            <ac:spMk id="14" creationId="{C5952BE2-F3EF-4B0A-86F5-986FE49BA2FD}"/>
          </ac:spMkLst>
        </pc:spChg>
        <pc:spChg chg="add del">
          <ac:chgData name="Natalia Rupet (2109475)" userId="7f3c7756-f531-4ee6-b4a9-226ca739aa74" providerId="ADAL" clId="{84C3A3C4-8BB0-4D57-B8A8-F722755E97CD}" dt="2023-07-22T10:36:32.021" v="1714"/>
          <ac:spMkLst>
            <pc:docMk/>
            <pc:sldMk cId="2684397732" sldId="260"/>
            <ac:spMk id="21" creationId="{3A9C15D4-2EE7-4D05-B87C-91D1F3B9604B}"/>
          </ac:spMkLst>
        </pc:spChg>
        <pc:spChg chg="add del">
          <ac:chgData name="Natalia Rupet (2109475)" userId="7f3c7756-f531-4ee6-b4a9-226ca739aa74" providerId="ADAL" clId="{84C3A3C4-8BB0-4D57-B8A8-F722755E97CD}" dt="2023-07-22T10:36:32.021" v="1714"/>
          <ac:spMkLst>
            <pc:docMk/>
            <pc:sldMk cId="2684397732" sldId="260"/>
            <ac:spMk id="23" creationId="{4ED7B0FB-9654-4441-9545-02D458B68620}"/>
          </ac:spMkLst>
        </pc:spChg>
        <pc:spChg chg="add del">
          <ac:chgData name="Natalia Rupet (2109475)" userId="7f3c7756-f531-4ee6-b4a9-226ca739aa74" providerId="ADAL" clId="{84C3A3C4-8BB0-4D57-B8A8-F722755E97CD}" dt="2023-07-16T13:00:38.854" v="719" actId="26606"/>
          <ac:spMkLst>
            <pc:docMk/>
            <pc:sldMk cId="2684397732" sldId="260"/>
            <ac:spMk id="36" creationId="{7E2BA2D5-46A3-46C0-98C9-A072D543B3AB}"/>
          </ac:spMkLst>
        </pc:spChg>
        <pc:graphicFrameChg chg="add mod modGraphic">
          <ac:chgData name="Natalia Rupet (2109475)" userId="7f3c7756-f531-4ee6-b4a9-226ca739aa74" providerId="ADAL" clId="{84C3A3C4-8BB0-4D57-B8A8-F722755E97CD}" dt="2023-07-22T10:23:34.156" v="1622" actId="14100"/>
          <ac:graphicFrameMkLst>
            <pc:docMk/>
            <pc:sldMk cId="2684397732" sldId="260"/>
            <ac:graphicFrameMk id="4" creationId="{28B08CEA-37F8-A031-7953-E8F0C17360B7}"/>
          </ac:graphicFrameMkLst>
        </pc:graphicFrameChg>
        <pc:picChg chg="add del">
          <ac:chgData name="Natalia Rupet (2109475)" userId="7f3c7756-f531-4ee6-b4a9-226ca739aa74" providerId="ADAL" clId="{84C3A3C4-8BB0-4D57-B8A8-F722755E97CD}" dt="2023-07-16T12:41:40.153" v="616" actId="26606"/>
          <ac:picMkLst>
            <pc:docMk/>
            <pc:sldMk cId="2684397732" sldId="260"/>
            <ac:picMk id="10" creationId="{25496B42-CC46-4183-B481-887CD3E8C725}"/>
          </ac:picMkLst>
        </pc:picChg>
        <pc:picChg chg="add del">
          <ac:chgData name="Natalia Rupet (2109475)" userId="7f3c7756-f531-4ee6-b4a9-226ca739aa74" providerId="ADAL" clId="{84C3A3C4-8BB0-4D57-B8A8-F722755E97CD}" dt="2023-07-16T12:41:40.153" v="616" actId="26606"/>
          <ac:picMkLst>
            <pc:docMk/>
            <pc:sldMk cId="2684397732" sldId="260"/>
            <ac:picMk id="12" creationId="{E2758CE0-F916-4DCE-88D1-71430BE441B2}"/>
          </ac:picMkLst>
        </pc:picChg>
        <pc:picChg chg="add del">
          <ac:chgData name="Natalia Rupet (2109475)" userId="7f3c7756-f531-4ee6-b4a9-226ca739aa74" providerId="ADAL" clId="{84C3A3C4-8BB0-4D57-B8A8-F722755E97CD}" dt="2023-07-16T12:41:40.153" v="616" actId="26606"/>
          <ac:picMkLst>
            <pc:docMk/>
            <pc:sldMk cId="2684397732" sldId="260"/>
            <ac:picMk id="16" creationId="{A5912450-3395-4ED9-B7EE-F6BD262C409E}"/>
          </ac:picMkLst>
        </pc:picChg>
        <pc:picChg chg="add del">
          <ac:chgData name="Natalia Rupet (2109475)" userId="7f3c7756-f531-4ee6-b4a9-226ca739aa74" providerId="ADAL" clId="{84C3A3C4-8BB0-4D57-B8A8-F722755E97CD}" dt="2023-07-22T10:36:32.021" v="1714"/>
          <ac:picMkLst>
            <pc:docMk/>
            <pc:sldMk cId="2684397732" sldId="260"/>
            <ac:picMk id="25" creationId="{7BB94C57-FDF3-45A3-9D1F-904523D795D4}"/>
          </ac:picMkLst>
        </pc:picChg>
        <pc:picChg chg="add del">
          <ac:chgData name="Natalia Rupet (2109475)" userId="7f3c7756-f531-4ee6-b4a9-226ca739aa74" providerId="ADAL" clId="{84C3A3C4-8BB0-4D57-B8A8-F722755E97CD}" dt="2023-07-22T10:36:32.021" v="1714"/>
          <ac:picMkLst>
            <pc:docMk/>
            <pc:sldMk cId="2684397732" sldId="260"/>
            <ac:picMk id="27" creationId="{6AEBDF1A-221A-4497-BBA9-57A70D161510}"/>
          </ac:picMkLst>
        </pc:picChg>
        <pc:picChg chg="add del">
          <ac:chgData name="Natalia Rupet (2109475)" userId="7f3c7756-f531-4ee6-b4a9-226ca739aa74" providerId="ADAL" clId="{84C3A3C4-8BB0-4D57-B8A8-F722755E97CD}" dt="2023-07-16T13:00:38.854" v="719" actId="26606"/>
          <ac:picMkLst>
            <pc:docMk/>
            <pc:sldMk cId="2684397732" sldId="260"/>
            <ac:picMk id="32" creationId="{25496B42-CC46-4183-B481-887CD3E8C725}"/>
          </ac:picMkLst>
        </pc:picChg>
        <pc:picChg chg="add del">
          <ac:chgData name="Natalia Rupet (2109475)" userId="7f3c7756-f531-4ee6-b4a9-226ca739aa74" providerId="ADAL" clId="{84C3A3C4-8BB0-4D57-B8A8-F722755E97CD}" dt="2023-07-16T13:00:38.854" v="719" actId="26606"/>
          <ac:picMkLst>
            <pc:docMk/>
            <pc:sldMk cId="2684397732" sldId="260"/>
            <ac:picMk id="34" creationId="{E2758CE0-F916-4DCE-88D1-71430BE441B2}"/>
          </ac:picMkLst>
        </pc:picChg>
        <pc:picChg chg="add del">
          <ac:chgData name="Natalia Rupet (2109475)" userId="7f3c7756-f531-4ee6-b4a9-226ca739aa74" providerId="ADAL" clId="{84C3A3C4-8BB0-4D57-B8A8-F722755E97CD}" dt="2023-07-16T13:00:38.854" v="719" actId="26606"/>
          <ac:picMkLst>
            <pc:docMk/>
            <pc:sldMk cId="2684397732" sldId="260"/>
            <ac:picMk id="38" creationId="{3573895B-DA42-4260-AE1E-182BA4123286}"/>
          </ac:picMkLst>
        </pc:picChg>
      </pc:sldChg>
      <pc:sldChg chg="addSp delSp modSp mod ord modTransition setBg modAnim delDesignElem modNotesTx">
        <pc:chgData name="Natalia Rupet (2109475)" userId="7f3c7756-f531-4ee6-b4a9-226ca739aa74" providerId="ADAL" clId="{84C3A3C4-8BB0-4D57-B8A8-F722755E97CD}" dt="2023-07-22T10:52:26.412" v="1770"/>
        <pc:sldMkLst>
          <pc:docMk/>
          <pc:sldMk cId="2769938144" sldId="261"/>
        </pc:sldMkLst>
        <pc:spChg chg="mod">
          <ac:chgData name="Natalia Rupet (2109475)" userId="7f3c7756-f531-4ee6-b4a9-226ca739aa74" providerId="ADAL" clId="{84C3A3C4-8BB0-4D57-B8A8-F722755E97CD}" dt="2023-07-16T13:17:14.836" v="819" actId="122"/>
          <ac:spMkLst>
            <pc:docMk/>
            <pc:sldMk cId="2769938144" sldId="261"/>
            <ac:spMk id="2" creationId="{C8210DE8-336F-A38A-6010-33F1EBC941A0}"/>
          </ac:spMkLst>
        </pc:spChg>
        <pc:spChg chg="add del">
          <ac:chgData name="Natalia Rupet (2109475)" userId="7f3c7756-f531-4ee6-b4a9-226ca739aa74" providerId="ADAL" clId="{84C3A3C4-8BB0-4D57-B8A8-F722755E97CD}" dt="2023-07-16T09:49:03.753" v="214" actId="26606"/>
          <ac:spMkLst>
            <pc:docMk/>
            <pc:sldMk cId="2769938144" sldId="261"/>
            <ac:spMk id="9" creationId="{276EF069-9650-4ADE-9B18-F99CC3A398A4}"/>
          </ac:spMkLst>
        </pc:spChg>
        <pc:spChg chg="add del">
          <ac:chgData name="Natalia Rupet (2109475)" userId="7f3c7756-f531-4ee6-b4a9-226ca739aa74" providerId="ADAL" clId="{84C3A3C4-8BB0-4D57-B8A8-F722755E97CD}" dt="2023-07-16T09:49:03.753" v="214" actId="26606"/>
          <ac:spMkLst>
            <pc:docMk/>
            <pc:sldMk cId="2769938144" sldId="261"/>
            <ac:spMk id="12" creationId="{48FE65CB-EFD8-497D-A30A-093E20EACB05}"/>
          </ac:spMkLst>
        </pc:spChg>
        <pc:spChg chg="add del">
          <ac:chgData name="Natalia Rupet (2109475)" userId="7f3c7756-f531-4ee6-b4a9-226ca739aa74" providerId="ADAL" clId="{84C3A3C4-8BB0-4D57-B8A8-F722755E97CD}" dt="2023-07-16T09:49:18.445" v="218" actId="26606"/>
          <ac:spMkLst>
            <pc:docMk/>
            <pc:sldMk cId="2769938144" sldId="261"/>
            <ac:spMk id="13" creationId="{48EC41B9-2D25-48A6-BC40-DA8F79F3EBD8}"/>
          </ac:spMkLst>
        </pc:spChg>
        <pc:spChg chg="add del">
          <ac:chgData name="Natalia Rupet (2109475)" userId="7f3c7756-f531-4ee6-b4a9-226ca739aa74" providerId="ADAL" clId="{84C3A3C4-8BB0-4D57-B8A8-F722755E97CD}" dt="2023-07-16T09:49:08.790" v="216" actId="26606"/>
          <ac:spMkLst>
            <pc:docMk/>
            <pc:sldMk cId="2769938144" sldId="261"/>
            <ac:spMk id="16" creationId="{48FE65CB-EFD8-497D-A30A-093E20EACB05}"/>
          </ac:spMkLst>
        </pc:spChg>
        <pc:spChg chg="add del">
          <ac:chgData name="Natalia Rupet (2109475)" userId="7f3c7756-f531-4ee6-b4a9-226ca739aa74" providerId="ADAL" clId="{84C3A3C4-8BB0-4D57-B8A8-F722755E97CD}" dt="2023-07-16T09:49:08.790" v="216" actId="26606"/>
          <ac:spMkLst>
            <pc:docMk/>
            <pc:sldMk cId="2769938144" sldId="261"/>
            <ac:spMk id="18" creationId="{DE541746-33DD-F410-A700-EB9F3935C61B}"/>
          </ac:spMkLst>
        </pc:spChg>
        <pc:spChg chg="add del">
          <ac:chgData name="Natalia Rupet (2109475)" userId="7f3c7756-f531-4ee6-b4a9-226ca739aa74" providerId="ADAL" clId="{84C3A3C4-8BB0-4D57-B8A8-F722755E97CD}" dt="2023-07-16T09:49:26.979" v="220" actId="26606"/>
          <ac:spMkLst>
            <pc:docMk/>
            <pc:sldMk cId="2769938144" sldId="261"/>
            <ac:spMk id="27" creationId="{7E2BA2D5-46A3-46C0-98C9-A072D543B3AB}"/>
          </ac:spMkLst>
        </pc:spChg>
        <pc:spChg chg="add del">
          <ac:chgData name="Natalia Rupet (2109475)" userId="7f3c7756-f531-4ee6-b4a9-226ca739aa74" providerId="ADAL" clId="{84C3A3C4-8BB0-4D57-B8A8-F722755E97CD}" dt="2023-07-22T10:36:32.021" v="1714"/>
          <ac:spMkLst>
            <pc:docMk/>
            <pc:sldMk cId="2769938144" sldId="261"/>
            <ac:spMk id="36" creationId="{3A9C15D4-2EE7-4D05-B87C-91D1F3B9604B}"/>
          </ac:spMkLst>
        </pc:spChg>
        <pc:spChg chg="add del">
          <ac:chgData name="Natalia Rupet (2109475)" userId="7f3c7756-f531-4ee6-b4a9-226ca739aa74" providerId="ADAL" clId="{84C3A3C4-8BB0-4D57-B8A8-F722755E97CD}" dt="2023-07-22T10:36:32.021" v="1714"/>
          <ac:spMkLst>
            <pc:docMk/>
            <pc:sldMk cId="2769938144" sldId="261"/>
            <ac:spMk id="38" creationId="{4ED7B0FB-9654-4441-9545-02D458B68620}"/>
          </ac:spMkLst>
        </pc:spChg>
        <pc:graphicFrameChg chg="add del">
          <ac:chgData name="Natalia Rupet (2109475)" userId="7f3c7756-f531-4ee6-b4a9-226ca739aa74" providerId="ADAL" clId="{84C3A3C4-8BB0-4D57-B8A8-F722755E97CD}" dt="2023-07-16T09:49:26.995" v="221" actId="26606"/>
          <ac:graphicFrameMkLst>
            <pc:docMk/>
            <pc:sldMk cId="2769938144" sldId="261"/>
            <ac:graphicFrameMk id="4" creationId="{A116ED87-EB4B-525A-E2C2-9982E115B726}"/>
          </ac:graphicFrameMkLst>
        </pc:graphicFrameChg>
        <pc:graphicFrameChg chg="add del">
          <ac:chgData name="Natalia Rupet (2109475)" userId="7f3c7756-f531-4ee6-b4a9-226ca739aa74" providerId="ADAL" clId="{84C3A3C4-8BB0-4D57-B8A8-F722755E97CD}" dt="2023-07-16T09:49:03.753" v="214" actId="26606"/>
          <ac:graphicFrameMkLst>
            <pc:docMk/>
            <pc:sldMk cId="2769938144" sldId="261"/>
            <ac:graphicFrameMk id="7" creationId="{A116ED87-EB4B-525A-E2C2-9982E115B726}"/>
          </ac:graphicFrameMkLst>
        </pc:graphicFrameChg>
        <pc:graphicFrameChg chg="add del">
          <ac:chgData name="Natalia Rupet (2109475)" userId="7f3c7756-f531-4ee6-b4a9-226ca739aa74" providerId="ADAL" clId="{84C3A3C4-8BB0-4D57-B8A8-F722755E97CD}" dt="2023-07-16T09:49:08.790" v="216" actId="26606"/>
          <ac:graphicFrameMkLst>
            <pc:docMk/>
            <pc:sldMk cId="2769938144" sldId="261"/>
            <ac:graphicFrameMk id="19" creationId="{A116ED87-EB4B-525A-E2C2-9982E115B726}"/>
          </ac:graphicFrameMkLst>
        </pc:graphicFrameChg>
        <pc:graphicFrameChg chg="add del">
          <ac:chgData name="Natalia Rupet (2109475)" userId="7f3c7756-f531-4ee6-b4a9-226ca739aa74" providerId="ADAL" clId="{84C3A3C4-8BB0-4D57-B8A8-F722755E97CD}" dt="2023-07-16T09:49:18.445" v="218" actId="26606"/>
          <ac:graphicFrameMkLst>
            <pc:docMk/>
            <pc:sldMk cId="2769938144" sldId="261"/>
            <ac:graphicFrameMk id="23" creationId="{A116ED87-EB4B-525A-E2C2-9982E115B726}"/>
          </ac:graphicFrameMkLst>
        </pc:graphicFrameChg>
        <pc:graphicFrameChg chg="add del">
          <ac:chgData name="Natalia Rupet (2109475)" userId="7f3c7756-f531-4ee6-b4a9-226ca739aa74" providerId="ADAL" clId="{84C3A3C4-8BB0-4D57-B8A8-F722755E97CD}" dt="2023-07-16T09:49:26.979" v="220" actId="26606"/>
          <ac:graphicFrameMkLst>
            <pc:docMk/>
            <pc:sldMk cId="2769938144" sldId="261"/>
            <ac:graphicFrameMk id="29" creationId="{A116ED87-EB4B-525A-E2C2-9982E115B726}"/>
          </ac:graphicFrameMkLst>
        </pc:graphicFrameChg>
        <pc:graphicFrameChg chg="add mod modGraphic">
          <ac:chgData name="Natalia Rupet (2109475)" userId="7f3c7756-f531-4ee6-b4a9-226ca739aa74" providerId="ADAL" clId="{84C3A3C4-8BB0-4D57-B8A8-F722755E97CD}" dt="2023-07-22T10:34:15.911" v="1703" actId="14100"/>
          <ac:graphicFrameMkLst>
            <pc:docMk/>
            <pc:sldMk cId="2769938144" sldId="261"/>
            <ac:graphicFrameMk id="31" creationId="{A116ED87-EB4B-525A-E2C2-9982E115B726}"/>
          </ac:graphicFrameMkLst>
        </pc:graphicFrameChg>
        <pc:picChg chg="add del">
          <ac:chgData name="Natalia Rupet (2109475)" userId="7f3c7756-f531-4ee6-b4a9-226ca739aa74" providerId="ADAL" clId="{84C3A3C4-8BB0-4D57-B8A8-F722755E97CD}" dt="2023-07-16T09:49:18.445" v="218" actId="26606"/>
          <ac:picMkLst>
            <pc:docMk/>
            <pc:sldMk cId="2769938144" sldId="261"/>
            <ac:picMk id="11" creationId="{E2758CE0-F916-4DCE-88D1-71430BE441B2}"/>
          </ac:picMkLst>
        </pc:picChg>
        <pc:picChg chg="add del">
          <ac:chgData name="Natalia Rupet (2109475)" userId="7f3c7756-f531-4ee6-b4a9-226ca739aa74" providerId="ADAL" clId="{84C3A3C4-8BB0-4D57-B8A8-F722755E97CD}" dt="2023-07-16T09:49:03.753" v="214" actId="26606"/>
          <ac:picMkLst>
            <pc:docMk/>
            <pc:sldMk cId="2769938144" sldId="261"/>
            <ac:picMk id="14" creationId="{E3265C2A-0A58-43AD-A406-8F4478E28758}"/>
          </ac:picMkLst>
        </pc:picChg>
        <pc:picChg chg="add del">
          <ac:chgData name="Natalia Rupet (2109475)" userId="7f3c7756-f531-4ee6-b4a9-226ca739aa74" providerId="ADAL" clId="{84C3A3C4-8BB0-4D57-B8A8-F722755E97CD}" dt="2023-07-16T09:49:18.445" v="218" actId="26606"/>
          <ac:picMkLst>
            <pc:docMk/>
            <pc:sldMk cId="2769938144" sldId="261"/>
            <ac:picMk id="15" creationId="{F8F21547-A433-450A-B2A3-930DCFABD93F}"/>
          </ac:picMkLst>
        </pc:picChg>
        <pc:picChg chg="add del">
          <ac:chgData name="Natalia Rupet (2109475)" userId="7f3c7756-f531-4ee6-b4a9-226ca739aa74" providerId="ADAL" clId="{84C3A3C4-8BB0-4D57-B8A8-F722755E97CD}" dt="2023-07-16T09:49:08.790" v="216" actId="26606"/>
          <ac:picMkLst>
            <pc:docMk/>
            <pc:sldMk cId="2769938144" sldId="261"/>
            <ac:picMk id="17" creationId="{E3265C2A-0A58-43AD-A406-8F4478E28758}"/>
          </ac:picMkLst>
        </pc:picChg>
        <pc:picChg chg="add del">
          <ac:chgData name="Natalia Rupet (2109475)" userId="7f3c7756-f531-4ee6-b4a9-226ca739aa74" providerId="ADAL" clId="{84C3A3C4-8BB0-4D57-B8A8-F722755E97CD}" dt="2023-07-16T09:49:18.445" v="218" actId="26606"/>
          <ac:picMkLst>
            <pc:docMk/>
            <pc:sldMk cId="2769938144" sldId="261"/>
            <ac:picMk id="21" creationId="{25496B42-CC46-4183-B481-887CD3E8C725}"/>
          </ac:picMkLst>
        </pc:picChg>
        <pc:picChg chg="add del">
          <ac:chgData name="Natalia Rupet (2109475)" userId="7f3c7756-f531-4ee6-b4a9-226ca739aa74" providerId="ADAL" clId="{84C3A3C4-8BB0-4D57-B8A8-F722755E97CD}" dt="2023-07-16T09:49:18.445" v="218" actId="26606"/>
          <ac:picMkLst>
            <pc:docMk/>
            <pc:sldMk cId="2769938144" sldId="261"/>
            <ac:picMk id="22" creationId="{A73B520B-D7E7-436A-B263-0682940B4FB1}"/>
          </ac:picMkLst>
        </pc:picChg>
        <pc:picChg chg="add del">
          <ac:chgData name="Natalia Rupet (2109475)" userId="7f3c7756-f531-4ee6-b4a9-226ca739aa74" providerId="ADAL" clId="{84C3A3C4-8BB0-4D57-B8A8-F722755E97CD}" dt="2023-07-16T09:49:26.979" v="220" actId="26606"/>
          <ac:picMkLst>
            <pc:docMk/>
            <pc:sldMk cId="2769938144" sldId="261"/>
            <ac:picMk id="25" creationId="{25496B42-CC46-4183-B481-887CD3E8C725}"/>
          </ac:picMkLst>
        </pc:picChg>
        <pc:picChg chg="add del">
          <ac:chgData name="Natalia Rupet (2109475)" userId="7f3c7756-f531-4ee6-b4a9-226ca739aa74" providerId="ADAL" clId="{84C3A3C4-8BB0-4D57-B8A8-F722755E97CD}" dt="2023-07-16T09:49:26.979" v="220" actId="26606"/>
          <ac:picMkLst>
            <pc:docMk/>
            <pc:sldMk cId="2769938144" sldId="261"/>
            <ac:picMk id="26" creationId="{E2758CE0-F916-4DCE-88D1-71430BE441B2}"/>
          </ac:picMkLst>
        </pc:picChg>
        <pc:picChg chg="add del">
          <ac:chgData name="Natalia Rupet (2109475)" userId="7f3c7756-f531-4ee6-b4a9-226ca739aa74" providerId="ADAL" clId="{84C3A3C4-8BB0-4D57-B8A8-F722755E97CD}" dt="2023-07-16T09:49:26.979" v="220" actId="26606"/>
          <ac:picMkLst>
            <pc:docMk/>
            <pc:sldMk cId="2769938144" sldId="261"/>
            <ac:picMk id="28" creationId="{3573895B-DA42-4260-AE1E-182BA4123286}"/>
          </ac:picMkLst>
        </pc:picChg>
        <pc:picChg chg="add del">
          <ac:chgData name="Natalia Rupet (2109475)" userId="7f3c7756-f531-4ee6-b4a9-226ca739aa74" providerId="ADAL" clId="{84C3A3C4-8BB0-4D57-B8A8-F722755E97CD}" dt="2023-07-22T10:36:32.021" v="1714"/>
          <ac:picMkLst>
            <pc:docMk/>
            <pc:sldMk cId="2769938144" sldId="261"/>
            <ac:picMk id="40" creationId="{7BB94C57-FDF3-45A3-9D1F-904523D795D4}"/>
          </ac:picMkLst>
        </pc:picChg>
        <pc:picChg chg="add del">
          <ac:chgData name="Natalia Rupet (2109475)" userId="7f3c7756-f531-4ee6-b4a9-226ca739aa74" providerId="ADAL" clId="{84C3A3C4-8BB0-4D57-B8A8-F722755E97CD}" dt="2023-07-22T10:36:32.021" v="1714"/>
          <ac:picMkLst>
            <pc:docMk/>
            <pc:sldMk cId="2769938144" sldId="261"/>
            <ac:picMk id="42" creationId="{6AEBDF1A-221A-4497-BBA9-57A70D161510}"/>
          </ac:picMkLst>
        </pc:picChg>
      </pc:sldChg>
      <pc:sldChg chg="addSp delSp modSp mod ord modTransition setBg modAnim delDesignElem">
        <pc:chgData name="Natalia Rupet (2109475)" userId="7f3c7756-f531-4ee6-b4a9-226ca739aa74" providerId="ADAL" clId="{84C3A3C4-8BB0-4D57-B8A8-F722755E97CD}" dt="2023-07-22T10:59:03.245" v="1796"/>
        <pc:sldMkLst>
          <pc:docMk/>
          <pc:sldMk cId="2494159627" sldId="262"/>
        </pc:sldMkLst>
        <pc:spChg chg="mod ord">
          <ac:chgData name="Natalia Rupet (2109475)" userId="7f3c7756-f531-4ee6-b4a9-226ca739aa74" providerId="ADAL" clId="{84C3A3C4-8BB0-4D57-B8A8-F722755E97CD}" dt="2023-07-16T13:45:27.876" v="953" actId="1076"/>
          <ac:spMkLst>
            <pc:docMk/>
            <pc:sldMk cId="2494159627" sldId="262"/>
            <ac:spMk id="2" creationId="{820ABB32-7AD5-3F00-2ECD-92019CE3B15F}"/>
          </ac:spMkLst>
        </pc:spChg>
        <pc:spChg chg="add del mod">
          <ac:chgData name="Natalia Rupet (2109475)" userId="7f3c7756-f531-4ee6-b4a9-226ca739aa74" providerId="ADAL" clId="{84C3A3C4-8BB0-4D57-B8A8-F722755E97CD}" dt="2023-07-16T13:45:20.099" v="952" actId="26606"/>
          <ac:spMkLst>
            <pc:docMk/>
            <pc:sldMk cId="2494159627" sldId="262"/>
            <ac:spMk id="3" creationId="{06ED8F41-9267-E500-9550-B9E0BA927699}"/>
          </ac:spMkLst>
        </pc:spChg>
        <pc:spChg chg="add mod">
          <ac:chgData name="Natalia Rupet (2109475)" userId="7f3c7756-f531-4ee6-b4a9-226ca739aa74" providerId="ADAL" clId="{84C3A3C4-8BB0-4D57-B8A8-F722755E97CD}" dt="2023-07-16T18:07:26.612" v="1122" actId="1076"/>
          <ac:spMkLst>
            <pc:docMk/>
            <pc:sldMk cId="2494159627" sldId="262"/>
            <ac:spMk id="5" creationId="{4E9EDFB2-ACCF-2642-D754-090D56914C95}"/>
          </ac:spMkLst>
        </pc:spChg>
        <pc:spChg chg="add mod">
          <ac:chgData name="Natalia Rupet (2109475)" userId="7f3c7756-f531-4ee6-b4a9-226ca739aa74" providerId="ADAL" clId="{84C3A3C4-8BB0-4D57-B8A8-F722755E97CD}" dt="2023-07-16T18:15:15.325" v="1172" actId="20577"/>
          <ac:spMkLst>
            <pc:docMk/>
            <pc:sldMk cId="2494159627" sldId="262"/>
            <ac:spMk id="8" creationId="{91BAF233-6D0E-40DE-F556-201A883D4471}"/>
          </ac:spMkLst>
        </pc:spChg>
        <pc:spChg chg="add del">
          <ac:chgData name="Natalia Rupet (2109475)" userId="7f3c7756-f531-4ee6-b4a9-226ca739aa74" providerId="ADAL" clId="{84C3A3C4-8BB0-4D57-B8A8-F722755E97CD}" dt="2023-07-16T13:43:12.661" v="934" actId="26606"/>
          <ac:spMkLst>
            <pc:docMk/>
            <pc:sldMk cId="2494159627" sldId="262"/>
            <ac:spMk id="3079" creationId="{6E3254AE-C4CD-426D-A6E8-7FA13B0F889C}"/>
          </ac:spMkLst>
        </pc:spChg>
        <pc:spChg chg="add del">
          <ac:chgData name="Natalia Rupet (2109475)" userId="7f3c7756-f531-4ee6-b4a9-226ca739aa74" providerId="ADAL" clId="{84C3A3C4-8BB0-4D57-B8A8-F722755E97CD}" dt="2023-07-16T13:43:05.609" v="932" actId="26606"/>
          <ac:spMkLst>
            <pc:docMk/>
            <pc:sldMk cId="2494159627" sldId="262"/>
            <ac:spMk id="3080" creationId="{06ED8F41-9267-E500-9550-B9E0BA927699}"/>
          </ac:spMkLst>
        </pc:spChg>
        <pc:spChg chg="add del">
          <ac:chgData name="Natalia Rupet (2109475)" userId="7f3c7756-f531-4ee6-b4a9-226ca739aa74" providerId="ADAL" clId="{84C3A3C4-8BB0-4D57-B8A8-F722755E97CD}" dt="2023-07-16T13:43:12.661" v="934" actId="26606"/>
          <ac:spMkLst>
            <pc:docMk/>
            <pc:sldMk cId="2494159627" sldId="262"/>
            <ac:spMk id="3082" creationId="{06ED8F41-9267-E500-9550-B9E0BA927699}"/>
          </ac:spMkLst>
        </pc:spChg>
        <pc:spChg chg="add del">
          <ac:chgData name="Natalia Rupet (2109475)" userId="7f3c7756-f531-4ee6-b4a9-226ca739aa74" providerId="ADAL" clId="{84C3A3C4-8BB0-4D57-B8A8-F722755E97CD}" dt="2023-07-16T13:43:23.334" v="936" actId="26606"/>
          <ac:spMkLst>
            <pc:docMk/>
            <pc:sldMk cId="2494159627" sldId="262"/>
            <ac:spMk id="3084" creationId="{5F3F9620-B492-499F-B279-C43A5FC223A5}"/>
          </ac:spMkLst>
        </pc:spChg>
        <pc:spChg chg="add del">
          <ac:chgData name="Natalia Rupet (2109475)" userId="7f3c7756-f531-4ee6-b4a9-226ca739aa74" providerId="ADAL" clId="{84C3A3C4-8BB0-4D57-B8A8-F722755E97CD}" dt="2023-07-16T13:43:23.334" v="936" actId="26606"/>
          <ac:spMkLst>
            <pc:docMk/>
            <pc:sldMk cId="2494159627" sldId="262"/>
            <ac:spMk id="3086" creationId="{06ED8F41-9267-E500-9550-B9E0BA927699}"/>
          </ac:spMkLst>
        </pc:spChg>
        <pc:spChg chg="add del">
          <ac:chgData name="Natalia Rupet (2109475)" userId="7f3c7756-f531-4ee6-b4a9-226ca739aa74" providerId="ADAL" clId="{84C3A3C4-8BB0-4D57-B8A8-F722755E97CD}" dt="2023-07-16T13:43:38.137" v="938" actId="26606"/>
          <ac:spMkLst>
            <pc:docMk/>
            <pc:sldMk cId="2494159627" sldId="262"/>
            <ac:spMk id="3088" creationId="{2C8B6C12-BE49-45C7-8E88-D16FE2E6283B}"/>
          </ac:spMkLst>
        </pc:spChg>
        <pc:spChg chg="add del">
          <ac:chgData name="Natalia Rupet (2109475)" userId="7f3c7756-f531-4ee6-b4a9-226ca739aa74" providerId="ADAL" clId="{84C3A3C4-8BB0-4D57-B8A8-F722755E97CD}" dt="2023-07-16T13:43:38.137" v="938" actId="26606"/>
          <ac:spMkLst>
            <pc:docMk/>
            <pc:sldMk cId="2494159627" sldId="262"/>
            <ac:spMk id="3090" creationId="{06ED8F41-9267-E500-9550-B9E0BA927699}"/>
          </ac:spMkLst>
        </pc:spChg>
        <pc:spChg chg="add del">
          <ac:chgData name="Natalia Rupet (2109475)" userId="7f3c7756-f531-4ee6-b4a9-226ca739aa74" providerId="ADAL" clId="{84C3A3C4-8BB0-4D57-B8A8-F722755E97CD}" dt="2023-07-16T13:43:44.049" v="941" actId="26606"/>
          <ac:spMkLst>
            <pc:docMk/>
            <pc:sldMk cId="2494159627" sldId="262"/>
            <ac:spMk id="3092" creationId="{3A9C15D4-2EE7-4D05-B87C-91D1F3B9604B}"/>
          </ac:spMkLst>
        </pc:spChg>
        <pc:spChg chg="add del">
          <ac:chgData name="Natalia Rupet (2109475)" userId="7f3c7756-f531-4ee6-b4a9-226ca739aa74" providerId="ADAL" clId="{84C3A3C4-8BB0-4D57-B8A8-F722755E97CD}" dt="2023-07-16T13:43:44.049" v="941" actId="26606"/>
          <ac:spMkLst>
            <pc:docMk/>
            <pc:sldMk cId="2494159627" sldId="262"/>
            <ac:spMk id="3093" creationId="{4ED7B0FB-9654-4441-9545-02D458B68620}"/>
          </ac:spMkLst>
        </pc:spChg>
        <pc:spChg chg="add del mod">
          <ac:chgData name="Natalia Rupet (2109475)" userId="7f3c7756-f531-4ee6-b4a9-226ca739aa74" providerId="ADAL" clId="{84C3A3C4-8BB0-4D57-B8A8-F722755E97CD}" dt="2023-07-16T13:43:44.049" v="941" actId="26606"/>
          <ac:spMkLst>
            <pc:docMk/>
            <pc:sldMk cId="2494159627" sldId="262"/>
            <ac:spMk id="3096" creationId="{06ED8F41-9267-E500-9550-B9E0BA927699}"/>
          </ac:spMkLst>
        </pc:spChg>
        <pc:spChg chg="add del mod">
          <ac:chgData name="Natalia Rupet (2109475)" userId="7f3c7756-f531-4ee6-b4a9-226ca739aa74" providerId="ADAL" clId="{84C3A3C4-8BB0-4D57-B8A8-F722755E97CD}" dt="2023-07-16T13:43:55.449" v="944" actId="26606"/>
          <ac:spMkLst>
            <pc:docMk/>
            <pc:sldMk cId="2494159627" sldId="262"/>
            <ac:spMk id="3098" creationId="{06ED8F41-9267-E500-9550-B9E0BA927699}"/>
          </ac:spMkLst>
        </pc:spChg>
        <pc:spChg chg="add del">
          <ac:chgData name="Natalia Rupet (2109475)" userId="7f3c7756-f531-4ee6-b4a9-226ca739aa74" providerId="ADAL" clId="{84C3A3C4-8BB0-4D57-B8A8-F722755E97CD}" dt="2023-07-16T13:44:05.837" v="947" actId="26606"/>
          <ac:spMkLst>
            <pc:docMk/>
            <pc:sldMk cId="2494159627" sldId="262"/>
            <ac:spMk id="3100" creationId="{7E9EE75A-A958-4EEE-91B6-38F7E7D24FB5}"/>
          </ac:spMkLst>
        </pc:spChg>
        <pc:spChg chg="add del">
          <ac:chgData name="Natalia Rupet (2109475)" userId="7f3c7756-f531-4ee6-b4a9-226ca739aa74" providerId="ADAL" clId="{84C3A3C4-8BB0-4D57-B8A8-F722755E97CD}" dt="2023-07-16T13:44:05.837" v="947" actId="26606"/>
          <ac:spMkLst>
            <pc:docMk/>
            <pc:sldMk cId="2494159627" sldId="262"/>
            <ac:spMk id="3101" creationId="{8F624702-F14C-406D-9285-9EC22551256D}"/>
          </ac:spMkLst>
        </pc:spChg>
        <pc:spChg chg="add del mod">
          <ac:chgData name="Natalia Rupet (2109475)" userId="7f3c7756-f531-4ee6-b4a9-226ca739aa74" providerId="ADAL" clId="{84C3A3C4-8BB0-4D57-B8A8-F722755E97CD}" dt="2023-07-16T13:44:05.837" v="947" actId="26606"/>
          <ac:spMkLst>
            <pc:docMk/>
            <pc:sldMk cId="2494159627" sldId="262"/>
            <ac:spMk id="3103" creationId="{06ED8F41-9267-E500-9550-B9E0BA927699}"/>
          </ac:spMkLst>
        </pc:spChg>
        <pc:spChg chg="add del">
          <ac:chgData name="Natalia Rupet (2109475)" userId="7f3c7756-f531-4ee6-b4a9-226ca739aa74" providerId="ADAL" clId="{84C3A3C4-8BB0-4D57-B8A8-F722755E97CD}" dt="2023-07-16T13:45:20.052" v="951" actId="26606"/>
          <ac:spMkLst>
            <pc:docMk/>
            <pc:sldMk cId="2494159627" sldId="262"/>
            <ac:spMk id="3107" creationId="{48FE65CB-EFD8-497D-A30A-093E20EACB05}"/>
          </ac:spMkLst>
        </pc:spChg>
        <pc:spChg chg="add del">
          <ac:chgData name="Natalia Rupet (2109475)" userId="7f3c7756-f531-4ee6-b4a9-226ca739aa74" providerId="ADAL" clId="{84C3A3C4-8BB0-4D57-B8A8-F722755E97CD}" dt="2023-07-16T13:45:20.052" v="951" actId="26606"/>
          <ac:spMkLst>
            <pc:docMk/>
            <pc:sldMk cId="2494159627" sldId="262"/>
            <ac:spMk id="3109" creationId="{06ED8F41-9267-E500-9550-B9E0BA927699}"/>
          </ac:spMkLst>
        </pc:spChg>
        <pc:spChg chg="add del">
          <ac:chgData name="Natalia Rupet (2109475)" userId="7f3c7756-f531-4ee6-b4a9-226ca739aa74" providerId="ADAL" clId="{84C3A3C4-8BB0-4D57-B8A8-F722755E97CD}" dt="2023-07-22T10:36:32.021" v="1714"/>
          <ac:spMkLst>
            <pc:docMk/>
            <pc:sldMk cId="2494159627" sldId="262"/>
            <ac:spMk id="3111" creationId="{2C8B6C12-BE49-45C7-8E88-D16FE2E6283B}"/>
          </ac:spMkLst>
        </pc:spChg>
        <pc:spChg chg="add mod">
          <ac:chgData name="Natalia Rupet (2109475)" userId="7f3c7756-f531-4ee6-b4a9-226ca739aa74" providerId="ADAL" clId="{84C3A3C4-8BB0-4D57-B8A8-F722755E97CD}" dt="2023-07-16T19:31:30.962" v="1463" actId="20577"/>
          <ac:spMkLst>
            <pc:docMk/>
            <pc:sldMk cId="2494159627" sldId="262"/>
            <ac:spMk id="3113" creationId="{06ED8F41-9267-E500-9550-B9E0BA927699}"/>
          </ac:spMkLst>
        </pc:spChg>
        <pc:graphicFrameChg chg="add del">
          <ac:chgData name="Natalia Rupet (2109475)" userId="7f3c7756-f531-4ee6-b4a9-226ca739aa74" providerId="ADAL" clId="{84C3A3C4-8BB0-4D57-B8A8-F722755E97CD}" dt="2023-07-16T13:41:41.749" v="928" actId="26606"/>
          <ac:graphicFrameMkLst>
            <pc:docMk/>
            <pc:sldMk cId="2494159627" sldId="262"/>
            <ac:graphicFrameMk id="3076" creationId="{74368EAA-9201-4A03-03AD-ADEDE9760AE3}"/>
          </ac:graphicFrameMkLst>
        </pc:graphicFrameChg>
        <pc:graphicFrameChg chg="add del">
          <ac:chgData name="Natalia Rupet (2109475)" userId="7f3c7756-f531-4ee6-b4a9-226ca739aa74" providerId="ADAL" clId="{84C3A3C4-8BB0-4D57-B8A8-F722755E97CD}" dt="2023-07-16T13:42:59.464" v="930" actId="26606"/>
          <ac:graphicFrameMkLst>
            <pc:docMk/>
            <pc:sldMk cId="2494159627" sldId="262"/>
            <ac:graphicFrameMk id="3078" creationId="{B1473B1D-2014-3128-464F-F83227CC4372}"/>
          </ac:graphicFrameMkLst>
        </pc:graphicFrameChg>
        <pc:graphicFrameChg chg="add del">
          <ac:chgData name="Natalia Rupet (2109475)" userId="7f3c7756-f531-4ee6-b4a9-226ca739aa74" providerId="ADAL" clId="{84C3A3C4-8BB0-4D57-B8A8-F722755E97CD}" dt="2023-07-16T13:45:16.010" v="949" actId="26606"/>
          <ac:graphicFrameMkLst>
            <pc:docMk/>
            <pc:sldMk cId="2494159627" sldId="262"/>
            <ac:graphicFrameMk id="3105" creationId="{3F919923-A9C8-B938-5A12-9C91544971F1}"/>
          </ac:graphicFrameMkLst>
        </pc:graphicFrameChg>
        <pc:picChg chg="add mod modCrop">
          <ac:chgData name="Natalia Rupet (2109475)" userId="7f3c7756-f531-4ee6-b4a9-226ca739aa74" providerId="ADAL" clId="{84C3A3C4-8BB0-4D57-B8A8-F722755E97CD}" dt="2023-07-22T10:41:07.972" v="1718" actId="1076"/>
          <ac:picMkLst>
            <pc:docMk/>
            <pc:sldMk cId="2494159627" sldId="262"/>
            <ac:picMk id="6" creationId="{178734A7-C190-1A69-627D-B7934621D3D3}"/>
          </ac:picMkLst>
        </pc:picChg>
        <pc:picChg chg="add del mod">
          <ac:chgData name="Natalia Rupet (2109475)" userId="7f3c7756-f531-4ee6-b4a9-226ca739aa74" providerId="ADAL" clId="{84C3A3C4-8BB0-4D57-B8A8-F722755E97CD}" dt="2023-07-16T18:07:00.785" v="1117" actId="21"/>
          <ac:picMkLst>
            <pc:docMk/>
            <pc:sldMk cId="2494159627" sldId="262"/>
            <ac:picMk id="3074" creationId="{B627A369-C0BC-9CF3-BFD4-AD761EA40BA8}"/>
          </ac:picMkLst>
        </pc:picChg>
        <pc:picChg chg="add del">
          <ac:chgData name="Natalia Rupet (2109475)" userId="7f3c7756-f531-4ee6-b4a9-226ca739aa74" providerId="ADAL" clId="{84C3A3C4-8BB0-4D57-B8A8-F722755E97CD}" dt="2023-07-16T13:43:12.661" v="934" actId="26606"/>
          <ac:picMkLst>
            <pc:docMk/>
            <pc:sldMk cId="2494159627" sldId="262"/>
            <ac:picMk id="3081" creationId="{F5C53434-A0C7-4A81-8EB0-D460DAD9BB65}"/>
          </ac:picMkLst>
        </pc:picChg>
        <pc:picChg chg="add del">
          <ac:chgData name="Natalia Rupet (2109475)" userId="7f3c7756-f531-4ee6-b4a9-226ca739aa74" providerId="ADAL" clId="{84C3A3C4-8BB0-4D57-B8A8-F722755E97CD}" dt="2023-07-16T13:43:23.334" v="936" actId="26606"/>
          <ac:picMkLst>
            <pc:docMk/>
            <pc:sldMk cId="2494159627" sldId="262"/>
            <ac:picMk id="3083" creationId="{B0F28EC2-7576-4063-8685-C3F01C33ECAD}"/>
          </ac:picMkLst>
        </pc:picChg>
        <pc:picChg chg="add del">
          <ac:chgData name="Natalia Rupet (2109475)" userId="7f3c7756-f531-4ee6-b4a9-226ca739aa74" providerId="ADAL" clId="{84C3A3C4-8BB0-4D57-B8A8-F722755E97CD}" dt="2023-07-16T13:43:23.334" v="936" actId="26606"/>
          <ac:picMkLst>
            <pc:docMk/>
            <pc:sldMk cId="2494159627" sldId="262"/>
            <ac:picMk id="3085" creationId="{C19C663E-9BA6-4496-BC9B-93FF2283E899}"/>
          </ac:picMkLst>
        </pc:picChg>
        <pc:picChg chg="add del">
          <ac:chgData name="Natalia Rupet (2109475)" userId="7f3c7756-f531-4ee6-b4a9-226ca739aa74" providerId="ADAL" clId="{84C3A3C4-8BB0-4D57-B8A8-F722755E97CD}" dt="2023-07-16T13:43:38.137" v="938" actId="26606"/>
          <ac:picMkLst>
            <pc:docMk/>
            <pc:sldMk cId="2494159627" sldId="262"/>
            <ac:picMk id="3089" creationId="{9D3FC01C-4EFD-4868-8317-4C9F86931895}"/>
          </ac:picMkLst>
        </pc:picChg>
        <pc:picChg chg="add del">
          <ac:chgData name="Natalia Rupet (2109475)" userId="7f3c7756-f531-4ee6-b4a9-226ca739aa74" providerId="ADAL" clId="{84C3A3C4-8BB0-4D57-B8A8-F722755E97CD}" dt="2023-07-16T13:43:44.049" v="941" actId="26606"/>
          <ac:picMkLst>
            <pc:docMk/>
            <pc:sldMk cId="2494159627" sldId="262"/>
            <ac:picMk id="3094" creationId="{7BB94C57-FDF3-45A3-9D1F-904523D795D4}"/>
          </ac:picMkLst>
        </pc:picChg>
        <pc:picChg chg="add del">
          <ac:chgData name="Natalia Rupet (2109475)" userId="7f3c7756-f531-4ee6-b4a9-226ca739aa74" providerId="ADAL" clId="{84C3A3C4-8BB0-4D57-B8A8-F722755E97CD}" dt="2023-07-16T13:43:44.049" v="941" actId="26606"/>
          <ac:picMkLst>
            <pc:docMk/>
            <pc:sldMk cId="2494159627" sldId="262"/>
            <ac:picMk id="3095" creationId="{6AEBDF1A-221A-4497-BBA9-57A70D161510}"/>
          </ac:picMkLst>
        </pc:picChg>
        <pc:picChg chg="add del">
          <ac:chgData name="Natalia Rupet (2109475)" userId="7f3c7756-f531-4ee6-b4a9-226ca739aa74" providerId="ADAL" clId="{84C3A3C4-8BB0-4D57-B8A8-F722755E97CD}" dt="2023-07-16T13:44:05.837" v="947" actId="26606"/>
          <ac:picMkLst>
            <pc:docMk/>
            <pc:sldMk cId="2494159627" sldId="262"/>
            <ac:picMk id="3102" creationId="{AE75593A-F97A-443A-991F-6101CD1E5527}"/>
          </ac:picMkLst>
        </pc:picChg>
        <pc:picChg chg="add del">
          <ac:chgData name="Natalia Rupet (2109475)" userId="7f3c7756-f531-4ee6-b4a9-226ca739aa74" providerId="ADAL" clId="{84C3A3C4-8BB0-4D57-B8A8-F722755E97CD}" dt="2023-07-16T13:45:20.052" v="951" actId="26606"/>
          <ac:picMkLst>
            <pc:docMk/>
            <pc:sldMk cId="2494159627" sldId="262"/>
            <ac:picMk id="3108" creationId="{E3265C2A-0A58-43AD-A406-8F4478E28758}"/>
          </ac:picMkLst>
        </pc:picChg>
        <pc:picChg chg="add del">
          <ac:chgData name="Natalia Rupet (2109475)" userId="7f3c7756-f531-4ee6-b4a9-226ca739aa74" providerId="ADAL" clId="{84C3A3C4-8BB0-4D57-B8A8-F722755E97CD}" dt="2023-07-22T10:36:32.021" v="1714"/>
          <ac:picMkLst>
            <pc:docMk/>
            <pc:sldMk cId="2494159627" sldId="262"/>
            <ac:picMk id="3112" creationId="{9D3FC01C-4EFD-4868-8317-4C9F86931895}"/>
          </ac:picMkLst>
        </pc:picChg>
      </pc:sldChg>
      <pc:sldChg chg="addSp delSp modSp mod modTransition setBg modAnim setClrOvrMap delDesignElem">
        <pc:chgData name="Natalia Rupet (2109475)" userId="7f3c7756-f531-4ee6-b4a9-226ca739aa74" providerId="ADAL" clId="{84C3A3C4-8BB0-4D57-B8A8-F722755E97CD}" dt="2023-07-22T10:52:48.875" v="1772"/>
        <pc:sldMkLst>
          <pc:docMk/>
          <pc:sldMk cId="3829075711" sldId="263"/>
        </pc:sldMkLst>
        <pc:spChg chg="mod ord">
          <ac:chgData name="Natalia Rupet (2109475)" userId="7f3c7756-f531-4ee6-b4a9-226ca739aa74" providerId="ADAL" clId="{84C3A3C4-8BB0-4D57-B8A8-F722755E97CD}" dt="2023-07-18T20:04:20.942" v="1487" actId="26606"/>
          <ac:spMkLst>
            <pc:docMk/>
            <pc:sldMk cId="3829075711" sldId="263"/>
            <ac:spMk id="2" creationId="{0C7FEB84-99B5-7299-4466-09CDC422644A}"/>
          </ac:spMkLst>
        </pc:spChg>
        <pc:spChg chg="del mod ord">
          <ac:chgData name="Natalia Rupet (2109475)" userId="7f3c7756-f531-4ee6-b4a9-226ca739aa74" providerId="ADAL" clId="{84C3A3C4-8BB0-4D57-B8A8-F722755E97CD}" dt="2023-07-18T20:04:35.933" v="1488" actId="26606"/>
          <ac:spMkLst>
            <pc:docMk/>
            <pc:sldMk cId="3829075711" sldId="263"/>
            <ac:spMk id="3" creationId="{F92CEC46-A529-7B65-6202-E6E1CD73686C}"/>
          </ac:spMkLst>
        </pc:spChg>
        <pc:spChg chg="add del">
          <ac:chgData name="Natalia Rupet (2109475)" userId="7f3c7756-f531-4ee6-b4a9-226ca739aa74" providerId="ADAL" clId="{84C3A3C4-8BB0-4D57-B8A8-F722755E97CD}" dt="2023-07-16T18:04:12.671" v="1104" actId="26606"/>
          <ac:spMkLst>
            <pc:docMk/>
            <pc:sldMk cId="3829075711" sldId="263"/>
            <ac:spMk id="6" creationId="{446F2B05-D14A-46C1-B94D-81BAFA34CA8C}"/>
          </ac:spMkLst>
        </pc:spChg>
        <pc:spChg chg="add mod">
          <ac:chgData name="Natalia Rupet (2109475)" userId="7f3c7756-f531-4ee6-b4a9-226ca739aa74" providerId="ADAL" clId="{84C3A3C4-8BB0-4D57-B8A8-F722755E97CD}" dt="2023-07-18T20:04:20.942" v="1487" actId="26606"/>
          <ac:spMkLst>
            <pc:docMk/>
            <pc:sldMk cId="3829075711" sldId="263"/>
            <ac:spMk id="8" creationId="{404C7E45-2E4B-D8F5-0A89-5731023FAB72}"/>
          </ac:spMkLst>
        </pc:spChg>
        <pc:spChg chg="add del">
          <ac:chgData name="Natalia Rupet (2109475)" userId="7f3c7756-f531-4ee6-b4a9-226ca739aa74" providerId="ADAL" clId="{84C3A3C4-8BB0-4D57-B8A8-F722755E97CD}" dt="2023-07-16T18:03:46.679" v="1102" actId="26606"/>
          <ac:spMkLst>
            <pc:docMk/>
            <pc:sldMk cId="3829075711" sldId="263"/>
            <ac:spMk id="9" creationId="{6E3254AE-C4CD-426D-A6E8-7FA13B0F889C}"/>
          </ac:spMkLst>
        </pc:spChg>
        <pc:spChg chg="add del">
          <ac:chgData name="Natalia Rupet (2109475)" userId="7f3c7756-f531-4ee6-b4a9-226ca739aa74" providerId="ADAL" clId="{84C3A3C4-8BB0-4D57-B8A8-F722755E97CD}" dt="2023-07-22T10:36:32.021" v="1714"/>
          <ac:spMkLst>
            <pc:docMk/>
            <pc:sldMk cId="3829075711" sldId="263"/>
            <ac:spMk id="10" creationId="{6E3254AE-C4CD-426D-A6E8-7FA13B0F889C}"/>
          </ac:spMkLst>
        </pc:spChg>
        <pc:spChg chg="add del">
          <ac:chgData name="Natalia Rupet (2109475)" userId="7f3c7756-f531-4ee6-b4a9-226ca739aa74" providerId="ADAL" clId="{84C3A3C4-8BB0-4D57-B8A8-F722755E97CD}" dt="2023-07-18T20:04:20.942" v="1487" actId="26606"/>
          <ac:spMkLst>
            <pc:docMk/>
            <pc:sldMk cId="3829075711" sldId="263"/>
            <ac:spMk id="19" creationId="{D77CF7D5-36A3-4ED3-AE46-77E42D2AA7FD}"/>
          </ac:spMkLst>
        </pc:spChg>
        <pc:spChg chg="add del">
          <ac:chgData name="Natalia Rupet (2109475)" userId="7f3c7756-f531-4ee6-b4a9-226ca739aa74" providerId="ADAL" clId="{84C3A3C4-8BB0-4D57-B8A8-F722755E97CD}" dt="2023-07-16T13:55:24.488" v="998" actId="26606"/>
          <ac:spMkLst>
            <pc:docMk/>
            <pc:sldMk cId="3829075711" sldId="263"/>
            <ac:spMk id="4103" creationId="{2C8B6C12-BE49-45C7-8E88-D16FE2E6283B}"/>
          </ac:spMkLst>
        </pc:spChg>
        <pc:spChg chg="add del">
          <ac:chgData name="Natalia Rupet (2109475)" userId="7f3c7756-f531-4ee6-b4a9-226ca739aa74" providerId="ADAL" clId="{84C3A3C4-8BB0-4D57-B8A8-F722755E97CD}" dt="2023-07-16T13:55:31.105" v="1000" actId="26606"/>
          <ac:spMkLst>
            <pc:docMk/>
            <pc:sldMk cId="3829075711" sldId="263"/>
            <ac:spMk id="4108" creationId="{D20EF05B-48CD-41DE-82FE-C25A5A3008F6}"/>
          </ac:spMkLst>
        </pc:spChg>
        <pc:spChg chg="add del">
          <ac:chgData name="Natalia Rupet (2109475)" userId="7f3c7756-f531-4ee6-b4a9-226ca739aa74" providerId="ADAL" clId="{84C3A3C4-8BB0-4D57-B8A8-F722755E97CD}" dt="2023-07-16T13:55:31.105" v="1000" actId="26606"/>
          <ac:spMkLst>
            <pc:docMk/>
            <pc:sldMk cId="3829075711" sldId="263"/>
            <ac:spMk id="4109" creationId="{C9DFF8EB-B522-4773-B8CF-C10622C1FA6F}"/>
          </ac:spMkLst>
        </pc:spChg>
        <pc:spChg chg="add del">
          <ac:chgData name="Natalia Rupet (2109475)" userId="7f3c7756-f531-4ee6-b4a9-226ca739aa74" providerId="ADAL" clId="{84C3A3C4-8BB0-4D57-B8A8-F722755E97CD}" dt="2023-07-16T13:55:58.809" v="1002" actId="26606"/>
          <ac:spMkLst>
            <pc:docMk/>
            <pc:sldMk cId="3829075711" sldId="263"/>
            <ac:spMk id="4111" creationId="{6E3254AE-C4CD-426D-A6E8-7FA13B0F889C}"/>
          </ac:spMkLst>
        </pc:spChg>
        <pc:graphicFrameChg chg="add mod">
          <ac:chgData name="Natalia Rupet (2109475)" userId="7f3c7756-f531-4ee6-b4a9-226ca739aa74" providerId="ADAL" clId="{84C3A3C4-8BB0-4D57-B8A8-F722755E97CD}" dt="2023-07-22T10:39:29.933" v="1715" actId="12269"/>
          <ac:graphicFrameMkLst>
            <pc:docMk/>
            <pc:sldMk cId="3829075711" sldId="263"/>
            <ac:graphicFrameMk id="14" creationId="{80112784-D05E-F0A3-5F34-1B11A48CCF19}"/>
          </ac:graphicFrameMkLst>
        </pc:graphicFrameChg>
        <pc:picChg chg="add mod ord modCrop">
          <ac:chgData name="Natalia Rupet (2109475)" userId="7f3c7756-f531-4ee6-b4a9-226ca739aa74" providerId="ADAL" clId="{84C3A3C4-8BB0-4D57-B8A8-F722755E97CD}" dt="2023-07-18T20:04:20.942" v="1487" actId="26606"/>
          <ac:picMkLst>
            <pc:docMk/>
            <pc:sldMk cId="3829075711" sldId="263"/>
            <ac:picMk id="4" creationId="{13D87F3A-D5F1-2B6C-736F-2809F0F10E44}"/>
          </ac:picMkLst>
        </pc:picChg>
        <pc:picChg chg="add del">
          <ac:chgData name="Natalia Rupet (2109475)" userId="7f3c7756-f531-4ee6-b4a9-226ca739aa74" providerId="ADAL" clId="{84C3A3C4-8BB0-4D57-B8A8-F722755E97CD}" dt="2023-07-16T18:04:12.671" v="1104" actId="26606"/>
          <ac:picMkLst>
            <pc:docMk/>
            <pc:sldMk cId="3829075711" sldId="263"/>
            <ac:picMk id="7" creationId="{DC21F734-A85A-4FEA-8CB8-6C72B8195C37}"/>
          </ac:picMkLst>
        </pc:picChg>
        <pc:picChg chg="add del">
          <ac:chgData name="Natalia Rupet (2109475)" userId="7f3c7756-f531-4ee6-b4a9-226ca739aa74" providerId="ADAL" clId="{84C3A3C4-8BB0-4D57-B8A8-F722755E97CD}" dt="2023-07-16T18:03:46.679" v="1102" actId="26606"/>
          <ac:picMkLst>
            <pc:docMk/>
            <pc:sldMk cId="3829075711" sldId="263"/>
            <ac:picMk id="11" creationId="{F5C53434-A0C7-4A81-8EB0-D460DAD9BB65}"/>
          </ac:picMkLst>
        </pc:picChg>
        <pc:picChg chg="add del">
          <ac:chgData name="Natalia Rupet (2109475)" userId="7f3c7756-f531-4ee6-b4a9-226ca739aa74" providerId="ADAL" clId="{84C3A3C4-8BB0-4D57-B8A8-F722755E97CD}" dt="2023-07-22T10:36:32.021" v="1714"/>
          <ac:picMkLst>
            <pc:docMk/>
            <pc:sldMk cId="3829075711" sldId="263"/>
            <ac:picMk id="12" creationId="{F5C53434-A0C7-4A81-8EB0-D460DAD9BB65}"/>
          </ac:picMkLst>
        </pc:picChg>
        <pc:picChg chg="add del">
          <ac:chgData name="Natalia Rupet (2109475)" userId="7f3c7756-f531-4ee6-b4a9-226ca739aa74" providerId="ADAL" clId="{84C3A3C4-8BB0-4D57-B8A8-F722755E97CD}" dt="2023-07-18T20:04:20.942" v="1487" actId="26606"/>
          <ac:picMkLst>
            <pc:docMk/>
            <pc:sldMk cId="3829075711" sldId="263"/>
            <ac:picMk id="17" creationId="{21CB8282-44AF-40D0-A7E2-03734788DC49}"/>
          </ac:picMkLst>
        </pc:picChg>
        <pc:picChg chg="del mod ord">
          <ac:chgData name="Natalia Rupet (2109475)" userId="7f3c7756-f531-4ee6-b4a9-226ca739aa74" providerId="ADAL" clId="{84C3A3C4-8BB0-4D57-B8A8-F722755E97CD}" dt="2023-07-16T18:03:16.377" v="1100" actId="21"/>
          <ac:picMkLst>
            <pc:docMk/>
            <pc:sldMk cId="3829075711" sldId="263"/>
            <ac:picMk id="4098" creationId="{74537189-1FBD-7E25-ECFB-5FCA48C5DE98}"/>
          </ac:picMkLst>
        </pc:picChg>
        <pc:picChg chg="add del">
          <ac:chgData name="Natalia Rupet (2109475)" userId="7f3c7756-f531-4ee6-b4a9-226ca739aa74" providerId="ADAL" clId="{84C3A3C4-8BB0-4D57-B8A8-F722755E97CD}" dt="2023-07-16T13:55:24.488" v="998" actId="26606"/>
          <ac:picMkLst>
            <pc:docMk/>
            <pc:sldMk cId="3829075711" sldId="263"/>
            <ac:picMk id="4105" creationId="{9D3FC01C-4EFD-4868-8317-4C9F86931895}"/>
          </ac:picMkLst>
        </pc:picChg>
        <pc:picChg chg="add del">
          <ac:chgData name="Natalia Rupet (2109475)" userId="7f3c7756-f531-4ee6-b4a9-226ca739aa74" providerId="ADAL" clId="{84C3A3C4-8BB0-4D57-B8A8-F722755E97CD}" dt="2023-07-16T13:55:31.105" v="1000" actId="26606"/>
          <ac:picMkLst>
            <pc:docMk/>
            <pc:sldMk cId="3829075711" sldId="263"/>
            <ac:picMk id="4107" creationId="{6EA99E25-F57B-4182-929C-D5A100153A73}"/>
          </ac:picMkLst>
        </pc:picChg>
        <pc:picChg chg="add del">
          <ac:chgData name="Natalia Rupet (2109475)" userId="7f3c7756-f531-4ee6-b4a9-226ca739aa74" providerId="ADAL" clId="{84C3A3C4-8BB0-4D57-B8A8-F722755E97CD}" dt="2023-07-16T13:55:58.809" v="1002" actId="26606"/>
          <ac:picMkLst>
            <pc:docMk/>
            <pc:sldMk cId="3829075711" sldId="263"/>
            <ac:picMk id="4112" creationId="{F5C53434-A0C7-4A81-8EB0-D460DAD9BB65}"/>
          </ac:picMkLst>
        </pc:picChg>
      </pc:sldChg>
      <pc:sldChg chg="addSp delSp modSp mod modTransition setBg modAnim delDesignElem">
        <pc:chgData name="Natalia Rupet (2109475)" userId="7f3c7756-f531-4ee6-b4a9-226ca739aa74" providerId="ADAL" clId="{84C3A3C4-8BB0-4D57-B8A8-F722755E97CD}" dt="2023-07-22T10:53:27.011" v="1775"/>
        <pc:sldMkLst>
          <pc:docMk/>
          <pc:sldMk cId="1120508649" sldId="264"/>
        </pc:sldMkLst>
        <pc:spChg chg="mod">
          <ac:chgData name="Natalia Rupet (2109475)" userId="7f3c7756-f531-4ee6-b4a9-226ca739aa74" providerId="ADAL" clId="{84C3A3C4-8BB0-4D57-B8A8-F722755E97CD}" dt="2023-07-16T13:38:31.259" v="917" actId="20577"/>
          <ac:spMkLst>
            <pc:docMk/>
            <pc:sldMk cId="1120508649" sldId="264"/>
            <ac:spMk id="2" creationId="{9FF3A5A7-A510-7BFE-235B-A7FE8D81EB34}"/>
          </ac:spMkLst>
        </pc:spChg>
        <pc:spChg chg="add del">
          <ac:chgData name="Natalia Rupet (2109475)" userId="7f3c7756-f531-4ee6-b4a9-226ca739aa74" providerId="ADAL" clId="{84C3A3C4-8BB0-4D57-B8A8-F722755E97CD}" dt="2023-07-16T13:37:50.857" v="908" actId="26606"/>
          <ac:spMkLst>
            <pc:docMk/>
            <pc:sldMk cId="1120508649" sldId="264"/>
            <ac:spMk id="3" creationId="{7AFBD3F5-0E61-5162-2BFF-B9F8312CDEF6}"/>
          </ac:spMkLst>
        </pc:spChg>
        <pc:spChg chg="add del">
          <ac:chgData name="Natalia Rupet (2109475)" userId="7f3c7756-f531-4ee6-b4a9-226ca739aa74" providerId="ADAL" clId="{84C3A3C4-8BB0-4D57-B8A8-F722755E97CD}" dt="2023-07-16T13:37:24.562" v="899" actId="26606"/>
          <ac:spMkLst>
            <pc:docMk/>
            <pc:sldMk cId="1120508649" sldId="264"/>
            <ac:spMk id="9" creationId="{3A9C15D4-2EE7-4D05-B87C-91D1F3B9604B}"/>
          </ac:spMkLst>
        </pc:spChg>
        <pc:spChg chg="add del">
          <ac:chgData name="Natalia Rupet (2109475)" userId="7f3c7756-f531-4ee6-b4a9-226ca739aa74" providerId="ADAL" clId="{84C3A3C4-8BB0-4D57-B8A8-F722755E97CD}" dt="2023-07-16T13:37:24.562" v="899" actId="26606"/>
          <ac:spMkLst>
            <pc:docMk/>
            <pc:sldMk cId="1120508649" sldId="264"/>
            <ac:spMk id="11" creationId="{4ED7B0FB-9654-4441-9545-02D458B68620}"/>
          </ac:spMkLst>
        </pc:spChg>
        <pc:spChg chg="add del">
          <ac:chgData name="Natalia Rupet (2109475)" userId="7f3c7756-f531-4ee6-b4a9-226ca739aa74" providerId="ADAL" clId="{84C3A3C4-8BB0-4D57-B8A8-F722755E97CD}" dt="2023-07-16T13:37:33.145" v="901" actId="26606"/>
          <ac:spMkLst>
            <pc:docMk/>
            <pc:sldMk cId="1120508649" sldId="264"/>
            <ac:spMk id="17" creationId="{DC3B8C6B-63CA-4384-8059-2036BE520277}"/>
          </ac:spMkLst>
        </pc:spChg>
        <pc:spChg chg="add del">
          <ac:chgData name="Natalia Rupet (2109475)" userId="7f3c7756-f531-4ee6-b4a9-226ca739aa74" providerId="ADAL" clId="{84C3A3C4-8BB0-4D57-B8A8-F722755E97CD}" dt="2023-07-16T13:37:33.145" v="901" actId="26606"/>
          <ac:spMkLst>
            <pc:docMk/>
            <pc:sldMk cId="1120508649" sldId="264"/>
            <ac:spMk id="19" creationId="{C71B03AA-C0EB-4104-84F8-E1AB8BFBEF60}"/>
          </ac:spMkLst>
        </pc:spChg>
        <pc:spChg chg="add del">
          <ac:chgData name="Natalia Rupet (2109475)" userId="7f3c7756-f531-4ee6-b4a9-226ca739aa74" providerId="ADAL" clId="{84C3A3C4-8BB0-4D57-B8A8-F722755E97CD}" dt="2023-07-16T13:37:33.145" v="901" actId="26606"/>
          <ac:spMkLst>
            <pc:docMk/>
            <pc:sldMk cId="1120508649" sldId="264"/>
            <ac:spMk id="21" creationId="{7AFBD3F5-0E61-5162-2BFF-B9F8312CDEF6}"/>
          </ac:spMkLst>
        </pc:spChg>
        <pc:spChg chg="add del">
          <ac:chgData name="Natalia Rupet (2109475)" userId="7f3c7756-f531-4ee6-b4a9-226ca739aa74" providerId="ADAL" clId="{84C3A3C4-8BB0-4D57-B8A8-F722755E97CD}" dt="2023-07-16T13:37:39.796" v="903" actId="26606"/>
          <ac:spMkLst>
            <pc:docMk/>
            <pc:sldMk cId="1120508649" sldId="264"/>
            <ac:spMk id="23" creationId="{6D58954F-C5AC-4BE0-811D-8DFE18E3506B}"/>
          </ac:spMkLst>
        </pc:spChg>
        <pc:spChg chg="add del">
          <ac:chgData name="Natalia Rupet (2109475)" userId="7f3c7756-f531-4ee6-b4a9-226ca739aa74" providerId="ADAL" clId="{84C3A3C4-8BB0-4D57-B8A8-F722755E97CD}" dt="2023-07-16T13:37:39.796" v="903" actId="26606"/>
          <ac:spMkLst>
            <pc:docMk/>
            <pc:sldMk cId="1120508649" sldId="264"/>
            <ac:spMk id="24" creationId="{C359E835-CE77-4DCC-8EC3-1924094D3B5B}"/>
          </ac:spMkLst>
        </pc:spChg>
        <pc:spChg chg="add del">
          <ac:chgData name="Natalia Rupet (2109475)" userId="7f3c7756-f531-4ee6-b4a9-226ca739aa74" providerId="ADAL" clId="{84C3A3C4-8BB0-4D57-B8A8-F722755E97CD}" dt="2023-07-16T13:37:39.796" v="903" actId="26606"/>
          <ac:spMkLst>
            <pc:docMk/>
            <pc:sldMk cId="1120508649" sldId="264"/>
            <ac:spMk id="27" creationId="{7AFBD3F5-0E61-5162-2BFF-B9F8312CDEF6}"/>
          </ac:spMkLst>
        </pc:spChg>
        <pc:spChg chg="add del">
          <ac:chgData name="Natalia Rupet (2109475)" userId="7f3c7756-f531-4ee6-b4a9-226ca739aa74" providerId="ADAL" clId="{84C3A3C4-8BB0-4D57-B8A8-F722755E97CD}" dt="2023-07-22T10:36:32.021" v="1714"/>
          <ac:spMkLst>
            <pc:docMk/>
            <pc:sldMk cId="1120508649" sldId="264"/>
            <ac:spMk id="33" creationId="{3A9C15D4-2EE7-4D05-B87C-91D1F3B9604B}"/>
          </ac:spMkLst>
        </pc:spChg>
        <pc:spChg chg="add del">
          <ac:chgData name="Natalia Rupet (2109475)" userId="7f3c7756-f531-4ee6-b4a9-226ca739aa74" providerId="ADAL" clId="{84C3A3C4-8BB0-4D57-B8A8-F722755E97CD}" dt="2023-07-22T10:36:32.021" v="1714"/>
          <ac:spMkLst>
            <pc:docMk/>
            <pc:sldMk cId="1120508649" sldId="264"/>
            <ac:spMk id="34" creationId="{4ED7B0FB-9654-4441-9545-02D458B68620}"/>
          </ac:spMkLst>
        </pc:spChg>
        <pc:graphicFrameChg chg="add del">
          <ac:chgData name="Natalia Rupet (2109475)" userId="7f3c7756-f531-4ee6-b4a9-226ca739aa74" providerId="ADAL" clId="{84C3A3C4-8BB0-4D57-B8A8-F722755E97CD}" dt="2023-07-16T13:37:24.562" v="899" actId="26606"/>
          <ac:graphicFrameMkLst>
            <pc:docMk/>
            <pc:sldMk cId="1120508649" sldId="264"/>
            <ac:graphicFrameMk id="5" creationId="{0B6A9F99-A3B1-832D-734A-BF5B2BD2D782}"/>
          </ac:graphicFrameMkLst>
        </pc:graphicFrameChg>
        <pc:graphicFrameChg chg="add del">
          <ac:chgData name="Natalia Rupet (2109475)" userId="7f3c7756-f531-4ee6-b4a9-226ca739aa74" providerId="ADAL" clId="{84C3A3C4-8BB0-4D57-B8A8-F722755E97CD}" dt="2023-07-16T13:37:44.973" v="905" actId="26606"/>
          <ac:graphicFrameMkLst>
            <pc:docMk/>
            <pc:sldMk cId="1120508649" sldId="264"/>
            <ac:graphicFrameMk id="29" creationId="{120C5A6A-47D5-AFC8-4C53-0B8BF8FF5CE5}"/>
          </ac:graphicFrameMkLst>
        </pc:graphicFrameChg>
        <pc:graphicFrameChg chg="add del">
          <ac:chgData name="Natalia Rupet (2109475)" userId="7f3c7756-f531-4ee6-b4a9-226ca739aa74" providerId="ADAL" clId="{84C3A3C4-8BB0-4D57-B8A8-F722755E97CD}" dt="2023-07-16T13:37:50.622" v="907" actId="26606"/>
          <ac:graphicFrameMkLst>
            <pc:docMk/>
            <pc:sldMk cId="1120508649" sldId="264"/>
            <ac:graphicFrameMk id="31" creationId="{A8E210D1-D007-1E94-A86B-BE883F30BCE3}"/>
          </ac:graphicFrameMkLst>
        </pc:graphicFrameChg>
        <pc:graphicFrameChg chg="add mod">
          <ac:chgData name="Natalia Rupet (2109475)" userId="7f3c7756-f531-4ee6-b4a9-226ca739aa74" providerId="ADAL" clId="{84C3A3C4-8BB0-4D57-B8A8-F722755E97CD}" dt="2023-07-16T13:40:15.346" v="926"/>
          <ac:graphicFrameMkLst>
            <pc:docMk/>
            <pc:sldMk cId="1120508649" sldId="264"/>
            <ac:graphicFrameMk id="37" creationId="{0B6A9F99-A3B1-832D-734A-BF5B2BD2D782}"/>
          </ac:graphicFrameMkLst>
        </pc:graphicFrameChg>
        <pc:picChg chg="add del">
          <ac:chgData name="Natalia Rupet (2109475)" userId="7f3c7756-f531-4ee6-b4a9-226ca739aa74" providerId="ADAL" clId="{84C3A3C4-8BB0-4D57-B8A8-F722755E97CD}" dt="2023-07-16T13:37:24.562" v="899" actId="26606"/>
          <ac:picMkLst>
            <pc:docMk/>
            <pc:sldMk cId="1120508649" sldId="264"/>
            <ac:picMk id="13" creationId="{7BB94C57-FDF3-45A3-9D1F-904523D795D4}"/>
          </ac:picMkLst>
        </pc:picChg>
        <pc:picChg chg="add del">
          <ac:chgData name="Natalia Rupet (2109475)" userId="7f3c7756-f531-4ee6-b4a9-226ca739aa74" providerId="ADAL" clId="{84C3A3C4-8BB0-4D57-B8A8-F722755E97CD}" dt="2023-07-16T13:37:24.562" v="899" actId="26606"/>
          <ac:picMkLst>
            <pc:docMk/>
            <pc:sldMk cId="1120508649" sldId="264"/>
            <ac:picMk id="15" creationId="{6AEBDF1A-221A-4497-BBA9-57A70D161510}"/>
          </ac:picMkLst>
        </pc:picChg>
        <pc:picChg chg="add del">
          <ac:chgData name="Natalia Rupet (2109475)" userId="7f3c7756-f531-4ee6-b4a9-226ca739aa74" providerId="ADAL" clId="{84C3A3C4-8BB0-4D57-B8A8-F722755E97CD}" dt="2023-07-16T13:37:33.145" v="901" actId="26606"/>
          <ac:picMkLst>
            <pc:docMk/>
            <pc:sldMk cId="1120508649" sldId="264"/>
            <ac:picMk id="18" creationId="{16AD44DD-E533-F36B-5276-715BC27F8D3C}"/>
          </ac:picMkLst>
        </pc:picChg>
        <pc:picChg chg="add del">
          <ac:chgData name="Natalia Rupet (2109475)" userId="7f3c7756-f531-4ee6-b4a9-226ca739aa74" providerId="ADAL" clId="{84C3A3C4-8BB0-4D57-B8A8-F722755E97CD}" dt="2023-07-16T13:37:33.145" v="901" actId="26606"/>
          <ac:picMkLst>
            <pc:docMk/>
            <pc:sldMk cId="1120508649" sldId="264"/>
            <ac:picMk id="20" creationId="{09C2B723-6C2F-49DE-A429-50BDFD1ADB45}"/>
          </ac:picMkLst>
        </pc:picChg>
        <pc:picChg chg="add del">
          <ac:chgData name="Natalia Rupet (2109475)" userId="7f3c7756-f531-4ee6-b4a9-226ca739aa74" providerId="ADAL" clId="{84C3A3C4-8BB0-4D57-B8A8-F722755E97CD}" dt="2023-07-16T13:37:39.796" v="903" actId="26606"/>
          <ac:picMkLst>
            <pc:docMk/>
            <pc:sldMk cId="1120508649" sldId="264"/>
            <ac:picMk id="25" creationId="{5891D57B-A2A7-03D3-28A9-CEE15DC57395}"/>
          </ac:picMkLst>
        </pc:picChg>
        <pc:picChg chg="add del">
          <ac:chgData name="Natalia Rupet (2109475)" userId="7f3c7756-f531-4ee6-b4a9-226ca739aa74" providerId="ADAL" clId="{84C3A3C4-8BB0-4D57-B8A8-F722755E97CD}" dt="2023-07-16T13:37:39.796" v="903" actId="26606"/>
          <ac:picMkLst>
            <pc:docMk/>
            <pc:sldMk cId="1120508649" sldId="264"/>
            <ac:picMk id="26" creationId="{B03B59B5-123A-4DC5-87BD-6D3E22FA6504}"/>
          </ac:picMkLst>
        </pc:picChg>
        <pc:picChg chg="add del">
          <ac:chgData name="Natalia Rupet (2109475)" userId="7f3c7756-f531-4ee6-b4a9-226ca739aa74" providerId="ADAL" clId="{84C3A3C4-8BB0-4D57-B8A8-F722755E97CD}" dt="2023-07-22T10:36:32.021" v="1714"/>
          <ac:picMkLst>
            <pc:docMk/>
            <pc:sldMk cId="1120508649" sldId="264"/>
            <ac:picMk id="35" creationId="{7BB94C57-FDF3-45A3-9D1F-904523D795D4}"/>
          </ac:picMkLst>
        </pc:picChg>
        <pc:picChg chg="add del">
          <ac:chgData name="Natalia Rupet (2109475)" userId="7f3c7756-f531-4ee6-b4a9-226ca739aa74" providerId="ADAL" clId="{84C3A3C4-8BB0-4D57-B8A8-F722755E97CD}" dt="2023-07-22T10:36:32.021" v="1714"/>
          <ac:picMkLst>
            <pc:docMk/>
            <pc:sldMk cId="1120508649" sldId="264"/>
            <ac:picMk id="36" creationId="{6AEBDF1A-221A-4497-BBA9-57A70D161510}"/>
          </ac:picMkLst>
        </pc:picChg>
      </pc:sldChg>
      <pc:sldChg chg="addSp delSp modSp mod modTransition setBg modAnim">
        <pc:chgData name="Natalia Rupet (2109475)" userId="7f3c7756-f531-4ee6-b4a9-226ca739aa74" providerId="ADAL" clId="{84C3A3C4-8BB0-4D57-B8A8-F722755E97CD}" dt="2023-07-22T10:53:43.033" v="1777"/>
        <pc:sldMkLst>
          <pc:docMk/>
          <pc:sldMk cId="3484112496" sldId="265"/>
        </pc:sldMkLst>
        <pc:spChg chg="mod">
          <ac:chgData name="Natalia Rupet (2109475)" userId="7f3c7756-f531-4ee6-b4a9-226ca739aa74" providerId="ADAL" clId="{84C3A3C4-8BB0-4D57-B8A8-F722755E97CD}" dt="2023-07-18T20:05:31.004" v="1496" actId="26606"/>
          <ac:spMkLst>
            <pc:docMk/>
            <pc:sldMk cId="3484112496" sldId="265"/>
            <ac:spMk id="2" creationId="{84E95F1E-611B-742D-A5C1-D5E90D0F1F83}"/>
          </ac:spMkLst>
        </pc:spChg>
        <pc:spChg chg="add del mod">
          <ac:chgData name="Natalia Rupet (2109475)" userId="7f3c7756-f531-4ee6-b4a9-226ca739aa74" providerId="ADAL" clId="{84C3A3C4-8BB0-4D57-B8A8-F722755E97CD}" dt="2023-07-18T20:08:06.678" v="1508" actId="26606"/>
          <ac:spMkLst>
            <pc:docMk/>
            <pc:sldMk cId="3484112496" sldId="265"/>
            <ac:spMk id="3" creationId="{8D2AFAD6-AA1E-F8A6-FC4F-7D05B0FF71E9}"/>
          </ac:spMkLst>
        </pc:spChg>
        <pc:spChg chg="add mod">
          <ac:chgData name="Natalia Rupet (2109475)" userId="7f3c7756-f531-4ee6-b4a9-226ca739aa74" providerId="ADAL" clId="{84C3A3C4-8BB0-4D57-B8A8-F722755E97CD}" dt="2023-07-18T20:05:31.004" v="1496" actId="26606"/>
          <ac:spMkLst>
            <pc:docMk/>
            <pc:sldMk cId="3484112496" sldId="265"/>
            <ac:spMk id="6" creationId="{4E4ADA2B-29C2-4CC9-8DCA-5EBBF348825A}"/>
          </ac:spMkLst>
        </pc:spChg>
        <pc:spChg chg="add del">
          <ac:chgData name="Natalia Rupet (2109475)" userId="7f3c7756-f531-4ee6-b4a9-226ca739aa74" providerId="ADAL" clId="{84C3A3C4-8BB0-4D57-B8A8-F722755E97CD}" dt="2023-07-18T20:05:31.004" v="1496" actId="26606"/>
          <ac:spMkLst>
            <pc:docMk/>
            <pc:sldMk cId="3484112496" sldId="265"/>
            <ac:spMk id="8" creationId="{7E9EE75A-A958-4EEE-91B6-38F7E7D24FB5}"/>
          </ac:spMkLst>
        </pc:spChg>
        <pc:spChg chg="add del">
          <ac:chgData name="Natalia Rupet (2109475)" userId="7f3c7756-f531-4ee6-b4a9-226ca739aa74" providerId="ADAL" clId="{84C3A3C4-8BB0-4D57-B8A8-F722755E97CD}" dt="2023-07-18T20:05:31.004" v="1496" actId="26606"/>
          <ac:spMkLst>
            <pc:docMk/>
            <pc:sldMk cId="3484112496" sldId="265"/>
            <ac:spMk id="9" creationId="{8F624702-F14C-406D-9285-9EC22551256D}"/>
          </ac:spMkLst>
        </pc:spChg>
        <pc:spChg chg="add del">
          <ac:chgData name="Natalia Rupet (2109475)" userId="7f3c7756-f531-4ee6-b4a9-226ca739aa74" providerId="ADAL" clId="{84C3A3C4-8BB0-4D57-B8A8-F722755E97CD}" dt="2023-07-18T20:05:20.150" v="1492" actId="26606"/>
          <ac:spMkLst>
            <pc:docMk/>
            <pc:sldMk cId="3484112496" sldId="265"/>
            <ac:spMk id="11" creationId="{B8862840-A590-42DB-83BF-CCA7204B7DD6}"/>
          </ac:spMkLst>
        </pc:spChg>
        <pc:spChg chg="add del">
          <ac:chgData name="Natalia Rupet (2109475)" userId="7f3c7756-f531-4ee6-b4a9-226ca739aa74" providerId="ADAL" clId="{84C3A3C4-8BB0-4D57-B8A8-F722755E97CD}" dt="2023-07-18T20:05:20.150" v="1492" actId="26606"/>
          <ac:spMkLst>
            <pc:docMk/>
            <pc:sldMk cId="3484112496" sldId="265"/>
            <ac:spMk id="13" creationId="{E401D5F1-59E9-48EF-A49B-24365CE15896}"/>
          </ac:spMkLst>
        </pc:spChg>
        <pc:graphicFrameChg chg="add del">
          <ac:chgData name="Natalia Rupet (2109475)" userId="7f3c7756-f531-4ee6-b4a9-226ca739aa74" providerId="ADAL" clId="{84C3A3C4-8BB0-4D57-B8A8-F722755E97CD}" dt="2023-07-18T20:07:01.607" v="1498" actId="26606"/>
          <ac:graphicFrameMkLst>
            <pc:docMk/>
            <pc:sldMk cId="3484112496" sldId="265"/>
            <ac:graphicFrameMk id="12" creationId="{554C83F5-A13D-7AD0-367A-2016552D6070}"/>
          </ac:graphicFrameMkLst>
        </pc:graphicFrameChg>
        <pc:graphicFrameChg chg="add del mod">
          <ac:chgData name="Natalia Rupet (2109475)" userId="7f3c7756-f531-4ee6-b4a9-226ca739aa74" providerId="ADAL" clId="{84C3A3C4-8BB0-4D57-B8A8-F722755E97CD}" dt="2023-07-18T20:08:06.678" v="1508" actId="26606"/>
          <ac:graphicFrameMkLst>
            <pc:docMk/>
            <pc:sldMk cId="3484112496" sldId="265"/>
            <ac:graphicFrameMk id="14" creationId="{D2F7ED58-E35F-B2E6-F4E4-D31E93385BA6}"/>
          </ac:graphicFrameMkLst>
        </pc:graphicFrameChg>
        <pc:picChg chg="add mod modCrop">
          <ac:chgData name="Natalia Rupet (2109475)" userId="7f3c7756-f531-4ee6-b4a9-226ca739aa74" providerId="ADAL" clId="{84C3A3C4-8BB0-4D57-B8A8-F722755E97CD}" dt="2023-07-18T20:08:03.815" v="1506"/>
          <ac:picMkLst>
            <pc:docMk/>
            <pc:sldMk cId="3484112496" sldId="265"/>
            <ac:picMk id="4" creationId="{5DEBE018-AD69-4A4C-BA73-78B514CF6957}"/>
          </ac:picMkLst>
        </pc:picChg>
        <pc:picChg chg="add del">
          <ac:chgData name="Natalia Rupet (2109475)" userId="7f3c7756-f531-4ee6-b4a9-226ca739aa74" providerId="ADAL" clId="{84C3A3C4-8BB0-4D57-B8A8-F722755E97CD}" dt="2023-07-18T20:05:31.004" v="1496" actId="26606"/>
          <ac:picMkLst>
            <pc:docMk/>
            <pc:sldMk cId="3484112496" sldId="265"/>
            <ac:picMk id="10" creationId="{AE75593A-F97A-443A-991F-6101CD1E5527}"/>
          </ac:picMkLst>
        </pc:picChg>
        <pc:picChg chg="add del">
          <ac:chgData name="Natalia Rupet (2109475)" userId="7f3c7756-f531-4ee6-b4a9-226ca739aa74" providerId="ADAL" clId="{84C3A3C4-8BB0-4D57-B8A8-F722755E97CD}" dt="2023-07-18T20:05:20.150" v="1492" actId="26606"/>
          <ac:picMkLst>
            <pc:docMk/>
            <pc:sldMk cId="3484112496" sldId="265"/>
            <ac:picMk id="15" creationId="{AAB6FADE-267D-439D-9449-A2124220BA58}"/>
          </ac:picMkLst>
        </pc:picChg>
        <pc:picChg chg="del mod">
          <ac:chgData name="Natalia Rupet (2109475)" userId="7f3c7756-f531-4ee6-b4a9-226ca739aa74" providerId="ADAL" clId="{84C3A3C4-8BB0-4D57-B8A8-F722755E97CD}" dt="2023-07-16T18:46:54.634" v="1275" actId="21"/>
          <ac:picMkLst>
            <pc:docMk/>
            <pc:sldMk cId="3484112496" sldId="265"/>
            <ac:picMk id="6146" creationId="{7D318F42-7400-9321-92D7-3215FEEA960F}"/>
          </ac:picMkLst>
        </pc:picChg>
      </pc:sldChg>
      <pc:sldChg chg="addSp delSp modSp mod modTransition modAnim">
        <pc:chgData name="Natalia Rupet (2109475)" userId="7f3c7756-f531-4ee6-b4a9-226ca739aa74" providerId="ADAL" clId="{84C3A3C4-8BB0-4D57-B8A8-F722755E97CD}" dt="2023-07-22T10:55:10.248" v="1784"/>
        <pc:sldMkLst>
          <pc:docMk/>
          <pc:sldMk cId="3511292894" sldId="266"/>
        </pc:sldMkLst>
        <pc:spChg chg="mod">
          <ac:chgData name="Natalia Rupet (2109475)" userId="7f3c7756-f531-4ee6-b4a9-226ca739aa74" providerId="ADAL" clId="{84C3A3C4-8BB0-4D57-B8A8-F722755E97CD}" dt="2023-07-18T20:11:01.853" v="1515" actId="1076"/>
          <ac:spMkLst>
            <pc:docMk/>
            <pc:sldMk cId="3511292894" sldId="266"/>
            <ac:spMk id="2" creationId="{39854071-03BE-512A-C6F2-7CB009CFAA8D}"/>
          </ac:spMkLst>
        </pc:spChg>
        <pc:spChg chg="del mod">
          <ac:chgData name="Natalia Rupet (2109475)" userId="7f3c7756-f531-4ee6-b4a9-226ca739aa74" providerId="ADAL" clId="{84C3A3C4-8BB0-4D57-B8A8-F722755E97CD}" dt="2023-07-18T20:08:45.207" v="1509" actId="26606"/>
          <ac:spMkLst>
            <pc:docMk/>
            <pc:sldMk cId="3511292894" sldId="266"/>
            <ac:spMk id="3" creationId="{88FDD66A-7B26-7157-6FFA-323F7FD3E3FE}"/>
          </ac:spMkLst>
        </pc:spChg>
        <pc:spChg chg="add mod">
          <ac:chgData name="Natalia Rupet (2109475)" userId="7f3c7756-f531-4ee6-b4a9-226ca739aa74" providerId="ADAL" clId="{84C3A3C4-8BB0-4D57-B8A8-F722755E97CD}" dt="2023-07-16T19:08:17.812" v="1380" actId="1076"/>
          <ac:spMkLst>
            <pc:docMk/>
            <pc:sldMk cId="3511292894" sldId="266"/>
            <ac:spMk id="7" creationId="{04CCB470-9555-5597-AC19-00A7F4CECBC0}"/>
          </ac:spMkLst>
        </pc:spChg>
        <pc:spChg chg="add mod">
          <ac:chgData name="Natalia Rupet (2109475)" userId="7f3c7756-f531-4ee6-b4a9-226ca739aa74" providerId="ADAL" clId="{84C3A3C4-8BB0-4D57-B8A8-F722755E97CD}" dt="2023-07-16T19:09:33.392" v="1391" actId="1076"/>
          <ac:spMkLst>
            <pc:docMk/>
            <pc:sldMk cId="3511292894" sldId="266"/>
            <ac:spMk id="9" creationId="{34620390-F814-DB63-90F5-75EAAD828A1B}"/>
          </ac:spMkLst>
        </pc:spChg>
        <pc:graphicFrameChg chg="add mod">
          <ac:chgData name="Natalia Rupet (2109475)" userId="7f3c7756-f531-4ee6-b4a9-226ca739aa74" providerId="ADAL" clId="{84C3A3C4-8BB0-4D57-B8A8-F722755E97CD}" dt="2023-07-18T20:09:04.634" v="1510" actId="1076"/>
          <ac:graphicFrameMkLst>
            <pc:docMk/>
            <pc:sldMk cId="3511292894" sldId="266"/>
            <ac:graphicFrameMk id="11" creationId="{D65C60FF-D782-8962-0DBE-D404DDE602AE}"/>
          </ac:graphicFrameMkLst>
        </pc:graphicFrameChg>
        <pc:picChg chg="add mod modCrop">
          <ac:chgData name="Natalia Rupet (2109475)" userId="7f3c7756-f531-4ee6-b4a9-226ca739aa74" providerId="ADAL" clId="{84C3A3C4-8BB0-4D57-B8A8-F722755E97CD}" dt="2023-07-16T19:07:19.273" v="1373" actId="339"/>
          <ac:picMkLst>
            <pc:docMk/>
            <pc:sldMk cId="3511292894" sldId="266"/>
            <ac:picMk id="4" creationId="{EC18D16F-4B7D-2DB2-87DD-9E4C6BAA26AA}"/>
          </ac:picMkLst>
        </pc:picChg>
        <pc:picChg chg="add mod">
          <ac:chgData name="Natalia Rupet (2109475)" userId="7f3c7756-f531-4ee6-b4a9-226ca739aa74" providerId="ADAL" clId="{84C3A3C4-8BB0-4D57-B8A8-F722755E97CD}" dt="2023-07-16T19:07:02.056" v="1372" actId="1076"/>
          <ac:picMkLst>
            <pc:docMk/>
            <pc:sldMk cId="3511292894" sldId="266"/>
            <ac:picMk id="5" creationId="{7E605448-94A0-02A8-7F22-D1B858D2AF6C}"/>
          </ac:picMkLst>
        </pc:picChg>
        <pc:picChg chg="del mod">
          <ac:chgData name="Natalia Rupet (2109475)" userId="7f3c7756-f531-4ee6-b4a9-226ca739aa74" providerId="ADAL" clId="{84C3A3C4-8BB0-4D57-B8A8-F722755E97CD}" dt="2023-07-16T19:06:00.831" v="1364" actId="21"/>
          <ac:picMkLst>
            <pc:docMk/>
            <pc:sldMk cId="3511292894" sldId="266"/>
            <ac:picMk id="7170" creationId="{EEBD007B-2344-C88C-EE6E-005BD4FD733F}"/>
          </ac:picMkLst>
        </pc:picChg>
      </pc:sldChg>
      <pc:sldChg chg="addSp delSp modSp new mod modTransition modAnim">
        <pc:chgData name="Natalia Rupet (2109475)" userId="7f3c7756-f531-4ee6-b4a9-226ca739aa74" providerId="ADAL" clId="{84C3A3C4-8BB0-4D57-B8A8-F722755E97CD}" dt="2023-07-22T10:55:52.193" v="1789"/>
        <pc:sldMkLst>
          <pc:docMk/>
          <pc:sldMk cId="3053972534" sldId="267"/>
        </pc:sldMkLst>
        <pc:spChg chg="mod">
          <ac:chgData name="Natalia Rupet (2109475)" userId="7f3c7756-f531-4ee6-b4a9-226ca739aa74" providerId="ADAL" clId="{84C3A3C4-8BB0-4D57-B8A8-F722755E97CD}" dt="2023-07-16T14:19:09.517" v="1038" actId="14100"/>
          <ac:spMkLst>
            <pc:docMk/>
            <pc:sldMk cId="3053972534" sldId="267"/>
            <ac:spMk id="2" creationId="{EF723879-88A8-60BB-84CA-74D987F7F6AC}"/>
          </ac:spMkLst>
        </pc:spChg>
        <pc:spChg chg="del mod">
          <ac:chgData name="Natalia Rupet (2109475)" userId="7f3c7756-f531-4ee6-b4a9-226ca739aa74" providerId="ADAL" clId="{84C3A3C4-8BB0-4D57-B8A8-F722755E97CD}" dt="2023-07-16T15:46:24.045" v="1069" actId="478"/>
          <ac:spMkLst>
            <pc:docMk/>
            <pc:sldMk cId="3053972534" sldId="267"/>
            <ac:spMk id="3" creationId="{B3D28D83-96E7-3859-D823-17A104C68F73}"/>
          </ac:spMkLst>
        </pc:spChg>
        <pc:spChg chg="add del mod">
          <ac:chgData name="Natalia Rupet (2109475)" userId="7f3c7756-f531-4ee6-b4a9-226ca739aa74" providerId="ADAL" clId="{84C3A3C4-8BB0-4D57-B8A8-F722755E97CD}" dt="2023-07-16T15:46:26.764" v="1070" actId="478"/>
          <ac:spMkLst>
            <pc:docMk/>
            <pc:sldMk cId="3053972534" sldId="267"/>
            <ac:spMk id="5" creationId="{9BABAA24-6B3B-EC3D-BF72-6FF19ACD33CD}"/>
          </ac:spMkLst>
        </pc:spChg>
        <pc:spChg chg="add mod">
          <ac:chgData name="Natalia Rupet (2109475)" userId="7f3c7756-f531-4ee6-b4a9-226ca739aa74" providerId="ADAL" clId="{84C3A3C4-8BB0-4D57-B8A8-F722755E97CD}" dt="2023-07-16T19:20:24.933" v="1431"/>
          <ac:spMkLst>
            <pc:docMk/>
            <pc:sldMk cId="3053972534" sldId="267"/>
            <ac:spMk id="7" creationId="{88D4ED2E-BBE3-2143-2C94-26A8525A67C7}"/>
          </ac:spMkLst>
        </pc:spChg>
      </pc:sldChg>
      <pc:sldChg chg="addSp delSp modSp new mod modTransition modAnim">
        <pc:chgData name="Natalia Rupet (2109475)" userId="7f3c7756-f531-4ee6-b4a9-226ca739aa74" providerId="ADAL" clId="{84C3A3C4-8BB0-4D57-B8A8-F722755E97CD}" dt="2023-07-22T10:58:04.410" v="1791"/>
        <pc:sldMkLst>
          <pc:docMk/>
          <pc:sldMk cId="3559336051" sldId="268"/>
        </pc:sldMkLst>
        <pc:spChg chg="mod">
          <ac:chgData name="Natalia Rupet (2109475)" userId="7f3c7756-f531-4ee6-b4a9-226ca739aa74" providerId="ADAL" clId="{84C3A3C4-8BB0-4D57-B8A8-F722755E97CD}" dt="2023-07-22T10:30:05.956" v="1669" actId="1076"/>
          <ac:spMkLst>
            <pc:docMk/>
            <pc:sldMk cId="3559336051" sldId="268"/>
            <ac:spMk id="2" creationId="{2CD3BD51-0D9D-6FC9-8DE3-1F03F5DA61E8}"/>
          </ac:spMkLst>
        </pc:spChg>
        <pc:spChg chg="del">
          <ac:chgData name="Natalia Rupet (2109475)" userId="7f3c7756-f531-4ee6-b4a9-226ca739aa74" providerId="ADAL" clId="{84C3A3C4-8BB0-4D57-B8A8-F722755E97CD}" dt="2023-07-22T10:25:27.609" v="1635" actId="21"/>
          <ac:spMkLst>
            <pc:docMk/>
            <pc:sldMk cId="3559336051" sldId="268"/>
            <ac:spMk id="3" creationId="{03B800D5-056B-D6C3-5DB5-FFD88BB43844}"/>
          </ac:spMkLst>
        </pc:spChg>
        <pc:spChg chg="add del mod">
          <ac:chgData name="Natalia Rupet (2109475)" userId="7f3c7756-f531-4ee6-b4a9-226ca739aa74" providerId="ADAL" clId="{84C3A3C4-8BB0-4D57-B8A8-F722755E97CD}" dt="2023-07-22T10:31:35.008" v="1686" actId="21"/>
          <ac:spMkLst>
            <pc:docMk/>
            <pc:sldMk cId="3559336051" sldId="268"/>
            <ac:spMk id="6" creationId="{8C5A46CE-DDBA-9A09-5CD3-C4AAEB06BFE2}"/>
          </ac:spMkLst>
        </pc:spChg>
        <pc:spChg chg="add del mod">
          <ac:chgData name="Natalia Rupet (2109475)" userId="7f3c7756-f531-4ee6-b4a9-226ca739aa74" providerId="ADAL" clId="{84C3A3C4-8BB0-4D57-B8A8-F722755E97CD}" dt="2023-07-22T10:33:58.642" v="1701" actId="21"/>
          <ac:spMkLst>
            <pc:docMk/>
            <pc:sldMk cId="3559336051" sldId="268"/>
            <ac:spMk id="7" creationId="{2C03573F-E241-41FD-6406-2461B4450145}"/>
          </ac:spMkLst>
        </pc:spChg>
        <pc:spChg chg="add del mod">
          <ac:chgData name="Natalia Rupet (2109475)" userId="7f3c7756-f531-4ee6-b4a9-226ca739aa74" providerId="ADAL" clId="{84C3A3C4-8BB0-4D57-B8A8-F722755E97CD}" dt="2023-07-22T10:34:00.960" v="1702" actId="21"/>
          <ac:spMkLst>
            <pc:docMk/>
            <pc:sldMk cId="3559336051" sldId="268"/>
            <ac:spMk id="8" creationId="{23A34778-3466-4254-E3E0-1BD7EC226D15}"/>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6" Type="http://schemas.openxmlformats.org/officeDocument/2006/relationships/image" Target="../media/image35.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5" Type="http://schemas.openxmlformats.org/officeDocument/2006/relationships/image" Target="../media/image3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ata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ata7.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12" Type="http://schemas.openxmlformats.org/officeDocument/2006/relationships/image" Target="../media/image62.sv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11" Type="http://schemas.openxmlformats.org/officeDocument/2006/relationships/image" Target="../media/image61.pn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image" Target="../media/image54.svg"/><Relationship Id="rId9" Type="http://schemas.openxmlformats.org/officeDocument/2006/relationships/image" Target="../media/image5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6" Type="http://schemas.openxmlformats.org/officeDocument/2006/relationships/image" Target="../media/image35.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5" Type="http://schemas.openxmlformats.org/officeDocument/2006/relationships/image" Target="../media/image3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12" Type="http://schemas.openxmlformats.org/officeDocument/2006/relationships/image" Target="../media/image62.sv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11" Type="http://schemas.openxmlformats.org/officeDocument/2006/relationships/image" Target="../media/image61.pn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image" Target="../media/image54.svg"/><Relationship Id="rId9" Type="http://schemas.openxmlformats.org/officeDocument/2006/relationships/image" Target="../media/image59.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A4F8AF-C2C3-4577-85B1-FB4754D623C6}"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00CB9A1A-AE90-4FCC-9702-480FA0AE251F}">
      <dgm:prSet/>
      <dgm:spPr/>
      <dgm:t>
        <a:bodyPr/>
        <a:lstStyle/>
        <a:p>
          <a:r>
            <a:rPr lang="en-PK" dirty="0">
              <a:latin typeface="Verdana" panose="020B0604030504040204" pitchFamily="34" charset="0"/>
              <a:ea typeface="Verdana" panose="020B0604030504040204" pitchFamily="34" charset="0"/>
              <a:cs typeface="Verdana" panose="020B0604030504040204" pitchFamily="34" charset="0"/>
            </a:rPr>
            <a:t>Importance of knowledge management in today's competitive corporate climate</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BE865143-DDC0-4AB3-9009-EAA9562E919C}" type="parTrans" cxnId="{C7BF3775-B921-4868-A83F-ED66C2B46F50}">
      <dgm:prSet/>
      <dgm:spPr/>
      <dgm:t>
        <a:bodyPr/>
        <a:lstStyle/>
        <a:p>
          <a:endParaRPr lang="en-US"/>
        </a:p>
      </dgm:t>
    </dgm:pt>
    <dgm:pt modelId="{50EFDD44-EA56-4D2E-99F7-9B248429892F}" type="sibTrans" cxnId="{C7BF3775-B921-4868-A83F-ED66C2B46F50}">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ED584A08-84AB-488F-B4F2-D44BEABC76EC}">
      <dgm:prSet/>
      <dgm:spPr/>
      <dgm:t>
        <a:bodyPr/>
        <a:lstStyle/>
        <a:p>
          <a:pPr algn="l"/>
          <a:r>
            <a:rPr lang="en-PK" dirty="0">
              <a:latin typeface="Verdana" panose="020B0604030504040204" pitchFamily="34" charset="0"/>
              <a:ea typeface="Verdana" panose="020B0604030504040204" pitchFamily="34" charset="0"/>
              <a:cs typeface="Verdana" panose="020B0604030504040204" pitchFamily="34" charset="0"/>
            </a:rPr>
            <a:t>Challenges faced by e-commerce businesses: Covid-19 fallout, Russia-Ukraine conflict, rising energy prices</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7C8949B4-0F15-4C4F-8FE3-2BAC6629A6F3}" type="parTrans" cxnId="{A1178C26-20B1-432E-9112-A83DC2E19C18}">
      <dgm:prSet/>
      <dgm:spPr/>
      <dgm:t>
        <a:bodyPr/>
        <a:lstStyle/>
        <a:p>
          <a:endParaRPr lang="en-US"/>
        </a:p>
      </dgm:t>
    </dgm:pt>
    <dgm:pt modelId="{BF7290B2-40DB-4ECE-AD39-40A9C9FC64FE}" type="sibTrans" cxnId="{A1178C26-20B1-432E-9112-A83DC2E19C18}">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12B96040-E156-4045-90B0-4DE6417F6075}">
      <dgm:prSet/>
      <dgm:spPr/>
      <dgm:t>
        <a:bodyPr/>
        <a:lstStyle/>
        <a:p>
          <a:r>
            <a:rPr lang="en-PK" dirty="0">
              <a:latin typeface="Verdana" panose="020B0604030504040204" pitchFamily="34" charset="0"/>
              <a:ea typeface="Verdana" panose="020B0604030504040204" pitchFamily="34" charset="0"/>
              <a:cs typeface="Verdana" panose="020B0604030504040204" pitchFamily="34" charset="0"/>
            </a:rPr>
            <a:t>Assessment of Amazon and eBay's knowledge management systems</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0F0B2414-761B-4E4D-854E-49072204C238}" type="parTrans" cxnId="{2978BE9A-ED4F-406C-80EA-9C05DD7B0034}">
      <dgm:prSet/>
      <dgm:spPr/>
      <dgm:t>
        <a:bodyPr/>
        <a:lstStyle/>
        <a:p>
          <a:endParaRPr lang="en-US"/>
        </a:p>
      </dgm:t>
    </dgm:pt>
    <dgm:pt modelId="{AE41A970-2DC8-498A-8AF7-324E089ADA90}" type="sibTrans" cxnId="{2978BE9A-ED4F-406C-80EA-9C05DD7B0034}">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A7824280-6832-4624-9F19-919337FB7645}">
      <dgm:prSet/>
      <dgm:spPr/>
      <dgm:t>
        <a:bodyPr/>
        <a:lstStyle/>
        <a:p>
          <a:r>
            <a:rPr lang="en-GB" dirty="0">
              <a:latin typeface="Verdana" panose="020B0604030504040204" pitchFamily="34" charset="0"/>
              <a:ea typeface="Verdana" panose="020B0604030504040204" pitchFamily="34" charset="0"/>
              <a:cs typeface="Verdana" panose="020B0604030504040204" pitchFamily="34" charset="0"/>
            </a:rPr>
            <a:t>E</a:t>
          </a:r>
          <a:r>
            <a:rPr lang="en-PK" dirty="0">
              <a:latin typeface="Verdana" panose="020B0604030504040204" pitchFamily="34" charset="0"/>
              <a:ea typeface="Verdana" panose="020B0604030504040204" pitchFamily="34" charset="0"/>
              <a:cs typeface="Verdana" panose="020B0604030504040204" pitchFamily="34" charset="0"/>
            </a:rPr>
            <a:t>valuate current state and provide suggestions for improvement</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CC548667-4F4D-41AB-B4C7-2B0465F8DB84}" type="parTrans" cxnId="{F5DBF5AA-B4AF-447A-9732-717DD83039E4}">
      <dgm:prSet/>
      <dgm:spPr/>
      <dgm:t>
        <a:bodyPr/>
        <a:lstStyle/>
        <a:p>
          <a:endParaRPr lang="en-US"/>
        </a:p>
      </dgm:t>
    </dgm:pt>
    <dgm:pt modelId="{9C04F4EB-9CDC-4A74-B230-DB1CA62E9F65}" type="sibTrans" cxnId="{F5DBF5AA-B4AF-447A-9732-717DD83039E4}">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3D2EDC02-4D4B-494F-99B9-324C85B6738E}">
      <dgm:prSet/>
      <dgm:spPr/>
      <dgm:t>
        <a:bodyPr/>
        <a:lstStyle/>
        <a:p>
          <a:r>
            <a:rPr lang="en-PK" dirty="0">
              <a:latin typeface="Verdana" panose="020B0604030504040204" pitchFamily="34" charset="0"/>
              <a:ea typeface="Verdana" panose="020B0604030504040204" pitchFamily="34" charset="0"/>
              <a:cs typeface="Verdana" panose="020B0604030504040204" pitchFamily="34" charset="0"/>
            </a:rPr>
            <a:t>Amazon's dominance in e-commerce, cloud-computing, and digital-streaming markets</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A2988841-855F-4250-B4EF-34A2A8B0365C}" type="parTrans" cxnId="{9E85CC69-8E01-4434-9521-D80EC774776E}">
      <dgm:prSet/>
      <dgm:spPr/>
      <dgm:t>
        <a:bodyPr/>
        <a:lstStyle/>
        <a:p>
          <a:endParaRPr lang="en-US"/>
        </a:p>
      </dgm:t>
    </dgm:pt>
    <dgm:pt modelId="{807D0253-2287-46ED-B9DC-55B931578B21}" type="sibTrans" cxnId="{9E85CC69-8E01-4434-9521-D80EC774776E}">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BD3E86F0-E2B5-44C4-B60C-44A2B6A370D4}">
      <dgm:prSet/>
      <dgm:spPr/>
      <dgm:t>
        <a:bodyPr/>
        <a:lstStyle/>
        <a:p>
          <a:r>
            <a:rPr lang="en-PK" dirty="0">
              <a:latin typeface="Verdana" panose="020B0604030504040204" pitchFamily="34" charset="0"/>
              <a:ea typeface="Verdana" panose="020B0604030504040204" pitchFamily="34" charset="0"/>
              <a:cs typeface="Verdana" panose="020B0604030504040204" pitchFamily="34" charset="0"/>
            </a:rPr>
            <a:t>Amazon's knowledge management system: data analytics, consumer insights, innovation, customer-centric approach</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DA436E43-1678-44F8-8A8D-3B504735B6D1}" type="parTrans" cxnId="{CC2DEF3F-63F1-41FE-B3C2-D14CB8D99733}">
      <dgm:prSet/>
      <dgm:spPr/>
      <dgm:t>
        <a:bodyPr/>
        <a:lstStyle/>
        <a:p>
          <a:endParaRPr lang="en-US"/>
        </a:p>
      </dgm:t>
    </dgm:pt>
    <dgm:pt modelId="{F8F26294-0CAE-4AF4-AC69-AED293ACE03C}" type="sibTrans" cxnId="{CC2DEF3F-63F1-41FE-B3C2-D14CB8D99733}">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0C8BB21E-6CA2-43BD-9254-2B212A90BCE4}">
      <dgm:prSet/>
      <dgm:spPr/>
      <dgm:t>
        <a:bodyPr/>
        <a:lstStyle/>
        <a:p>
          <a:r>
            <a:rPr lang="en-PK" dirty="0">
              <a:latin typeface="Verdana" panose="020B0604030504040204" pitchFamily="34" charset="0"/>
              <a:ea typeface="Verdana" panose="020B0604030504040204" pitchFamily="34" charset="0"/>
              <a:cs typeface="Verdana" panose="020B0604030504040204" pitchFamily="34" charset="0"/>
            </a:rPr>
            <a:t>eBay's emphasis on information exchange and tailored user experiences</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0FA0DB20-BA90-4642-9A62-B820EBE13F44}" type="parTrans" cxnId="{EBDDE423-B80A-4344-8099-8F1CFFB41A18}">
      <dgm:prSet/>
      <dgm:spPr/>
      <dgm:t>
        <a:bodyPr/>
        <a:lstStyle/>
        <a:p>
          <a:endParaRPr lang="en-US"/>
        </a:p>
      </dgm:t>
    </dgm:pt>
    <dgm:pt modelId="{6458DB0F-3CB5-42B1-8973-1C32D9D2B85C}" type="sibTrans" cxnId="{EBDDE423-B80A-4344-8099-8F1CFFB41A18}">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6E906EC9-A10F-483E-9B8F-F354B4A4D038}">
      <dgm:prSet/>
      <dgm:spPr/>
      <dgm:t>
        <a:bodyPr/>
        <a:lstStyle/>
        <a:p>
          <a:r>
            <a:rPr lang="en-PK" dirty="0">
              <a:latin typeface="Verdana" panose="020B0604030504040204" pitchFamily="34" charset="0"/>
              <a:ea typeface="Verdana" panose="020B0604030504040204" pitchFamily="34" charset="0"/>
              <a:cs typeface="Verdana" panose="020B0604030504040204" pitchFamily="34" charset="0"/>
            </a:rPr>
            <a:t>Research's relevance in preparing businesses for the future, analysing SWOT, and recommending improvements</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78F82783-C224-415E-8C45-5B43182E34AF}" type="parTrans" cxnId="{4E6279A5-7C7B-4C0A-8413-3D5326DFBE8C}">
      <dgm:prSet/>
      <dgm:spPr/>
      <dgm:t>
        <a:bodyPr/>
        <a:lstStyle/>
        <a:p>
          <a:endParaRPr lang="en-US"/>
        </a:p>
      </dgm:t>
    </dgm:pt>
    <dgm:pt modelId="{85BE15C3-92BC-4E8F-82AF-E23920DDC09C}" type="sibTrans" cxnId="{4E6279A5-7C7B-4C0A-8413-3D5326DFBE8C}">
      <dgm:prSet/>
      <dgm:spPr/>
      <dgm:t>
        <a:bodyPr/>
        <a:lstStyle/>
        <a:p>
          <a:endParaRPr lang="en-US">
            <a:latin typeface="Verdana" panose="020B0604030504040204" pitchFamily="34" charset="0"/>
            <a:ea typeface="Verdana" panose="020B0604030504040204" pitchFamily="34" charset="0"/>
            <a:cs typeface="Verdana" panose="020B0604030504040204" pitchFamily="34" charset="0"/>
          </a:endParaRPr>
        </a:p>
      </dgm:t>
    </dgm:pt>
    <dgm:pt modelId="{D37A7EBB-26AF-4C09-BE18-CB365519146B}">
      <dgm:prSet/>
      <dgm:spPr/>
      <dgm:t>
        <a:bodyPr/>
        <a:lstStyle/>
        <a:p>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669DEA06-1A34-4038-81A4-D707AD22B528}" type="parTrans" cxnId="{145C1766-5A03-4CB1-8DD4-13FBEB74494A}">
      <dgm:prSet/>
      <dgm:spPr/>
      <dgm:t>
        <a:bodyPr/>
        <a:lstStyle/>
        <a:p>
          <a:endParaRPr lang="en-US"/>
        </a:p>
      </dgm:t>
    </dgm:pt>
    <dgm:pt modelId="{D1DF83D6-53D2-427E-85F9-99D90471C7F2}" type="sibTrans" cxnId="{145C1766-5A03-4CB1-8DD4-13FBEB74494A}">
      <dgm:prSet/>
      <dgm:spPr/>
      <dgm:t>
        <a:bodyPr/>
        <a:lstStyle/>
        <a:p>
          <a:endParaRPr lang="en-US"/>
        </a:p>
      </dgm:t>
    </dgm:pt>
    <dgm:pt modelId="{A5FC05B4-524F-4879-86C4-6B7A5813DBE4}" type="pres">
      <dgm:prSet presAssocID="{EAA4F8AF-C2C3-4577-85B1-FB4754D623C6}" presName="vert0" presStyleCnt="0">
        <dgm:presLayoutVars>
          <dgm:dir/>
          <dgm:animOne val="branch"/>
          <dgm:animLvl val="lvl"/>
        </dgm:presLayoutVars>
      </dgm:prSet>
      <dgm:spPr/>
    </dgm:pt>
    <dgm:pt modelId="{452B7681-1345-4FAF-9C68-D5F773AB2A51}" type="pres">
      <dgm:prSet presAssocID="{00CB9A1A-AE90-4FCC-9702-480FA0AE251F}" presName="thickLine" presStyleLbl="alignNode1" presStyleIdx="0" presStyleCnt="9"/>
      <dgm:spPr/>
    </dgm:pt>
    <dgm:pt modelId="{3191E0E3-CC7B-410F-B323-B739739D035E}" type="pres">
      <dgm:prSet presAssocID="{00CB9A1A-AE90-4FCC-9702-480FA0AE251F}" presName="horz1" presStyleCnt="0"/>
      <dgm:spPr/>
    </dgm:pt>
    <dgm:pt modelId="{8E74F7EF-FF4A-4F5E-862B-38DDE8EEC23E}" type="pres">
      <dgm:prSet presAssocID="{00CB9A1A-AE90-4FCC-9702-480FA0AE251F}" presName="tx1" presStyleLbl="revTx" presStyleIdx="0" presStyleCnt="9" custLinFactNeighborX="0" custLinFactNeighborY="23247"/>
      <dgm:spPr/>
    </dgm:pt>
    <dgm:pt modelId="{ECF8839B-946C-4156-B396-F0C2660C0E25}" type="pres">
      <dgm:prSet presAssocID="{00CB9A1A-AE90-4FCC-9702-480FA0AE251F}" presName="vert1" presStyleCnt="0"/>
      <dgm:spPr/>
    </dgm:pt>
    <dgm:pt modelId="{3DDD0E2E-8BFD-4080-9BAF-04EA376B3C51}" type="pres">
      <dgm:prSet presAssocID="{ED584A08-84AB-488F-B4F2-D44BEABC76EC}" presName="thickLine" presStyleLbl="alignNode1" presStyleIdx="1" presStyleCnt="9"/>
      <dgm:spPr/>
    </dgm:pt>
    <dgm:pt modelId="{A4255918-E045-474E-8579-A1759676A3EC}" type="pres">
      <dgm:prSet presAssocID="{ED584A08-84AB-488F-B4F2-D44BEABC76EC}" presName="horz1" presStyleCnt="0"/>
      <dgm:spPr/>
    </dgm:pt>
    <dgm:pt modelId="{939F14F8-4B4F-4B3B-A16D-88F52BB81B95}" type="pres">
      <dgm:prSet presAssocID="{ED584A08-84AB-488F-B4F2-D44BEABC76EC}" presName="tx1" presStyleLbl="revTx" presStyleIdx="1" presStyleCnt="9"/>
      <dgm:spPr/>
    </dgm:pt>
    <dgm:pt modelId="{7E56237D-3100-4150-B11F-FE7F66415F22}" type="pres">
      <dgm:prSet presAssocID="{ED584A08-84AB-488F-B4F2-D44BEABC76EC}" presName="vert1" presStyleCnt="0"/>
      <dgm:spPr/>
    </dgm:pt>
    <dgm:pt modelId="{7722190C-979B-4000-A062-A911856D7935}" type="pres">
      <dgm:prSet presAssocID="{12B96040-E156-4045-90B0-4DE6417F6075}" presName="thickLine" presStyleLbl="alignNode1" presStyleIdx="2" presStyleCnt="9"/>
      <dgm:spPr/>
    </dgm:pt>
    <dgm:pt modelId="{552044E1-6A1F-4183-A802-CE32EA8A61A8}" type="pres">
      <dgm:prSet presAssocID="{12B96040-E156-4045-90B0-4DE6417F6075}" presName="horz1" presStyleCnt="0"/>
      <dgm:spPr/>
    </dgm:pt>
    <dgm:pt modelId="{C32FD69E-4BF7-4D6F-8632-94461229A44A}" type="pres">
      <dgm:prSet presAssocID="{12B96040-E156-4045-90B0-4DE6417F6075}" presName="tx1" presStyleLbl="revTx" presStyleIdx="2" presStyleCnt="9" custLinFactY="200000" custLinFactNeighborY="232142"/>
      <dgm:spPr/>
    </dgm:pt>
    <dgm:pt modelId="{6FABF86D-215B-4A83-92F9-90907F12CC6B}" type="pres">
      <dgm:prSet presAssocID="{12B96040-E156-4045-90B0-4DE6417F6075}" presName="vert1" presStyleCnt="0"/>
      <dgm:spPr/>
    </dgm:pt>
    <dgm:pt modelId="{23378831-30E3-4F6E-9197-75EA6D50A8F1}" type="pres">
      <dgm:prSet presAssocID="{A7824280-6832-4624-9F19-919337FB7645}" presName="thickLine" presStyleLbl="alignNode1" presStyleIdx="3" presStyleCnt="9"/>
      <dgm:spPr/>
    </dgm:pt>
    <dgm:pt modelId="{5763C2A2-0721-4319-B6E2-3B1112B1F728}" type="pres">
      <dgm:prSet presAssocID="{A7824280-6832-4624-9F19-919337FB7645}" presName="horz1" presStyleCnt="0"/>
      <dgm:spPr/>
    </dgm:pt>
    <dgm:pt modelId="{5EEB3F6F-366F-4C44-8261-AA6064C95615}" type="pres">
      <dgm:prSet presAssocID="{A7824280-6832-4624-9F19-919337FB7645}" presName="tx1" presStyleLbl="revTx" presStyleIdx="3" presStyleCnt="9" custLinFactY="200000" custLinFactNeighborY="233321"/>
      <dgm:spPr/>
    </dgm:pt>
    <dgm:pt modelId="{CB6C46AB-8639-4394-A92E-7F6E971C1379}" type="pres">
      <dgm:prSet presAssocID="{A7824280-6832-4624-9F19-919337FB7645}" presName="vert1" presStyleCnt="0"/>
      <dgm:spPr/>
    </dgm:pt>
    <dgm:pt modelId="{35ADF00F-BD91-4035-8CF6-246DE4542142}" type="pres">
      <dgm:prSet presAssocID="{3D2EDC02-4D4B-494F-99B9-324C85B6738E}" presName="thickLine" presStyleLbl="alignNode1" presStyleIdx="4" presStyleCnt="9"/>
      <dgm:spPr/>
    </dgm:pt>
    <dgm:pt modelId="{793D04C8-F02B-4D83-9932-1247AB3E6B3B}" type="pres">
      <dgm:prSet presAssocID="{3D2EDC02-4D4B-494F-99B9-324C85B6738E}" presName="horz1" presStyleCnt="0"/>
      <dgm:spPr/>
    </dgm:pt>
    <dgm:pt modelId="{8C594EEE-B5D2-4D1B-BCE6-BB11E38E05BC}" type="pres">
      <dgm:prSet presAssocID="{3D2EDC02-4D4B-494F-99B9-324C85B6738E}" presName="tx1" presStyleLbl="revTx" presStyleIdx="4" presStyleCnt="9" custLinFactY="-1164" custLinFactNeighborX="0" custLinFactNeighborY="-100000"/>
      <dgm:spPr/>
    </dgm:pt>
    <dgm:pt modelId="{5F86AB79-53E5-4368-ACB0-BCE164519A52}" type="pres">
      <dgm:prSet presAssocID="{3D2EDC02-4D4B-494F-99B9-324C85B6738E}" presName="vert1" presStyleCnt="0"/>
      <dgm:spPr/>
    </dgm:pt>
    <dgm:pt modelId="{6EA7BAB8-7B99-4CF3-9C20-E42D70251B0E}" type="pres">
      <dgm:prSet presAssocID="{BD3E86F0-E2B5-44C4-B60C-44A2B6A370D4}" presName="thickLine" presStyleLbl="alignNode1" presStyleIdx="5" presStyleCnt="9"/>
      <dgm:spPr/>
    </dgm:pt>
    <dgm:pt modelId="{9CC1B95F-EC4A-4ED9-A6E0-186D8EA39504}" type="pres">
      <dgm:prSet presAssocID="{BD3E86F0-E2B5-44C4-B60C-44A2B6A370D4}" presName="horz1" presStyleCnt="0"/>
      <dgm:spPr/>
    </dgm:pt>
    <dgm:pt modelId="{D78CFA77-0FF4-44B9-8253-0C255298EF02}" type="pres">
      <dgm:prSet presAssocID="{BD3E86F0-E2B5-44C4-B60C-44A2B6A370D4}" presName="tx1" presStyleLbl="revTx" presStyleIdx="5" presStyleCnt="9" custLinFactNeighborY="-98867"/>
      <dgm:spPr/>
    </dgm:pt>
    <dgm:pt modelId="{1E02442B-0612-4CB1-ADFA-18E18180B51B}" type="pres">
      <dgm:prSet presAssocID="{BD3E86F0-E2B5-44C4-B60C-44A2B6A370D4}" presName="vert1" presStyleCnt="0"/>
      <dgm:spPr/>
    </dgm:pt>
    <dgm:pt modelId="{0533A655-A69A-4590-8EC7-4C9A656C9DCA}" type="pres">
      <dgm:prSet presAssocID="{0C8BB21E-6CA2-43BD-9254-2B212A90BCE4}" presName="thickLine" presStyleLbl="alignNode1" presStyleIdx="6" presStyleCnt="9"/>
      <dgm:spPr/>
    </dgm:pt>
    <dgm:pt modelId="{A4C748E1-467B-4BB8-9397-3B61C2F45B7D}" type="pres">
      <dgm:prSet presAssocID="{0C8BB21E-6CA2-43BD-9254-2B212A90BCE4}" presName="horz1" presStyleCnt="0"/>
      <dgm:spPr/>
    </dgm:pt>
    <dgm:pt modelId="{1918AAFF-E7FD-473E-891B-BCCF0CC1EEEB}" type="pres">
      <dgm:prSet presAssocID="{0C8BB21E-6CA2-43BD-9254-2B212A90BCE4}" presName="tx1" presStyleLbl="revTx" presStyleIdx="6" presStyleCnt="9" custLinFactNeighborY="-67858"/>
      <dgm:spPr/>
    </dgm:pt>
    <dgm:pt modelId="{8F6E3582-6D91-4CF3-85C8-DE510A77EE54}" type="pres">
      <dgm:prSet presAssocID="{0C8BB21E-6CA2-43BD-9254-2B212A90BCE4}" presName="vert1" presStyleCnt="0"/>
      <dgm:spPr/>
    </dgm:pt>
    <dgm:pt modelId="{1C98808D-508E-4A60-840F-D6F6B6AD7BDE}" type="pres">
      <dgm:prSet presAssocID="{6E906EC9-A10F-483E-9B8F-F354B4A4D038}" presName="thickLine" presStyleLbl="alignNode1" presStyleIdx="7" presStyleCnt="9"/>
      <dgm:spPr/>
    </dgm:pt>
    <dgm:pt modelId="{01F0F1A3-11EB-44A4-80CB-0B223B050CC8}" type="pres">
      <dgm:prSet presAssocID="{6E906EC9-A10F-483E-9B8F-F354B4A4D038}" presName="horz1" presStyleCnt="0"/>
      <dgm:spPr/>
    </dgm:pt>
    <dgm:pt modelId="{8EF65D1E-9241-45E6-9A12-65FE0F03E288}" type="pres">
      <dgm:prSet presAssocID="{6E906EC9-A10F-483E-9B8F-F354B4A4D038}" presName="tx1" presStyleLbl="revTx" presStyleIdx="7" presStyleCnt="9" custLinFactY="-205377" custLinFactNeighborX="0" custLinFactNeighborY="-300000"/>
      <dgm:spPr/>
    </dgm:pt>
    <dgm:pt modelId="{8DFB319E-39C5-4C12-B011-9A8C1BA1D18F}" type="pres">
      <dgm:prSet presAssocID="{6E906EC9-A10F-483E-9B8F-F354B4A4D038}" presName="vert1" presStyleCnt="0"/>
      <dgm:spPr/>
    </dgm:pt>
    <dgm:pt modelId="{CB483B50-EC98-45A3-9BA4-FA854ADF5CD7}" type="pres">
      <dgm:prSet presAssocID="{D37A7EBB-26AF-4C09-BE18-CB365519146B}" presName="thickLine" presStyleLbl="alignNode1" presStyleIdx="8" presStyleCnt="9"/>
      <dgm:spPr/>
    </dgm:pt>
    <dgm:pt modelId="{82F97151-8311-4A77-A8E3-0BBA5948018A}" type="pres">
      <dgm:prSet presAssocID="{D37A7EBB-26AF-4C09-BE18-CB365519146B}" presName="horz1" presStyleCnt="0"/>
      <dgm:spPr/>
    </dgm:pt>
    <dgm:pt modelId="{C06C450A-D7BF-4E05-984A-66831D5A14E3}" type="pres">
      <dgm:prSet presAssocID="{D37A7EBB-26AF-4C09-BE18-CB365519146B}" presName="tx1" presStyleLbl="revTx" presStyleIdx="8" presStyleCnt="9" custScaleY="9567"/>
      <dgm:spPr/>
    </dgm:pt>
    <dgm:pt modelId="{E8B30213-8941-4FFB-96FA-A181D4290EBA}" type="pres">
      <dgm:prSet presAssocID="{D37A7EBB-26AF-4C09-BE18-CB365519146B}" presName="vert1" presStyleCnt="0"/>
      <dgm:spPr/>
    </dgm:pt>
  </dgm:ptLst>
  <dgm:cxnLst>
    <dgm:cxn modelId="{D851D21A-8384-4ED0-8F75-7BAB5DFC1DAD}" type="presOf" srcId="{D37A7EBB-26AF-4C09-BE18-CB365519146B}" destId="{C06C450A-D7BF-4E05-984A-66831D5A14E3}" srcOrd="0" destOrd="0" presId="urn:microsoft.com/office/officeart/2008/layout/LinedList"/>
    <dgm:cxn modelId="{EBDDE423-B80A-4344-8099-8F1CFFB41A18}" srcId="{EAA4F8AF-C2C3-4577-85B1-FB4754D623C6}" destId="{0C8BB21E-6CA2-43BD-9254-2B212A90BCE4}" srcOrd="6" destOrd="0" parTransId="{0FA0DB20-BA90-4642-9A62-B820EBE13F44}" sibTransId="{6458DB0F-3CB5-42B1-8973-1C32D9D2B85C}"/>
    <dgm:cxn modelId="{A1178C26-20B1-432E-9112-A83DC2E19C18}" srcId="{EAA4F8AF-C2C3-4577-85B1-FB4754D623C6}" destId="{ED584A08-84AB-488F-B4F2-D44BEABC76EC}" srcOrd="1" destOrd="0" parTransId="{7C8949B4-0F15-4C4F-8FE3-2BAC6629A6F3}" sibTransId="{BF7290B2-40DB-4ECE-AD39-40A9C9FC64FE}"/>
    <dgm:cxn modelId="{CEEF6B2B-1AD8-4C31-A97C-6BFD8F8C343E}" type="presOf" srcId="{BD3E86F0-E2B5-44C4-B60C-44A2B6A370D4}" destId="{D78CFA77-0FF4-44B9-8253-0C255298EF02}" srcOrd="0" destOrd="0" presId="urn:microsoft.com/office/officeart/2008/layout/LinedList"/>
    <dgm:cxn modelId="{2E5F222F-C4EF-412D-837D-2049DE6D413E}" type="presOf" srcId="{6E906EC9-A10F-483E-9B8F-F354B4A4D038}" destId="{8EF65D1E-9241-45E6-9A12-65FE0F03E288}" srcOrd="0" destOrd="0" presId="urn:microsoft.com/office/officeart/2008/layout/LinedList"/>
    <dgm:cxn modelId="{A152E631-80EE-4A74-89A3-A2D19533FE37}" type="presOf" srcId="{ED584A08-84AB-488F-B4F2-D44BEABC76EC}" destId="{939F14F8-4B4F-4B3B-A16D-88F52BB81B95}" srcOrd="0" destOrd="0" presId="urn:microsoft.com/office/officeart/2008/layout/LinedList"/>
    <dgm:cxn modelId="{5DD9A43B-9450-4611-B9C2-52F43C4B2321}" type="presOf" srcId="{EAA4F8AF-C2C3-4577-85B1-FB4754D623C6}" destId="{A5FC05B4-524F-4879-86C4-6B7A5813DBE4}" srcOrd="0" destOrd="0" presId="urn:microsoft.com/office/officeart/2008/layout/LinedList"/>
    <dgm:cxn modelId="{CC2DEF3F-63F1-41FE-B3C2-D14CB8D99733}" srcId="{EAA4F8AF-C2C3-4577-85B1-FB4754D623C6}" destId="{BD3E86F0-E2B5-44C4-B60C-44A2B6A370D4}" srcOrd="5" destOrd="0" parTransId="{DA436E43-1678-44F8-8A8D-3B504735B6D1}" sibTransId="{F8F26294-0CAE-4AF4-AC69-AED293ACE03C}"/>
    <dgm:cxn modelId="{145C1766-5A03-4CB1-8DD4-13FBEB74494A}" srcId="{EAA4F8AF-C2C3-4577-85B1-FB4754D623C6}" destId="{D37A7EBB-26AF-4C09-BE18-CB365519146B}" srcOrd="8" destOrd="0" parTransId="{669DEA06-1A34-4038-81A4-D707AD22B528}" sibTransId="{D1DF83D6-53D2-427E-85F9-99D90471C7F2}"/>
    <dgm:cxn modelId="{9E85CC69-8E01-4434-9521-D80EC774776E}" srcId="{EAA4F8AF-C2C3-4577-85B1-FB4754D623C6}" destId="{3D2EDC02-4D4B-494F-99B9-324C85B6738E}" srcOrd="4" destOrd="0" parTransId="{A2988841-855F-4250-B4EF-34A2A8B0365C}" sibTransId="{807D0253-2287-46ED-B9DC-55B931578B21}"/>
    <dgm:cxn modelId="{C7BF3775-B921-4868-A83F-ED66C2B46F50}" srcId="{EAA4F8AF-C2C3-4577-85B1-FB4754D623C6}" destId="{00CB9A1A-AE90-4FCC-9702-480FA0AE251F}" srcOrd="0" destOrd="0" parTransId="{BE865143-DDC0-4AB3-9009-EAA9562E919C}" sibTransId="{50EFDD44-EA56-4D2E-99F7-9B248429892F}"/>
    <dgm:cxn modelId="{A7F6ED81-EC18-43E2-BBFD-050ACBF27CCD}" type="presOf" srcId="{00CB9A1A-AE90-4FCC-9702-480FA0AE251F}" destId="{8E74F7EF-FF4A-4F5E-862B-38DDE8EEC23E}" srcOrd="0" destOrd="0" presId="urn:microsoft.com/office/officeart/2008/layout/LinedList"/>
    <dgm:cxn modelId="{2978BE9A-ED4F-406C-80EA-9C05DD7B0034}" srcId="{EAA4F8AF-C2C3-4577-85B1-FB4754D623C6}" destId="{12B96040-E156-4045-90B0-4DE6417F6075}" srcOrd="2" destOrd="0" parTransId="{0F0B2414-761B-4E4D-854E-49072204C238}" sibTransId="{AE41A970-2DC8-498A-8AF7-324E089ADA90}"/>
    <dgm:cxn modelId="{B1FF0DA2-209D-41F6-A16F-9BC0CD80EC54}" type="presOf" srcId="{0C8BB21E-6CA2-43BD-9254-2B212A90BCE4}" destId="{1918AAFF-E7FD-473E-891B-BCCF0CC1EEEB}" srcOrd="0" destOrd="0" presId="urn:microsoft.com/office/officeart/2008/layout/LinedList"/>
    <dgm:cxn modelId="{4E6279A5-7C7B-4C0A-8413-3D5326DFBE8C}" srcId="{EAA4F8AF-C2C3-4577-85B1-FB4754D623C6}" destId="{6E906EC9-A10F-483E-9B8F-F354B4A4D038}" srcOrd="7" destOrd="0" parTransId="{78F82783-C224-415E-8C45-5B43182E34AF}" sibTransId="{85BE15C3-92BC-4E8F-82AF-E23920DDC09C}"/>
    <dgm:cxn modelId="{F5DBF5AA-B4AF-447A-9732-717DD83039E4}" srcId="{EAA4F8AF-C2C3-4577-85B1-FB4754D623C6}" destId="{A7824280-6832-4624-9F19-919337FB7645}" srcOrd="3" destOrd="0" parTransId="{CC548667-4F4D-41AB-B4C7-2B0465F8DB84}" sibTransId="{9C04F4EB-9CDC-4A74-B230-DB1CA62E9F65}"/>
    <dgm:cxn modelId="{6BB256B3-2C4E-49BD-85EA-4199BF4C71A4}" type="presOf" srcId="{12B96040-E156-4045-90B0-4DE6417F6075}" destId="{C32FD69E-4BF7-4D6F-8632-94461229A44A}" srcOrd="0" destOrd="0" presId="urn:microsoft.com/office/officeart/2008/layout/LinedList"/>
    <dgm:cxn modelId="{4730A2BD-4EB5-407E-96FA-6FF03BB5CEC8}" type="presOf" srcId="{3D2EDC02-4D4B-494F-99B9-324C85B6738E}" destId="{8C594EEE-B5D2-4D1B-BCE6-BB11E38E05BC}" srcOrd="0" destOrd="0" presId="urn:microsoft.com/office/officeart/2008/layout/LinedList"/>
    <dgm:cxn modelId="{C5E7FCF2-8709-480A-A670-1CED6692364E}" type="presOf" srcId="{A7824280-6832-4624-9F19-919337FB7645}" destId="{5EEB3F6F-366F-4C44-8261-AA6064C95615}" srcOrd="0" destOrd="0" presId="urn:microsoft.com/office/officeart/2008/layout/LinedList"/>
    <dgm:cxn modelId="{815B8A4F-34F7-47F5-B1E4-ECFE6782D00A}" type="presParOf" srcId="{A5FC05B4-524F-4879-86C4-6B7A5813DBE4}" destId="{452B7681-1345-4FAF-9C68-D5F773AB2A51}" srcOrd="0" destOrd="0" presId="urn:microsoft.com/office/officeart/2008/layout/LinedList"/>
    <dgm:cxn modelId="{03686CC2-95F2-48F6-B804-DDACB2E3EB6D}" type="presParOf" srcId="{A5FC05B4-524F-4879-86C4-6B7A5813DBE4}" destId="{3191E0E3-CC7B-410F-B323-B739739D035E}" srcOrd="1" destOrd="0" presId="urn:microsoft.com/office/officeart/2008/layout/LinedList"/>
    <dgm:cxn modelId="{C6415C92-C1BC-47A2-97BF-68D845406ADE}" type="presParOf" srcId="{3191E0E3-CC7B-410F-B323-B739739D035E}" destId="{8E74F7EF-FF4A-4F5E-862B-38DDE8EEC23E}" srcOrd="0" destOrd="0" presId="urn:microsoft.com/office/officeart/2008/layout/LinedList"/>
    <dgm:cxn modelId="{6B975D4B-E0BC-41D4-9DBF-8A5F87FBACDF}" type="presParOf" srcId="{3191E0E3-CC7B-410F-B323-B739739D035E}" destId="{ECF8839B-946C-4156-B396-F0C2660C0E25}" srcOrd="1" destOrd="0" presId="urn:microsoft.com/office/officeart/2008/layout/LinedList"/>
    <dgm:cxn modelId="{D7B5DCB0-BDBB-4BE4-8209-A2100457FD22}" type="presParOf" srcId="{A5FC05B4-524F-4879-86C4-6B7A5813DBE4}" destId="{3DDD0E2E-8BFD-4080-9BAF-04EA376B3C51}" srcOrd="2" destOrd="0" presId="urn:microsoft.com/office/officeart/2008/layout/LinedList"/>
    <dgm:cxn modelId="{29D81872-858C-4E10-8684-0AF5D65C050B}" type="presParOf" srcId="{A5FC05B4-524F-4879-86C4-6B7A5813DBE4}" destId="{A4255918-E045-474E-8579-A1759676A3EC}" srcOrd="3" destOrd="0" presId="urn:microsoft.com/office/officeart/2008/layout/LinedList"/>
    <dgm:cxn modelId="{DE460D02-C010-440F-8493-7CC99B090A75}" type="presParOf" srcId="{A4255918-E045-474E-8579-A1759676A3EC}" destId="{939F14F8-4B4F-4B3B-A16D-88F52BB81B95}" srcOrd="0" destOrd="0" presId="urn:microsoft.com/office/officeart/2008/layout/LinedList"/>
    <dgm:cxn modelId="{8386EAD6-9376-4634-8298-A7EDCE71BE85}" type="presParOf" srcId="{A4255918-E045-474E-8579-A1759676A3EC}" destId="{7E56237D-3100-4150-B11F-FE7F66415F22}" srcOrd="1" destOrd="0" presId="urn:microsoft.com/office/officeart/2008/layout/LinedList"/>
    <dgm:cxn modelId="{492AA54D-6D61-4788-AFAC-33488CE97966}" type="presParOf" srcId="{A5FC05B4-524F-4879-86C4-6B7A5813DBE4}" destId="{7722190C-979B-4000-A062-A911856D7935}" srcOrd="4" destOrd="0" presId="urn:microsoft.com/office/officeart/2008/layout/LinedList"/>
    <dgm:cxn modelId="{27E1F3FA-FDA3-4156-99BE-699E26341DD8}" type="presParOf" srcId="{A5FC05B4-524F-4879-86C4-6B7A5813DBE4}" destId="{552044E1-6A1F-4183-A802-CE32EA8A61A8}" srcOrd="5" destOrd="0" presId="urn:microsoft.com/office/officeart/2008/layout/LinedList"/>
    <dgm:cxn modelId="{F3AFB75A-C73D-4E6F-A738-AEC9CCB874BB}" type="presParOf" srcId="{552044E1-6A1F-4183-A802-CE32EA8A61A8}" destId="{C32FD69E-4BF7-4D6F-8632-94461229A44A}" srcOrd="0" destOrd="0" presId="urn:microsoft.com/office/officeart/2008/layout/LinedList"/>
    <dgm:cxn modelId="{FA5D7F59-F5ED-4CAB-8D42-2ED0A7DF8DCE}" type="presParOf" srcId="{552044E1-6A1F-4183-A802-CE32EA8A61A8}" destId="{6FABF86D-215B-4A83-92F9-90907F12CC6B}" srcOrd="1" destOrd="0" presId="urn:microsoft.com/office/officeart/2008/layout/LinedList"/>
    <dgm:cxn modelId="{28EF16C0-021B-41AE-A67F-A51CBCCDB2FC}" type="presParOf" srcId="{A5FC05B4-524F-4879-86C4-6B7A5813DBE4}" destId="{23378831-30E3-4F6E-9197-75EA6D50A8F1}" srcOrd="6" destOrd="0" presId="urn:microsoft.com/office/officeart/2008/layout/LinedList"/>
    <dgm:cxn modelId="{66C658C4-8482-45A2-9F7F-C41EA126BB0B}" type="presParOf" srcId="{A5FC05B4-524F-4879-86C4-6B7A5813DBE4}" destId="{5763C2A2-0721-4319-B6E2-3B1112B1F728}" srcOrd="7" destOrd="0" presId="urn:microsoft.com/office/officeart/2008/layout/LinedList"/>
    <dgm:cxn modelId="{7C796BC3-9ABB-4468-AA6E-B07BB99197E5}" type="presParOf" srcId="{5763C2A2-0721-4319-B6E2-3B1112B1F728}" destId="{5EEB3F6F-366F-4C44-8261-AA6064C95615}" srcOrd="0" destOrd="0" presId="urn:microsoft.com/office/officeart/2008/layout/LinedList"/>
    <dgm:cxn modelId="{23AD5B6E-E34D-4614-A1C3-39E180E2537C}" type="presParOf" srcId="{5763C2A2-0721-4319-B6E2-3B1112B1F728}" destId="{CB6C46AB-8639-4394-A92E-7F6E971C1379}" srcOrd="1" destOrd="0" presId="urn:microsoft.com/office/officeart/2008/layout/LinedList"/>
    <dgm:cxn modelId="{DAB9CF5A-FE11-4980-B363-1E893DFE0DF6}" type="presParOf" srcId="{A5FC05B4-524F-4879-86C4-6B7A5813DBE4}" destId="{35ADF00F-BD91-4035-8CF6-246DE4542142}" srcOrd="8" destOrd="0" presId="urn:microsoft.com/office/officeart/2008/layout/LinedList"/>
    <dgm:cxn modelId="{9D105FE0-5347-47AB-A3C0-78A1841D03A1}" type="presParOf" srcId="{A5FC05B4-524F-4879-86C4-6B7A5813DBE4}" destId="{793D04C8-F02B-4D83-9932-1247AB3E6B3B}" srcOrd="9" destOrd="0" presId="urn:microsoft.com/office/officeart/2008/layout/LinedList"/>
    <dgm:cxn modelId="{3BBF0876-E028-4257-BFAC-835B025D856C}" type="presParOf" srcId="{793D04C8-F02B-4D83-9932-1247AB3E6B3B}" destId="{8C594EEE-B5D2-4D1B-BCE6-BB11E38E05BC}" srcOrd="0" destOrd="0" presId="urn:microsoft.com/office/officeart/2008/layout/LinedList"/>
    <dgm:cxn modelId="{44E6C00E-1813-49B3-83BB-955EF486FE44}" type="presParOf" srcId="{793D04C8-F02B-4D83-9932-1247AB3E6B3B}" destId="{5F86AB79-53E5-4368-ACB0-BCE164519A52}" srcOrd="1" destOrd="0" presId="urn:microsoft.com/office/officeart/2008/layout/LinedList"/>
    <dgm:cxn modelId="{F229EE7A-EF5A-48A0-857B-C16D0DA1AED1}" type="presParOf" srcId="{A5FC05B4-524F-4879-86C4-6B7A5813DBE4}" destId="{6EA7BAB8-7B99-4CF3-9C20-E42D70251B0E}" srcOrd="10" destOrd="0" presId="urn:microsoft.com/office/officeart/2008/layout/LinedList"/>
    <dgm:cxn modelId="{A0C8D47A-0C6B-4240-B1E0-037F5BDAE696}" type="presParOf" srcId="{A5FC05B4-524F-4879-86C4-6B7A5813DBE4}" destId="{9CC1B95F-EC4A-4ED9-A6E0-186D8EA39504}" srcOrd="11" destOrd="0" presId="urn:microsoft.com/office/officeart/2008/layout/LinedList"/>
    <dgm:cxn modelId="{EF8AAB47-1B6C-46ED-BC52-6F2021BEC1AA}" type="presParOf" srcId="{9CC1B95F-EC4A-4ED9-A6E0-186D8EA39504}" destId="{D78CFA77-0FF4-44B9-8253-0C255298EF02}" srcOrd="0" destOrd="0" presId="urn:microsoft.com/office/officeart/2008/layout/LinedList"/>
    <dgm:cxn modelId="{4C4E93F0-DCE5-4D8B-A6B2-02ED5CE374AC}" type="presParOf" srcId="{9CC1B95F-EC4A-4ED9-A6E0-186D8EA39504}" destId="{1E02442B-0612-4CB1-ADFA-18E18180B51B}" srcOrd="1" destOrd="0" presId="urn:microsoft.com/office/officeart/2008/layout/LinedList"/>
    <dgm:cxn modelId="{B30D6154-1926-4C1B-950C-DB96ED0B7E78}" type="presParOf" srcId="{A5FC05B4-524F-4879-86C4-6B7A5813DBE4}" destId="{0533A655-A69A-4590-8EC7-4C9A656C9DCA}" srcOrd="12" destOrd="0" presId="urn:microsoft.com/office/officeart/2008/layout/LinedList"/>
    <dgm:cxn modelId="{E9844645-DE97-4F2A-8035-B1284BC83278}" type="presParOf" srcId="{A5FC05B4-524F-4879-86C4-6B7A5813DBE4}" destId="{A4C748E1-467B-4BB8-9397-3B61C2F45B7D}" srcOrd="13" destOrd="0" presId="urn:microsoft.com/office/officeart/2008/layout/LinedList"/>
    <dgm:cxn modelId="{FA0E7AF6-AF71-4632-81F4-FBF9F354A555}" type="presParOf" srcId="{A4C748E1-467B-4BB8-9397-3B61C2F45B7D}" destId="{1918AAFF-E7FD-473E-891B-BCCF0CC1EEEB}" srcOrd="0" destOrd="0" presId="urn:microsoft.com/office/officeart/2008/layout/LinedList"/>
    <dgm:cxn modelId="{C7E8ADBA-99F5-4C6A-9163-807521B8114B}" type="presParOf" srcId="{A4C748E1-467B-4BB8-9397-3B61C2F45B7D}" destId="{8F6E3582-6D91-4CF3-85C8-DE510A77EE54}" srcOrd="1" destOrd="0" presId="urn:microsoft.com/office/officeart/2008/layout/LinedList"/>
    <dgm:cxn modelId="{C703AF07-6620-4977-A5E2-FA6EAA47B1DD}" type="presParOf" srcId="{A5FC05B4-524F-4879-86C4-6B7A5813DBE4}" destId="{1C98808D-508E-4A60-840F-D6F6B6AD7BDE}" srcOrd="14" destOrd="0" presId="urn:microsoft.com/office/officeart/2008/layout/LinedList"/>
    <dgm:cxn modelId="{15B158C5-DA02-4F65-82FB-A6A36DEEF650}" type="presParOf" srcId="{A5FC05B4-524F-4879-86C4-6B7A5813DBE4}" destId="{01F0F1A3-11EB-44A4-80CB-0B223B050CC8}" srcOrd="15" destOrd="0" presId="urn:microsoft.com/office/officeart/2008/layout/LinedList"/>
    <dgm:cxn modelId="{BEB6B4B9-67C8-4D71-87D9-485A26090998}" type="presParOf" srcId="{01F0F1A3-11EB-44A4-80CB-0B223B050CC8}" destId="{8EF65D1E-9241-45E6-9A12-65FE0F03E288}" srcOrd="0" destOrd="0" presId="urn:microsoft.com/office/officeart/2008/layout/LinedList"/>
    <dgm:cxn modelId="{B5FBD804-DA28-4B11-A7C5-10AE62091430}" type="presParOf" srcId="{01F0F1A3-11EB-44A4-80CB-0B223B050CC8}" destId="{8DFB319E-39C5-4C12-B011-9A8C1BA1D18F}" srcOrd="1" destOrd="0" presId="urn:microsoft.com/office/officeart/2008/layout/LinedList"/>
    <dgm:cxn modelId="{8C76D69C-12CC-4C1F-A5FA-A88ECF741CE3}" type="presParOf" srcId="{A5FC05B4-524F-4879-86C4-6B7A5813DBE4}" destId="{CB483B50-EC98-45A3-9BA4-FA854ADF5CD7}" srcOrd="16" destOrd="0" presId="urn:microsoft.com/office/officeart/2008/layout/LinedList"/>
    <dgm:cxn modelId="{9B0176C4-D612-44AB-9ED4-BA5BC2107EAA}" type="presParOf" srcId="{A5FC05B4-524F-4879-86C4-6B7A5813DBE4}" destId="{82F97151-8311-4A77-A8E3-0BBA5948018A}" srcOrd="17" destOrd="0" presId="urn:microsoft.com/office/officeart/2008/layout/LinedList"/>
    <dgm:cxn modelId="{1EC322BF-6EDC-4F21-8E25-A2AFC5BE6D8F}" type="presParOf" srcId="{82F97151-8311-4A77-A8E3-0BBA5948018A}" destId="{C06C450A-D7BF-4E05-984A-66831D5A14E3}" srcOrd="0" destOrd="0" presId="urn:microsoft.com/office/officeart/2008/layout/LinedList"/>
    <dgm:cxn modelId="{3473B1F7-E4B8-40AD-829B-6E0A7B201244}" type="presParOf" srcId="{82F97151-8311-4A77-A8E3-0BBA5948018A}" destId="{E8B30213-8941-4FFB-96FA-A181D4290EBA}" srcOrd="1" destOrd="0" presId="urn:microsoft.com/office/officeart/2008/layout/LinedList"/>
  </dgm:cxnLst>
  <dgm:bg>
    <a:solidFill>
      <a:schemeClr val="bg1">
        <a:lumMod val="95000"/>
      </a:schemeClr>
    </a:solid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BB2A03-3366-46C6-8AFD-304E06A0AC7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68BDBE2-7FDC-49FC-A117-0C312AC147C8}">
      <dgm:prSet custT="1"/>
      <dgm:spPr/>
      <dgm:t>
        <a:bodyPr/>
        <a:lstStyle/>
        <a:p>
          <a:pPr>
            <a:lnSpc>
              <a:spcPct val="100000"/>
            </a:lnSpc>
          </a:pPr>
          <a:r>
            <a:rPr lang="en-PK" sz="1400" b="1" dirty="0">
              <a:latin typeface="Verdana" panose="020B0604030504040204" pitchFamily="34" charset="0"/>
              <a:ea typeface="Verdana" panose="020B0604030504040204" pitchFamily="34" charset="0"/>
              <a:cs typeface="Verdana" panose="020B0604030504040204" pitchFamily="34" charset="0"/>
            </a:rPr>
            <a:t>Amazon:</a:t>
          </a:r>
          <a:r>
            <a:rPr lang="en-PK" sz="1400" dirty="0">
              <a:latin typeface="Verdana" panose="020B0604030504040204" pitchFamily="34" charset="0"/>
              <a:ea typeface="Verdana" panose="020B0604030504040204" pitchFamily="34" charset="0"/>
              <a:cs typeface="Verdana" panose="020B0604030504040204" pitchFamily="34" charset="0"/>
            </a:rPr>
            <a:t> Founded by Jeff Bezos in 1994 as an online bookstore</a:t>
          </a:r>
          <a:r>
            <a:rPr lang="en-GB" sz="1400" dirty="0">
              <a:latin typeface="Verdana" panose="020B0604030504040204" pitchFamily="34" charset="0"/>
              <a:ea typeface="Verdana" panose="020B0604030504040204" pitchFamily="34" charset="0"/>
              <a:cs typeface="Verdana" panose="020B0604030504040204" pitchFamily="34" charset="0"/>
            </a:rPr>
            <a:t> </a:t>
          </a:r>
          <a:r>
            <a:rPr lang="en-GB" sz="1400" dirty="0"/>
            <a:t>(</a:t>
          </a:r>
          <a:r>
            <a:rPr lang="en-GB" sz="1000" dirty="0" err="1"/>
            <a:t>Infogalactic</a:t>
          </a:r>
          <a:r>
            <a:rPr lang="en-GB" sz="1000" dirty="0"/>
            <a:t>, 1994)</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00522E74-CB83-4880-8071-10EBEBAE7508}" type="parTrans" cxnId="{CBBCA32F-4218-4BFE-8D71-8CCD13B0A71B}">
      <dgm:prSet/>
      <dgm:spPr/>
      <dgm:t>
        <a:bodyPr/>
        <a:lstStyle/>
        <a:p>
          <a:endParaRPr lang="en-US"/>
        </a:p>
      </dgm:t>
    </dgm:pt>
    <dgm:pt modelId="{F6E7BB99-43DD-436E-9456-DF027A5430C7}" type="sibTrans" cxnId="{CBBCA32F-4218-4BFE-8D71-8CCD13B0A71B}">
      <dgm:prSet/>
      <dgm:spPr/>
      <dgm:t>
        <a:bodyPr/>
        <a:lstStyle/>
        <a:p>
          <a:pPr>
            <a:lnSpc>
              <a:spcPct val="100000"/>
            </a:lnSpc>
          </a:pPr>
          <a:endParaRPr lang="en-US"/>
        </a:p>
      </dgm:t>
    </dgm:pt>
    <dgm:pt modelId="{712AD103-1DE3-4D34-B426-199223B89F2E}">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Diversified into various product categories, including consumer electronics and housewares</a:t>
          </a:r>
          <a:r>
            <a:rPr lang="en-GB" sz="1400" dirty="0">
              <a:latin typeface="Verdana" panose="020B0604030504040204" pitchFamily="34" charset="0"/>
              <a:ea typeface="Verdana" panose="020B0604030504040204" pitchFamily="34" charset="0"/>
              <a:cs typeface="Verdana" panose="020B0604030504040204" pitchFamily="34" charset="0"/>
            </a:rPr>
            <a:t>n (</a:t>
          </a:r>
          <a:r>
            <a:rPr lang="en-GB" sz="1000" dirty="0">
              <a:latin typeface="Verdana" panose="020B0604030504040204" pitchFamily="34" charset="0"/>
              <a:ea typeface="Verdana" panose="020B0604030504040204" pitchFamily="34" charset="0"/>
              <a:cs typeface="Verdana" panose="020B0604030504040204" pitchFamily="34" charset="0"/>
            </a:rPr>
            <a:t>Amazon.co.uk, 1996-2022</a:t>
          </a:r>
          <a:r>
            <a:rPr lang="en-GB" sz="1400" dirty="0">
              <a:latin typeface="Verdana" panose="020B0604030504040204" pitchFamily="34" charset="0"/>
              <a:ea typeface="Verdana" panose="020B0604030504040204" pitchFamily="34" charset="0"/>
              <a:cs typeface="Verdana" panose="020B0604030504040204" pitchFamily="34" charset="0"/>
            </a:rPr>
            <a:t>) </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41111BF0-7E73-4CC7-8B2F-146713E2BF5C}" type="parTrans" cxnId="{192EF8EA-34F3-4865-A3FD-392C64DF26DB}">
      <dgm:prSet/>
      <dgm:spPr/>
      <dgm:t>
        <a:bodyPr/>
        <a:lstStyle/>
        <a:p>
          <a:endParaRPr lang="en-US"/>
        </a:p>
      </dgm:t>
    </dgm:pt>
    <dgm:pt modelId="{F5306F97-1647-4563-A3E2-4780ABC21DA1}" type="sibTrans" cxnId="{192EF8EA-34F3-4865-A3FD-392C64DF26DB}">
      <dgm:prSet/>
      <dgm:spPr/>
      <dgm:t>
        <a:bodyPr/>
        <a:lstStyle/>
        <a:p>
          <a:pPr>
            <a:lnSpc>
              <a:spcPct val="100000"/>
            </a:lnSpc>
          </a:pPr>
          <a:endParaRPr lang="en-US"/>
        </a:p>
      </dgm:t>
    </dgm:pt>
    <dgm:pt modelId="{3FDBBD24-F7C4-4979-A094-5AD4B97C215A}">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Focus on creating a simple and stress-free buying experience for customers</a:t>
          </a:r>
          <a:r>
            <a:rPr lang="en-GB" sz="1400" dirty="0">
              <a:latin typeface="Verdana" panose="020B0604030504040204" pitchFamily="34" charset="0"/>
              <a:ea typeface="Verdana" panose="020B0604030504040204" pitchFamily="34" charset="0"/>
              <a:cs typeface="Verdana" panose="020B0604030504040204" pitchFamily="34" charset="0"/>
            </a:rPr>
            <a:t>(</a:t>
          </a:r>
          <a:r>
            <a:rPr lang="en-GB" sz="1000" dirty="0">
              <a:latin typeface="Verdana" panose="020B0604030504040204" pitchFamily="34" charset="0"/>
              <a:ea typeface="Verdana" panose="020B0604030504040204" pitchFamily="34" charset="0"/>
              <a:cs typeface="Verdana" panose="020B0604030504040204" pitchFamily="34" charset="0"/>
            </a:rPr>
            <a:t>Hall, 2022). </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E85E133B-18F9-4EEB-BAC8-E355BB20AD5A}" type="parTrans" cxnId="{C52C802D-ABAF-4816-9A88-9E43C117B138}">
      <dgm:prSet/>
      <dgm:spPr/>
      <dgm:t>
        <a:bodyPr/>
        <a:lstStyle/>
        <a:p>
          <a:endParaRPr lang="en-US"/>
        </a:p>
      </dgm:t>
    </dgm:pt>
    <dgm:pt modelId="{1E73F94A-96FF-4012-92F9-858DA4B024EB}" type="sibTrans" cxnId="{C52C802D-ABAF-4816-9A88-9E43C117B138}">
      <dgm:prSet/>
      <dgm:spPr/>
      <dgm:t>
        <a:bodyPr/>
        <a:lstStyle/>
        <a:p>
          <a:pPr>
            <a:lnSpc>
              <a:spcPct val="100000"/>
            </a:lnSpc>
          </a:pPr>
          <a:endParaRPr lang="en-US"/>
        </a:p>
      </dgm:t>
    </dgm:pt>
    <dgm:pt modelId="{C28C3C96-0196-45C1-B7F5-58CA4EC90FB4}">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Expansion into other industries: Amazon Web Services (AWS) provides cloud computing services, Amazon Prime Video offers digital streaming content</a:t>
          </a:r>
          <a:r>
            <a:rPr lang="en-GB" sz="1000" dirty="0">
              <a:latin typeface="Verdana" panose="020B0604030504040204" pitchFamily="34" charset="0"/>
              <a:ea typeface="Verdana" panose="020B0604030504040204" pitchFamily="34" charset="0"/>
              <a:cs typeface="Verdana" panose="020B0604030504040204" pitchFamily="34" charset="0"/>
            </a:rPr>
            <a:t>(Gillis and Barney, 2020)</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7E243EAE-80C9-41EB-8C91-0B2845E10BFC}" type="parTrans" cxnId="{9D455BDA-458A-497A-B4C1-B35FF8F506AC}">
      <dgm:prSet/>
      <dgm:spPr/>
      <dgm:t>
        <a:bodyPr/>
        <a:lstStyle/>
        <a:p>
          <a:endParaRPr lang="en-US"/>
        </a:p>
      </dgm:t>
    </dgm:pt>
    <dgm:pt modelId="{2AF81970-B7A9-4CDC-A64E-C2F155AC8112}" type="sibTrans" cxnId="{9D455BDA-458A-497A-B4C1-B35FF8F506AC}">
      <dgm:prSet/>
      <dgm:spPr/>
      <dgm:t>
        <a:bodyPr/>
        <a:lstStyle/>
        <a:p>
          <a:pPr>
            <a:lnSpc>
              <a:spcPct val="100000"/>
            </a:lnSpc>
          </a:pPr>
          <a:endParaRPr lang="en-US"/>
        </a:p>
      </dgm:t>
    </dgm:pt>
    <dgm:pt modelId="{0BC0A049-B2C3-489F-9C4E-75950301E610}">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Heavy investment in logistics and supply chain management for efficient order fulfillment</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A476B073-9A89-485C-817F-769863D75DC3}" type="parTrans" cxnId="{7067BC3A-6313-4E0E-A2B9-848B3051F58C}">
      <dgm:prSet/>
      <dgm:spPr/>
      <dgm:t>
        <a:bodyPr/>
        <a:lstStyle/>
        <a:p>
          <a:endParaRPr lang="en-US"/>
        </a:p>
      </dgm:t>
    </dgm:pt>
    <dgm:pt modelId="{BB3AC451-BB6B-4A5C-88C5-781110BC5539}" type="sibTrans" cxnId="{7067BC3A-6313-4E0E-A2B9-848B3051F58C}">
      <dgm:prSet/>
      <dgm:spPr/>
      <dgm:t>
        <a:bodyPr/>
        <a:lstStyle/>
        <a:p>
          <a:pPr>
            <a:lnSpc>
              <a:spcPct val="100000"/>
            </a:lnSpc>
          </a:pPr>
          <a:endParaRPr lang="en-US"/>
        </a:p>
      </dgm:t>
    </dgm:pt>
    <dgm:pt modelId="{3FC2596B-8A21-45B2-8D6F-BABCC0A6ECB3}">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Technological innovation and advancement: investments in R&amp;D, automation, AI, and ML</a:t>
          </a:r>
          <a:r>
            <a:rPr lang="en-GB" sz="1400" dirty="0">
              <a:latin typeface="Verdana" panose="020B0604030504040204" pitchFamily="34" charset="0"/>
              <a:ea typeface="Verdana" panose="020B0604030504040204" pitchFamily="34" charset="0"/>
              <a:cs typeface="Verdana" panose="020B0604030504040204" pitchFamily="34" charset="0"/>
            </a:rPr>
            <a:t> </a:t>
          </a:r>
          <a:r>
            <a:rPr lang="en-GB" sz="1000" dirty="0">
              <a:latin typeface="Verdana" panose="020B0604030504040204" pitchFamily="34" charset="0"/>
              <a:ea typeface="Verdana" panose="020B0604030504040204" pitchFamily="34" charset="0"/>
              <a:cs typeface="Verdana" panose="020B0604030504040204" pitchFamily="34" charset="0"/>
            </a:rPr>
            <a:t>(Amazon, 2022).</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363FAB4D-91D1-40E7-855D-0F4ACBDAF773}" type="parTrans" cxnId="{5E93CE8F-8D9C-4BF0-81BE-5BF794B9FD14}">
      <dgm:prSet/>
      <dgm:spPr/>
      <dgm:t>
        <a:bodyPr/>
        <a:lstStyle/>
        <a:p>
          <a:endParaRPr lang="en-US"/>
        </a:p>
      </dgm:t>
    </dgm:pt>
    <dgm:pt modelId="{77DB519A-4361-477C-93B4-3F6583CCB648}" type="sibTrans" cxnId="{5E93CE8F-8D9C-4BF0-81BE-5BF794B9FD14}">
      <dgm:prSet/>
      <dgm:spPr/>
      <dgm:t>
        <a:bodyPr/>
        <a:lstStyle/>
        <a:p>
          <a:pPr>
            <a:lnSpc>
              <a:spcPct val="100000"/>
            </a:lnSpc>
          </a:pPr>
          <a:endParaRPr lang="en-US"/>
        </a:p>
      </dgm:t>
    </dgm:pt>
    <dgm:pt modelId="{2FDC7667-08BF-4B50-9AF6-6CC146380152}">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Introduction of innovative initiatives like Amazon Go, cashierless shops utilizing computer vision and sensor fusion technologies</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A754650E-CEE7-4035-9DA4-8A02C5E40E02}" type="parTrans" cxnId="{D556C2C2-059D-4BB3-9EEA-D0A4CB76319D}">
      <dgm:prSet/>
      <dgm:spPr/>
      <dgm:t>
        <a:bodyPr/>
        <a:lstStyle/>
        <a:p>
          <a:endParaRPr lang="en-US"/>
        </a:p>
      </dgm:t>
    </dgm:pt>
    <dgm:pt modelId="{96B54AA4-E14D-43BF-A844-301B55A3CD19}" type="sibTrans" cxnId="{D556C2C2-059D-4BB3-9EEA-D0A4CB76319D}">
      <dgm:prSet/>
      <dgm:spPr/>
      <dgm:t>
        <a:bodyPr/>
        <a:lstStyle/>
        <a:p>
          <a:endParaRPr lang="en-US"/>
        </a:p>
      </dgm:t>
    </dgm:pt>
    <dgm:pt modelId="{3BD0F7C0-800D-40FE-9721-D686793F4214}" type="pres">
      <dgm:prSet presAssocID="{0BBB2A03-3366-46C6-8AFD-304E06A0AC76}" presName="root" presStyleCnt="0">
        <dgm:presLayoutVars>
          <dgm:dir/>
          <dgm:resizeHandles val="exact"/>
        </dgm:presLayoutVars>
      </dgm:prSet>
      <dgm:spPr/>
    </dgm:pt>
    <dgm:pt modelId="{CDCCFE84-5B7D-48C1-81D0-E669AA0EA6D2}" type="pres">
      <dgm:prSet presAssocID="{0BBB2A03-3366-46C6-8AFD-304E06A0AC76}" presName="container" presStyleCnt="0">
        <dgm:presLayoutVars>
          <dgm:dir/>
          <dgm:resizeHandles val="exact"/>
        </dgm:presLayoutVars>
      </dgm:prSet>
      <dgm:spPr/>
    </dgm:pt>
    <dgm:pt modelId="{64E42FD0-A5E7-4AC0-A8C2-CBF4BDCD608B}" type="pres">
      <dgm:prSet presAssocID="{E68BDBE2-7FDC-49FC-A117-0C312AC147C8}" presName="compNode" presStyleCnt="0"/>
      <dgm:spPr/>
    </dgm:pt>
    <dgm:pt modelId="{61CC09E2-A67B-48C3-BABB-169FB80E99CC}" type="pres">
      <dgm:prSet presAssocID="{E68BDBE2-7FDC-49FC-A117-0C312AC147C8}" presName="iconBgRect" presStyleLbl="bgShp" presStyleIdx="0" presStyleCnt="7"/>
      <dgm:spPr/>
    </dgm:pt>
    <dgm:pt modelId="{AE37AF24-D040-48C9-9184-66C232892415}" type="pres">
      <dgm:prSet presAssocID="{E68BDBE2-7FDC-49FC-A117-0C312AC147C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074E180D-7EB3-4ED4-9189-AF63DEB1EB4D}" type="pres">
      <dgm:prSet presAssocID="{E68BDBE2-7FDC-49FC-A117-0C312AC147C8}" presName="spaceRect" presStyleCnt="0"/>
      <dgm:spPr/>
    </dgm:pt>
    <dgm:pt modelId="{2699CF1B-779D-46AF-AEE6-C87C9291564D}" type="pres">
      <dgm:prSet presAssocID="{E68BDBE2-7FDC-49FC-A117-0C312AC147C8}" presName="textRect" presStyleLbl="revTx" presStyleIdx="0" presStyleCnt="7" custScaleY="135701">
        <dgm:presLayoutVars>
          <dgm:chMax val="1"/>
          <dgm:chPref val="1"/>
        </dgm:presLayoutVars>
      </dgm:prSet>
      <dgm:spPr/>
    </dgm:pt>
    <dgm:pt modelId="{AD254E32-54F8-47F6-88A7-D621143A1EA1}" type="pres">
      <dgm:prSet presAssocID="{F6E7BB99-43DD-436E-9456-DF027A5430C7}" presName="sibTrans" presStyleLbl="sibTrans2D1" presStyleIdx="0" presStyleCnt="0"/>
      <dgm:spPr/>
    </dgm:pt>
    <dgm:pt modelId="{4DC6ACF4-70C4-4C50-BA4B-DF7C96B5E16E}" type="pres">
      <dgm:prSet presAssocID="{712AD103-1DE3-4D34-B426-199223B89F2E}" presName="compNode" presStyleCnt="0"/>
      <dgm:spPr/>
    </dgm:pt>
    <dgm:pt modelId="{FA1DA472-373D-4515-B0B9-32471669ADFB}" type="pres">
      <dgm:prSet presAssocID="{712AD103-1DE3-4D34-B426-199223B89F2E}" presName="iconBgRect" presStyleLbl="bgShp" presStyleIdx="1" presStyleCnt="7"/>
      <dgm:spPr/>
    </dgm:pt>
    <dgm:pt modelId="{87E5B7D8-6870-4D1F-8D30-3F9E6A243A51}" type="pres">
      <dgm:prSet presAssocID="{712AD103-1DE3-4D34-B426-199223B89F2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dvertising"/>
        </a:ext>
      </dgm:extLst>
    </dgm:pt>
    <dgm:pt modelId="{E26A4300-D6D7-42D7-84F9-DEB45BB28BA8}" type="pres">
      <dgm:prSet presAssocID="{712AD103-1DE3-4D34-B426-199223B89F2E}" presName="spaceRect" presStyleCnt="0"/>
      <dgm:spPr/>
    </dgm:pt>
    <dgm:pt modelId="{2842A80C-8B19-4E57-AE0A-7327174A4250}" type="pres">
      <dgm:prSet presAssocID="{712AD103-1DE3-4D34-B426-199223B89F2E}" presName="textRect" presStyleLbl="revTx" presStyleIdx="1" presStyleCnt="7" custScaleY="199451">
        <dgm:presLayoutVars>
          <dgm:chMax val="1"/>
          <dgm:chPref val="1"/>
        </dgm:presLayoutVars>
      </dgm:prSet>
      <dgm:spPr/>
    </dgm:pt>
    <dgm:pt modelId="{81434772-96FB-40D2-8927-D3183B4FDFD5}" type="pres">
      <dgm:prSet presAssocID="{F5306F97-1647-4563-A3E2-4780ABC21DA1}" presName="sibTrans" presStyleLbl="sibTrans2D1" presStyleIdx="0" presStyleCnt="0"/>
      <dgm:spPr/>
    </dgm:pt>
    <dgm:pt modelId="{52FFF66F-61AE-4D1C-A453-0AA1AE54B29B}" type="pres">
      <dgm:prSet presAssocID="{3FDBBD24-F7C4-4979-A094-5AD4B97C215A}" presName="compNode" presStyleCnt="0"/>
      <dgm:spPr/>
    </dgm:pt>
    <dgm:pt modelId="{0BE2CC3A-8474-4F68-920A-FB29B7AB2AD6}" type="pres">
      <dgm:prSet presAssocID="{3FDBBD24-F7C4-4979-A094-5AD4B97C215A}" presName="iconBgRect" presStyleLbl="bgShp" presStyleIdx="2" presStyleCnt="7"/>
      <dgm:spPr/>
    </dgm:pt>
    <dgm:pt modelId="{905AFD5A-509D-4EE3-B668-EFAB1F16C67D}" type="pres">
      <dgm:prSet presAssocID="{3FDBBD24-F7C4-4979-A094-5AD4B97C215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08907D6E-1569-4C0D-8D30-1077C3E4B030}" type="pres">
      <dgm:prSet presAssocID="{3FDBBD24-F7C4-4979-A094-5AD4B97C215A}" presName="spaceRect" presStyleCnt="0"/>
      <dgm:spPr/>
    </dgm:pt>
    <dgm:pt modelId="{1CD0B1E4-EF25-43FD-89C0-08AB7A899DB7}" type="pres">
      <dgm:prSet presAssocID="{3FDBBD24-F7C4-4979-A094-5AD4B97C215A}" presName="textRect" presStyleLbl="revTx" presStyleIdx="2" presStyleCnt="7">
        <dgm:presLayoutVars>
          <dgm:chMax val="1"/>
          <dgm:chPref val="1"/>
        </dgm:presLayoutVars>
      </dgm:prSet>
      <dgm:spPr/>
    </dgm:pt>
    <dgm:pt modelId="{D1DD60FB-332E-48C1-826F-5813D1BA3D79}" type="pres">
      <dgm:prSet presAssocID="{1E73F94A-96FF-4012-92F9-858DA4B024EB}" presName="sibTrans" presStyleLbl="sibTrans2D1" presStyleIdx="0" presStyleCnt="0"/>
      <dgm:spPr/>
    </dgm:pt>
    <dgm:pt modelId="{220D3FD8-64B3-4F92-B55A-CB8B27A10F77}" type="pres">
      <dgm:prSet presAssocID="{C28C3C96-0196-45C1-B7F5-58CA4EC90FB4}" presName="compNode" presStyleCnt="0"/>
      <dgm:spPr/>
    </dgm:pt>
    <dgm:pt modelId="{73B11F65-BDD7-47DD-9C6F-A2D02C4A768D}" type="pres">
      <dgm:prSet presAssocID="{C28C3C96-0196-45C1-B7F5-58CA4EC90FB4}" presName="iconBgRect" presStyleLbl="bgShp" presStyleIdx="3" presStyleCnt="7"/>
      <dgm:spPr/>
    </dgm:pt>
    <dgm:pt modelId="{458770D1-7629-4A35-A24A-A072E0844412}" type="pres">
      <dgm:prSet presAssocID="{C28C3C96-0196-45C1-B7F5-58CA4EC90FB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ud Computing"/>
        </a:ext>
      </dgm:extLst>
    </dgm:pt>
    <dgm:pt modelId="{B3C1044F-859B-4031-ADC9-0A981C14EC5A}" type="pres">
      <dgm:prSet presAssocID="{C28C3C96-0196-45C1-B7F5-58CA4EC90FB4}" presName="spaceRect" presStyleCnt="0"/>
      <dgm:spPr/>
    </dgm:pt>
    <dgm:pt modelId="{65DDE1D4-36EF-452F-9806-03D900908C5E}" type="pres">
      <dgm:prSet presAssocID="{C28C3C96-0196-45C1-B7F5-58CA4EC90FB4}" presName="textRect" presStyleLbl="revTx" presStyleIdx="3" presStyleCnt="7">
        <dgm:presLayoutVars>
          <dgm:chMax val="1"/>
          <dgm:chPref val="1"/>
        </dgm:presLayoutVars>
      </dgm:prSet>
      <dgm:spPr/>
    </dgm:pt>
    <dgm:pt modelId="{1F1AF0E9-B185-468C-904A-0CF92C5E1AD7}" type="pres">
      <dgm:prSet presAssocID="{2AF81970-B7A9-4CDC-A64E-C2F155AC8112}" presName="sibTrans" presStyleLbl="sibTrans2D1" presStyleIdx="0" presStyleCnt="0"/>
      <dgm:spPr/>
    </dgm:pt>
    <dgm:pt modelId="{01BEFA26-73C7-4C06-AE70-9028B5B3310F}" type="pres">
      <dgm:prSet presAssocID="{0BC0A049-B2C3-489F-9C4E-75950301E610}" presName="compNode" presStyleCnt="0"/>
      <dgm:spPr/>
    </dgm:pt>
    <dgm:pt modelId="{7E5B8B25-DE40-4194-8606-B1CEBB58EC03}" type="pres">
      <dgm:prSet presAssocID="{0BC0A049-B2C3-489F-9C4E-75950301E610}" presName="iconBgRect" presStyleLbl="bgShp" presStyleIdx="4" presStyleCnt="7"/>
      <dgm:spPr/>
    </dgm:pt>
    <dgm:pt modelId="{AFABBFC3-9F94-4E01-B842-ED1583DEF449}" type="pres">
      <dgm:prSet presAssocID="{0BC0A049-B2C3-489F-9C4E-75950301E61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ruck"/>
        </a:ext>
      </dgm:extLst>
    </dgm:pt>
    <dgm:pt modelId="{2F09A980-5EA4-43A2-955B-311538562B7A}" type="pres">
      <dgm:prSet presAssocID="{0BC0A049-B2C3-489F-9C4E-75950301E610}" presName="spaceRect" presStyleCnt="0"/>
      <dgm:spPr/>
    </dgm:pt>
    <dgm:pt modelId="{D449AE7E-6696-4BE5-8AED-4BB1AF0213BB}" type="pres">
      <dgm:prSet presAssocID="{0BC0A049-B2C3-489F-9C4E-75950301E610}" presName="textRect" presStyleLbl="revTx" presStyleIdx="4" presStyleCnt="7">
        <dgm:presLayoutVars>
          <dgm:chMax val="1"/>
          <dgm:chPref val="1"/>
        </dgm:presLayoutVars>
      </dgm:prSet>
      <dgm:spPr/>
    </dgm:pt>
    <dgm:pt modelId="{4C197CA0-FB6F-4286-83D4-F08E90E31AEC}" type="pres">
      <dgm:prSet presAssocID="{BB3AC451-BB6B-4A5C-88C5-781110BC5539}" presName="sibTrans" presStyleLbl="sibTrans2D1" presStyleIdx="0" presStyleCnt="0"/>
      <dgm:spPr/>
    </dgm:pt>
    <dgm:pt modelId="{82186E9E-5018-463A-BA39-A73B3B480457}" type="pres">
      <dgm:prSet presAssocID="{3FC2596B-8A21-45B2-8D6F-BABCC0A6ECB3}" presName="compNode" presStyleCnt="0"/>
      <dgm:spPr/>
    </dgm:pt>
    <dgm:pt modelId="{863D7875-5EE6-4AC0-9EAE-09B9865171E8}" type="pres">
      <dgm:prSet presAssocID="{3FC2596B-8A21-45B2-8D6F-BABCC0A6ECB3}" presName="iconBgRect" presStyleLbl="bgShp" presStyleIdx="5" presStyleCnt="7"/>
      <dgm:spPr/>
    </dgm:pt>
    <dgm:pt modelId="{4EB656EE-C99E-41AA-B6A9-0E47526A6CF5}" type="pres">
      <dgm:prSet presAssocID="{3FC2596B-8A21-45B2-8D6F-BABCC0A6ECB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Robot"/>
        </a:ext>
      </dgm:extLst>
    </dgm:pt>
    <dgm:pt modelId="{953933CC-0682-4E4F-BDCA-5AD6B72F8463}" type="pres">
      <dgm:prSet presAssocID="{3FC2596B-8A21-45B2-8D6F-BABCC0A6ECB3}" presName="spaceRect" presStyleCnt="0"/>
      <dgm:spPr/>
    </dgm:pt>
    <dgm:pt modelId="{BCE33A48-DA24-42E8-9BCD-D473C82C6DFA}" type="pres">
      <dgm:prSet presAssocID="{3FC2596B-8A21-45B2-8D6F-BABCC0A6ECB3}" presName="textRect" presStyleLbl="revTx" presStyleIdx="5" presStyleCnt="7">
        <dgm:presLayoutVars>
          <dgm:chMax val="1"/>
          <dgm:chPref val="1"/>
        </dgm:presLayoutVars>
      </dgm:prSet>
      <dgm:spPr/>
    </dgm:pt>
    <dgm:pt modelId="{BDB58691-B665-469F-BB2C-A6E77287FA0D}" type="pres">
      <dgm:prSet presAssocID="{77DB519A-4361-477C-93B4-3F6583CCB648}" presName="sibTrans" presStyleLbl="sibTrans2D1" presStyleIdx="0" presStyleCnt="0"/>
      <dgm:spPr/>
    </dgm:pt>
    <dgm:pt modelId="{E1E8BB3B-346F-45BA-814D-AB8FEF096F87}" type="pres">
      <dgm:prSet presAssocID="{2FDC7667-08BF-4B50-9AF6-6CC146380152}" presName="compNode" presStyleCnt="0"/>
      <dgm:spPr/>
    </dgm:pt>
    <dgm:pt modelId="{0B71ADBE-7B84-4F43-A6D3-AC13C08877A1}" type="pres">
      <dgm:prSet presAssocID="{2FDC7667-08BF-4B50-9AF6-6CC146380152}" presName="iconBgRect" presStyleLbl="bgShp" presStyleIdx="6" presStyleCnt="7"/>
      <dgm:spPr/>
    </dgm:pt>
    <dgm:pt modelId="{0EE0E3E8-DE5F-4455-BD8A-FF5AC616621E}" type="pres">
      <dgm:prSet presAssocID="{2FDC7667-08BF-4B50-9AF6-6CC14638015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Processor"/>
        </a:ext>
      </dgm:extLst>
    </dgm:pt>
    <dgm:pt modelId="{E7BCB813-8FF6-4349-8727-63098BFF67BB}" type="pres">
      <dgm:prSet presAssocID="{2FDC7667-08BF-4B50-9AF6-6CC146380152}" presName="spaceRect" presStyleCnt="0"/>
      <dgm:spPr/>
    </dgm:pt>
    <dgm:pt modelId="{2D0D1D9F-1661-430D-8BE3-C8227B86325A}" type="pres">
      <dgm:prSet presAssocID="{2FDC7667-08BF-4B50-9AF6-6CC146380152}" presName="textRect" presStyleLbl="revTx" presStyleIdx="6" presStyleCnt="7" custScaleX="312997" custLinFactX="9103" custLinFactNeighborX="100000" custLinFactNeighborY="7058">
        <dgm:presLayoutVars>
          <dgm:chMax val="1"/>
          <dgm:chPref val="1"/>
        </dgm:presLayoutVars>
      </dgm:prSet>
      <dgm:spPr/>
    </dgm:pt>
  </dgm:ptLst>
  <dgm:cxnLst>
    <dgm:cxn modelId="{0B061E03-7AED-43D2-A12E-C390814B2489}" type="presOf" srcId="{77DB519A-4361-477C-93B4-3F6583CCB648}" destId="{BDB58691-B665-469F-BB2C-A6E77287FA0D}" srcOrd="0" destOrd="0" presId="urn:microsoft.com/office/officeart/2018/2/layout/IconCircleList"/>
    <dgm:cxn modelId="{7BAB1125-2BF8-4103-ABE5-223471F43153}" type="presOf" srcId="{E68BDBE2-7FDC-49FC-A117-0C312AC147C8}" destId="{2699CF1B-779D-46AF-AEE6-C87C9291564D}" srcOrd="0" destOrd="0" presId="urn:microsoft.com/office/officeart/2018/2/layout/IconCircleList"/>
    <dgm:cxn modelId="{C52C802D-ABAF-4816-9A88-9E43C117B138}" srcId="{0BBB2A03-3366-46C6-8AFD-304E06A0AC76}" destId="{3FDBBD24-F7C4-4979-A094-5AD4B97C215A}" srcOrd="2" destOrd="0" parTransId="{E85E133B-18F9-4EEB-BAC8-E355BB20AD5A}" sibTransId="{1E73F94A-96FF-4012-92F9-858DA4B024EB}"/>
    <dgm:cxn modelId="{CBBCA32F-4218-4BFE-8D71-8CCD13B0A71B}" srcId="{0BBB2A03-3366-46C6-8AFD-304E06A0AC76}" destId="{E68BDBE2-7FDC-49FC-A117-0C312AC147C8}" srcOrd="0" destOrd="0" parTransId="{00522E74-CB83-4880-8071-10EBEBAE7508}" sibTransId="{F6E7BB99-43DD-436E-9456-DF027A5430C7}"/>
    <dgm:cxn modelId="{7067BC3A-6313-4E0E-A2B9-848B3051F58C}" srcId="{0BBB2A03-3366-46C6-8AFD-304E06A0AC76}" destId="{0BC0A049-B2C3-489F-9C4E-75950301E610}" srcOrd="4" destOrd="0" parTransId="{A476B073-9A89-485C-817F-769863D75DC3}" sibTransId="{BB3AC451-BB6B-4A5C-88C5-781110BC5539}"/>
    <dgm:cxn modelId="{D88DDB5E-04DC-4054-9B25-7C420F647C1F}" type="presOf" srcId="{BB3AC451-BB6B-4A5C-88C5-781110BC5539}" destId="{4C197CA0-FB6F-4286-83D4-F08E90E31AEC}" srcOrd="0" destOrd="0" presId="urn:microsoft.com/office/officeart/2018/2/layout/IconCircleList"/>
    <dgm:cxn modelId="{6AA18448-813C-4200-AA50-2C045DCCA4A8}" type="presOf" srcId="{3FC2596B-8A21-45B2-8D6F-BABCC0A6ECB3}" destId="{BCE33A48-DA24-42E8-9BCD-D473C82C6DFA}" srcOrd="0" destOrd="0" presId="urn:microsoft.com/office/officeart/2018/2/layout/IconCircleList"/>
    <dgm:cxn modelId="{00C25369-75B8-4849-AD15-D9DDC68C1EFA}" type="presOf" srcId="{C28C3C96-0196-45C1-B7F5-58CA4EC90FB4}" destId="{65DDE1D4-36EF-452F-9806-03D900908C5E}" srcOrd="0" destOrd="0" presId="urn:microsoft.com/office/officeart/2018/2/layout/IconCircleList"/>
    <dgm:cxn modelId="{8FC82488-11B5-41D5-9BD7-8EFF2FF1BA38}" type="presOf" srcId="{3FDBBD24-F7C4-4979-A094-5AD4B97C215A}" destId="{1CD0B1E4-EF25-43FD-89C0-08AB7A899DB7}" srcOrd="0" destOrd="0" presId="urn:microsoft.com/office/officeart/2018/2/layout/IconCircleList"/>
    <dgm:cxn modelId="{5E93CE8F-8D9C-4BF0-81BE-5BF794B9FD14}" srcId="{0BBB2A03-3366-46C6-8AFD-304E06A0AC76}" destId="{3FC2596B-8A21-45B2-8D6F-BABCC0A6ECB3}" srcOrd="5" destOrd="0" parTransId="{363FAB4D-91D1-40E7-855D-0F4ACBDAF773}" sibTransId="{77DB519A-4361-477C-93B4-3F6583CCB648}"/>
    <dgm:cxn modelId="{4630889A-B00B-45F7-9844-9C69E9023D3F}" type="presOf" srcId="{0BBB2A03-3366-46C6-8AFD-304E06A0AC76}" destId="{3BD0F7C0-800D-40FE-9721-D686793F4214}" srcOrd="0" destOrd="0" presId="urn:microsoft.com/office/officeart/2018/2/layout/IconCircleList"/>
    <dgm:cxn modelId="{304BA9AB-4F2A-484D-A946-94D6562417CC}" type="presOf" srcId="{712AD103-1DE3-4D34-B426-199223B89F2E}" destId="{2842A80C-8B19-4E57-AE0A-7327174A4250}" srcOrd="0" destOrd="0" presId="urn:microsoft.com/office/officeart/2018/2/layout/IconCircleList"/>
    <dgm:cxn modelId="{E23241AD-E3DF-4E96-B7BC-CCB0D366F31B}" type="presOf" srcId="{1E73F94A-96FF-4012-92F9-858DA4B024EB}" destId="{D1DD60FB-332E-48C1-826F-5813D1BA3D79}" srcOrd="0" destOrd="0" presId="urn:microsoft.com/office/officeart/2018/2/layout/IconCircleList"/>
    <dgm:cxn modelId="{D556C2C2-059D-4BB3-9EEA-D0A4CB76319D}" srcId="{0BBB2A03-3366-46C6-8AFD-304E06A0AC76}" destId="{2FDC7667-08BF-4B50-9AF6-6CC146380152}" srcOrd="6" destOrd="0" parTransId="{A754650E-CEE7-4035-9DA4-8A02C5E40E02}" sibTransId="{96B54AA4-E14D-43BF-A844-301B55A3CD19}"/>
    <dgm:cxn modelId="{3811FECA-CE66-4234-AB8C-AA90AED42303}" type="presOf" srcId="{2FDC7667-08BF-4B50-9AF6-6CC146380152}" destId="{2D0D1D9F-1661-430D-8BE3-C8227B86325A}" srcOrd="0" destOrd="0" presId="urn:microsoft.com/office/officeart/2018/2/layout/IconCircleList"/>
    <dgm:cxn modelId="{7D5CADD0-8B1A-4B59-A93A-D2BDD95F8D96}" type="presOf" srcId="{0BC0A049-B2C3-489F-9C4E-75950301E610}" destId="{D449AE7E-6696-4BE5-8AED-4BB1AF0213BB}" srcOrd="0" destOrd="0" presId="urn:microsoft.com/office/officeart/2018/2/layout/IconCircleList"/>
    <dgm:cxn modelId="{9D455BDA-458A-497A-B4C1-B35FF8F506AC}" srcId="{0BBB2A03-3366-46C6-8AFD-304E06A0AC76}" destId="{C28C3C96-0196-45C1-B7F5-58CA4EC90FB4}" srcOrd="3" destOrd="0" parTransId="{7E243EAE-80C9-41EB-8C91-0B2845E10BFC}" sibTransId="{2AF81970-B7A9-4CDC-A64E-C2F155AC8112}"/>
    <dgm:cxn modelId="{8E162EDE-11FB-44A3-B8FB-730AB1371E24}" type="presOf" srcId="{F6E7BB99-43DD-436E-9456-DF027A5430C7}" destId="{AD254E32-54F8-47F6-88A7-D621143A1EA1}" srcOrd="0" destOrd="0" presId="urn:microsoft.com/office/officeart/2018/2/layout/IconCircleList"/>
    <dgm:cxn modelId="{393D1BEA-1BDF-4A05-9847-47FF06C02E57}" type="presOf" srcId="{2AF81970-B7A9-4CDC-A64E-C2F155AC8112}" destId="{1F1AF0E9-B185-468C-904A-0CF92C5E1AD7}" srcOrd="0" destOrd="0" presId="urn:microsoft.com/office/officeart/2018/2/layout/IconCircleList"/>
    <dgm:cxn modelId="{192EF8EA-34F3-4865-A3FD-392C64DF26DB}" srcId="{0BBB2A03-3366-46C6-8AFD-304E06A0AC76}" destId="{712AD103-1DE3-4D34-B426-199223B89F2E}" srcOrd="1" destOrd="0" parTransId="{41111BF0-7E73-4CC7-8B2F-146713E2BF5C}" sibTransId="{F5306F97-1647-4563-A3E2-4780ABC21DA1}"/>
    <dgm:cxn modelId="{074673F7-8863-4DF8-8B15-0EEF4110289C}" type="presOf" srcId="{F5306F97-1647-4563-A3E2-4780ABC21DA1}" destId="{81434772-96FB-40D2-8927-D3183B4FDFD5}" srcOrd="0" destOrd="0" presId="urn:microsoft.com/office/officeart/2018/2/layout/IconCircleList"/>
    <dgm:cxn modelId="{39C79DAE-5A31-4E3C-BB82-BC520218AEF7}" type="presParOf" srcId="{3BD0F7C0-800D-40FE-9721-D686793F4214}" destId="{CDCCFE84-5B7D-48C1-81D0-E669AA0EA6D2}" srcOrd="0" destOrd="0" presId="urn:microsoft.com/office/officeart/2018/2/layout/IconCircleList"/>
    <dgm:cxn modelId="{C1A39EB0-116A-4F6B-8DD6-486628D60E17}" type="presParOf" srcId="{CDCCFE84-5B7D-48C1-81D0-E669AA0EA6D2}" destId="{64E42FD0-A5E7-4AC0-A8C2-CBF4BDCD608B}" srcOrd="0" destOrd="0" presId="urn:microsoft.com/office/officeart/2018/2/layout/IconCircleList"/>
    <dgm:cxn modelId="{C905BE73-5B8C-4384-AC95-10E9269D201B}" type="presParOf" srcId="{64E42FD0-A5E7-4AC0-A8C2-CBF4BDCD608B}" destId="{61CC09E2-A67B-48C3-BABB-169FB80E99CC}" srcOrd="0" destOrd="0" presId="urn:microsoft.com/office/officeart/2018/2/layout/IconCircleList"/>
    <dgm:cxn modelId="{DCA280FE-60D1-4D6B-A8A2-5EA32D3A1DC8}" type="presParOf" srcId="{64E42FD0-A5E7-4AC0-A8C2-CBF4BDCD608B}" destId="{AE37AF24-D040-48C9-9184-66C232892415}" srcOrd="1" destOrd="0" presId="urn:microsoft.com/office/officeart/2018/2/layout/IconCircleList"/>
    <dgm:cxn modelId="{C3CA6174-D91C-46C9-BEDD-4D196D8301C9}" type="presParOf" srcId="{64E42FD0-A5E7-4AC0-A8C2-CBF4BDCD608B}" destId="{074E180D-7EB3-4ED4-9189-AF63DEB1EB4D}" srcOrd="2" destOrd="0" presId="urn:microsoft.com/office/officeart/2018/2/layout/IconCircleList"/>
    <dgm:cxn modelId="{5B82E745-AA21-4722-86E3-36E0E42DE1A7}" type="presParOf" srcId="{64E42FD0-A5E7-4AC0-A8C2-CBF4BDCD608B}" destId="{2699CF1B-779D-46AF-AEE6-C87C9291564D}" srcOrd="3" destOrd="0" presId="urn:microsoft.com/office/officeart/2018/2/layout/IconCircleList"/>
    <dgm:cxn modelId="{9BB54D40-DB63-4B1B-8496-2270135BBFFA}" type="presParOf" srcId="{CDCCFE84-5B7D-48C1-81D0-E669AA0EA6D2}" destId="{AD254E32-54F8-47F6-88A7-D621143A1EA1}" srcOrd="1" destOrd="0" presId="urn:microsoft.com/office/officeart/2018/2/layout/IconCircleList"/>
    <dgm:cxn modelId="{C4871BC4-E0BF-4DA7-8AF6-1A85254E573B}" type="presParOf" srcId="{CDCCFE84-5B7D-48C1-81D0-E669AA0EA6D2}" destId="{4DC6ACF4-70C4-4C50-BA4B-DF7C96B5E16E}" srcOrd="2" destOrd="0" presId="urn:microsoft.com/office/officeart/2018/2/layout/IconCircleList"/>
    <dgm:cxn modelId="{98248622-7661-4CD8-846A-16375F9CD63F}" type="presParOf" srcId="{4DC6ACF4-70C4-4C50-BA4B-DF7C96B5E16E}" destId="{FA1DA472-373D-4515-B0B9-32471669ADFB}" srcOrd="0" destOrd="0" presId="urn:microsoft.com/office/officeart/2018/2/layout/IconCircleList"/>
    <dgm:cxn modelId="{DCD77BDF-AA4C-47FB-937A-2A363C814A73}" type="presParOf" srcId="{4DC6ACF4-70C4-4C50-BA4B-DF7C96B5E16E}" destId="{87E5B7D8-6870-4D1F-8D30-3F9E6A243A51}" srcOrd="1" destOrd="0" presId="urn:microsoft.com/office/officeart/2018/2/layout/IconCircleList"/>
    <dgm:cxn modelId="{A71A8805-45A5-4542-AA5F-1BF22B7B51F7}" type="presParOf" srcId="{4DC6ACF4-70C4-4C50-BA4B-DF7C96B5E16E}" destId="{E26A4300-D6D7-42D7-84F9-DEB45BB28BA8}" srcOrd="2" destOrd="0" presId="urn:microsoft.com/office/officeart/2018/2/layout/IconCircleList"/>
    <dgm:cxn modelId="{DCFF55B9-65C8-4CDA-80F7-ABD0532FB001}" type="presParOf" srcId="{4DC6ACF4-70C4-4C50-BA4B-DF7C96B5E16E}" destId="{2842A80C-8B19-4E57-AE0A-7327174A4250}" srcOrd="3" destOrd="0" presId="urn:microsoft.com/office/officeart/2018/2/layout/IconCircleList"/>
    <dgm:cxn modelId="{ED3023CA-7C3A-40B2-A578-54E21209E2CF}" type="presParOf" srcId="{CDCCFE84-5B7D-48C1-81D0-E669AA0EA6D2}" destId="{81434772-96FB-40D2-8927-D3183B4FDFD5}" srcOrd="3" destOrd="0" presId="urn:microsoft.com/office/officeart/2018/2/layout/IconCircleList"/>
    <dgm:cxn modelId="{9ADFE877-03BB-41C0-AED6-0494B2D639CF}" type="presParOf" srcId="{CDCCFE84-5B7D-48C1-81D0-E669AA0EA6D2}" destId="{52FFF66F-61AE-4D1C-A453-0AA1AE54B29B}" srcOrd="4" destOrd="0" presId="urn:microsoft.com/office/officeart/2018/2/layout/IconCircleList"/>
    <dgm:cxn modelId="{BD48FBFE-8B3A-47D8-9938-BC18EEA27FCD}" type="presParOf" srcId="{52FFF66F-61AE-4D1C-A453-0AA1AE54B29B}" destId="{0BE2CC3A-8474-4F68-920A-FB29B7AB2AD6}" srcOrd="0" destOrd="0" presId="urn:microsoft.com/office/officeart/2018/2/layout/IconCircleList"/>
    <dgm:cxn modelId="{14FB5D4C-4865-4D0D-9D0D-8E91F6BF9953}" type="presParOf" srcId="{52FFF66F-61AE-4D1C-A453-0AA1AE54B29B}" destId="{905AFD5A-509D-4EE3-B668-EFAB1F16C67D}" srcOrd="1" destOrd="0" presId="urn:microsoft.com/office/officeart/2018/2/layout/IconCircleList"/>
    <dgm:cxn modelId="{EB55330F-48A6-451F-923D-F515952DBD59}" type="presParOf" srcId="{52FFF66F-61AE-4D1C-A453-0AA1AE54B29B}" destId="{08907D6E-1569-4C0D-8D30-1077C3E4B030}" srcOrd="2" destOrd="0" presId="urn:microsoft.com/office/officeart/2018/2/layout/IconCircleList"/>
    <dgm:cxn modelId="{39776A1A-35D1-4705-BB17-DEE532C6595D}" type="presParOf" srcId="{52FFF66F-61AE-4D1C-A453-0AA1AE54B29B}" destId="{1CD0B1E4-EF25-43FD-89C0-08AB7A899DB7}" srcOrd="3" destOrd="0" presId="urn:microsoft.com/office/officeart/2018/2/layout/IconCircleList"/>
    <dgm:cxn modelId="{2DDB3519-B957-4314-80B4-AAC8B9C0103F}" type="presParOf" srcId="{CDCCFE84-5B7D-48C1-81D0-E669AA0EA6D2}" destId="{D1DD60FB-332E-48C1-826F-5813D1BA3D79}" srcOrd="5" destOrd="0" presId="urn:microsoft.com/office/officeart/2018/2/layout/IconCircleList"/>
    <dgm:cxn modelId="{A5287BE7-F1F9-44B0-8400-603277EDAB5E}" type="presParOf" srcId="{CDCCFE84-5B7D-48C1-81D0-E669AA0EA6D2}" destId="{220D3FD8-64B3-4F92-B55A-CB8B27A10F77}" srcOrd="6" destOrd="0" presId="urn:microsoft.com/office/officeart/2018/2/layout/IconCircleList"/>
    <dgm:cxn modelId="{EAC2FDC2-9028-4346-BC66-2D41EE91FE02}" type="presParOf" srcId="{220D3FD8-64B3-4F92-B55A-CB8B27A10F77}" destId="{73B11F65-BDD7-47DD-9C6F-A2D02C4A768D}" srcOrd="0" destOrd="0" presId="urn:microsoft.com/office/officeart/2018/2/layout/IconCircleList"/>
    <dgm:cxn modelId="{969CABD1-668E-485B-A832-D52992785315}" type="presParOf" srcId="{220D3FD8-64B3-4F92-B55A-CB8B27A10F77}" destId="{458770D1-7629-4A35-A24A-A072E0844412}" srcOrd="1" destOrd="0" presId="urn:microsoft.com/office/officeart/2018/2/layout/IconCircleList"/>
    <dgm:cxn modelId="{565C8CAB-2AFF-4708-B0C5-803BE6B428DF}" type="presParOf" srcId="{220D3FD8-64B3-4F92-B55A-CB8B27A10F77}" destId="{B3C1044F-859B-4031-ADC9-0A981C14EC5A}" srcOrd="2" destOrd="0" presId="urn:microsoft.com/office/officeart/2018/2/layout/IconCircleList"/>
    <dgm:cxn modelId="{A8A51361-ED09-4291-B7C2-1197246F0487}" type="presParOf" srcId="{220D3FD8-64B3-4F92-B55A-CB8B27A10F77}" destId="{65DDE1D4-36EF-452F-9806-03D900908C5E}" srcOrd="3" destOrd="0" presId="urn:microsoft.com/office/officeart/2018/2/layout/IconCircleList"/>
    <dgm:cxn modelId="{7AC651B2-E8E1-4749-B813-6502A6522526}" type="presParOf" srcId="{CDCCFE84-5B7D-48C1-81D0-E669AA0EA6D2}" destId="{1F1AF0E9-B185-468C-904A-0CF92C5E1AD7}" srcOrd="7" destOrd="0" presId="urn:microsoft.com/office/officeart/2018/2/layout/IconCircleList"/>
    <dgm:cxn modelId="{7595E7B8-FCDB-47D8-8148-F08F69594A08}" type="presParOf" srcId="{CDCCFE84-5B7D-48C1-81D0-E669AA0EA6D2}" destId="{01BEFA26-73C7-4C06-AE70-9028B5B3310F}" srcOrd="8" destOrd="0" presId="urn:microsoft.com/office/officeart/2018/2/layout/IconCircleList"/>
    <dgm:cxn modelId="{3F363CDF-9ECD-49C5-9314-222BD7871838}" type="presParOf" srcId="{01BEFA26-73C7-4C06-AE70-9028B5B3310F}" destId="{7E5B8B25-DE40-4194-8606-B1CEBB58EC03}" srcOrd="0" destOrd="0" presId="urn:microsoft.com/office/officeart/2018/2/layout/IconCircleList"/>
    <dgm:cxn modelId="{800CBD28-46DB-4884-8D71-41EB86082FFC}" type="presParOf" srcId="{01BEFA26-73C7-4C06-AE70-9028B5B3310F}" destId="{AFABBFC3-9F94-4E01-B842-ED1583DEF449}" srcOrd="1" destOrd="0" presId="urn:microsoft.com/office/officeart/2018/2/layout/IconCircleList"/>
    <dgm:cxn modelId="{811E46BC-80C1-436D-BC7C-EC0689035B3B}" type="presParOf" srcId="{01BEFA26-73C7-4C06-AE70-9028B5B3310F}" destId="{2F09A980-5EA4-43A2-955B-311538562B7A}" srcOrd="2" destOrd="0" presId="urn:microsoft.com/office/officeart/2018/2/layout/IconCircleList"/>
    <dgm:cxn modelId="{217D3DD8-C091-41BD-952C-6AFC879ABBA9}" type="presParOf" srcId="{01BEFA26-73C7-4C06-AE70-9028B5B3310F}" destId="{D449AE7E-6696-4BE5-8AED-4BB1AF0213BB}" srcOrd="3" destOrd="0" presId="urn:microsoft.com/office/officeart/2018/2/layout/IconCircleList"/>
    <dgm:cxn modelId="{1A38A4C7-B306-4E8D-8920-C3B4C5454C49}" type="presParOf" srcId="{CDCCFE84-5B7D-48C1-81D0-E669AA0EA6D2}" destId="{4C197CA0-FB6F-4286-83D4-F08E90E31AEC}" srcOrd="9" destOrd="0" presId="urn:microsoft.com/office/officeart/2018/2/layout/IconCircleList"/>
    <dgm:cxn modelId="{17603D10-A345-4DC9-9A55-9B990A194A35}" type="presParOf" srcId="{CDCCFE84-5B7D-48C1-81D0-E669AA0EA6D2}" destId="{82186E9E-5018-463A-BA39-A73B3B480457}" srcOrd="10" destOrd="0" presId="urn:microsoft.com/office/officeart/2018/2/layout/IconCircleList"/>
    <dgm:cxn modelId="{ED44796D-C5D4-4E92-8295-122B20058F4B}" type="presParOf" srcId="{82186E9E-5018-463A-BA39-A73B3B480457}" destId="{863D7875-5EE6-4AC0-9EAE-09B9865171E8}" srcOrd="0" destOrd="0" presId="urn:microsoft.com/office/officeart/2018/2/layout/IconCircleList"/>
    <dgm:cxn modelId="{FF13ECCF-13AB-4E12-A955-58665B171A4E}" type="presParOf" srcId="{82186E9E-5018-463A-BA39-A73B3B480457}" destId="{4EB656EE-C99E-41AA-B6A9-0E47526A6CF5}" srcOrd="1" destOrd="0" presId="urn:microsoft.com/office/officeart/2018/2/layout/IconCircleList"/>
    <dgm:cxn modelId="{6E3A7FCC-4F04-4B9C-B219-5DC528404683}" type="presParOf" srcId="{82186E9E-5018-463A-BA39-A73B3B480457}" destId="{953933CC-0682-4E4F-BDCA-5AD6B72F8463}" srcOrd="2" destOrd="0" presId="urn:microsoft.com/office/officeart/2018/2/layout/IconCircleList"/>
    <dgm:cxn modelId="{AA3CC361-639D-4F77-B5CB-3AE8F323BDFC}" type="presParOf" srcId="{82186E9E-5018-463A-BA39-A73B3B480457}" destId="{BCE33A48-DA24-42E8-9BCD-D473C82C6DFA}" srcOrd="3" destOrd="0" presId="urn:microsoft.com/office/officeart/2018/2/layout/IconCircleList"/>
    <dgm:cxn modelId="{46C93161-A353-4455-89EF-A1974265BC35}" type="presParOf" srcId="{CDCCFE84-5B7D-48C1-81D0-E669AA0EA6D2}" destId="{BDB58691-B665-469F-BB2C-A6E77287FA0D}" srcOrd="11" destOrd="0" presId="urn:microsoft.com/office/officeart/2018/2/layout/IconCircleList"/>
    <dgm:cxn modelId="{FCF88535-121A-433F-9132-59D4D64A9784}" type="presParOf" srcId="{CDCCFE84-5B7D-48C1-81D0-E669AA0EA6D2}" destId="{E1E8BB3B-346F-45BA-814D-AB8FEF096F87}" srcOrd="12" destOrd="0" presId="urn:microsoft.com/office/officeart/2018/2/layout/IconCircleList"/>
    <dgm:cxn modelId="{3E87AE87-9233-4B6F-9AF6-34FDE1B88C24}" type="presParOf" srcId="{E1E8BB3B-346F-45BA-814D-AB8FEF096F87}" destId="{0B71ADBE-7B84-4F43-A6D3-AC13C08877A1}" srcOrd="0" destOrd="0" presId="urn:microsoft.com/office/officeart/2018/2/layout/IconCircleList"/>
    <dgm:cxn modelId="{DA0297C1-822D-435A-B918-8E7CE1142064}" type="presParOf" srcId="{E1E8BB3B-346F-45BA-814D-AB8FEF096F87}" destId="{0EE0E3E8-DE5F-4455-BD8A-FF5AC616621E}" srcOrd="1" destOrd="0" presId="urn:microsoft.com/office/officeart/2018/2/layout/IconCircleList"/>
    <dgm:cxn modelId="{D654C8D3-ABBC-4E0D-86F3-91A54A34740D}" type="presParOf" srcId="{E1E8BB3B-346F-45BA-814D-AB8FEF096F87}" destId="{E7BCB813-8FF6-4349-8727-63098BFF67BB}" srcOrd="2" destOrd="0" presId="urn:microsoft.com/office/officeart/2018/2/layout/IconCircleList"/>
    <dgm:cxn modelId="{B35BD045-0E6B-49E9-8E7D-18D6953F87C4}" type="presParOf" srcId="{E1E8BB3B-346F-45BA-814D-AB8FEF096F87}" destId="{2D0D1D9F-1661-430D-8BE3-C8227B86325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BB9A27-8F2B-4E7E-9746-0993AE678369}" type="doc">
      <dgm:prSet loTypeId="urn:microsoft.com/office/officeart/2018/2/layout/IconCircle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C7380293-224D-4A3D-A636-D305922A9147}">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eBay: Established in 1995 as a leading online marketplace</a:t>
          </a:r>
          <a:endParaRPr lang="en-GB" sz="1400" dirty="0">
            <a:latin typeface="Verdana" panose="020B0604030504040204" pitchFamily="34" charset="0"/>
            <a:ea typeface="Verdana" panose="020B0604030504040204" pitchFamily="34" charset="0"/>
            <a:cs typeface="Verdana" panose="020B0604030504040204" pitchFamily="34" charset="0"/>
          </a:endParaRPr>
        </a:p>
        <a:p>
          <a:pPr>
            <a:lnSpc>
              <a:spcPct val="100000"/>
            </a:lnSpc>
          </a:pPr>
          <a:r>
            <a:rPr lang="en-GB" sz="1000" dirty="0">
              <a:latin typeface="Verdana" panose="020B0604030504040204" pitchFamily="34" charset="0"/>
              <a:ea typeface="Verdana" panose="020B0604030504040204" pitchFamily="34" charset="0"/>
              <a:cs typeface="Verdana" panose="020B0604030504040204" pitchFamily="34" charset="0"/>
            </a:rPr>
            <a:t>(eBay Inc, 2023). </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AF1432E1-AA80-4E3F-BBCA-58CE38475F56}" type="parTrans" cxnId="{7DF4CDDB-01FA-48F1-8C84-AA47DCC6E641}">
      <dgm:prSet/>
      <dgm:spPr/>
      <dgm:t>
        <a:bodyPr/>
        <a:lstStyle/>
        <a:p>
          <a:endParaRPr lang="en-US"/>
        </a:p>
      </dgm:t>
    </dgm:pt>
    <dgm:pt modelId="{AA5BCB13-A161-4F73-8569-BB129BFE4E0E}" type="sibTrans" cxnId="{7DF4CDDB-01FA-48F1-8C84-AA47DCC6E641}">
      <dgm:prSet/>
      <dgm:spPr/>
      <dgm:t>
        <a:bodyPr/>
        <a:lstStyle/>
        <a:p>
          <a:pPr>
            <a:lnSpc>
              <a:spcPct val="100000"/>
            </a:lnSpc>
          </a:pPr>
          <a:endParaRPr lang="en-US"/>
        </a:p>
      </dgm:t>
    </dgm:pt>
    <dgm:pt modelId="{36297C57-5BEC-4413-91AA-A50F437F5B7C}">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Facilitates B2C and C2C transactions, connecting buyers and sellers</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7A0AF1B0-DB09-4991-8AEA-E093B990271E}" type="parTrans" cxnId="{600983A9-9CAE-4073-8062-9903C096D820}">
      <dgm:prSet/>
      <dgm:spPr/>
      <dgm:t>
        <a:bodyPr/>
        <a:lstStyle/>
        <a:p>
          <a:endParaRPr lang="en-US"/>
        </a:p>
      </dgm:t>
    </dgm:pt>
    <dgm:pt modelId="{137E3D0A-7E54-466B-9A93-32DE0583AB5E}" type="sibTrans" cxnId="{600983A9-9CAE-4073-8062-9903C096D820}">
      <dgm:prSet/>
      <dgm:spPr/>
      <dgm:t>
        <a:bodyPr/>
        <a:lstStyle/>
        <a:p>
          <a:pPr>
            <a:lnSpc>
              <a:spcPct val="100000"/>
            </a:lnSpc>
          </a:pPr>
          <a:endParaRPr lang="en-US"/>
        </a:p>
      </dgm:t>
    </dgm:pt>
    <dgm:pt modelId="{DBA3C3B6-8407-4665-9626-FE2FFDDB7601}">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Wide range of items available for sale, including new and used products, collectibles, and clothing</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60105E0D-0FAF-4EB8-9817-1B0F2C02F3F7}" type="parTrans" cxnId="{76522899-55D8-456A-BFEA-605D20E0BA16}">
      <dgm:prSet/>
      <dgm:spPr/>
      <dgm:t>
        <a:bodyPr/>
        <a:lstStyle/>
        <a:p>
          <a:endParaRPr lang="en-US"/>
        </a:p>
      </dgm:t>
    </dgm:pt>
    <dgm:pt modelId="{65C9D641-CA89-4D55-96B6-45B987ADE03C}" type="sibTrans" cxnId="{76522899-55D8-456A-BFEA-605D20E0BA16}">
      <dgm:prSet/>
      <dgm:spPr/>
      <dgm:t>
        <a:bodyPr/>
        <a:lstStyle/>
        <a:p>
          <a:pPr>
            <a:lnSpc>
              <a:spcPct val="100000"/>
            </a:lnSpc>
          </a:pPr>
          <a:endParaRPr lang="en-US"/>
        </a:p>
      </dgm:t>
    </dgm:pt>
    <dgm:pt modelId="{95BAF093-6090-44D7-8350-E23474B0D33B}">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Offers both auction-style listings and fixed-price alternatives</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40DA003B-557E-473B-ABC4-369C512B5E37}" type="parTrans" cxnId="{8A8B231E-2EC8-4DD7-BD4C-7088AC3B2097}">
      <dgm:prSet/>
      <dgm:spPr/>
      <dgm:t>
        <a:bodyPr/>
        <a:lstStyle/>
        <a:p>
          <a:endParaRPr lang="en-US"/>
        </a:p>
      </dgm:t>
    </dgm:pt>
    <dgm:pt modelId="{96E6C30E-F673-4D36-AB57-61BFF75C05CE}" type="sibTrans" cxnId="{8A8B231E-2EC8-4DD7-BD4C-7088AC3B2097}">
      <dgm:prSet/>
      <dgm:spPr/>
      <dgm:t>
        <a:bodyPr/>
        <a:lstStyle/>
        <a:p>
          <a:pPr>
            <a:lnSpc>
              <a:spcPct val="100000"/>
            </a:lnSpc>
          </a:pPr>
          <a:endParaRPr lang="en-US"/>
        </a:p>
      </dgm:t>
    </dgm:pt>
    <dgm:pt modelId="{384305D9-A1FF-40CD-AF80-693F80CF277E}">
      <dgm:prSet custT="1"/>
      <dgm:spPr/>
      <dgm:t>
        <a:bodyPr/>
        <a:lstStyle/>
        <a:p>
          <a:pPr algn="ct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Emphasis on user community and information sharing</a:t>
          </a:r>
          <a:r>
            <a:rPr lang="en-GB" sz="1400" dirty="0">
              <a:latin typeface="Verdana" panose="020B0604030504040204" pitchFamily="34" charset="0"/>
              <a:ea typeface="Verdana" panose="020B0604030504040204" pitchFamily="34" charset="0"/>
              <a:cs typeface="Verdana" panose="020B0604030504040204" pitchFamily="34" charset="0"/>
            </a:rPr>
            <a:t> </a:t>
          </a:r>
          <a:r>
            <a:rPr lang="en-GB" sz="1000" dirty="0">
              <a:latin typeface="Verdana" panose="020B0604030504040204" pitchFamily="34" charset="0"/>
              <a:ea typeface="Verdana" panose="020B0604030504040204" pitchFamily="34" charset="0"/>
              <a:cs typeface="Verdana" panose="020B0604030504040204" pitchFamily="34" charset="0"/>
            </a:rPr>
            <a:t>(Watson and Wu, 2021). </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BF4A131A-D3EB-4ECF-B356-E177009C6140}" type="parTrans" cxnId="{A9B2AB23-DAE0-4517-9153-4A6F34124445}">
      <dgm:prSet/>
      <dgm:spPr/>
      <dgm:t>
        <a:bodyPr/>
        <a:lstStyle/>
        <a:p>
          <a:endParaRPr lang="en-US"/>
        </a:p>
      </dgm:t>
    </dgm:pt>
    <dgm:pt modelId="{F9DAED2C-5479-48D7-BE31-79BD9497F43D}" type="sibTrans" cxnId="{A9B2AB23-DAE0-4517-9153-4A6F34124445}">
      <dgm:prSet/>
      <dgm:spPr/>
      <dgm:t>
        <a:bodyPr/>
        <a:lstStyle/>
        <a:p>
          <a:pPr>
            <a:lnSpc>
              <a:spcPct val="100000"/>
            </a:lnSpc>
          </a:pPr>
          <a:endParaRPr lang="en-US"/>
        </a:p>
      </dgm:t>
    </dgm:pt>
    <dgm:pt modelId="{EE08C58D-EA88-4B3D-B07B-F3BAE91B9E5D}">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User rating system promotes trust and safe financial transactions</a:t>
          </a:r>
          <a:endParaRPr lang="en-GB" sz="1400" dirty="0">
            <a:latin typeface="Verdana" panose="020B0604030504040204" pitchFamily="34" charset="0"/>
            <a:ea typeface="Verdana" panose="020B0604030504040204" pitchFamily="34" charset="0"/>
            <a:cs typeface="Verdana" panose="020B0604030504040204" pitchFamily="34" charset="0"/>
          </a:endParaRPr>
        </a:p>
        <a:p>
          <a:pPr>
            <a:lnSpc>
              <a:spcPct val="100000"/>
            </a:lnSpc>
          </a:pPr>
          <a:r>
            <a:rPr lang="en-GB" sz="1000" dirty="0">
              <a:latin typeface="Verdana" panose="020B0604030504040204" pitchFamily="34" charset="0"/>
              <a:ea typeface="Verdana" panose="020B0604030504040204" pitchFamily="34" charset="0"/>
              <a:cs typeface="Verdana" panose="020B0604030504040204" pitchFamily="34" charset="0"/>
            </a:rPr>
            <a:t>(eBay, 2021). </a:t>
          </a:r>
          <a:endParaRPr lang="en-US" sz="1000" dirty="0">
            <a:latin typeface="Verdana" panose="020B0604030504040204" pitchFamily="34" charset="0"/>
            <a:ea typeface="Verdana" panose="020B0604030504040204" pitchFamily="34" charset="0"/>
            <a:cs typeface="Verdana" panose="020B0604030504040204" pitchFamily="34" charset="0"/>
          </a:endParaRPr>
        </a:p>
      </dgm:t>
    </dgm:pt>
    <dgm:pt modelId="{A01EB42B-9798-4E0C-8642-6FE723C69415}" type="parTrans" cxnId="{D95B6FF7-EC51-42CF-9A15-28FF1014871C}">
      <dgm:prSet/>
      <dgm:spPr/>
      <dgm:t>
        <a:bodyPr/>
        <a:lstStyle/>
        <a:p>
          <a:endParaRPr lang="en-US"/>
        </a:p>
      </dgm:t>
    </dgm:pt>
    <dgm:pt modelId="{C536CBF1-CFA6-4187-A9CF-00BE21114EDD}" type="sibTrans" cxnId="{D95B6FF7-EC51-42CF-9A15-28FF1014871C}">
      <dgm:prSet/>
      <dgm:spPr/>
      <dgm:t>
        <a:bodyPr/>
        <a:lstStyle/>
        <a:p>
          <a:pPr>
            <a:lnSpc>
              <a:spcPct val="100000"/>
            </a:lnSpc>
          </a:pPr>
          <a:endParaRPr lang="en-US"/>
        </a:p>
      </dgm:t>
    </dgm:pt>
    <dgm:pt modelId="{5675DFB3-E643-475F-A30F-A01DF21F5FCC}">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Enhanced search and recommendation tools based on algorithms and user profiling</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FCB8D6F1-05DA-4AD1-993A-77C910B51825}" type="parTrans" cxnId="{B03446C2-36A1-41A0-97DB-303F4BC7EEE0}">
      <dgm:prSet/>
      <dgm:spPr/>
      <dgm:t>
        <a:bodyPr/>
        <a:lstStyle/>
        <a:p>
          <a:endParaRPr lang="en-US"/>
        </a:p>
      </dgm:t>
    </dgm:pt>
    <dgm:pt modelId="{7BAB1D00-EC36-4981-93FE-9917C5AC3A26}" type="sibTrans" cxnId="{B03446C2-36A1-41A0-97DB-303F4BC7EEE0}">
      <dgm:prSet/>
      <dgm:spPr/>
      <dgm:t>
        <a:bodyPr/>
        <a:lstStyle/>
        <a:p>
          <a:pPr>
            <a:lnSpc>
              <a:spcPct val="100000"/>
            </a:lnSpc>
          </a:pPr>
          <a:endParaRPr lang="en-US"/>
        </a:p>
      </dgm:t>
    </dgm:pt>
    <dgm:pt modelId="{FB0667B8-ABFB-4579-AC69-5F8C868A93C8}">
      <dgm:prSet custT="1"/>
      <dgm:spPr/>
      <dgm:t>
        <a:bodyPr/>
        <a:lstStyle/>
        <a:p>
          <a:pPr>
            <a:lnSpc>
              <a:spcPct val="100000"/>
            </a:lnSpc>
          </a:pPr>
          <a:r>
            <a:rPr lang="en-PK" sz="1400" dirty="0">
              <a:latin typeface="Verdana" panose="020B0604030504040204" pitchFamily="34" charset="0"/>
              <a:ea typeface="Verdana" panose="020B0604030504040204" pitchFamily="34" charset="0"/>
              <a:cs typeface="Verdana" panose="020B0604030504040204" pitchFamily="34" charset="0"/>
            </a:rPr>
            <a:t>Continuous platform improvements based on user feedback</a:t>
          </a:r>
          <a:endParaRPr lang="en-US" sz="1400" dirty="0">
            <a:latin typeface="Verdana" panose="020B0604030504040204" pitchFamily="34" charset="0"/>
            <a:ea typeface="Verdana" panose="020B0604030504040204" pitchFamily="34" charset="0"/>
            <a:cs typeface="Verdana" panose="020B0604030504040204" pitchFamily="34" charset="0"/>
          </a:endParaRPr>
        </a:p>
      </dgm:t>
    </dgm:pt>
    <dgm:pt modelId="{5D1D3D6C-6560-471E-9D45-F8C182847C45}" type="parTrans" cxnId="{39459623-C620-4C7B-8418-60E2ADFE77D4}">
      <dgm:prSet/>
      <dgm:spPr/>
      <dgm:t>
        <a:bodyPr/>
        <a:lstStyle/>
        <a:p>
          <a:endParaRPr lang="en-US"/>
        </a:p>
      </dgm:t>
    </dgm:pt>
    <dgm:pt modelId="{E4CF4A35-08F5-4947-AA3B-9D07E2FA7B7B}" type="sibTrans" cxnId="{39459623-C620-4C7B-8418-60E2ADFE77D4}">
      <dgm:prSet/>
      <dgm:spPr/>
      <dgm:t>
        <a:bodyPr/>
        <a:lstStyle/>
        <a:p>
          <a:endParaRPr lang="en-US"/>
        </a:p>
      </dgm:t>
    </dgm:pt>
    <dgm:pt modelId="{BA26B7C9-98AD-4B5D-86F3-75C6181E50C1}" type="pres">
      <dgm:prSet presAssocID="{6ABB9A27-8F2B-4E7E-9746-0993AE678369}" presName="root" presStyleCnt="0">
        <dgm:presLayoutVars>
          <dgm:dir/>
          <dgm:resizeHandles val="exact"/>
        </dgm:presLayoutVars>
      </dgm:prSet>
      <dgm:spPr/>
    </dgm:pt>
    <dgm:pt modelId="{AB542849-01AA-4A1D-B939-28F8FEB32AF8}" type="pres">
      <dgm:prSet presAssocID="{6ABB9A27-8F2B-4E7E-9746-0993AE678369}" presName="container" presStyleCnt="0">
        <dgm:presLayoutVars>
          <dgm:dir/>
          <dgm:resizeHandles val="exact"/>
        </dgm:presLayoutVars>
      </dgm:prSet>
      <dgm:spPr/>
    </dgm:pt>
    <dgm:pt modelId="{76341B09-7030-495A-9E16-3B66359AAB57}" type="pres">
      <dgm:prSet presAssocID="{C7380293-224D-4A3D-A636-D305922A9147}" presName="compNode" presStyleCnt="0"/>
      <dgm:spPr/>
    </dgm:pt>
    <dgm:pt modelId="{866E2107-667A-47D3-8B3B-F8050710D2D1}" type="pres">
      <dgm:prSet presAssocID="{C7380293-224D-4A3D-A636-D305922A9147}" presName="iconBgRect" presStyleLbl="bgShp" presStyleIdx="0" presStyleCnt="8"/>
      <dgm:spPr/>
    </dgm:pt>
    <dgm:pt modelId="{C134CF7C-177E-4633-A274-644BCA6B610B}" type="pres">
      <dgm:prSet presAssocID="{C7380293-224D-4A3D-A636-D305922A914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9891398B-25B5-4FFF-8858-0AAB6A687AD3}" type="pres">
      <dgm:prSet presAssocID="{C7380293-224D-4A3D-A636-D305922A9147}" presName="spaceRect" presStyleCnt="0"/>
      <dgm:spPr/>
    </dgm:pt>
    <dgm:pt modelId="{146F851C-371B-43B0-9E7A-6D46274E3433}" type="pres">
      <dgm:prSet presAssocID="{C7380293-224D-4A3D-A636-D305922A9147}" presName="textRect" presStyleLbl="revTx" presStyleIdx="0" presStyleCnt="8">
        <dgm:presLayoutVars>
          <dgm:chMax val="1"/>
          <dgm:chPref val="1"/>
        </dgm:presLayoutVars>
      </dgm:prSet>
      <dgm:spPr/>
    </dgm:pt>
    <dgm:pt modelId="{17568734-0470-4D16-BE36-CE3E4FFDD6BF}" type="pres">
      <dgm:prSet presAssocID="{AA5BCB13-A161-4F73-8569-BB129BFE4E0E}" presName="sibTrans" presStyleLbl="sibTrans2D1" presStyleIdx="0" presStyleCnt="0"/>
      <dgm:spPr/>
    </dgm:pt>
    <dgm:pt modelId="{B583FB51-FB53-456F-9B3C-CFF081FBF2CA}" type="pres">
      <dgm:prSet presAssocID="{36297C57-5BEC-4413-91AA-A50F437F5B7C}" presName="compNode" presStyleCnt="0"/>
      <dgm:spPr/>
    </dgm:pt>
    <dgm:pt modelId="{BA4AABB9-B476-441E-B2D9-CDE5AFD21E1D}" type="pres">
      <dgm:prSet presAssocID="{36297C57-5BEC-4413-91AA-A50F437F5B7C}" presName="iconBgRect" presStyleLbl="bgShp" presStyleIdx="1" presStyleCnt="8"/>
      <dgm:spPr/>
    </dgm:pt>
    <dgm:pt modelId="{D40B2957-4E91-48D8-8363-78D07317089F}" type="pres">
      <dgm:prSet presAssocID="{36297C57-5BEC-4413-91AA-A50F437F5B7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re"/>
        </a:ext>
      </dgm:extLst>
    </dgm:pt>
    <dgm:pt modelId="{E56E8B9B-10B9-4DEF-A349-82231B7E7710}" type="pres">
      <dgm:prSet presAssocID="{36297C57-5BEC-4413-91AA-A50F437F5B7C}" presName="spaceRect" presStyleCnt="0"/>
      <dgm:spPr/>
    </dgm:pt>
    <dgm:pt modelId="{59CAB4EE-12F3-4759-94B7-052B072B9E86}" type="pres">
      <dgm:prSet presAssocID="{36297C57-5BEC-4413-91AA-A50F437F5B7C}" presName="textRect" presStyleLbl="revTx" presStyleIdx="1" presStyleCnt="8" custScaleX="100563" custScaleY="192616" custLinFactNeighborY="-6066">
        <dgm:presLayoutVars>
          <dgm:chMax val="1"/>
          <dgm:chPref val="1"/>
        </dgm:presLayoutVars>
      </dgm:prSet>
      <dgm:spPr/>
    </dgm:pt>
    <dgm:pt modelId="{EB2692DD-E5E2-4A67-A01B-A51D7196A66D}" type="pres">
      <dgm:prSet presAssocID="{137E3D0A-7E54-466B-9A93-32DE0583AB5E}" presName="sibTrans" presStyleLbl="sibTrans2D1" presStyleIdx="0" presStyleCnt="0"/>
      <dgm:spPr/>
    </dgm:pt>
    <dgm:pt modelId="{29A09A2E-2B41-48D2-B153-A28BB6AD456F}" type="pres">
      <dgm:prSet presAssocID="{DBA3C3B6-8407-4665-9626-FE2FFDDB7601}" presName="compNode" presStyleCnt="0"/>
      <dgm:spPr/>
    </dgm:pt>
    <dgm:pt modelId="{F61D7E8F-1A1D-44D8-8AD5-7E4D078652FC}" type="pres">
      <dgm:prSet presAssocID="{DBA3C3B6-8407-4665-9626-FE2FFDDB7601}" presName="iconBgRect" presStyleLbl="bgShp" presStyleIdx="2" presStyleCnt="8"/>
      <dgm:spPr/>
    </dgm:pt>
    <dgm:pt modelId="{6C8D91D8-A399-4F13-A562-0AA86E7B5E3A}" type="pres">
      <dgm:prSet presAssocID="{DBA3C3B6-8407-4665-9626-FE2FFDDB7601}"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w"/>
        </a:ext>
      </dgm:extLst>
    </dgm:pt>
    <dgm:pt modelId="{3BC02248-7EB7-40FE-98CE-5D4CEB3F2A3D}" type="pres">
      <dgm:prSet presAssocID="{DBA3C3B6-8407-4665-9626-FE2FFDDB7601}" presName="spaceRect" presStyleCnt="0"/>
      <dgm:spPr/>
    </dgm:pt>
    <dgm:pt modelId="{99B1DE84-458E-4382-B74E-683FCEF15CE8}" type="pres">
      <dgm:prSet presAssocID="{DBA3C3B6-8407-4665-9626-FE2FFDDB7601}" presName="textRect" presStyleLbl="revTx" presStyleIdx="2" presStyleCnt="8" custScaleX="132498" custScaleY="278790" custLinFactNeighborX="14887" custLinFactNeighborY="27254">
        <dgm:presLayoutVars>
          <dgm:chMax val="1"/>
          <dgm:chPref val="1"/>
        </dgm:presLayoutVars>
      </dgm:prSet>
      <dgm:spPr/>
    </dgm:pt>
    <dgm:pt modelId="{03F01DCC-DCC4-4A10-8B6F-E5B30012F31B}" type="pres">
      <dgm:prSet presAssocID="{65C9D641-CA89-4D55-96B6-45B987ADE03C}" presName="sibTrans" presStyleLbl="sibTrans2D1" presStyleIdx="0" presStyleCnt="0"/>
      <dgm:spPr/>
    </dgm:pt>
    <dgm:pt modelId="{A9B5D8AD-2E36-4095-B6C3-8FBB900460D3}" type="pres">
      <dgm:prSet presAssocID="{95BAF093-6090-44D7-8350-E23474B0D33B}" presName="compNode" presStyleCnt="0"/>
      <dgm:spPr/>
    </dgm:pt>
    <dgm:pt modelId="{529E2396-CC11-4281-9446-6000683C1E0C}" type="pres">
      <dgm:prSet presAssocID="{95BAF093-6090-44D7-8350-E23474B0D33B}" presName="iconBgRect" presStyleLbl="bgShp" presStyleIdx="3" presStyleCnt="8" custLinFactNeighborX="-23398" custLinFactNeighborY="-53177"/>
      <dgm:spPr/>
    </dgm:pt>
    <dgm:pt modelId="{67AE7812-9E84-4EB8-A016-45985C540490}" type="pres">
      <dgm:prSet presAssocID="{95BAF093-6090-44D7-8350-E23474B0D33B}" presName="iconRect" presStyleLbl="node1" presStyleIdx="3" presStyleCnt="8" custLinFactNeighborX="-44009" custLinFactNeighborY="-8603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tract"/>
        </a:ext>
      </dgm:extLst>
    </dgm:pt>
    <dgm:pt modelId="{10E73A2D-94D2-4EDC-AB4F-0643A6D88B19}" type="pres">
      <dgm:prSet presAssocID="{95BAF093-6090-44D7-8350-E23474B0D33B}" presName="spaceRect" presStyleCnt="0"/>
      <dgm:spPr/>
    </dgm:pt>
    <dgm:pt modelId="{22940911-3C02-4C6F-9BD7-34B93B598135}" type="pres">
      <dgm:prSet presAssocID="{95BAF093-6090-44D7-8350-E23474B0D33B}" presName="textRect" presStyleLbl="revTx" presStyleIdx="3" presStyleCnt="8" custScaleY="189527" custLinFactNeighborX="-8800" custLinFactNeighborY="-58280">
        <dgm:presLayoutVars>
          <dgm:chMax val="1"/>
          <dgm:chPref val="1"/>
        </dgm:presLayoutVars>
      </dgm:prSet>
      <dgm:spPr/>
    </dgm:pt>
    <dgm:pt modelId="{351CA2D4-0F96-46D0-8107-E91C26527F25}" type="pres">
      <dgm:prSet presAssocID="{96E6C30E-F673-4D36-AB57-61BFF75C05CE}" presName="sibTrans" presStyleLbl="sibTrans2D1" presStyleIdx="0" presStyleCnt="0"/>
      <dgm:spPr/>
    </dgm:pt>
    <dgm:pt modelId="{966481D6-D509-428D-A0CE-50005B0D132C}" type="pres">
      <dgm:prSet presAssocID="{384305D9-A1FF-40CD-AF80-693F80CF277E}" presName="compNode" presStyleCnt="0"/>
      <dgm:spPr/>
    </dgm:pt>
    <dgm:pt modelId="{087BE05F-EF86-48D4-BCBA-240B8E6F9CA2}" type="pres">
      <dgm:prSet presAssocID="{384305D9-A1FF-40CD-AF80-693F80CF277E}" presName="iconBgRect" presStyleLbl="bgShp" presStyleIdx="4" presStyleCnt="8" custLinFactNeighborX="-20382" custLinFactNeighborY="-57568"/>
      <dgm:spPr/>
    </dgm:pt>
    <dgm:pt modelId="{339573A2-3665-4EDD-AB68-955B9304A4D4}" type="pres">
      <dgm:prSet presAssocID="{384305D9-A1FF-40CD-AF80-693F80CF277E}" presName="iconRect" presStyleLbl="node1" presStyleIdx="4" presStyleCnt="8" custScaleX="103426" custScaleY="126450" custLinFactY="-11930" custLinFactNeighborX="-33376" custLinFactNeighborY="-10000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7B3FA727-FB5A-4B0F-BF09-75A0013D0C4E}" type="pres">
      <dgm:prSet presAssocID="{384305D9-A1FF-40CD-AF80-693F80CF277E}" presName="spaceRect" presStyleCnt="0"/>
      <dgm:spPr/>
    </dgm:pt>
    <dgm:pt modelId="{C4C27A70-0ACB-4D68-8828-4B2749CD732C}" type="pres">
      <dgm:prSet presAssocID="{384305D9-A1FF-40CD-AF80-693F80CF277E}" presName="textRect" presStyleLbl="revTx" presStyleIdx="4" presStyleCnt="8" custScaleX="125673" custScaleY="194414" custLinFactNeighborX="-3610" custLinFactNeighborY="-53566">
        <dgm:presLayoutVars>
          <dgm:chMax val="1"/>
          <dgm:chPref val="1"/>
        </dgm:presLayoutVars>
      </dgm:prSet>
      <dgm:spPr/>
    </dgm:pt>
    <dgm:pt modelId="{78C138ED-6F37-42FC-B88E-9B9CFF009181}" type="pres">
      <dgm:prSet presAssocID="{F9DAED2C-5479-48D7-BE31-79BD9497F43D}" presName="sibTrans" presStyleLbl="sibTrans2D1" presStyleIdx="0" presStyleCnt="0"/>
      <dgm:spPr/>
    </dgm:pt>
    <dgm:pt modelId="{7A57D67E-FC19-4F3A-A38C-EBFAAA7E646E}" type="pres">
      <dgm:prSet presAssocID="{EE08C58D-EA88-4B3D-B07B-F3BAE91B9E5D}" presName="compNode" presStyleCnt="0"/>
      <dgm:spPr/>
    </dgm:pt>
    <dgm:pt modelId="{7B3C674F-74FD-4C01-B83A-3CF3E0ADC2C4}" type="pres">
      <dgm:prSet presAssocID="{EE08C58D-EA88-4B3D-B07B-F3BAE91B9E5D}" presName="iconBgRect" presStyleLbl="bgShp" presStyleIdx="5" presStyleCnt="8" custLinFactNeighborX="-12763" custLinFactNeighborY="-48805"/>
      <dgm:spPr/>
    </dgm:pt>
    <dgm:pt modelId="{AE91C4F1-B2D8-473A-970B-04F1F398D894}" type="pres">
      <dgm:prSet presAssocID="{EE08C58D-EA88-4B3D-B07B-F3BAE91B9E5D}" presName="iconRect" presStyleLbl="node1" presStyleIdx="5" presStyleCnt="8" custLinFactNeighborX="-14670" custLinFactNeighborY="-8603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F99AFB1E-5EA2-4E00-B683-2B1E9AC39BB1}" type="pres">
      <dgm:prSet presAssocID="{EE08C58D-EA88-4B3D-B07B-F3BAE91B9E5D}" presName="spaceRect" presStyleCnt="0"/>
      <dgm:spPr/>
    </dgm:pt>
    <dgm:pt modelId="{6407E4A8-6FF9-488C-8873-BAE4A76988D2}" type="pres">
      <dgm:prSet presAssocID="{EE08C58D-EA88-4B3D-B07B-F3BAE91B9E5D}" presName="textRect" presStyleLbl="revTx" presStyleIdx="5" presStyleCnt="8" custScaleX="169412" custScaleY="184209" custLinFactNeighborX="33593" custLinFactNeighborY="-52967">
        <dgm:presLayoutVars>
          <dgm:chMax val="1"/>
          <dgm:chPref val="1"/>
        </dgm:presLayoutVars>
      </dgm:prSet>
      <dgm:spPr/>
    </dgm:pt>
    <dgm:pt modelId="{DA4FBF9A-3355-405C-92C4-C3934B8830F1}" type="pres">
      <dgm:prSet presAssocID="{C536CBF1-CFA6-4187-A9CF-00BE21114EDD}" presName="sibTrans" presStyleLbl="sibTrans2D1" presStyleIdx="0" presStyleCnt="0"/>
      <dgm:spPr/>
    </dgm:pt>
    <dgm:pt modelId="{5C85230F-4CE5-4A62-AAB4-ABCD2C920135}" type="pres">
      <dgm:prSet presAssocID="{5675DFB3-E643-475F-A30F-A01DF21F5FCC}" presName="compNode" presStyleCnt="0"/>
      <dgm:spPr/>
    </dgm:pt>
    <dgm:pt modelId="{C75F86CD-DCF6-471F-ACF9-728DECC88E23}" type="pres">
      <dgm:prSet presAssocID="{5675DFB3-E643-475F-A30F-A01DF21F5FCC}" presName="iconBgRect" presStyleLbl="bgShp" presStyleIdx="6" presStyleCnt="8" custLinFactX="2565" custLinFactY="-8005" custLinFactNeighborX="100000" custLinFactNeighborY="-100000"/>
      <dgm:spPr/>
    </dgm:pt>
    <dgm:pt modelId="{33A47699-0BF4-41B0-9A88-BB18027DE321}" type="pres">
      <dgm:prSet presAssocID="{5675DFB3-E643-475F-A30F-A01DF21F5FCC}" presName="iconRect" presStyleLbl="node1" presStyleIdx="6" presStyleCnt="8" custLinFactX="76549" custLinFactY="-73524" custLinFactNeighborX="100000" custLinFactNeighborY="-100000"/>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agnifying glass"/>
        </a:ext>
      </dgm:extLst>
    </dgm:pt>
    <dgm:pt modelId="{8E07E26D-3A61-4234-A555-71843D12FCC9}" type="pres">
      <dgm:prSet presAssocID="{5675DFB3-E643-475F-A30F-A01DF21F5FCC}" presName="spaceRect" presStyleCnt="0"/>
      <dgm:spPr/>
    </dgm:pt>
    <dgm:pt modelId="{35DCC742-1F06-45BB-800F-4E386F4AF891}" type="pres">
      <dgm:prSet presAssocID="{5675DFB3-E643-475F-A30F-A01DF21F5FCC}" presName="textRect" presStyleLbl="revTx" presStyleIdx="6" presStyleCnt="8" custScaleX="178127" custScaleY="160715" custLinFactNeighborX="77887" custLinFactNeighborY="-91053">
        <dgm:presLayoutVars>
          <dgm:chMax val="1"/>
          <dgm:chPref val="1"/>
        </dgm:presLayoutVars>
      </dgm:prSet>
      <dgm:spPr/>
    </dgm:pt>
    <dgm:pt modelId="{16CFEB29-C3F6-48CB-9B6E-D3766B3E859D}" type="pres">
      <dgm:prSet presAssocID="{7BAB1D00-EC36-4981-93FE-9917C5AC3A26}" presName="sibTrans" presStyleLbl="sibTrans2D1" presStyleIdx="0" presStyleCnt="0"/>
      <dgm:spPr/>
    </dgm:pt>
    <dgm:pt modelId="{12B1676D-D324-4C51-A77F-3F42A9690EBC}" type="pres">
      <dgm:prSet presAssocID="{FB0667B8-ABFB-4579-AC69-5F8C868A93C8}" presName="compNode" presStyleCnt="0"/>
      <dgm:spPr/>
    </dgm:pt>
    <dgm:pt modelId="{C55718BD-21C7-4F22-A1F0-E169AF19B3F5}" type="pres">
      <dgm:prSet presAssocID="{FB0667B8-ABFB-4579-AC69-5F8C868A93C8}" presName="iconBgRect" presStyleLbl="bgShp" presStyleIdx="7" presStyleCnt="8" custLinFactX="100000" custLinFactNeighborX="124992" custLinFactNeighborY="-91158"/>
      <dgm:spPr/>
    </dgm:pt>
    <dgm:pt modelId="{287D189F-E79B-4AAA-8A3D-D2778F15E200}" type="pres">
      <dgm:prSet presAssocID="{FB0667B8-ABFB-4579-AC69-5F8C868A93C8}" presName="iconRect" presStyleLbl="node1" presStyleIdx="7" presStyleCnt="8" custLinFactX="180279" custLinFactY="-66922" custLinFactNeighborX="200000" custLinFactNeighborY="-100000"/>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User"/>
        </a:ext>
      </dgm:extLst>
    </dgm:pt>
    <dgm:pt modelId="{4A9AA76F-4FA8-4591-88BF-584E1E7D9A32}" type="pres">
      <dgm:prSet presAssocID="{FB0667B8-ABFB-4579-AC69-5F8C868A93C8}" presName="spaceRect" presStyleCnt="0"/>
      <dgm:spPr/>
    </dgm:pt>
    <dgm:pt modelId="{8C92123D-5326-468F-A1DB-553F0CC4454E}" type="pres">
      <dgm:prSet presAssocID="{FB0667B8-ABFB-4579-AC69-5F8C868A93C8}" presName="textRect" presStyleLbl="revTx" presStyleIdx="7" presStyleCnt="8" custScaleX="168322" custScaleY="179435" custLinFactX="26798" custLinFactNeighborX="100000" custLinFactNeighborY="-81785">
        <dgm:presLayoutVars>
          <dgm:chMax val="1"/>
          <dgm:chPref val="1"/>
        </dgm:presLayoutVars>
      </dgm:prSet>
      <dgm:spPr/>
    </dgm:pt>
  </dgm:ptLst>
  <dgm:cxnLst>
    <dgm:cxn modelId="{DA2DAE0C-104A-4A52-B635-44A7606A0378}" type="presOf" srcId="{96E6C30E-F673-4D36-AB57-61BFF75C05CE}" destId="{351CA2D4-0F96-46D0-8107-E91C26527F25}" srcOrd="0" destOrd="0" presId="urn:microsoft.com/office/officeart/2018/2/layout/IconCircleList"/>
    <dgm:cxn modelId="{58DFDC0C-B2E2-4CDA-822B-85EDF34236D2}" type="presOf" srcId="{384305D9-A1FF-40CD-AF80-693F80CF277E}" destId="{C4C27A70-0ACB-4D68-8828-4B2749CD732C}" srcOrd="0" destOrd="0" presId="urn:microsoft.com/office/officeart/2018/2/layout/IconCircleList"/>
    <dgm:cxn modelId="{8A8B231E-2EC8-4DD7-BD4C-7088AC3B2097}" srcId="{6ABB9A27-8F2B-4E7E-9746-0993AE678369}" destId="{95BAF093-6090-44D7-8350-E23474B0D33B}" srcOrd="3" destOrd="0" parTransId="{40DA003B-557E-473B-ABC4-369C512B5E37}" sibTransId="{96E6C30E-F673-4D36-AB57-61BFF75C05CE}"/>
    <dgm:cxn modelId="{39459623-C620-4C7B-8418-60E2ADFE77D4}" srcId="{6ABB9A27-8F2B-4E7E-9746-0993AE678369}" destId="{FB0667B8-ABFB-4579-AC69-5F8C868A93C8}" srcOrd="7" destOrd="0" parTransId="{5D1D3D6C-6560-471E-9D45-F8C182847C45}" sibTransId="{E4CF4A35-08F5-4947-AA3B-9D07E2FA7B7B}"/>
    <dgm:cxn modelId="{A9B2AB23-DAE0-4517-9153-4A6F34124445}" srcId="{6ABB9A27-8F2B-4E7E-9746-0993AE678369}" destId="{384305D9-A1FF-40CD-AF80-693F80CF277E}" srcOrd="4" destOrd="0" parTransId="{BF4A131A-D3EB-4ECF-B356-E177009C6140}" sibTransId="{F9DAED2C-5479-48D7-BE31-79BD9497F43D}"/>
    <dgm:cxn modelId="{7FA0AF38-FF3A-4327-8741-9A6381E5315A}" type="presOf" srcId="{AA5BCB13-A161-4F73-8569-BB129BFE4E0E}" destId="{17568734-0470-4D16-BE36-CE3E4FFDD6BF}" srcOrd="0" destOrd="0" presId="urn:microsoft.com/office/officeart/2018/2/layout/IconCircleList"/>
    <dgm:cxn modelId="{9A4AF341-F186-4069-A4E4-4B0C20C3CC9B}" type="presOf" srcId="{7BAB1D00-EC36-4981-93FE-9917C5AC3A26}" destId="{16CFEB29-C3F6-48CB-9B6E-D3766B3E859D}" srcOrd="0" destOrd="0" presId="urn:microsoft.com/office/officeart/2018/2/layout/IconCircleList"/>
    <dgm:cxn modelId="{E508204A-929D-46A5-AF38-FD2BAF70C396}" type="presOf" srcId="{137E3D0A-7E54-466B-9A93-32DE0583AB5E}" destId="{EB2692DD-E5E2-4A67-A01B-A51D7196A66D}" srcOrd="0" destOrd="0" presId="urn:microsoft.com/office/officeart/2018/2/layout/IconCircleList"/>
    <dgm:cxn modelId="{86AD4050-0E28-4FF2-AE68-C60EB7A3BF38}" type="presOf" srcId="{C536CBF1-CFA6-4187-A9CF-00BE21114EDD}" destId="{DA4FBF9A-3355-405C-92C4-C3934B8830F1}" srcOrd="0" destOrd="0" presId="urn:microsoft.com/office/officeart/2018/2/layout/IconCircleList"/>
    <dgm:cxn modelId="{618DA882-1E5B-4D4B-9080-09ADFFC830ED}" type="presOf" srcId="{FB0667B8-ABFB-4579-AC69-5F8C868A93C8}" destId="{8C92123D-5326-468F-A1DB-553F0CC4454E}" srcOrd="0" destOrd="0" presId="urn:microsoft.com/office/officeart/2018/2/layout/IconCircleList"/>
    <dgm:cxn modelId="{ED403B83-EC2C-48B1-8FA4-EE005C7EC40D}" type="presOf" srcId="{65C9D641-CA89-4D55-96B6-45B987ADE03C}" destId="{03F01DCC-DCC4-4A10-8B6F-E5B30012F31B}" srcOrd="0" destOrd="0" presId="urn:microsoft.com/office/officeart/2018/2/layout/IconCircleList"/>
    <dgm:cxn modelId="{76522899-55D8-456A-BFEA-605D20E0BA16}" srcId="{6ABB9A27-8F2B-4E7E-9746-0993AE678369}" destId="{DBA3C3B6-8407-4665-9626-FE2FFDDB7601}" srcOrd="2" destOrd="0" parTransId="{60105E0D-0FAF-4EB8-9817-1B0F2C02F3F7}" sibTransId="{65C9D641-CA89-4D55-96B6-45B987ADE03C}"/>
    <dgm:cxn modelId="{600983A9-9CAE-4073-8062-9903C096D820}" srcId="{6ABB9A27-8F2B-4E7E-9746-0993AE678369}" destId="{36297C57-5BEC-4413-91AA-A50F437F5B7C}" srcOrd="1" destOrd="0" parTransId="{7A0AF1B0-DB09-4991-8AEA-E093B990271E}" sibTransId="{137E3D0A-7E54-466B-9A93-32DE0583AB5E}"/>
    <dgm:cxn modelId="{7BB549AC-FF8C-43DF-9B3A-B53675E70BB1}" type="presOf" srcId="{6ABB9A27-8F2B-4E7E-9746-0993AE678369}" destId="{BA26B7C9-98AD-4B5D-86F3-75C6181E50C1}" srcOrd="0" destOrd="0" presId="urn:microsoft.com/office/officeart/2018/2/layout/IconCircleList"/>
    <dgm:cxn modelId="{A37E0AAD-1EA7-445D-B3F6-81B32F1654AC}" type="presOf" srcId="{95BAF093-6090-44D7-8350-E23474B0D33B}" destId="{22940911-3C02-4C6F-9BD7-34B93B598135}" srcOrd="0" destOrd="0" presId="urn:microsoft.com/office/officeart/2018/2/layout/IconCircleList"/>
    <dgm:cxn modelId="{A2564FB0-D97B-411D-ABFC-597EB02B5E24}" type="presOf" srcId="{EE08C58D-EA88-4B3D-B07B-F3BAE91B9E5D}" destId="{6407E4A8-6FF9-488C-8873-BAE4A76988D2}" srcOrd="0" destOrd="0" presId="urn:microsoft.com/office/officeart/2018/2/layout/IconCircleList"/>
    <dgm:cxn modelId="{8C4C2FB5-73F9-4ADB-A0A4-F77798210FE8}" type="presOf" srcId="{DBA3C3B6-8407-4665-9626-FE2FFDDB7601}" destId="{99B1DE84-458E-4382-B74E-683FCEF15CE8}" srcOrd="0" destOrd="0" presId="urn:microsoft.com/office/officeart/2018/2/layout/IconCircleList"/>
    <dgm:cxn modelId="{A94D51BA-9C95-4645-94A6-08C5BB3EA90C}" type="presOf" srcId="{36297C57-5BEC-4413-91AA-A50F437F5B7C}" destId="{59CAB4EE-12F3-4759-94B7-052B072B9E86}" srcOrd="0" destOrd="0" presId="urn:microsoft.com/office/officeart/2018/2/layout/IconCircleList"/>
    <dgm:cxn modelId="{B03446C2-36A1-41A0-97DB-303F4BC7EEE0}" srcId="{6ABB9A27-8F2B-4E7E-9746-0993AE678369}" destId="{5675DFB3-E643-475F-A30F-A01DF21F5FCC}" srcOrd="6" destOrd="0" parTransId="{FCB8D6F1-05DA-4AD1-993A-77C910B51825}" sibTransId="{7BAB1D00-EC36-4981-93FE-9917C5AC3A26}"/>
    <dgm:cxn modelId="{414167D8-9F8C-406E-8446-1ACA2D3E2EE8}" type="presOf" srcId="{5675DFB3-E643-475F-A30F-A01DF21F5FCC}" destId="{35DCC742-1F06-45BB-800F-4E386F4AF891}" srcOrd="0" destOrd="0" presId="urn:microsoft.com/office/officeart/2018/2/layout/IconCircleList"/>
    <dgm:cxn modelId="{157EA9DB-90E7-4AD7-BD08-4E66000F7684}" type="presOf" srcId="{C7380293-224D-4A3D-A636-D305922A9147}" destId="{146F851C-371B-43B0-9E7A-6D46274E3433}" srcOrd="0" destOrd="0" presId="urn:microsoft.com/office/officeart/2018/2/layout/IconCircleList"/>
    <dgm:cxn modelId="{7DF4CDDB-01FA-48F1-8C84-AA47DCC6E641}" srcId="{6ABB9A27-8F2B-4E7E-9746-0993AE678369}" destId="{C7380293-224D-4A3D-A636-D305922A9147}" srcOrd="0" destOrd="0" parTransId="{AF1432E1-AA80-4E3F-BBCA-58CE38475F56}" sibTransId="{AA5BCB13-A161-4F73-8569-BB129BFE4E0E}"/>
    <dgm:cxn modelId="{3C3032F0-61D6-40F4-A5C0-E28DF601A069}" type="presOf" srcId="{F9DAED2C-5479-48D7-BE31-79BD9497F43D}" destId="{78C138ED-6F37-42FC-B88E-9B9CFF009181}" srcOrd="0" destOrd="0" presId="urn:microsoft.com/office/officeart/2018/2/layout/IconCircleList"/>
    <dgm:cxn modelId="{D95B6FF7-EC51-42CF-9A15-28FF1014871C}" srcId="{6ABB9A27-8F2B-4E7E-9746-0993AE678369}" destId="{EE08C58D-EA88-4B3D-B07B-F3BAE91B9E5D}" srcOrd="5" destOrd="0" parTransId="{A01EB42B-9798-4E0C-8642-6FE723C69415}" sibTransId="{C536CBF1-CFA6-4187-A9CF-00BE21114EDD}"/>
    <dgm:cxn modelId="{9FF50217-FEF0-4474-915A-642EB18A1157}" type="presParOf" srcId="{BA26B7C9-98AD-4B5D-86F3-75C6181E50C1}" destId="{AB542849-01AA-4A1D-B939-28F8FEB32AF8}" srcOrd="0" destOrd="0" presId="urn:microsoft.com/office/officeart/2018/2/layout/IconCircleList"/>
    <dgm:cxn modelId="{2C6B09BA-94A9-4295-8C75-CA81CD6A609A}" type="presParOf" srcId="{AB542849-01AA-4A1D-B939-28F8FEB32AF8}" destId="{76341B09-7030-495A-9E16-3B66359AAB57}" srcOrd="0" destOrd="0" presId="urn:microsoft.com/office/officeart/2018/2/layout/IconCircleList"/>
    <dgm:cxn modelId="{F8F2456F-88E0-4C4A-BA4D-764081ABEF41}" type="presParOf" srcId="{76341B09-7030-495A-9E16-3B66359AAB57}" destId="{866E2107-667A-47D3-8B3B-F8050710D2D1}" srcOrd="0" destOrd="0" presId="urn:microsoft.com/office/officeart/2018/2/layout/IconCircleList"/>
    <dgm:cxn modelId="{7AC9E404-90CD-484F-8A8F-9D103E969FFE}" type="presParOf" srcId="{76341B09-7030-495A-9E16-3B66359AAB57}" destId="{C134CF7C-177E-4633-A274-644BCA6B610B}" srcOrd="1" destOrd="0" presId="urn:microsoft.com/office/officeart/2018/2/layout/IconCircleList"/>
    <dgm:cxn modelId="{0229D8FB-F83F-4C2F-B27A-AD693913C059}" type="presParOf" srcId="{76341B09-7030-495A-9E16-3B66359AAB57}" destId="{9891398B-25B5-4FFF-8858-0AAB6A687AD3}" srcOrd="2" destOrd="0" presId="urn:microsoft.com/office/officeart/2018/2/layout/IconCircleList"/>
    <dgm:cxn modelId="{48CC4B3D-45CB-4EBD-A3F8-E5CC86737D18}" type="presParOf" srcId="{76341B09-7030-495A-9E16-3B66359AAB57}" destId="{146F851C-371B-43B0-9E7A-6D46274E3433}" srcOrd="3" destOrd="0" presId="urn:microsoft.com/office/officeart/2018/2/layout/IconCircleList"/>
    <dgm:cxn modelId="{431B4B9C-CD8F-4A42-88E1-866210D12CD2}" type="presParOf" srcId="{AB542849-01AA-4A1D-B939-28F8FEB32AF8}" destId="{17568734-0470-4D16-BE36-CE3E4FFDD6BF}" srcOrd="1" destOrd="0" presId="urn:microsoft.com/office/officeart/2018/2/layout/IconCircleList"/>
    <dgm:cxn modelId="{AAFF668F-C5B3-4504-9B54-080540DC2C4A}" type="presParOf" srcId="{AB542849-01AA-4A1D-B939-28F8FEB32AF8}" destId="{B583FB51-FB53-456F-9B3C-CFF081FBF2CA}" srcOrd="2" destOrd="0" presId="urn:microsoft.com/office/officeart/2018/2/layout/IconCircleList"/>
    <dgm:cxn modelId="{7325FB8C-6CD0-4A7D-8729-71B24782857D}" type="presParOf" srcId="{B583FB51-FB53-456F-9B3C-CFF081FBF2CA}" destId="{BA4AABB9-B476-441E-B2D9-CDE5AFD21E1D}" srcOrd="0" destOrd="0" presId="urn:microsoft.com/office/officeart/2018/2/layout/IconCircleList"/>
    <dgm:cxn modelId="{8BD268D0-3B0D-40DC-92C6-F52298B5D165}" type="presParOf" srcId="{B583FB51-FB53-456F-9B3C-CFF081FBF2CA}" destId="{D40B2957-4E91-48D8-8363-78D07317089F}" srcOrd="1" destOrd="0" presId="urn:microsoft.com/office/officeart/2018/2/layout/IconCircleList"/>
    <dgm:cxn modelId="{C895F549-D59E-4079-95ED-3A5E8D921D8B}" type="presParOf" srcId="{B583FB51-FB53-456F-9B3C-CFF081FBF2CA}" destId="{E56E8B9B-10B9-4DEF-A349-82231B7E7710}" srcOrd="2" destOrd="0" presId="urn:microsoft.com/office/officeart/2018/2/layout/IconCircleList"/>
    <dgm:cxn modelId="{18664647-0963-49C5-A1F6-580319270C91}" type="presParOf" srcId="{B583FB51-FB53-456F-9B3C-CFF081FBF2CA}" destId="{59CAB4EE-12F3-4759-94B7-052B072B9E86}" srcOrd="3" destOrd="0" presId="urn:microsoft.com/office/officeart/2018/2/layout/IconCircleList"/>
    <dgm:cxn modelId="{CBC56EF8-534C-4AD8-A267-5BC9644348BE}" type="presParOf" srcId="{AB542849-01AA-4A1D-B939-28F8FEB32AF8}" destId="{EB2692DD-E5E2-4A67-A01B-A51D7196A66D}" srcOrd="3" destOrd="0" presId="urn:microsoft.com/office/officeart/2018/2/layout/IconCircleList"/>
    <dgm:cxn modelId="{41552A23-67C5-4975-B9C5-AB399D591A6C}" type="presParOf" srcId="{AB542849-01AA-4A1D-B939-28F8FEB32AF8}" destId="{29A09A2E-2B41-48D2-B153-A28BB6AD456F}" srcOrd="4" destOrd="0" presId="urn:microsoft.com/office/officeart/2018/2/layout/IconCircleList"/>
    <dgm:cxn modelId="{8340F5AA-D3D2-4A03-ACE0-C418163BA858}" type="presParOf" srcId="{29A09A2E-2B41-48D2-B153-A28BB6AD456F}" destId="{F61D7E8F-1A1D-44D8-8AD5-7E4D078652FC}" srcOrd="0" destOrd="0" presId="urn:microsoft.com/office/officeart/2018/2/layout/IconCircleList"/>
    <dgm:cxn modelId="{7E947BA4-36B9-43E1-AEA5-C68CD0FD4E8A}" type="presParOf" srcId="{29A09A2E-2B41-48D2-B153-A28BB6AD456F}" destId="{6C8D91D8-A399-4F13-A562-0AA86E7B5E3A}" srcOrd="1" destOrd="0" presId="urn:microsoft.com/office/officeart/2018/2/layout/IconCircleList"/>
    <dgm:cxn modelId="{B0B9B2F0-5EB7-40E3-8199-23F3A55364B6}" type="presParOf" srcId="{29A09A2E-2B41-48D2-B153-A28BB6AD456F}" destId="{3BC02248-7EB7-40FE-98CE-5D4CEB3F2A3D}" srcOrd="2" destOrd="0" presId="urn:microsoft.com/office/officeart/2018/2/layout/IconCircleList"/>
    <dgm:cxn modelId="{51FDDBDF-6645-4B4A-8431-7D59573BB266}" type="presParOf" srcId="{29A09A2E-2B41-48D2-B153-A28BB6AD456F}" destId="{99B1DE84-458E-4382-B74E-683FCEF15CE8}" srcOrd="3" destOrd="0" presId="urn:microsoft.com/office/officeart/2018/2/layout/IconCircleList"/>
    <dgm:cxn modelId="{60EC3372-F925-4150-BC28-3552CDC8E231}" type="presParOf" srcId="{AB542849-01AA-4A1D-B939-28F8FEB32AF8}" destId="{03F01DCC-DCC4-4A10-8B6F-E5B30012F31B}" srcOrd="5" destOrd="0" presId="urn:microsoft.com/office/officeart/2018/2/layout/IconCircleList"/>
    <dgm:cxn modelId="{C7E7B96E-B092-44B8-87AF-3F126B701D0A}" type="presParOf" srcId="{AB542849-01AA-4A1D-B939-28F8FEB32AF8}" destId="{A9B5D8AD-2E36-4095-B6C3-8FBB900460D3}" srcOrd="6" destOrd="0" presId="urn:microsoft.com/office/officeart/2018/2/layout/IconCircleList"/>
    <dgm:cxn modelId="{CB1B2206-D615-4022-91D1-5BDBC45DB3DE}" type="presParOf" srcId="{A9B5D8AD-2E36-4095-B6C3-8FBB900460D3}" destId="{529E2396-CC11-4281-9446-6000683C1E0C}" srcOrd="0" destOrd="0" presId="urn:microsoft.com/office/officeart/2018/2/layout/IconCircleList"/>
    <dgm:cxn modelId="{8CBC1F8E-EABC-43DE-9D07-71F76949BAC2}" type="presParOf" srcId="{A9B5D8AD-2E36-4095-B6C3-8FBB900460D3}" destId="{67AE7812-9E84-4EB8-A016-45985C540490}" srcOrd="1" destOrd="0" presId="urn:microsoft.com/office/officeart/2018/2/layout/IconCircleList"/>
    <dgm:cxn modelId="{B289E3D5-0C60-4B39-BEC0-4C9F0F4BBA69}" type="presParOf" srcId="{A9B5D8AD-2E36-4095-B6C3-8FBB900460D3}" destId="{10E73A2D-94D2-4EDC-AB4F-0643A6D88B19}" srcOrd="2" destOrd="0" presId="urn:microsoft.com/office/officeart/2018/2/layout/IconCircleList"/>
    <dgm:cxn modelId="{D0611B93-632D-4B22-9C5E-34EB05593E92}" type="presParOf" srcId="{A9B5D8AD-2E36-4095-B6C3-8FBB900460D3}" destId="{22940911-3C02-4C6F-9BD7-34B93B598135}" srcOrd="3" destOrd="0" presId="urn:microsoft.com/office/officeart/2018/2/layout/IconCircleList"/>
    <dgm:cxn modelId="{655B8EE1-4C0C-415A-94ED-6C521AA9CDD4}" type="presParOf" srcId="{AB542849-01AA-4A1D-B939-28F8FEB32AF8}" destId="{351CA2D4-0F96-46D0-8107-E91C26527F25}" srcOrd="7" destOrd="0" presId="urn:microsoft.com/office/officeart/2018/2/layout/IconCircleList"/>
    <dgm:cxn modelId="{CF4A9962-7BC3-42DC-BC43-30BCF3970AF4}" type="presParOf" srcId="{AB542849-01AA-4A1D-B939-28F8FEB32AF8}" destId="{966481D6-D509-428D-A0CE-50005B0D132C}" srcOrd="8" destOrd="0" presId="urn:microsoft.com/office/officeart/2018/2/layout/IconCircleList"/>
    <dgm:cxn modelId="{36CC28D3-6B0C-4450-A841-D01DB4E56A86}" type="presParOf" srcId="{966481D6-D509-428D-A0CE-50005B0D132C}" destId="{087BE05F-EF86-48D4-BCBA-240B8E6F9CA2}" srcOrd="0" destOrd="0" presId="urn:microsoft.com/office/officeart/2018/2/layout/IconCircleList"/>
    <dgm:cxn modelId="{7C5BC551-461A-459A-9E97-C8965A804E18}" type="presParOf" srcId="{966481D6-D509-428D-A0CE-50005B0D132C}" destId="{339573A2-3665-4EDD-AB68-955B9304A4D4}" srcOrd="1" destOrd="0" presId="urn:microsoft.com/office/officeart/2018/2/layout/IconCircleList"/>
    <dgm:cxn modelId="{D61A5353-393D-4D34-AB43-E5E7F84B9E52}" type="presParOf" srcId="{966481D6-D509-428D-A0CE-50005B0D132C}" destId="{7B3FA727-FB5A-4B0F-BF09-75A0013D0C4E}" srcOrd="2" destOrd="0" presId="urn:microsoft.com/office/officeart/2018/2/layout/IconCircleList"/>
    <dgm:cxn modelId="{3238C53B-91CF-476F-981A-728B5485EEE8}" type="presParOf" srcId="{966481D6-D509-428D-A0CE-50005B0D132C}" destId="{C4C27A70-0ACB-4D68-8828-4B2749CD732C}" srcOrd="3" destOrd="0" presId="urn:microsoft.com/office/officeart/2018/2/layout/IconCircleList"/>
    <dgm:cxn modelId="{A0F9880B-F77C-4929-96D0-8DB689112FCB}" type="presParOf" srcId="{AB542849-01AA-4A1D-B939-28F8FEB32AF8}" destId="{78C138ED-6F37-42FC-B88E-9B9CFF009181}" srcOrd="9" destOrd="0" presId="urn:microsoft.com/office/officeart/2018/2/layout/IconCircleList"/>
    <dgm:cxn modelId="{C8159CE3-2716-4E06-A954-83380E58B3D7}" type="presParOf" srcId="{AB542849-01AA-4A1D-B939-28F8FEB32AF8}" destId="{7A57D67E-FC19-4F3A-A38C-EBFAAA7E646E}" srcOrd="10" destOrd="0" presId="urn:microsoft.com/office/officeart/2018/2/layout/IconCircleList"/>
    <dgm:cxn modelId="{D981AD40-3076-4C68-B2C3-179E5413112C}" type="presParOf" srcId="{7A57D67E-FC19-4F3A-A38C-EBFAAA7E646E}" destId="{7B3C674F-74FD-4C01-B83A-3CF3E0ADC2C4}" srcOrd="0" destOrd="0" presId="urn:microsoft.com/office/officeart/2018/2/layout/IconCircleList"/>
    <dgm:cxn modelId="{9988C457-99B2-4476-BC24-EA061EE01682}" type="presParOf" srcId="{7A57D67E-FC19-4F3A-A38C-EBFAAA7E646E}" destId="{AE91C4F1-B2D8-473A-970B-04F1F398D894}" srcOrd="1" destOrd="0" presId="urn:microsoft.com/office/officeart/2018/2/layout/IconCircleList"/>
    <dgm:cxn modelId="{687C3847-5CED-4B07-895A-D0F9E4C3288F}" type="presParOf" srcId="{7A57D67E-FC19-4F3A-A38C-EBFAAA7E646E}" destId="{F99AFB1E-5EA2-4E00-B683-2B1E9AC39BB1}" srcOrd="2" destOrd="0" presId="urn:microsoft.com/office/officeart/2018/2/layout/IconCircleList"/>
    <dgm:cxn modelId="{A49507B7-2D22-480B-AD46-976DFACB2E53}" type="presParOf" srcId="{7A57D67E-FC19-4F3A-A38C-EBFAAA7E646E}" destId="{6407E4A8-6FF9-488C-8873-BAE4A76988D2}" srcOrd="3" destOrd="0" presId="urn:microsoft.com/office/officeart/2018/2/layout/IconCircleList"/>
    <dgm:cxn modelId="{2908D1DB-613A-4F16-BD2F-C2BC4E6971E4}" type="presParOf" srcId="{AB542849-01AA-4A1D-B939-28F8FEB32AF8}" destId="{DA4FBF9A-3355-405C-92C4-C3934B8830F1}" srcOrd="11" destOrd="0" presId="urn:microsoft.com/office/officeart/2018/2/layout/IconCircleList"/>
    <dgm:cxn modelId="{6C38E672-84FD-4E65-8381-B30B0CC91295}" type="presParOf" srcId="{AB542849-01AA-4A1D-B939-28F8FEB32AF8}" destId="{5C85230F-4CE5-4A62-AAB4-ABCD2C920135}" srcOrd="12" destOrd="0" presId="urn:microsoft.com/office/officeart/2018/2/layout/IconCircleList"/>
    <dgm:cxn modelId="{C15DE82B-871D-431A-80CD-E3FAE91CB824}" type="presParOf" srcId="{5C85230F-4CE5-4A62-AAB4-ABCD2C920135}" destId="{C75F86CD-DCF6-471F-ACF9-728DECC88E23}" srcOrd="0" destOrd="0" presId="urn:microsoft.com/office/officeart/2018/2/layout/IconCircleList"/>
    <dgm:cxn modelId="{BF9D1D48-D7C2-4E8D-BC91-6B107BC4E8C0}" type="presParOf" srcId="{5C85230F-4CE5-4A62-AAB4-ABCD2C920135}" destId="{33A47699-0BF4-41B0-9A88-BB18027DE321}" srcOrd="1" destOrd="0" presId="urn:microsoft.com/office/officeart/2018/2/layout/IconCircleList"/>
    <dgm:cxn modelId="{E376BC12-A901-4318-9754-AE5F44DBCB5C}" type="presParOf" srcId="{5C85230F-4CE5-4A62-AAB4-ABCD2C920135}" destId="{8E07E26D-3A61-4234-A555-71843D12FCC9}" srcOrd="2" destOrd="0" presId="urn:microsoft.com/office/officeart/2018/2/layout/IconCircleList"/>
    <dgm:cxn modelId="{1DD7DE33-71D9-41A6-A362-078ECF9C1389}" type="presParOf" srcId="{5C85230F-4CE5-4A62-AAB4-ABCD2C920135}" destId="{35DCC742-1F06-45BB-800F-4E386F4AF891}" srcOrd="3" destOrd="0" presId="urn:microsoft.com/office/officeart/2018/2/layout/IconCircleList"/>
    <dgm:cxn modelId="{C062C56D-FFA4-4388-9CAB-82D6B9361E80}" type="presParOf" srcId="{AB542849-01AA-4A1D-B939-28F8FEB32AF8}" destId="{16CFEB29-C3F6-48CB-9B6E-D3766B3E859D}" srcOrd="13" destOrd="0" presId="urn:microsoft.com/office/officeart/2018/2/layout/IconCircleList"/>
    <dgm:cxn modelId="{21895078-4F84-4923-9B7D-38F1D1A71C56}" type="presParOf" srcId="{AB542849-01AA-4A1D-B939-28F8FEB32AF8}" destId="{12B1676D-D324-4C51-A77F-3F42A9690EBC}" srcOrd="14" destOrd="0" presId="urn:microsoft.com/office/officeart/2018/2/layout/IconCircleList"/>
    <dgm:cxn modelId="{FFAC4F04-17EA-436E-B7C9-215E872EBBAB}" type="presParOf" srcId="{12B1676D-D324-4C51-A77F-3F42A9690EBC}" destId="{C55718BD-21C7-4F22-A1F0-E169AF19B3F5}" srcOrd="0" destOrd="0" presId="urn:microsoft.com/office/officeart/2018/2/layout/IconCircleList"/>
    <dgm:cxn modelId="{921EF02A-1D34-4D0A-BD97-7FBD726C5B61}" type="presParOf" srcId="{12B1676D-D324-4C51-A77F-3F42A9690EBC}" destId="{287D189F-E79B-4AAA-8A3D-D2778F15E200}" srcOrd="1" destOrd="0" presId="urn:microsoft.com/office/officeart/2018/2/layout/IconCircleList"/>
    <dgm:cxn modelId="{C1920EE0-6841-4F7A-82A1-F7651FCABAC0}" type="presParOf" srcId="{12B1676D-D324-4C51-A77F-3F42A9690EBC}" destId="{4A9AA76F-4FA8-4591-88BF-584E1E7D9A32}" srcOrd="2" destOrd="0" presId="urn:microsoft.com/office/officeart/2018/2/layout/IconCircleList"/>
    <dgm:cxn modelId="{63AE25DC-16B9-4733-A94C-DAEF9F8F08E3}" type="presParOf" srcId="{12B1676D-D324-4C51-A77F-3F42A9690EBC}" destId="{8C92123D-5326-468F-A1DB-553F0CC4454E}"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5331E3-F23D-4ED2-AB53-F1439BB118E2}" type="doc">
      <dgm:prSet loTypeId="urn:microsoft.com/office/officeart/2008/layout/LinedList" loCatId="list" qsTypeId="urn:microsoft.com/office/officeart/2005/8/quickstyle/3d1" qsCatId="3D" csTypeId="urn:microsoft.com/office/officeart/2005/8/colors/accent1_2" csCatId="accent1"/>
      <dgm:spPr/>
      <dgm:t>
        <a:bodyPr/>
        <a:lstStyle/>
        <a:p>
          <a:endParaRPr lang="en-US"/>
        </a:p>
      </dgm:t>
    </dgm:pt>
    <dgm:pt modelId="{6B454109-E6C0-45E9-96E2-3720CD77F7CB}">
      <dgm:prSet/>
      <dgm:spPr/>
      <dgm:t>
        <a:bodyPr/>
        <a:lstStyle/>
        <a:p>
          <a:r>
            <a:rPr lang="en-PK"/>
            <a:t>eBay's KMS focuses on building a strong community of buyers and sellers</a:t>
          </a:r>
          <a:endParaRPr lang="en-US"/>
        </a:p>
      </dgm:t>
    </dgm:pt>
    <dgm:pt modelId="{61D870D7-139B-4E86-AF97-9822DFA29C8F}" type="parTrans" cxnId="{B2A8E73C-0030-4F15-B670-1794D969935E}">
      <dgm:prSet/>
      <dgm:spPr/>
      <dgm:t>
        <a:bodyPr/>
        <a:lstStyle/>
        <a:p>
          <a:endParaRPr lang="en-US"/>
        </a:p>
      </dgm:t>
    </dgm:pt>
    <dgm:pt modelId="{D3EE1B18-7FEF-41EA-A34E-4945E5555D3B}" type="sibTrans" cxnId="{B2A8E73C-0030-4F15-B670-1794D969935E}">
      <dgm:prSet/>
      <dgm:spPr/>
      <dgm:t>
        <a:bodyPr/>
        <a:lstStyle/>
        <a:p>
          <a:endParaRPr lang="en-US"/>
        </a:p>
      </dgm:t>
    </dgm:pt>
    <dgm:pt modelId="{D6F406D4-62CF-40C0-B09B-E1910034987F}">
      <dgm:prSet/>
      <dgm:spPr/>
      <dgm:t>
        <a:bodyPr/>
        <a:lstStyle/>
        <a:p>
          <a:r>
            <a:rPr lang="en-PK" dirty="0"/>
            <a:t>Emphasizes user participation and knowledge sharing through forums and user-generated content</a:t>
          </a:r>
          <a:endParaRPr lang="en-US" dirty="0"/>
        </a:p>
      </dgm:t>
    </dgm:pt>
    <dgm:pt modelId="{C94B97C2-3C3A-4065-BF4A-FF70A772FD29}" type="parTrans" cxnId="{59DA66A9-6204-4CD5-8AFB-E038A0044AA0}">
      <dgm:prSet/>
      <dgm:spPr/>
      <dgm:t>
        <a:bodyPr/>
        <a:lstStyle/>
        <a:p>
          <a:endParaRPr lang="en-US"/>
        </a:p>
      </dgm:t>
    </dgm:pt>
    <dgm:pt modelId="{27A30A38-5B38-4D76-9C1F-758F0145E72D}" type="sibTrans" cxnId="{59DA66A9-6204-4CD5-8AFB-E038A0044AA0}">
      <dgm:prSet/>
      <dgm:spPr/>
      <dgm:t>
        <a:bodyPr/>
        <a:lstStyle/>
        <a:p>
          <a:endParaRPr lang="en-US"/>
        </a:p>
      </dgm:t>
    </dgm:pt>
    <dgm:pt modelId="{A648377F-AD6D-48B0-B3FC-F69836D45C7D}">
      <dgm:prSet/>
      <dgm:spPr/>
      <dgm:t>
        <a:bodyPr/>
        <a:lstStyle/>
        <a:p>
          <a:r>
            <a:rPr lang="en-PK"/>
            <a:t>User-generated material provides real-world information and insights</a:t>
          </a:r>
          <a:endParaRPr lang="en-US"/>
        </a:p>
      </dgm:t>
    </dgm:pt>
    <dgm:pt modelId="{784B0C08-EEB8-4558-9C5B-3415C3EC7771}" type="parTrans" cxnId="{6AE6AF17-89D3-42FF-9E17-30963816D3DB}">
      <dgm:prSet/>
      <dgm:spPr/>
      <dgm:t>
        <a:bodyPr/>
        <a:lstStyle/>
        <a:p>
          <a:endParaRPr lang="en-US"/>
        </a:p>
      </dgm:t>
    </dgm:pt>
    <dgm:pt modelId="{3AE7765E-54A4-4413-B6C0-F8955449CB0E}" type="sibTrans" cxnId="{6AE6AF17-89D3-42FF-9E17-30963816D3DB}">
      <dgm:prSet/>
      <dgm:spPr/>
      <dgm:t>
        <a:bodyPr/>
        <a:lstStyle/>
        <a:p>
          <a:endParaRPr lang="en-US"/>
        </a:p>
      </dgm:t>
    </dgm:pt>
    <dgm:pt modelId="{92483A1C-8E5A-4582-9ED1-18F2F08D517E}">
      <dgm:prSet/>
      <dgm:spPr/>
      <dgm:t>
        <a:bodyPr/>
        <a:lstStyle/>
        <a:p>
          <a:r>
            <a:rPr lang="en-PK"/>
            <a:t>Utilizes data analytics to obtain information from user activity, comments, and purchases</a:t>
          </a:r>
          <a:endParaRPr lang="en-US"/>
        </a:p>
      </dgm:t>
    </dgm:pt>
    <dgm:pt modelId="{6946C360-CB66-4FF7-997E-FA6FB6E14610}" type="parTrans" cxnId="{F934DAA1-2288-41DF-8B6A-4DF9F0558719}">
      <dgm:prSet/>
      <dgm:spPr/>
      <dgm:t>
        <a:bodyPr/>
        <a:lstStyle/>
        <a:p>
          <a:endParaRPr lang="en-US"/>
        </a:p>
      </dgm:t>
    </dgm:pt>
    <dgm:pt modelId="{5CC066D6-079C-4DB8-B507-732F74DE7944}" type="sibTrans" cxnId="{F934DAA1-2288-41DF-8B6A-4DF9F0558719}">
      <dgm:prSet/>
      <dgm:spPr/>
      <dgm:t>
        <a:bodyPr/>
        <a:lstStyle/>
        <a:p>
          <a:endParaRPr lang="en-US"/>
        </a:p>
      </dgm:t>
    </dgm:pt>
    <dgm:pt modelId="{90E379BA-7110-44CD-AF7C-DC05B8435497}">
      <dgm:prSet/>
      <dgm:spPr/>
      <dgm:t>
        <a:bodyPr/>
        <a:lstStyle/>
        <a:p>
          <a:r>
            <a:rPr lang="en-PK"/>
            <a:t>Offers personalized recommendations to users based on their preferences</a:t>
          </a:r>
          <a:endParaRPr lang="en-US"/>
        </a:p>
      </dgm:t>
    </dgm:pt>
    <dgm:pt modelId="{9C72B83D-3ADD-444E-9E17-BE7460A3B6EA}" type="parTrans" cxnId="{A5FD49EE-0D9C-4A28-8908-3ABAF4F4BEBB}">
      <dgm:prSet/>
      <dgm:spPr/>
      <dgm:t>
        <a:bodyPr/>
        <a:lstStyle/>
        <a:p>
          <a:endParaRPr lang="en-US"/>
        </a:p>
      </dgm:t>
    </dgm:pt>
    <dgm:pt modelId="{5BAFE2AD-0CAA-4EB0-84E1-D0CE305C8949}" type="sibTrans" cxnId="{A5FD49EE-0D9C-4A28-8908-3ABAF4F4BEBB}">
      <dgm:prSet/>
      <dgm:spPr/>
      <dgm:t>
        <a:bodyPr/>
        <a:lstStyle/>
        <a:p>
          <a:endParaRPr lang="en-US"/>
        </a:p>
      </dgm:t>
    </dgm:pt>
    <dgm:pt modelId="{781188A5-DC04-484A-A2F9-AFA35EBECCCB}">
      <dgm:prSet/>
      <dgm:spPr/>
      <dgm:t>
        <a:bodyPr/>
        <a:lstStyle/>
        <a:p>
          <a:r>
            <a:rPr lang="en-PK"/>
            <a:t>Implements machine learning techniques for effective knowledge discovery</a:t>
          </a:r>
          <a:endParaRPr lang="en-US"/>
        </a:p>
      </dgm:t>
    </dgm:pt>
    <dgm:pt modelId="{B685851D-5736-4611-A838-B36FC54959B0}" type="parTrans" cxnId="{4354E11F-7E96-4675-AA12-9BC13DF7C338}">
      <dgm:prSet/>
      <dgm:spPr/>
      <dgm:t>
        <a:bodyPr/>
        <a:lstStyle/>
        <a:p>
          <a:endParaRPr lang="en-US"/>
        </a:p>
      </dgm:t>
    </dgm:pt>
    <dgm:pt modelId="{AE86F9AD-5319-4BAD-AB49-5AD09E47F021}" type="sibTrans" cxnId="{4354E11F-7E96-4675-AA12-9BC13DF7C338}">
      <dgm:prSet/>
      <dgm:spPr/>
      <dgm:t>
        <a:bodyPr/>
        <a:lstStyle/>
        <a:p>
          <a:endParaRPr lang="en-US"/>
        </a:p>
      </dgm:t>
    </dgm:pt>
    <dgm:pt modelId="{0E7196ED-A34B-4598-BEE7-CBA3AF6D8484}">
      <dgm:prSet/>
      <dgm:spPr/>
      <dgm:t>
        <a:bodyPr/>
        <a:lstStyle/>
        <a:p>
          <a:r>
            <a:rPr lang="en-PK"/>
            <a:t>Improves the customer experience through optimized search results and tailored suggestions</a:t>
          </a:r>
          <a:endParaRPr lang="en-US"/>
        </a:p>
      </dgm:t>
    </dgm:pt>
    <dgm:pt modelId="{9D627D8D-B3D9-43E6-99E1-1C70B3C4F493}" type="parTrans" cxnId="{43174540-712D-49D9-9A0A-D7612C1189DB}">
      <dgm:prSet/>
      <dgm:spPr/>
      <dgm:t>
        <a:bodyPr/>
        <a:lstStyle/>
        <a:p>
          <a:endParaRPr lang="en-US"/>
        </a:p>
      </dgm:t>
    </dgm:pt>
    <dgm:pt modelId="{40A20C35-2F51-4F9A-8613-EAC7BB1F5E7B}" type="sibTrans" cxnId="{43174540-712D-49D9-9A0A-D7612C1189DB}">
      <dgm:prSet/>
      <dgm:spPr/>
      <dgm:t>
        <a:bodyPr/>
        <a:lstStyle/>
        <a:p>
          <a:endParaRPr lang="en-US"/>
        </a:p>
      </dgm:t>
    </dgm:pt>
    <dgm:pt modelId="{FBD7BCD3-0FB8-463B-85AE-C7854CDCB650}" type="pres">
      <dgm:prSet presAssocID="{D15331E3-F23D-4ED2-AB53-F1439BB118E2}" presName="vert0" presStyleCnt="0">
        <dgm:presLayoutVars>
          <dgm:dir/>
          <dgm:animOne val="branch"/>
          <dgm:animLvl val="lvl"/>
        </dgm:presLayoutVars>
      </dgm:prSet>
      <dgm:spPr/>
    </dgm:pt>
    <dgm:pt modelId="{AB87370C-CC44-41A7-9ECF-38D681555B57}" type="pres">
      <dgm:prSet presAssocID="{6B454109-E6C0-45E9-96E2-3720CD77F7CB}" presName="thickLine" presStyleLbl="alignNode1" presStyleIdx="0" presStyleCnt="7"/>
      <dgm:spPr/>
    </dgm:pt>
    <dgm:pt modelId="{03222F3A-1EE2-47E7-879A-50AFB6F0F762}" type="pres">
      <dgm:prSet presAssocID="{6B454109-E6C0-45E9-96E2-3720CD77F7CB}" presName="horz1" presStyleCnt="0"/>
      <dgm:spPr/>
    </dgm:pt>
    <dgm:pt modelId="{16D4108A-4BCC-4038-A270-318BC959696F}" type="pres">
      <dgm:prSet presAssocID="{6B454109-E6C0-45E9-96E2-3720CD77F7CB}" presName="tx1" presStyleLbl="revTx" presStyleIdx="0" presStyleCnt="7"/>
      <dgm:spPr/>
    </dgm:pt>
    <dgm:pt modelId="{2420337A-7A6D-4184-BA80-5D1ABCDB5A80}" type="pres">
      <dgm:prSet presAssocID="{6B454109-E6C0-45E9-96E2-3720CD77F7CB}" presName="vert1" presStyleCnt="0"/>
      <dgm:spPr/>
    </dgm:pt>
    <dgm:pt modelId="{9DFCE040-3D61-4C6F-8DD8-98070F79C145}" type="pres">
      <dgm:prSet presAssocID="{D6F406D4-62CF-40C0-B09B-E1910034987F}" presName="thickLine" presStyleLbl="alignNode1" presStyleIdx="1" presStyleCnt="7"/>
      <dgm:spPr/>
    </dgm:pt>
    <dgm:pt modelId="{83B5443E-2DBC-4470-8FF5-29D83A2B3408}" type="pres">
      <dgm:prSet presAssocID="{D6F406D4-62CF-40C0-B09B-E1910034987F}" presName="horz1" presStyleCnt="0"/>
      <dgm:spPr/>
    </dgm:pt>
    <dgm:pt modelId="{CC1D195C-309C-4F3E-9694-319B5AA367C9}" type="pres">
      <dgm:prSet presAssocID="{D6F406D4-62CF-40C0-B09B-E1910034987F}" presName="tx1" presStyleLbl="revTx" presStyleIdx="1" presStyleCnt="7"/>
      <dgm:spPr/>
    </dgm:pt>
    <dgm:pt modelId="{78898835-386B-400B-BFC2-9B83865FD5A3}" type="pres">
      <dgm:prSet presAssocID="{D6F406D4-62CF-40C0-B09B-E1910034987F}" presName="vert1" presStyleCnt="0"/>
      <dgm:spPr/>
    </dgm:pt>
    <dgm:pt modelId="{211FAF5A-FCD3-4B9B-9CD4-0EF1BACA5A17}" type="pres">
      <dgm:prSet presAssocID="{A648377F-AD6D-48B0-B3FC-F69836D45C7D}" presName="thickLine" presStyleLbl="alignNode1" presStyleIdx="2" presStyleCnt="7"/>
      <dgm:spPr/>
    </dgm:pt>
    <dgm:pt modelId="{B064394E-79C9-4B9F-9F55-3A3AEDAC79A1}" type="pres">
      <dgm:prSet presAssocID="{A648377F-AD6D-48B0-B3FC-F69836D45C7D}" presName="horz1" presStyleCnt="0"/>
      <dgm:spPr/>
    </dgm:pt>
    <dgm:pt modelId="{10B24FBF-12D9-42DB-AA0B-9E2CB61D465D}" type="pres">
      <dgm:prSet presAssocID="{A648377F-AD6D-48B0-B3FC-F69836D45C7D}" presName="tx1" presStyleLbl="revTx" presStyleIdx="2" presStyleCnt="7"/>
      <dgm:spPr/>
    </dgm:pt>
    <dgm:pt modelId="{5A3546EE-E5B0-4838-9227-28693E281CA7}" type="pres">
      <dgm:prSet presAssocID="{A648377F-AD6D-48B0-B3FC-F69836D45C7D}" presName="vert1" presStyleCnt="0"/>
      <dgm:spPr/>
    </dgm:pt>
    <dgm:pt modelId="{CE93098F-B821-4B65-8A4F-65C8E3B1677C}" type="pres">
      <dgm:prSet presAssocID="{92483A1C-8E5A-4582-9ED1-18F2F08D517E}" presName="thickLine" presStyleLbl="alignNode1" presStyleIdx="3" presStyleCnt="7"/>
      <dgm:spPr/>
    </dgm:pt>
    <dgm:pt modelId="{D8C92691-6702-4C3A-9461-260CE56570EE}" type="pres">
      <dgm:prSet presAssocID="{92483A1C-8E5A-4582-9ED1-18F2F08D517E}" presName="horz1" presStyleCnt="0"/>
      <dgm:spPr/>
    </dgm:pt>
    <dgm:pt modelId="{288FCF2A-43F2-42DD-A674-2F9F944C27A0}" type="pres">
      <dgm:prSet presAssocID="{92483A1C-8E5A-4582-9ED1-18F2F08D517E}" presName="tx1" presStyleLbl="revTx" presStyleIdx="3" presStyleCnt="7"/>
      <dgm:spPr/>
    </dgm:pt>
    <dgm:pt modelId="{CFE42917-B19F-4943-B953-D8B9751E6C5F}" type="pres">
      <dgm:prSet presAssocID="{92483A1C-8E5A-4582-9ED1-18F2F08D517E}" presName="vert1" presStyleCnt="0"/>
      <dgm:spPr/>
    </dgm:pt>
    <dgm:pt modelId="{5811388D-7FF4-4369-B5E9-F54EB68520A8}" type="pres">
      <dgm:prSet presAssocID="{90E379BA-7110-44CD-AF7C-DC05B8435497}" presName="thickLine" presStyleLbl="alignNode1" presStyleIdx="4" presStyleCnt="7"/>
      <dgm:spPr/>
    </dgm:pt>
    <dgm:pt modelId="{9502671E-C57D-4411-8B3C-51FA6AF51D42}" type="pres">
      <dgm:prSet presAssocID="{90E379BA-7110-44CD-AF7C-DC05B8435497}" presName="horz1" presStyleCnt="0"/>
      <dgm:spPr/>
    </dgm:pt>
    <dgm:pt modelId="{5C7ECE18-1053-45CE-A5D9-8924E5771899}" type="pres">
      <dgm:prSet presAssocID="{90E379BA-7110-44CD-AF7C-DC05B8435497}" presName="tx1" presStyleLbl="revTx" presStyleIdx="4" presStyleCnt="7"/>
      <dgm:spPr/>
    </dgm:pt>
    <dgm:pt modelId="{B814B498-BA85-48E0-A19C-DF1B89E25EB1}" type="pres">
      <dgm:prSet presAssocID="{90E379BA-7110-44CD-AF7C-DC05B8435497}" presName="vert1" presStyleCnt="0"/>
      <dgm:spPr/>
    </dgm:pt>
    <dgm:pt modelId="{F85B7E0A-630E-4BC6-B7D4-33E4F6858CC3}" type="pres">
      <dgm:prSet presAssocID="{781188A5-DC04-484A-A2F9-AFA35EBECCCB}" presName="thickLine" presStyleLbl="alignNode1" presStyleIdx="5" presStyleCnt="7"/>
      <dgm:spPr/>
    </dgm:pt>
    <dgm:pt modelId="{66EF57EE-934B-47FD-8D0B-4C8DC7AA77E8}" type="pres">
      <dgm:prSet presAssocID="{781188A5-DC04-484A-A2F9-AFA35EBECCCB}" presName="horz1" presStyleCnt="0"/>
      <dgm:spPr/>
    </dgm:pt>
    <dgm:pt modelId="{70825705-D7B1-44C2-899A-4393DA0E5EE4}" type="pres">
      <dgm:prSet presAssocID="{781188A5-DC04-484A-A2F9-AFA35EBECCCB}" presName="tx1" presStyleLbl="revTx" presStyleIdx="5" presStyleCnt="7"/>
      <dgm:spPr/>
    </dgm:pt>
    <dgm:pt modelId="{451AA54D-0A67-4D8B-9718-1018CB837CB0}" type="pres">
      <dgm:prSet presAssocID="{781188A5-DC04-484A-A2F9-AFA35EBECCCB}" presName="vert1" presStyleCnt="0"/>
      <dgm:spPr/>
    </dgm:pt>
    <dgm:pt modelId="{0E8FA24E-2C00-43E7-A8CE-CD250DC196AE}" type="pres">
      <dgm:prSet presAssocID="{0E7196ED-A34B-4598-BEE7-CBA3AF6D8484}" presName="thickLine" presStyleLbl="alignNode1" presStyleIdx="6" presStyleCnt="7"/>
      <dgm:spPr/>
    </dgm:pt>
    <dgm:pt modelId="{5599D4E4-FC1A-4544-B1FA-D4B0AE376859}" type="pres">
      <dgm:prSet presAssocID="{0E7196ED-A34B-4598-BEE7-CBA3AF6D8484}" presName="horz1" presStyleCnt="0"/>
      <dgm:spPr/>
    </dgm:pt>
    <dgm:pt modelId="{D79BA3A3-EAF0-4487-AB39-C8005F6A6DA0}" type="pres">
      <dgm:prSet presAssocID="{0E7196ED-A34B-4598-BEE7-CBA3AF6D8484}" presName="tx1" presStyleLbl="revTx" presStyleIdx="6" presStyleCnt="7"/>
      <dgm:spPr/>
    </dgm:pt>
    <dgm:pt modelId="{716CC659-FF8B-445C-A5C2-0414DEFE4DEB}" type="pres">
      <dgm:prSet presAssocID="{0E7196ED-A34B-4598-BEE7-CBA3AF6D8484}" presName="vert1" presStyleCnt="0"/>
      <dgm:spPr/>
    </dgm:pt>
  </dgm:ptLst>
  <dgm:cxnLst>
    <dgm:cxn modelId="{8D664516-1741-4836-8E97-9573EC3EEC9B}" type="presOf" srcId="{90E379BA-7110-44CD-AF7C-DC05B8435497}" destId="{5C7ECE18-1053-45CE-A5D9-8924E5771899}" srcOrd="0" destOrd="0" presId="urn:microsoft.com/office/officeart/2008/layout/LinedList"/>
    <dgm:cxn modelId="{6AE6AF17-89D3-42FF-9E17-30963816D3DB}" srcId="{D15331E3-F23D-4ED2-AB53-F1439BB118E2}" destId="{A648377F-AD6D-48B0-B3FC-F69836D45C7D}" srcOrd="2" destOrd="0" parTransId="{784B0C08-EEB8-4558-9C5B-3415C3EC7771}" sibTransId="{3AE7765E-54A4-4413-B6C0-F8955449CB0E}"/>
    <dgm:cxn modelId="{4354E11F-7E96-4675-AA12-9BC13DF7C338}" srcId="{D15331E3-F23D-4ED2-AB53-F1439BB118E2}" destId="{781188A5-DC04-484A-A2F9-AFA35EBECCCB}" srcOrd="5" destOrd="0" parTransId="{B685851D-5736-4611-A838-B36FC54959B0}" sibTransId="{AE86F9AD-5319-4BAD-AB49-5AD09E47F021}"/>
    <dgm:cxn modelId="{B2A8E73C-0030-4F15-B670-1794D969935E}" srcId="{D15331E3-F23D-4ED2-AB53-F1439BB118E2}" destId="{6B454109-E6C0-45E9-96E2-3720CD77F7CB}" srcOrd="0" destOrd="0" parTransId="{61D870D7-139B-4E86-AF97-9822DFA29C8F}" sibTransId="{D3EE1B18-7FEF-41EA-A34E-4945E5555D3B}"/>
    <dgm:cxn modelId="{C43A363F-B851-4B63-AC3C-18FB0C54D890}" type="presOf" srcId="{6B454109-E6C0-45E9-96E2-3720CD77F7CB}" destId="{16D4108A-4BCC-4038-A270-318BC959696F}" srcOrd="0" destOrd="0" presId="urn:microsoft.com/office/officeart/2008/layout/LinedList"/>
    <dgm:cxn modelId="{43174540-712D-49D9-9A0A-D7612C1189DB}" srcId="{D15331E3-F23D-4ED2-AB53-F1439BB118E2}" destId="{0E7196ED-A34B-4598-BEE7-CBA3AF6D8484}" srcOrd="6" destOrd="0" parTransId="{9D627D8D-B3D9-43E6-99E1-1C70B3C4F493}" sibTransId="{40A20C35-2F51-4F9A-8613-EAC7BB1F5E7B}"/>
    <dgm:cxn modelId="{5F998F7A-34D2-446E-93BC-5360E636691D}" type="presOf" srcId="{92483A1C-8E5A-4582-9ED1-18F2F08D517E}" destId="{288FCF2A-43F2-42DD-A674-2F9F944C27A0}" srcOrd="0" destOrd="0" presId="urn:microsoft.com/office/officeart/2008/layout/LinedList"/>
    <dgm:cxn modelId="{3439E088-A9A5-4786-BB0A-A081F710E025}" type="presOf" srcId="{0E7196ED-A34B-4598-BEE7-CBA3AF6D8484}" destId="{D79BA3A3-EAF0-4487-AB39-C8005F6A6DA0}" srcOrd="0" destOrd="0" presId="urn:microsoft.com/office/officeart/2008/layout/LinedList"/>
    <dgm:cxn modelId="{031FE796-31F5-46FB-AB70-28B5ECD51AE0}" type="presOf" srcId="{A648377F-AD6D-48B0-B3FC-F69836D45C7D}" destId="{10B24FBF-12D9-42DB-AA0B-9E2CB61D465D}" srcOrd="0" destOrd="0" presId="urn:microsoft.com/office/officeart/2008/layout/LinedList"/>
    <dgm:cxn modelId="{654E71A0-F5AA-4E3F-A60C-E88BD192C738}" type="presOf" srcId="{781188A5-DC04-484A-A2F9-AFA35EBECCCB}" destId="{70825705-D7B1-44C2-899A-4393DA0E5EE4}" srcOrd="0" destOrd="0" presId="urn:microsoft.com/office/officeart/2008/layout/LinedList"/>
    <dgm:cxn modelId="{F934DAA1-2288-41DF-8B6A-4DF9F0558719}" srcId="{D15331E3-F23D-4ED2-AB53-F1439BB118E2}" destId="{92483A1C-8E5A-4582-9ED1-18F2F08D517E}" srcOrd="3" destOrd="0" parTransId="{6946C360-CB66-4FF7-997E-FA6FB6E14610}" sibTransId="{5CC066D6-079C-4DB8-B507-732F74DE7944}"/>
    <dgm:cxn modelId="{59DA66A9-6204-4CD5-8AFB-E038A0044AA0}" srcId="{D15331E3-F23D-4ED2-AB53-F1439BB118E2}" destId="{D6F406D4-62CF-40C0-B09B-E1910034987F}" srcOrd="1" destOrd="0" parTransId="{C94B97C2-3C3A-4065-BF4A-FF70A772FD29}" sibTransId="{27A30A38-5B38-4D76-9C1F-758F0145E72D}"/>
    <dgm:cxn modelId="{B43474CC-088E-4BA6-AB7A-F4F18EB371C9}" type="presOf" srcId="{D15331E3-F23D-4ED2-AB53-F1439BB118E2}" destId="{FBD7BCD3-0FB8-463B-85AE-C7854CDCB650}" srcOrd="0" destOrd="0" presId="urn:microsoft.com/office/officeart/2008/layout/LinedList"/>
    <dgm:cxn modelId="{B1AF28D7-4EAA-43EA-AADE-5DB18BDC17CB}" type="presOf" srcId="{D6F406D4-62CF-40C0-B09B-E1910034987F}" destId="{CC1D195C-309C-4F3E-9694-319B5AA367C9}" srcOrd="0" destOrd="0" presId="urn:microsoft.com/office/officeart/2008/layout/LinedList"/>
    <dgm:cxn modelId="{A5FD49EE-0D9C-4A28-8908-3ABAF4F4BEBB}" srcId="{D15331E3-F23D-4ED2-AB53-F1439BB118E2}" destId="{90E379BA-7110-44CD-AF7C-DC05B8435497}" srcOrd="4" destOrd="0" parTransId="{9C72B83D-3ADD-444E-9E17-BE7460A3B6EA}" sibTransId="{5BAFE2AD-0CAA-4EB0-84E1-D0CE305C8949}"/>
    <dgm:cxn modelId="{9B1760B3-37C7-4333-B194-DB2118CBBE61}" type="presParOf" srcId="{FBD7BCD3-0FB8-463B-85AE-C7854CDCB650}" destId="{AB87370C-CC44-41A7-9ECF-38D681555B57}" srcOrd="0" destOrd="0" presId="urn:microsoft.com/office/officeart/2008/layout/LinedList"/>
    <dgm:cxn modelId="{7CE581A6-36A0-4BA0-971F-85994973576F}" type="presParOf" srcId="{FBD7BCD3-0FB8-463B-85AE-C7854CDCB650}" destId="{03222F3A-1EE2-47E7-879A-50AFB6F0F762}" srcOrd="1" destOrd="0" presId="urn:microsoft.com/office/officeart/2008/layout/LinedList"/>
    <dgm:cxn modelId="{08CD2C8C-3E5E-4E34-8191-49DC7568F0A8}" type="presParOf" srcId="{03222F3A-1EE2-47E7-879A-50AFB6F0F762}" destId="{16D4108A-4BCC-4038-A270-318BC959696F}" srcOrd="0" destOrd="0" presId="urn:microsoft.com/office/officeart/2008/layout/LinedList"/>
    <dgm:cxn modelId="{1DCB018B-53E1-4C20-B4DE-0072266CCB1F}" type="presParOf" srcId="{03222F3A-1EE2-47E7-879A-50AFB6F0F762}" destId="{2420337A-7A6D-4184-BA80-5D1ABCDB5A80}" srcOrd="1" destOrd="0" presId="urn:microsoft.com/office/officeart/2008/layout/LinedList"/>
    <dgm:cxn modelId="{35868B07-9238-4B2F-A714-344F9053ED9E}" type="presParOf" srcId="{FBD7BCD3-0FB8-463B-85AE-C7854CDCB650}" destId="{9DFCE040-3D61-4C6F-8DD8-98070F79C145}" srcOrd="2" destOrd="0" presId="urn:microsoft.com/office/officeart/2008/layout/LinedList"/>
    <dgm:cxn modelId="{827AF625-22EB-4A46-965A-8151B64586E7}" type="presParOf" srcId="{FBD7BCD3-0FB8-463B-85AE-C7854CDCB650}" destId="{83B5443E-2DBC-4470-8FF5-29D83A2B3408}" srcOrd="3" destOrd="0" presId="urn:microsoft.com/office/officeart/2008/layout/LinedList"/>
    <dgm:cxn modelId="{1222580C-4090-4FEB-85DD-420940C9DC94}" type="presParOf" srcId="{83B5443E-2DBC-4470-8FF5-29D83A2B3408}" destId="{CC1D195C-309C-4F3E-9694-319B5AA367C9}" srcOrd="0" destOrd="0" presId="urn:microsoft.com/office/officeart/2008/layout/LinedList"/>
    <dgm:cxn modelId="{AA0D199E-B697-4E97-A26B-D1A94D8A74B5}" type="presParOf" srcId="{83B5443E-2DBC-4470-8FF5-29D83A2B3408}" destId="{78898835-386B-400B-BFC2-9B83865FD5A3}" srcOrd="1" destOrd="0" presId="urn:microsoft.com/office/officeart/2008/layout/LinedList"/>
    <dgm:cxn modelId="{16BCC57D-1A0A-484E-A0DB-FEC5795EAC64}" type="presParOf" srcId="{FBD7BCD3-0FB8-463B-85AE-C7854CDCB650}" destId="{211FAF5A-FCD3-4B9B-9CD4-0EF1BACA5A17}" srcOrd="4" destOrd="0" presId="urn:microsoft.com/office/officeart/2008/layout/LinedList"/>
    <dgm:cxn modelId="{B90600B4-9BE3-490E-8243-E6BC972CCE15}" type="presParOf" srcId="{FBD7BCD3-0FB8-463B-85AE-C7854CDCB650}" destId="{B064394E-79C9-4B9F-9F55-3A3AEDAC79A1}" srcOrd="5" destOrd="0" presId="urn:microsoft.com/office/officeart/2008/layout/LinedList"/>
    <dgm:cxn modelId="{CC62E635-D77B-4DE3-956B-0E01A549C609}" type="presParOf" srcId="{B064394E-79C9-4B9F-9F55-3A3AEDAC79A1}" destId="{10B24FBF-12D9-42DB-AA0B-9E2CB61D465D}" srcOrd="0" destOrd="0" presId="urn:microsoft.com/office/officeart/2008/layout/LinedList"/>
    <dgm:cxn modelId="{F6CD41AB-97C0-44A6-B22E-2DBEE4FA5700}" type="presParOf" srcId="{B064394E-79C9-4B9F-9F55-3A3AEDAC79A1}" destId="{5A3546EE-E5B0-4838-9227-28693E281CA7}" srcOrd="1" destOrd="0" presId="urn:microsoft.com/office/officeart/2008/layout/LinedList"/>
    <dgm:cxn modelId="{FFE482C8-430D-4BFE-814E-EC42D93FFDCB}" type="presParOf" srcId="{FBD7BCD3-0FB8-463B-85AE-C7854CDCB650}" destId="{CE93098F-B821-4B65-8A4F-65C8E3B1677C}" srcOrd="6" destOrd="0" presId="urn:microsoft.com/office/officeart/2008/layout/LinedList"/>
    <dgm:cxn modelId="{49C7829B-51A7-4723-A74E-96058B8EB05A}" type="presParOf" srcId="{FBD7BCD3-0FB8-463B-85AE-C7854CDCB650}" destId="{D8C92691-6702-4C3A-9461-260CE56570EE}" srcOrd="7" destOrd="0" presId="urn:microsoft.com/office/officeart/2008/layout/LinedList"/>
    <dgm:cxn modelId="{CB576B48-FC1C-4149-BEFB-86853117EB42}" type="presParOf" srcId="{D8C92691-6702-4C3A-9461-260CE56570EE}" destId="{288FCF2A-43F2-42DD-A674-2F9F944C27A0}" srcOrd="0" destOrd="0" presId="urn:microsoft.com/office/officeart/2008/layout/LinedList"/>
    <dgm:cxn modelId="{C8CF059B-427D-4640-9EE8-6128F5F6CD95}" type="presParOf" srcId="{D8C92691-6702-4C3A-9461-260CE56570EE}" destId="{CFE42917-B19F-4943-B953-D8B9751E6C5F}" srcOrd="1" destOrd="0" presId="urn:microsoft.com/office/officeart/2008/layout/LinedList"/>
    <dgm:cxn modelId="{BF7CE719-1385-41D3-A3DC-9BF07423647C}" type="presParOf" srcId="{FBD7BCD3-0FB8-463B-85AE-C7854CDCB650}" destId="{5811388D-7FF4-4369-B5E9-F54EB68520A8}" srcOrd="8" destOrd="0" presId="urn:microsoft.com/office/officeart/2008/layout/LinedList"/>
    <dgm:cxn modelId="{87E4B16D-5BB6-440F-A4EA-CD8985579F0A}" type="presParOf" srcId="{FBD7BCD3-0FB8-463B-85AE-C7854CDCB650}" destId="{9502671E-C57D-4411-8B3C-51FA6AF51D42}" srcOrd="9" destOrd="0" presId="urn:microsoft.com/office/officeart/2008/layout/LinedList"/>
    <dgm:cxn modelId="{108BFEEB-72EF-4383-A32A-04B5EEA5997F}" type="presParOf" srcId="{9502671E-C57D-4411-8B3C-51FA6AF51D42}" destId="{5C7ECE18-1053-45CE-A5D9-8924E5771899}" srcOrd="0" destOrd="0" presId="urn:microsoft.com/office/officeart/2008/layout/LinedList"/>
    <dgm:cxn modelId="{91C5EB2B-BB7E-4EFD-8911-A353BAFD56FC}" type="presParOf" srcId="{9502671E-C57D-4411-8B3C-51FA6AF51D42}" destId="{B814B498-BA85-48E0-A19C-DF1B89E25EB1}" srcOrd="1" destOrd="0" presId="urn:microsoft.com/office/officeart/2008/layout/LinedList"/>
    <dgm:cxn modelId="{9DF9EC6B-0328-47FE-99D2-5D4AD27D15B6}" type="presParOf" srcId="{FBD7BCD3-0FB8-463B-85AE-C7854CDCB650}" destId="{F85B7E0A-630E-4BC6-B7D4-33E4F6858CC3}" srcOrd="10" destOrd="0" presId="urn:microsoft.com/office/officeart/2008/layout/LinedList"/>
    <dgm:cxn modelId="{69B568AE-B7D1-4A70-9ABC-9DC887E085BA}" type="presParOf" srcId="{FBD7BCD3-0FB8-463B-85AE-C7854CDCB650}" destId="{66EF57EE-934B-47FD-8D0B-4C8DC7AA77E8}" srcOrd="11" destOrd="0" presId="urn:microsoft.com/office/officeart/2008/layout/LinedList"/>
    <dgm:cxn modelId="{781F3E42-9049-4CFA-9CD1-97550FDA841F}" type="presParOf" srcId="{66EF57EE-934B-47FD-8D0B-4C8DC7AA77E8}" destId="{70825705-D7B1-44C2-899A-4393DA0E5EE4}" srcOrd="0" destOrd="0" presId="urn:microsoft.com/office/officeart/2008/layout/LinedList"/>
    <dgm:cxn modelId="{A7E62DC7-B014-41EE-B736-DB865FD417AC}" type="presParOf" srcId="{66EF57EE-934B-47FD-8D0B-4C8DC7AA77E8}" destId="{451AA54D-0A67-4D8B-9718-1018CB837CB0}" srcOrd="1" destOrd="0" presId="urn:microsoft.com/office/officeart/2008/layout/LinedList"/>
    <dgm:cxn modelId="{0C242009-2511-49BC-B47D-4F4CEE6F54F1}" type="presParOf" srcId="{FBD7BCD3-0FB8-463B-85AE-C7854CDCB650}" destId="{0E8FA24E-2C00-43E7-A8CE-CD250DC196AE}" srcOrd="12" destOrd="0" presId="urn:microsoft.com/office/officeart/2008/layout/LinedList"/>
    <dgm:cxn modelId="{2A8ED789-577A-4981-8A6E-9736DE13EBEB}" type="presParOf" srcId="{FBD7BCD3-0FB8-463B-85AE-C7854CDCB650}" destId="{5599D4E4-FC1A-4544-B1FA-D4B0AE376859}" srcOrd="13" destOrd="0" presId="urn:microsoft.com/office/officeart/2008/layout/LinedList"/>
    <dgm:cxn modelId="{3CE0EE19-54FC-453C-AD02-AA3B262E12B5}" type="presParOf" srcId="{5599D4E4-FC1A-4544-B1FA-D4B0AE376859}" destId="{D79BA3A3-EAF0-4487-AB39-C8005F6A6DA0}" srcOrd="0" destOrd="0" presId="urn:microsoft.com/office/officeart/2008/layout/LinedList"/>
    <dgm:cxn modelId="{1804F8C9-CC8B-4E73-9E97-3EEAA2C0C39D}" type="presParOf" srcId="{5599D4E4-FC1A-4544-B1FA-D4B0AE376859}" destId="{716CC659-FF8B-445C-A5C2-0414DEFE4DE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1896BF-BBBA-4650-93B4-BF42DCF6D05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84A6B6-75FB-46C2-B0CA-E67248ACAC4E}">
      <dgm:prSet custT="1"/>
      <dgm:spPr/>
      <dgm:t>
        <a:bodyPr/>
        <a:lstStyle/>
        <a:p>
          <a:r>
            <a:rPr lang="en-PK" sz="2800" dirty="0"/>
            <a:t>Both Amazon and eBay participate in all aspects of the KM value chain</a:t>
          </a:r>
          <a:endParaRPr lang="en-US" sz="2800" dirty="0"/>
        </a:p>
      </dgm:t>
    </dgm:pt>
    <dgm:pt modelId="{53D33ECE-6585-4977-B224-9758485A363A}" type="parTrans" cxnId="{57B57D33-1B3C-4402-97BC-B45310D171A3}">
      <dgm:prSet/>
      <dgm:spPr/>
      <dgm:t>
        <a:bodyPr/>
        <a:lstStyle/>
        <a:p>
          <a:endParaRPr lang="en-US"/>
        </a:p>
      </dgm:t>
    </dgm:pt>
    <dgm:pt modelId="{9CEFC14D-8BA1-401E-8769-1356DB6CB9CC}" type="sibTrans" cxnId="{57B57D33-1B3C-4402-97BC-B45310D171A3}">
      <dgm:prSet/>
      <dgm:spPr/>
      <dgm:t>
        <a:bodyPr/>
        <a:lstStyle/>
        <a:p>
          <a:endParaRPr lang="en-US"/>
        </a:p>
      </dgm:t>
    </dgm:pt>
    <dgm:pt modelId="{B0426673-8F6D-4077-8E78-4CE0416D869F}">
      <dgm:prSet custT="1"/>
      <dgm:spPr/>
      <dgm:t>
        <a:bodyPr/>
        <a:lstStyle/>
        <a:p>
          <a:r>
            <a:rPr lang="en-PK" sz="2800" dirty="0"/>
            <a:t>Information gathering through customer conversations, user-generated content, surveys, and market research</a:t>
          </a:r>
          <a:endParaRPr lang="en-US" sz="2800" dirty="0"/>
        </a:p>
      </dgm:t>
    </dgm:pt>
    <dgm:pt modelId="{63CCDE0D-AEDE-4D86-8775-58119AED5EFB}" type="parTrans" cxnId="{1BE7A704-C4C7-48F9-85FC-B7E9CAAA0D3B}">
      <dgm:prSet/>
      <dgm:spPr/>
      <dgm:t>
        <a:bodyPr/>
        <a:lstStyle/>
        <a:p>
          <a:endParaRPr lang="en-US"/>
        </a:p>
      </dgm:t>
    </dgm:pt>
    <dgm:pt modelId="{3BAB8F8A-61DA-4842-B32B-F8A24EAD9CDA}" type="sibTrans" cxnId="{1BE7A704-C4C7-48F9-85FC-B7E9CAAA0D3B}">
      <dgm:prSet/>
      <dgm:spPr/>
      <dgm:t>
        <a:bodyPr/>
        <a:lstStyle/>
        <a:p>
          <a:endParaRPr lang="en-US"/>
        </a:p>
      </dgm:t>
    </dgm:pt>
    <dgm:pt modelId="{52FB5B2F-FFE5-4BBD-9D73-78485A7DD79F}">
      <dgm:prSet custT="1"/>
      <dgm:spPr/>
      <dgm:t>
        <a:bodyPr/>
        <a:lstStyle/>
        <a:p>
          <a:r>
            <a:rPr lang="en-PK" sz="2800" dirty="0"/>
            <a:t>Efficient storage and retrieval of knowledge using digital tools and repositories</a:t>
          </a:r>
          <a:endParaRPr lang="en-US" sz="2800" dirty="0"/>
        </a:p>
      </dgm:t>
    </dgm:pt>
    <dgm:pt modelId="{888DC921-3DB4-46E5-B83B-97B5A65B77B6}" type="parTrans" cxnId="{9598F889-91D0-4C8D-9B96-5F9ECD13E683}">
      <dgm:prSet/>
      <dgm:spPr/>
      <dgm:t>
        <a:bodyPr/>
        <a:lstStyle/>
        <a:p>
          <a:endParaRPr lang="en-US"/>
        </a:p>
      </dgm:t>
    </dgm:pt>
    <dgm:pt modelId="{BC1A11C5-4D21-4BA4-B825-756FC7DD80E2}" type="sibTrans" cxnId="{9598F889-91D0-4C8D-9B96-5F9ECD13E683}">
      <dgm:prSet/>
      <dgm:spPr/>
      <dgm:t>
        <a:bodyPr/>
        <a:lstStyle/>
        <a:p>
          <a:endParaRPr lang="en-US"/>
        </a:p>
      </dgm:t>
    </dgm:pt>
    <dgm:pt modelId="{D0931958-7501-4CC1-A18E-3D9863842D2E}">
      <dgm:prSet custT="1"/>
      <dgm:spPr/>
      <dgm:t>
        <a:bodyPr/>
        <a:lstStyle/>
        <a:p>
          <a:r>
            <a:rPr lang="en-PK" sz="2800"/>
            <a:t>Emphasis on knowledge distribution and sharing through internal messaging systems and user communities</a:t>
          </a:r>
          <a:endParaRPr lang="en-US" sz="2800"/>
        </a:p>
      </dgm:t>
    </dgm:pt>
    <dgm:pt modelId="{44311697-3A98-4567-A60D-EEF1E28C6B8D}" type="parTrans" cxnId="{EDEA8D80-7067-47C6-9ED0-37E8D4A6C545}">
      <dgm:prSet/>
      <dgm:spPr/>
      <dgm:t>
        <a:bodyPr/>
        <a:lstStyle/>
        <a:p>
          <a:endParaRPr lang="en-US"/>
        </a:p>
      </dgm:t>
    </dgm:pt>
    <dgm:pt modelId="{0A57B23E-094C-4388-A167-5AF5937F9274}" type="sibTrans" cxnId="{EDEA8D80-7067-47C6-9ED0-37E8D4A6C545}">
      <dgm:prSet/>
      <dgm:spPr/>
      <dgm:t>
        <a:bodyPr/>
        <a:lstStyle/>
        <a:p>
          <a:endParaRPr lang="en-US"/>
        </a:p>
      </dgm:t>
    </dgm:pt>
    <dgm:pt modelId="{3DFDF2A7-B5ED-4F7B-9F35-06DC8BF49F51}">
      <dgm:prSet custT="1"/>
      <dgm:spPr/>
      <dgm:t>
        <a:bodyPr/>
        <a:lstStyle/>
        <a:p>
          <a:r>
            <a:rPr lang="en-PK" sz="2800"/>
            <a:t>Application of knowledge to enhance business offerings, procedures, and customer service</a:t>
          </a:r>
          <a:endParaRPr lang="en-US" sz="2800"/>
        </a:p>
      </dgm:t>
    </dgm:pt>
    <dgm:pt modelId="{9A99ABF4-1C80-4E99-9B86-F485E323D14F}" type="parTrans" cxnId="{04A41B3A-2070-4CB6-94A8-3CDF7A5CAB99}">
      <dgm:prSet/>
      <dgm:spPr/>
      <dgm:t>
        <a:bodyPr/>
        <a:lstStyle/>
        <a:p>
          <a:endParaRPr lang="en-US"/>
        </a:p>
      </dgm:t>
    </dgm:pt>
    <dgm:pt modelId="{CA7ED008-9330-4A82-8D7A-BEA6560E4787}" type="sibTrans" cxnId="{04A41B3A-2070-4CB6-94A8-3CDF7A5CAB99}">
      <dgm:prSet/>
      <dgm:spPr/>
      <dgm:t>
        <a:bodyPr/>
        <a:lstStyle/>
        <a:p>
          <a:endParaRPr lang="en-US"/>
        </a:p>
      </dgm:t>
    </dgm:pt>
    <dgm:pt modelId="{452D6E6C-DE96-4225-A888-33CC1809BA5C}">
      <dgm:prSet custT="1"/>
      <dgm:spPr/>
      <dgm:t>
        <a:bodyPr/>
        <a:lstStyle/>
        <a:p>
          <a:r>
            <a:rPr lang="en-PK" sz="2800"/>
            <a:t>Utilization of customer feedback for continuous improvement and customization</a:t>
          </a:r>
          <a:endParaRPr lang="en-US" sz="2800"/>
        </a:p>
      </dgm:t>
    </dgm:pt>
    <dgm:pt modelId="{06176DB8-0744-4370-AB89-DAA706F13425}" type="parTrans" cxnId="{0F26F247-81A5-47E7-94F1-91D3CD2BAB9C}">
      <dgm:prSet/>
      <dgm:spPr/>
      <dgm:t>
        <a:bodyPr/>
        <a:lstStyle/>
        <a:p>
          <a:endParaRPr lang="en-US"/>
        </a:p>
      </dgm:t>
    </dgm:pt>
    <dgm:pt modelId="{F51F3EC3-3518-4364-8BD5-B75D461E13B2}" type="sibTrans" cxnId="{0F26F247-81A5-47E7-94F1-91D3CD2BAB9C}">
      <dgm:prSet/>
      <dgm:spPr/>
      <dgm:t>
        <a:bodyPr/>
        <a:lstStyle/>
        <a:p>
          <a:endParaRPr lang="en-US"/>
        </a:p>
      </dgm:t>
    </dgm:pt>
    <dgm:pt modelId="{7FEB5EDE-1BD9-414E-8705-5E0631A28387}" type="pres">
      <dgm:prSet presAssocID="{6E1896BF-BBBA-4650-93B4-BF42DCF6D053}" presName="root" presStyleCnt="0">
        <dgm:presLayoutVars>
          <dgm:dir/>
          <dgm:resizeHandles val="exact"/>
        </dgm:presLayoutVars>
      </dgm:prSet>
      <dgm:spPr/>
    </dgm:pt>
    <dgm:pt modelId="{EA57138B-4CF5-4A69-A575-15EC3AD257C7}" type="pres">
      <dgm:prSet presAssocID="{B484A6B6-75FB-46C2-B0CA-E67248ACAC4E}" presName="compNode" presStyleCnt="0"/>
      <dgm:spPr/>
    </dgm:pt>
    <dgm:pt modelId="{3FE39398-5A52-431D-A893-90715056AB3A}" type="pres">
      <dgm:prSet presAssocID="{B484A6B6-75FB-46C2-B0CA-E67248ACAC4E}" presName="bgRect" presStyleLbl="bgShp" presStyleIdx="0" presStyleCnt="6" custLinFactNeighborY="33516"/>
      <dgm:spPr/>
    </dgm:pt>
    <dgm:pt modelId="{FDD09409-38B5-4B18-A06E-2C31E63F05A5}" type="pres">
      <dgm:prSet presAssocID="{B484A6B6-75FB-46C2-B0CA-E67248ACAC4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5B4310BA-6B70-44E9-A47B-33F9EDA1D855}" type="pres">
      <dgm:prSet presAssocID="{B484A6B6-75FB-46C2-B0CA-E67248ACAC4E}" presName="spaceRect" presStyleCnt="0"/>
      <dgm:spPr/>
    </dgm:pt>
    <dgm:pt modelId="{F9F8457B-AAE6-4771-96F7-D1A7380C2FDC}" type="pres">
      <dgm:prSet presAssocID="{B484A6B6-75FB-46C2-B0CA-E67248ACAC4E}" presName="parTx" presStyleLbl="revTx" presStyleIdx="0" presStyleCnt="6">
        <dgm:presLayoutVars>
          <dgm:chMax val="0"/>
          <dgm:chPref val="0"/>
        </dgm:presLayoutVars>
      </dgm:prSet>
      <dgm:spPr/>
    </dgm:pt>
    <dgm:pt modelId="{7D39F1A3-E6DA-415B-A69D-497A459BF220}" type="pres">
      <dgm:prSet presAssocID="{9CEFC14D-8BA1-401E-8769-1356DB6CB9CC}" presName="sibTrans" presStyleCnt="0"/>
      <dgm:spPr/>
    </dgm:pt>
    <dgm:pt modelId="{7BBE75B9-3C82-4881-B89C-9B12BF498E79}" type="pres">
      <dgm:prSet presAssocID="{B0426673-8F6D-4077-8E78-4CE0416D869F}" presName="compNode" presStyleCnt="0"/>
      <dgm:spPr/>
    </dgm:pt>
    <dgm:pt modelId="{C4ED5B31-23C1-4F53-9FF1-6D94939E2870}" type="pres">
      <dgm:prSet presAssocID="{B0426673-8F6D-4077-8E78-4CE0416D869F}" presName="bgRect" presStyleLbl="bgShp" presStyleIdx="1" presStyleCnt="6"/>
      <dgm:spPr/>
    </dgm:pt>
    <dgm:pt modelId="{225B603A-AB0C-4BE6-99B7-93B0CF4D7B09}" type="pres">
      <dgm:prSet presAssocID="{B0426673-8F6D-4077-8E78-4CE0416D869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9BC90B48-D291-436A-B9B5-C47C301575C6}" type="pres">
      <dgm:prSet presAssocID="{B0426673-8F6D-4077-8E78-4CE0416D869F}" presName="spaceRect" presStyleCnt="0"/>
      <dgm:spPr/>
    </dgm:pt>
    <dgm:pt modelId="{EF0A9C70-6B5F-4F4A-9505-253388409F9B}" type="pres">
      <dgm:prSet presAssocID="{B0426673-8F6D-4077-8E78-4CE0416D869F}" presName="parTx" presStyleLbl="revTx" presStyleIdx="1" presStyleCnt="6">
        <dgm:presLayoutVars>
          <dgm:chMax val="0"/>
          <dgm:chPref val="0"/>
        </dgm:presLayoutVars>
      </dgm:prSet>
      <dgm:spPr/>
    </dgm:pt>
    <dgm:pt modelId="{E76F9F4B-F38F-42A3-9851-A30732BD6F05}" type="pres">
      <dgm:prSet presAssocID="{3BAB8F8A-61DA-4842-B32B-F8A24EAD9CDA}" presName="sibTrans" presStyleCnt="0"/>
      <dgm:spPr/>
    </dgm:pt>
    <dgm:pt modelId="{B571AFB4-9CF7-4BD3-A883-6AC0E2D15093}" type="pres">
      <dgm:prSet presAssocID="{52FB5B2F-FFE5-4BBD-9D73-78485A7DD79F}" presName="compNode" presStyleCnt="0"/>
      <dgm:spPr/>
    </dgm:pt>
    <dgm:pt modelId="{62310BDA-82E5-4907-A53E-21833783AA6C}" type="pres">
      <dgm:prSet presAssocID="{52FB5B2F-FFE5-4BBD-9D73-78485A7DD79F}" presName="bgRect" presStyleLbl="bgShp" presStyleIdx="2" presStyleCnt="6"/>
      <dgm:spPr/>
    </dgm:pt>
    <dgm:pt modelId="{8CB50820-9537-45B1-A7E0-F7E3AF07655B}" type="pres">
      <dgm:prSet presAssocID="{52FB5B2F-FFE5-4BBD-9D73-78485A7DD79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41CEC7A1-29F7-4EEA-B0F1-437A347700F1}" type="pres">
      <dgm:prSet presAssocID="{52FB5B2F-FFE5-4BBD-9D73-78485A7DD79F}" presName="spaceRect" presStyleCnt="0"/>
      <dgm:spPr/>
    </dgm:pt>
    <dgm:pt modelId="{55835ADF-2C04-4169-A8D2-D481266A2255}" type="pres">
      <dgm:prSet presAssocID="{52FB5B2F-FFE5-4BBD-9D73-78485A7DD79F}" presName="parTx" presStyleLbl="revTx" presStyleIdx="2" presStyleCnt="6">
        <dgm:presLayoutVars>
          <dgm:chMax val="0"/>
          <dgm:chPref val="0"/>
        </dgm:presLayoutVars>
      </dgm:prSet>
      <dgm:spPr/>
    </dgm:pt>
    <dgm:pt modelId="{8B5829C6-D637-4C05-82D5-FAF1258019F2}" type="pres">
      <dgm:prSet presAssocID="{BC1A11C5-4D21-4BA4-B825-756FC7DD80E2}" presName="sibTrans" presStyleCnt="0"/>
      <dgm:spPr/>
    </dgm:pt>
    <dgm:pt modelId="{9E808DA0-27FD-4B5D-B55D-7A782E18607C}" type="pres">
      <dgm:prSet presAssocID="{D0931958-7501-4CC1-A18E-3D9863842D2E}" presName="compNode" presStyleCnt="0"/>
      <dgm:spPr/>
    </dgm:pt>
    <dgm:pt modelId="{00BB965B-6ED2-4C43-AE7A-0AE90DEB180A}" type="pres">
      <dgm:prSet presAssocID="{D0931958-7501-4CC1-A18E-3D9863842D2E}" presName="bgRect" presStyleLbl="bgShp" presStyleIdx="3" presStyleCnt="6"/>
      <dgm:spPr/>
    </dgm:pt>
    <dgm:pt modelId="{9E178C60-B57C-4886-9B14-7DF36FB8110D}" type="pres">
      <dgm:prSet presAssocID="{D0931958-7501-4CC1-A18E-3D9863842D2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147D57CB-FC58-4F5B-9CFE-885B090DDEEE}" type="pres">
      <dgm:prSet presAssocID="{D0931958-7501-4CC1-A18E-3D9863842D2E}" presName="spaceRect" presStyleCnt="0"/>
      <dgm:spPr/>
    </dgm:pt>
    <dgm:pt modelId="{791F28CF-863E-4595-82CE-77547D537772}" type="pres">
      <dgm:prSet presAssocID="{D0931958-7501-4CC1-A18E-3D9863842D2E}" presName="parTx" presStyleLbl="revTx" presStyleIdx="3" presStyleCnt="6">
        <dgm:presLayoutVars>
          <dgm:chMax val="0"/>
          <dgm:chPref val="0"/>
        </dgm:presLayoutVars>
      </dgm:prSet>
      <dgm:spPr/>
    </dgm:pt>
    <dgm:pt modelId="{73ED2AA5-2E65-4F4D-A863-0EED28E27065}" type="pres">
      <dgm:prSet presAssocID="{0A57B23E-094C-4388-A167-5AF5937F9274}" presName="sibTrans" presStyleCnt="0"/>
      <dgm:spPr/>
    </dgm:pt>
    <dgm:pt modelId="{432EFDAE-EF7E-49C6-BDF7-FA37D9DD3311}" type="pres">
      <dgm:prSet presAssocID="{3DFDF2A7-B5ED-4F7B-9F35-06DC8BF49F51}" presName="compNode" presStyleCnt="0"/>
      <dgm:spPr/>
    </dgm:pt>
    <dgm:pt modelId="{29249EC0-8361-436D-A273-6EDD25C76569}" type="pres">
      <dgm:prSet presAssocID="{3DFDF2A7-B5ED-4F7B-9F35-06DC8BF49F51}" presName="bgRect" presStyleLbl="bgShp" presStyleIdx="4" presStyleCnt="6"/>
      <dgm:spPr/>
    </dgm:pt>
    <dgm:pt modelId="{6C7867A2-C93D-40B0-82CC-4A9CCC7657F3}" type="pres">
      <dgm:prSet presAssocID="{3DFDF2A7-B5ED-4F7B-9F35-06DC8BF49F5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B6C7C83C-1204-4280-A386-0ADA9F5C151A}" type="pres">
      <dgm:prSet presAssocID="{3DFDF2A7-B5ED-4F7B-9F35-06DC8BF49F51}" presName="spaceRect" presStyleCnt="0"/>
      <dgm:spPr/>
    </dgm:pt>
    <dgm:pt modelId="{04A4C74F-5110-4BF7-B5C0-E5D3CC3AF69B}" type="pres">
      <dgm:prSet presAssocID="{3DFDF2A7-B5ED-4F7B-9F35-06DC8BF49F51}" presName="parTx" presStyleLbl="revTx" presStyleIdx="4" presStyleCnt="6">
        <dgm:presLayoutVars>
          <dgm:chMax val="0"/>
          <dgm:chPref val="0"/>
        </dgm:presLayoutVars>
      </dgm:prSet>
      <dgm:spPr/>
    </dgm:pt>
    <dgm:pt modelId="{1A24C520-5EBD-4DB9-9B07-37A85A839F7E}" type="pres">
      <dgm:prSet presAssocID="{CA7ED008-9330-4A82-8D7A-BEA6560E4787}" presName="sibTrans" presStyleCnt="0"/>
      <dgm:spPr/>
    </dgm:pt>
    <dgm:pt modelId="{AD2D3735-2543-4E44-831F-51925EDFC0BA}" type="pres">
      <dgm:prSet presAssocID="{452D6E6C-DE96-4225-A888-33CC1809BA5C}" presName="compNode" presStyleCnt="0"/>
      <dgm:spPr/>
    </dgm:pt>
    <dgm:pt modelId="{5043C4BB-650A-47A1-B66E-CB6B1916785A}" type="pres">
      <dgm:prSet presAssocID="{452D6E6C-DE96-4225-A888-33CC1809BA5C}" presName="bgRect" presStyleLbl="bgShp" presStyleIdx="5" presStyleCnt="6"/>
      <dgm:spPr/>
    </dgm:pt>
    <dgm:pt modelId="{47F7588C-E3DB-49BB-BAB7-47B5B8224466}" type="pres">
      <dgm:prSet presAssocID="{452D6E6C-DE96-4225-A888-33CC1809BA5C}" presName="iconRect" presStyleLbl="node1" presStyleIdx="5" presStyleCnt="6" custLinFactNeighborX="4835" custLinFactNeighborY="-26055"/>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uge"/>
        </a:ext>
      </dgm:extLst>
    </dgm:pt>
    <dgm:pt modelId="{07784C58-CB83-476E-907A-FBA42BD27912}" type="pres">
      <dgm:prSet presAssocID="{452D6E6C-DE96-4225-A888-33CC1809BA5C}" presName="spaceRect" presStyleCnt="0"/>
      <dgm:spPr/>
    </dgm:pt>
    <dgm:pt modelId="{7CDAE38E-81BF-4FBE-BF83-00F7CEA603E4}" type="pres">
      <dgm:prSet presAssocID="{452D6E6C-DE96-4225-A888-33CC1809BA5C}" presName="parTx" presStyleLbl="revTx" presStyleIdx="5" presStyleCnt="6">
        <dgm:presLayoutVars>
          <dgm:chMax val="0"/>
          <dgm:chPref val="0"/>
        </dgm:presLayoutVars>
      </dgm:prSet>
      <dgm:spPr/>
    </dgm:pt>
  </dgm:ptLst>
  <dgm:cxnLst>
    <dgm:cxn modelId="{1BE7A704-C4C7-48F9-85FC-B7E9CAAA0D3B}" srcId="{6E1896BF-BBBA-4650-93B4-BF42DCF6D053}" destId="{B0426673-8F6D-4077-8E78-4CE0416D869F}" srcOrd="1" destOrd="0" parTransId="{63CCDE0D-AEDE-4D86-8775-58119AED5EFB}" sibTransId="{3BAB8F8A-61DA-4842-B32B-F8A24EAD9CDA}"/>
    <dgm:cxn modelId="{A8726910-0305-4C57-B13C-BC21A0F757CD}" type="presOf" srcId="{B0426673-8F6D-4077-8E78-4CE0416D869F}" destId="{EF0A9C70-6B5F-4F4A-9505-253388409F9B}" srcOrd="0" destOrd="0" presId="urn:microsoft.com/office/officeart/2018/2/layout/IconVerticalSolidList"/>
    <dgm:cxn modelId="{9E0CC731-82CF-491A-B135-D415F5472BB1}" type="presOf" srcId="{B484A6B6-75FB-46C2-B0CA-E67248ACAC4E}" destId="{F9F8457B-AAE6-4771-96F7-D1A7380C2FDC}" srcOrd="0" destOrd="0" presId="urn:microsoft.com/office/officeart/2018/2/layout/IconVerticalSolidList"/>
    <dgm:cxn modelId="{57B57D33-1B3C-4402-97BC-B45310D171A3}" srcId="{6E1896BF-BBBA-4650-93B4-BF42DCF6D053}" destId="{B484A6B6-75FB-46C2-B0CA-E67248ACAC4E}" srcOrd="0" destOrd="0" parTransId="{53D33ECE-6585-4977-B224-9758485A363A}" sibTransId="{9CEFC14D-8BA1-401E-8769-1356DB6CB9CC}"/>
    <dgm:cxn modelId="{E4487139-2773-4E48-9A93-CF7C4ADAD027}" type="presOf" srcId="{3DFDF2A7-B5ED-4F7B-9F35-06DC8BF49F51}" destId="{04A4C74F-5110-4BF7-B5C0-E5D3CC3AF69B}" srcOrd="0" destOrd="0" presId="urn:microsoft.com/office/officeart/2018/2/layout/IconVerticalSolidList"/>
    <dgm:cxn modelId="{04A41B3A-2070-4CB6-94A8-3CDF7A5CAB99}" srcId="{6E1896BF-BBBA-4650-93B4-BF42DCF6D053}" destId="{3DFDF2A7-B5ED-4F7B-9F35-06DC8BF49F51}" srcOrd="4" destOrd="0" parTransId="{9A99ABF4-1C80-4E99-9B86-F485E323D14F}" sibTransId="{CA7ED008-9330-4A82-8D7A-BEA6560E4787}"/>
    <dgm:cxn modelId="{0F26F247-81A5-47E7-94F1-91D3CD2BAB9C}" srcId="{6E1896BF-BBBA-4650-93B4-BF42DCF6D053}" destId="{452D6E6C-DE96-4225-A888-33CC1809BA5C}" srcOrd="5" destOrd="0" parTransId="{06176DB8-0744-4370-AB89-DAA706F13425}" sibTransId="{F51F3EC3-3518-4364-8BD5-B75D461E13B2}"/>
    <dgm:cxn modelId="{B2044370-053E-41B2-883E-5DFA2C0E915A}" type="presOf" srcId="{D0931958-7501-4CC1-A18E-3D9863842D2E}" destId="{791F28CF-863E-4595-82CE-77547D537772}" srcOrd="0" destOrd="0" presId="urn:microsoft.com/office/officeart/2018/2/layout/IconVerticalSolidList"/>
    <dgm:cxn modelId="{44448F72-699A-47FE-BA33-65D648DD83DB}" type="presOf" srcId="{6E1896BF-BBBA-4650-93B4-BF42DCF6D053}" destId="{7FEB5EDE-1BD9-414E-8705-5E0631A28387}" srcOrd="0" destOrd="0" presId="urn:microsoft.com/office/officeart/2018/2/layout/IconVerticalSolidList"/>
    <dgm:cxn modelId="{EDEA8D80-7067-47C6-9ED0-37E8D4A6C545}" srcId="{6E1896BF-BBBA-4650-93B4-BF42DCF6D053}" destId="{D0931958-7501-4CC1-A18E-3D9863842D2E}" srcOrd="3" destOrd="0" parTransId="{44311697-3A98-4567-A60D-EEF1E28C6B8D}" sibTransId="{0A57B23E-094C-4388-A167-5AF5937F9274}"/>
    <dgm:cxn modelId="{9598F889-91D0-4C8D-9B96-5F9ECD13E683}" srcId="{6E1896BF-BBBA-4650-93B4-BF42DCF6D053}" destId="{52FB5B2F-FFE5-4BBD-9D73-78485A7DD79F}" srcOrd="2" destOrd="0" parTransId="{888DC921-3DB4-46E5-B83B-97B5A65B77B6}" sibTransId="{BC1A11C5-4D21-4BA4-B825-756FC7DD80E2}"/>
    <dgm:cxn modelId="{4677C9B2-092E-4DAC-8065-49959326EB38}" type="presOf" srcId="{452D6E6C-DE96-4225-A888-33CC1809BA5C}" destId="{7CDAE38E-81BF-4FBE-BF83-00F7CEA603E4}" srcOrd="0" destOrd="0" presId="urn:microsoft.com/office/officeart/2018/2/layout/IconVerticalSolidList"/>
    <dgm:cxn modelId="{67A7C7B9-8917-4841-B875-4FFEB2E7F47E}" type="presOf" srcId="{52FB5B2F-FFE5-4BBD-9D73-78485A7DD79F}" destId="{55835ADF-2C04-4169-A8D2-D481266A2255}" srcOrd="0" destOrd="0" presId="urn:microsoft.com/office/officeart/2018/2/layout/IconVerticalSolidList"/>
    <dgm:cxn modelId="{8BC7D1E6-620F-4C4A-AA5D-0F29567B9AD2}" type="presParOf" srcId="{7FEB5EDE-1BD9-414E-8705-5E0631A28387}" destId="{EA57138B-4CF5-4A69-A575-15EC3AD257C7}" srcOrd="0" destOrd="0" presId="urn:microsoft.com/office/officeart/2018/2/layout/IconVerticalSolidList"/>
    <dgm:cxn modelId="{4E30805B-0DA2-42BE-823B-FAA460B53F3F}" type="presParOf" srcId="{EA57138B-4CF5-4A69-A575-15EC3AD257C7}" destId="{3FE39398-5A52-431D-A893-90715056AB3A}" srcOrd="0" destOrd="0" presId="urn:microsoft.com/office/officeart/2018/2/layout/IconVerticalSolidList"/>
    <dgm:cxn modelId="{90F18493-CAD1-4209-A6F0-BA5F7B6F29C5}" type="presParOf" srcId="{EA57138B-4CF5-4A69-A575-15EC3AD257C7}" destId="{FDD09409-38B5-4B18-A06E-2C31E63F05A5}" srcOrd="1" destOrd="0" presId="urn:microsoft.com/office/officeart/2018/2/layout/IconVerticalSolidList"/>
    <dgm:cxn modelId="{D5B261F9-F845-4288-B584-8C7108285287}" type="presParOf" srcId="{EA57138B-4CF5-4A69-A575-15EC3AD257C7}" destId="{5B4310BA-6B70-44E9-A47B-33F9EDA1D855}" srcOrd="2" destOrd="0" presId="urn:microsoft.com/office/officeart/2018/2/layout/IconVerticalSolidList"/>
    <dgm:cxn modelId="{1CFF409B-B3B2-4A82-91AD-EF39ECE5387B}" type="presParOf" srcId="{EA57138B-4CF5-4A69-A575-15EC3AD257C7}" destId="{F9F8457B-AAE6-4771-96F7-D1A7380C2FDC}" srcOrd="3" destOrd="0" presId="urn:microsoft.com/office/officeart/2018/2/layout/IconVerticalSolidList"/>
    <dgm:cxn modelId="{A55DB090-B9EF-4C72-953E-06F1CBCD26DC}" type="presParOf" srcId="{7FEB5EDE-1BD9-414E-8705-5E0631A28387}" destId="{7D39F1A3-E6DA-415B-A69D-497A459BF220}" srcOrd="1" destOrd="0" presId="urn:microsoft.com/office/officeart/2018/2/layout/IconVerticalSolidList"/>
    <dgm:cxn modelId="{1FEEE33E-E15D-4951-AABE-1E059ED20AFB}" type="presParOf" srcId="{7FEB5EDE-1BD9-414E-8705-5E0631A28387}" destId="{7BBE75B9-3C82-4881-B89C-9B12BF498E79}" srcOrd="2" destOrd="0" presId="urn:microsoft.com/office/officeart/2018/2/layout/IconVerticalSolidList"/>
    <dgm:cxn modelId="{1211F691-9D0B-4BF7-A255-D20612192851}" type="presParOf" srcId="{7BBE75B9-3C82-4881-B89C-9B12BF498E79}" destId="{C4ED5B31-23C1-4F53-9FF1-6D94939E2870}" srcOrd="0" destOrd="0" presId="urn:microsoft.com/office/officeart/2018/2/layout/IconVerticalSolidList"/>
    <dgm:cxn modelId="{4FABBE08-B65F-4F36-BCCB-8F0C2244A03C}" type="presParOf" srcId="{7BBE75B9-3C82-4881-B89C-9B12BF498E79}" destId="{225B603A-AB0C-4BE6-99B7-93B0CF4D7B09}" srcOrd="1" destOrd="0" presId="urn:microsoft.com/office/officeart/2018/2/layout/IconVerticalSolidList"/>
    <dgm:cxn modelId="{D15AA33D-B1B3-4CDE-8747-08E92105A807}" type="presParOf" srcId="{7BBE75B9-3C82-4881-B89C-9B12BF498E79}" destId="{9BC90B48-D291-436A-B9B5-C47C301575C6}" srcOrd="2" destOrd="0" presId="urn:microsoft.com/office/officeart/2018/2/layout/IconVerticalSolidList"/>
    <dgm:cxn modelId="{853A3C9C-A4D8-425D-888B-9A39E599EC49}" type="presParOf" srcId="{7BBE75B9-3C82-4881-B89C-9B12BF498E79}" destId="{EF0A9C70-6B5F-4F4A-9505-253388409F9B}" srcOrd="3" destOrd="0" presId="urn:microsoft.com/office/officeart/2018/2/layout/IconVerticalSolidList"/>
    <dgm:cxn modelId="{EC8904C4-D56E-456A-BE92-CA670CDB94CB}" type="presParOf" srcId="{7FEB5EDE-1BD9-414E-8705-5E0631A28387}" destId="{E76F9F4B-F38F-42A3-9851-A30732BD6F05}" srcOrd="3" destOrd="0" presId="urn:microsoft.com/office/officeart/2018/2/layout/IconVerticalSolidList"/>
    <dgm:cxn modelId="{70B1C18F-417E-4B24-93BE-2124EF931057}" type="presParOf" srcId="{7FEB5EDE-1BD9-414E-8705-5E0631A28387}" destId="{B571AFB4-9CF7-4BD3-A883-6AC0E2D15093}" srcOrd="4" destOrd="0" presId="urn:microsoft.com/office/officeart/2018/2/layout/IconVerticalSolidList"/>
    <dgm:cxn modelId="{EA312B95-7DD8-4A3B-BE40-A6C39A55D831}" type="presParOf" srcId="{B571AFB4-9CF7-4BD3-A883-6AC0E2D15093}" destId="{62310BDA-82E5-4907-A53E-21833783AA6C}" srcOrd="0" destOrd="0" presId="urn:microsoft.com/office/officeart/2018/2/layout/IconVerticalSolidList"/>
    <dgm:cxn modelId="{6FA33FB6-1ED0-4F4B-826F-5A6DCA7E4595}" type="presParOf" srcId="{B571AFB4-9CF7-4BD3-A883-6AC0E2D15093}" destId="{8CB50820-9537-45B1-A7E0-F7E3AF07655B}" srcOrd="1" destOrd="0" presId="urn:microsoft.com/office/officeart/2018/2/layout/IconVerticalSolidList"/>
    <dgm:cxn modelId="{500AD566-D2BF-4230-B99D-5601068980F7}" type="presParOf" srcId="{B571AFB4-9CF7-4BD3-A883-6AC0E2D15093}" destId="{41CEC7A1-29F7-4EEA-B0F1-437A347700F1}" srcOrd="2" destOrd="0" presId="urn:microsoft.com/office/officeart/2018/2/layout/IconVerticalSolidList"/>
    <dgm:cxn modelId="{46BCE136-88DB-4AAC-9DDB-C6FC78FE4629}" type="presParOf" srcId="{B571AFB4-9CF7-4BD3-A883-6AC0E2D15093}" destId="{55835ADF-2C04-4169-A8D2-D481266A2255}" srcOrd="3" destOrd="0" presId="urn:microsoft.com/office/officeart/2018/2/layout/IconVerticalSolidList"/>
    <dgm:cxn modelId="{5072ACEE-16F0-44F8-B315-D9BEB71D4059}" type="presParOf" srcId="{7FEB5EDE-1BD9-414E-8705-5E0631A28387}" destId="{8B5829C6-D637-4C05-82D5-FAF1258019F2}" srcOrd="5" destOrd="0" presId="urn:microsoft.com/office/officeart/2018/2/layout/IconVerticalSolidList"/>
    <dgm:cxn modelId="{B378F335-AAC9-4564-8E7F-E62A2902CCD7}" type="presParOf" srcId="{7FEB5EDE-1BD9-414E-8705-5E0631A28387}" destId="{9E808DA0-27FD-4B5D-B55D-7A782E18607C}" srcOrd="6" destOrd="0" presId="urn:microsoft.com/office/officeart/2018/2/layout/IconVerticalSolidList"/>
    <dgm:cxn modelId="{08CD5137-B18B-4FB5-A1D4-E7DE3E88E1B6}" type="presParOf" srcId="{9E808DA0-27FD-4B5D-B55D-7A782E18607C}" destId="{00BB965B-6ED2-4C43-AE7A-0AE90DEB180A}" srcOrd="0" destOrd="0" presId="urn:microsoft.com/office/officeart/2018/2/layout/IconVerticalSolidList"/>
    <dgm:cxn modelId="{F6DDED38-A430-4F9A-BB69-1F627B46B831}" type="presParOf" srcId="{9E808DA0-27FD-4B5D-B55D-7A782E18607C}" destId="{9E178C60-B57C-4886-9B14-7DF36FB8110D}" srcOrd="1" destOrd="0" presId="urn:microsoft.com/office/officeart/2018/2/layout/IconVerticalSolidList"/>
    <dgm:cxn modelId="{E60AC443-8A81-4BC3-8EC0-672264710C82}" type="presParOf" srcId="{9E808DA0-27FD-4B5D-B55D-7A782E18607C}" destId="{147D57CB-FC58-4F5B-9CFE-885B090DDEEE}" srcOrd="2" destOrd="0" presId="urn:microsoft.com/office/officeart/2018/2/layout/IconVerticalSolidList"/>
    <dgm:cxn modelId="{D046C8D4-5FF4-4D5D-8EA2-E93DEA76C218}" type="presParOf" srcId="{9E808DA0-27FD-4B5D-B55D-7A782E18607C}" destId="{791F28CF-863E-4595-82CE-77547D537772}" srcOrd="3" destOrd="0" presId="urn:microsoft.com/office/officeart/2018/2/layout/IconVerticalSolidList"/>
    <dgm:cxn modelId="{B5D8F2EC-51B3-455A-AE46-BF0C2011CB8F}" type="presParOf" srcId="{7FEB5EDE-1BD9-414E-8705-5E0631A28387}" destId="{73ED2AA5-2E65-4F4D-A863-0EED28E27065}" srcOrd="7" destOrd="0" presId="urn:microsoft.com/office/officeart/2018/2/layout/IconVerticalSolidList"/>
    <dgm:cxn modelId="{3C41248A-6F31-46A6-A10C-5C77FBF2AC60}" type="presParOf" srcId="{7FEB5EDE-1BD9-414E-8705-5E0631A28387}" destId="{432EFDAE-EF7E-49C6-BDF7-FA37D9DD3311}" srcOrd="8" destOrd="0" presId="urn:microsoft.com/office/officeart/2018/2/layout/IconVerticalSolidList"/>
    <dgm:cxn modelId="{8E01D929-7C4C-47AE-AE40-344D70764962}" type="presParOf" srcId="{432EFDAE-EF7E-49C6-BDF7-FA37D9DD3311}" destId="{29249EC0-8361-436D-A273-6EDD25C76569}" srcOrd="0" destOrd="0" presId="urn:microsoft.com/office/officeart/2018/2/layout/IconVerticalSolidList"/>
    <dgm:cxn modelId="{86333A31-59C4-45CD-BB48-CBD4D04C1A6E}" type="presParOf" srcId="{432EFDAE-EF7E-49C6-BDF7-FA37D9DD3311}" destId="{6C7867A2-C93D-40B0-82CC-4A9CCC7657F3}" srcOrd="1" destOrd="0" presId="urn:microsoft.com/office/officeart/2018/2/layout/IconVerticalSolidList"/>
    <dgm:cxn modelId="{BE76F265-1F91-4F4E-BCB9-B42EAEC3CE57}" type="presParOf" srcId="{432EFDAE-EF7E-49C6-BDF7-FA37D9DD3311}" destId="{B6C7C83C-1204-4280-A386-0ADA9F5C151A}" srcOrd="2" destOrd="0" presId="urn:microsoft.com/office/officeart/2018/2/layout/IconVerticalSolidList"/>
    <dgm:cxn modelId="{41DE63AA-87DE-49DF-BD44-D3598641B035}" type="presParOf" srcId="{432EFDAE-EF7E-49C6-BDF7-FA37D9DD3311}" destId="{04A4C74F-5110-4BF7-B5C0-E5D3CC3AF69B}" srcOrd="3" destOrd="0" presId="urn:microsoft.com/office/officeart/2018/2/layout/IconVerticalSolidList"/>
    <dgm:cxn modelId="{683E0B86-AB17-41B3-A2E3-AA0BE40070C0}" type="presParOf" srcId="{7FEB5EDE-1BD9-414E-8705-5E0631A28387}" destId="{1A24C520-5EBD-4DB9-9B07-37A85A839F7E}" srcOrd="9" destOrd="0" presId="urn:microsoft.com/office/officeart/2018/2/layout/IconVerticalSolidList"/>
    <dgm:cxn modelId="{2D976792-FF82-45AA-93AF-E77255F91557}" type="presParOf" srcId="{7FEB5EDE-1BD9-414E-8705-5E0631A28387}" destId="{AD2D3735-2543-4E44-831F-51925EDFC0BA}" srcOrd="10" destOrd="0" presId="urn:microsoft.com/office/officeart/2018/2/layout/IconVerticalSolidList"/>
    <dgm:cxn modelId="{1443380D-89C0-4971-843B-A448BA6CF666}" type="presParOf" srcId="{AD2D3735-2543-4E44-831F-51925EDFC0BA}" destId="{5043C4BB-650A-47A1-B66E-CB6B1916785A}" srcOrd="0" destOrd="0" presId="urn:microsoft.com/office/officeart/2018/2/layout/IconVerticalSolidList"/>
    <dgm:cxn modelId="{0F71F9CE-40BE-418D-B237-D22B8D0226A1}" type="presParOf" srcId="{AD2D3735-2543-4E44-831F-51925EDFC0BA}" destId="{47F7588C-E3DB-49BB-BAB7-47B5B8224466}" srcOrd="1" destOrd="0" presId="urn:microsoft.com/office/officeart/2018/2/layout/IconVerticalSolidList"/>
    <dgm:cxn modelId="{F740CC59-1FEA-4662-97CD-1A55A33BC23C}" type="presParOf" srcId="{AD2D3735-2543-4E44-831F-51925EDFC0BA}" destId="{07784C58-CB83-476E-907A-FBA42BD27912}" srcOrd="2" destOrd="0" presId="urn:microsoft.com/office/officeart/2018/2/layout/IconVerticalSolidList"/>
    <dgm:cxn modelId="{EBE70EB8-4798-4E0E-9F86-165D08ABC4AF}" type="presParOf" srcId="{AD2D3735-2543-4E44-831F-51925EDFC0BA}" destId="{7CDAE38E-81BF-4FBE-BF83-00F7CEA603E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58B3AD-2C21-4261-BB72-E4E787A1C86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79C2EB9-0027-4DE4-B3AB-9CC8ED0A0896}">
      <dgm:prSet/>
      <dgm:spPr/>
      <dgm:t>
        <a:bodyPr/>
        <a:lstStyle/>
        <a:p>
          <a:r>
            <a:rPr lang="en-PK" dirty="0"/>
            <a:t>Both Amazon and eBay rely on advanced information technology systems for their KMS</a:t>
          </a:r>
          <a:endParaRPr lang="en-US" dirty="0"/>
        </a:p>
      </dgm:t>
    </dgm:pt>
    <dgm:pt modelId="{0C49A5DE-8B5D-48AE-A2FB-8E82B5EBDD3B}" type="parTrans" cxnId="{337E828F-11EA-45A3-B747-69ABDC86BC66}">
      <dgm:prSet/>
      <dgm:spPr/>
      <dgm:t>
        <a:bodyPr/>
        <a:lstStyle/>
        <a:p>
          <a:endParaRPr lang="en-US"/>
        </a:p>
      </dgm:t>
    </dgm:pt>
    <dgm:pt modelId="{4FEAEF20-A462-4CF5-812B-21E72D984833}" type="sibTrans" cxnId="{337E828F-11EA-45A3-B747-69ABDC86BC66}">
      <dgm:prSet/>
      <dgm:spPr/>
      <dgm:t>
        <a:bodyPr/>
        <a:lstStyle/>
        <a:p>
          <a:endParaRPr lang="en-US"/>
        </a:p>
      </dgm:t>
    </dgm:pt>
    <dgm:pt modelId="{A536337C-F6A5-43BC-9D30-167BD0E295B2}">
      <dgm:prSet/>
      <dgm:spPr/>
      <dgm:t>
        <a:bodyPr/>
        <a:lstStyle/>
        <a:p>
          <a:r>
            <a:rPr lang="en-PK" dirty="0"/>
            <a:t>Amazon uses cutting-edge data analytics tools and Amazon Web Services (AWS) for cloud computing</a:t>
          </a:r>
          <a:endParaRPr lang="en-US" dirty="0"/>
        </a:p>
      </dgm:t>
    </dgm:pt>
    <dgm:pt modelId="{38EA845C-2DFB-4B8B-8D6E-181F8C70B0C6}" type="parTrans" cxnId="{C0FCD79C-E13F-4D36-9C74-A20A7E3989B9}">
      <dgm:prSet/>
      <dgm:spPr/>
      <dgm:t>
        <a:bodyPr/>
        <a:lstStyle/>
        <a:p>
          <a:endParaRPr lang="en-US"/>
        </a:p>
      </dgm:t>
    </dgm:pt>
    <dgm:pt modelId="{EEB055C6-353E-4525-990C-768C90ADA351}" type="sibTrans" cxnId="{C0FCD79C-E13F-4D36-9C74-A20A7E3989B9}">
      <dgm:prSet/>
      <dgm:spPr/>
      <dgm:t>
        <a:bodyPr/>
        <a:lstStyle/>
        <a:p>
          <a:endParaRPr lang="en-US"/>
        </a:p>
      </dgm:t>
    </dgm:pt>
    <dgm:pt modelId="{ACD4694E-AA77-4B76-9D54-7BA1AE2D9E0A}">
      <dgm:prSet/>
      <dgm:spPr/>
      <dgm:t>
        <a:bodyPr/>
        <a:lstStyle/>
        <a:p>
          <a:r>
            <a:rPr lang="en-PK" dirty="0"/>
            <a:t>AI technology enhances the shopping experience and provides personalized recommendations</a:t>
          </a:r>
          <a:endParaRPr lang="en-US" dirty="0"/>
        </a:p>
      </dgm:t>
    </dgm:pt>
    <dgm:pt modelId="{DACE6A8D-7EF8-4432-AFBA-C17770039A22}" type="parTrans" cxnId="{26E88CB9-AFD2-46F9-9E7D-F3033CE98751}">
      <dgm:prSet/>
      <dgm:spPr/>
      <dgm:t>
        <a:bodyPr/>
        <a:lstStyle/>
        <a:p>
          <a:endParaRPr lang="en-US"/>
        </a:p>
      </dgm:t>
    </dgm:pt>
    <dgm:pt modelId="{8E975462-2A99-42D1-9DE3-2CA974945A35}" type="sibTrans" cxnId="{26E88CB9-AFD2-46F9-9E7D-F3033CE98751}">
      <dgm:prSet/>
      <dgm:spPr/>
      <dgm:t>
        <a:bodyPr/>
        <a:lstStyle/>
        <a:p>
          <a:endParaRPr lang="en-US"/>
        </a:p>
      </dgm:t>
    </dgm:pt>
    <dgm:pt modelId="{D47961BE-8E17-4C2D-AE52-8F3614739502}">
      <dgm:prSet/>
      <dgm:spPr/>
      <dgm:t>
        <a:bodyPr/>
        <a:lstStyle/>
        <a:p>
          <a:r>
            <a:rPr lang="en-PK" dirty="0"/>
            <a:t>eBay utilizes machine learning techniques for refining search results and tailoring suggestions</a:t>
          </a:r>
          <a:endParaRPr lang="en-US" dirty="0"/>
        </a:p>
      </dgm:t>
    </dgm:pt>
    <dgm:pt modelId="{BFE7CE03-F89E-4849-8828-49B9208C09CF}" type="parTrans" cxnId="{33D18672-76EC-493B-B857-E477C7C93792}">
      <dgm:prSet/>
      <dgm:spPr/>
      <dgm:t>
        <a:bodyPr/>
        <a:lstStyle/>
        <a:p>
          <a:endParaRPr lang="en-US"/>
        </a:p>
      </dgm:t>
    </dgm:pt>
    <dgm:pt modelId="{C51BE9BB-E22A-4011-A8F0-1373AAE02C1A}" type="sibTrans" cxnId="{33D18672-76EC-493B-B857-E477C7C93792}">
      <dgm:prSet/>
      <dgm:spPr/>
      <dgm:t>
        <a:bodyPr/>
        <a:lstStyle/>
        <a:p>
          <a:endParaRPr lang="en-US"/>
        </a:p>
      </dgm:t>
    </dgm:pt>
    <dgm:pt modelId="{2F12876F-69E1-4813-9AC6-66CA186E5F80}">
      <dgm:prSet/>
      <dgm:spPr/>
      <dgm:t>
        <a:bodyPr/>
        <a:lstStyle/>
        <a:p>
          <a:r>
            <a:rPr lang="en-PK"/>
            <a:t>Robust IT infrastructure ensures secure and reliable knowledge management</a:t>
          </a:r>
          <a:endParaRPr lang="en-US"/>
        </a:p>
      </dgm:t>
    </dgm:pt>
    <dgm:pt modelId="{54A15CFF-BC8C-458D-B715-7C984FF617B3}" type="parTrans" cxnId="{A04FD0C2-708F-4BE1-81DC-79610614BBBE}">
      <dgm:prSet/>
      <dgm:spPr/>
      <dgm:t>
        <a:bodyPr/>
        <a:lstStyle/>
        <a:p>
          <a:endParaRPr lang="en-US"/>
        </a:p>
      </dgm:t>
    </dgm:pt>
    <dgm:pt modelId="{89002769-2C4B-47EB-96F6-86AD8B4246D0}" type="sibTrans" cxnId="{A04FD0C2-708F-4BE1-81DC-79610614BBBE}">
      <dgm:prSet/>
      <dgm:spPr/>
      <dgm:t>
        <a:bodyPr/>
        <a:lstStyle/>
        <a:p>
          <a:endParaRPr lang="en-US"/>
        </a:p>
      </dgm:t>
    </dgm:pt>
    <dgm:pt modelId="{B06253BB-38A2-4B5D-8CCB-B8BD3512C588}">
      <dgm:prSet/>
      <dgm:spPr/>
      <dgm:t>
        <a:bodyPr/>
        <a:lstStyle/>
        <a:p>
          <a:r>
            <a:rPr lang="en-PK"/>
            <a:t>Data warehouses and digital tools facilitate efficient storage, retrieval, and processing of knowledge</a:t>
          </a:r>
          <a:endParaRPr lang="en-US"/>
        </a:p>
      </dgm:t>
    </dgm:pt>
    <dgm:pt modelId="{729913F6-CDFD-433B-942B-B4DA064C1220}" type="parTrans" cxnId="{F8DC16D9-3A05-47F3-946B-F121A2C8565B}">
      <dgm:prSet/>
      <dgm:spPr/>
      <dgm:t>
        <a:bodyPr/>
        <a:lstStyle/>
        <a:p>
          <a:endParaRPr lang="en-US"/>
        </a:p>
      </dgm:t>
    </dgm:pt>
    <dgm:pt modelId="{5EC2F969-8EB0-4062-9D56-CEE78CF33F22}" type="sibTrans" cxnId="{F8DC16D9-3A05-47F3-946B-F121A2C8565B}">
      <dgm:prSet/>
      <dgm:spPr/>
      <dgm:t>
        <a:bodyPr/>
        <a:lstStyle/>
        <a:p>
          <a:endParaRPr lang="en-US"/>
        </a:p>
      </dgm:t>
    </dgm:pt>
    <dgm:pt modelId="{44B7AAAA-1AC2-4A00-BAE9-8975A492616F}" type="pres">
      <dgm:prSet presAssocID="{F358B3AD-2C21-4261-BB72-E4E787A1C868}" presName="vert0" presStyleCnt="0">
        <dgm:presLayoutVars>
          <dgm:dir/>
          <dgm:animOne val="branch"/>
          <dgm:animLvl val="lvl"/>
        </dgm:presLayoutVars>
      </dgm:prSet>
      <dgm:spPr/>
    </dgm:pt>
    <dgm:pt modelId="{C507B461-5061-4A4C-BD86-D2B24EB9B716}" type="pres">
      <dgm:prSet presAssocID="{F79C2EB9-0027-4DE4-B3AB-9CC8ED0A0896}" presName="thickLine" presStyleLbl="alignNode1" presStyleIdx="0" presStyleCnt="1"/>
      <dgm:spPr/>
    </dgm:pt>
    <dgm:pt modelId="{F569F7AB-079C-451D-94D5-39BE5865555F}" type="pres">
      <dgm:prSet presAssocID="{F79C2EB9-0027-4DE4-B3AB-9CC8ED0A0896}" presName="horz1" presStyleCnt="0"/>
      <dgm:spPr/>
    </dgm:pt>
    <dgm:pt modelId="{169A9E80-3E1F-41FF-A2AE-9E57E2E3F229}" type="pres">
      <dgm:prSet presAssocID="{F79C2EB9-0027-4DE4-B3AB-9CC8ED0A0896}" presName="tx1" presStyleLbl="revTx" presStyleIdx="0" presStyleCnt="6"/>
      <dgm:spPr/>
    </dgm:pt>
    <dgm:pt modelId="{6023AAF3-7152-476A-93A1-71A1F4E4B2EE}" type="pres">
      <dgm:prSet presAssocID="{F79C2EB9-0027-4DE4-B3AB-9CC8ED0A0896}" presName="vert1" presStyleCnt="0"/>
      <dgm:spPr/>
    </dgm:pt>
    <dgm:pt modelId="{3A08A8C4-D16E-4BEE-A62F-51BF41F4FDC1}" type="pres">
      <dgm:prSet presAssocID="{A536337C-F6A5-43BC-9D30-167BD0E295B2}" presName="vertSpace2a" presStyleCnt="0"/>
      <dgm:spPr/>
    </dgm:pt>
    <dgm:pt modelId="{3A8ADE0B-522C-40D6-A53D-2A9D7A19EA57}" type="pres">
      <dgm:prSet presAssocID="{A536337C-F6A5-43BC-9D30-167BD0E295B2}" presName="horz2" presStyleCnt="0"/>
      <dgm:spPr/>
    </dgm:pt>
    <dgm:pt modelId="{661D4D1D-91CB-4750-96A2-A9BB58C94FB2}" type="pres">
      <dgm:prSet presAssocID="{A536337C-F6A5-43BC-9D30-167BD0E295B2}" presName="horzSpace2" presStyleCnt="0"/>
      <dgm:spPr/>
    </dgm:pt>
    <dgm:pt modelId="{FD1F0728-6737-4BCF-89AD-F88076DBFCB9}" type="pres">
      <dgm:prSet presAssocID="{A536337C-F6A5-43BC-9D30-167BD0E295B2}" presName="tx2" presStyleLbl="revTx" presStyleIdx="1" presStyleCnt="6"/>
      <dgm:spPr/>
    </dgm:pt>
    <dgm:pt modelId="{7D3B8789-BA72-4C5F-82D4-C0829DE41BCE}" type="pres">
      <dgm:prSet presAssocID="{A536337C-F6A5-43BC-9D30-167BD0E295B2}" presName="vert2" presStyleCnt="0"/>
      <dgm:spPr/>
    </dgm:pt>
    <dgm:pt modelId="{BE7FEA83-D46A-4B69-8725-63AE41F987DA}" type="pres">
      <dgm:prSet presAssocID="{A536337C-F6A5-43BC-9D30-167BD0E295B2}" presName="thinLine2b" presStyleLbl="callout" presStyleIdx="0" presStyleCnt="5"/>
      <dgm:spPr/>
    </dgm:pt>
    <dgm:pt modelId="{5EC6657F-3D4B-4D33-81E1-67A498821C4E}" type="pres">
      <dgm:prSet presAssocID="{A536337C-F6A5-43BC-9D30-167BD0E295B2}" presName="vertSpace2b" presStyleCnt="0"/>
      <dgm:spPr/>
    </dgm:pt>
    <dgm:pt modelId="{0536C31F-67C1-4513-8C6A-170AF41D9080}" type="pres">
      <dgm:prSet presAssocID="{ACD4694E-AA77-4B76-9D54-7BA1AE2D9E0A}" presName="horz2" presStyleCnt="0"/>
      <dgm:spPr/>
    </dgm:pt>
    <dgm:pt modelId="{82552146-29CA-49DE-B25E-4A4AAEBE6CA6}" type="pres">
      <dgm:prSet presAssocID="{ACD4694E-AA77-4B76-9D54-7BA1AE2D9E0A}" presName="horzSpace2" presStyleCnt="0"/>
      <dgm:spPr/>
    </dgm:pt>
    <dgm:pt modelId="{3373FBDF-24D5-4F70-9FF0-B282A30A80B0}" type="pres">
      <dgm:prSet presAssocID="{ACD4694E-AA77-4B76-9D54-7BA1AE2D9E0A}" presName="tx2" presStyleLbl="revTx" presStyleIdx="2" presStyleCnt="6"/>
      <dgm:spPr/>
    </dgm:pt>
    <dgm:pt modelId="{8C7E257F-2D22-4341-B40A-2CA187C1E820}" type="pres">
      <dgm:prSet presAssocID="{ACD4694E-AA77-4B76-9D54-7BA1AE2D9E0A}" presName="vert2" presStyleCnt="0"/>
      <dgm:spPr/>
    </dgm:pt>
    <dgm:pt modelId="{BEC53C98-8507-437D-A61C-B24B6A6A6D43}" type="pres">
      <dgm:prSet presAssocID="{ACD4694E-AA77-4B76-9D54-7BA1AE2D9E0A}" presName="thinLine2b" presStyleLbl="callout" presStyleIdx="1" presStyleCnt="5"/>
      <dgm:spPr/>
    </dgm:pt>
    <dgm:pt modelId="{D77AF0A0-EBEE-4EEF-9243-D65C7570DB2D}" type="pres">
      <dgm:prSet presAssocID="{ACD4694E-AA77-4B76-9D54-7BA1AE2D9E0A}" presName="vertSpace2b" presStyleCnt="0"/>
      <dgm:spPr/>
    </dgm:pt>
    <dgm:pt modelId="{31AEC34A-C250-4FDB-B7E6-4DC1D2D5695A}" type="pres">
      <dgm:prSet presAssocID="{D47961BE-8E17-4C2D-AE52-8F3614739502}" presName="horz2" presStyleCnt="0"/>
      <dgm:spPr/>
    </dgm:pt>
    <dgm:pt modelId="{44737440-C301-49FC-A8D6-D5C83866EBF7}" type="pres">
      <dgm:prSet presAssocID="{D47961BE-8E17-4C2D-AE52-8F3614739502}" presName="horzSpace2" presStyleCnt="0"/>
      <dgm:spPr/>
    </dgm:pt>
    <dgm:pt modelId="{A6E786EA-A6D2-4DE4-9E8D-DAD10CDF9650}" type="pres">
      <dgm:prSet presAssocID="{D47961BE-8E17-4C2D-AE52-8F3614739502}" presName="tx2" presStyleLbl="revTx" presStyleIdx="3" presStyleCnt="6"/>
      <dgm:spPr/>
    </dgm:pt>
    <dgm:pt modelId="{27818EFF-F1DA-4771-8D4C-D3850EA2A00E}" type="pres">
      <dgm:prSet presAssocID="{D47961BE-8E17-4C2D-AE52-8F3614739502}" presName="vert2" presStyleCnt="0"/>
      <dgm:spPr/>
    </dgm:pt>
    <dgm:pt modelId="{15A841B4-BF23-4C43-A960-A3245C8B2B4D}" type="pres">
      <dgm:prSet presAssocID="{D47961BE-8E17-4C2D-AE52-8F3614739502}" presName="thinLine2b" presStyleLbl="callout" presStyleIdx="2" presStyleCnt="5"/>
      <dgm:spPr/>
    </dgm:pt>
    <dgm:pt modelId="{318E3E52-5534-4912-8722-1A0A37130676}" type="pres">
      <dgm:prSet presAssocID="{D47961BE-8E17-4C2D-AE52-8F3614739502}" presName="vertSpace2b" presStyleCnt="0"/>
      <dgm:spPr/>
    </dgm:pt>
    <dgm:pt modelId="{72099891-3D89-49B4-8366-E88C7B00F12D}" type="pres">
      <dgm:prSet presAssocID="{2F12876F-69E1-4813-9AC6-66CA186E5F80}" presName="horz2" presStyleCnt="0"/>
      <dgm:spPr/>
    </dgm:pt>
    <dgm:pt modelId="{25342E1D-247F-487C-B5AA-C66F777FD2E6}" type="pres">
      <dgm:prSet presAssocID="{2F12876F-69E1-4813-9AC6-66CA186E5F80}" presName="horzSpace2" presStyleCnt="0"/>
      <dgm:spPr/>
    </dgm:pt>
    <dgm:pt modelId="{775542DC-F16E-43A2-9324-2644EE531A5F}" type="pres">
      <dgm:prSet presAssocID="{2F12876F-69E1-4813-9AC6-66CA186E5F80}" presName="tx2" presStyleLbl="revTx" presStyleIdx="4" presStyleCnt="6"/>
      <dgm:spPr/>
    </dgm:pt>
    <dgm:pt modelId="{5008E56E-AA89-4D0A-8716-640AC3CB5E67}" type="pres">
      <dgm:prSet presAssocID="{2F12876F-69E1-4813-9AC6-66CA186E5F80}" presName="vert2" presStyleCnt="0"/>
      <dgm:spPr/>
    </dgm:pt>
    <dgm:pt modelId="{A91004B4-9771-4820-9C15-302117C31675}" type="pres">
      <dgm:prSet presAssocID="{2F12876F-69E1-4813-9AC6-66CA186E5F80}" presName="thinLine2b" presStyleLbl="callout" presStyleIdx="3" presStyleCnt="5"/>
      <dgm:spPr/>
    </dgm:pt>
    <dgm:pt modelId="{81E15920-431C-45BF-9E11-8235693F6A61}" type="pres">
      <dgm:prSet presAssocID="{2F12876F-69E1-4813-9AC6-66CA186E5F80}" presName="vertSpace2b" presStyleCnt="0"/>
      <dgm:spPr/>
    </dgm:pt>
    <dgm:pt modelId="{00A9EEF2-7775-426D-BF10-2207D8F32C21}" type="pres">
      <dgm:prSet presAssocID="{B06253BB-38A2-4B5D-8CCB-B8BD3512C588}" presName="horz2" presStyleCnt="0"/>
      <dgm:spPr/>
    </dgm:pt>
    <dgm:pt modelId="{C6BB0551-BC23-476B-8F78-9A6887D15B14}" type="pres">
      <dgm:prSet presAssocID="{B06253BB-38A2-4B5D-8CCB-B8BD3512C588}" presName="horzSpace2" presStyleCnt="0"/>
      <dgm:spPr/>
    </dgm:pt>
    <dgm:pt modelId="{73CA7EAA-D2A3-488F-9F9A-76DB99FEE667}" type="pres">
      <dgm:prSet presAssocID="{B06253BB-38A2-4B5D-8CCB-B8BD3512C588}" presName="tx2" presStyleLbl="revTx" presStyleIdx="5" presStyleCnt="6"/>
      <dgm:spPr/>
    </dgm:pt>
    <dgm:pt modelId="{00ABE27F-4636-4A6E-A970-244F1A2AADC5}" type="pres">
      <dgm:prSet presAssocID="{B06253BB-38A2-4B5D-8CCB-B8BD3512C588}" presName="vert2" presStyleCnt="0"/>
      <dgm:spPr/>
    </dgm:pt>
    <dgm:pt modelId="{E96DC6F7-39E2-4771-A71A-FF237F0D404F}" type="pres">
      <dgm:prSet presAssocID="{B06253BB-38A2-4B5D-8CCB-B8BD3512C588}" presName="thinLine2b" presStyleLbl="callout" presStyleIdx="4" presStyleCnt="5"/>
      <dgm:spPr/>
    </dgm:pt>
    <dgm:pt modelId="{901045B3-6622-4B49-A481-CB8DED111968}" type="pres">
      <dgm:prSet presAssocID="{B06253BB-38A2-4B5D-8CCB-B8BD3512C588}" presName="vertSpace2b" presStyleCnt="0"/>
      <dgm:spPr/>
    </dgm:pt>
  </dgm:ptLst>
  <dgm:cxnLst>
    <dgm:cxn modelId="{0D4AA836-2380-4C28-B372-35A486D6B4AD}" type="presOf" srcId="{F79C2EB9-0027-4DE4-B3AB-9CC8ED0A0896}" destId="{169A9E80-3E1F-41FF-A2AE-9E57E2E3F229}" srcOrd="0" destOrd="0" presId="urn:microsoft.com/office/officeart/2008/layout/LinedList"/>
    <dgm:cxn modelId="{BC54A04F-0F22-4B28-9687-5F9EF5EABFFA}" type="presOf" srcId="{B06253BB-38A2-4B5D-8CCB-B8BD3512C588}" destId="{73CA7EAA-D2A3-488F-9F9A-76DB99FEE667}" srcOrd="0" destOrd="0" presId="urn:microsoft.com/office/officeart/2008/layout/LinedList"/>
    <dgm:cxn modelId="{3B22C36F-4E97-4450-9CC5-A5511D985A2A}" type="presOf" srcId="{D47961BE-8E17-4C2D-AE52-8F3614739502}" destId="{A6E786EA-A6D2-4DE4-9E8D-DAD10CDF9650}" srcOrd="0" destOrd="0" presId="urn:microsoft.com/office/officeart/2008/layout/LinedList"/>
    <dgm:cxn modelId="{33D18672-76EC-493B-B857-E477C7C93792}" srcId="{F79C2EB9-0027-4DE4-B3AB-9CC8ED0A0896}" destId="{D47961BE-8E17-4C2D-AE52-8F3614739502}" srcOrd="2" destOrd="0" parTransId="{BFE7CE03-F89E-4849-8828-49B9208C09CF}" sibTransId="{C51BE9BB-E22A-4011-A8F0-1373AAE02C1A}"/>
    <dgm:cxn modelId="{337E828F-11EA-45A3-B747-69ABDC86BC66}" srcId="{F358B3AD-2C21-4261-BB72-E4E787A1C868}" destId="{F79C2EB9-0027-4DE4-B3AB-9CC8ED0A0896}" srcOrd="0" destOrd="0" parTransId="{0C49A5DE-8B5D-48AE-A2FB-8E82B5EBDD3B}" sibTransId="{4FEAEF20-A462-4CF5-812B-21E72D984833}"/>
    <dgm:cxn modelId="{5719EF95-EBE1-4A86-93CD-FB723D80DB69}" type="presOf" srcId="{A536337C-F6A5-43BC-9D30-167BD0E295B2}" destId="{FD1F0728-6737-4BCF-89AD-F88076DBFCB9}" srcOrd="0" destOrd="0" presId="urn:microsoft.com/office/officeart/2008/layout/LinedList"/>
    <dgm:cxn modelId="{C0FCD79C-E13F-4D36-9C74-A20A7E3989B9}" srcId="{F79C2EB9-0027-4DE4-B3AB-9CC8ED0A0896}" destId="{A536337C-F6A5-43BC-9D30-167BD0E295B2}" srcOrd="0" destOrd="0" parTransId="{38EA845C-2DFB-4B8B-8D6E-181F8C70B0C6}" sibTransId="{EEB055C6-353E-4525-990C-768C90ADA351}"/>
    <dgm:cxn modelId="{738DB8AF-5531-4DE8-9424-A7CCDCD8BD03}" type="presOf" srcId="{2F12876F-69E1-4813-9AC6-66CA186E5F80}" destId="{775542DC-F16E-43A2-9324-2644EE531A5F}" srcOrd="0" destOrd="0" presId="urn:microsoft.com/office/officeart/2008/layout/LinedList"/>
    <dgm:cxn modelId="{26E88CB9-AFD2-46F9-9E7D-F3033CE98751}" srcId="{F79C2EB9-0027-4DE4-B3AB-9CC8ED0A0896}" destId="{ACD4694E-AA77-4B76-9D54-7BA1AE2D9E0A}" srcOrd="1" destOrd="0" parTransId="{DACE6A8D-7EF8-4432-AFBA-C17770039A22}" sibTransId="{8E975462-2A99-42D1-9DE3-2CA974945A35}"/>
    <dgm:cxn modelId="{A04FD0C2-708F-4BE1-81DC-79610614BBBE}" srcId="{F79C2EB9-0027-4DE4-B3AB-9CC8ED0A0896}" destId="{2F12876F-69E1-4813-9AC6-66CA186E5F80}" srcOrd="3" destOrd="0" parTransId="{54A15CFF-BC8C-458D-B715-7C984FF617B3}" sibTransId="{89002769-2C4B-47EB-96F6-86AD8B4246D0}"/>
    <dgm:cxn modelId="{9ED3BAD2-7AE5-432C-AB3B-2D558A135727}" type="presOf" srcId="{F358B3AD-2C21-4261-BB72-E4E787A1C868}" destId="{44B7AAAA-1AC2-4A00-BAE9-8975A492616F}" srcOrd="0" destOrd="0" presId="urn:microsoft.com/office/officeart/2008/layout/LinedList"/>
    <dgm:cxn modelId="{F8DC16D9-3A05-47F3-946B-F121A2C8565B}" srcId="{F79C2EB9-0027-4DE4-B3AB-9CC8ED0A0896}" destId="{B06253BB-38A2-4B5D-8CCB-B8BD3512C588}" srcOrd="4" destOrd="0" parTransId="{729913F6-CDFD-433B-942B-B4DA064C1220}" sibTransId="{5EC2F969-8EB0-4062-9D56-CEE78CF33F22}"/>
    <dgm:cxn modelId="{2E5223EF-6512-4396-AF2B-37AD928C39CA}" type="presOf" srcId="{ACD4694E-AA77-4B76-9D54-7BA1AE2D9E0A}" destId="{3373FBDF-24D5-4F70-9FF0-B282A30A80B0}" srcOrd="0" destOrd="0" presId="urn:microsoft.com/office/officeart/2008/layout/LinedList"/>
    <dgm:cxn modelId="{FC8403C7-8CD5-4464-B2F1-E9DC48A30585}" type="presParOf" srcId="{44B7AAAA-1AC2-4A00-BAE9-8975A492616F}" destId="{C507B461-5061-4A4C-BD86-D2B24EB9B716}" srcOrd="0" destOrd="0" presId="urn:microsoft.com/office/officeart/2008/layout/LinedList"/>
    <dgm:cxn modelId="{6CDB52EF-7EBD-4EE2-B250-71BFF73B4B2A}" type="presParOf" srcId="{44B7AAAA-1AC2-4A00-BAE9-8975A492616F}" destId="{F569F7AB-079C-451D-94D5-39BE5865555F}" srcOrd="1" destOrd="0" presId="urn:microsoft.com/office/officeart/2008/layout/LinedList"/>
    <dgm:cxn modelId="{5B5FC3A4-43E7-4938-B00E-9D16167E87C1}" type="presParOf" srcId="{F569F7AB-079C-451D-94D5-39BE5865555F}" destId="{169A9E80-3E1F-41FF-A2AE-9E57E2E3F229}" srcOrd="0" destOrd="0" presId="urn:microsoft.com/office/officeart/2008/layout/LinedList"/>
    <dgm:cxn modelId="{ED5F1EE5-1B45-487F-BC30-90392A022FDC}" type="presParOf" srcId="{F569F7AB-079C-451D-94D5-39BE5865555F}" destId="{6023AAF3-7152-476A-93A1-71A1F4E4B2EE}" srcOrd="1" destOrd="0" presId="urn:microsoft.com/office/officeart/2008/layout/LinedList"/>
    <dgm:cxn modelId="{9F527D57-FA03-47D5-82CD-DA74E73F3F39}" type="presParOf" srcId="{6023AAF3-7152-476A-93A1-71A1F4E4B2EE}" destId="{3A08A8C4-D16E-4BEE-A62F-51BF41F4FDC1}" srcOrd="0" destOrd="0" presId="urn:microsoft.com/office/officeart/2008/layout/LinedList"/>
    <dgm:cxn modelId="{62A69DA6-2DD5-45A0-AB1F-994D49E0F96B}" type="presParOf" srcId="{6023AAF3-7152-476A-93A1-71A1F4E4B2EE}" destId="{3A8ADE0B-522C-40D6-A53D-2A9D7A19EA57}" srcOrd="1" destOrd="0" presId="urn:microsoft.com/office/officeart/2008/layout/LinedList"/>
    <dgm:cxn modelId="{ABD5F7FF-6B13-43AC-B773-59439265FC9F}" type="presParOf" srcId="{3A8ADE0B-522C-40D6-A53D-2A9D7A19EA57}" destId="{661D4D1D-91CB-4750-96A2-A9BB58C94FB2}" srcOrd="0" destOrd="0" presId="urn:microsoft.com/office/officeart/2008/layout/LinedList"/>
    <dgm:cxn modelId="{09E44767-AA8C-4A5F-A1C8-B613D757E571}" type="presParOf" srcId="{3A8ADE0B-522C-40D6-A53D-2A9D7A19EA57}" destId="{FD1F0728-6737-4BCF-89AD-F88076DBFCB9}" srcOrd="1" destOrd="0" presId="urn:microsoft.com/office/officeart/2008/layout/LinedList"/>
    <dgm:cxn modelId="{C1D8FB24-0F42-4149-BB7F-5C1C51842F4F}" type="presParOf" srcId="{3A8ADE0B-522C-40D6-A53D-2A9D7A19EA57}" destId="{7D3B8789-BA72-4C5F-82D4-C0829DE41BCE}" srcOrd="2" destOrd="0" presId="urn:microsoft.com/office/officeart/2008/layout/LinedList"/>
    <dgm:cxn modelId="{0E8DE1B0-F587-4874-9D1A-42DD5B7165C1}" type="presParOf" srcId="{6023AAF3-7152-476A-93A1-71A1F4E4B2EE}" destId="{BE7FEA83-D46A-4B69-8725-63AE41F987DA}" srcOrd="2" destOrd="0" presId="urn:microsoft.com/office/officeart/2008/layout/LinedList"/>
    <dgm:cxn modelId="{ED254403-E906-4FE5-AC9F-CCAA678076B0}" type="presParOf" srcId="{6023AAF3-7152-476A-93A1-71A1F4E4B2EE}" destId="{5EC6657F-3D4B-4D33-81E1-67A498821C4E}" srcOrd="3" destOrd="0" presId="urn:microsoft.com/office/officeart/2008/layout/LinedList"/>
    <dgm:cxn modelId="{06AA9C2C-64D1-4DD3-B9F7-B79827C65B3C}" type="presParOf" srcId="{6023AAF3-7152-476A-93A1-71A1F4E4B2EE}" destId="{0536C31F-67C1-4513-8C6A-170AF41D9080}" srcOrd="4" destOrd="0" presId="urn:microsoft.com/office/officeart/2008/layout/LinedList"/>
    <dgm:cxn modelId="{BC73F062-EAB9-44E3-8578-9A998BA076FA}" type="presParOf" srcId="{0536C31F-67C1-4513-8C6A-170AF41D9080}" destId="{82552146-29CA-49DE-B25E-4A4AAEBE6CA6}" srcOrd="0" destOrd="0" presId="urn:microsoft.com/office/officeart/2008/layout/LinedList"/>
    <dgm:cxn modelId="{1801EEA2-6F0F-48BD-A555-972F0A3E4DDE}" type="presParOf" srcId="{0536C31F-67C1-4513-8C6A-170AF41D9080}" destId="{3373FBDF-24D5-4F70-9FF0-B282A30A80B0}" srcOrd="1" destOrd="0" presId="urn:microsoft.com/office/officeart/2008/layout/LinedList"/>
    <dgm:cxn modelId="{22A05BE3-3E84-48D0-8A25-AC9C89FFFD17}" type="presParOf" srcId="{0536C31F-67C1-4513-8C6A-170AF41D9080}" destId="{8C7E257F-2D22-4341-B40A-2CA187C1E820}" srcOrd="2" destOrd="0" presId="urn:microsoft.com/office/officeart/2008/layout/LinedList"/>
    <dgm:cxn modelId="{D811E2B1-8152-4F97-A459-0B21975A723D}" type="presParOf" srcId="{6023AAF3-7152-476A-93A1-71A1F4E4B2EE}" destId="{BEC53C98-8507-437D-A61C-B24B6A6A6D43}" srcOrd="5" destOrd="0" presId="urn:microsoft.com/office/officeart/2008/layout/LinedList"/>
    <dgm:cxn modelId="{54E81434-D85D-4F06-83B3-B6F8110BA2D5}" type="presParOf" srcId="{6023AAF3-7152-476A-93A1-71A1F4E4B2EE}" destId="{D77AF0A0-EBEE-4EEF-9243-D65C7570DB2D}" srcOrd="6" destOrd="0" presId="urn:microsoft.com/office/officeart/2008/layout/LinedList"/>
    <dgm:cxn modelId="{7989682C-7860-4870-8911-F6063F390967}" type="presParOf" srcId="{6023AAF3-7152-476A-93A1-71A1F4E4B2EE}" destId="{31AEC34A-C250-4FDB-B7E6-4DC1D2D5695A}" srcOrd="7" destOrd="0" presId="urn:microsoft.com/office/officeart/2008/layout/LinedList"/>
    <dgm:cxn modelId="{BB254AB1-43C4-48DB-B276-65E9965B1C38}" type="presParOf" srcId="{31AEC34A-C250-4FDB-B7E6-4DC1D2D5695A}" destId="{44737440-C301-49FC-A8D6-D5C83866EBF7}" srcOrd="0" destOrd="0" presId="urn:microsoft.com/office/officeart/2008/layout/LinedList"/>
    <dgm:cxn modelId="{8759371E-00B5-45C6-A423-ECE8086580C7}" type="presParOf" srcId="{31AEC34A-C250-4FDB-B7E6-4DC1D2D5695A}" destId="{A6E786EA-A6D2-4DE4-9E8D-DAD10CDF9650}" srcOrd="1" destOrd="0" presId="urn:microsoft.com/office/officeart/2008/layout/LinedList"/>
    <dgm:cxn modelId="{1490AF2B-19F2-42D8-8E84-3AF5AE9A6A24}" type="presParOf" srcId="{31AEC34A-C250-4FDB-B7E6-4DC1D2D5695A}" destId="{27818EFF-F1DA-4771-8D4C-D3850EA2A00E}" srcOrd="2" destOrd="0" presId="urn:microsoft.com/office/officeart/2008/layout/LinedList"/>
    <dgm:cxn modelId="{5FA8B521-7DC2-47E8-BC72-9382B9AB9EF5}" type="presParOf" srcId="{6023AAF3-7152-476A-93A1-71A1F4E4B2EE}" destId="{15A841B4-BF23-4C43-A960-A3245C8B2B4D}" srcOrd="8" destOrd="0" presId="urn:microsoft.com/office/officeart/2008/layout/LinedList"/>
    <dgm:cxn modelId="{B9D2FC51-FFFB-43E9-8822-767AF90404CC}" type="presParOf" srcId="{6023AAF3-7152-476A-93A1-71A1F4E4B2EE}" destId="{318E3E52-5534-4912-8722-1A0A37130676}" srcOrd="9" destOrd="0" presId="urn:microsoft.com/office/officeart/2008/layout/LinedList"/>
    <dgm:cxn modelId="{9E5B582A-44C8-4EA4-863E-16F16C0BC078}" type="presParOf" srcId="{6023AAF3-7152-476A-93A1-71A1F4E4B2EE}" destId="{72099891-3D89-49B4-8366-E88C7B00F12D}" srcOrd="10" destOrd="0" presId="urn:microsoft.com/office/officeart/2008/layout/LinedList"/>
    <dgm:cxn modelId="{899249BD-EC4C-4313-ABC4-73A9642ABC7C}" type="presParOf" srcId="{72099891-3D89-49B4-8366-E88C7B00F12D}" destId="{25342E1D-247F-487C-B5AA-C66F777FD2E6}" srcOrd="0" destOrd="0" presId="urn:microsoft.com/office/officeart/2008/layout/LinedList"/>
    <dgm:cxn modelId="{AE3908EE-648A-4E3E-AE13-FC8B1C1BCBCC}" type="presParOf" srcId="{72099891-3D89-49B4-8366-E88C7B00F12D}" destId="{775542DC-F16E-43A2-9324-2644EE531A5F}" srcOrd="1" destOrd="0" presId="urn:microsoft.com/office/officeart/2008/layout/LinedList"/>
    <dgm:cxn modelId="{708B8644-DE01-4FC2-BE09-0A15477FE383}" type="presParOf" srcId="{72099891-3D89-49B4-8366-E88C7B00F12D}" destId="{5008E56E-AA89-4D0A-8716-640AC3CB5E67}" srcOrd="2" destOrd="0" presId="urn:microsoft.com/office/officeart/2008/layout/LinedList"/>
    <dgm:cxn modelId="{D2623509-22B6-4F85-8D1A-91E509A4F7BB}" type="presParOf" srcId="{6023AAF3-7152-476A-93A1-71A1F4E4B2EE}" destId="{A91004B4-9771-4820-9C15-302117C31675}" srcOrd="11" destOrd="0" presId="urn:microsoft.com/office/officeart/2008/layout/LinedList"/>
    <dgm:cxn modelId="{4A149A05-2709-4EF9-B9DE-7AC75122CABF}" type="presParOf" srcId="{6023AAF3-7152-476A-93A1-71A1F4E4B2EE}" destId="{81E15920-431C-45BF-9E11-8235693F6A61}" srcOrd="12" destOrd="0" presId="urn:microsoft.com/office/officeart/2008/layout/LinedList"/>
    <dgm:cxn modelId="{C27878E8-286F-4AF8-A070-52621E9BA7AF}" type="presParOf" srcId="{6023AAF3-7152-476A-93A1-71A1F4E4B2EE}" destId="{00A9EEF2-7775-426D-BF10-2207D8F32C21}" srcOrd="13" destOrd="0" presId="urn:microsoft.com/office/officeart/2008/layout/LinedList"/>
    <dgm:cxn modelId="{FB3DBCA6-CCF6-4857-9F89-20D523210C43}" type="presParOf" srcId="{00A9EEF2-7775-426D-BF10-2207D8F32C21}" destId="{C6BB0551-BC23-476B-8F78-9A6887D15B14}" srcOrd="0" destOrd="0" presId="urn:microsoft.com/office/officeart/2008/layout/LinedList"/>
    <dgm:cxn modelId="{EAF80D21-1FA3-490B-A05F-8349A793F162}" type="presParOf" srcId="{00A9EEF2-7775-426D-BF10-2207D8F32C21}" destId="{73CA7EAA-D2A3-488F-9F9A-76DB99FEE667}" srcOrd="1" destOrd="0" presId="urn:microsoft.com/office/officeart/2008/layout/LinedList"/>
    <dgm:cxn modelId="{8F8FB85E-5A59-43BD-9791-74D79C8ACABD}" type="presParOf" srcId="{00A9EEF2-7775-426D-BF10-2207D8F32C21}" destId="{00ABE27F-4636-4A6E-A970-244F1A2AADC5}" srcOrd="2" destOrd="0" presId="urn:microsoft.com/office/officeart/2008/layout/LinedList"/>
    <dgm:cxn modelId="{CB38EB3A-8669-474A-80B1-58113029B06B}" type="presParOf" srcId="{6023AAF3-7152-476A-93A1-71A1F4E4B2EE}" destId="{E96DC6F7-39E2-4771-A71A-FF237F0D404F}" srcOrd="14" destOrd="0" presId="urn:microsoft.com/office/officeart/2008/layout/LinedList"/>
    <dgm:cxn modelId="{785D418D-F502-4C07-8778-17E87D73DD1F}" type="presParOf" srcId="{6023AAF3-7152-476A-93A1-71A1F4E4B2EE}" destId="{901045B3-6622-4B49-A481-CB8DED111968}"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09C7CE-E926-4B1F-92ED-B76CF63B3F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B624D5E-9754-4821-A34E-407061EFBC99}">
      <dgm:prSet/>
      <dgm:spPr/>
      <dgm:t>
        <a:bodyPr/>
        <a:lstStyle/>
        <a:p>
          <a:pPr>
            <a:lnSpc>
              <a:spcPct val="100000"/>
            </a:lnSpc>
          </a:pPr>
          <a:r>
            <a:rPr lang="en-PK" dirty="0"/>
            <a:t>Enhance Collaboration and Cross-Functional Knowledge Sharing</a:t>
          </a:r>
          <a:endParaRPr lang="en-US" dirty="0"/>
        </a:p>
      </dgm:t>
    </dgm:pt>
    <dgm:pt modelId="{FAE8094E-DAE6-4EF3-A683-278AB8C53B90}" type="parTrans" cxnId="{A759F78E-6E84-4C4A-B1D4-B98FB5D92342}">
      <dgm:prSet/>
      <dgm:spPr/>
      <dgm:t>
        <a:bodyPr/>
        <a:lstStyle/>
        <a:p>
          <a:endParaRPr lang="en-US"/>
        </a:p>
      </dgm:t>
    </dgm:pt>
    <dgm:pt modelId="{BE7453F6-8375-4034-8F88-4A4642E183AF}" type="sibTrans" cxnId="{A759F78E-6E84-4C4A-B1D4-B98FB5D92342}">
      <dgm:prSet/>
      <dgm:spPr/>
      <dgm:t>
        <a:bodyPr/>
        <a:lstStyle/>
        <a:p>
          <a:endParaRPr lang="en-US"/>
        </a:p>
      </dgm:t>
    </dgm:pt>
    <dgm:pt modelId="{4F1FB1C8-3F3B-4FC9-8026-21956B876261}">
      <dgm:prSet/>
      <dgm:spPr/>
      <dgm:t>
        <a:bodyPr/>
        <a:lstStyle/>
        <a:p>
          <a:pPr>
            <a:lnSpc>
              <a:spcPct val="100000"/>
            </a:lnSpc>
          </a:pPr>
          <a:r>
            <a:rPr lang="en-PK"/>
            <a:t>Formalize Knowledge Capture and Documentation</a:t>
          </a:r>
          <a:endParaRPr lang="en-US"/>
        </a:p>
      </dgm:t>
    </dgm:pt>
    <dgm:pt modelId="{A87987E2-333C-4CD0-B4EC-72C22E42F880}" type="parTrans" cxnId="{D5FADC61-059B-48C9-9D11-42BAABD7B360}">
      <dgm:prSet/>
      <dgm:spPr/>
      <dgm:t>
        <a:bodyPr/>
        <a:lstStyle/>
        <a:p>
          <a:endParaRPr lang="en-US"/>
        </a:p>
      </dgm:t>
    </dgm:pt>
    <dgm:pt modelId="{08F35672-FD4E-476A-A9E1-5CA4DA54D48B}" type="sibTrans" cxnId="{D5FADC61-059B-48C9-9D11-42BAABD7B360}">
      <dgm:prSet/>
      <dgm:spPr/>
      <dgm:t>
        <a:bodyPr/>
        <a:lstStyle/>
        <a:p>
          <a:endParaRPr lang="en-US"/>
        </a:p>
      </dgm:t>
    </dgm:pt>
    <dgm:pt modelId="{0391065A-CB9B-4BC6-88B8-809056290A2B}">
      <dgm:prSet/>
      <dgm:spPr/>
      <dgm:t>
        <a:bodyPr/>
        <a:lstStyle/>
        <a:p>
          <a:pPr>
            <a:lnSpc>
              <a:spcPct val="100000"/>
            </a:lnSpc>
          </a:pPr>
          <a:r>
            <a:rPr lang="en-PK" dirty="0"/>
            <a:t>Strengthen Data Analytics Capabilities</a:t>
          </a:r>
          <a:endParaRPr lang="en-US" dirty="0"/>
        </a:p>
      </dgm:t>
    </dgm:pt>
    <dgm:pt modelId="{6B09AE93-6E76-46F9-B700-CEF13CE4D657}" type="parTrans" cxnId="{6AD65B11-7F2F-4882-BB2F-31DE60A8B668}">
      <dgm:prSet/>
      <dgm:spPr/>
      <dgm:t>
        <a:bodyPr/>
        <a:lstStyle/>
        <a:p>
          <a:endParaRPr lang="en-US"/>
        </a:p>
      </dgm:t>
    </dgm:pt>
    <dgm:pt modelId="{39A6F6C0-F02D-4CAE-87C5-BD9AE1B422E6}" type="sibTrans" cxnId="{6AD65B11-7F2F-4882-BB2F-31DE60A8B668}">
      <dgm:prSet/>
      <dgm:spPr/>
      <dgm:t>
        <a:bodyPr/>
        <a:lstStyle/>
        <a:p>
          <a:endParaRPr lang="en-US"/>
        </a:p>
      </dgm:t>
    </dgm:pt>
    <dgm:pt modelId="{8B582D69-FEBD-4F51-8529-5041AE946946}">
      <dgm:prSet/>
      <dgm:spPr/>
      <dgm:t>
        <a:bodyPr/>
        <a:lstStyle/>
        <a:p>
          <a:pPr>
            <a:lnSpc>
              <a:spcPct val="100000"/>
            </a:lnSpc>
          </a:pPr>
          <a:r>
            <a:rPr lang="en-PK"/>
            <a:t>Foster a Knowledge-Driven Culture</a:t>
          </a:r>
          <a:endParaRPr lang="en-US"/>
        </a:p>
      </dgm:t>
    </dgm:pt>
    <dgm:pt modelId="{86306342-0006-4508-92A5-B50B4E9C36C8}" type="parTrans" cxnId="{CCA62C9A-A691-4D9F-92B8-2F6E2A57B8E2}">
      <dgm:prSet/>
      <dgm:spPr/>
      <dgm:t>
        <a:bodyPr/>
        <a:lstStyle/>
        <a:p>
          <a:endParaRPr lang="en-US"/>
        </a:p>
      </dgm:t>
    </dgm:pt>
    <dgm:pt modelId="{F36227D4-3DE0-45A1-A521-31EF13E77F16}" type="sibTrans" cxnId="{CCA62C9A-A691-4D9F-92B8-2F6E2A57B8E2}">
      <dgm:prSet/>
      <dgm:spPr/>
      <dgm:t>
        <a:bodyPr/>
        <a:lstStyle/>
        <a:p>
          <a:endParaRPr lang="en-US"/>
        </a:p>
      </dgm:t>
    </dgm:pt>
    <dgm:pt modelId="{550B1922-7A7E-4688-9A60-210BA0CFAFA7}">
      <dgm:prSet/>
      <dgm:spPr/>
      <dgm:t>
        <a:bodyPr/>
        <a:lstStyle/>
        <a:p>
          <a:pPr>
            <a:lnSpc>
              <a:spcPct val="100000"/>
            </a:lnSpc>
          </a:pPr>
          <a:r>
            <a:rPr lang="en-PK"/>
            <a:t>Embrace Emerging Technologies</a:t>
          </a:r>
          <a:endParaRPr lang="en-US"/>
        </a:p>
      </dgm:t>
    </dgm:pt>
    <dgm:pt modelId="{EB03AA0E-E8EE-400B-A4A7-9EAE79C87E69}" type="parTrans" cxnId="{AD08B227-5D98-43E7-8FB0-D4C6ADFB54AC}">
      <dgm:prSet/>
      <dgm:spPr/>
      <dgm:t>
        <a:bodyPr/>
        <a:lstStyle/>
        <a:p>
          <a:endParaRPr lang="en-US"/>
        </a:p>
      </dgm:t>
    </dgm:pt>
    <dgm:pt modelId="{78794351-B859-4660-A343-4BFC54AC2D71}" type="sibTrans" cxnId="{AD08B227-5D98-43E7-8FB0-D4C6ADFB54AC}">
      <dgm:prSet/>
      <dgm:spPr/>
      <dgm:t>
        <a:bodyPr/>
        <a:lstStyle/>
        <a:p>
          <a:endParaRPr lang="en-US"/>
        </a:p>
      </dgm:t>
    </dgm:pt>
    <dgm:pt modelId="{C1804CE8-7A9A-4214-A8A9-319622E8CEC2}">
      <dgm:prSet/>
      <dgm:spPr/>
      <dgm:t>
        <a:bodyPr/>
        <a:lstStyle/>
        <a:p>
          <a:pPr>
            <a:lnSpc>
              <a:spcPct val="100000"/>
            </a:lnSpc>
          </a:pPr>
          <a:r>
            <a:rPr lang="en-PK"/>
            <a:t>Strengthen Knowledge Security and Trust</a:t>
          </a:r>
          <a:endParaRPr lang="en-US"/>
        </a:p>
      </dgm:t>
    </dgm:pt>
    <dgm:pt modelId="{0CA2C0CF-DDB6-4917-8617-99D4524083CB}" type="parTrans" cxnId="{C77381C2-FB06-4E50-BC24-06B2CFA14194}">
      <dgm:prSet/>
      <dgm:spPr/>
      <dgm:t>
        <a:bodyPr/>
        <a:lstStyle/>
        <a:p>
          <a:endParaRPr lang="en-US"/>
        </a:p>
      </dgm:t>
    </dgm:pt>
    <dgm:pt modelId="{0C6F2D4E-6F8C-4FE5-98FC-43C034FE10FD}" type="sibTrans" cxnId="{C77381C2-FB06-4E50-BC24-06B2CFA14194}">
      <dgm:prSet/>
      <dgm:spPr/>
      <dgm:t>
        <a:bodyPr/>
        <a:lstStyle/>
        <a:p>
          <a:endParaRPr lang="en-US"/>
        </a:p>
      </dgm:t>
    </dgm:pt>
    <dgm:pt modelId="{0D9ED688-14AC-4E81-A5D8-67CD5E0EA294}" type="pres">
      <dgm:prSet presAssocID="{C909C7CE-E926-4B1F-92ED-B76CF63B3FD3}" presName="root" presStyleCnt="0">
        <dgm:presLayoutVars>
          <dgm:dir/>
          <dgm:resizeHandles val="exact"/>
        </dgm:presLayoutVars>
      </dgm:prSet>
      <dgm:spPr/>
    </dgm:pt>
    <dgm:pt modelId="{413C6B25-550C-48A4-9F42-E37AB936A732}" type="pres">
      <dgm:prSet presAssocID="{BB624D5E-9754-4821-A34E-407061EFBC99}" presName="compNode" presStyleCnt="0"/>
      <dgm:spPr/>
    </dgm:pt>
    <dgm:pt modelId="{E3169EA4-2398-4CDF-9B15-364CD7081F0D}" type="pres">
      <dgm:prSet presAssocID="{BB624D5E-9754-4821-A34E-407061EFBC99}" presName="bgRect" presStyleLbl="bgShp" presStyleIdx="0" presStyleCnt="6"/>
      <dgm:spPr/>
    </dgm:pt>
    <dgm:pt modelId="{C84F9300-1D90-4D6C-B961-D0587F487DEC}" type="pres">
      <dgm:prSet presAssocID="{BB624D5E-9754-4821-A34E-407061EFBC9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DC2985BF-9138-40C0-A45F-C3D74179A905}" type="pres">
      <dgm:prSet presAssocID="{BB624D5E-9754-4821-A34E-407061EFBC99}" presName="spaceRect" presStyleCnt="0"/>
      <dgm:spPr/>
    </dgm:pt>
    <dgm:pt modelId="{564D45BF-72FC-4376-AE6F-F3AF626511D2}" type="pres">
      <dgm:prSet presAssocID="{BB624D5E-9754-4821-A34E-407061EFBC99}" presName="parTx" presStyleLbl="revTx" presStyleIdx="0" presStyleCnt="6">
        <dgm:presLayoutVars>
          <dgm:chMax val="0"/>
          <dgm:chPref val="0"/>
        </dgm:presLayoutVars>
      </dgm:prSet>
      <dgm:spPr/>
    </dgm:pt>
    <dgm:pt modelId="{C8646727-42BE-40AA-AC3D-0A3BC0A4EE08}" type="pres">
      <dgm:prSet presAssocID="{BE7453F6-8375-4034-8F88-4A4642E183AF}" presName="sibTrans" presStyleCnt="0"/>
      <dgm:spPr/>
    </dgm:pt>
    <dgm:pt modelId="{EA73FFE0-214B-4161-A6A4-25EA433C8922}" type="pres">
      <dgm:prSet presAssocID="{4F1FB1C8-3F3B-4FC9-8026-21956B876261}" presName="compNode" presStyleCnt="0"/>
      <dgm:spPr/>
    </dgm:pt>
    <dgm:pt modelId="{5204CEED-9E42-4217-9B51-3881E377820B}" type="pres">
      <dgm:prSet presAssocID="{4F1FB1C8-3F3B-4FC9-8026-21956B876261}" presName="bgRect" presStyleLbl="bgShp" presStyleIdx="1" presStyleCnt="6"/>
      <dgm:spPr/>
    </dgm:pt>
    <dgm:pt modelId="{BCF00978-D00F-4056-86EE-01269FCAF0B3}" type="pres">
      <dgm:prSet presAssocID="{4F1FB1C8-3F3B-4FC9-8026-21956B8762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8DAFA977-93BC-4D93-A734-2E7FF31F9594}" type="pres">
      <dgm:prSet presAssocID="{4F1FB1C8-3F3B-4FC9-8026-21956B876261}" presName="spaceRect" presStyleCnt="0"/>
      <dgm:spPr/>
    </dgm:pt>
    <dgm:pt modelId="{7F033339-37FC-4439-B528-800A722439BA}" type="pres">
      <dgm:prSet presAssocID="{4F1FB1C8-3F3B-4FC9-8026-21956B876261}" presName="parTx" presStyleLbl="revTx" presStyleIdx="1" presStyleCnt="6">
        <dgm:presLayoutVars>
          <dgm:chMax val="0"/>
          <dgm:chPref val="0"/>
        </dgm:presLayoutVars>
      </dgm:prSet>
      <dgm:spPr/>
    </dgm:pt>
    <dgm:pt modelId="{F3E8DED6-E420-4492-87FE-78A01576B003}" type="pres">
      <dgm:prSet presAssocID="{08F35672-FD4E-476A-A9E1-5CA4DA54D48B}" presName="sibTrans" presStyleCnt="0"/>
      <dgm:spPr/>
    </dgm:pt>
    <dgm:pt modelId="{D3DB90B1-9C82-43A2-BF05-3A15441C5885}" type="pres">
      <dgm:prSet presAssocID="{0391065A-CB9B-4BC6-88B8-809056290A2B}" presName="compNode" presStyleCnt="0"/>
      <dgm:spPr/>
    </dgm:pt>
    <dgm:pt modelId="{F0DF491E-5953-4CA9-B8B9-0992E7FD3316}" type="pres">
      <dgm:prSet presAssocID="{0391065A-CB9B-4BC6-88B8-809056290A2B}" presName="bgRect" presStyleLbl="bgShp" presStyleIdx="2" presStyleCnt="6"/>
      <dgm:spPr/>
    </dgm:pt>
    <dgm:pt modelId="{25DF0E04-18D6-4BD0-B8C1-BE8C319B9F98}" type="pres">
      <dgm:prSet presAssocID="{0391065A-CB9B-4BC6-88B8-809056290A2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chart"/>
        </a:ext>
      </dgm:extLst>
    </dgm:pt>
    <dgm:pt modelId="{5C31B708-378D-4B13-A4F7-D6B50C3471BB}" type="pres">
      <dgm:prSet presAssocID="{0391065A-CB9B-4BC6-88B8-809056290A2B}" presName="spaceRect" presStyleCnt="0"/>
      <dgm:spPr/>
    </dgm:pt>
    <dgm:pt modelId="{A056C807-FD47-4213-95CA-972BB7AE32BC}" type="pres">
      <dgm:prSet presAssocID="{0391065A-CB9B-4BC6-88B8-809056290A2B}" presName="parTx" presStyleLbl="revTx" presStyleIdx="2" presStyleCnt="6">
        <dgm:presLayoutVars>
          <dgm:chMax val="0"/>
          <dgm:chPref val="0"/>
        </dgm:presLayoutVars>
      </dgm:prSet>
      <dgm:spPr/>
    </dgm:pt>
    <dgm:pt modelId="{5A7D4C0F-996E-4F89-AC6E-62C3DBB5DD4A}" type="pres">
      <dgm:prSet presAssocID="{39A6F6C0-F02D-4CAE-87C5-BD9AE1B422E6}" presName="sibTrans" presStyleCnt="0"/>
      <dgm:spPr/>
    </dgm:pt>
    <dgm:pt modelId="{80E74C81-C304-4CB6-AC11-7BAC541587B2}" type="pres">
      <dgm:prSet presAssocID="{8B582D69-FEBD-4F51-8529-5041AE946946}" presName="compNode" presStyleCnt="0"/>
      <dgm:spPr/>
    </dgm:pt>
    <dgm:pt modelId="{8F29C09C-C0D8-4002-B369-D78049C90638}" type="pres">
      <dgm:prSet presAssocID="{8B582D69-FEBD-4F51-8529-5041AE946946}" presName="bgRect" presStyleLbl="bgShp" presStyleIdx="3" presStyleCnt="6"/>
      <dgm:spPr/>
    </dgm:pt>
    <dgm:pt modelId="{AA7A8D06-C422-4E83-AF9C-ABC9483D66C1}" type="pres">
      <dgm:prSet presAssocID="{8B582D69-FEBD-4F51-8529-5041AE94694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E16C6872-361F-4778-B92D-EC2E77A04A41}" type="pres">
      <dgm:prSet presAssocID="{8B582D69-FEBD-4F51-8529-5041AE946946}" presName="spaceRect" presStyleCnt="0"/>
      <dgm:spPr/>
    </dgm:pt>
    <dgm:pt modelId="{36202ECB-85C8-4E56-AD6C-D9071E4DF05D}" type="pres">
      <dgm:prSet presAssocID="{8B582D69-FEBD-4F51-8529-5041AE946946}" presName="parTx" presStyleLbl="revTx" presStyleIdx="3" presStyleCnt="6">
        <dgm:presLayoutVars>
          <dgm:chMax val="0"/>
          <dgm:chPref val="0"/>
        </dgm:presLayoutVars>
      </dgm:prSet>
      <dgm:spPr/>
    </dgm:pt>
    <dgm:pt modelId="{049C5E61-BCEB-434D-8D01-D30E7E8ED6A0}" type="pres">
      <dgm:prSet presAssocID="{F36227D4-3DE0-45A1-A521-31EF13E77F16}" presName="sibTrans" presStyleCnt="0"/>
      <dgm:spPr/>
    </dgm:pt>
    <dgm:pt modelId="{FF2971D4-EC2A-4291-A832-0317AE3B910E}" type="pres">
      <dgm:prSet presAssocID="{550B1922-7A7E-4688-9A60-210BA0CFAFA7}" presName="compNode" presStyleCnt="0"/>
      <dgm:spPr/>
    </dgm:pt>
    <dgm:pt modelId="{A7873166-E5FA-4F08-9EC0-66C6EB5B49AF}" type="pres">
      <dgm:prSet presAssocID="{550B1922-7A7E-4688-9A60-210BA0CFAFA7}" presName="bgRect" presStyleLbl="bgShp" presStyleIdx="4" presStyleCnt="6"/>
      <dgm:spPr/>
    </dgm:pt>
    <dgm:pt modelId="{1B153078-2E66-4FA2-BA78-91BA1F29D496}" type="pres">
      <dgm:prSet presAssocID="{550B1922-7A7E-4688-9A60-210BA0CFAFA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mputer"/>
        </a:ext>
      </dgm:extLst>
    </dgm:pt>
    <dgm:pt modelId="{D4A63186-AE0E-4812-90BB-54D8247289D8}" type="pres">
      <dgm:prSet presAssocID="{550B1922-7A7E-4688-9A60-210BA0CFAFA7}" presName="spaceRect" presStyleCnt="0"/>
      <dgm:spPr/>
    </dgm:pt>
    <dgm:pt modelId="{024AB642-C9BF-4EA2-A2A0-1810E6E72D60}" type="pres">
      <dgm:prSet presAssocID="{550B1922-7A7E-4688-9A60-210BA0CFAFA7}" presName="parTx" presStyleLbl="revTx" presStyleIdx="4" presStyleCnt="6">
        <dgm:presLayoutVars>
          <dgm:chMax val="0"/>
          <dgm:chPref val="0"/>
        </dgm:presLayoutVars>
      </dgm:prSet>
      <dgm:spPr/>
    </dgm:pt>
    <dgm:pt modelId="{7FF8FCE1-365B-4C7E-8895-D16E8606CD09}" type="pres">
      <dgm:prSet presAssocID="{78794351-B859-4660-A343-4BFC54AC2D71}" presName="sibTrans" presStyleCnt="0"/>
      <dgm:spPr/>
    </dgm:pt>
    <dgm:pt modelId="{A961A753-D6CA-4668-A189-625DE33A5E80}" type="pres">
      <dgm:prSet presAssocID="{C1804CE8-7A9A-4214-A8A9-319622E8CEC2}" presName="compNode" presStyleCnt="0"/>
      <dgm:spPr/>
    </dgm:pt>
    <dgm:pt modelId="{20CD549D-113F-4ADE-9451-E2B8685CF1D7}" type="pres">
      <dgm:prSet presAssocID="{C1804CE8-7A9A-4214-A8A9-319622E8CEC2}" presName="bgRect" presStyleLbl="bgShp" presStyleIdx="5" presStyleCnt="6"/>
      <dgm:spPr/>
    </dgm:pt>
    <dgm:pt modelId="{EF42382A-226E-4FF8-92C7-69C17DC6E669}" type="pres">
      <dgm:prSet presAssocID="{C1804CE8-7A9A-4214-A8A9-319622E8CEC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2E3C0C7E-E0F1-462D-80C4-1D9673F1A130}" type="pres">
      <dgm:prSet presAssocID="{C1804CE8-7A9A-4214-A8A9-319622E8CEC2}" presName="spaceRect" presStyleCnt="0"/>
      <dgm:spPr/>
    </dgm:pt>
    <dgm:pt modelId="{96E5B4C9-CFE2-4579-B5C1-268337F5C90B}" type="pres">
      <dgm:prSet presAssocID="{C1804CE8-7A9A-4214-A8A9-319622E8CEC2}" presName="parTx" presStyleLbl="revTx" presStyleIdx="5" presStyleCnt="6">
        <dgm:presLayoutVars>
          <dgm:chMax val="0"/>
          <dgm:chPref val="0"/>
        </dgm:presLayoutVars>
      </dgm:prSet>
      <dgm:spPr/>
    </dgm:pt>
  </dgm:ptLst>
  <dgm:cxnLst>
    <dgm:cxn modelId="{1237D408-A1B9-4390-8545-542F4BF0AE4A}" type="presOf" srcId="{550B1922-7A7E-4688-9A60-210BA0CFAFA7}" destId="{024AB642-C9BF-4EA2-A2A0-1810E6E72D60}" srcOrd="0" destOrd="0" presId="urn:microsoft.com/office/officeart/2018/2/layout/IconVerticalSolidList"/>
    <dgm:cxn modelId="{6AD65B11-7F2F-4882-BB2F-31DE60A8B668}" srcId="{C909C7CE-E926-4B1F-92ED-B76CF63B3FD3}" destId="{0391065A-CB9B-4BC6-88B8-809056290A2B}" srcOrd="2" destOrd="0" parTransId="{6B09AE93-6E76-46F9-B700-CEF13CE4D657}" sibTransId="{39A6F6C0-F02D-4CAE-87C5-BD9AE1B422E6}"/>
    <dgm:cxn modelId="{AD08B227-5D98-43E7-8FB0-D4C6ADFB54AC}" srcId="{C909C7CE-E926-4B1F-92ED-B76CF63B3FD3}" destId="{550B1922-7A7E-4688-9A60-210BA0CFAFA7}" srcOrd="4" destOrd="0" parTransId="{EB03AA0E-E8EE-400B-A4A7-9EAE79C87E69}" sibTransId="{78794351-B859-4660-A343-4BFC54AC2D71}"/>
    <dgm:cxn modelId="{D4A8F52E-E045-415A-BE9A-9DC87F7C3E6B}" type="presOf" srcId="{BB624D5E-9754-4821-A34E-407061EFBC99}" destId="{564D45BF-72FC-4376-AE6F-F3AF626511D2}" srcOrd="0" destOrd="0" presId="urn:microsoft.com/office/officeart/2018/2/layout/IconVerticalSolidList"/>
    <dgm:cxn modelId="{D5FADC61-059B-48C9-9D11-42BAABD7B360}" srcId="{C909C7CE-E926-4B1F-92ED-B76CF63B3FD3}" destId="{4F1FB1C8-3F3B-4FC9-8026-21956B876261}" srcOrd="1" destOrd="0" parTransId="{A87987E2-333C-4CD0-B4EC-72C22E42F880}" sibTransId="{08F35672-FD4E-476A-A9E1-5CA4DA54D48B}"/>
    <dgm:cxn modelId="{D49EB859-2D1F-4832-9363-87A1C468940A}" type="presOf" srcId="{C909C7CE-E926-4B1F-92ED-B76CF63B3FD3}" destId="{0D9ED688-14AC-4E81-A5D8-67CD5E0EA294}" srcOrd="0" destOrd="0" presId="urn:microsoft.com/office/officeart/2018/2/layout/IconVerticalSolidList"/>
    <dgm:cxn modelId="{AB92D15A-6F78-49F3-B712-143035253234}" type="presOf" srcId="{8B582D69-FEBD-4F51-8529-5041AE946946}" destId="{36202ECB-85C8-4E56-AD6C-D9071E4DF05D}" srcOrd="0" destOrd="0" presId="urn:microsoft.com/office/officeart/2018/2/layout/IconVerticalSolidList"/>
    <dgm:cxn modelId="{A759F78E-6E84-4C4A-B1D4-B98FB5D92342}" srcId="{C909C7CE-E926-4B1F-92ED-B76CF63B3FD3}" destId="{BB624D5E-9754-4821-A34E-407061EFBC99}" srcOrd="0" destOrd="0" parTransId="{FAE8094E-DAE6-4EF3-A683-278AB8C53B90}" sibTransId="{BE7453F6-8375-4034-8F88-4A4642E183AF}"/>
    <dgm:cxn modelId="{CCA62C9A-A691-4D9F-92B8-2F6E2A57B8E2}" srcId="{C909C7CE-E926-4B1F-92ED-B76CF63B3FD3}" destId="{8B582D69-FEBD-4F51-8529-5041AE946946}" srcOrd="3" destOrd="0" parTransId="{86306342-0006-4508-92A5-B50B4E9C36C8}" sibTransId="{F36227D4-3DE0-45A1-A521-31EF13E77F16}"/>
    <dgm:cxn modelId="{0A66CEA2-103D-4410-A641-1AAAB8723774}" type="presOf" srcId="{0391065A-CB9B-4BC6-88B8-809056290A2B}" destId="{A056C807-FD47-4213-95CA-972BB7AE32BC}" srcOrd="0" destOrd="0" presId="urn:microsoft.com/office/officeart/2018/2/layout/IconVerticalSolidList"/>
    <dgm:cxn modelId="{FB5996A9-2BA7-4F20-A4F4-F38F46289437}" type="presOf" srcId="{4F1FB1C8-3F3B-4FC9-8026-21956B876261}" destId="{7F033339-37FC-4439-B528-800A722439BA}" srcOrd="0" destOrd="0" presId="urn:microsoft.com/office/officeart/2018/2/layout/IconVerticalSolidList"/>
    <dgm:cxn modelId="{475319BD-36BE-43C5-8BB5-A26EE1F4D7DE}" type="presOf" srcId="{C1804CE8-7A9A-4214-A8A9-319622E8CEC2}" destId="{96E5B4C9-CFE2-4579-B5C1-268337F5C90B}" srcOrd="0" destOrd="0" presId="urn:microsoft.com/office/officeart/2018/2/layout/IconVerticalSolidList"/>
    <dgm:cxn modelId="{C77381C2-FB06-4E50-BC24-06B2CFA14194}" srcId="{C909C7CE-E926-4B1F-92ED-B76CF63B3FD3}" destId="{C1804CE8-7A9A-4214-A8A9-319622E8CEC2}" srcOrd="5" destOrd="0" parTransId="{0CA2C0CF-DDB6-4917-8617-99D4524083CB}" sibTransId="{0C6F2D4E-6F8C-4FE5-98FC-43C034FE10FD}"/>
    <dgm:cxn modelId="{9B6B707A-810F-4999-ABD5-59C8F6D0509A}" type="presParOf" srcId="{0D9ED688-14AC-4E81-A5D8-67CD5E0EA294}" destId="{413C6B25-550C-48A4-9F42-E37AB936A732}" srcOrd="0" destOrd="0" presId="urn:microsoft.com/office/officeart/2018/2/layout/IconVerticalSolidList"/>
    <dgm:cxn modelId="{955E4D98-A204-4B7E-B7EC-F2CD84389D4C}" type="presParOf" srcId="{413C6B25-550C-48A4-9F42-E37AB936A732}" destId="{E3169EA4-2398-4CDF-9B15-364CD7081F0D}" srcOrd="0" destOrd="0" presId="urn:microsoft.com/office/officeart/2018/2/layout/IconVerticalSolidList"/>
    <dgm:cxn modelId="{BD41E63A-29C9-41DB-A898-8268E5A54A05}" type="presParOf" srcId="{413C6B25-550C-48A4-9F42-E37AB936A732}" destId="{C84F9300-1D90-4D6C-B961-D0587F487DEC}" srcOrd="1" destOrd="0" presId="urn:microsoft.com/office/officeart/2018/2/layout/IconVerticalSolidList"/>
    <dgm:cxn modelId="{0EFB5DCE-3D24-41A3-A16E-735D1ECD42CF}" type="presParOf" srcId="{413C6B25-550C-48A4-9F42-E37AB936A732}" destId="{DC2985BF-9138-40C0-A45F-C3D74179A905}" srcOrd="2" destOrd="0" presId="urn:microsoft.com/office/officeart/2018/2/layout/IconVerticalSolidList"/>
    <dgm:cxn modelId="{9C4DFB6A-C81A-41E9-BBF1-E92BBF937F8A}" type="presParOf" srcId="{413C6B25-550C-48A4-9F42-E37AB936A732}" destId="{564D45BF-72FC-4376-AE6F-F3AF626511D2}" srcOrd="3" destOrd="0" presId="urn:microsoft.com/office/officeart/2018/2/layout/IconVerticalSolidList"/>
    <dgm:cxn modelId="{4D32990B-9E72-442A-9B66-958A87961C52}" type="presParOf" srcId="{0D9ED688-14AC-4E81-A5D8-67CD5E0EA294}" destId="{C8646727-42BE-40AA-AC3D-0A3BC0A4EE08}" srcOrd="1" destOrd="0" presId="urn:microsoft.com/office/officeart/2018/2/layout/IconVerticalSolidList"/>
    <dgm:cxn modelId="{3F592B91-3BBC-4CAC-8A97-8A5AFAD5F112}" type="presParOf" srcId="{0D9ED688-14AC-4E81-A5D8-67CD5E0EA294}" destId="{EA73FFE0-214B-4161-A6A4-25EA433C8922}" srcOrd="2" destOrd="0" presId="urn:microsoft.com/office/officeart/2018/2/layout/IconVerticalSolidList"/>
    <dgm:cxn modelId="{28A05B50-A35F-4902-BFE4-825C4173BED4}" type="presParOf" srcId="{EA73FFE0-214B-4161-A6A4-25EA433C8922}" destId="{5204CEED-9E42-4217-9B51-3881E377820B}" srcOrd="0" destOrd="0" presId="urn:microsoft.com/office/officeart/2018/2/layout/IconVerticalSolidList"/>
    <dgm:cxn modelId="{232C9C6C-5E73-45BD-A371-424C192DDA1D}" type="presParOf" srcId="{EA73FFE0-214B-4161-A6A4-25EA433C8922}" destId="{BCF00978-D00F-4056-86EE-01269FCAF0B3}" srcOrd="1" destOrd="0" presId="urn:microsoft.com/office/officeart/2018/2/layout/IconVerticalSolidList"/>
    <dgm:cxn modelId="{686875C8-EBAA-4E0C-9064-0DFABE6E8E83}" type="presParOf" srcId="{EA73FFE0-214B-4161-A6A4-25EA433C8922}" destId="{8DAFA977-93BC-4D93-A734-2E7FF31F9594}" srcOrd="2" destOrd="0" presId="urn:microsoft.com/office/officeart/2018/2/layout/IconVerticalSolidList"/>
    <dgm:cxn modelId="{4F5ADEBC-0FE2-4B8B-9378-7B923043FA77}" type="presParOf" srcId="{EA73FFE0-214B-4161-A6A4-25EA433C8922}" destId="{7F033339-37FC-4439-B528-800A722439BA}" srcOrd="3" destOrd="0" presId="urn:microsoft.com/office/officeart/2018/2/layout/IconVerticalSolidList"/>
    <dgm:cxn modelId="{14A048C0-E78E-4225-B226-5B5793BFAA00}" type="presParOf" srcId="{0D9ED688-14AC-4E81-A5D8-67CD5E0EA294}" destId="{F3E8DED6-E420-4492-87FE-78A01576B003}" srcOrd="3" destOrd="0" presId="urn:microsoft.com/office/officeart/2018/2/layout/IconVerticalSolidList"/>
    <dgm:cxn modelId="{058F5924-A260-48E9-A6AD-FBB7EEE804CB}" type="presParOf" srcId="{0D9ED688-14AC-4E81-A5D8-67CD5E0EA294}" destId="{D3DB90B1-9C82-43A2-BF05-3A15441C5885}" srcOrd="4" destOrd="0" presId="urn:microsoft.com/office/officeart/2018/2/layout/IconVerticalSolidList"/>
    <dgm:cxn modelId="{03BDE93B-99A4-4D84-82D5-81A91211A5D9}" type="presParOf" srcId="{D3DB90B1-9C82-43A2-BF05-3A15441C5885}" destId="{F0DF491E-5953-4CA9-B8B9-0992E7FD3316}" srcOrd="0" destOrd="0" presId="urn:microsoft.com/office/officeart/2018/2/layout/IconVerticalSolidList"/>
    <dgm:cxn modelId="{DF7E75DB-86CF-49CD-BE0B-46337178D321}" type="presParOf" srcId="{D3DB90B1-9C82-43A2-BF05-3A15441C5885}" destId="{25DF0E04-18D6-4BD0-B8C1-BE8C319B9F98}" srcOrd="1" destOrd="0" presId="urn:microsoft.com/office/officeart/2018/2/layout/IconVerticalSolidList"/>
    <dgm:cxn modelId="{D93FEA28-47A8-4602-A753-16199217CA8A}" type="presParOf" srcId="{D3DB90B1-9C82-43A2-BF05-3A15441C5885}" destId="{5C31B708-378D-4B13-A4F7-D6B50C3471BB}" srcOrd="2" destOrd="0" presId="urn:microsoft.com/office/officeart/2018/2/layout/IconVerticalSolidList"/>
    <dgm:cxn modelId="{9361DE03-AA69-49B3-BDCC-0B878BE395EC}" type="presParOf" srcId="{D3DB90B1-9C82-43A2-BF05-3A15441C5885}" destId="{A056C807-FD47-4213-95CA-972BB7AE32BC}" srcOrd="3" destOrd="0" presId="urn:microsoft.com/office/officeart/2018/2/layout/IconVerticalSolidList"/>
    <dgm:cxn modelId="{AE79BBCA-048C-4DF1-9697-1115876CB050}" type="presParOf" srcId="{0D9ED688-14AC-4E81-A5D8-67CD5E0EA294}" destId="{5A7D4C0F-996E-4F89-AC6E-62C3DBB5DD4A}" srcOrd="5" destOrd="0" presId="urn:microsoft.com/office/officeart/2018/2/layout/IconVerticalSolidList"/>
    <dgm:cxn modelId="{2E9C059A-8ECF-46FC-B60B-D68E36A13328}" type="presParOf" srcId="{0D9ED688-14AC-4E81-A5D8-67CD5E0EA294}" destId="{80E74C81-C304-4CB6-AC11-7BAC541587B2}" srcOrd="6" destOrd="0" presId="urn:microsoft.com/office/officeart/2018/2/layout/IconVerticalSolidList"/>
    <dgm:cxn modelId="{DBF2914E-C699-4AB3-AC1E-BDE53085C203}" type="presParOf" srcId="{80E74C81-C304-4CB6-AC11-7BAC541587B2}" destId="{8F29C09C-C0D8-4002-B369-D78049C90638}" srcOrd="0" destOrd="0" presId="urn:microsoft.com/office/officeart/2018/2/layout/IconVerticalSolidList"/>
    <dgm:cxn modelId="{AF3C03F9-53FF-402E-B3A1-D2705ED26F1C}" type="presParOf" srcId="{80E74C81-C304-4CB6-AC11-7BAC541587B2}" destId="{AA7A8D06-C422-4E83-AF9C-ABC9483D66C1}" srcOrd="1" destOrd="0" presId="urn:microsoft.com/office/officeart/2018/2/layout/IconVerticalSolidList"/>
    <dgm:cxn modelId="{F46CDF20-7941-46A0-90FC-5E814AC0417F}" type="presParOf" srcId="{80E74C81-C304-4CB6-AC11-7BAC541587B2}" destId="{E16C6872-361F-4778-B92D-EC2E77A04A41}" srcOrd="2" destOrd="0" presId="urn:microsoft.com/office/officeart/2018/2/layout/IconVerticalSolidList"/>
    <dgm:cxn modelId="{A457D9EB-B55F-4E14-B8BA-6AF498DA83BC}" type="presParOf" srcId="{80E74C81-C304-4CB6-AC11-7BAC541587B2}" destId="{36202ECB-85C8-4E56-AD6C-D9071E4DF05D}" srcOrd="3" destOrd="0" presId="urn:microsoft.com/office/officeart/2018/2/layout/IconVerticalSolidList"/>
    <dgm:cxn modelId="{CD633CC1-5E70-4322-9AD3-F08BCBF8DB8F}" type="presParOf" srcId="{0D9ED688-14AC-4E81-A5D8-67CD5E0EA294}" destId="{049C5E61-BCEB-434D-8D01-D30E7E8ED6A0}" srcOrd="7" destOrd="0" presId="urn:microsoft.com/office/officeart/2018/2/layout/IconVerticalSolidList"/>
    <dgm:cxn modelId="{6C1EF640-CE2B-4177-988D-8E71E44E7ADE}" type="presParOf" srcId="{0D9ED688-14AC-4E81-A5D8-67CD5E0EA294}" destId="{FF2971D4-EC2A-4291-A832-0317AE3B910E}" srcOrd="8" destOrd="0" presId="urn:microsoft.com/office/officeart/2018/2/layout/IconVerticalSolidList"/>
    <dgm:cxn modelId="{69F0EDC8-0036-43FB-9B95-2DE3A8BC32C7}" type="presParOf" srcId="{FF2971D4-EC2A-4291-A832-0317AE3B910E}" destId="{A7873166-E5FA-4F08-9EC0-66C6EB5B49AF}" srcOrd="0" destOrd="0" presId="urn:microsoft.com/office/officeart/2018/2/layout/IconVerticalSolidList"/>
    <dgm:cxn modelId="{8D5A03B6-D726-43D5-8C40-9C88DFB6BC57}" type="presParOf" srcId="{FF2971D4-EC2A-4291-A832-0317AE3B910E}" destId="{1B153078-2E66-4FA2-BA78-91BA1F29D496}" srcOrd="1" destOrd="0" presId="urn:microsoft.com/office/officeart/2018/2/layout/IconVerticalSolidList"/>
    <dgm:cxn modelId="{646DE41B-BED2-41E4-9877-952E40444240}" type="presParOf" srcId="{FF2971D4-EC2A-4291-A832-0317AE3B910E}" destId="{D4A63186-AE0E-4812-90BB-54D8247289D8}" srcOrd="2" destOrd="0" presId="urn:microsoft.com/office/officeart/2018/2/layout/IconVerticalSolidList"/>
    <dgm:cxn modelId="{06CFEDF8-E4A9-4CFA-8502-E8912FFE7BF3}" type="presParOf" srcId="{FF2971D4-EC2A-4291-A832-0317AE3B910E}" destId="{024AB642-C9BF-4EA2-A2A0-1810E6E72D60}" srcOrd="3" destOrd="0" presId="urn:microsoft.com/office/officeart/2018/2/layout/IconVerticalSolidList"/>
    <dgm:cxn modelId="{22EF414A-0F0E-46B0-AFB1-524584BF0BAE}" type="presParOf" srcId="{0D9ED688-14AC-4E81-A5D8-67CD5E0EA294}" destId="{7FF8FCE1-365B-4C7E-8895-D16E8606CD09}" srcOrd="9" destOrd="0" presId="urn:microsoft.com/office/officeart/2018/2/layout/IconVerticalSolidList"/>
    <dgm:cxn modelId="{53269EE0-92A2-4530-8FD4-BA1D281550F3}" type="presParOf" srcId="{0D9ED688-14AC-4E81-A5D8-67CD5E0EA294}" destId="{A961A753-D6CA-4668-A189-625DE33A5E80}" srcOrd="10" destOrd="0" presId="urn:microsoft.com/office/officeart/2018/2/layout/IconVerticalSolidList"/>
    <dgm:cxn modelId="{12D69C29-28EE-4D26-AE0D-B385D936EBDE}" type="presParOf" srcId="{A961A753-D6CA-4668-A189-625DE33A5E80}" destId="{20CD549D-113F-4ADE-9451-E2B8685CF1D7}" srcOrd="0" destOrd="0" presId="urn:microsoft.com/office/officeart/2018/2/layout/IconVerticalSolidList"/>
    <dgm:cxn modelId="{F9F89F7C-4354-43A0-9CAE-92B607EF4D92}" type="presParOf" srcId="{A961A753-D6CA-4668-A189-625DE33A5E80}" destId="{EF42382A-226E-4FF8-92C7-69C17DC6E669}" srcOrd="1" destOrd="0" presId="urn:microsoft.com/office/officeart/2018/2/layout/IconVerticalSolidList"/>
    <dgm:cxn modelId="{BAD5D735-DE9D-44B0-8BD3-BAE9AC7C75A3}" type="presParOf" srcId="{A961A753-D6CA-4668-A189-625DE33A5E80}" destId="{2E3C0C7E-E0F1-462D-80C4-1D9673F1A130}" srcOrd="2" destOrd="0" presId="urn:microsoft.com/office/officeart/2018/2/layout/IconVerticalSolidList"/>
    <dgm:cxn modelId="{7E62EF42-E635-4368-9370-9FF61A9C9A18}" type="presParOf" srcId="{A961A753-D6CA-4668-A189-625DE33A5E80}" destId="{96E5B4C9-CFE2-4579-B5C1-268337F5C90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B7681-1345-4FAF-9C68-D5F773AB2A51}">
      <dsp:nvSpPr>
        <dsp:cNvPr id="0" name=""/>
        <dsp:cNvSpPr/>
      </dsp:nvSpPr>
      <dsp:spPr>
        <a:xfrm>
          <a:off x="0" y="2613"/>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74F7EF-FF4A-4F5E-862B-38DDE8EEC23E}">
      <dsp:nvSpPr>
        <dsp:cNvPr id="0" name=""/>
        <dsp:cNvSpPr/>
      </dsp:nvSpPr>
      <dsp:spPr>
        <a:xfrm>
          <a:off x="0" y="171427"/>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Importance of knowledge management in today's competitive corporate climate</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171427"/>
        <a:ext cx="10653486" cy="726173"/>
      </dsp:txXfrm>
    </dsp:sp>
    <dsp:sp modelId="{3DDD0E2E-8BFD-4080-9BAF-04EA376B3C51}">
      <dsp:nvSpPr>
        <dsp:cNvPr id="0" name=""/>
        <dsp:cNvSpPr/>
      </dsp:nvSpPr>
      <dsp:spPr>
        <a:xfrm>
          <a:off x="0" y="728787"/>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9F14F8-4B4F-4B3B-A16D-88F52BB81B95}">
      <dsp:nvSpPr>
        <dsp:cNvPr id="0" name=""/>
        <dsp:cNvSpPr/>
      </dsp:nvSpPr>
      <dsp:spPr>
        <a:xfrm>
          <a:off x="0" y="728787"/>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Challenges faced by e-commerce businesses: Covid-19 fallout, Russia-Ukraine conflict, rising energy prices</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728787"/>
        <a:ext cx="10653486" cy="726173"/>
      </dsp:txXfrm>
    </dsp:sp>
    <dsp:sp modelId="{7722190C-979B-4000-A062-A911856D7935}">
      <dsp:nvSpPr>
        <dsp:cNvPr id="0" name=""/>
        <dsp:cNvSpPr/>
      </dsp:nvSpPr>
      <dsp:spPr>
        <a:xfrm>
          <a:off x="0" y="1454961"/>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2FD69E-4BF7-4D6F-8632-94461229A44A}">
      <dsp:nvSpPr>
        <dsp:cNvPr id="0" name=""/>
        <dsp:cNvSpPr/>
      </dsp:nvSpPr>
      <dsp:spPr>
        <a:xfrm>
          <a:off x="0" y="4593062"/>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Assessment of Amazon and eBay's knowledge management systems</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4593062"/>
        <a:ext cx="10653486" cy="726173"/>
      </dsp:txXfrm>
    </dsp:sp>
    <dsp:sp modelId="{23378831-30E3-4F6E-9197-75EA6D50A8F1}">
      <dsp:nvSpPr>
        <dsp:cNvPr id="0" name=""/>
        <dsp:cNvSpPr/>
      </dsp:nvSpPr>
      <dsp:spPr>
        <a:xfrm>
          <a:off x="0" y="2181134"/>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EB3F6F-366F-4C44-8261-AA6064C95615}">
      <dsp:nvSpPr>
        <dsp:cNvPr id="0" name=""/>
        <dsp:cNvSpPr/>
      </dsp:nvSpPr>
      <dsp:spPr>
        <a:xfrm>
          <a:off x="0" y="5157916"/>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Verdana" panose="020B0604030504040204" pitchFamily="34" charset="0"/>
              <a:ea typeface="Verdana" panose="020B0604030504040204" pitchFamily="34" charset="0"/>
              <a:cs typeface="Verdana" panose="020B0604030504040204" pitchFamily="34" charset="0"/>
            </a:rPr>
            <a:t>E</a:t>
          </a:r>
          <a:r>
            <a:rPr lang="en-PK" sz="2000" kern="1200" dirty="0">
              <a:latin typeface="Verdana" panose="020B0604030504040204" pitchFamily="34" charset="0"/>
              <a:ea typeface="Verdana" panose="020B0604030504040204" pitchFamily="34" charset="0"/>
              <a:cs typeface="Verdana" panose="020B0604030504040204" pitchFamily="34" charset="0"/>
            </a:rPr>
            <a:t>valuate current state and provide suggestions for improvement</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5157916"/>
        <a:ext cx="10653486" cy="726173"/>
      </dsp:txXfrm>
    </dsp:sp>
    <dsp:sp modelId="{35ADF00F-BD91-4035-8CF6-246DE4542142}">
      <dsp:nvSpPr>
        <dsp:cNvPr id="0" name=""/>
        <dsp:cNvSpPr/>
      </dsp:nvSpPr>
      <dsp:spPr>
        <a:xfrm>
          <a:off x="0" y="2907308"/>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594EEE-B5D2-4D1B-BCE6-BB11E38E05BC}">
      <dsp:nvSpPr>
        <dsp:cNvPr id="0" name=""/>
        <dsp:cNvSpPr/>
      </dsp:nvSpPr>
      <dsp:spPr>
        <a:xfrm>
          <a:off x="0" y="2172682"/>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Amazon's dominance in e-commerce, cloud-computing, and digital-streaming markets</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2172682"/>
        <a:ext cx="10653486" cy="726173"/>
      </dsp:txXfrm>
    </dsp:sp>
    <dsp:sp modelId="{6EA7BAB8-7B99-4CF3-9C20-E42D70251B0E}">
      <dsp:nvSpPr>
        <dsp:cNvPr id="0" name=""/>
        <dsp:cNvSpPr/>
      </dsp:nvSpPr>
      <dsp:spPr>
        <a:xfrm>
          <a:off x="0" y="3633482"/>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8CFA77-0FF4-44B9-8253-0C255298EF02}">
      <dsp:nvSpPr>
        <dsp:cNvPr id="0" name=""/>
        <dsp:cNvSpPr/>
      </dsp:nvSpPr>
      <dsp:spPr>
        <a:xfrm>
          <a:off x="0" y="2915536"/>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Amazon's knowledge management system: data analytics, consumer insights, innovation, customer-centric approach</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2915536"/>
        <a:ext cx="10653486" cy="726173"/>
      </dsp:txXfrm>
    </dsp:sp>
    <dsp:sp modelId="{0533A655-A69A-4590-8EC7-4C9A656C9DCA}">
      <dsp:nvSpPr>
        <dsp:cNvPr id="0" name=""/>
        <dsp:cNvSpPr/>
      </dsp:nvSpPr>
      <dsp:spPr>
        <a:xfrm>
          <a:off x="0" y="4359655"/>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8AAFF-E7FD-473E-891B-BCCF0CC1EEEB}">
      <dsp:nvSpPr>
        <dsp:cNvPr id="0" name=""/>
        <dsp:cNvSpPr/>
      </dsp:nvSpPr>
      <dsp:spPr>
        <a:xfrm>
          <a:off x="0" y="3866888"/>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eBay's emphasis on information exchange and tailored user experiences</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3866888"/>
        <a:ext cx="10653486" cy="726173"/>
      </dsp:txXfrm>
    </dsp:sp>
    <dsp:sp modelId="{1C98808D-508E-4A60-840F-D6F6B6AD7BDE}">
      <dsp:nvSpPr>
        <dsp:cNvPr id="0" name=""/>
        <dsp:cNvSpPr/>
      </dsp:nvSpPr>
      <dsp:spPr>
        <a:xfrm>
          <a:off x="0" y="5085829"/>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F65D1E-9241-45E6-9A12-65FE0F03E288}">
      <dsp:nvSpPr>
        <dsp:cNvPr id="0" name=""/>
        <dsp:cNvSpPr/>
      </dsp:nvSpPr>
      <dsp:spPr>
        <a:xfrm>
          <a:off x="0" y="1415914"/>
          <a:ext cx="10653486" cy="72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PK" sz="2000" kern="1200" dirty="0">
              <a:latin typeface="Verdana" panose="020B0604030504040204" pitchFamily="34" charset="0"/>
              <a:ea typeface="Verdana" panose="020B0604030504040204" pitchFamily="34" charset="0"/>
              <a:cs typeface="Verdana" panose="020B0604030504040204" pitchFamily="34" charset="0"/>
            </a:rPr>
            <a:t>Research's relevance in preparing businesses for the future, analysing SWOT, and recommending improvements</a:t>
          </a:r>
          <a:endParaRPr lang="en-US" sz="2000" kern="1200" dirty="0">
            <a:latin typeface="Verdana" panose="020B0604030504040204" pitchFamily="34" charset="0"/>
            <a:ea typeface="Verdana" panose="020B0604030504040204" pitchFamily="34" charset="0"/>
            <a:cs typeface="Verdana" panose="020B0604030504040204" pitchFamily="34" charset="0"/>
          </a:endParaRPr>
        </a:p>
      </dsp:txBody>
      <dsp:txXfrm>
        <a:off x="0" y="1415914"/>
        <a:ext cx="10653486" cy="726173"/>
      </dsp:txXfrm>
    </dsp:sp>
    <dsp:sp modelId="{CB483B50-EC98-45A3-9BA4-FA854ADF5CD7}">
      <dsp:nvSpPr>
        <dsp:cNvPr id="0" name=""/>
        <dsp:cNvSpPr/>
      </dsp:nvSpPr>
      <dsp:spPr>
        <a:xfrm>
          <a:off x="0" y="5812003"/>
          <a:ext cx="10653486"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6C450A-D7BF-4E05-984A-66831D5A14E3}">
      <dsp:nvSpPr>
        <dsp:cNvPr id="0" name=""/>
        <dsp:cNvSpPr/>
      </dsp:nvSpPr>
      <dsp:spPr>
        <a:xfrm>
          <a:off x="0" y="5812003"/>
          <a:ext cx="10653486" cy="69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endParaRPr lang="en-US" sz="500" kern="1200" dirty="0">
            <a:latin typeface="Verdana" panose="020B0604030504040204" pitchFamily="34" charset="0"/>
            <a:ea typeface="Verdana" panose="020B0604030504040204" pitchFamily="34" charset="0"/>
            <a:cs typeface="Verdana" panose="020B0604030504040204" pitchFamily="34" charset="0"/>
          </a:endParaRPr>
        </a:p>
      </dsp:txBody>
      <dsp:txXfrm>
        <a:off x="0" y="5812003"/>
        <a:ext cx="10653486" cy="694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C09E2-A67B-48C3-BABB-169FB80E99CC}">
      <dsp:nvSpPr>
        <dsp:cNvPr id="0" name=""/>
        <dsp:cNvSpPr/>
      </dsp:nvSpPr>
      <dsp:spPr>
        <a:xfrm>
          <a:off x="109545" y="681572"/>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37AF24-D040-48C9-9184-66C232892415}">
      <dsp:nvSpPr>
        <dsp:cNvPr id="0" name=""/>
        <dsp:cNvSpPr/>
      </dsp:nvSpPr>
      <dsp:spPr>
        <a:xfrm>
          <a:off x="276370" y="848397"/>
          <a:ext cx="460756" cy="46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99CF1B-779D-46AF-AEE6-C87C9291564D}">
      <dsp:nvSpPr>
        <dsp:cNvPr id="0" name=""/>
        <dsp:cNvSpPr/>
      </dsp:nvSpPr>
      <dsp:spPr>
        <a:xfrm>
          <a:off x="1074183" y="539766"/>
          <a:ext cx="1872532" cy="1078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b="1" kern="1200" dirty="0">
              <a:latin typeface="Verdana" panose="020B0604030504040204" pitchFamily="34" charset="0"/>
              <a:ea typeface="Verdana" panose="020B0604030504040204" pitchFamily="34" charset="0"/>
              <a:cs typeface="Verdana" panose="020B0604030504040204" pitchFamily="34" charset="0"/>
            </a:rPr>
            <a:t>Amazon:</a:t>
          </a:r>
          <a:r>
            <a:rPr lang="en-PK" sz="1400" kern="1200" dirty="0">
              <a:latin typeface="Verdana" panose="020B0604030504040204" pitchFamily="34" charset="0"/>
              <a:ea typeface="Verdana" panose="020B0604030504040204" pitchFamily="34" charset="0"/>
              <a:cs typeface="Verdana" panose="020B0604030504040204" pitchFamily="34" charset="0"/>
            </a:rPr>
            <a:t> Founded by Jeff Bezos in 1994 as an online bookstore</a:t>
          </a:r>
          <a:r>
            <a:rPr lang="en-GB" sz="1400" kern="1200" dirty="0">
              <a:latin typeface="Verdana" panose="020B0604030504040204" pitchFamily="34" charset="0"/>
              <a:ea typeface="Verdana" panose="020B0604030504040204" pitchFamily="34" charset="0"/>
              <a:cs typeface="Verdana" panose="020B0604030504040204" pitchFamily="34" charset="0"/>
            </a:rPr>
            <a:t> </a:t>
          </a:r>
          <a:r>
            <a:rPr lang="en-GB" sz="1400" kern="1200" dirty="0"/>
            <a:t>(</a:t>
          </a:r>
          <a:r>
            <a:rPr lang="en-GB" sz="1000" kern="1200" dirty="0" err="1"/>
            <a:t>Infogalactic</a:t>
          </a:r>
          <a:r>
            <a:rPr lang="en-GB" sz="1000" kern="1200" dirty="0"/>
            <a:t>, 1994)</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1074183" y="539766"/>
        <a:ext cx="1872532" cy="1078019"/>
      </dsp:txXfrm>
    </dsp:sp>
    <dsp:sp modelId="{FA1DA472-373D-4515-B0B9-32471669ADFB}">
      <dsp:nvSpPr>
        <dsp:cNvPr id="0" name=""/>
        <dsp:cNvSpPr/>
      </dsp:nvSpPr>
      <dsp:spPr>
        <a:xfrm>
          <a:off x="3272990" y="681572"/>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5B7D8-6870-4D1F-8D30-3F9E6A243A51}">
      <dsp:nvSpPr>
        <dsp:cNvPr id="0" name=""/>
        <dsp:cNvSpPr/>
      </dsp:nvSpPr>
      <dsp:spPr>
        <a:xfrm>
          <a:off x="3439815" y="848397"/>
          <a:ext cx="460756" cy="46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42A80C-8B19-4E57-AE0A-7327174A4250}">
      <dsp:nvSpPr>
        <dsp:cNvPr id="0" name=""/>
        <dsp:cNvSpPr/>
      </dsp:nvSpPr>
      <dsp:spPr>
        <a:xfrm>
          <a:off x="4237628" y="286548"/>
          <a:ext cx="1872532" cy="1584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Diversified into various product categories, including consumer electronics and housewares</a:t>
          </a:r>
          <a:r>
            <a:rPr lang="en-GB" sz="1400" kern="1200" dirty="0">
              <a:latin typeface="Verdana" panose="020B0604030504040204" pitchFamily="34" charset="0"/>
              <a:ea typeface="Verdana" panose="020B0604030504040204" pitchFamily="34" charset="0"/>
              <a:cs typeface="Verdana" panose="020B0604030504040204" pitchFamily="34" charset="0"/>
            </a:rPr>
            <a:t>n (</a:t>
          </a:r>
          <a:r>
            <a:rPr lang="en-GB" sz="1000" kern="1200" dirty="0">
              <a:latin typeface="Verdana" panose="020B0604030504040204" pitchFamily="34" charset="0"/>
              <a:ea typeface="Verdana" panose="020B0604030504040204" pitchFamily="34" charset="0"/>
              <a:cs typeface="Verdana" panose="020B0604030504040204" pitchFamily="34" charset="0"/>
            </a:rPr>
            <a:t>Amazon.co.uk, 1996-2022</a:t>
          </a:r>
          <a:r>
            <a:rPr lang="en-GB" sz="1400" kern="1200" dirty="0">
              <a:latin typeface="Verdana" panose="020B0604030504040204" pitchFamily="34" charset="0"/>
              <a:ea typeface="Verdana" panose="020B0604030504040204" pitchFamily="34" charset="0"/>
              <a:cs typeface="Verdana" panose="020B0604030504040204" pitchFamily="34" charset="0"/>
            </a:rPr>
            <a:t>) </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4237628" y="286548"/>
        <a:ext cx="1872532" cy="1584454"/>
      </dsp:txXfrm>
    </dsp:sp>
    <dsp:sp modelId="{0BE2CC3A-8474-4F68-920A-FB29B7AB2AD6}">
      <dsp:nvSpPr>
        <dsp:cNvPr id="0" name=""/>
        <dsp:cNvSpPr/>
      </dsp:nvSpPr>
      <dsp:spPr>
        <a:xfrm>
          <a:off x="6436435" y="681572"/>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AFD5A-509D-4EE3-B668-EFAB1F16C67D}">
      <dsp:nvSpPr>
        <dsp:cNvPr id="0" name=""/>
        <dsp:cNvSpPr/>
      </dsp:nvSpPr>
      <dsp:spPr>
        <a:xfrm>
          <a:off x="6603260" y="848397"/>
          <a:ext cx="460756" cy="46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D0B1E4-EF25-43FD-89C0-08AB7A899DB7}">
      <dsp:nvSpPr>
        <dsp:cNvPr id="0" name=""/>
        <dsp:cNvSpPr/>
      </dsp:nvSpPr>
      <dsp:spPr>
        <a:xfrm>
          <a:off x="7401073" y="681572"/>
          <a:ext cx="1872532" cy="794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Focus on creating a simple and stress-free buying experience for customers</a:t>
          </a:r>
          <a:r>
            <a:rPr lang="en-GB" sz="1400" kern="1200" dirty="0">
              <a:latin typeface="Verdana" panose="020B0604030504040204" pitchFamily="34" charset="0"/>
              <a:ea typeface="Verdana" panose="020B0604030504040204" pitchFamily="34" charset="0"/>
              <a:cs typeface="Verdana" panose="020B0604030504040204" pitchFamily="34" charset="0"/>
            </a:rPr>
            <a:t>(</a:t>
          </a:r>
          <a:r>
            <a:rPr lang="en-GB" sz="1000" kern="1200" dirty="0">
              <a:latin typeface="Verdana" panose="020B0604030504040204" pitchFamily="34" charset="0"/>
              <a:ea typeface="Verdana" panose="020B0604030504040204" pitchFamily="34" charset="0"/>
              <a:cs typeface="Verdana" panose="020B0604030504040204" pitchFamily="34" charset="0"/>
            </a:rPr>
            <a:t>Hall, 2022). </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7401073" y="681572"/>
        <a:ext cx="1872532" cy="794407"/>
      </dsp:txXfrm>
    </dsp:sp>
    <dsp:sp modelId="{73B11F65-BDD7-47DD-9C6F-A2D02C4A768D}">
      <dsp:nvSpPr>
        <dsp:cNvPr id="0" name=""/>
        <dsp:cNvSpPr/>
      </dsp:nvSpPr>
      <dsp:spPr>
        <a:xfrm>
          <a:off x="109545" y="2835976"/>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770D1-7629-4A35-A24A-A072E0844412}">
      <dsp:nvSpPr>
        <dsp:cNvPr id="0" name=""/>
        <dsp:cNvSpPr/>
      </dsp:nvSpPr>
      <dsp:spPr>
        <a:xfrm>
          <a:off x="276370" y="3002801"/>
          <a:ext cx="460756" cy="46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DDE1D4-36EF-452F-9806-03D900908C5E}">
      <dsp:nvSpPr>
        <dsp:cNvPr id="0" name=""/>
        <dsp:cNvSpPr/>
      </dsp:nvSpPr>
      <dsp:spPr>
        <a:xfrm>
          <a:off x="1074183" y="2835976"/>
          <a:ext cx="1872532" cy="794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Expansion into other industries: Amazon Web Services (AWS) provides cloud computing services, Amazon Prime Video offers digital streaming content</a:t>
          </a:r>
          <a:r>
            <a:rPr lang="en-GB" sz="1000" kern="1200" dirty="0">
              <a:latin typeface="Verdana" panose="020B0604030504040204" pitchFamily="34" charset="0"/>
              <a:ea typeface="Verdana" panose="020B0604030504040204" pitchFamily="34" charset="0"/>
              <a:cs typeface="Verdana" panose="020B0604030504040204" pitchFamily="34" charset="0"/>
            </a:rPr>
            <a:t>(Gillis and Barney, 2020)</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1074183" y="2835976"/>
        <a:ext cx="1872532" cy="794407"/>
      </dsp:txXfrm>
    </dsp:sp>
    <dsp:sp modelId="{7E5B8B25-DE40-4194-8606-B1CEBB58EC03}">
      <dsp:nvSpPr>
        <dsp:cNvPr id="0" name=""/>
        <dsp:cNvSpPr/>
      </dsp:nvSpPr>
      <dsp:spPr>
        <a:xfrm>
          <a:off x="3272990" y="2835976"/>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BBFC3-9F94-4E01-B842-ED1583DEF449}">
      <dsp:nvSpPr>
        <dsp:cNvPr id="0" name=""/>
        <dsp:cNvSpPr/>
      </dsp:nvSpPr>
      <dsp:spPr>
        <a:xfrm>
          <a:off x="3439815" y="3002801"/>
          <a:ext cx="460756" cy="46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49AE7E-6696-4BE5-8AED-4BB1AF0213BB}">
      <dsp:nvSpPr>
        <dsp:cNvPr id="0" name=""/>
        <dsp:cNvSpPr/>
      </dsp:nvSpPr>
      <dsp:spPr>
        <a:xfrm>
          <a:off x="4237628" y="2835976"/>
          <a:ext cx="1872532" cy="794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Heavy investment in logistics and supply chain management for efficient order fulfillment</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4237628" y="2835976"/>
        <a:ext cx="1872532" cy="794407"/>
      </dsp:txXfrm>
    </dsp:sp>
    <dsp:sp modelId="{863D7875-5EE6-4AC0-9EAE-09B9865171E8}">
      <dsp:nvSpPr>
        <dsp:cNvPr id="0" name=""/>
        <dsp:cNvSpPr/>
      </dsp:nvSpPr>
      <dsp:spPr>
        <a:xfrm>
          <a:off x="6436435" y="2835976"/>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656EE-C99E-41AA-B6A9-0E47526A6CF5}">
      <dsp:nvSpPr>
        <dsp:cNvPr id="0" name=""/>
        <dsp:cNvSpPr/>
      </dsp:nvSpPr>
      <dsp:spPr>
        <a:xfrm>
          <a:off x="6603260" y="3002801"/>
          <a:ext cx="460756" cy="46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E33A48-DA24-42E8-9BCD-D473C82C6DFA}">
      <dsp:nvSpPr>
        <dsp:cNvPr id="0" name=""/>
        <dsp:cNvSpPr/>
      </dsp:nvSpPr>
      <dsp:spPr>
        <a:xfrm>
          <a:off x="7401073" y="2835976"/>
          <a:ext cx="1872532" cy="794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Technological innovation and advancement: investments in R&amp;D, automation, AI, and ML</a:t>
          </a:r>
          <a:r>
            <a:rPr lang="en-GB" sz="1400" kern="1200" dirty="0">
              <a:latin typeface="Verdana" panose="020B0604030504040204" pitchFamily="34" charset="0"/>
              <a:ea typeface="Verdana" panose="020B0604030504040204" pitchFamily="34" charset="0"/>
              <a:cs typeface="Verdana" panose="020B0604030504040204" pitchFamily="34" charset="0"/>
            </a:rPr>
            <a:t> </a:t>
          </a:r>
          <a:r>
            <a:rPr lang="en-GB" sz="1000" kern="1200" dirty="0">
              <a:latin typeface="Verdana" panose="020B0604030504040204" pitchFamily="34" charset="0"/>
              <a:ea typeface="Verdana" panose="020B0604030504040204" pitchFamily="34" charset="0"/>
              <a:cs typeface="Verdana" panose="020B0604030504040204" pitchFamily="34" charset="0"/>
            </a:rPr>
            <a:t>(Amazon, 2022).</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7401073" y="2835976"/>
        <a:ext cx="1872532" cy="794407"/>
      </dsp:txXfrm>
    </dsp:sp>
    <dsp:sp modelId="{0B71ADBE-7B84-4F43-A6D3-AC13C08877A1}">
      <dsp:nvSpPr>
        <dsp:cNvPr id="0" name=""/>
        <dsp:cNvSpPr/>
      </dsp:nvSpPr>
      <dsp:spPr>
        <a:xfrm>
          <a:off x="1139126" y="4595357"/>
          <a:ext cx="794407" cy="79440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0E3E8-DE5F-4455-BD8A-FF5AC616621E}">
      <dsp:nvSpPr>
        <dsp:cNvPr id="0" name=""/>
        <dsp:cNvSpPr/>
      </dsp:nvSpPr>
      <dsp:spPr>
        <a:xfrm>
          <a:off x="1305951" y="4762183"/>
          <a:ext cx="460756" cy="46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0D1D9F-1661-430D-8BE3-C8227B86325A}">
      <dsp:nvSpPr>
        <dsp:cNvPr id="0" name=""/>
        <dsp:cNvSpPr/>
      </dsp:nvSpPr>
      <dsp:spPr>
        <a:xfrm>
          <a:off x="2152534" y="4651426"/>
          <a:ext cx="5860970" cy="794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Introduction of innovative initiatives like Amazon Go, cashierless shops utilizing computer vision and sensor fusion technologies</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2152534" y="4651426"/>
        <a:ext cx="5860970" cy="794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E2107-667A-47D3-8B3B-F8050710D2D1}">
      <dsp:nvSpPr>
        <dsp:cNvPr id="0" name=""/>
        <dsp:cNvSpPr/>
      </dsp:nvSpPr>
      <dsp:spPr>
        <a:xfrm>
          <a:off x="708719" y="510069"/>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4CF7C-177E-4633-A274-644BCA6B610B}">
      <dsp:nvSpPr>
        <dsp:cNvPr id="0" name=""/>
        <dsp:cNvSpPr/>
      </dsp:nvSpPr>
      <dsp:spPr>
        <a:xfrm>
          <a:off x="828286" y="629635"/>
          <a:ext cx="330230" cy="3302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6F851C-371B-43B0-9E7A-6D46274E3433}">
      <dsp:nvSpPr>
        <dsp:cNvPr id="0" name=""/>
        <dsp:cNvSpPr/>
      </dsp:nvSpPr>
      <dsp:spPr>
        <a:xfrm>
          <a:off x="1400088" y="510069"/>
          <a:ext cx="1342068" cy="569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eBay: Established in 1995 as a leading online marketplace</a:t>
          </a:r>
          <a:endParaRPr lang="en-GB" sz="1400" kern="1200" dirty="0">
            <a:latin typeface="Verdana" panose="020B0604030504040204" pitchFamily="34" charset="0"/>
            <a:ea typeface="Verdana" panose="020B0604030504040204" pitchFamily="34" charset="0"/>
            <a:cs typeface="Verdana" panose="020B0604030504040204" pitchFamily="34" charset="0"/>
          </a:endParaRPr>
        </a:p>
        <a:p>
          <a:pPr marL="0" lvl="0" indent="0" algn="l" defTabSz="622300">
            <a:lnSpc>
              <a:spcPct val="100000"/>
            </a:lnSpc>
            <a:spcBef>
              <a:spcPct val="0"/>
            </a:spcBef>
            <a:spcAft>
              <a:spcPct val="35000"/>
            </a:spcAft>
            <a:buNone/>
          </a:pPr>
          <a:r>
            <a:rPr lang="en-GB" sz="1000" kern="1200" dirty="0">
              <a:latin typeface="Verdana" panose="020B0604030504040204" pitchFamily="34" charset="0"/>
              <a:ea typeface="Verdana" panose="020B0604030504040204" pitchFamily="34" charset="0"/>
              <a:cs typeface="Verdana" panose="020B0604030504040204" pitchFamily="34" charset="0"/>
            </a:rPr>
            <a:t>(eBay Inc, 2023). </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1400088" y="510069"/>
        <a:ext cx="1342068" cy="569362"/>
      </dsp:txXfrm>
    </dsp:sp>
    <dsp:sp modelId="{BA4AABB9-B476-441E-B2D9-CDE5AFD21E1D}">
      <dsp:nvSpPr>
        <dsp:cNvPr id="0" name=""/>
        <dsp:cNvSpPr/>
      </dsp:nvSpPr>
      <dsp:spPr>
        <a:xfrm>
          <a:off x="2976002" y="510069"/>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0B2957-4E91-48D8-8363-78D07317089F}">
      <dsp:nvSpPr>
        <dsp:cNvPr id="0" name=""/>
        <dsp:cNvSpPr/>
      </dsp:nvSpPr>
      <dsp:spPr>
        <a:xfrm>
          <a:off x="3095568" y="629635"/>
          <a:ext cx="330230" cy="3302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CAB4EE-12F3-4759-94B7-052B072B9E86}">
      <dsp:nvSpPr>
        <dsp:cNvPr id="0" name=""/>
        <dsp:cNvSpPr/>
      </dsp:nvSpPr>
      <dsp:spPr>
        <a:xfrm>
          <a:off x="3663593" y="211871"/>
          <a:ext cx="1349624" cy="1096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Facilitates B2C and C2C transactions, connecting buyers and sellers</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3663593" y="211871"/>
        <a:ext cx="1349624" cy="1096683"/>
      </dsp:txXfrm>
    </dsp:sp>
    <dsp:sp modelId="{F61D7E8F-1A1D-44D8-8AD5-7E4D078652FC}">
      <dsp:nvSpPr>
        <dsp:cNvPr id="0" name=""/>
        <dsp:cNvSpPr/>
      </dsp:nvSpPr>
      <dsp:spPr>
        <a:xfrm>
          <a:off x="5247063" y="510069"/>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8D91D8-A399-4F13-A562-0AA86E7B5E3A}">
      <dsp:nvSpPr>
        <dsp:cNvPr id="0" name=""/>
        <dsp:cNvSpPr/>
      </dsp:nvSpPr>
      <dsp:spPr>
        <a:xfrm>
          <a:off x="5366629" y="629635"/>
          <a:ext cx="330230" cy="3302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B1DE84-458E-4382-B74E-683FCEF15CE8}">
      <dsp:nvSpPr>
        <dsp:cNvPr id="0" name=""/>
        <dsp:cNvSpPr/>
      </dsp:nvSpPr>
      <dsp:spPr>
        <a:xfrm>
          <a:off x="5920153" y="156261"/>
          <a:ext cx="1778214" cy="1587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Wide range of items available for sale, including new and used products, collectibles, and clothing</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5920153" y="156261"/>
        <a:ext cx="1778214" cy="1587325"/>
      </dsp:txXfrm>
    </dsp:sp>
    <dsp:sp modelId="{529E2396-CC11-4281-9446-6000683C1E0C}">
      <dsp:nvSpPr>
        <dsp:cNvPr id="0" name=""/>
        <dsp:cNvSpPr/>
      </dsp:nvSpPr>
      <dsp:spPr>
        <a:xfrm>
          <a:off x="575500" y="2429573"/>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E7812-9E84-4EB8-A016-45985C540490}">
      <dsp:nvSpPr>
        <dsp:cNvPr id="0" name=""/>
        <dsp:cNvSpPr/>
      </dsp:nvSpPr>
      <dsp:spPr>
        <a:xfrm>
          <a:off x="682955" y="2567789"/>
          <a:ext cx="330230" cy="3302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940911-3C02-4C6F-9BD7-34B93B598135}">
      <dsp:nvSpPr>
        <dsp:cNvPr id="0" name=""/>
        <dsp:cNvSpPr/>
      </dsp:nvSpPr>
      <dsp:spPr>
        <a:xfrm>
          <a:off x="1281986" y="2145652"/>
          <a:ext cx="1342068" cy="1079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Offers both auction-style listings and fixed-price alternatives</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1281986" y="2145652"/>
        <a:ext cx="1342068" cy="1079095"/>
      </dsp:txXfrm>
    </dsp:sp>
    <dsp:sp modelId="{087BE05F-EF86-48D4-BCBA-240B8E6F9CA2}">
      <dsp:nvSpPr>
        <dsp:cNvPr id="0" name=""/>
        <dsp:cNvSpPr/>
      </dsp:nvSpPr>
      <dsp:spPr>
        <a:xfrm>
          <a:off x="2859955" y="2404572"/>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573A2-3665-4EDD-AB68-955B9304A4D4}">
      <dsp:nvSpPr>
        <dsp:cNvPr id="0" name=""/>
        <dsp:cNvSpPr/>
      </dsp:nvSpPr>
      <dsp:spPr>
        <a:xfrm>
          <a:off x="2979694" y="2438609"/>
          <a:ext cx="341543" cy="417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C27A70-0ACB-4D68-8828-4B2749CD732C}">
      <dsp:nvSpPr>
        <dsp:cNvPr id="0" name=""/>
        <dsp:cNvSpPr/>
      </dsp:nvSpPr>
      <dsp:spPr>
        <a:xfrm>
          <a:off x="3446648" y="2158579"/>
          <a:ext cx="1686618" cy="1106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Emphasis on user community and information sharing</a:t>
          </a:r>
          <a:r>
            <a:rPr lang="en-GB" sz="1400" kern="1200" dirty="0">
              <a:latin typeface="Verdana" panose="020B0604030504040204" pitchFamily="34" charset="0"/>
              <a:ea typeface="Verdana" panose="020B0604030504040204" pitchFamily="34" charset="0"/>
              <a:cs typeface="Verdana" panose="020B0604030504040204" pitchFamily="34" charset="0"/>
            </a:rPr>
            <a:t> </a:t>
          </a:r>
          <a:r>
            <a:rPr lang="en-GB" sz="1000" kern="1200" dirty="0">
              <a:latin typeface="Verdana" panose="020B0604030504040204" pitchFamily="34" charset="0"/>
              <a:ea typeface="Verdana" panose="020B0604030504040204" pitchFamily="34" charset="0"/>
              <a:cs typeface="Verdana" panose="020B0604030504040204" pitchFamily="34" charset="0"/>
            </a:rPr>
            <a:t>(Watson and Wu, 2021). </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3446648" y="2158579"/>
        <a:ext cx="1686618" cy="1106920"/>
      </dsp:txXfrm>
    </dsp:sp>
    <dsp:sp modelId="{7B3C674F-74FD-4C01-B83A-3CF3E0ADC2C4}">
      <dsp:nvSpPr>
        <dsp:cNvPr id="0" name=""/>
        <dsp:cNvSpPr/>
      </dsp:nvSpPr>
      <dsp:spPr>
        <a:xfrm>
          <a:off x="5342892" y="2454465"/>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1C4F1-B2D8-473A-970B-04F1F398D894}">
      <dsp:nvSpPr>
        <dsp:cNvPr id="0" name=""/>
        <dsp:cNvSpPr/>
      </dsp:nvSpPr>
      <dsp:spPr>
        <a:xfrm>
          <a:off x="5486681" y="2567789"/>
          <a:ext cx="330230" cy="3302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07E4A8-6FF9-488C-8873-BAE4A76988D2}">
      <dsp:nvSpPr>
        <dsp:cNvPr id="0" name=""/>
        <dsp:cNvSpPr/>
      </dsp:nvSpPr>
      <dsp:spPr>
        <a:xfrm>
          <a:off x="6091991" y="2191041"/>
          <a:ext cx="2273625" cy="1048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User rating system promotes trust and safe financial transactions</a:t>
          </a:r>
          <a:endParaRPr lang="en-GB" sz="1400" kern="1200" dirty="0">
            <a:latin typeface="Verdana" panose="020B0604030504040204" pitchFamily="34" charset="0"/>
            <a:ea typeface="Verdana" panose="020B0604030504040204" pitchFamily="34" charset="0"/>
            <a:cs typeface="Verdana" panose="020B0604030504040204" pitchFamily="34" charset="0"/>
          </a:endParaRPr>
        </a:p>
        <a:p>
          <a:pPr marL="0" lvl="0" indent="0" algn="l" defTabSz="622300">
            <a:lnSpc>
              <a:spcPct val="100000"/>
            </a:lnSpc>
            <a:spcBef>
              <a:spcPct val="0"/>
            </a:spcBef>
            <a:spcAft>
              <a:spcPct val="35000"/>
            </a:spcAft>
            <a:buNone/>
          </a:pPr>
          <a:r>
            <a:rPr lang="en-GB" sz="1000" kern="1200" dirty="0">
              <a:latin typeface="Verdana" panose="020B0604030504040204" pitchFamily="34" charset="0"/>
              <a:ea typeface="Verdana" panose="020B0604030504040204" pitchFamily="34" charset="0"/>
              <a:cs typeface="Verdana" panose="020B0604030504040204" pitchFamily="34" charset="0"/>
            </a:rPr>
            <a:t>(eBay, 2021). </a:t>
          </a:r>
          <a:endParaRPr lang="en-US" sz="1000" kern="1200" dirty="0">
            <a:latin typeface="Verdana" panose="020B0604030504040204" pitchFamily="34" charset="0"/>
            <a:ea typeface="Verdana" panose="020B0604030504040204" pitchFamily="34" charset="0"/>
            <a:cs typeface="Verdana" panose="020B0604030504040204" pitchFamily="34" charset="0"/>
          </a:endParaRPr>
        </a:p>
      </dsp:txBody>
      <dsp:txXfrm>
        <a:off x="6091991" y="2191041"/>
        <a:ext cx="2273625" cy="1048816"/>
      </dsp:txXfrm>
    </dsp:sp>
    <dsp:sp modelId="{C75F86CD-DCF6-471F-ACF9-728DECC88E23}">
      <dsp:nvSpPr>
        <dsp:cNvPr id="0" name=""/>
        <dsp:cNvSpPr/>
      </dsp:nvSpPr>
      <dsp:spPr>
        <a:xfrm>
          <a:off x="1292686" y="4056832"/>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7699-0BF4-41B0-9A88-BB18027DE321}">
      <dsp:nvSpPr>
        <dsp:cNvPr id="0" name=""/>
        <dsp:cNvSpPr/>
      </dsp:nvSpPr>
      <dsp:spPr>
        <a:xfrm>
          <a:off x="1411304" y="4218309"/>
          <a:ext cx="330230" cy="33023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DCC742-1F06-45BB-800F-4E386F4AF891}">
      <dsp:nvSpPr>
        <dsp:cNvPr id="0" name=""/>
        <dsp:cNvSpPr/>
      </dsp:nvSpPr>
      <dsp:spPr>
        <a:xfrm>
          <a:off x="1921126" y="3980506"/>
          <a:ext cx="2390586" cy="91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Enhanced search and recommendation tools based on algorithms and user profiling</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1921126" y="3980506"/>
        <a:ext cx="2390586" cy="915050"/>
      </dsp:txXfrm>
    </dsp:sp>
    <dsp:sp modelId="{C55718BD-21C7-4F22-A1F0-E169AF19B3F5}">
      <dsp:nvSpPr>
        <dsp:cNvPr id="0" name=""/>
        <dsp:cNvSpPr/>
      </dsp:nvSpPr>
      <dsp:spPr>
        <a:xfrm>
          <a:off x="4781281" y="4152752"/>
          <a:ext cx="569362" cy="56936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D189F-E79B-4AAA-8A3D-D2778F15E200}">
      <dsp:nvSpPr>
        <dsp:cNvPr id="0" name=""/>
        <dsp:cNvSpPr/>
      </dsp:nvSpPr>
      <dsp:spPr>
        <a:xfrm>
          <a:off x="4875624" y="4240111"/>
          <a:ext cx="330230" cy="33023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92123D-5326-468F-A1DB-553F0CC4454E}">
      <dsp:nvSpPr>
        <dsp:cNvPr id="0" name=""/>
        <dsp:cNvSpPr/>
      </dsp:nvSpPr>
      <dsp:spPr>
        <a:xfrm>
          <a:off x="5434882" y="3979982"/>
          <a:ext cx="2258996" cy="1021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dirty="0">
              <a:latin typeface="Verdana" panose="020B0604030504040204" pitchFamily="34" charset="0"/>
              <a:ea typeface="Verdana" panose="020B0604030504040204" pitchFamily="34" charset="0"/>
              <a:cs typeface="Verdana" panose="020B0604030504040204" pitchFamily="34" charset="0"/>
            </a:rPr>
            <a:t>Continuous platform improvements based on user feedback</a:t>
          </a:r>
          <a:endParaRPr lang="en-US" sz="1400" kern="1200" dirty="0">
            <a:latin typeface="Verdana" panose="020B0604030504040204" pitchFamily="34" charset="0"/>
            <a:ea typeface="Verdana" panose="020B0604030504040204" pitchFamily="34" charset="0"/>
            <a:cs typeface="Verdana" panose="020B0604030504040204" pitchFamily="34" charset="0"/>
          </a:endParaRPr>
        </a:p>
      </dsp:txBody>
      <dsp:txXfrm>
        <a:off x="5434882" y="3979982"/>
        <a:ext cx="2258996" cy="10216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87370C-CC44-41A7-9ECF-38D681555B57}">
      <dsp:nvSpPr>
        <dsp:cNvPr id="0" name=""/>
        <dsp:cNvSpPr/>
      </dsp:nvSpPr>
      <dsp:spPr>
        <a:xfrm>
          <a:off x="0" y="601"/>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16D4108A-4BCC-4038-A270-318BC959696F}">
      <dsp:nvSpPr>
        <dsp:cNvPr id="0" name=""/>
        <dsp:cNvSpPr/>
      </dsp:nvSpPr>
      <dsp:spPr>
        <a:xfrm>
          <a:off x="0" y="601"/>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a:t>eBay's KMS focuses on building a strong community of buyers and sellers</a:t>
          </a:r>
          <a:endParaRPr lang="en-US" sz="2100" kern="1200"/>
        </a:p>
      </dsp:txBody>
      <dsp:txXfrm>
        <a:off x="0" y="601"/>
        <a:ext cx="6639951" cy="703212"/>
      </dsp:txXfrm>
    </dsp:sp>
    <dsp:sp modelId="{9DFCE040-3D61-4C6F-8DD8-98070F79C145}">
      <dsp:nvSpPr>
        <dsp:cNvPr id="0" name=""/>
        <dsp:cNvSpPr/>
      </dsp:nvSpPr>
      <dsp:spPr>
        <a:xfrm>
          <a:off x="0" y="703813"/>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CC1D195C-309C-4F3E-9694-319B5AA367C9}">
      <dsp:nvSpPr>
        <dsp:cNvPr id="0" name=""/>
        <dsp:cNvSpPr/>
      </dsp:nvSpPr>
      <dsp:spPr>
        <a:xfrm>
          <a:off x="0" y="703813"/>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dirty="0"/>
            <a:t>Emphasizes user participation and knowledge sharing through forums and user-generated content</a:t>
          </a:r>
          <a:endParaRPr lang="en-US" sz="2100" kern="1200" dirty="0"/>
        </a:p>
      </dsp:txBody>
      <dsp:txXfrm>
        <a:off x="0" y="703813"/>
        <a:ext cx="6639951" cy="703212"/>
      </dsp:txXfrm>
    </dsp:sp>
    <dsp:sp modelId="{211FAF5A-FCD3-4B9B-9CD4-0EF1BACA5A17}">
      <dsp:nvSpPr>
        <dsp:cNvPr id="0" name=""/>
        <dsp:cNvSpPr/>
      </dsp:nvSpPr>
      <dsp:spPr>
        <a:xfrm>
          <a:off x="0" y="1407026"/>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10B24FBF-12D9-42DB-AA0B-9E2CB61D465D}">
      <dsp:nvSpPr>
        <dsp:cNvPr id="0" name=""/>
        <dsp:cNvSpPr/>
      </dsp:nvSpPr>
      <dsp:spPr>
        <a:xfrm>
          <a:off x="0" y="1407026"/>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a:t>User-generated material provides real-world information and insights</a:t>
          </a:r>
          <a:endParaRPr lang="en-US" sz="2100" kern="1200"/>
        </a:p>
      </dsp:txBody>
      <dsp:txXfrm>
        <a:off x="0" y="1407026"/>
        <a:ext cx="6639951" cy="703212"/>
      </dsp:txXfrm>
    </dsp:sp>
    <dsp:sp modelId="{CE93098F-B821-4B65-8A4F-65C8E3B1677C}">
      <dsp:nvSpPr>
        <dsp:cNvPr id="0" name=""/>
        <dsp:cNvSpPr/>
      </dsp:nvSpPr>
      <dsp:spPr>
        <a:xfrm>
          <a:off x="0" y="2110239"/>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288FCF2A-43F2-42DD-A674-2F9F944C27A0}">
      <dsp:nvSpPr>
        <dsp:cNvPr id="0" name=""/>
        <dsp:cNvSpPr/>
      </dsp:nvSpPr>
      <dsp:spPr>
        <a:xfrm>
          <a:off x="0" y="2110239"/>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a:t>Utilizes data analytics to obtain information from user activity, comments, and purchases</a:t>
          </a:r>
          <a:endParaRPr lang="en-US" sz="2100" kern="1200"/>
        </a:p>
      </dsp:txBody>
      <dsp:txXfrm>
        <a:off x="0" y="2110239"/>
        <a:ext cx="6639951" cy="703212"/>
      </dsp:txXfrm>
    </dsp:sp>
    <dsp:sp modelId="{5811388D-7FF4-4369-B5E9-F54EB68520A8}">
      <dsp:nvSpPr>
        <dsp:cNvPr id="0" name=""/>
        <dsp:cNvSpPr/>
      </dsp:nvSpPr>
      <dsp:spPr>
        <a:xfrm>
          <a:off x="0" y="2813451"/>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5C7ECE18-1053-45CE-A5D9-8924E5771899}">
      <dsp:nvSpPr>
        <dsp:cNvPr id="0" name=""/>
        <dsp:cNvSpPr/>
      </dsp:nvSpPr>
      <dsp:spPr>
        <a:xfrm>
          <a:off x="0" y="2813451"/>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a:t>Offers personalized recommendations to users based on their preferences</a:t>
          </a:r>
          <a:endParaRPr lang="en-US" sz="2100" kern="1200"/>
        </a:p>
      </dsp:txBody>
      <dsp:txXfrm>
        <a:off x="0" y="2813451"/>
        <a:ext cx="6639951" cy="703212"/>
      </dsp:txXfrm>
    </dsp:sp>
    <dsp:sp modelId="{F85B7E0A-630E-4BC6-B7D4-33E4F6858CC3}">
      <dsp:nvSpPr>
        <dsp:cNvPr id="0" name=""/>
        <dsp:cNvSpPr/>
      </dsp:nvSpPr>
      <dsp:spPr>
        <a:xfrm>
          <a:off x="0" y="3516664"/>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70825705-D7B1-44C2-899A-4393DA0E5EE4}">
      <dsp:nvSpPr>
        <dsp:cNvPr id="0" name=""/>
        <dsp:cNvSpPr/>
      </dsp:nvSpPr>
      <dsp:spPr>
        <a:xfrm>
          <a:off x="0" y="3516664"/>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a:t>Implements machine learning techniques for effective knowledge discovery</a:t>
          </a:r>
          <a:endParaRPr lang="en-US" sz="2100" kern="1200"/>
        </a:p>
      </dsp:txBody>
      <dsp:txXfrm>
        <a:off x="0" y="3516664"/>
        <a:ext cx="6639951" cy="703212"/>
      </dsp:txXfrm>
    </dsp:sp>
    <dsp:sp modelId="{0E8FA24E-2C00-43E7-A8CE-CD250DC196AE}">
      <dsp:nvSpPr>
        <dsp:cNvPr id="0" name=""/>
        <dsp:cNvSpPr/>
      </dsp:nvSpPr>
      <dsp:spPr>
        <a:xfrm>
          <a:off x="0" y="4219877"/>
          <a:ext cx="6639951" cy="0"/>
        </a:xfrm>
        <a:prstGeom prst="line">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sp>
    <dsp:sp modelId="{D79BA3A3-EAF0-4487-AB39-C8005F6A6DA0}">
      <dsp:nvSpPr>
        <dsp:cNvPr id="0" name=""/>
        <dsp:cNvSpPr/>
      </dsp:nvSpPr>
      <dsp:spPr>
        <a:xfrm>
          <a:off x="0" y="4219877"/>
          <a:ext cx="6639951" cy="703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PK" sz="2100" kern="1200"/>
            <a:t>Improves the customer experience through optimized search results and tailored suggestions</a:t>
          </a:r>
          <a:endParaRPr lang="en-US" sz="2100" kern="1200"/>
        </a:p>
      </dsp:txBody>
      <dsp:txXfrm>
        <a:off x="0" y="4219877"/>
        <a:ext cx="6639951" cy="703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39398-5A52-431D-A893-90715056AB3A}">
      <dsp:nvSpPr>
        <dsp:cNvPr id="0" name=""/>
        <dsp:cNvSpPr/>
      </dsp:nvSpPr>
      <dsp:spPr>
        <a:xfrm>
          <a:off x="0" y="230648"/>
          <a:ext cx="7963094" cy="671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09409-38B5-4B18-A06E-2C31E63F05A5}">
      <dsp:nvSpPr>
        <dsp:cNvPr id="0" name=""/>
        <dsp:cNvSpPr/>
      </dsp:nvSpPr>
      <dsp:spPr>
        <a:xfrm>
          <a:off x="203150" y="156668"/>
          <a:ext cx="369724" cy="369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F8457B-AAE6-4771-96F7-D1A7380C2FDC}">
      <dsp:nvSpPr>
        <dsp:cNvPr id="0" name=""/>
        <dsp:cNvSpPr/>
      </dsp:nvSpPr>
      <dsp:spPr>
        <a:xfrm>
          <a:off x="776024" y="5564"/>
          <a:ext cx="7036471" cy="94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49" tIns="99949" rIns="99949" bIns="99949" numCol="1" spcCol="1270" anchor="ctr" anchorCtr="0">
          <a:noAutofit/>
        </a:bodyPr>
        <a:lstStyle/>
        <a:p>
          <a:pPr marL="0" lvl="0" indent="0" algn="l" defTabSz="1244600">
            <a:lnSpc>
              <a:spcPct val="90000"/>
            </a:lnSpc>
            <a:spcBef>
              <a:spcPct val="0"/>
            </a:spcBef>
            <a:spcAft>
              <a:spcPct val="35000"/>
            </a:spcAft>
            <a:buNone/>
          </a:pPr>
          <a:r>
            <a:rPr lang="en-PK" sz="2800" kern="1200" dirty="0"/>
            <a:t>Both Amazon and eBay participate in all aspects of the KM value chain</a:t>
          </a:r>
          <a:endParaRPr lang="en-US" sz="2800" kern="1200" dirty="0"/>
        </a:p>
      </dsp:txBody>
      <dsp:txXfrm>
        <a:off x="776024" y="5564"/>
        <a:ext cx="7036471" cy="944395"/>
      </dsp:txXfrm>
    </dsp:sp>
    <dsp:sp modelId="{C4ED5B31-23C1-4F53-9FF1-6D94939E2870}">
      <dsp:nvSpPr>
        <dsp:cNvPr id="0" name=""/>
        <dsp:cNvSpPr/>
      </dsp:nvSpPr>
      <dsp:spPr>
        <a:xfrm>
          <a:off x="0" y="1186059"/>
          <a:ext cx="7963094" cy="671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B603A-AB0C-4BE6-99B7-93B0CF4D7B09}">
      <dsp:nvSpPr>
        <dsp:cNvPr id="0" name=""/>
        <dsp:cNvSpPr/>
      </dsp:nvSpPr>
      <dsp:spPr>
        <a:xfrm>
          <a:off x="203150" y="1337163"/>
          <a:ext cx="369724" cy="369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0A9C70-6B5F-4F4A-9505-253388409F9B}">
      <dsp:nvSpPr>
        <dsp:cNvPr id="0" name=""/>
        <dsp:cNvSpPr/>
      </dsp:nvSpPr>
      <dsp:spPr>
        <a:xfrm>
          <a:off x="776024" y="1186059"/>
          <a:ext cx="7036471" cy="94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49" tIns="99949" rIns="99949" bIns="99949" numCol="1" spcCol="1270" anchor="ctr" anchorCtr="0">
          <a:noAutofit/>
        </a:bodyPr>
        <a:lstStyle/>
        <a:p>
          <a:pPr marL="0" lvl="0" indent="0" algn="l" defTabSz="1244600">
            <a:lnSpc>
              <a:spcPct val="90000"/>
            </a:lnSpc>
            <a:spcBef>
              <a:spcPct val="0"/>
            </a:spcBef>
            <a:spcAft>
              <a:spcPct val="35000"/>
            </a:spcAft>
            <a:buNone/>
          </a:pPr>
          <a:r>
            <a:rPr lang="en-PK" sz="2800" kern="1200" dirty="0"/>
            <a:t>Information gathering through customer conversations, user-generated content, surveys, and market research</a:t>
          </a:r>
          <a:endParaRPr lang="en-US" sz="2800" kern="1200" dirty="0"/>
        </a:p>
      </dsp:txBody>
      <dsp:txXfrm>
        <a:off x="776024" y="1186059"/>
        <a:ext cx="7036471" cy="944395"/>
      </dsp:txXfrm>
    </dsp:sp>
    <dsp:sp modelId="{62310BDA-82E5-4907-A53E-21833783AA6C}">
      <dsp:nvSpPr>
        <dsp:cNvPr id="0" name=""/>
        <dsp:cNvSpPr/>
      </dsp:nvSpPr>
      <dsp:spPr>
        <a:xfrm>
          <a:off x="0" y="2366554"/>
          <a:ext cx="7963094" cy="671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50820-9537-45B1-A7E0-F7E3AF07655B}">
      <dsp:nvSpPr>
        <dsp:cNvPr id="0" name=""/>
        <dsp:cNvSpPr/>
      </dsp:nvSpPr>
      <dsp:spPr>
        <a:xfrm>
          <a:off x="203150" y="2517657"/>
          <a:ext cx="369724" cy="369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835ADF-2C04-4169-A8D2-D481266A2255}">
      <dsp:nvSpPr>
        <dsp:cNvPr id="0" name=""/>
        <dsp:cNvSpPr/>
      </dsp:nvSpPr>
      <dsp:spPr>
        <a:xfrm>
          <a:off x="776024" y="2366554"/>
          <a:ext cx="7036471" cy="94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49" tIns="99949" rIns="99949" bIns="99949" numCol="1" spcCol="1270" anchor="ctr" anchorCtr="0">
          <a:noAutofit/>
        </a:bodyPr>
        <a:lstStyle/>
        <a:p>
          <a:pPr marL="0" lvl="0" indent="0" algn="l" defTabSz="1244600">
            <a:lnSpc>
              <a:spcPct val="90000"/>
            </a:lnSpc>
            <a:spcBef>
              <a:spcPct val="0"/>
            </a:spcBef>
            <a:spcAft>
              <a:spcPct val="35000"/>
            </a:spcAft>
            <a:buNone/>
          </a:pPr>
          <a:r>
            <a:rPr lang="en-PK" sz="2800" kern="1200" dirty="0"/>
            <a:t>Efficient storage and retrieval of knowledge using digital tools and repositories</a:t>
          </a:r>
          <a:endParaRPr lang="en-US" sz="2800" kern="1200" dirty="0"/>
        </a:p>
      </dsp:txBody>
      <dsp:txXfrm>
        <a:off x="776024" y="2366554"/>
        <a:ext cx="7036471" cy="944395"/>
      </dsp:txXfrm>
    </dsp:sp>
    <dsp:sp modelId="{00BB965B-6ED2-4C43-AE7A-0AE90DEB180A}">
      <dsp:nvSpPr>
        <dsp:cNvPr id="0" name=""/>
        <dsp:cNvSpPr/>
      </dsp:nvSpPr>
      <dsp:spPr>
        <a:xfrm>
          <a:off x="0" y="3547049"/>
          <a:ext cx="7963094" cy="671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78C60-B57C-4886-9B14-7DF36FB8110D}">
      <dsp:nvSpPr>
        <dsp:cNvPr id="0" name=""/>
        <dsp:cNvSpPr/>
      </dsp:nvSpPr>
      <dsp:spPr>
        <a:xfrm>
          <a:off x="203150" y="3698152"/>
          <a:ext cx="369724" cy="369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1F28CF-863E-4595-82CE-77547D537772}">
      <dsp:nvSpPr>
        <dsp:cNvPr id="0" name=""/>
        <dsp:cNvSpPr/>
      </dsp:nvSpPr>
      <dsp:spPr>
        <a:xfrm>
          <a:off x="776024" y="3547049"/>
          <a:ext cx="7036471" cy="94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49" tIns="99949" rIns="99949" bIns="99949" numCol="1" spcCol="1270" anchor="ctr" anchorCtr="0">
          <a:noAutofit/>
        </a:bodyPr>
        <a:lstStyle/>
        <a:p>
          <a:pPr marL="0" lvl="0" indent="0" algn="l" defTabSz="1244600">
            <a:lnSpc>
              <a:spcPct val="90000"/>
            </a:lnSpc>
            <a:spcBef>
              <a:spcPct val="0"/>
            </a:spcBef>
            <a:spcAft>
              <a:spcPct val="35000"/>
            </a:spcAft>
            <a:buNone/>
          </a:pPr>
          <a:r>
            <a:rPr lang="en-PK" sz="2800" kern="1200"/>
            <a:t>Emphasis on knowledge distribution and sharing through internal messaging systems and user communities</a:t>
          </a:r>
          <a:endParaRPr lang="en-US" sz="2800" kern="1200"/>
        </a:p>
      </dsp:txBody>
      <dsp:txXfrm>
        <a:off x="776024" y="3547049"/>
        <a:ext cx="7036471" cy="944395"/>
      </dsp:txXfrm>
    </dsp:sp>
    <dsp:sp modelId="{29249EC0-8361-436D-A273-6EDD25C76569}">
      <dsp:nvSpPr>
        <dsp:cNvPr id="0" name=""/>
        <dsp:cNvSpPr/>
      </dsp:nvSpPr>
      <dsp:spPr>
        <a:xfrm>
          <a:off x="0" y="4727544"/>
          <a:ext cx="7963094" cy="671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7867A2-C93D-40B0-82CC-4A9CCC7657F3}">
      <dsp:nvSpPr>
        <dsp:cNvPr id="0" name=""/>
        <dsp:cNvSpPr/>
      </dsp:nvSpPr>
      <dsp:spPr>
        <a:xfrm>
          <a:off x="203150" y="4878647"/>
          <a:ext cx="369724" cy="3693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A4C74F-5110-4BF7-B5C0-E5D3CC3AF69B}">
      <dsp:nvSpPr>
        <dsp:cNvPr id="0" name=""/>
        <dsp:cNvSpPr/>
      </dsp:nvSpPr>
      <dsp:spPr>
        <a:xfrm>
          <a:off x="776024" y="4727544"/>
          <a:ext cx="7036471" cy="94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49" tIns="99949" rIns="99949" bIns="99949" numCol="1" spcCol="1270" anchor="ctr" anchorCtr="0">
          <a:noAutofit/>
        </a:bodyPr>
        <a:lstStyle/>
        <a:p>
          <a:pPr marL="0" lvl="0" indent="0" algn="l" defTabSz="1244600">
            <a:lnSpc>
              <a:spcPct val="90000"/>
            </a:lnSpc>
            <a:spcBef>
              <a:spcPct val="0"/>
            </a:spcBef>
            <a:spcAft>
              <a:spcPct val="35000"/>
            </a:spcAft>
            <a:buNone/>
          </a:pPr>
          <a:r>
            <a:rPr lang="en-PK" sz="2800" kern="1200"/>
            <a:t>Application of knowledge to enhance business offerings, procedures, and customer service</a:t>
          </a:r>
          <a:endParaRPr lang="en-US" sz="2800" kern="1200"/>
        </a:p>
      </dsp:txBody>
      <dsp:txXfrm>
        <a:off x="776024" y="4727544"/>
        <a:ext cx="7036471" cy="944395"/>
      </dsp:txXfrm>
    </dsp:sp>
    <dsp:sp modelId="{5043C4BB-650A-47A1-B66E-CB6B1916785A}">
      <dsp:nvSpPr>
        <dsp:cNvPr id="0" name=""/>
        <dsp:cNvSpPr/>
      </dsp:nvSpPr>
      <dsp:spPr>
        <a:xfrm>
          <a:off x="0" y="5908039"/>
          <a:ext cx="7963094" cy="671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7588C-E3DB-49BB-BAB7-47B5B8224466}">
      <dsp:nvSpPr>
        <dsp:cNvPr id="0" name=""/>
        <dsp:cNvSpPr/>
      </dsp:nvSpPr>
      <dsp:spPr>
        <a:xfrm>
          <a:off x="221026" y="5962904"/>
          <a:ext cx="369724" cy="3693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DAE38E-81BF-4FBE-BF83-00F7CEA603E4}">
      <dsp:nvSpPr>
        <dsp:cNvPr id="0" name=""/>
        <dsp:cNvSpPr/>
      </dsp:nvSpPr>
      <dsp:spPr>
        <a:xfrm>
          <a:off x="776024" y="5908039"/>
          <a:ext cx="7036471" cy="944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949" tIns="99949" rIns="99949" bIns="99949" numCol="1" spcCol="1270" anchor="ctr" anchorCtr="0">
          <a:noAutofit/>
        </a:bodyPr>
        <a:lstStyle/>
        <a:p>
          <a:pPr marL="0" lvl="0" indent="0" algn="l" defTabSz="1244600">
            <a:lnSpc>
              <a:spcPct val="90000"/>
            </a:lnSpc>
            <a:spcBef>
              <a:spcPct val="0"/>
            </a:spcBef>
            <a:spcAft>
              <a:spcPct val="35000"/>
            </a:spcAft>
            <a:buNone/>
          </a:pPr>
          <a:r>
            <a:rPr lang="en-PK" sz="2800" kern="1200"/>
            <a:t>Utilization of customer feedback for continuous improvement and customization</a:t>
          </a:r>
          <a:endParaRPr lang="en-US" sz="2800" kern="1200"/>
        </a:p>
      </dsp:txBody>
      <dsp:txXfrm>
        <a:off x="776024" y="5908039"/>
        <a:ext cx="7036471" cy="9443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7B461-5061-4A4C-BD86-D2B24EB9B716}">
      <dsp:nvSpPr>
        <dsp:cNvPr id="0" name=""/>
        <dsp:cNvSpPr/>
      </dsp:nvSpPr>
      <dsp:spPr>
        <a:xfrm>
          <a:off x="0" y="0"/>
          <a:ext cx="894705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9A9E80-3E1F-41FF-A2AE-9E57E2E3F229}">
      <dsp:nvSpPr>
        <dsp:cNvPr id="0" name=""/>
        <dsp:cNvSpPr/>
      </dsp:nvSpPr>
      <dsp:spPr>
        <a:xfrm>
          <a:off x="0" y="0"/>
          <a:ext cx="1789410" cy="543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PK" sz="2700" kern="1200" dirty="0"/>
            <a:t>Both Amazon and eBay rely on advanced information technology systems for their KMS</a:t>
          </a:r>
          <a:endParaRPr lang="en-US" sz="2700" kern="1200" dirty="0"/>
        </a:p>
      </dsp:txBody>
      <dsp:txXfrm>
        <a:off x="0" y="0"/>
        <a:ext cx="1789410" cy="5432156"/>
      </dsp:txXfrm>
    </dsp:sp>
    <dsp:sp modelId="{FD1F0728-6737-4BCF-89AD-F88076DBFCB9}">
      <dsp:nvSpPr>
        <dsp:cNvPr id="0" name=""/>
        <dsp:cNvSpPr/>
      </dsp:nvSpPr>
      <dsp:spPr>
        <a:xfrm>
          <a:off x="1923616" y="51191"/>
          <a:ext cx="7023436" cy="10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PK" sz="2500" kern="1200" dirty="0"/>
            <a:t>Amazon uses cutting-edge data analytics tools and Amazon Web Services (AWS) for cloud computing</a:t>
          </a:r>
          <a:endParaRPr lang="en-US" sz="2500" kern="1200" dirty="0"/>
        </a:p>
      </dsp:txBody>
      <dsp:txXfrm>
        <a:off x="1923616" y="51191"/>
        <a:ext cx="7023436" cy="1023834"/>
      </dsp:txXfrm>
    </dsp:sp>
    <dsp:sp modelId="{BE7FEA83-D46A-4B69-8725-63AE41F987DA}">
      <dsp:nvSpPr>
        <dsp:cNvPr id="0" name=""/>
        <dsp:cNvSpPr/>
      </dsp:nvSpPr>
      <dsp:spPr>
        <a:xfrm>
          <a:off x="1789410" y="1075025"/>
          <a:ext cx="715764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73FBDF-24D5-4F70-9FF0-B282A30A80B0}">
      <dsp:nvSpPr>
        <dsp:cNvPr id="0" name=""/>
        <dsp:cNvSpPr/>
      </dsp:nvSpPr>
      <dsp:spPr>
        <a:xfrm>
          <a:off x="1923616" y="1126217"/>
          <a:ext cx="7023436" cy="10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PK" sz="2500" kern="1200" dirty="0"/>
            <a:t>AI technology enhances the shopping experience and provides personalized recommendations</a:t>
          </a:r>
          <a:endParaRPr lang="en-US" sz="2500" kern="1200" dirty="0"/>
        </a:p>
      </dsp:txBody>
      <dsp:txXfrm>
        <a:off x="1923616" y="1126217"/>
        <a:ext cx="7023436" cy="1023834"/>
      </dsp:txXfrm>
    </dsp:sp>
    <dsp:sp modelId="{BEC53C98-8507-437D-A61C-B24B6A6A6D43}">
      <dsp:nvSpPr>
        <dsp:cNvPr id="0" name=""/>
        <dsp:cNvSpPr/>
      </dsp:nvSpPr>
      <dsp:spPr>
        <a:xfrm>
          <a:off x="1789410" y="2150051"/>
          <a:ext cx="715764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E786EA-A6D2-4DE4-9E8D-DAD10CDF9650}">
      <dsp:nvSpPr>
        <dsp:cNvPr id="0" name=""/>
        <dsp:cNvSpPr/>
      </dsp:nvSpPr>
      <dsp:spPr>
        <a:xfrm>
          <a:off x="1923616" y="2201243"/>
          <a:ext cx="7023436" cy="10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PK" sz="2500" kern="1200" dirty="0"/>
            <a:t>eBay utilizes machine learning techniques for refining search results and tailoring suggestions</a:t>
          </a:r>
          <a:endParaRPr lang="en-US" sz="2500" kern="1200" dirty="0"/>
        </a:p>
      </dsp:txBody>
      <dsp:txXfrm>
        <a:off x="1923616" y="2201243"/>
        <a:ext cx="7023436" cy="1023834"/>
      </dsp:txXfrm>
    </dsp:sp>
    <dsp:sp modelId="{15A841B4-BF23-4C43-A960-A3245C8B2B4D}">
      <dsp:nvSpPr>
        <dsp:cNvPr id="0" name=""/>
        <dsp:cNvSpPr/>
      </dsp:nvSpPr>
      <dsp:spPr>
        <a:xfrm>
          <a:off x="1789410" y="3225077"/>
          <a:ext cx="715764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5542DC-F16E-43A2-9324-2644EE531A5F}">
      <dsp:nvSpPr>
        <dsp:cNvPr id="0" name=""/>
        <dsp:cNvSpPr/>
      </dsp:nvSpPr>
      <dsp:spPr>
        <a:xfrm>
          <a:off x="1923616" y="3276269"/>
          <a:ext cx="7023436" cy="10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PK" sz="2500" kern="1200"/>
            <a:t>Robust IT infrastructure ensures secure and reliable knowledge management</a:t>
          </a:r>
          <a:endParaRPr lang="en-US" sz="2500" kern="1200"/>
        </a:p>
      </dsp:txBody>
      <dsp:txXfrm>
        <a:off x="1923616" y="3276269"/>
        <a:ext cx="7023436" cy="1023834"/>
      </dsp:txXfrm>
    </dsp:sp>
    <dsp:sp modelId="{A91004B4-9771-4820-9C15-302117C31675}">
      <dsp:nvSpPr>
        <dsp:cNvPr id="0" name=""/>
        <dsp:cNvSpPr/>
      </dsp:nvSpPr>
      <dsp:spPr>
        <a:xfrm>
          <a:off x="1789410" y="4300103"/>
          <a:ext cx="715764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CA7EAA-D2A3-488F-9F9A-76DB99FEE667}">
      <dsp:nvSpPr>
        <dsp:cNvPr id="0" name=""/>
        <dsp:cNvSpPr/>
      </dsp:nvSpPr>
      <dsp:spPr>
        <a:xfrm>
          <a:off x="1923616" y="4351294"/>
          <a:ext cx="7023436" cy="10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PK" sz="2500" kern="1200"/>
            <a:t>Data warehouses and digital tools facilitate efficient storage, retrieval, and processing of knowledge</a:t>
          </a:r>
          <a:endParaRPr lang="en-US" sz="2500" kern="1200"/>
        </a:p>
      </dsp:txBody>
      <dsp:txXfrm>
        <a:off x="1923616" y="4351294"/>
        <a:ext cx="7023436" cy="1023834"/>
      </dsp:txXfrm>
    </dsp:sp>
    <dsp:sp modelId="{E96DC6F7-39E2-4771-A71A-FF237F0D404F}">
      <dsp:nvSpPr>
        <dsp:cNvPr id="0" name=""/>
        <dsp:cNvSpPr/>
      </dsp:nvSpPr>
      <dsp:spPr>
        <a:xfrm>
          <a:off x="1789410" y="5375128"/>
          <a:ext cx="715764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69EA4-2398-4CDF-9B15-364CD7081F0D}">
      <dsp:nvSpPr>
        <dsp:cNvPr id="0" name=""/>
        <dsp:cNvSpPr/>
      </dsp:nvSpPr>
      <dsp:spPr>
        <a:xfrm>
          <a:off x="0" y="1533"/>
          <a:ext cx="9885912" cy="6535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F9300-1D90-4D6C-B961-D0587F487DEC}">
      <dsp:nvSpPr>
        <dsp:cNvPr id="0" name=""/>
        <dsp:cNvSpPr/>
      </dsp:nvSpPr>
      <dsp:spPr>
        <a:xfrm>
          <a:off x="197704" y="148586"/>
          <a:ext cx="359463" cy="3594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4D45BF-72FC-4376-AE6F-F3AF626511D2}">
      <dsp:nvSpPr>
        <dsp:cNvPr id="0" name=""/>
        <dsp:cNvSpPr/>
      </dsp:nvSpPr>
      <dsp:spPr>
        <a:xfrm>
          <a:off x="754872" y="1533"/>
          <a:ext cx="9131039" cy="653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169" tIns="69169" rIns="69169" bIns="69169" numCol="1" spcCol="1270" anchor="ctr" anchorCtr="0">
          <a:noAutofit/>
        </a:bodyPr>
        <a:lstStyle/>
        <a:p>
          <a:pPr marL="0" lvl="0" indent="0" algn="l" defTabSz="844550">
            <a:lnSpc>
              <a:spcPct val="100000"/>
            </a:lnSpc>
            <a:spcBef>
              <a:spcPct val="0"/>
            </a:spcBef>
            <a:spcAft>
              <a:spcPct val="35000"/>
            </a:spcAft>
            <a:buNone/>
          </a:pPr>
          <a:r>
            <a:rPr lang="en-PK" sz="1900" kern="1200" dirty="0"/>
            <a:t>Enhance Collaboration and Cross-Functional Knowledge Sharing</a:t>
          </a:r>
          <a:endParaRPr lang="en-US" sz="1900" kern="1200" dirty="0"/>
        </a:p>
      </dsp:txBody>
      <dsp:txXfrm>
        <a:off x="754872" y="1533"/>
        <a:ext cx="9131039" cy="653569"/>
      </dsp:txXfrm>
    </dsp:sp>
    <dsp:sp modelId="{5204CEED-9E42-4217-9B51-3881E377820B}">
      <dsp:nvSpPr>
        <dsp:cNvPr id="0" name=""/>
        <dsp:cNvSpPr/>
      </dsp:nvSpPr>
      <dsp:spPr>
        <a:xfrm>
          <a:off x="0" y="818495"/>
          <a:ext cx="9885912" cy="6535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00978-D00F-4056-86EE-01269FCAF0B3}">
      <dsp:nvSpPr>
        <dsp:cNvPr id="0" name=""/>
        <dsp:cNvSpPr/>
      </dsp:nvSpPr>
      <dsp:spPr>
        <a:xfrm>
          <a:off x="197704" y="965548"/>
          <a:ext cx="359463" cy="3594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033339-37FC-4439-B528-800A722439BA}">
      <dsp:nvSpPr>
        <dsp:cNvPr id="0" name=""/>
        <dsp:cNvSpPr/>
      </dsp:nvSpPr>
      <dsp:spPr>
        <a:xfrm>
          <a:off x="754872" y="818495"/>
          <a:ext cx="9131039" cy="653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169" tIns="69169" rIns="69169" bIns="69169" numCol="1" spcCol="1270" anchor="ctr" anchorCtr="0">
          <a:noAutofit/>
        </a:bodyPr>
        <a:lstStyle/>
        <a:p>
          <a:pPr marL="0" lvl="0" indent="0" algn="l" defTabSz="844550">
            <a:lnSpc>
              <a:spcPct val="100000"/>
            </a:lnSpc>
            <a:spcBef>
              <a:spcPct val="0"/>
            </a:spcBef>
            <a:spcAft>
              <a:spcPct val="35000"/>
            </a:spcAft>
            <a:buNone/>
          </a:pPr>
          <a:r>
            <a:rPr lang="en-PK" sz="1900" kern="1200"/>
            <a:t>Formalize Knowledge Capture and Documentation</a:t>
          </a:r>
          <a:endParaRPr lang="en-US" sz="1900" kern="1200"/>
        </a:p>
      </dsp:txBody>
      <dsp:txXfrm>
        <a:off x="754872" y="818495"/>
        <a:ext cx="9131039" cy="653569"/>
      </dsp:txXfrm>
    </dsp:sp>
    <dsp:sp modelId="{F0DF491E-5953-4CA9-B8B9-0992E7FD3316}">
      <dsp:nvSpPr>
        <dsp:cNvPr id="0" name=""/>
        <dsp:cNvSpPr/>
      </dsp:nvSpPr>
      <dsp:spPr>
        <a:xfrm>
          <a:off x="0" y="1635457"/>
          <a:ext cx="9885912" cy="6535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F0E04-18D6-4BD0-B8C1-BE8C319B9F98}">
      <dsp:nvSpPr>
        <dsp:cNvPr id="0" name=""/>
        <dsp:cNvSpPr/>
      </dsp:nvSpPr>
      <dsp:spPr>
        <a:xfrm>
          <a:off x="197704" y="1782510"/>
          <a:ext cx="359463" cy="3594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6C807-FD47-4213-95CA-972BB7AE32BC}">
      <dsp:nvSpPr>
        <dsp:cNvPr id="0" name=""/>
        <dsp:cNvSpPr/>
      </dsp:nvSpPr>
      <dsp:spPr>
        <a:xfrm>
          <a:off x="754872" y="1635457"/>
          <a:ext cx="9131039" cy="653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169" tIns="69169" rIns="69169" bIns="69169" numCol="1" spcCol="1270" anchor="ctr" anchorCtr="0">
          <a:noAutofit/>
        </a:bodyPr>
        <a:lstStyle/>
        <a:p>
          <a:pPr marL="0" lvl="0" indent="0" algn="l" defTabSz="844550">
            <a:lnSpc>
              <a:spcPct val="100000"/>
            </a:lnSpc>
            <a:spcBef>
              <a:spcPct val="0"/>
            </a:spcBef>
            <a:spcAft>
              <a:spcPct val="35000"/>
            </a:spcAft>
            <a:buNone/>
          </a:pPr>
          <a:r>
            <a:rPr lang="en-PK" sz="1900" kern="1200" dirty="0"/>
            <a:t>Strengthen Data Analytics Capabilities</a:t>
          </a:r>
          <a:endParaRPr lang="en-US" sz="1900" kern="1200" dirty="0"/>
        </a:p>
      </dsp:txBody>
      <dsp:txXfrm>
        <a:off x="754872" y="1635457"/>
        <a:ext cx="9131039" cy="653569"/>
      </dsp:txXfrm>
    </dsp:sp>
    <dsp:sp modelId="{8F29C09C-C0D8-4002-B369-D78049C90638}">
      <dsp:nvSpPr>
        <dsp:cNvPr id="0" name=""/>
        <dsp:cNvSpPr/>
      </dsp:nvSpPr>
      <dsp:spPr>
        <a:xfrm>
          <a:off x="0" y="2452419"/>
          <a:ext cx="9885912" cy="6535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7A8D06-C422-4E83-AF9C-ABC9483D66C1}">
      <dsp:nvSpPr>
        <dsp:cNvPr id="0" name=""/>
        <dsp:cNvSpPr/>
      </dsp:nvSpPr>
      <dsp:spPr>
        <a:xfrm>
          <a:off x="197704" y="2599472"/>
          <a:ext cx="359463" cy="3594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202ECB-85C8-4E56-AD6C-D9071E4DF05D}">
      <dsp:nvSpPr>
        <dsp:cNvPr id="0" name=""/>
        <dsp:cNvSpPr/>
      </dsp:nvSpPr>
      <dsp:spPr>
        <a:xfrm>
          <a:off x="754872" y="2452419"/>
          <a:ext cx="9131039" cy="653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169" tIns="69169" rIns="69169" bIns="69169" numCol="1" spcCol="1270" anchor="ctr" anchorCtr="0">
          <a:noAutofit/>
        </a:bodyPr>
        <a:lstStyle/>
        <a:p>
          <a:pPr marL="0" lvl="0" indent="0" algn="l" defTabSz="844550">
            <a:lnSpc>
              <a:spcPct val="100000"/>
            </a:lnSpc>
            <a:spcBef>
              <a:spcPct val="0"/>
            </a:spcBef>
            <a:spcAft>
              <a:spcPct val="35000"/>
            </a:spcAft>
            <a:buNone/>
          </a:pPr>
          <a:r>
            <a:rPr lang="en-PK" sz="1900" kern="1200"/>
            <a:t>Foster a Knowledge-Driven Culture</a:t>
          </a:r>
          <a:endParaRPr lang="en-US" sz="1900" kern="1200"/>
        </a:p>
      </dsp:txBody>
      <dsp:txXfrm>
        <a:off x="754872" y="2452419"/>
        <a:ext cx="9131039" cy="653569"/>
      </dsp:txXfrm>
    </dsp:sp>
    <dsp:sp modelId="{A7873166-E5FA-4F08-9EC0-66C6EB5B49AF}">
      <dsp:nvSpPr>
        <dsp:cNvPr id="0" name=""/>
        <dsp:cNvSpPr/>
      </dsp:nvSpPr>
      <dsp:spPr>
        <a:xfrm>
          <a:off x="0" y="3269381"/>
          <a:ext cx="9885912" cy="6535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53078-2E66-4FA2-BA78-91BA1F29D496}">
      <dsp:nvSpPr>
        <dsp:cNvPr id="0" name=""/>
        <dsp:cNvSpPr/>
      </dsp:nvSpPr>
      <dsp:spPr>
        <a:xfrm>
          <a:off x="197704" y="3416434"/>
          <a:ext cx="359463" cy="3594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4AB642-C9BF-4EA2-A2A0-1810E6E72D60}">
      <dsp:nvSpPr>
        <dsp:cNvPr id="0" name=""/>
        <dsp:cNvSpPr/>
      </dsp:nvSpPr>
      <dsp:spPr>
        <a:xfrm>
          <a:off x="754872" y="3269381"/>
          <a:ext cx="9131039" cy="653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169" tIns="69169" rIns="69169" bIns="69169" numCol="1" spcCol="1270" anchor="ctr" anchorCtr="0">
          <a:noAutofit/>
        </a:bodyPr>
        <a:lstStyle/>
        <a:p>
          <a:pPr marL="0" lvl="0" indent="0" algn="l" defTabSz="844550">
            <a:lnSpc>
              <a:spcPct val="100000"/>
            </a:lnSpc>
            <a:spcBef>
              <a:spcPct val="0"/>
            </a:spcBef>
            <a:spcAft>
              <a:spcPct val="35000"/>
            </a:spcAft>
            <a:buNone/>
          </a:pPr>
          <a:r>
            <a:rPr lang="en-PK" sz="1900" kern="1200"/>
            <a:t>Embrace Emerging Technologies</a:t>
          </a:r>
          <a:endParaRPr lang="en-US" sz="1900" kern="1200"/>
        </a:p>
      </dsp:txBody>
      <dsp:txXfrm>
        <a:off x="754872" y="3269381"/>
        <a:ext cx="9131039" cy="653569"/>
      </dsp:txXfrm>
    </dsp:sp>
    <dsp:sp modelId="{20CD549D-113F-4ADE-9451-E2B8685CF1D7}">
      <dsp:nvSpPr>
        <dsp:cNvPr id="0" name=""/>
        <dsp:cNvSpPr/>
      </dsp:nvSpPr>
      <dsp:spPr>
        <a:xfrm>
          <a:off x="0" y="4086343"/>
          <a:ext cx="9885912" cy="6535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2382A-226E-4FF8-92C7-69C17DC6E669}">
      <dsp:nvSpPr>
        <dsp:cNvPr id="0" name=""/>
        <dsp:cNvSpPr/>
      </dsp:nvSpPr>
      <dsp:spPr>
        <a:xfrm>
          <a:off x="197704" y="4233396"/>
          <a:ext cx="359463" cy="3594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E5B4C9-CFE2-4579-B5C1-268337F5C90B}">
      <dsp:nvSpPr>
        <dsp:cNvPr id="0" name=""/>
        <dsp:cNvSpPr/>
      </dsp:nvSpPr>
      <dsp:spPr>
        <a:xfrm>
          <a:off x="754872" y="4086343"/>
          <a:ext cx="9131039" cy="653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169" tIns="69169" rIns="69169" bIns="69169" numCol="1" spcCol="1270" anchor="ctr" anchorCtr="0">
          <a:noAutofit/>
        </a:bodyPr>
        <a:lstStyle/>
        <a:p>
          <a:pPr marL="0" lvl="0" indent="0" algn="l" defTabSz="844550">
            <a:lnSpc>
              <a:spcPct val="100000"/>
            </a:lnSpc>
            <a:spcBef>
              <a:spcPct val="0"/>
            </a:spcBef>
            <a:spcAft>
              <a:spcPct val="35000"/>
            </a:spcAft>
            <a:buNone/>
          </a:pPr>
          <a:r>
            <a:rPr lang="en-PK" sz="1900" kern="1200"/>
            <a:t>Strengthen Knowledge Security and Trust</a:t>
          </a:r>
          <a:endParaRPr lang="en-US" sz="1900" kern="1200"/>
        </a:p>
      </dsp:txBody>
      <dsp:txXfrm>
        <a:off x="754872" y="4086343"/>
        <a:ext cx="9131039" cy="6535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9C972A-A707-46CA-BA5C-FD46031FF950}" type="datetimeFigureOut">
              <a:rPr lang="en-PK" smtClean="0"/>
              <a:t>07/22/2023</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6EB8F6-5E85-4E58-957C-16829205AE29}" type="slidenum">
              <a:rPr lang="en-PK" smtClean="0"/>
              <a:t>‹#›</a:t>
            </a:fld>
            <a:endParaRPr lang="en-PK"/>
          </a:p>
        </p:txBody>
      </p:sp>
    </p:spTree>
    <p:extLst>
      <p:ext uri="{BB962C8B-B14F-4D97-AF65-F5344CB8AC3E}">
        <p14:creationId xmlns:p14="http://schemas.microsoft.com/office/powerpoint/2010/main" val="370892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 today's competitive corporate climate, knowledge management has become increasingly important. E-commerce businesses, like Amazon and eBay, face various challenges such as the Covid-19 fallout, the Russia-Ukraine conflict, and rising energy prices. This study aims to assess the current state of knowledge management in Amazon and eBay and provide suggestions for improvement. Amazon, a multinational technology corporation, has established a powerful knowledge management system utilizing cutting-edge data analytics, consumer insights, innovation, and a customer-centric approach. On the other hand, eBay, an online marketplace, focuses on fostering a lively community of users and sellers, emphasizing information exchange and tailored user experiences. This research is essential for businesses to prepare for the future, </a:t>
            </a:r>
            <a:r>
              <a:rPr lang="en-PK"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analyze</a:t>
            </a: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the strengths, weaknesses, opportunities, and threats of existing knowledge management systems, and recommend strategies to future-proof talent and enhance knowledge growth in their respective industries.</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2</a:t>
            </a:fld>
            <a:endParaRPr lang="en-PK"/>
          </a:p>
        </p:txBody>
      </p:sp>
    </p:spTree>
    <p:extLst>
      <p:ext uri="{BB962C8B-B14F-4D97-AF65-F5344CB8AC3E}">
        <p14:creationId xmlns:p14="http://schemas.microsoft.com/office/powerpoint/2010/main" val="406760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Amazon, initially an online bookstore, has grown into a multibillion-dollar global technology firm with a vast product </a:t>
            </a:r>
            <a:r>
              <a:rPr lang="en-PK"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catalog</a:t>
            </a: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Founded by Jeff Bezos in 1994, the company's primary focus is on providing a seamless and hassle-free buying experience for customers. Over the years, Amazon has expanded its operations into various industries. Amazon Web Services (AWS) offers cloud computing services, while Amazon Prime Video competes with streaming giants like Netflix and Hulu. Logistics and supply chain management play a crucial role in Amazon's success, enabling timely order fulfillment. The company also prioritizes technological innovation, investing in research and development, automation, AI, and ML. Innovative initiatives like Amazon Go, </a:t>
            </a:r>
            <a:r>
              <a:rPr lang="en-PK"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cashierless</a:t>
            </a: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shops utilizing computer vision and sensor fusion technologies, demonstrate Amazon's commitment to enhancing the customer experience.</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3</a:t>
            </a:fld>
            <a:endParaRPr lang="en-PK"/>
          </a:p>
        </p:txBody>
      </p:sp>
    </p:spTree>
    <p:extLst>
      <p:ext uri="{BB962C8B-B14F-4D97-AF65-F5344CB8AC3E}">
        <p14:creationId xmlns:p14="http://schemas.microsoft.com/office/powerpoint/2010/main" val="3472165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eBay, founded in 1995, has established itself as a prominent online marketplace. It serves as a platform for buyers and sellers to engage in both B2C and C2C transactions. Users can find a wide variety of items, ranging from new and used products to collectibles and clothing. eBay offers flexibility with both auction-style listings and fixed-price alternatives. What sets eBay apart is its emphasis on user community and information sharing. Users can participate in forums, discussion boards, and provide feedback, fostering trust and openness in the marketplace. The platform employs algorithms and user profiling to enhance search and recommendation tools, making the buying and selling experience more tailored and efficient. eBay continuously improves its platform based on user feedback to ensure a user-friendly and straightforward experience.</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4</a:t>
            </a:fld>
            <a:endParaRPr lang="en-PK"/>
          </a:p>
        </p:txBody>
      </p:sp>
    </p:spTree>
    <p:extLst>
      <p:ext uri="{BB962C8B-B14F-4D97-AF65-F5344CB8AC3E}">
        <p14:creationId xmlns:p14="http://schemas.microsoft.com/office/powerpoint/2010/main" val="750901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ctr" rtl="0" eaLnBrk="1" fontAlgn="t" latinLnBrk="0" hangingPunct="1">
              <a:lnSpc>
                <a:spcPct val="115000"/>
              </a:lnSpc>
              <a:spcBef>
                <a:spcPts val="0"/>
              </a:spcBef>
              <a:spcAft>
                <a:spcPts val="1000"/>
              </a:spcAft>
            </a:pP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Strengths</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Strong internal communication</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0"/>
              </a:spcAft>
            </a:pPr>
            <a:r>
              <a:rPr lang="en-GB"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I</a:t>
            </a:r>
            <a:r>
              <a:rPr lang="en-US" sz="1800" b="0" i="0" u="none" strike="noStrike" kern="1200" spc="0" dirty="0" err="1">
                <a:solidFill>
                  <a:srgbClr val="000000"/>
                </a:solidFill>
                <a:effectLst/>
                <a:latin typeface="Verdana" panose="020B0604030504040204" pitchFamily="34" charset="0"/>
                <a:ea typeface="Verdana" panose="020B0604030504040204" pitchFamily="34" charset="0"/>
                <a:cs typeface="Verdana" panose="020B0604030504040204" pitchFamily="34" charset="0"/>
              </a:rPr>
              <a:t>nnovation</a:t>
            </a: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 and continuous learning, leading to the development of new technologies and business models.</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Extensive data analytics capabilities, enabling effective knowledge extraction and utilization.</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100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Well-established customer feedback mechanisms, allowing for customer insights to be incorporated into knowledge management processes.</a:t>
            </a: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Weakness</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Challenges in managing and organizing vast amounts of data generated from multiple sources.</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Potential silos in knowledge sharing due to the company's size and diverse business operations.</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Limited transparency in knowledge management practices, hindering cross-functional collaboration and learning.</a:t>
            </a:r>
            <a:endParaRPr lang="en-GB" sz="1800" b="0" i="0" u="none" strike="noStrike" dirty="0">
              <a:effectLst/>
              <a:latin typeface="Arial" panose="020B0604020202020204" pitchFamily="34" charset="0"/>
            </a:endParaRPr>
          </a:p>
          <a:p>
            <a:pPr marL="82296" indent="-82296" algn="l" rtl="0" eaLnBrk="1" fontAlgn="t" latinLnBrk="0" hangingPunct="1">
              <a:lnSpc>
                <a:spcPct val="115000"/>
              </a:lnSpc>
              <a:spcBef>
                <a:spcPts val="0"/>
              </a:spcBef>
              <a:spcAft>
                <a:spcPts val="100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Dependence on external sources for knowledge acquisition, such as acquisitions or partnerships.</a:t>
            </a: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Opportunities</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Leveraging AI and machine learning technologies to enhance knowledge discovery and decision-making processes.</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Strengthening knowledge sharing and collaboration through digital platforms and tools.</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Investing in employee training and development programs to foster a knowledge-driven culture.</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100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Exploring partnerships with educational institutions to tap into academic research and expertise.</a:t>
            </a: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Threats</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Increasing competition in the e-commerce sector, requiring continuous knowledge innovation to maintain a competitive edge.</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Data privacy and security concerns, necessitating robust measures to protect sensitive knowledge assets.</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Potential disruptions in supply chains and logistics, affecting knowledge flow and management.</a:t>
            </a:r>
            <a:endParaRPr lang="en-GB" sz="1800" b="0" i="0" u="none" strike="noStrike" dirty="0">
              <a:effectLst/>
              <a:latin typeface="Arial" panose="020B0604020202020204" pitchFamily="34" charset="0"/>
            </a:endParaRPr>
          </a:p>
          <a:p>
            <a:pPr marL="82296" indent="-82296" algn="l" rtl="0" eaLnBrk="1" fontAlgn="t" latinLnBrk="0" hangingPunct="1">
              <a:lnSpc>
                <a:spcPct val="150000"/>
              </a:lnSpc>
              <a:spcBef>
                <a:spcPts val="0"/>
              </a:spcBef>
              <a:spcAft>
                <a:spcPts val="1000"/>
              </a:spcAft>
            </a:pPr>
            <a:r>
              <a:rPr lang="en-US" sz="1800" b="0" i="0" u="none" strike="noStrike" kern="1200" spc="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Changes in regulatory environments impacting knowledge management practices.</a:t>
            </a:r>
            <a:endParaRPr lang="en-GB" sz="180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16EB8F6-5E85-4E58-957C-16829205AE29}" type="slidenum">
              <a:rPr lang="en-PK" smtClean="0"/>
              <a:t>5</a:t>
            </a:fld>
            <a:endParaRPr lang="en-PK"/>
          </a:p>
        </p:txBody>
      </p:sp>
    </p:spTree>
    <p:extLst>
      <p:ext uri="{BB962C8B-B14F-4D97-AF65-F5344CB8AC3E}">
        <p14:creationId xmlns:p14="http://schemas.microsoft.com/office/powerpoint/2010/main" val="623450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ctr" rtl="0" eaLnBrk="1" fontAlgn="t" latinLnBrk="0" hangingPunct="1">
              <a:lnSpc>
                <a:spcPct val="115000"/>
              </a:lnSpc>
              <a:spcBef>
                <a:spcPts val="0"/>
              </a:spcBef>
              <a:spcAft>
                <a:spcPts val="1000"/>
              </a:spcAft>
            </a:pPr>
            <a:r>
              <a:rPr lang="en-US" sz="1800" b="1" i="0" u="none" strike="noStrike" kern="1200" dirty="0">
                <a:solidFill>
                  <a:srgbClr val="000000"/>
                </a:solidFill>
                <a:effectLst/>
                <a:latin typeface="Tw Cen MT" panose="020B0602020104020603" pitchFamily="34" charset="0"/>
              </a:rPr>
              <a:t>Strengths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Active community of users and sellers</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Agile platform design that allows for quick updates and improvements</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Strong emphasis on customer satisfaction</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Robust search and recommendation systems</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dirty="0">
                <a:solidFill>
                  <a:srgbClr val="000000"/>
                </a:solidFill>
                <a:effectLst/>
                <a:latin typeface="Tw Cen MT" panose="020B0602020104020603" pitchFamily="34" charset="0"/>
              </a:rPr>
              <a:t>Weakness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Limited formal mechanisms for knowledge capture and documentation.</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Reliance on user-generated content</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Limited integration of knowledge management practices into business processes and decision-making.</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Less focus on employee training and development</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dirty="0">
                <a:solidFill>
                  <a:srgbClr val="000000"/>
                </a:solidFill>
                <a:effectLst/>
                <a:latin typeface="Tw Cen MT" panose="020B0602020104020603" pitchFamily="34" charset="0"/>
              </a:rPr>
              <a:t>Opportunities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Enhancing knowledge sharing and collaboration through the integration of social networking features.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Utilizing machine learning algorithms to personalize user experiences</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Partnering with experts and influencers to enhance knowledge credibility</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1000"/>
              </a:spcAft>
            </a:pPr>
            <a:r>
              <a:rPr lang="en-US" sz="1800" b="0" i="0" u="none" strike="noStrike" kern="1200" dirty="0">
                <a:solidFill>
                  <a:srgbClr val="000000"/>
                </a:solidFill>
                <a:effectLst/>
                <a:latin typeface="Tw Cen MT" panose="020B0602020104020603" pitchFamily="34" charset="0"/>
              </a:rPr>
              <a:t>Investing in data analytics capabilities.</a:t>
            </a:r>
            <a:endParaRPr lang="en-GB" sz="1800" b="0" i="0" u="none" strike="noStrike" dirty="0">
              <a:effectLst/>
              <a:latin typeface="Arial" panose="020B0604020202020204" pitchFamily="34" charset="0"/>
            </a:endParaRPr>
          </a:p>
          <a:p>
            <a:pPr marL="0" algn="ctr" rtl="0" eaLnBrk="1" fontAlgn="t" latinLnBrk="0" hangingPunct="1">
              <a:lnSpc>
                <a:spcPct val="115000"/>
              </a:lnSpc>
              <a:spcBef>
                <a:spcPts val="0"/>
              </a:spcBef>
              <a:spcAft>
                <a:spcPts val="1000"/>
              </a:spcAft>
            </a:pPr>
            <a:r>
              <a:rPr lang="en-US" sz="1800" b="1" i="0" u="none" strike="noStrike" kern="1200" dirty="0">
                <a:solidFill>
                  <a:srgbClr val="000000"/>
                </a:solidFill>
                <a:effectLst/>
                <a:latin typeface="Tw Cen MT" panose="020B0602020104020603" pitchFamily="34" charset="0"/>
              </a:rPr>
              <a:t>Threats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Intense competition from other online marketplaces and retail platforms.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Cybersecurity threats and fraudulent activities impacting knowledge reliability</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Changing regulations and legal frameworks affecting knowledge management practices.</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0"/>
              </a:spcAft>
            </a:pPr>
            <a:r>
              <a:rPr lang="en-US" sz="1800" b="0" i="0" u="none" strike="noStrike" kern="1200" dirty="0">
                <a:solidFill>
                  <a:srgbClr val="000000"/>
                </a:solidFill>
                <a:effectLst/>
                <a:latin typeface="Tw Cen MT" panose="020B0602020104020603" pitchFamily="34" charset="0"/>
              </a:rPr>
              <a:t>Rapid technological advancements requiring continuous adaptation and learning.</a:t>
            </a:r>
            <a:endParaRPr lang="en-GB" sz="1800" b="0" i="0" u="none" strike="noStrike" dirty="0">
              <a:effectLst/>
              <a:latin typeface="Arial" panose="020B0604020202020204" pitchFamily="34" charset="0"/>
            </a:endParaRPr>
          </a:p>
          <a:p>
            <a:pPr marL="182880" indent="-182880" algn="l" rtl="0" eaLnBrk="1" fontAlgn="t" latinLnBrk="0" hangingPunct="1">
              <a:lnSpc>
                <a:spcPct val="115000"/>
              </a:lnSpc>
              <a:spcBef>
                <a:spcPts val="0"/>
              </a:spcBef>
              <a:spcAft>
                <a:spcPts val="1000"/>
              </a:spcAft>
            </a:pPr>
            <a:r>
              <a:rPr lang="en-US" sz="1800" b="0" i="0" u="none" strike="noStrike" kern="1200" dirty="0">
                <a:solidFill>
                  <a:srgbClr val="000000"/>
                </a:solidFill>
                <a:effectLst/>
                <a:latin typeface="Tw Cen MT" panose="020B0602020104020603" pitchFamily="34" charset="0"/>
              </a:rPr>
              <a:t>Shifting consumer preferences and </a:t>
            </a:r>
            <a:r>
              <a:rPr lang="en-US" sz="1800" b="0" i="0" u="none" strike="noStrike" kern="1200" dirty="0" err="1">
                <a:solidFill>
                  <a:srgbClr val="000000"/>
                </a:solidFill>
                <a:effectLst/>
                <a:latin typeface="Tw Cen MT" panose="020B0602020104020603" pitchFamily="34" charset="0"/>
              </a:rPr>
              <a:t>behaviours</a:t>
            </a:r>
            <a:r>
              <a:rPr lang="en-US" sz="1800" b="0" i="0" u="none" strike="noStrike" kern="1200" dirty="0">
                <a:solidFill>
                  <a:srgbClr val="000000"/>
                </a:solidFill>
                <a:effectLst/>
                <a:latin typeface="Tw Cen MT" panose="020B0602020104020603" pitchFamily="34" charset="0"/>
              </a:rPr>
              <a:t> impacting knowledge utilization and relevance</a:t>
            </a:r>
            <a:r>
              <a:rPr lang="en-GB" sz="1800" b="0" i="0" u="none" strike="noStrike" kern="1200" dirty="0">
                <a:solidFill>
                  <a:srgbClr val="000000"/>
                </a:solidFill>
                <a:effectLst/>
                <a:latin typeface="Tw Cen MT" panose="020B0602020104020603" pitchFamily="34" charset="0"/>
              </a:rPr>
              <a:t>.</a:t>
            </a:r>
            <a:endParaRPr lang="en-GB" sz="180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16EB8F6-5E85-4E58-957C-16829205AE29}" type="slidenum">
              <a:rPr lang="en-PK" smtClean="0"/>
              <a:t>6</a:t>
            </a:fld>
            <a:endParaRPr lang="en-PK"/>
          </a:p>
        </p:txBody>
      </p:sp>
    </p:spTree>
    <p:extLst>
      <p:ext uri="{BB962C8B-B14F-4D97-AF65-F5344CB8AC3E}">
        <p14:creationId xmlns:p14="http://schemas.microsoft.com/office/powerpoint/2010/main" val="1032867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Amazon's Knowledge Management System (KMS) is designed to foster internal communication and cooperation among employees. The company utilizes internal messaging systems like Chime and Slack to facilitate knowledge sharing and collaboration. These tools promote the development and dissemination of new information and ideas within the organization. Additionally, Amazon leverages cutting-edge data analytics tools to make data-driven decisions. By </a:t>
            </a:r>
            <a:r>
              <a:rPr lang="en-PK"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analyzing</a:t>
            </a: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consumer </a:t>
            </a:r>
            <a:r>
              <a:rPr lang="en-PK"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behavior</a:t>
            </a: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supply chain activities, and market trends, Amazon can identify patterns and opportunities to improve its products and services. The incorporation of consumer feedback through review and rating systems enhances the knowledge management process. Overall, Amazon's KMS plays a significant role in fostering innovation and maintaining a competitive edge in the e-commerce market.</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7</a:t>
            </a:fld>
            <a:endParaRPr lang="en-PK"/>
          </a:p>
        </p:txBody>
      </p:sp>
    </p:spTree>
    <p:extLst>
      <p:ext uri="{BB962C8B-B14F-4D97-AF65-F5344CB8AC3E}">
        <p14:creationId xmlns:p14="http://schemas.microsoft.com/office/powerpoint/2010/main" val="1575428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eBay's Knowledge Management System (KMS) stands out for its focus on building a strong community of buyers and sellers. The platform places a premium on user participation and knowledge sharing through forums, discussion boards, and user-generated content. This approach taps into the knowledge and experience of users, creating a centralized body of information that benefits both buyers and sellers. User-generated material provides valuable real-world insights and information exchange. eBay leverages data analytics to obtain information from user activity, comments, and purchases, enabling them to better understand user preferences and identify new trends. The platform offers personalized recommendations to users, enhancing the customer experience. Furthermore, machine learning techniques improve knowledge discovery and contribute to optimized search results and tailored suggestions for users.</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8</a:t>
            </a:fld>
            <a:endParaRPr lang="en-PK"/>
          </a:p>
        </p:txBody>
      </p:sp>
    </p:spTree>
    <p:extLst>
      <p:ext uri="{BB962C8B-B14F-4D97-AF65-F5344CB8AC3E}">
        <p14:creationId xmlns:p14="http://schemas.microsoft.com/office/powerpoint/2010/main" val="1144088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Both Amazon and eBay actively participate in all aspects of the Knowledge Management (KM) value chain. They gather information through various channels, including customer conversations, user-generated content, surveys, and market research. To ensure efficient knowledge management, both companies utilize digital tools and repositories for the storage and retrieval of knowledge. They place a strong emphasis on knowledge distribution and sharing, with Amazon using internal messaging systems and eBay fostering user communities. The application of knowledge is a crucial aspect for both companies, as they continuously enhance their business offerings, procedures, and customer service. Customer feedback plays a vital</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role in the continuous improvement and customization of their platforms. Overall, both Amazon and eBay actively engage in the KM value chain to effectively manage and leverage their knowledge resources.</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9</a:t>
            </a:fld>
            <a:endParaRPr lang="en-PK"/>
          </a:p>
        </p:txBody>
      </p:sp>
    </p:spTree>
    <p:extLst>
      <p:ext uri="{BB962C8B-B14F-4D97-AF65-F5344CB8AC3E}">
        <p14:creationId xmlns:p14="http://schemas.microsoft.com/office/powerpoint/2010/main" val="2396642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Both Amazon and eBay recognize the critical role of information technology (IT) systems in supporting their Knowledge Management Systems (KMS). Amazon employs cutting-edge data analytics tools and relies on Amazon Web Services (AWS) for efficient cloud computing. Data analytics enables Amazon to extract valuable insights from large datasets and drive data-driven decision making. The use of AI technology enhances the shopping experience by providing personalized recommendations based on individual preferences. eBay also leverages machine learning techniques to refine search results and tailor suggestions to users' specific needs. Both companies emphasize the importance of a robust IT infrastructure to ensure secure and reliable knowledge management. Data warehouses and digital tools facilitate the storage, retrieval, and processing of knowledge assets, enabling efficient decision-making and problem-solving.</a:t>
            </a: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10</a:t>
            </a:fld>
            <a:endParaRPr lang="en-PK"/>
          </a:p>
        </p:txBody>
      </p:sp>
    </p:spTree>
    <p:extLst>
      <p:ext uri="{BB962C8B-B14F-4D97-AF65-F5344CB8AC3E}">
        <p14:creationId xmlns:p14="http://schemas.microsoft.com/office/powerpoint/2010/main" val="2546660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rtl="0">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 order to improve the efficiency of information exchange, storage, and retrieval, a centralized knowledge management platform should be implemented.</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Create a plan for documenting and collecting all of your organization's tacit knowledge, lessons learned, and best practices.</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Invest in cutting-edge analytics tools so you can mine data for useful insights like patterns and forecasts. This will allow for foresighted planning and the detection of market shifts.</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Create a setting where employees feel comfortable sharing their knowledge and learning from others by giving them the tools, incentives, and education they need to do so.</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If you want to keep aware of developments in your field, you should investigate the possibility of forming collaborations with educational establishments, research groups, and established professionals in the field.</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Maintain a steady stream of feedback methods, user surveys, and performance indicators to gauge the Knowledge Management System's efficacy. Maintain the system with consistent updates and tweaks in response to user feedback and changing business demands.</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Data security and privacy should be prioritized by installing stringent security measures, checking the system for vulnerabilities on a regular basis, and adhering to data protection legislation.</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Enhance employees' information literacy, data analysis, and critical thinking abilities by creating a complete training and development programmed for knowledge management.</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Promote a mindset of lifelong learning and creativity by funding your staff's participation in industry events, educational conferences, and other forms of professional growth.</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Bef>
                <a:spcPts val="600"/>
              </a:spcBef>
              <a:spcAft>
                <a:spcPts val="6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Integrating customer feedback and insights into knowledge management procedures promotes a customer-centric strategy. To better understand your customers' wants and requirements, it's important to regularly ask for feedback, run surveys, and use sentiment analysis.</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These suggestions can help both businesses improve their Knowledge Management Systems, make better use of their employees, and more successfully adapt to an ever-changing business environment, all of which will lead to long-term success and a competitive edge.</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Bef>
                <a:spcPts val="600"/>
              </a:spcBef>
              <a:spcAft>
                <a:spcPts val="600"/>
              </a:spcAft>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endParaRPr lang="en-PK"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16EB8F6-5E85-4E58-957C-16829205AE29}" type="slidenum">
              <a:rPr lang="en-PK" smtClean="0"/>
              <a:t>11</a:t>
            </a:fld>
            <a:endParaRPr lang="en-PK"/>
          </a:p>
        </p:txBody>
      </p:sp>
    </p:spTree>
    <p:extLst>
      <p:ext uri="{BB962C8B-B14F-4D97-AF65-F5344CB8AC3E}">
        <p14:creationId xmlns:p14="http://schemas.microsoft.com/office/powerpoint/2010/main" val="25482463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0A80EB-C933-4E1C-BAB0-4271C5CAD331}" type="datetimeFigureOut">
              <a:rPr lang="en-PK" smtClean="0"/>
              <a:t>07/22/2023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373193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0A80EB-C933-4E1C-BAB0-4271C5CAD331}" type="datetimeFigureOut">
              <a:rPr lang="en-PK" smtClean="0"/>
              <a:t>07/22/2023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3527215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0A80EB-C933-4E1C-BAB0-4271C5CAD331}" type="datetimeFigureOut">
              <a:rPr lang="en-PK" smtClean="0"/>
              <a:t>07/22/2023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2685869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3389942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0A80EB-C933-4E1C-BAB0-4271C5CAD331}" type="datetimeFigureOut">
              <a:rPr lang="en-PK" smtClean="0"/>
              <a:t>07/22/2023</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3524214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0A80EB-C933-4E1C-BAB0-4271C5CAD331}" type="datetimeFigureOut">
              <a:rPr lang="en-PK" smtClean="0"/>
              <a:t>07/22/2023</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2232054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20A80EB-C933-4E1C-BAB0-4271C5CAD331}" type="datetimeFigureOut">
              <a:rPr lang="en-PK" smtClean="0"/>
              <a:t>07/22/2023</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212519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1873310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1246970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1269790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40953495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862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0A80EB-C933-4E1C-BAB0-4271C5CAD331}" type="datetimeFigureOut">
              <a:rPr lang="en-PK" smtClean="0"/>
              <a:t>07/22/2023</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187107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0A80EB-C933-4E1C-BAB0-4271C5CAD331}" type="datetimeFigureOut">
              <a:rPr lang="en-PK" smtClean="0"/>
              <a:t>07/22/2023</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1580949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0A80EB-C933-4E1C-BAB0-4271C5CAD331}" type="datetimeFigureOut">
              <a:rPr lang="en-PK" smtClean="0"/>
              <a:t>07/22/2023</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1133308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0A80EB-C933-4E1C-BAB0-4271C5CAD331}" type="datetimeFigureOut">
              <a:rPr lang="en-PK" smtClean="0"/>
              <a:t>07/22/2023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25111746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0A80EB-C933-4E1C-BAB0-4271C5CAD331}" type="datetimeFigureOut">
              <a:rPr lang="en-PK" smtClean="0"/>
              <a:t>07/22/2023</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3309529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85A13-0478-1743-FFBD-B4F75F3DDE39}"/>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90A6D67D-2AD7-19F5-68A8-51A93CB337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7B29B2DC-4A2E-C7F3-1823-90824CDABEE7}"/>
              </a:ext>
            </a:extLst>
          </p:cNvPr>
          <p:cNvSpPr>
            <a:spLocks noGrp="1"/>
          </p:cNvSpPr>
          <p:nvPr>
            <p:ph type="dt" sz="half" idx="10"/>
          </p:nvPr>
        </p:nvSpPr>
        <p:spPr/>
        <p:txBody>
          <a:bodyPr/>
          <a:lstStyle/>
          <a:p>
            <a:fld id="{B20A80EB-C933-4E1C-BAB0-4271C5CAD331}" type="datetimeFigureOut">
              <a:rPr lang="en-PK" smtClean="0"/>
              <a:t>07/22/2023</a:t>
            </a:fld>
            <a:endParaRPr lang="en-PK"/>
          </a:p>
        </p:txBody>
      </p:sp>
      <p:sp>
        <p:nvSpPr>
          <p:cNvPr id="5" name="Footer Placeholder 4">
            <a:extLst>
              <a:ext uri="{FF2B5EF4-FFF2-40B4-BE49-F238E27FC236}">
                <a16:creationId xmlns:a16="http://schemas.microsoft.com/office/drawing/2014/main" id="{BD2477CE-C11B-1BA4-1535-22321A5E994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3B8EA20-EE81-6FA3-8D23-6A3BD3711816}"/>
              </a:ext>
            </a:extLst>
          </p:cNvPr>
          <p:cNvSpPr>
            <a:spLocks noGrp="1"/>
          </p:cNvSpPr>
          <p:nvPr>
            <p:ph type="sldNum" sz="quarter" idx="12"/>
          </p:nvPr>
        </p:nvSpPr>
        <p:spPr/>
        <p:txBody>
          <a:bodyPr/>
          <a:lstStyle/>
          <a:p>
            <a:fld id="{0FD8D8A6-80B7-43BF-9B11-2BA2F95D4733}" type="slidenum">
              <a:rPr lang="en-PK" smtClean="0"/>
              <a:t>‹#›</a:t>
            </a:fld>
            <a:endParaRPr lang="en-PK"/>
          </a:p>
        </p:txBody>
      </p:sp>
    </p:spTree>
    <p:extLst>
      <p:ext uri="{BB962C8B-B14F-4D97-AF65-F5344CB8AC3E}">
        <p14:creationId xmlns:p14="http://schemas.microsoft.com/office/powerpoint/2010/main" val="224675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20A80EB-C933-4E1C-BAB0-4271C5CAD331}" type="datetimeFigureOut">
              <a:rPr lang="en-PK" smtClean="0"/>
              <a:t>07/22/2023</a:t>
            </a:fld>
            <a:endParaRPr lang="en-PK"/>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PK"/>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FD8D8A6-80B7-43BF-9B11-2BA2F95D4733}" type="slidenum">
              <a:rPr lang="en-PK" smtClean="0"/>
              <a:t>‹#›</a:t>
            </a:fld>
            <a:endParaRPr lang="en-PK"/>
          </a:p>
        </p:txBody>
      </p:sp>
    </p:spTree>
    <p:extLst>
      <p:ext uri="{BB962C8B-B14F-4D97-AF65-F5344CB8AC3E}">
        <p14:creationId xmlns:p14="http://schemas.microsoft.com/office/powerpoint/2010/main" val="5654273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9.jpeg"/><Relationship Id="rId7" Type="http://schemas.openxmlformats.org/officeDocument/2006/relationships/diagramQuickStyle" Target="../diagrams/quickStyle3.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7.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pn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pn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6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monocubed.com/blog/types-of-knowledge-management-systems/" TargetMode="External"/><Relationship Id="rId2" Type="http://schemas.openxmlformats.org/officeDocument/2006/relationships/hyperlink" Target="https://partnertrade.us/main-differences-between-ebay-and-amazon/"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8"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1">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13">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15">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63ED7B8E-BA5A-D0C9-587D-27B196427085}"/>
              </a:ext>
            </a:extLst>
          </p:cNvPr>
          <p:cNvSpPr txBox="1"/>
          <p:nvPr/>
        </p:nvSpPr>
        <p:spPr>
          <a:xfrm>
            <a:off x="2514600" y="276721"/>
            <a:ext cx="8442032" cy="1498455"/>
          </a:xfrm>
          <a:prstGeom prst="rect">
            <a:avLst/>
          </a:prstGeom>
          <a:scene3d>
            <a:camera prst="orthographicFront">
              <a:rot lat="0" lon="0" rev="0"/>
            </a:camera>
            <a:lightRig rig="contrasting" dir="t">
              <a:rot lat="0" lon="0" rev="1500000"/>
            </a:lightRig>
          </a:scene3d>
        </p:spPr>
        <p:txBody>
          <a:bodyPr vert="horz" lIns="91440" tIns="45720" rIns="91440" bIns="45720" rtlCol="0">
            <a:noAutofit/>
          </a:bodyPr>
          <a:lstStyle/>
          <a:p>
            <a:pPr algn="r" defTabSz="914400">
              <a:lnSpc>
                <a:spcPct val="120000"/>
              </a:lnSpc>
              <a:spcAft>
                <a:spcPts val="600"/>
              </a:spcAft>
              <a:buClr>
                <a:schemeClr val="tx1"/>
              </a:buClr>
            </a:pPr>
            <a:r>
              <a:rPr lang="en-US" sz="2000" cap="all" dirty="0">
                <a:latin typeface="Verdana" panose="020B0604030504040204" pitchFamily="34" charset="0"/>
                <a:ea typeface="Verdana" panose="020B0604030504040204" pitchFamily="34" charset="0"/>
                <a:cs typeface="Verdana" panose="020B0604030504040204" pitchFamily="34" charset="0"/>
              </a:rPr>
              <a:t>Knowledge and Information Management Skills for the Workplace</a:t>
            </a:r>
            <a:r>
              <a:rPr lang="en-US" sz="2400" cap="all" dirty="0">
                <a:latin typeface="Verdana" panose="020B0604030504040204" pitchFamily="34" charset="0"/>
                <a:ea typeface="Verdana" panose="020B0604030504040204" pitchFamily="34" charset="0"/>
                <a:cs typeface="Verdana" panose="020B0604030504040204" pitchFamily="34" charset="0"/>
              </a:rPr>
              <a:t> </a:t>
            </a:r>
          </a:p>
          <a:p>
            <a:pPr algn="r" defTabSz="914400">
              <a:lnSpc>
                <a:spcPct val="120000"/>
              </a:lnSpc>
              <a:spcAft>
                <a:spcPts val="600"/>
              </a:spcAft>
              <a:buClr>
                <a:schemeClr val="tx1"/>
              </a:buClr>
            </a:pPr>
            <a:r>
              <a:rPr lang="en-US" sz="2400" cap="all" dirty="0">
                <a:latin typeface="Verdana" panose="020B0604030504040204" pitchFamily="34" charset="0"/>
                <a:ea typeface="Verdana" panose="020B0604030504040204" pitchFamily="34" charset="0"/>
                <a:cs typeface="Verdana" panose="020B0604030504040204" pitchFamily="34" charset="0"/>
              </a:rPr>
              <a:t>(BMSW5106)</a:t>
            </a:r>
          </a:p>
        </p:txBody>
      </p:sp>
      <p:sp>
        <p:nvSpPr>
          <p:cNvPr id="2" name="Title 1">
            <a:extLst>
              <a:ext uri="{FF2B5EF4-FFF2-40B4-BE49-F238E27FC236}">
                <a16:creationId xmlns:a16="http://schemas.microsoft.com/office/drawing/2014/main" id="{C16490F4-8FB0-F8CD-CAA0-27621399DB61}"/>
              </a:ext>
            </a:extLst>
          </p:cNvPr>
          <p:cNvSpPr>
            <a:spLocks noGrp="1"/>
          </p:cNvSpPr>
          <p:nvPr>
            <p:ph type="ctrTitle"/>
          </p:nvPr>
        </p:nvSpPr>
        <p:spPr>
          <a:xfrm>
            <a:off x="1001486" y="2051896"/>
            <a:ext cx="10199913" cy="2040043"/>
          </a:xfrm>
          <a:solidFill>
            <a:schemeClr val="bg2">
              <a:lumMod val="60000"/>
              <a:lumOff val="4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Autofit/>
          </a:bodyPr>
          <a:lstStyle/>
          <a:p>
            <a:pPr defTabSz="521208"/>
            <a:r>
              <a:rPr lang="en-US" sz="2800" b="1"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Critical Evaluation and Recommendations for Knowledge Management Systems in </a:t>
            </a:r>
            <a:br>
              <a:rPr lang="en-US" sz="2800" b="1"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br>
            <a:r>
              <a:rPr lang="en-US" sz="2800" b="1"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E-commerce Organizations: </a:t>
            </a:r>
            <a:br>
              <a:rPr lang="en-US" sz="2800" b="1"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br>
            <a:r>
              <a:rPr lang="en-US" sz="2800" b="1" i="1" u="sng"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Amazon</a:t>
            </a:r>
            <a:r>
              <a:rPr lang="en-US" sz="2800" b="1"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 and </a:t>
            </a:r>
            <a:r>
              <a:rPr lang="en-US" sz="2800" b="1" i="1" u="sng" kern="1200" cap="all" baseline="0"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eBay</a:t>
            </a:r>
            <a:endParaRPr lang="en-PK" sz="2800" b="1" i="1" u="sng" dirty="0">
              <a:latin typeface="Verdana" panose="020B0604030504040204" pitchFamily="34" charset="0"/>
              <a:ea typeface="Verdana" panose="020B0604030504040204" pitchFamily="34" charset="0"/>
              <a:cs typeface="Verdana" panose="020B0604030504040204" pitchFamily="34" charset="0"/>
            </a:endParaRPr>
          </a:p>
        </p:txBody>
      </p:sp>
      <p:sp>
        <p:nvSpPr>
          <p:cNvPr id="3" name="Subtitle 2">
            <a:extLst>
              <a:ext uri="{FF2B5EF4-FFF2-40B4-BE49-F238E27FC236}">
                <a16:creationId xmlns:a16="http://schemas.microsoft.com/office/drawing/2014/main" id="{590CF3EF-655B-77C7-DADE-63FF481099DE}"/>
              </a:ext>
            </a:extLst>
          </p:cNvPr>
          <p:cNvSpPr>
            <a:spLocks noGrp="1"/>
          </p:cNvSpPr>
          <p:nvPr>
            <p:ph type="subTitle" idx="1"/>
          </p:nvPr>
        </p:nvSpPr>
        <p:spPr>
          <a:xfrm>
            <a:off x="594360" y="4839319"/>
            <a:ext cx="10607039" cy="1741960"/>
          </a:xfr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noAutofit/>
          </a:bodyPr>
          <a:lstStyle/>
          <a:p>
            <a:pPr algn="r" defTabSz="521208">
              <a:lnSpc>
                <a:spcPct val="107000"/>
              </a:lnSpc>
              <a:spcBef>
                <a:spcPts val="570"/>
              </a:spcBef>
              <a:spcAft>
                <a:spcPts val="456"/>
              </a:spcAft>
            </a:pPr>
            <a:r>
              <a:rPr lang="en-GB" sz="1600" b="1" kern="1200" cap="all" baseline="0" dirty="0">
                <a:solidFill>
                  <a:schemeClr val="tx1"/>
                </a:solidFill>
                <a:effectLst/>
                <a:latin typeface="Verdana" panose="020B0604030504040204" pitchFamily="34" charset="0"/>
                <a:ea typeface="Verdana" panose="020B0604030504040204" pitchFamily="34" charset="0"/>
                <a:cs typeface="+mn-cs"/>
              </a:rPr>
              <a:t>Student name &amp; ID: </a:t>
            </a:r>
          </a:p>
          <a:p>
            <a:pPr algn="r" defTabSz="521208">
              <a:lnSpc>
                <a:spcPct val="107000"/>
              </a:lnSpc>
              <a:spcBef>
                <a:spcPts val="570"/>
              </a:spcBef>
              <a:spcAft>
                <a:spcPts val="456"/>
              </a:spcAft>
            </a:pPr>
            <a:r>
              <a:rPr lang="en-GB" sz="1600" b="1" kern="1200" cap="all" baseline="0" dirty="0">
                <a:solidFill>
                  <a:schemeClr val="tx1"/>
                </a:solidFill>
                <a:effectLst/>
                <a:latin typeface="Verdana" panose="020B0604030504040204" pitchFamily="34" charset="0"/>
                <a:ea typeface="Verdana" panose="020B0604030504040204" pitchFamily="34" charset="0"/>
                <a:cs typeface="+mn-cs"/>
              </a:rPr>
              <a:t>Natalia Rupet (2109475)                           </a:t>
            </a:r>
          </a:p>
          <a:p>
            <a:pPr algn="l" defTabSz="521208">
              <a:lnSpc>
                <a:spcPct val="107000"/>
              </a:lnSpc>
              <a:spcBef>
                <a:spcPts val="570"/>
              </a:spcBef>
              <a:spcAft>
                <a:spcPts val="456"/>
              </a:spcAft>
            </a:pPr>
            <a:r>
              <a:rPr lang="en-GB" sz="1600" b="1" kern="1200" cap="all" baseline="0" dirty="0">
                <a:solidFill>
                  <a:schemeClr val="tx1"/>
                </a:solidFill>
                <a:effectLst/>
                <a:latin typeface="Verdana" panose="020B0604030504040204" pitchFamily="34" charset="0"/>
                <a:ea typeface="Verdana" panose="020B0604030504040204" pitchFamily="34" charset="0"/>
                <a:cs typeface="+mn-cs"/>
              </a:rPr>
              <a:t>Lecturer name:</a:t>
            </a:r>
          </a:p>
          <a:p>
            <a:pPr algn="l" defTabSz="521208">
              <a:lnSpc>
                <a:spcPct val="107000"/>
              </a:lnSpc>
              <a:spcBef>
                <a:spcPts val="570"/>
              </a:spcBef>
              <a:spcAft>
                <a:spcPts val="456"/>
              </a:spcAft>
            </a:pPr>
            <a:r>
              <a:rPr lang="en-GB" sz="1600" b="1" kern="1200" cap="all" baseline="0" dirty="0">
                <a:solidFill>
                  <a:schemeClr val="tx1"/>
                </a:solidFill>
                <a:effectLst/>
                <a:latin typeface="Verdana" panose="020B0604030504040204" pitchFamily="34" charset="0"/>
                <a:ea typeface="Verdana" panose="020B0604030504040204" pitchFamily="34" charset="0"/>
                <a:cs typeface="+mn-cs"/>
              </a:rPr>
              <a:t> </a:t>
            </a:r>
            <a:r>
              <a:rPr lang="en-US" sz="1600" b="1" kern="1200" cap="all" baseline="0" dirty="0">
                <a:solidFill>
                  <a:schemeClr val="tx1"/>
                </a:solidFill>
                <a:effectLst/>
                <a:latin typeface="Verdana" panose="020B0604030504040204" pitchFamily="34" charset="0"/>
                <a:ea typeface="Verdana" panose="020B0604030504040204" pitchFamily="34" charset="0"/>
                <a:cs typeface="+mn-cs"/>
              </a:rPr>
              <a:t>Samuel Ofori</a:t>
            </a:r>
            <a:endParaRPr lang="en-GB" sz="1600" b="1" kern="1200" cap="all" baseline="0" dirty="0">
              <a:solidFill>
                <a:schemeClr val="tx1"/>
              </a:solidFill>
              <a:effectLst/>
              <a:latin typeface="Verdana" panose="020B0604030504040204" pitchFamily="34" charset="0"/>
              <a:ea typeface="Verdana" panose="020B0604030504040204" pitchFamily="34" charset="0"/>
              <a:cs typeface="+mn-cs"/>
            </a:endParaRPr>
          </a:p>
          <a:p>
            <a:endParaRPr lang="en-PK" sz="1600" dirty="0"/>
          </a:p>
        </p:txBody>
      </p:sp>
    </p:spTree>
    <p:extLst>
      <p:ext uri="{BB962C8B-B14F-4D97-AF65-F5344CB8AC3E}">
        <p14:creationId xmlns:p14="http://schemas.microsoft.com/office/powerpoint/2010/main" val="8716335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5" name="Rectangle 54">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2">
            <a:extLst>
              <a:ext uri="{FF2B5EF4-FFF2-40B4-BE49-F238E27FC236}">
                <a16:creationId xmlns:a16="http://schemas.microsoft.com/office/drawing/2014/main" id="{DA70F40A-D18F-4F05-A106-6D2CB24DC7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58">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FE76828-0290-E4BB-1E3A-630215E9AC27}"/>
              </a:ext>
            </a:extLst>
          </p:cNvPr>
          <p:cNvSpPr>
            <a:spLocks noGrp="1"/>
          </p:cNvSpPr>
          <p:nvPr>
            <p:ph type="title"/>
          </p:nvPr>
        </p:nvSpPr>
        <p:spPr>
          <a:xfrm>
            <a:off x="6096000" y="98474"/>
            <a:ext cx="6096000" cy="743241"/>
          </a:xfrm>
        </p:spPr>
        <p:txBody>
          <a:bodyPr vert="horz" lIns="91440" tIns="45720" rIns="91440" bIns="45720" rtlCol="0" anchor="b">
            <a:normAutofit fontScale="90000"/>
          </a:bodyPr>
          <a:lstStyle/>
          <a:p>
            <a:r>
              <a:rPr lang="en-US" sz="4800" b="1" dirty="0"/>
              <a:t>INTRODUCTION</a:t>
            </a:r>
            <a:endParaRPr lang="en-US" sz="4800" dirty="0"/>
          </a:p>
        </p:txBody>
      </p:sp>
      <p:graphicFrame>
        <p:nvGraphicFramePr>
          <p:cNvPr id="23" name="Content Placeholder 2">
            <a:extLst>
              <a:ext uri="{FF2B5EF4-FFF2-40B4-BE49-F238E27FC236}">
                <a16:creationId xmlns:a16="http://schemas.microsoft.com/office/drawing/2014/main" id="{30F3358B-7B2B-63F2-FECC-981CA9F4E7D7}"/>
              </a:ext>
            </a:extLst>
          </p:cNvPr>
          <p:cNvGraphicFramePr>
            <a:graphicFrameLocks noGrp="1"/>
          </p:cNvGraphicFramePr>
          <p:nvPr>
            <p:ph idx="1"/>
            <p:extLst>
              <p:ext uri="{D42A27DB-BD31-4B8C-83A1-F6EECF244321}">
                <p14:modId xmlns:p14="http://schemas.microsoft.com/office/powerpoint/2010/main" val="2824359499"/>
              </p:ext>
            </p:extLst>
          </p:nvPr>
        </p:nvGraphicFramePr>
        <p:xfrm>
          <a:off x="0" y="940189"/>
          <a:ext cx="10653486" cy="58840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0302078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580">
                                          <p:stCondLst>
                                            <p:cond delay="0"/>
                                          </p:stCondLst>
                                        </p:cTn>
                                        <p:tgtEl>
                                          <p:spTgt spid="23"/>
                                        </p:tgtEl>
                                      </p:cBhvr>
                                    </p:animEffect>
                                    <p:anim calcmode="lin" valueType="num">
                                      <p:cBhvr>
                                        <p:cTn id="8" dur="1822"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3"/>
                                        </p:tgtEl>
                                        <p:attrNameLst>
                                          <p:attrName>ppt_y</p:attrName>
                                        </p:attrNameLst>
                                      </p:cBhvr>
                                      <p:tavLst>
                                        <p:tav tm="0" fmla="#ppt_y-sin(pi*$)/81">
                                          <p:val>
                                            <p:fltVal val="0"/>
                                          </p:val>
                                        </p:tav>
                                        <p:tav tm="100000">
                                          <p:val>
                                            <p:fltVal val="1"/>
                                          </p:val>
                                        </p:tav>
                                      </p:tavLst>
                                    </p:anim>
                                    <p:animScale>
                                      <p:cBhvr>
                                        <p:cTn id="13" dur="26">
                                          <p:stCondLst>
                                            <p:cond delay="650"/>
                                          </p:stCondLst>
                                        </p:cTn>
                                        <p:tgtEl>
                                          <p:spTgt spid="23"/>
                                        </p:tgtEl>
                                      </p:cBhvr>
                                      <p:to x="100000" y="60000"/>
                                    </p:animScale>
                                    <p:animScale>
                                      <p:cBhvr>
                                        <p:cTn id="14" dur="166" decel="50000">
                                          <p:stCondLst>
                                            <p:cond delay="676"/>
                                          </p:stCondLst>
                                        </p:cTn>
                                        <p:tgtEl>
                                          <p:spTgt spid="23"/>
                                        </p:tgtEl>
                                      </p:cBhvr>
                                      <p:to x="100000" y="100000"/>
                                    </p:animScale>
                                    <p:animScale>
                                      <p:cBhvr>
                                        <p:cTn id="15" dur="26">
                                          <p:stCondLst>
                                            <p:cond delay="1312"/>
                                          </p:stCondLst>
                                        </p:cTn>
                                        <p:tgtEl>
                                          <p:spTgt spid="23"/>
                                        </p:tgtEl>
                                      </p:cBhvr>
                                      <p:to x="100000" y="80000"/>
                                    </p:animScale>
                                    <p:animScale>
                                      <p:cBhvr>
                                        <p:cTn id="16" dur="166" decel="50000">
                                          <p:stCondLst>
                                            <p:cond delay="1338"/>
                                          </p:stCondLst>
                                        </p:cTn>
                                        <p:tgtEl>
                                          <p:spTgt spid="23"/>
                                        </p:tgtEl>
                                      </p:cBhvr>
                                      <p:to x="100000" y="100000"/>
                                    </p:animScale>
                                    <p:animScale>
                                      <p:cBhvr>
                                        <p:cTn id="17" dur="26">
                                          <p:stCondLst>
                                            <p:cond delay="1642"/>
                                          </p:stCondLst>
                                        </p:cTn>
                                        <p:tgtEl>
                                          <p:spTgt spid="23"/>
                                        </p:tgtEl>
                                      </p:cBhvr>
                                      <p:to x="100000" y="90000"/>
                                    </p:animScale>
                                    <p:animScale>
                                      <p:cBhvr>
                                        <p:cTn id="18" dur="166" decel="50000">
                                          <p:stCondLst>
                                            <p:cond delay="1668"/>
                                          </p:stCondLst>
                                        </p:cTn>
                                        <p:tgtEl>
                                          <p:spTgt spid="23"/>
                                        </p:tgtEl>
                                      </p:cBhvr>
                                      <p:to x="100000" y="100000"/>
                                    </p:animScale>
                                    <p:animScale>
                                      <p:cBhvr>
                                        <p:cTn id="19" dur="26">
                                          <p:stCondLst>
                                            <p:cond delay="1808"/>
                                          </p:stCondLst>
                                        </p:cTn>
                                        <p:tgtEl>
                                          <p:spTgt spid="23"/>
                                        </p:tgtEl>
                                      </p:cBhvr>
                                      <p:to x="100000" y="95000"/>
                                    </p:animScale>
                                    <p:animScale>
                                      <p:cBhvr>
                                        <p:cTn id="20" dur="166" decel="50000">
                                          <p:stCondLst>
                                            <p:cond delay="1834"/>
                                          </p:stCondLst>
                                        </p:cTn>
                                        <p:tgtEl>
                                          <p:spTgt spid="2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3"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06CBA-9499-5B99-3BF2-90CC9EDA0CB3}"/>
              </a:ext>
            </a:extLst>
          </p:cNvPr>
          <p:cNvSpPr>
            <a:spLocks noGrp="1"/>
          </p:cNvSpPr>
          <p:nvPr>
            <p:ph type="title"/>
          </p:nvPr>
        </p:nvSpPr>
        <p:spPr>
          <a:xfrm>
            <a:off x="838200" y="213958"/>
            <a:ext cx="10515600" cy="967728"/>
          </a:xfrm>
        </p:spPr>
        <p:txBody>
          <a:bodyPr>
            <a:normAutofit/>
          </a:bodyPr>
          <a:lstStyle/>
          <a:p>
            <a:pPr algn="ctr"/>
            <a:r>
              <a:rPr lang="en-PK" sz="36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INTRODUCTION TO AMAZON</a:t>
            </a:r>
            <a:endParaRPr lang="en-PK" sz="3600" b="1" dirty="0"/>
          </a:p>
        </p:txBody>
      </p:sp>
      <p:graphicFrame>
        <p:nvGraphicFramePr>
          <p:cNvPr id="1028" name="Content Placeholder 2">
            <a:extLst>
              <a:ext uri="{FF2B5EF4-FFF2-40B4-BE49-F238E27FC236}">
                <a16:creationId xmlns:a16="http://schemas.microsoft.com/office/drawing/2014/main" id="{FC5EF55D-36CF-1291-99EC-ED61D230E980}"/>
              </a:ext>
            </a:extLst>
          </p:cNvPr>
          <p:cNvGraphicFramePr>
            <a:graphicFrameLocks noGrp="1"/>
          </p:cNvGraphicFramePr>
          <p:nvPr>
            <p:ph idx="1"/>
            <p:extLst>
              <p:ext uri="{D42A27DB-BD31-4B8C-83A1-F6EECF244321}">
                <p14:modId xmlns:p14="http://schemas.microsoft.com/office/powerpoint/2010/main" val="3759335768"/>
              </p:ext>
            </p:extLst>
          </p:nvPr>
        </p:nvGraphicFramePr>
        <p:xfrm>
          <a:off x="618977" y="1181686"/>
          <a:ext cx="9383151" cy="5676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List your 50 products on amazon and ebay by Aarushbhatia | Fiverr">
            <a:extLst>
              <a:ext uri="{FF2B5EF4-FFF2-40B4-BE49-F238E27FC236}">
                <a16:creationId xmlns:a16="http://schemas.microsoft.com/office/drawing/2014/main" id="{F621E5C6-C528-F5FE-5F79-2924B9D3B27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46021"/>
          <a:stretch/>
        </p:blipFill>
        <p:spPr bwMode="auto">
          <a:xfrm rot="5400000">
            <a:off x="9080078" y="2932512"/>
            <a:ext cx="4103090" cy="168812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A1FE942-D874-D2A9-F6EB-7377B3BF2693}"/>
              </a:ext>
            </a:extLst>
          </p:cNvPr>
          <p:cNvSpPr txBox="1"/>
          <p:nvPr/>
        </p:nvSpPr>
        <p:spPr>
          <a:xfrm rot="5400000">
            <a:off x="10229076" y="3321278"/>
            <a:ext cx="3277773" cy="215444"/>
          </a:xfrm>
          <a:prstGeom prst="rect">
            <a:avLst/>
          </a:prstGeom>
          <a:noFill/>
        </p:spPr>
        <p:txBody>
          <a:bodyPr wrap="square">
            <a:spAutoFit/>
          </a:bodyPr>
          <a:lstStyle/>
          <a:p>
            <a:r>
              <a:rPr lang="en-GB" sz="800" dirty="0"/>
              <a:t>(Amazon.co.uk </a:t>
            </a:r>
            <a:r>
              <a:rPr lang="en-GB" sz="800" dirty="0" err="1"/>
              <a:t>Egift</a:t>
            </a:r>
            <a:r>
              <a:rPr lang="en-GB" sz="800" dirty="0"/>
              <a:t> Card -amazon for all occasions-email: Gift Cards 1994)</a:t>
            </a:r>
          </a:p>
        </p:txBody>
      </p:sp>
    </p:spTree>
    <p:extLst>
      <p:ext uri="{BB962C8B-B14F-4D97-AF65-F5344CB8AC3E}">
        <p14:creationId xmlns:p14="http://schemas.microsoft.com/office/powerpoint/2010/main" val="36898856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1028"/>
                                        </p:tgtEl>
                                        <p:attrNameLst>
                                          <p:attrName>style.visibility</p:attrName>
                                        </p:attrNameLst>
                                      </p:cBhvr>
                                      <p:to>
                                        <p:strVal val="visible"/>
                                      </p:to>
                                    </p:set>
                                    <p:anim calcmode="lin" valueType="num">
                                      <p:cBhvr>
                                        <p:cTn id="12" dur="1000" fill="hold"/>
                                        <p:tgtEl>
                                          <p:spTgt spid="1028"/>
                                        </p:tgtEl>
                                        <p:attrNameLst>
                                          <p:attrName>ppt_w</p:attrName>
                                        </p:attrNameLst>
                                      </p:cBhvr>
                                      <p:tavLst>
                                        <p:tav tm="0">
                                          <p:val>
                                            <p:fltVal val="0"/>
                                          </p:val>
                                        </p:tav>
                                        <p:tav tm="100000">
                                          <p:val>
                                            <p:strVal val="#ppt_w"/>
                                          </p:val>
                                        </p:tav>
                                      </p:tavLst>
                                    </p:anim>
                                    <p:anim calcmode="lin" valueType="num">
                                      <p:cBhvr>
                                        <p:cTn id="13" dur="1000" fill="hold"/>
                                        <p:tgtEl>
                                          <p:spTgt spid="1028"/>
                                        </p:tgtEl>
                                        <p:attrNameLst>
                                          <p:attrName>ppt_h</p:attrName>
                                        </p:attrNameLst>
                                      </p:cBhvr>
                                      <p:tavLst>
                                        <p:tav tm="0">
                                          <p:val>
                                            <p:fltVal val="0"/>
                                          </p:val>
                                        </p:tav>
                                        <p:tav tm="100000">
                                          <p:val>
                                            <p:strVal val="#ppt_h"/>
                                          </p:val>
                                        </p:tav>
                                      </p:tavLst>
                                    </p:anim>
                                    <p:anim calcmode="lin" valueType="num">
                                      <p:cBhvr>
                                        <p:cTn id="14" dur="1000" fill="hold"/>
                                        <p:tgtEl>
                                          <p:spTgt spid="1028"/>
                                        </p:tgtEl>
                                        <p:attrNameLst>
                                          <p:attrName>style.rotation</p:attrName>
                                        </p:attrNameLst>
                                      </p:cBhvr>
                                      <p:tavLst>
                                        <p:tav tm="0">
                                          <p:val>
                                            <p:fltVal val="90"/>
                                          </p:val>
                                        </p:tav>
                                        <p:tav tm="100000">
                                          <p:val>
                                            <p:fltVal val="0"/>
                                          </p:val>
                                        </p:tav>
                                      </p:tavLst>
                                    </p:anim>
                                    <p:animEffect transition="in" filter="fade">
                                      <p:cBhvr>
                                        <p:cTn id="15" dur="1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28"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054" name="Rectangle 2056">
            <a:extLst>
              <a:ext uri="{FF2B5EF4-FFF2-40B4-BE49-F238E27FC236}">
                <a16:creationId xmlns:a16="http://schemas.microsoft.com/office/drawing/2014/main" id="{2C8B6C12-BE49-45C7-8E88-D16FE2E62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mazon vs eBay: Which Marketplace Is Better? EJET Sourcing">
            <a:extLst>
              <a:ext uri="{FF2B5EF4-FFF2-40B4-BE49-F238E27FC236}">
                <a16:creationId xmlns:a16="http://schemas.microsoft.com/office/drawing/2014/main" id="{341CE0EB-D079-28E7-E2A5-4C94BD33C2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821" r="-1219"/>
          <a:stretch/>
        </p:blipFill>
        <p:spPr bwMode="auto">
          <a:xfrm>
            <a:off x="536280" y="2174917"/>
            <a:ext cx="2420654" cy="293522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2055" name="Picture 2058">
            <a:extLst>
              <a:ext uri="{FF2B5EF4-FFF2-40B4-BE49-F238E27FC236}">
                <a16:creationId xmlns:a16="http://schemas.microsoft.com/office/drawing/2014/main" id="{9D3FC01C-4EFD-4868-8317-4C9F869318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678BFC8-339A-A060-E108-46FFEED3B244}"/>
              </a:ext>
            </a:extLst>
          </p:cNvPr>
          <p:cNvSpPr>
            <a:spLocks noGrp="1"/>
          </p:cNvSpPr>
          <p:nvPr>
            <p:ph type="title"/>
          </p:nvPr>
        </p:nvSpPr>
        <p:spPr>
          <a:xfrm>
            <a:off x="913774" y="151683"/>
            <a:ext cx="10364451" cy="1596177"/>
          </a:xfrm>
        </p:spPr>
        <p:txBody>
          <a:bodyPr>
            <a:normAutofit/>
          </a:bodyPr>
          <a:lstStyle/>
          <a:p>
            <a:r>
              <a:rPr lang="en-PK" b="1" dirty="0">
                <a:effectLst/>
                <a:latin typeface="Times New Roman" panose="02020603050405020304" pitchFamily="18" charset="0"/>
                <a:ea typeface="Calibri" panose="020F0502020204030204" pitchFamily="34" charset="0"/>
                <a:cs typeface="Arial" panose="020B0604020202020204" pitchFamily="34" charset="0"/>
              </a:rPr>
              <a:t>INTRODUCTION TO EBAY</a:t>
            </a:r>
            <a:endParaRPr lang="en-PK" dirty="0"/>
          </a:p>
        </p:txBody>
      </p:sp>
      <p:graphicFrame>
        <p:nvGraphicFramePr>
          <p:cNvPr id="2052" name="Content Placeholder 2">
            <a:extLst>
              <a:ext uri="{FF2B5EF4-FFF2-40B4-BE49-F238E27FC236}">
                <a16:creationId xmlns:a16="http://schemas.microsoft.com/office/drawing/2014/main" id="{218BA011-7700-B3D6-E1A1-AA9954C992A5}"/>
              </a:ext>
            </a:extLst>
          </p:cNvPr>
          <p:cNvGraphicFramePr>
            <a:graphicFrameLocks noGrp="1"/>
          </p:cNvGraphicFramePr>
          <p:nvPr>
            <p:ph idx="1"/>
            <p:extLst>
              <p:ext uri="{D42A27DB-BD31-4B8C-83A1-F6EECF244321}">
                <p14:modId xmlns:p14="http://schemas.microsoft.com/office/powerpoint/2010/main" val="3570761920"/>
              </p:ext>
            </p:extLst>
          </p:nvPr>
        </p:nvGraphicFramePr>
        <p:xfrm>
          <a:off x="3376246" y="1237958"/>
          <a:ext cx="8623496" cy="54683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D15CF476-5905-B996-6D99-A8D148094634}"/>
              </a:ext>
            </a:extLst>
          </p:cNvPr>
          <p:cNvSpPr txBox="1"/>
          <p:nvPr/>
        </p:nvSpPr>
        <p:spPr>
          <a:xfrm>
            <a:off x="731974" y="5110141"/>
            <a:ext cx="2029265" cy="246221"/>
          </a:xfrm>
          <a:prstGeom prst="rect">
            <a:avLst/>
          </a:prstGeom>
          <a:noFill/>
        </p:spPr>
        <p:txBody>
          <a:bodyPr wrap="square">
            <a:spAutoFit/>
          </a:bodyPr>
          <a:lstStyle/>
          <a:p>
            <a:r>
              <a:rPr lang="en-GB" sz="1000" dirty="0"/>
              <a:t>(</a:t>
            </a:r>
            <a:r>
              <a:rPr lang="en-GB" sz="1000" dirty="0" err="1"/>
              <a:t>PartnerTrade</a:t>
            </a:r>
            <a:r>
              <a:rPr lang="en-GB" sz="1000" dirty="0"/>
              <a:t>, 2019)</a:t>
            </a:r>
          </a:p>
        </p:txBody>
      </p:sp>
    </p:spTree>
    <p:extLst>
      <p:ext uri="{BB962C8B-B14F-4D97-AF65-F5344CB8AC3E}">
        <p14:creationId xmlns:p14="http://schemas.microsoft.com/office/powerpoint/2010/main" val="22096764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circle(in)">
                                      <p:cBhvr>
                                        <p:cTn id="7" dur="20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2052"/>
                                        </p:tgtEl>
                                        <p:attrNameLst>
                                          <p:attrName>style.visibility</p:attrName>
                                        </p:attrNameLst>
                                      </p:cBhvr>
                                      <p:to>
                                        <p:strVal val="visible"/>
                                      </p:to>
                                    </p:set>
                                    <p:anim calcmode="lin" valueType="num">
                                      <p:cBhvr>
                                        <p:cTn id="12" dur="1000" fill="hold"/>
                                        <p:tgtEl>
                                          <p:spTgt spid="2052"/>
                                        </p:tgtEl>
                                        <p:attrNameLst>
                                          <p:attrName>ppt_w</p:attrName>
                                        </p:attrNameLst>
                                      </p:cBhvr>
                                      <p:tavLst>
                                        <p:tav tm="0">
                                          <p:val>
                                            <p:fltVal val="0"/>
                                          </p:val>
                                        </p:tav>
                                        <p:tav tm="100000">
                                          <p:val>
                                            <p:strVal val="#ppt_w"/>
                                          </p:val>
                                        </p:tav>
                                      </p:tavLst>
                                    </p:anim>
                                    <p:anim calcmode="lin" valueType="num">
                                      <p:cBhvr>
                                        <p:cTn id="13" dur="1000" fill="hold"/>
                                        <p:tgtEl>
                                          <p:spTgt spid="2052"/>
                                        </p:tgtEl>
                                        <p:attrNameLst>
                                          <p:attrName>ppt_h</p:attrName>
                                        </p:attrNameLst>
                                      </p:cBhvr>
                                      <p:tavLst>
                                        <p:tav tm="0">
                                          <p:val>
                                            <p:fltVal val="0"/>
                                          </p:val>
                                        </p:tav>
                                        <p:tav tm="100000">
                                          <p:val>
                                            <p:strVal val="#ppt_h"/>
                                          </p:val>
                                        </p:tav>
                                      </p:tavLst>
                                    </p:anim>
                                    <p:anim calcmode="lin" valueType="num">
                                      <p:cBhvr>
                                        <p:cTn id="14" dur="1000" fill="hold"/>
                                        <p:tgtEl>
                                          <p:spTgt spid="2052"/>
                                        </p:tgtEl>
                                        <p:attrNameLst>
                                          <p:attrName>style.rotation</p:attrName>
                                        </p:attrNameLst>
                                      </p:cBhvr>
                                      <p:tavLst>
                                        <p:tav tm="0">
                                          <p:val>
                                            <p:fltVal val="90"/>
                                          </p:val>
                                        </p:tav>
                                        <p:tav tm="100000">
                                          <p:val>
                                            <p:fltVal val="0"/>
                                          </p:val>
                                        </p:tav>
                                      </p:tavLst>
                                    </p:anim>
                                    <p:animEffect transition="in" filter="fade">
                                      <p:cBhvr>
                                        <p:cTn id="15" dur="10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52"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4B537-E79C-EE67-A070-6D9E07350DAE}"/>
              </a:ext>
            </a:extLst>
          </p:cNvPr>
          <p:cNvSpPr>
            <a:spLocks noGrp="1"/>
          </p:cNvSpPr>
          <p:nvPr>
            <p:ph type="title"/>
          </p:nvPr>
        </p:nvSpPr>
        <p:spPr>
          <a:xfrm>
            <a:off x="515891" y="1514475"/>
            <a:ext cx="2844002" cy="3680244"/>
          </a:xfrm>
        </p:spPr>
        <p:txBody>
          <a:bodyPr vert="horz" lIns="91440" tIns="45720" rIns="91440" bIns="45720" rtlCol="0">
            <a:normAutofit/>
          </a:bodyPr>
          <a:lstStyle/>
          <a:p>
            <a:r>
              <a:rPr lang="en-US" sz="4400" dirty="0"/>
              <a:t>SWOT ANALYSIS OF </a:t>
            </a:r>
            <a:r>
              <a:rPr lang="en-US" sz="4400" b="1" dirty="0"/>
              <a:t>AMAZON</a:t>
            </a:r>
          </a:p>
        </p:txBody>
      </p:sp>
      <p:pic>
        <p:nvPicPr>
          <p:cNvPr id="25" name="Picture 24">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7" name="Picture 26">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4" name="Content Placeholder 3">
            <a:extLst>
              <a:ext uri="{FF2B5EF4-FFF2-40B4-BE49-F238E27FC236}">
                <a16:creationId xmlns:a16="http://schemas.microsoft.com/office/drawing/2014/main" id="{28B08CEA-37F8-A031-7953-E8F0C17360B7}"/>
              </a:ext>
            </a:extLst>
          </p:cNvPr>
          <p:cNvGraphicFramePr>
            <a:graphicFrameLocks noGrp="1"/>
          </p:cNvGraphicFramePr>
          <p:nvPr>
            <p:ph idx="1"/>
            <p:extLst>
              <p:ext uri="{D42A27DB-BD31-4B8C-83A1-F6EECF244321}">
                <p14:modId xmlns:p14="http://schemas.microsoft.com/office/powerpoint/2010/main" val="628570998"/>
              </p:ext>
            </p:extLst>
          </p:nvPr>
        </p:nvGraphicFramePr>
        <p:xfrm>
          <a:off x="3967859" y="0"/>
          <a:ext cx="8224141" cy="6855828"/>
        </p:xfrm>
        <a:graphic>
          <a:graphicData uri="http://schemas.openxmlformats.org/drawingml/2006/table">
            <a:tbl>
              <a:tblPr firstRow="1" firstCol="1" bandRow="1">
                <a:tableStyleId>{2D5ABB26-0587-4C30-8999-92F81FD0307C}</a:tableStyleId>
              </a:tblPr>
              <a:tblGrid>
                <a:gridCol w="1570352">
                  <a:extLst>
                    <a:ext uri="{9D8B030D-6E8A-4147-A177-3AD203B41FA5}">
                      <a16:colId xmlns:a16="http://schemas.microsoft.com/office/drawing/2014/main" val="1565797396"/>
                    </a:ext>
                  </a:extLst>
                </a:gridCol>
                <a:gridCol w="6653789">
                  <a:extLst>
                    <a:ext uri="{9D8B030D-6E8A-4147-A177-3AD203B41FA5}">
                      <a16:colId xmlns:a16="http://schemas.microsoft.com/office/drawing/2014/main" val="3404087720"/>
                    </a:ext>
                  </a:extLst>
                </a:gridCol>
              </a:tblGrid>
              <a:tr h="1772046">
                <a:tc>
                  <a:txBody>
                    <a:bodyPr/>
                    <a:lstStyle/>
                    <a:p>
                      <a:pPr algn="ctr">
                        <a:lnSpc>
                          <a:spcPct val="115000"/>
                        </a:lnSpc>
                        <a:spcAft>
                          <a:spcPts val="1000"/>
                        </a:spcAft>
                        <a:tabLst/>
                      </a:pPr>
                      <a:endParaRPr lang="en-US" sz="1600" b="1" cap="none" spc="0" dirty="0">
                        <a:solidFill>
                          <a:schemeClr val="tx1"/>
                        </a:solidFill>
                        <a:effectLst/>
                      </a:endParaRPr>
                    </a:p>
                    <a:p>
                      <a:pPr algn="ctr">
                        <a:lnSpc>
                          <a:spcPct val="115000"/>
                        </a:lnSpc>
                        <a:spcAft>
                          <a:spcPts val="1000"/>
                        </a:spcAft>
                        <a:tabLst/>
                      </a:pPr>
                      <a:r>
                        <a:rPr lang="en-US" sz="1600" b="1" cap="none" spc="0" dirty="0">
                          <a:solidFill>
                            <a:schemeClr val="tx1"/>
                          </a:solidFill>
                          <a:effectLst/>
                        </a:rPr>
                        <a:t>Strengths</a:t>
                      </a:r>
                      <a:endParaRPr lang="en-PK" sz="1600" b="1"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tc>
                  <a:txBody>
                    <a:bodyPr/>
                    <a:lstStyle/>
                    <a:p>
                      <a:pPr marL="0" lvl="0" indent="0" algn="l" rtl="0">
                        <a:lnSpc>
                          <a:spcPct val="100000"/>
                        </a:lnSpc>
                        <a:buFont typeface="Symbol" panose="05050102010706020507" pitchFamily="18" charset="2"/>
                        <a:buNone/>
                      </a:pPr>
                      <a:endParaRPr lang="en-GB" sz="1800" b="0" cap="none" spc="0" dirty="0">
                        <a:solidFill>
                          <a:schemeClr val="tx1"/>
                        </a:solidFill>
                        <a:effectLst/>
                      </a:endParaRPr>
                    </a:p>
                    <a:p>
                      <a:pPr marL="266700" lvl="0" indent="-266700" algn="l" rtl="0">
                        <a:lnSpc>
                          <a:spcPct val="100000"/>
                        </a:lnSpc>
                        <a:buFont typeface="Symbol" panose="05050102010706020507" pitchFamily="18" charset="2"/>
                        <a:buChar char=""/>
                      </a:pPr>
                      <a:r>
                        <a:rPr lang="en-PK" sz="1800" b="0" cap="none" spc="0" dirty="0">
                          <a:solidFill>
                            <a:schemeClr val="tx1"/>
                          </a:solidFill>
                          <a:effectLst/>
                        </a:rPr>
                        <a:t>Strong internal communication</a:t>
                      </a:r>
                      <a:r>
                        <a:rPr lang="en-GB" sz="1800" b="0" cap="none" spc="0" dirty="0">
                          <a:solidFill>
                            <a:schemeClr val="tx1"/>
                          </a:solidFill>
                          <a:effectLst/>
                        </a:rPr>
                        <a:t>.</a:t>
                      </a:r>
                      <a:endParaRPr lang="en-PK" sz="1800" b="0" cap="none" spc="0" dirty="0">
                        <a:solidFill>
                          <a:schemeClr val="tx1"/>
                        </a:solidFill>
                        <a:effectLst/>
                      </a:endParaRPr>
                    </a:p>
                    <a:p>
                      <a:pPr marL="266700" lvl="0" indent="-266700" algn="l">
                        <a:lnSpc>
                          <a:spcPct val="100000"/>
                        </a:lnSpc>
                        <a:buFont typeface="Symbol" panose="05050102010706020507" pitchFamily="18" charset="2"/>
                        <a:buChar char=""/>
                      </a:pPr>
                      <a:r>
                        <a:rPr lang="en-GB" sz="1800" b="0" cap="none" spc="0" dirty="0">
                          <a:solidFill>
                            <a:schemeClr val="tx1"/>
                          </a:solidFill>
                          <a:effectLst/>
                        </a:rPr>
                        <a:t>I</a:t>
                      </a:r>
                      <a:r>
                        <a:rPr lang="en-PK" sz="1800" b="0" cap="none" spc="0" dirty="0">
                          <a:solidFill>
                            <a:schemeClr val="tx1"/>
                          </a:solidFill>
                          <a:effectLst/>
                        </a:rPr>
                        <a:t>nnovation and continuous learning</a:t>
                      </a:r>
                      <a:r>
                        <a:rPr lang="en-GB" sz="1800" b="0" cap="none" spc="0" dirty="0">
                          <a:solidFill>
                            <a:schemeClr val="tx1"/>
                          </a:solidFill>
                          <a:effectLst/>
                        </a:rPr>
                        <a:t>.</a:t>
                      </a:r>
                      <a:endParaRPr lang="en-PK" sz="1800" b="0" cap="none" spc="0" dirty="0">
                        <a:solidFill>
                          <a:schemeClr val="tx1"/>
                        </a:solidFill>
                        <a:effectLst/>
                      </a:endParaRPr>
                    </a:p>
                    <a:p>
                      <a:pPr marL="266700" lvl="0" indent="-266700" algn="l">
                        <a:lnSpc>
                          <a:spcPct val="100000"/>
                        </a:lnSpc>
                        <a:buFont typeface="Symbol" panose="05050102010706020507" pitchFamily="18" charset="2"/>
                        <a:buChar char=""/>
                      </a:pPr>
                      <a:r>
                        <a:rPr lang="en-PK" sz="1800" b="0" cap="none" spc="0" dirty="0">
                          <a:solidFill>
                            <a:schemeClr val="tx1"/>
                          </a:solidFill>
                          <a:effectLst/>
                        </a:rPr>
                        <a:t>Extensive data analytics capabilities</a:t>
                      </a:r>
                      <a:r>
                        <a:rPr lang="en-GB" sz="1800" b="0" cap="none" spc="0" dirty="0">
                          <a:solidFill>
                            <a:schemeClr val="tx1"/>
                          </a:solidFill>
                          <a:effectLst/>
                        </a:rPr>
                        <a:t>.</a:t>
                      </a:r>
                    </a:p>
                    <a:p>
                      <a:pPr marL="266700" lvl="0" indent="-266700" algn="l">
                        <a:lnSpc>
                          <a:spcPct val="100000"/>
                        </a:lnSpc>
                        <a:buFont typeface="Symbol" panose="05050102010706020507" pitchFamily="18" charset="2"/>
                        <a:buChar char=""/>
                      </a:pPr>
                      <a:r>
                        <a:rPr lang="en-PK" sz="1800" b="0" cap="none" spc="0" dirty="0">
                          <a:solidFill>
                            <a:schemeClr val="tx1"/>
                          </a:solidFill>
                          <a:effectLst/>
                        </a:rPr>
                        <a:t>Well-established customer feedback mechanisms</a:t>
                      </a:r>
                      <a:r>
                        <a:rPr lang="en-GB" sz="1800" b="0" cap="none" spc="0" dirty="0">
                          <a:solidFill>
                            <a:schemeClr val="tx1"/>
                          </a:solidFill>
                          <a:effectLst/>
                        </a:rPr>
                        <a:t>.</a:t>
                      </a:r>
                      <a:endParaRPr lang="en-PK" sz="1800" b="0"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extLst>
                  <a:ext uri="{0D108BD9-81ED-4DB2-BD59-A6C34878D82A}">
                    <a16:rowId xmlns:a16="http://schemas.microsoft.com/office/drawing/2014/main" val="228563299"/>
                  </a:ext>
                </a:extLst>
              </a:tr>
              <a:tr h="1550508">
                <a:tc>
                  <a:txBody>
                    <a:bodyPr/>
                    <a:lstStyle/>
                    <a:p>
                      <a:pPr algn="ctr">
                        <a:lnSpc>
                          <a:spcPct val="115000"/>
                        </a:lnSpc>
                        <a:spcAft>
                          <a:spcPts val="1000"/>
                        </a:spcAft>
                      </a:pPr>
                      <a:r>
                        <a:rPr lang="en-US" sz="1600" b="1" cap="none" spc="0" dirty="0">
                          <a:solidFill>
                            <a:schemeClr val="tx1"/>
                          </a:solidFill>
                          <a:effectLst/>
                        </a:rPr>
                        <a:t>Weakness</a:t>
                      </a:r>
                    </a:p>
                    <a:p>
                      <a:pPr algn="ctr">
                        <a:lnSpc>
                          <a:spcPct val="115000"/>
                        </a:lnSpc>
                        <a:spcAft>
                          <a:spcPts val="1000"/>
                        </a:spcAft>
                      </a:pPr>
                      <a:endParaRPr lang="en-PK" sz="1600" b="1"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tc>
                  <a:txBody>
                    <a:bodyPr/>
                    <a:lstStyle/>
                    <a:p>
                      <a:pPr marL="266700" lvl="0" indent="-266700" algn="l" rtl="0">
                        <a:lnSpc>
                          <a:spcPct val="100000"/>
                        </a:lnSpc>
                        <a:buFont typeface="Symbol" panose="05050102010706020507" pitchFamily="18" charset="2"/>
                        <a:buChar char=""/>
                      </a:pPr>
                      <a:r>
                        <a:rPr lang="en-PK" sz="1800" b="0" cap="none" spc="0" dirty="0">
                          <a:solidFill>
                            <a:schemeClr val="tx1"/>
                          </a:solidFill>
                          <a:effectLst/>
                        </a:rPr>
                        <a:t>Challenges in managing and organizing vast amounts of data</a:t>
                      </a:r>
                      <a:r>
                        <a:rPr lang="en-GB" sz="1800" b="0" cap="none" spc="0" dirty="0">
                          <a:solidFill>
                            <a:schemeClr val="tx1"/>
                          </a:solidFill>
                          <a:effectLst/>
                        </a:rPr>
                        <a:t>.</a:t>
                      </a:r>
                    </a:p>
                    <a:p>
                      <a:pPr marL="266700" lvl="0" indent="-266700" algn="l" rtl="0">
                        <a:lnSpc>
                          <a:spcPct val="100000"/>
                        </a:lnSpc>
                        <a:buFont typeface="Symbol" panose="05050102010706020507" pitchFamily="18" charset="2"/>
                        <a:buChar char=""/>
                      </a:pPr>
                      <a:r>
                        <a:rPr lang="en-PK" sz="1800" b="0" cap="none" spc="0" dirty="0">
                          <a:solidFill>
                            <a:schemeClr val="tx1"/>
                          </a:solidFill>
                          <a:effectLst/>
                        </a:rPr>
                        <a:t>Potential silos in knowledge sharing</a:t>
                      </a:r>
                    </a:p>
                    <a:p>
                      <a:pPr marL="266700" lvl="0" indent="-266700" algn="l">
                        <a:lnSpc>
                          <a:spcPct val="100000"/>
                        </a:lnSpc>
                        <a:buFont typeface="Symbol" panose="05050102010706020507" pitchFamily="18" charset="2"/>
                        <a:buChar char=""/>
                      </a:pPr>
                      <a:r>
                        <a:rPr lang="en-PK" sz="1800" b="0" cap="none" spc="0" dirty="0">
                          <a:solidFill>
                            <a:schemeClr val="tx1"/>
                          </a:solidFill>
                          <a:effectLst/>
                        </a:rPr>
                        <a:t>Limited transparency in knowledge management practices</a:t>
                      </a:r>
                      <a:r>
                        <a:rPr lang="en-GB" sz="1800" b="0" cap="none" spc="0" dirty="0">
                          <a:solidFill>
                            <a:schemeClr val="tx1"/>
                          </a:solidFill>
                          <a:effectLst/>
                        </a:rPr>
                        <a:t>.</a:t>
                      </a:r>
                      <a:endParaRPr lang="en-PK" sz="1800" b="0" cap="none" spc="0" dirty="0">
                        <a:solidFill>
                          <a:schemeClr val="tx1"/>
                        </a:solidFill>
                        <a:effectLst/>
                      </a:endParaRPr>
                    </a:p>
                    <a:p>
                      <a:pPr marL="266700" lvl="0" indent="-266700" algn="l">
                        <a:lnSpc>
                          <a:spcPct val="100000"/>
                        </a:lnSpc>
                        <a:spcAft>
                          <a:spcPts val="1000"/>
                        </a:spcAft>
                        <a:buFont typeface="Symbol" panose="05050102010706020507" pitchFamily="18" charset="2"/>
                        <a:buChar char=""/>
                      </a:pPr>
                      <a:r>
                        <a:rPr lang="en-PK" sz="1800" b="0" cap="none" spc="0" dirty="0">
                          <a:solidFill>
                            <a:schemeClr val="tx1"/>
                          </a:solidFill>
                          <a:effectLst/>
                        </a:rPr>
                        <a:t>Dependence on external sources for knowledge acquisition</a:t>
                      </a:r>
                      <a:r>
                        <a:rPr lang="en-GB" sz="1800" b="0" cap="none" spc="0" dirty="0">
                          <a:solidFill>
                            <a:schemeClr val="tx1"/>
                          </a:solidFill>
                          <a:effectLst/>
                        </a:rPr>
                        <a:t>.</a:t>
                      </a:r>
                      <a:endParaRPr lang="en-PK" sz="1800" b="0"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extLst>
                  <a:ext uri="{0D108BD9-81ED-4DB2-BD59-A6C34878D82A}">
                    <a16:rowId xmlns:a16="http://schemas.microsoft.com/office/drawing/2014/main" val="1256144955"/>
                  </a:ext>
                </a:extLst>
              </a:tr>
              <a:tr h="2116374">
                <a:tc>
                  <a:txBody>
                    <a:bodyPr/>
                    <a:lstStyle/>
                    <a:p>
                      <a:pPr algn="ctr">
                        <a:lnSpc>
                          <a:spcPct val="115000"/>
                        </a:lnSpc>
                        <a:spcAft>
                          <a:spcPts val="1000"/>
                        </a:spcAft>
                      </a:pPr>
                      <a:r>
                        <a:rPr lang="en-US" sz="1600" b="1" cap="none" spc="0" dirty="0">
                          <a:solidFill>
                            <a:schemeClr val="tx1"/>
                          </a:solidFill>
                          <a:effectLst/>
                        </a:rPr>
                        <a:t>Opportunities</a:t>
                      </a:r>
                      <a:endParaRPr lang="en-PK" sz="1600" b="1"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tc>
                  <a:txBody>
                    <a:bodyPr/>
                    <a:lstStyle/>
                    <a:p>
                      <a:pPr marL="182563" lvl="0" indent="-182563" algn="l" defTabSz="966788" rtl="0">
                        <a:lnSpc>
                          <a:spcPct val="100000"/>
                        </a:lnSpc>
                        <a:buFont typeface="Symbol" panose="05050102010706020507" pitchFamily="18" charset="2"/>
                        <a:buChar char=""/>
                      </a:pPr>
                      <a:r>
                        <a:rPr lang="en-PK" sz="1800" b="0" cap="none" spc="0" dirty="0">
                          <a:solidFill>
                            <a:schemeClr val="tx1"/>
                          </a:solidFill>
                          <a:effectLst/>
                        </a:rPr>
                        <a:t>Leveraging AI and machine learning technologies to enhance knowledge discovery and decision-making processes.</a:t>
                      </a:r>
                    </a:p>
                    <a:p>
                      <a:pPr marL="182563" lvl="0" indent="-182563" algn="l">
                        <a:lnSpc>
                          <a:spcPct val="100000"/>
                        </a:lnSpc>
                        <a:buFont typeface="Symbol" panose="05050102010706020507" pitchFamily="18" charset="2"/>
                        <a:buChar char=""/>
                      </a:pPr>
                      <a:r>
                        <a:rPr lang="en-PK" sz="1800" b="0" cap="none" spc="0" dirty="0">
                          <a:solidFill>
                            <a:schemeClr val="tx1"/>
                          </a:solidFill>
                          <a:effectLst/>
                        </a:rPr>
                        <a:t>Strengthening knowledge sharing and collaboration through digital platforms and tools.</a:t>
                      </a:r>
                    </a:p>
                    <a:p>
                      <a:pPr marL="182563" lvl="0" indent="-182563" algn="l">
                        <a:lnSpc>
                          <a:spcPct val="100000"/>
                        </a:lnSpc>
                        <a:buFont typeface="Symbol" panose="05050102010706020507" pitchFamily="18" charset="2"/>
                        <a:buChar char=""/>
                      </a:pPr>
                      <a:r>
                        <a:rPr lang="en-PK" sz="1800" b="0" cap="none" spc="0" dirty="0">
                          <a:solidFill>
                            <a:schemeClr val="tx1"/>
                          </a:solidFill>
                          <a:effectLst/>
                        </a:rPr>
                        <a:t>Investing in employee training and development programs</a:t>
                      </a:r>
                      <a:r>
                        <a:rPr lang="en-GB" sz="1800" b="0" cap="none" spc="0" dirty="0">
                          <a:solidFill>
                            <a:schemeClr val="tx1"/>
                          </a:solidFill>
                          <a:effectLst/>
                        </a:rPr>
                        <a:t>.</a:t>
                      </a:r>
                      <a:endParaRPr lang="en-PK" sz="1800" b="0" cap="none" spc="0" dirty="0">
                        <a:solidFill>
                          <a:schemeClr val="tx1"/>
                        </a:solidFill>
                        <a:effectLst/>
                      </a:endParaRPr>
                    </a:p>
                    <a:p>
                      <a:pPr marL="182563" lvl="0" indent="-182563" algn="l">
                        <a:lnSpc>
                          <a:spcPct val="100000"/>
                        </a:lnSpc>
                        <a:spcAft>
                          <a:spcPts val="1000"/>
                        </a:spcAft>
                        <a:buFont typeface="Symbol" panose="05050102010706020507" pitchFamily="18" charset="2"/>
                        <a:buChar char=""/>
                      </a:pPr>
                      <a:r>
                        <a:rPr lang="en-PK" sz="1800" b="0" cap="none" spc="0" dirty="0">
                          <a:solidFill>
                            <a:schemeClr val="tx1"/>
                          </a:solidFill>
                          <a:effectLst/>
                        </a:rPr>
                        <a:t>Exploring partnerships with educational institutions</a:t>
                      </a:r>
                      <a:r>
                        <a:rPr lang="en-GB" sz="1800" b="0" cap="none" spc="0" dirty="0">
                          <a:solidFill>
                            <a:schemeClr val="tx1"/>
                          </a:solidFill>
                          <a:effectLst/>
                        </a:rPr>
                        <a:t>.</a:t>
                      </a:r>
                      <a:endParaRPr lang="en-PK" sz="1800" b="0"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extLst>
                  <a:ext uri="{0D108BD9-81ED-4DB2-BD59-A6C34878D82A}">
                    <a16:rowId xmlns:a16="http://schemas.microsoft.com/office/drawing/2014/main" val="3063610853"/>
                  </a:ext>
                </a:extLst>
              </a:tr>
              <a:tr h="1416900">
                <a:tc>
                  <a:txBody>
                    <a:bodyPr/>
                    <a:lstStyle/>
                    <a:p>
                      <a:pPr algn="ctr">
                        <a:lnSpc>
                          <a:spcPct val="115000"/>
                        </a:lnSpc>
                        <a:spcAft>
                          <a:spcPts val="1000"/>
                        </a:spcAft>
                      </a:pPr>
                      <a:r>
                        <a:rPr lang="en-US" sz="1600" b="1" cap="none" spc="0" dirty="0">
                          <a:solidFill>
                            <a:schemeClr val="tx1"/>
                          </a:solidFill>
                          <a:effectLst/>
                        </a:rPr>
                        <a:t>Threats</a:t>
                      </a:r>
                      <a:endParaRPr lang="en-PK" sz="1600" b="1"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tc>
                  <a:txBody>
                    <a:bodyPr/>
                    <a:lstStyle/>
                    <a:p>
                      <a:pPr marL="182563" lvl="0" indent="-182563" algn="l" rtl="0">
                        <a:lnSpc>
                          <a:spcPct val="100000"/>
                        </a:lnSpc>
                        <a:buFont typeface="Symbol" panose="05050102010706020507" pitchFamily="18" charset="2"/>
                        <a:buChar char=""/>
                      </a:pPr>
                      <a:r>
                        <a:rPr lang="en-PK" sz="1800" b="0" cap="none" spc="0" dirty="0">
                          <a:solidFill>
                            <a:schemeClr val="tx1"/>
                          </a:solidFill>
                          <a:effectLst/>
                        </a:rPr>
                        <a:t>Increasing competition in the e-commerce sector</a:t>
                      </a:r>
                      <a:r>
                        <a:rPr lang="en-GB" sz="1800" b="0" cap="none" spc="0" dirty="0">
                          <a:solidFill>
                            <a:schemeClr val="tx1"/>
                          </a:solidFill>
                          <a:effectLst/>
                        </a:rPr>
                        <a:t>.</a:t>
                      </a:r>
                      <a:endParaRPr lang="en-PK" sz="1800" b="0" cap="none" spc="0" dirty="0">
                        <a:solidFill>
                          <a:schemeClr val="tx1"/>
                        </a:solidFill>
                        <a:effectLst/>
                      </a:endParaRPr>
                    </a:p>
                    <a:p>
                      <a:pPr marL="182563" lvl="0" indent="-182563" algn="l">
                        <a:lnSpc>
                          <a:spcPct val="100000"/>
                        </a:lnSpc>
                        <a:buFont typeface="Symbol" panose="05050102010706020507" pitchFamily="18" charset="2"/>
                        <a:buChar char=""/>
                      </a:pPr>
                      <a:r>
                        <a:rPr lang="en-PK" sz="1800" b="0" cap="none" spc="0" dirty="0">
                          <a:solidFill>
                            <a:schemeClr val="tx1"/>
                          </a:solidFill>
                          <a:effectLst/>
                        </a:rPr>
                        <a:t>Data privacy and security concerns</a:t>
                      </a:r>
                      <a:r>
                        <a:rPr lang="en-GB" sz="1800" b="0" cap="none" spc="0" dirty="0">
                          <a:solidFill>
                            <a:schemeClr val="tx1"/>
                          </a:solidFill>
                          <a:effectLst/>
                        </a:rPr>
                        <a:t>.</a:t>
                      </a:r>
                      <a:endParaRPr lang="en-PK" sz="1800" b="0" cap="none" spc="0" dirty="0">
                        <a:solidFill>
                          <a:schemeClr val="tx1"/>
                        </a:solidFill>
                        <a:effectLst/>
                      </a:endParaRPr>
                    </a:p>
                    <a:p>
                      <a:pPr marL="182563" lvl="0" indent="-182563" algn="l">
                        <a:lnSpc>
                          <a:spcPct val="100000"/>
                        </a:lnSpc>
                        <a:buFont typeface="Symbol" panose="05050102010706020507" pitchFamily="18" charset="2"/>
                        <a:buChar char=""/>
                      </a:pPr>
                      <a:r>
                        <a:rPr lang="en-PK" sz="1800" b="0" cap="none" spc="0" dirty="0">
                          <a:solidFill>
                            <a:schemeClr val="tx1"/>
                          </a:solidFill>
                          <a:effectLst/>
                        </a:rPr>
                        <a:t>Potential disruptions in supply chains and logistics</a:t>
                      </a:r>
                      <a:r>
                        <a:rPr lang="en-GB" sz="1800" b="0" cap="none" spc="0" dirty="0">
                          <a:solidFill>
                            <a:schemeClr val="tx1"/>
                          </a:solidFill>
                          <a:effectLst/>
                        </a:rPr>
                        <a:t>.</a:t>
                      </a:r>
                    </a:p>
                    <a:p>
                      <a:pPr marL="182563" lvl="0" indent="-182563" algn="l">
                        <a:lnSpc>
                          <a:spcPct val="100000"/>
                        </a:lnSpc>
                        <a:buFont typeface="Symbol" panose="05050102010706020507" pitchFamily="18" charset="2"/>
                        <a:buChar char=""/>
                      </a:pPr>
                      <a:r>
                        <a:rPr lang="en-PK" sz="1800" b="0" cap="none" spc="0" dirty="0">
                          <a:solidFill>
                            <a:schemeClr val="tx1"/>
                          </a:solidFill>
                          <a:effectLst/>
                        </a:rPr>
                        <a:t>Changes in regulatory environments</a:t>
                      </a:r>
                      <a:r>
                        <a:rPr lang="en-GB" sz="1800" b="0" cap="none" spc="0" dirty="0">
                          <a:solidFill>
                            <a:schemeClr val="tx1"/>
                          </a:solidFill>
                          <a:effectLst/>
                        </a:rPr>
                        <a:t>.</a:t>
                      </a:r>
                      <a:endParaRPr lang="en-GB" sz="1800" b="0" cap="none" spc="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26103" marR="7820" marT="20079" marB="20079"/>
                </a:tc>
                <a:extLst>
                  <a:ext uri="{0D108BD9-81ED-4DB2-BD59-A6C34878D82A}">
                    <a16:rowId xmlns:a16="http://schemas.microsoft.com/office/drawing/2014/main" val="1247110388"/>
                  </a:ext>
                </a:extLst>
              </a:tr>
            </a:tbl>
          </a:graphicData>
        </a:graphic>
      </p:graphicFrame>
    </p:spTree>
    <p:extLst>
      <p:ext uri="{BB962C8B-B14F-4D97-AF65-F5344CB8AC3E}">
        <p14:creationId xmlns:p14="http://schemas.microsoft.com/office/powerpoint/2010/main" val="26843977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10DE8-336F-A38A-6010-33F1EBC941A0}"/>
              </a:ext>
            </a:extLst>
          </p:cNvPr>
          <p:cNvSpPr>
            <a:spLocks noGrp="1"/>
          </p:cNvSpPr>
          <p:nvPr>
            <p:ph type="title"/>
          </p:nvPr>
        </p:nvSpPr>
        <p:spPr>
          <a:xfrm>
            <a:off x="641074" y="1314450"/>
            <a:ext cx="2844002" cy="3680244"/>
          </a:xfrm>
        </p:spPr>
        <p:txBody>
          <a:bodyPr>
            <a:normAutofit/>
          </a:bodyPr>
          <a:lstStyle/>
          <a:p>
            <a:r>
              <a:rPr lang="en-US" sz="4100" dirty="0">
                <a:latin typeface="Times New Roman" panose="02020603050405020304" pitchFamily="18" charset="0"/>
                <a:cs typeface="Times New Roman" panose="02020603050405020304" pitchFamily="18" charset="0"/>
              </a:rPr>
              <a:t>SWOT ANALYSIS OF </a:t>
            </a:r>
            <a:br>
              <a:rPr lang="en-US" sz="4100" dirty="0">
                <a:latin typeface="Times New Roman" panose="02020603050405020304" pitchFamily="18" charset="0"/>
                <a:cs typeface="Times New Roman" panose="02020603050405020304" pitchFamily="18" charset="0"/>
              </a:rPr>
            </a:br>
            <a:r>
              <a:rPr lang="en-US" sz="4100" b="1" dirty="0">
                <a:latin typeface="Times New Roman" panose="02020603050405020304" pitchFamily="18" charset="0"/>
                <a:cs typeface="Times New Roman" panose="02020603050405020304" pitchFamily="18" charset="0"/>
              </a:rPr>
              <a:t>eBay</a:t>
            </a:r>
            <a:endParaRPr lang="en-PK" sz="4100" b="1" dirty="0">
              <a:latin typeface="Times New Roman" panose="02020603050405020304" pitchFamily="18" charset="0"/>
              <a:cs typeface="Times New Roman" panose="02020603050405020304" pitchFamily="18" charset="0"/>
            </a:endParaRPr>
          </a:p>
        </p:txBody>
      </p:sp>
      <p:pic>
        <p:nvPicPr>
          <p:cNvPr id="40" name="Picture 39">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42" name="Picture 41">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31" name="Content Placeholder 3">
            <a:extLst>
              <a:ext uri="{FF2B5EF4-FFF2-40B4-BE49-F238E27FC236}">
                <a16:creationId xmlns:a16="http://schemas.microsoft.com/office/drawing/2014/main" id="{A116ED87-EB4B-525A-E2C2-9982E115B726}"/>
              </a:ext>
            </a:extLst>
          </p:cNvPr>
          <p:cNvGraphicFramePr>
            <a:graphicFrameLocks noGrp="1"/>
          </p:cNvGraphicFramePr>
          <p:nvPr>
            <p:ph idx="1"/>
            <p:extLst>
              <p:ext uri="{D42A27DB-BD31-4B8C-83A1-F6EECF244321}">
                <p14:modId xmlns:p14="http://schemas.microsoft.com/office/powerpoint/2010/main" val="1433747153"/>
              </p:ext>
            </p:extLst>
          </p:nvPr>
        </p:nvGraphicFramePr>
        <p:xfrm>
          <a:off x="4059934" y="-2"/>
          <a:ext cx="8132066" cy="6855829"/>
        </p:xfrm>
        <a:graphic>
          <a:graphicData uri="http://schemas.openxmlformats.org/drawingml/2006/table">
            <a:tbl>
              <a:tblPr firstRow="1" firstCol="1" bandRow="1">
                <a:tableStyleId>{2D5ABB26-0587-4C30-8999-92F81FD0307C}</a:tableStyleId>
              </a:tblPr>
              <a:tblGrid>
                <a:gridCol w="1404169">
                  <a:extLst>
                    <a:ext uri="{9D8B030D-6E8A-4147-A177-3AD203B41FA5}">
                      <a16:colId xmlns:a16="http://schemas.microsoft.com/office/drawing/2014/main" val="2320545335"/>
                    </a:ext>
                  </a:extLst>
                </a:gridCol>
                <a:gridCol w="6727897">
                  <a:extLst>
                    <a:ext uri="{9D8B030D-6E8A-4147-A177-3AD203B41FA5}">
                      <a16:colId xmlns:a16="http://schemas.microsoft.com/office/drawing/2014/main" val="4120386765"/>
                    </a:ext>
                  </a:extLst>
                </a:gridCol>
              </a:tblGrid>
              <a:tr h="1675439">
                <a:tc>
                  <a:txBody>
                    <a:bodyPr/>
                    <a:lstStyle/>
                    <a:p>
                      <a:pPr algn="ctr">
                        <a:lnSpc>
                          <a:spcPct val="115000"/>
                        </a:lnSpc>
                        <a:spcAft>
                          <a:spcPts val="1000"/>
                        </a:spcAft>
                      </a:pPr>
                      <a:r>
                        <a:rPr lang="en-US" sz="1800" b="1" dirty="0">
                          <a:effectLst/>
                        </a:rPr>
                        <a:t>Strengths</a:t>
                      </a:r>
                      <a:endParaRPr lang="en-PK"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0279" marR="20279" marT="0" marB="0"/>
                </a:tc>
                <a:tc>
                  <a:txBody>
                    <a:bodyPr/>
                    <a:lstStyle/>
                    <a:p>
                      <a:pPr marL="182563" lvl="0" indent="-182563" rtl="0">
                        <a:lnSpc>
                          <a:spcPct val="115000"/>
                        </a:lnSpc>
                        <a:buFont typeface="Symbol" panose="05050102010706020507" pitchFamily="18" charset="2"/>
                        <a:buChar char=""/>
                      </a:pPr>
                      <a:endParaRPr lang="en-GB" sz="1600" dirty="0">
                        <a:effectLst/>
                      </a:endParaRPr>
                    </a:p>
                    <a:p>
                      <a:pPr marL="182563" lvl="0" indent="-182563" rtl="0">
                        <a:lnSpc>
                          <a:spcPct val="115000"/>
                        </a:lnSpc>
                        <a:buFont typeface="Symbol" panose="05050102010706020507" pitchFamily="18" charset="2"/>
                        <a:buChar char=""/>
                      </a:pPr>
                      <a:r>
                        <a:rPr lang="en-PK" sz="1600" dirty="0">
                          <a:effectLst/>
                        </a:rPr>
                        <a:t>Active community of users and sellers</a:t>
                      </a:r>
                      <a:r>
                        <a:rPr lang="en-GB" sz="1600" dirty="0">
                          <a:effectLst/>
                        </a:rPr>
                        <a:t>.</a:t>
                      </a:r>
                    </a:p>
                    <a:p>
                      <a:pPr marL="182563" lvl="0" indent="-182563" rtl="0">
                        <a:lnSpc>
                          <a:spcPct val="115000"/>
                        </a:lnSpc>
                        <a:buFont typeface="Symbol" panose="05050102010706020507" pitchFamily="18" charset="2"/>
                        <a:buChar char=""/>
                      </a:pPr>
                      <a:r>
                        <a:rPr lang="en-PK" sz="1600" dirty="0">
                          <a:effectLst/>
                        </a:rPr>
                        <a:t>Agile platform design</a:t>
                      </a:r>
                      <a:r>
                        <a:rPr lang="en-GB" sz="1600" dirty="0">
                          <a:effectLst/>
                        </a:rPr>
                        <a:t>.</a:t>
                      </a:r>
                    </a:p>
                    <a:p>
                      <a:pPr marL="182563" lvl="0" indent="-182563" rtl="0">
                        <a:lnSpc>
                          <a:spcPct val="115000"/>
                        </a:lnSpc>
                        <a:buFont typeface="Symbol" panose="05050102010706020507" pitchFamily="18" charset="2"/>
                        <a:buChar char=""/>
                      </a:pPr>
                      <a:r>
                        <a:rPr lang="en-PK" sz="1600" dirty="0">
                          <a:effectLst/>
                        </a:rPr>
                        <a:t>Strong emphasis on customer satisfaction</a:t>
                      </a:r>
                      <a:r>
                        <a:rPr lang="en-GB" sz="1600" dirty="0">
                          <a:effectLst/>
                        </a:rPr>
                        <a:t>.</a:t>
                      </a:r>
                    </a:p>
                    <a:p>
                      <a:pPr marL="182563" lvl="0" indent="-182563" rtl="0">
                        <a:lnSpc>
                          <a:spcPct val="115000"/>
                        </a:lnSpc>
                        <a:buFont typeface="Symbol" panose="05050102010706020507" pitchFamily="18" charset="2"/>
                        <a:buChar char=""/>
                      </a:pPr>
                      <a:r>
                        <a:rPr lang="en-PK" sz="1600" dirty="0">
                          <a:effectLst/>
                        </a:rPr>
                        <a:t>Robust search and recommendation systems</a:t>
                      </a:r>
                      <a:r>
                        <a:rPr lang="en-GB" sz="1600" dirty="0">
                          <a:effectLst/>
                        </a:rPr>
                        <a:t>.</a:t>
                      </a:r>
                      <a:endParaRPr lang="en-PK"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0279" marR="20279" marT="0" marB="0"/>
                </a:tc>
                <a:extLst>
                  <a:ext uri="{0D108BD9-81ED-4DB2-BD59-A6C34878D82A}">
                    <a16:rowId xmlns:a16="http://schemas.microsoft.com/office/drawing/2014/main" val="792892718"/>
                  </a:ext>
                </a:extLst>
              </a:tr>
              <a:tr h="1675439">
                <a:tc>
                  <a:txBody>
                    <a:bodyPr/>
                    <a:lstStyle/>
                    <a:p>
                      <a:pPr algn="ctr">
                        <a:lnSpc>
                          <a:spcPct val="115000"/>
                        </a:lnSpc>
                        <a:spcAft>
                          <a:spcPts val="1000"/>
                        </a:spcAft>
                      </a:pPr>
                      <a:r>
                        <a:rPr lang="en-US" sz="1800" b="1" dirty="0">
                          <a:effectLst/>
                        </a:rPr>
                        <a:t>Weakness</a:t>
                      </a:r>
                      <a:endParaRPr lang="en-PK"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0279" marR="20279" marT="0" marB="0"/>
                </a:tc>
                <a:tc>
                  <a:txBody>
                    <a:bodyPr/>
                    <a:lstStyle/>
                    <a:p>
                      <a:pPr marL="182563" lvl="0" indent="-182563" rtl="0">
                        <a:lnSpc>
                          <a:spcPct val="115000"/>
                        </a:lnSpc>
                        <a:buFont typeface="Symbol" panose="05050102010706020507" pitchFamily="18" charset="2"/>
                        <a:buChar char=""/>
                      </a:pPr>
                      <a:r>
                        <a:rPr lang="en-PK" sz="1600" dirty="0">
                          <a:effectLst/>
                        </a:rPr>
                        <a:t>Limited formal mechanisms for knowledge capture and documentation.</a:t>
                      </a:r>
                    </a:p>
                    <a:p>
                      <a:pPr marL="182563" lvl="0" indent="-182563">
                        <a:lnSpc>
                          <a:spcPct val="115000"/>
                        </a:lnSpc>
                        <a:buFont typeface="Symbol" panose="05050102010706020507" pitchFamily="18" charset="2"/>
                        <a:buChar char=""/>
                      </a:pPr>
                      <a:r>
                        <a:rPr lang="en-PK" sz="1600" dirty="0">
                          <a:effectLst/>
                        </a:rPr>
                        <a:t>Reliance on user-generated content</a:t>
                      </a:r>
                      <a:r>
                        <a:rPr lang="en-GB" sz="1600" dirty="0">
                          <a:effectLst/>
                        </a:rPr>
                        <a:t>.</a:t>
                      </a:r>
                    </a:p>
                    <a:p>
                      <a:pPr marL="182563" lvl="0" indent="-182563">
                        <a:lnSpc>
                          <a:spcPct val="115000"/>
                        </a:lnSpc>
                        <a:buFont typeface="Symbol" panose="05050102010706020507" pitchFamily="18" charset="2"/>
                        <a:buChar char=""/>
                      </a:pPr>
                      <a:r>
                        <a:rPr lang="en-PK" sz="1600" dirty="0">
                          <a:effectLst/>
                        </a:rPr>
                        <a:t>Limited integration of knowledge management practices into business processes and decision-making.</a:t>
                      </a:r>
                    </a:p>
                    <a:p>
                      <a:pPr marL="182563" lvl="0" indent="-182563">
                        <a:lnSpc>
                          <a:spcPct val="115000"/>
                        </a:lnSpc>
                        <a:buFont typeface="Symbol" panose="05050102010706020507" pitchFamily="18" charset="2"/>
                        <a:buChar char=""/>
                      </a:pPr>
                      <a:r>
                        <a:rPr lang="en-PK" sz="1600" dirty="0">
                          <a:effectLst/>
                        </a:rPr>
                        <a:t>Less focus on employee training and development</a:t>
                      </a:r>
                      <a:r>
                        <a:rPr lang="en-GB" sz="1600" dirty="0">
                          <a:effectLst/>
                        </a:rPr>
                        <a:t>.</a:t>
                      </a:r>
                      <a:endParaRPr lang="en-PK"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0279" marR="20279" marT="0" marB="0"/>
                </a:tc>
                <a:extLst>
                  <a:ext uri="{0D108BD9-81ED-4DB2-BD59-A6C34878D82A}">
                    <a16:rowId xmlns:a16="http://schemas.microsoft.com/office/drawing/2014/main" val="1557266594"/>
                  </a:ext>
                </a:extLst>
              </a:tr>
              <a:tr h="1676594">
                <a:tc>
                  <a:txBody>
                    <a:bodyPr/>
                    <a:lstStyle/>
                    <a:p>
                      <a:pPr algn="ctr">
                        <a:lnSpc>
                          <a:spcPct val="115000"/>
                        </a:lnSpc>
                        <a:spcAft>
                          <a:spcPts val="1000"/>
                        </a:spcAft>
                      </a:pPr>
                      <a:r>
                        <a:rPr lang="en-US" sz="1800" b="1" dirty="0">
                          <a:effectLst/>
                        </a:rPr>
                        <a:t>Opportunities</a:t>
                      </a:r>
                      <a:endParaRPr lang="en-PK"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0279" marR="20279" marT="0" marB="0"/>
                </a:tc>
                <a:tc>
                  <a:txBody>
                    <a:bodyPr/>
                    <a:lstStyle/>
                    <a:p>
                      <a:pPr marL="182563" lvl="0" indent="-182563" rtl="0">
                        <a:lnSpc>
                          <a:spcPct val="115000"/>
                        </a:lnSpc>
                        <a:buFont typeface="Symbol" panose="05050102010706020507" pitchFamily="18" charset="2"/>
                        <a:buChar char=""/>
                      </a:pPr>
                      <a:r>
                        <a:rPr lang="en-PK" sz="1600" dirty="0">
                          <a:effectLst/>
                        </a:rPr>
                        <a:t>Enhancing knowledge sharing and collaboration through the integration of social networking features.</a:t>
                      </a:r>
                    </a:p>
                    <a:p>
                      <a:pPr marL="182563" lvl="0" indent="-182563">
                        <a:lnSpc>
                          <a:spcPct val="115000"/>
                        </a:lnSpc>
                        <a:buFont typeface="Symbol" panose="05050102010706020507" pitchFamily="18" charset="2"/>
                        <a:buChar char=""/>
                      </a:pPr>
                      <a:r>
                        <a:rPr lang="en-PK" sz="1600" dirty="0">
                          <a:effectLst/>
                        </a:rPr>
                        <a:t>Utilizing machine learning algorithms to personalize user experiences</a:t>
                      </a:r>
                      <a:r>
                        <a:rPr lang="en-GB" sz="1600" dirty="0">
                          <a:effectLst/>
                        </a:rPr>
                        <a:t>.</a:t>
                      </a:r>
                      <a:endParaRPr lang="en-PK" sz="1600" dirty="0">
                        <a:effectLst/>
                      </a:endParaRPr>
                    </a:p>
                    <a:p>
                      <a:pPr marL="182563" lvl="0" indent="-182563">
                        <a:lnSpc>
                          <a:spcPct val="115000"/>
                        </a:lnSpc>
                        <a:buFont typeface="Symbol" panose="05050102010706020507" pitchFamily="18" charset="2"/>
                        <a:buChar char=""/>
                      </a:pPr>
                      <a:r>
                        <a:rPr lang="en-PK" sz="1600" dirty="0">
                          <a:effectLst/>
                        </a:rPr>
                        <a:t>Partnering with experts and influencers to enhance knowledge credibility</a:t>
                      </a:r>
                      <a:r>
                        <a:rPr lang="en-GB" sz="1600" dirty="0">
                          <a:effectLst/>
                        </a:rPr>
                        <a:t>.</a:t>
                      </a:r>
                      <a:endParaRPr lang="en-PK" sz="1600" dirty="0">
                        <a:effectLst/>
                      </a:endParaRPr>
                    </a:p>
                    <a:p>
                      <a:pPr marL="182563" lvl="0" indent="-182563">
                        <a:lnSpc>
                          <a:spcPct val="115000"/>
                        </a:lnSpc>
                        <a:spcAft>
                          <a:spcPts val="1000"/>
                        </a:spcAft>
                        <a:buFont typeface="Symbol" panose="05050102010706020507" pitchFamily="18" charset="2"/>
                        <a:buChar char=""/>
                      </a:pPr>
                      <a:r>
                        <a:rPr lang="en-PK" sz="1600" dirty="0">
                          <a:effectLst/>
                        </a:rPr>
                        <a:t>Investing in data analytics capabilities.</a:t>
                      </a:r>
                    </a:p>
                  </a:txBody>
                  <a:tcPr marL="20279" marR="20279" marT="0" marB="0"/>
                </a:tc>
                <a:extLst>
                  <a:ext uri="{0D108BD9-81ED-4DB2-BD59-A6C34878D82A}">
                    <a16:rowId xmlns:a16="http://schemas.microsoft.com/office/drawing/2014/main" val="1519361867"/>
                  </a:ext>
                </a:extLst>
              </a:tr>
              <a:tr h="1828357">
                <a:tc>
                  <a:txBody>
                    <a:bodyPr/>
                    <a:lstStyle/>
                    <a:p>
                      <a:pPr algn="ctr">
                        <a:lnSpc>
                          <a:spcPct val="115000"/>
                        </a:lnSpc>
                        <a:spcAft>
                          <a:spcPts val="1000"/>
                        </a:spcAft>
                      </a:pPr>
                      <a:r>
                        <a:rPr lang="en-US" sz="1800" b="1" dirty="0">
                          <a:effectLst/>
                        </a:rPr>
                        <a:t>Threats</a:t>
                      </a:r>
                      <a:endParaRPr lang="en-PK"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0279" marR="20279" marT="0" marB="0"/>
                </a:tc>
                <a:tc>
                  <a:txBody>
                    <a:bodyPr/>
                    <a:lstStyle/>
                    <a:p>
                      <a:pPr marL="182563" lvl="0" indent="-182563" rtl="0">
                        <a:lnSpc>
                          <a:spcPct val="115000"/>
                        </a:lnSpc>
                        <a:buFont typeface="Symbol" panose="05050102010706020507" pitchFamily="18" charset="2"/>
                        <a:buChar char=""/>
                      </a:pPr>
                      <a:r>
                        <a:rPr lang="en-PK" sz="1600" dirty="0">
                          <a:effectLst/>
                        </a:rPr>
                        <a:t>Intense competition from other online marketplaces and retail platforms.</a:t>
                      </a:r>
                    </a:p>
                    <a:p>
                      <a:pPr marL="182563" lvl="0" indent="-182563">
                        <a:lnSpc>
                          <a:spcPct val="115000"/>
                        </a:lnSpc>
                        <a:buFont typeface="Symbol" panose="05050102010706020507" pitchFamily="18" charset="2"/>
                        <a:buChar char=""/>
                      </a:pPr>
                      <a:r>
                        <a:rPr lang="en-PK" sz="1600" dirty="0">
                          <a:effectLst/>
                        </a:rPr>
                        <a:t>Cybersecurity threats and fraudulent activities</a:t>
                      </a:r>
                      <a:r>
                        <a:rPr lang="en-GB" sz="1600" dirty="0">
                          <a:effectLst/>
                        </a:rPr>
                        <a:t>.</a:t>
                      </a:r>
                    </a:p>
                    <a:p>
                      <a:pPr marL="182563" lvl="0" indent="-182563">
                        <a:lnSpc>
                          <a:spcPct val="115000"/>
                        </a:lnSpc>
                        <a:buFont typeface="Symbol" panose="05050102010706020507" pitchFamily="18" charset="2"/>
                        <a:buChar char=""/>
                      </a:pPr>
                      <a:r>
                        <a:rPr lang="en-PK" sz="1600" dirty="0">
                          <a:effectLst/>
                        </a:rPr>
                        <a:t>Changing regulations and legal frameworks.</a:t>
                      </a:r>
                    </a:p>
                    <a:p>
                      <a:pPr marL="182563" lvl="0" indent="-182563">
                        <a:lnSpc>
                          <a:spcPct val="115000"/>
                        </a:lnSpc>
                        <a:buFont typeface="Symbol" panose="05050102010706020507" pitchFamily="18" charset="2"/>
                        <a:buChar char=""/>
                      </a:pPr>
                      <a:r>
                        <a:rPr lang="en-PK" sz="1600" dirty="0">
                          <a:effectLst/>
                        </a:rPr>
                        <a:t>Rapid technological advancements.</a:t>
                      </a:r>
                    </a:p>
                    <a:p>
                      <a:pPr marL="182563" lvl="0" indent="-182563">
                        <a:lnSpc>
                          <a:spcPct val="115000"/>
                        </a:lnSpc>
                        <a:spcAft>
                          <a:spcPts val="1000"/>
                        </a:spcAft>
                        <a:buFont typeface="Symbol" panose="05050102010706020507" pitchFamily="18" charset="2"/>
                        <a:buChar char=""/>
                      </a:pPr>
                      <a:r>
                        <a:rPr lang="en-PK" sz="1600" dirty="0">
                          <a:effectLst/>
                        </a:rPr>
                        <a:t>Shifting consumer preferences and behaviours</a:t>
                      </a:r>
                      <a:r>
                        <a:rPr lang="en-GB" sz="1600" dirty="0">
                          <a:effectLst/>
                        </a:rPr>
                        <a:t>.</a:t>
                      </a:r>
                      <a:endParaRPr lang="en-PK" sz="1600" dirty="0">
                        <a:effectLst/>
                      </a:endParaRPr>
                    </a:p>
                  </a:txBody>
                  <a:tcPr marL="20279" marR="20279" marT="0" marB="0"/>
                </a:tc>
                <a:extLst>
                  <a:ext uri="{0D108BD9-81ED-4DB2-BD59-A6C34878D82A}">
                    <a16:rowId xmlns:a16="http://schemas.microsoft.com/office/drawing/2014/main" val="506211783"/>
                  </a:ext>
                </a:extLst>
              </a:tr>
            </a:tbl>
          </a:graphicData>
        </a:graphic>
      </p:graphicFrame>
    </p:spTree>
    <p:extLst>
      <p:ext uri="{BB962C8B-B14F-4D97-AF65-F5344CB8AC3E}">
        <p14:creationId xmlns:p14="http://schemas.microsoft.com/office/powerpoint/2010/main" val="27699381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randombar(horizontal)">
                                      <p:cBhvr>
                                        <p:cTn id="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111" name="Rectangle 3078">
            <a:extLst>
              <a:ext uri="{FF2B5EF4-FFF2-40B4-BE49-F238E27FC236}">
                <a16:creationId xmlns:a16="http://schemas.microsoft.com/office/drawing/2014/main" id="{2C8B6C12-BE49-45C7-8E88-D16FE2E62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12" name="Picture 3080">
            <a:extLst>
              <a:ext uri="{FF2B5EF4-FFF2-40B4-BE49-F238E27FC236}">
                <a16:creationId xmlns:a16="http://schemas.microsoft.com/office/drawing/2014/main" id="{9D3FC01C-4EFD-4868-8317-4C9F869318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20ABB32-7AD5-3F00-2ECD-92019CE3B15F}"/>
              </a:ext>
            </a:extLst>
          </p:cNvPr>
          <p:cNvSpPr>
            <a:spLocks noGrp="1"/>
          </p:cNvSpPr>
          <p:nvPr>
            <p:ph type="title"/>
          </p:nvPr>
        </p:nvSpPr>
        <p:spPr>
          <a:xfrm>
            <a:off x="913774" y="290047"/>
            <a:ext cx="10364451" cy="1596177"/>
          </a:xfrm>
        </p:spPr>
        <p:txBody>
          <a:bodyPr>
            <a:normAutofit/>
          </a:bodyPr>
          <a:lstStyle/>
          <a:p>
            <a:r>
              <a:rPr lang="en-PK" b="1" dirty="0">
                <a:effectLst/>
                <a:latin typeface="Times New Roman" panose="02020603050405020304" pitchFamily="18" charset="0"/>
                <a:ea typeface="Calibri" panose="020F0502020204030204" pitchFamily="34" charset="0"/>
                <a:cs typeface="Arial" panose="020B0604020202020204" pitchFamily="34" charset="0"/>
              </a:rPr>
              <a:t>CRITICAL EVALUATION OF KNOWLEDGE MANAGEMENT SYSTEMS (AMAZON)</a:t>
            </a:r>
            <a:endParaRPr lang="en-PK" dirty="0"/>
          </a:p>
        </p:txBody>
      </p:sp>
      <p:sp>
        <p:nvSpPr>
          <p:cNvPr id="3113" name="Content Placeholder 2">
            <a:extLst>
              <a:ext uri="{FF2B5EF4-FFF2-40B4-BE49-F238E27FC236}">
                <a16:creationId xmlns:a16="http://schemas.microsoft.com/office/drawing/2014/main" id="{06ED8F41-9267-E500-9550-B9E0BA927699}"/>
              </a:ext>
            </a:extLst>
          </p:cNvPr>
          <p:cNvSpPr>
            <a:spLocks noGrp="1"/>
          </p:cNvSpPr>
          <p:nvPr>
            <p:ph idx="1"/>
          </p:nvPr>
        </p:nvSpPr>
        <p:spPr>
          <a:xfrm>
            <a:off x="4458032" y="1757549"/>
            <a:ext cx="7145469" cy="4625170"/>
          </a:xfrm>
        </p:spPr>
        <p:txBody>
          <a:bodyPr>
            <a:normAutofit fontScale="92500" lnSpcReduction="10000"/>
          </a:bodyPr>
          <a:lstStyle/>
          <a:p>
            <a:pPr marL="342900" lvl="0" indent="-342900" algn="ctr">
              <a:lnSpc>
                <a:spcPct val="110000"/>
              </a:lnSpc>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emphasizes internal communication and cooperation among employees</a:t>
            </a:r>
          </a:p>
          <a:p>
            <a:pPr marL="342900" lvl="0" indent="-342900" algn="ctr">
              <a:lnSpc>
                <a:spcPct val="110000"/>
              </a:lnSpc>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Utilizes internal messaging systems like Chime and Slack for knowledge sharing</a:t>
            </a:r>
            <a:r>
              <a:rPr lang="en-GB" sz="1600" dirty="0">
                <a:effectLst/>
                <a:latin typeface="Times New Roman" panose="02020603050405020304" pitchFamily="18" charset="0"/>
                <a:ea typeface="Calibri" panose="020F0502020204030204" pitchFamily="34" charset="0"/>
                <a:cs typeface="Arial" panose="020B0604020202020204" pitchFamily="34" charset="0"/>
              </a:rPr>
              <a:t> </a:t>
            </a:r>
            <a:r>
              <a:rPr lang="en-GB" sz="1100" dirty="0">
                <a:effectLst/>
                <a:latin typeface="Times New Roman" panose="02020603050405020304" pitchFamily="18" charset="0"/>
                <a:ea typeface="Calibri" panose="020F0502020204030204" pitchFamily="34" charset="0"/>
                <a:cs typeface="Arial" panose="020B0604020202020204" pitchFamily="34" charset="0"/>
              </a:rPr>
              <a:t>(Li and Zhao, 2015) </a:t>
            </a:r>
            <a:endParaRPr lang="en-PK" sz="11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ctr">
              <a:lnSpc>
                <a:spcPct val="110000"/>
              </a:lnSpc>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Makes use of cutting-edge data analytics tools for data-driven decision making</a:t>
            </a:r>
          </a:p>
          <a:p>
            <a:pPr marL="342900" lvl="0" indent="-342900" algn="ctr">
              <a:lnSpc>
                <a:spcPct val="110000"/>
              </a:lnSpc>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Analyses consumer behaviour, supply chain activities, and market trends</a:t>
            </a:r>
            <a:r>
              <a:rPr lang="en-GB" sz="1600" dirty="0">
                <a:effectLst/>
                <a:latin typeface="Times New Roman" panose="02020603050405020304" pitchFamily="18" charset="0"/>
                <a:ea typeface="Calibri" panose="020F0502020204030204" pitchFamily="34" charset="0"/>
                <a:cs typeface="Arial" panose="020B0604020202020204" pitchFamily="34" charset="0"/>
              </a:rPr>
              <a:t> </a:t>
            </a:r>
            <a:r>
              <a:rPr lang="en-GB" sz="1100" dirty="0">
                <a:effectLst/>
                <a:latin typeface="Times New Roman" panose="02020603050405020304" pitchFamily="18" charset="0"/>
                <a:ea typeface="Calibri" panose="020F0502020204030204" pitchFamily="34" charset="0"/>
                <a:cs typeface="Arial" panose="020B0604020202020204" pitchFamily="34" charset="0"/>
              </a:rPr>
              <a:t>(Zhou et al. (2020) </a:t>
            </a:r>
            <a:endParaRPr lang="en-PK" sz="11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ctr">
              <a:lnSpc>
                <a:spcPct val="110000"/>
              </a:lnSpc>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Incorporates consumer feedback through review and rating systems</a:t>
            </a:r>
          </a:p>
          <a:p>
            <a:pPr marL="342900" lvl="0" indent="-342900" algn="ctr">
              <a:lnSpc>
                <a:spcPct val="110000"/>
              </a:lnSpc>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Creates a robust knowledge ecosystem through user feedback, corporate knowledge exchange, and data analytics</a:t>
            </a:r>
          </a:p>
          <a:p>
            <a:pPr marL="342900" lvl="0" indent="-342900" algn="ctr">
              <a:lnSpc>
                <a:spcPct val="110000"/>
              </a:lnSpc>
              <a:spcAft>
                <a:spcPts val="1000"/>
              </a:spcAft>
              <a:buSzPts val="1000"/>
              <a:buFont typeface="Symbol" panose="05050102010706020507" pitchFamily="18" charset="2"/>
              <a:buChar char=""/>
              <a:tabLst>
                <a:tab pos="457200" algn="l"/>
              </a:tabLst>
            </a:pPr>
            <a:r>
              <a:rPr lang="en-PK" sz="1600" dirty="0">
                <a:effectLst/>
                <a:latin typeface="Times New Roman" panose="02020603050405020304" pitchFamily="18" charset="0"/>
                <a:ea typeface="Calibri" panose="020F0502020204030204" pitchFamily="34" charset="0"/>
                <a:cs typeface="Arial" panose="020B0604020202020204" pitchFamily="34" charset="0"/>
              </a:rPr>
              <a:t>Fosters innovation and maintains a competitive edge in the e-commerce market</a:t>
            </a:r>
          </a:p>
          <a:p>
            <a:pPr>
              <a:lnSpc>
                <a:spcPct val="110000"/>
              </a:lnSpc>
            </a:pPr>
            <a:endParaRPr lang="en-PK" sz="1100" dirty="0"/>
          </a:p>
        </p:txBody>
      </p:sp>
      <p:sp>
        <p:nvSpPr>
          <p:cNvPr id="5" name="TextBox 4">
            <a:extLst>
              <a:ext uri="{FF2B5EF4-FFF2-40B4-BE49-F238E27FC236}">
                <a16:creationId xmlns:a16="http://schemas.microsoft.com/office/drawing/2014/main" id="{4E9EDFB2-ACCF-2642-D754-090D56914C95}"/>
              </a:ext>
            </a:extLst>
          </p:cNvPr>
          <p:cNvSpPr txBox="1"/>
          <p:nvPr/>
        </p:nvSpPr>
        <p:spPr>
          <a:xfrm>
            <a:off x="2000016" y="1701558"/>
            <a:ext cx="1869517" cy="369332"/>
          </a:xfrm>
          <a:prstGeom prst="rect">
            <a:avLst/>
          </a:prstGeom>
          <a:noFill/>
        </p:spPr>
        <p:txBody>
          <a:bodyPr wrap="square">
            <a:spAutoFit/>
          </a:bodyPr>
          <a:lstStyle/>
          <a:p>
            <a:r>
              <a:rPr lang="en-GB" b="1" u="sng" dirty="0"/>
              <a:t>Amazon's KMS</a:t>
            </a:r>
            <a:r>
              <a:rPr lang="en-GB" b="1" dirty="0"/>
              <a:t>: </a:t>
            </a:r>
          </a:p>
        </p:txBody>
      </p:sp>
      <p:pic>
        <p:nvPicPr>
          <p:cNvPr id="6" name="Picture 5">
            <a:extLst>
              <a:ext uri="{FF2B5EF4-FFF2-40B4-BE49-F238E27FC236}">
                <a16:creationId xmlns:a16="http://schemas.microsoft.com/office/drawing/2014/main" id="{178734A7-C190-1A69-627D-B7934621D3D3}"/>
              </a:ext>
            </a:extLst>
          </p:cNvPr>
          <p:cNvPicPr>
            <a:picLocks noChangeAspect="1"/>
          </p:cNvPicPr>
          <p:nvPr/>
        </p:nvPicPr>
        <p:blipFill rotWithShape="1">
          <a:blip r:embed="rId4"/>
          <a:srcRect l="769" r="59797"/>
          <a:stretch/>
        </p:blipFill>
        <p:spPr>
          <a:xfrm>
            <a:off x="588499" y="2360937"/>
            <a:ext cx="3051263" cy="3868838"/>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8" name="TextBox 7">
            <a:extLst>
              <a:ext uri="{FF2B5EF4-FFF2-40B4-BE49-F238E27FC236}">
                <a16:creationId xmlns:a16="http://schemas.microsoft.com/office/drawing/2014/main" id="{91BAF233-6D0E-40DE-F556-201A883D4471}"/>
              </a:ext>
            </a:extLst>
          </p:cNvPr>
          <p:cNvSpPr txBox="1"/>
          <p:nvPr/>
        </p:nvSpPr>
        <p:spPr>
          <a:xfrm>
            <a:off x="1703949" y="6184596"/>
            <a:ext cx="940777" cy="246221"/>
          </a:xfrm>
          <a:prstGeom prst="rect">
            <a:avLst/>
          </a:prstGeom>
          <a:noFill/>
        </p:spPr>
        <p:txBody>
          <a:bodyPr wrap="square">
            <a:spAutoFit/>
          </a:bodyPr>
          <a:lstStyle/>
          <a:p>
            <a:r>
              <a:rPr lang="en-GB" sz="1000" dirty="0"/>
              <a:t>(Patel J. 2020)</a:t>
            </a:r>
          </a:p>
        </p:txBody>
      </p:sp>
    </p:spTree>
    <p:extLst>
      <p:ext uri="{BB962C8B-B14F-4D97-AF65-F5344CB8AC3E}">
        <p14:creationId xmlns:p14="http://schemas.microsoft.com/office/powerpoint/2010/main" val="24941596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13">
                                            <p:txEl>
                                              <p:pRg st="0" end="0"/>
                                            </p:txEl>
                                          </p:spTgt>
                                        </p:tgtEl>
                                        <p:attrNameLst>
                                          <p:attrName>style.visibility</p:attrName>
                                        </p:attrNameLst>
                                      </p:cBhvr>
                                      <p:to>
                                        <p:strVal val="visible"/>
                                      </p:to>
                                    </p:set>
                                    <p:animEffect transition="in" filter="fade">
                                      <p:cBhvr>
                                        <p:cTn id="7" dur="1000"/>
                                        <p:tgtEl>
                                          <p:spTgt spid="3113">
                                            <p:txEl>
                                              <p:pRg st="0" end="0"/>
                                            </p:txEl>
                                          </p:spTgt>
                                        </p:tgtEl>
                                      </p:cBhvr>
                                    </p:animEffect>
                                    <p:anim calcmode="lin" valueType="num">
                                      <p:cBhvr>
                                        <p:cTn id="8" dur="1000" fill="hold"/>
                                        <p:tgtEl>
                                          <p:spTgt spid="311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13">
                                            <p:txEl>
                                              <p:pRg st="1" end="1"/>
                                            </p:txEl>
                                          </p:spTgt>
                                        </p:tgtEl>
                                        <p:attrNameLst>
                                          <p:attrName>style.visibility</p:attrName>
                                        </p:attrNameLst>
                                      </p:cBhvr>
                                      <p:to>
                                        <p:strVal val="visible"/>
                                      </p:to>
                                    </p:set>
                                    <p:animEffect transition="in" filter="fade">
                                      <p:cBhvr>
                                        <p:cTn id="14" dur="1000"/>
                                        <p:tgtEl>
                                          <p:spTgt spid="3113">
                                            <p:txEl>
                                              <p:pRg st="1" end="1"/>
                                            </p:txEl>
                                          </p:spTgt>
                                        </p:tgtEl>
                                      </p:cBhvr>
                                    </p:animEffect>
                                    <p:anim calcmode="lin" valueType="num">
                                      <p:cBhvr>
                                        <p:cTn id="15" dur="1000" fill="hold"/>
                                        <p:tgtEl>
                                          <p:spTgt spid="311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11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113">
                                            <p:txEl>
                                              <p:pRg st="2" end="2"/>
                                            </p:txEl>
                                          </p:spTgt>
                                        </p:tgtEl>
                                        <p:attrNameLst>
                                          <p:attrName>style.visibility</p:attrName>
                                        </p:attrNameLst>
                                      </p:cBhvr>
                                      <p:to>
                                        <p:strVal val="visible"/>
                                      </p:to>
                                    </p:set>
                                    <p:animEffect transition="in" filter="fade">
                                      <p:cBhvr>
                                        <p:cTn id="21" dur="1000"/>
                                        <p:tgtEl>
                                          <p:spTgt spid="3113">
                                            <p:txEl>
                                              <p:pRg st="2" end="2"/>
                                            </p:txEl>
                                          </p:spTgt>
                                        </p:tgtEl>
                                      </p:cBhvr>
                                    </p:animEffect>
                                    <p:anim calcmode="lin" valueType="num">
                                      <p:cBhvr>
                                        <p:cTn id="22" dur="1000" fill="hold"/>
                                        <p:tgtEl>
                                          <p:spTgt spid="311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11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113">
                                            <p:txEl>
                                              <p:pRg st="3" end="3"/>
                                            </p:txEl>
                                          </p:spTgt>
                                        </p:tgtEl>
                                        <p:attrNameLst>
                                          <p:attrName>style.visibility</p:attrName>
                                        </p:attrNameLst>
                                      </p:cBhvr>
                                      <p:to>
                                        <p:strVal val="visible"/>
                                      </p:to>
                                    </p:set>
                                    <p:animEffect transition="in" filter="fade">
                                      <p:cBhvr>
                                        <p:cTn id="28" dur="1000"/>
                                        <p:tgtEl>
                                          <p:spTgt spid="3113">
                                            <p:txEl>
                                              <p:pRg st="3" end="3"/>
                                            </p:txEl>
                                          </p:spTgt>
                                        </p:tgtEl>
                                      </p:cBhvr>
                                    </p:animEffect>
                                    <p:anim calcmode="lin" valueType="num">
                                      <p:cBhvr>
                                        <p:cTn id="29" dur="1000" fill="hold"/>
                                        <p:tgtEl>
                                          <p:spTgt spid="311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11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113">
                                            <p:txEl>
                                              <p:pRg st="4" end="4"/>
                                            </p:txEl>
                                          </p:spTgt>
                                        </p:tgtEl>
                                        <p:attrNameLst>
                                          <p:attrName>style.visibility</p:attrName>
                                        </p:attrNameLst>
                                      </p:cBhvr>
                                      <p:to>
                                        <p:strVal val="visible"/>
                                      </p:to>
                                    </p:set>
                                    <p:animEffect transition="in" filter="fade">
                                      <p:cBhvr>
                                        <p:cTn id="35" dur="1000"/>
                                        <p:tgtEl>
                                          <p:spTgt spid="3113">
                                            <p:txEl>
                                              <p:pRg st="4" end="4"/>
                                            </p:txEl>
                                          </p:spTgt>
                                        </p:tgtEl>
                                      </p:cBhvr>
                                    </p:animEffect>
                                    <p:anim calcmode="lin" valueType="num">
                                      <p:cBhvr>
                                        <p:cTn id="36" dur="1000" fill="hold"/>
                                        <p:tgtEl>
                                          <p:spTgt spid="311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11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113">
                                            <p:txEl>
                                              <p:pRg st="5" end="5"/>
                                            </p:txEl>
                                          </p:spTgt>
                                        </p:tgtEl>
                                        <p:attrNameLst>
                                          <p:attrName>style.visibility</p:attrName>
                                        </p:attrNameLst>
                                      </p:cBhvr>
                                      <p:to>
                                        <p:strVal val="visible"/>
                                      </p:to>
                                    </p:set>
                                    <p:animEffect transition="in" filter="fade">
                                      <p:cBhvr>
                                        <p:cTn id="42" dur="1000"/>
                                        <p:tgtEl>
                                          <p:spTgt spid="3113">
                                            <p:txEl>
                                              <p:pRg st="5" end="5"/>
                                            </p:txEl>
                                          </p:spTgt>
                                        </p:tgtEl>
                                      </p:cBhvr>
                                    </p:animEffect>
                                    <p:anim calcmode="lin" valueType="num">
                                      <p:cBhvr>
                                        <p:cTn id="43" dur="1000" fill="hold"/>
                                        <p:tgtEl>
                                          <p:spTgt spid="311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11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113">
                                            <p:txEl>
                                              <p:pRg st="6" end="6"/>
                                            </p:txEl>
                                          </p:spTgt>
                                        </p:tgtEl>
                                        <p:attrNameLst>
                                          <p:attrName>style.visibility</p:attrName>
                                        </p:attrNameLst>
                                      </p:cBhvr>
                                      <p:to>
                                        <p:strVal val="visible"/>
                                      </p:to>
                                    </p:set>
                                    <p:animEffect transition="in" filter="fade">
                                      <p:cBhvr>
                                        <p:cTn id="49" dur="1000"/>
                                        <p:tgtEl>
                                          <p:spTgt spid="3113">
                                            <p:txEl>
                                              <p:pRg st="6" end="6"/>
                                            </p:txEl>
                                          </p:spTgt>
                                        </p:tgtEl>
                                      </p:cBhvr>
                                    </p:animEffect>
                                    <p:anim calcmode="lin" valueType="num">
                                      <p:cBhvr>
                                        <p:cTn id="50" dur="1000" fill="hold"/>
                                        <p:tgtEl>
                                          <p:spTgt spid="311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11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1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D87F3A-D5F1-2B6C-736F-2809F0F10E44}"/>
              </a:ext>
            </a:extLst>
          </p:cNvPr>
          <p:cNvPicPr>
            <a:picLocks noChangeAspect="1"/>
          </p:cNvPicPr>
          <p:nvPr/>
        </p:nvPicPr>
        <p:blipFill rotWithShape="1">
          <a:blip r:embed="rId3"/>
          <a:srcRect l="6124" t="3398" r="50543" b="8877"/>
          <a:stretch/>
        </p:blipFill>
        <p:spPr>
          <a:xfrm>
            <a:off x="7862096" y="1897352"/>
            <a:ext cx="3317655" cy="3777969"/>
          </a:xfrm>
          <a:prstGeom prst="roundRect">
            <a:avLst>
              <a:gd name="adj" fmla="val 5301"/>
            </a:avLst>
          </a:prstGeom>
          <a:ln w="82550" cap="sq">
            <a:noFill/>
            <a:miter lim="800000"/>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pic>
        <p:nvPicPr>
          <p:cNvPr id="12" name="Picture 10">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C7FEB84-99B5-7299-4466-09CDC422644A}"/>
              </a:ext>
            </a:extLst>
          </p:cNvPr>
          <p:cNvSpPr>
            <a:spLocks noGrp="1"/>
          </p:cNvSpPr>
          <p:nvPr>
            <p:ph type="title"/>
          </p:nvPr>
        </p:nvSpPr>
        <p:spPr>
          <a:xfrm>
            <a:off x="1012248" y="385457"/>
            <a:ext cx="10364451" cy="1596177"/>
          </a:xfrm>
        </p:spPr>
        <p:txBody>
          <a:bodyPr>
            <a:normAutofit/>
          </a:bodyPr>
          <a:lstStyle/>
          <a:p>
            <a:r>
              <a:rPr lang="en-PK" b="1">
                <a:effectLst/>
                <a:latin typeface="Times New Roman" panose="02020603050405020304" pitchFamily="18" charset="0"/>
                <a:ea typeface="Calibri" panose="020F0502020204030204" pitchFamily="34" charset="0"/>
                <a:cs typeface="Arial" panose="020B0604020202020204" pitchFamily="34" charset="0"/>
              </a:rPr>
              <a:t>Critical Evaluation of Knowledge Management Systems (eBay)</a:t>
            </a:r>
            <a:endParaRPr lang="en-PK" dirty="0"/>
          </a:p>
        </p:txBody>
      </p:sp>
      <p:graphicFrame>
        <p:nvGraphicFramePr>
          <p:cNvPr id="14" name="Content Placeholder 2">
            <a:extLst>
              <a:ext uri="{FF2B5EF4-FFF2-40B4-BE49-F238E27FC236}">
                <a16:creationId xmlns:a16="http://schemas.microsoft.com/office/drawing/2014/main" id="{80112784-D05E-F0A3-5F34-1B11A48CCF19}"/>
              </a:ext>
            </a:extLst>
          </p:cNvPr>
          <p:cNvGraphicFramePr>
            <a:graphicFrameLocks noGrp="1"/>
          </p:cNvGraphicFramePr>
          <p:nvPr>
            <p:ph idx="1"/>
            <p:extLst>
              <p:ext uri="{D42A27DB-BD31-4B8C-83A1-F6EECF244321}">
                <p14:modId xmlns:p14="http://schemas.microsoft.com/office/powerpoint/2010/main" val="3166205116"/>
              </p:ext>
            </p:extLst>
          </p:nvPr>
        </p:nvGraphicFramePr>
        <p:xfrm>
          <a:off x="196947" y="1800665"/>
          <a:ext cx="6639951" cy="49236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404C7E45-2E4B-D8F5-0A89-5731023FAB72}"/>
              </a:ext>
            </a:extLst>
          </p:cNvPr>
          <p:cNvSpPr txBox="1"/>
          <p:nvPr/>
        </p:nvSpPr>
        <p:spPr>
          <a:xfrm>
            <a:off x="8127022" y="5675321"/>
            <a:ext cx="2774853" cy="246221"/>
          </a:xfrm>
          <a:prstGeom prst="rect">
            <a:avLst/>
          </a:prstGeom>
          <a:noFill/>
        </p:spPr>
        <p:txBody>
          <a:bodyPr wrap="square">
            <a:spAutoFit/>
          </a:bodyPr>
          <a:lstStyle/>
          <a:p>
            <a:r>
              <a:rPr lang="en-GB" sz="1000"/>
              <a:t>(https://www.facebook.com/nitin.naresh.3, 2022)</a:t>
            </a:r>
            <a:endParaRPr lang="en-GB" sz="1000" dirty="0"/>
          </a:p>
        </p:txBody>
      </p:sp>
    </p:spTree>
    <p:extLst>
      <p:ext uri="{BB962C8B-B14F-4D97-AF65-F5344CB8AC3E}">
        <p14:creationId xmlns:p14="http://schemas.microsoft.com/office/powerpoint/2010/main" val="38290757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33" name="Rectangle 8">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10">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3A5A7-A510-7BFE-235B-A7FE8D81EB34}"/>
              </a:ext>
            </a:extLst>
          </p:cNvPr>
          <p:cNvSpPr>
            <a:spLocks noGrp="1"/>
          </p:cNvSpPr>
          <p:nvPr>
            <p:ph type="title"/>
          </p:nvPr>
        </p:nvSpPr>
        <p:spPr>
          <a:xfrm>
            <a:off x="641074" y="1314450"/>
            <a:ext cx="2844002" cy="3680244"/>
          </a:xfrm>
        </p:spPr>
        <p:txBody>
          <a:bodyPr>
            <a:normAutofit/>
          </a:bodyPr>
          <a:lstStyle/>
          <a:p>
            <a:r>
              <a:rPr lang="en-PK" sz="4100" dirty="0">
                <a:effectLst/>
                <a:latin typeface="Times New Roman" panose="02020603050405020304" pitchFamily="18" charset="0"/>
                <a:ea typeface="Calibri" panose="020F0502020204030204" pitchFamily="34" charset="0"/>
                <a:cs typeface="Arial" panose="020B0604020202020204" pitchFamily="34" charset="0"/>
              </a:rPr>
              <a:t>KM Value Chain </a:t>
            </a:r>
            <a:r>
              <a:rPr lang="en-PK" sz="4100" b="1" dirty="0">
                <a:effectLst/>
                <a:latin typeface="Times New Roman" panose="02020603050405020304" pitchFamily="18" charset="0"/>
                <a:ea typeface="Calibri" panose="020F0502020204030204" pitchFamily="34" charset="0"/>
                <a:cs typeface="Arial" panose="020B0604020202020204" pitchFamily="34" charset="0"/>
              </a:rPr>
              <a:t>Amazon </a:t>
            </a:r>
            <a:r>
              <a:rPr lang="en-GB" sz="4100" dirty="0">
                <a:effectLst/>
                <a:latin typeface="Times New Roman" panose="02020603050405020304" pitchFamily="18" charset="0"/>
                <a:ea typeface="Calibri" panose="020F0502020204030204" pitchFamily="34" charset="0"/>
                <a:cs typeface="Arial" panose="020B0604020202020204" pitchFamily="34" charset="0"/>
              </a:rPr>
              <a:t>&amp;</a:t>
            </a:r>
            <a:r>
              <a:rPr lang="en-PK" sz="4100" b="1" dirty="0">
                <a:effectLst/>
                <a:latin typeface="Times New Roman" panose="02020603050405020304" pitchFamily="18" charset="0"/>
                <a:ea typeface="Calibri" panose="020F0502020204030204" pitchFamily="34" charset="0"/>
                <a:cs typeface="Arial" panose="020B0604020202020204" pitchFamily="34" charset="0"/>
              </a:rPr>
              <a:t> </a:t>
            </a:r>
            <a:br>
              <a:rPr lang="en-GB" sz="4100" b="1" dirty="0">
                <a:effectLst/>
                <a:latin typeface="Times New Roman" panose="02020603050405020304" pitchFamily="18" charset="0"/>
                <a:ea typeface="Calibri" panose="020F0502020204030204" pitchFamily="34" charset="0"/>
                <a:cs typeface="Arial" panose="020B0604020202020204" pitchFamily="34" charset="0"/>
              </a:rPr>
            </a:br>
            <a:r>
              <a:rPr lang="en-PK" sz="4100" b="1" dirty="0">
                <a:effectLst/>
                <a:latin typeface="Times New Roman" panose="02020603050405020304" pitchFamily="18" charset="0"/>
                <a:ea typeface="Calibri" panose="020F0502020204030204" pitchFamily="34" charset="0"/>
                <a:cs typeface="Arial" panose="020B0604020202020204" pitchFamily="34" charset="0"/>
              </a:rPr>
              <a:t>eBay</a:t>
            </a:r>
            <a:endParaRPr lang="en-PK" sz="4100" dirty="0"/>
          </a:p>
        </p:txBody>
      </p:sp>
      <p:pic>
        <p:nvPicPr>
          <p:cNvPr id="35" name="Picture 1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36" name="Picture 1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37" name="Content Placeholder 2">
            <a:extLst>
              <a:ext uri="{FF2B5EF4-FFF2-40B4-BE49-F238E27FC236}">
                <a16:creationId xmlns:a16="http://schemas.microsoft.com/office/drawing/2014/main" id="{0B6A9F99-A3B1-832D-734A-BF5B2BD2D782}"/>
              </a:ext>
            </a:extLst>
          </p:cNvPr>
          <p:cNvGraphicFramePr>
            <a:graphicFrameLocks noGrp="1"/>
          </p:cNvGraphicFramePr>
          <p:nvPr>
            <p:ph idx="1"/>
            <p:extLst>
              <p:ext uri="{D42A27DB-BD31-4B8C-83A1-F6EECF244321}">
                <p14:modId xmlns:p14="http://schemas.microsoft.com/office/powerpoint/2010/main" val="2983116145"/>
              </p:ext>
            </p:extLst>
          </p:nvPr>
        </p:nvGraphicFramePr>
        <p:xfrm>
          <a:off x="4228906" y="0"/>
          <a:ext cx="7963094" cy="685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205086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p:cTn id="7" dur="500" fill="hold"/>
                                        <p:tgtEl>
                                          <p:spTgt spid="37"/>
                                        </p:tgtEl>
                                        <p:attrNameLst>
                                          <p:attrName>ppt_w</p:attrName>
                                        </p:attrNameLst>
                                      </p:cBhvr>
                                      <p:tavLst>
                                        <p:tav tm="0">
                                          <p:val>
                                            <p:fltVal val="0"/>
                                          </p:val>
                                        </p:tav>
                                        <p:tav tm="100000">
                                          <p:val>
                                            <p:strVal val="#ppt_w"/>
                                          </p:val>
                                        </p:tav>
                                      </p:tavLst>
                                    </p:anim>
                                    <p:anim calcmode="lin" valueType="num">
                                      <p:cBhvr>
                                        <p:cTn id="8" dur="500" fill="hold"/>
                                        <p:tgtEl>
                                          <p:spTgt spid="37"/>
                                        </p:tgtEl>
                                        <p:attrNameLst>
                                          <p:attrName>ppt_h</p:attrName>
                                        </p:attrNameLst>
                                      </p:cBhvr>
                                      <p:tavLst>
                                        <p:tav tm="0">
                                          <p:val>
                                            <p:fltVal val="0"/>
                                          </p:val>
                                        </p:tav>
                                        <p:tav tm="100000">
                                          <p:val>
                                            <p:strVal val="#ppt_h"/>
                                          </p:val>
                                        </p:tav>
                                      </p:tavLst>
                                    </p:anim>
                                    <p:animEffect transition="in" filter="fade">
                                      <p:cBhvr>
                                        <p:cTn id="9"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95F1E-611B-742D-A5C1-D5E90D0F1F83}"/>
              </a:ext>
            </a:extLst>
          </p:cNvPr>
          <p:cNvSpPr>
            <a:spLocks noGrp="1"/>
          </p:cNvSpPr>
          <p:nvPr>
            <p:ph type="title"/>
          </p:nvPr>
        </p:nvSpPr>
        <p:spPr>
          <a:xfrm>
            <a:off x="838200" y="365125"/>
            <a:ext cx="10515600" cy="1060719"/>
          </a:xfrm>
        </p:spPr>
        <p:txBody>
          <a:bodyPr>
            <a:normAutofit fontScale="90000"/>
          </a:bodyPr>
          <a:lstStyle/>
          <a:p>
            <a:pPr algn="ctr"/>
            <a:r>
              <a:rPr lang="en-PK" sz="3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Information Technology Systems</a:t>
            </a:r>
            <a:r>
              <a:rPr lang="en-PK" sz="36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(Amazon </a:t>
            </a:r>
            <a:r>
              <a:rPr lang="en-PK" sz="3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and</a:t>
            </a:r>
            <a:r>
              <a:rPr lang="en-PK" sz="36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eBay)</a:t>
            </a:r>
            <a:endParaRPr lang="en-PK" sz="3600" b="1" dirty="0"/>
          </a:p>
        </p:txBody>
      </p:sp>
      <p:graphicFrame>
        <p:nvGraphicFramePr>
          <p:cNvPr id="14" name="Content Placeholder 2">
            <a:extLst>
              <a:ext uri="{FF2B5EF4-FFF2-40B4-BE49-F238E27FC236}">
                <a16:creationId xmlns:a16="http://schemas.microsoft.com/office/drawing/2014/main" id="{D2F7ED58-E35F-B2E6-F4E4-D31E93385BA6}"/>
              </a:ext>
            </a:extLst>
          </p:cNvPr>
          <p:cNvGraphicFramePr>
            <a:graphicFrameLocks noGrp="1"/>
          </p:cNvGraphicFramePr>
          <p:nvPr>
            <p:ph idx="1"/>
          </p:nvPr>
        </p:nvGraphicFramePr>
        <p:xfrm>
          <a:off x="126609" y="1425844"/>
          <a:ext cx="8947053" cy="5432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5DEBE018-AD69-4A4C-BA73-78B514CF6957}"/>
              </a:ext>
            </a:extLst>
          </p:cNvPr>
          <p:cNvPicPr>
            <a:picLocks noChangeAspect="1"/>
          </p:cNvPicPr>
          <p:nvPr/>
        </p:nvPicPr>
        <p:blipFill rotWithShape="1">
          <a:blip r:embed="rId8"/>
          <a:srcRect l="53401" r="10079"/>
          <a:stretch/>
        </p:blipFill>
        <p:spPr>
          <a:xfrm>
            <a:off x="9284678" y="1271053"/>
            <a:ext cx="2280137" cy="5221822"/>
          </a:xfrm>
          <a:prstGeom prst="rect">
            <a:avLst/>
          </a:prstGeom>
          <a:effectLst>
            <a:outerShdw blurRad="76200" dir="13500000" sy="23000" kx="1200000" algn="br" rotWithShape="0">
              <a:prstClr val="black">
                <a:alpha val="20000"/>
              </a:prstClr>
            </a:outerShdw>
          </a:effectLst>
        </p:spPr>
      </p:pic>
      <p:sp>
        <p:nvSpPr>
          <p:cNvPr id="6" name="TextBox 5">
            <a:extLst>
              <a:ext uri="{FF2B5EF4-FFF2-40B4-BE49-F238E27FC236}">
                <a16:creationId xmlns:a16="http://schemas.microsoft.com/office/drawing/2014/main" id="{4E4ADA2B-29C2-4CC9-8DCA-5EBBF348825A}"/>
              </a:ext>
            </a:extLst>
          </p:cNvPr>
          <p:cNvSpPr txBox="1"/>
          <p:nvPr/>
        </p:nvSpPr>
        <p:spPr>
          <a:xfrm rot="16200000">
            <a:off x="11023778" y="4513429"/>
            <a:ext cx="1257886" cy="246221"/>
          </a:xfrm>
          <a:prstGeom prst="rect">
            <a:avLst/>
          </a:prstGeom>
          <a:noFill/>
        </p:spPr>
        <p:txBody>
          <a:bodyPr wrap="square">
            <a:spAutoFit/>
          </a:bodyPr>
          <a:lstStyle/>
          <a:p>
            <a:r>
              <a:rPr lang="en-GB" sz="1000"/>
              <a:t>(Technology, n.d.)</a:t>
            </a:r>
            <a:endParaRPr lang="en-GB" sz="1000" dirty="0"/>
          </a:p>
        </p:txBody>
      </p:sp>
    </p:spTree>
    <p:extLst>
      <p:ext uri="{BB962C8B-B14F-4D97-AF65-F5344CB8AC3E}">
        <p14:creationId xmlns:p14="http://schemas.microsoft.com/office/powerpoint/2010/main" val="34841124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animEffect transition="in" filter="fade">
                                      <p:cBhvr>
                                        <p:cTn id="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54071-03BE-512A-C6F2-7CB009CFAA8D}"/>
              </a:ext>
            </a:extLst>
          </p:cNvPr>
          <p:cNvSpPr>
            <a:spLocks noGrp="1"/>
          </p:cNvSpPr>
          <p:nvPr>
            <p:ph type="title"/>
          </p:nvPr>
        </p:nvSpPr>
        <p:spPr>
          <a:xfrm>
            <a:off x="3110606" y="413512"/>
            <a:ext cx="8432251" cy="1166904"/>
          </a:xfrm>
        </p:spPr>
        <p:txBody>
          <a:bodyPr>
            <a:normAutofit/>
          </a:bodyPr>
          <a:lstStyle/>
          <a:p>
            <a:pPr algn="ctr"/>
            <a:r>
              <a:rPr lang="en-PK" sz="2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Recommendations for Knowledge Management System Development</a:t>
            </a:r>
            <a:endParaRPr lang="en-PK" sz="2800" dirty="0"/>
          </a:p>
        </p:txBody>
      </p:sp>
      <p:graphicFrame>
        <p:nvGraphicFramePr>
          <p:cNvPr id="11" name="Content Placeholder 2">
            <a:extLst>
              <a:ext uri="{FF2B5EF4-FFF2-40B4-BE49-F238E27FC236}">
                <a16:creationId xmlns:a16="http://schemas.microsoft.com/office/drawing/2014/main" id="{D65C60FF-D782-8962-0DBE-D404DDE602AE}"/>
              </a:ext>
            </a:extLst>
          </p:cNvPr>
          <p:cNvGraphicFramePr>
            <a:graphicFrameLocks noGrp="1"/>
          </p:cNvGraphicFramePr>
          <p:nvPr>
            <p:ph idx="1"/>
            <p:extLst>
              <p:ext uri="{D42A27DB-BD31-4B8C-83A1-F6EECF244321}">
                <p14:modId xmlns:p14="http://schemas.microsoft.com/office/powerpoint/2010/main" val="813212334"/>
              </p:ext>
            </p:extLst>
          </p:nvPr>
        </p:nvGraphicFramePr>
        <p:xfrm>
          <a:off x="1741571" y="1809484"/>
          <a:ext cx="9885912" cy="47414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EC18D16F-4B7D-2DB2-87DD-9E4C6BAA26AA}"/>
              </a:ext>
            </a:extLst>
          </p:cNvPr>
          <p:cNvPicPr>
            <a:picLocks noChangeAspect="1"/>
          </p:cNvPicPr>
          <p:nvPr/>
        </p:nvPicPr>
        <p:blipFill rotWithShape="1">
          <a:blip r:embed="rId8"/>
          <a:srcRect t="8410" r="-52" b="52820"/>
          <a:stretch/>
        </p:blipFill>
        <p:spPr>
          <a:xfrm>
            <a:off x="205371" y="196948"/>
            <a:ext cx="3072400" cy="1785803"/>
          </a:xfrm>
          <a:prstGeom prst="rect">
            <a:avLst/>
          </a:prstGeom>
          <a:scene3d>
            <a:camera prst="perspectiveHeroicExtremeRightFacing"/>
            <a:lightRig rig="threePt" dir="t"/>
          </a:scene3d>
        </p:spPr>
      </p:pic>
      <p:pic>
        <p:nvPicPr>
          <p:cNvPr id="5" name="Picture 4">
            <a:extLst>
              <a:ext uri="{FF2B5EF4-FFF2-40B4-BE49-F238E27FC236}">
                <a16:creationId xmlns:a16="http://schemas.microsoft.com/office/drawing/2014/main" id="{7E605448-94A0-02A8-7F22-D1B858D2AF6C}"/>
              </a:ext>
            </a:extLst>
          </p:cNvPr>
          <p:cNvPicPr>
            <a:picLocks noChangeAspect="1"/>
          </p:cNvPicPr>
          <p:nvPr/>
        </p:nvPicPr>
        <p:blipFill>
          <a:blip r:embed="rId9"/>
          <a:stretch>
            <a:fillRect/>
          </a:stretch>
        </p:blipFill>
        <p:spPr>
          <a:xfrm>
            <a:off x="7563569" y="3573827"/>
            <a:ext cx="4146453" cy="2764302"/>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7" name="TextBox 6">
            <a:extLst>
              <a:ext uri="{FF2B5EF4-FFF2-40B4-BE49-F238E27FC236}">
                <a16:creationId xmlns:a16="http://schemas.microsoft.com/office/drawing/2014/main" id="{04CCB470-9555-5597-AC19-00A7F4CECBC0}"/>
              </a:ext>
            </a:extLst>
          </p:cNvPr>
          <p:cNvSpPr txBox="1"/>
          <p:nvPr/>
        </p:nvSpPr>
        <p:spPr>
          <a:xfrm rot="16200000">
            <a:off x="11157802" y="4976899"/>
            <a:ext cx="1350661" cy="246221"/>
          </a:xfrm>
          <a:prstGeom prst="rect">
            <a:avLst/>
          </a:prstGeom>
          <a:noFill/>
        </p:spPr>
        <p:txBody>
          <a:bodyPr wrap="square">
            <a:spAutoFit/>
          </a:bodyPr>
          <a:lstStyle/>
          <a:p>
            <a:r>
              <a:rPr lang="en-GB" sz="1000" dirty="0"/>
              <a:t>Current News. (n.d.). </a:t>
            </a:r>
          </a:p>
        </p:txBody>
      </p:sp>
      <p:sp>
        <p:nvSpPr>
          <p:cNvPr id="9" name="TextBox 8">
            <a:extLst>
              <a:ext uri="{FF2B5EF4-FFF2-40B4-BE49-F238E27FC236}">
                <a16:creationId xmlns:a16="http://schemas.microsoft.com/office/drawing/2014/main" id="{34620390-F814-DB63-90F5-75EAAD828A1B}"/>
              </a:ext>
            </a:extLst>
          </p:cNvPr>
          <p:cNvSpPr txBox="1"/>
          <p:nvPr/>
        </p:nvSpPr>
        <p:spPr>
          <a:xfrm rot="15883242">
            <a:off x="-517941" y="1128069"/>
            <a:ext cx="1446624" cy="246221"/>
          </a:xfrm>
          <a:prstGeom prst="rect">
            <a:avLst/>
          </a:prstGeom>
          <a:noFill/>
        </p:spPr>
        <p:txBody>
          <a:bodyPr wrap="square">
            <a:spAutoFit/>
          </a:bodyPr>
          <a:lstStyle/>
          <a:p>
            <a:r>
              <a:rPr lang="en-GB" sz="1000" dirty="0"/>
              <a:t>Technology, O. (n.d.). </a:t>
            </a:r>
          </a:p>
        </p:txBody>
      </p:sp>
    </p:spTree>
    <p:extLst>
      <p:ext uri="{BB962C8B-B14F-4D97-AF65-F5344CB8AC3E}">
        <p14:creationId xmlns:p14="http://schemas.microsoft.com/office/powerpoint/2010/main" val="35112928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3BD51-0D9D-6FC9-8DE3-1F03F5DA61E8}"/>
              </a:ext>
            </a:extLst>
          </p:cNvPr>
          <p:cNvSpPr>
            <a:spLocks noGrp="1"/>
          </p:cNvSpPr>
          <p:nvPr>
            <p:ph type="title"/>
          </p:nvPr>
        </p:nvSpPr>
        <p:spPr>
          <a:xfrm>
            <a:off x="913774" y="2630911"/>
            <a:ext cx="10364451" cy="1596177"/>
          </a:xfrm>
        </p:spPr>
        <p:txBody>
          <a:bodyPr>
            <a:normAutofit/>
          </a:bodyPr>
          <a:lstStyle/>
          <a:p>
            <a:r>
              <a:rPr lang="en-GB" sz="9600" dirty="0"/>
              <a:t>Thank you!</a:t>
            </a:r>
          </a:p>
        </p:txBody>
      </p:sp>
    </p:spTree>
    <p:extLst>
      <p:ext uri="{BB962C8B-B14F-4D97-AF65-F5344CB8AC3E}">
        <p14:creationId xmlns:p14="http://schemas.microsoft.com/office/powerpoint/2010/main" val="35593360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3879-88A8-60BB-84CA-74D987F7F6AC}"/>
              </a:ext>
            </a:extLst>
          </p:cNvPr>
          <p:cNvSpPr>
            <a:spLocks noGrp="1"/>
          </p:cNvSpPr>
          <p:nvPr>
            <p:ph type="title"/>
          </p:nvPr>
        </p:nvSpPr>
        <p:spPr>
          <a:xfrm>
            <a:off x="913775" y="618517"/>
            <a:ext cx="10364451" cy="760117"/>
          </a:xfrm>
        </p:spPr>
        <p:txBody>
          <a:bodyPr/>
          <a:lstStyle/>
          <a:p>
            <a:r>
              <a:rPr lang="en-GB" dirty="0"/>
              <a:t>references</a:t>
            </a:r>
          </a:p>
        </p:txBody>
      </p:sp>
      <p:sp>
        <p:nvSpPr>
          <p:cNvPr id="7" name="TextBox 6">
            <a:extLst>
              <a:ext uri="{FF2B5EF4-FFF2-40B4-BE49-F238E27FC236}">
                <a16:creationId xmlns:a16="http://schemas.microsoft.com/office/drawing/2014/main" id="{88D4ED2E-BBE3-2143-2C94-26A8525A67C7}"/>
              </a:ext>
            </a:extLst>
          </p:cNvPr>
          <p:cNvSpPr txBox="1"/>
          <p:nvPr/>
        </p:nvSpPr>
        <p:spPr>
          <a:xfrm>
            <a:off x="545123" y="1378634"/>
            <a:ext cx="11285806" cy="2631490"/>
          </a:xfrm>
          <a:prstGeom prst="rect">
            <a:avLst/>
          </a:prstGeom>
          <a:noFill/>
        </p:spPr>
        <p:txBody>
          <a:bodyPr wrap="square">
            <a:spAutoFit/>
          </a:bodyPr>
          <a:lstStyle/>
          <a:p>
            <a:pPr indent="84138"/>
            <a:r>
              <a:rPr lang="en-GB" sz="1100" dirty="0"/>
              <a:t>Amazon.co.uk </a:t>
            </a:r>
            <a:r>
              <a:rPr lang="en-GB" sz="1100" dirty="0" err="1"/>
              <a:t>Egift</a:t>
            </a:r>
            <a:r>
              <a:rPr lang="en-GB" sz="1100" dirty="0"/>
              <a:t> Card -amazon for all occasions-email: Gift Cards (1994) Amazon.co.uk: Amazon.co.uk eGift Card -Amazon For All Occasions-Email: Gift Cards. Available at: https://www.amazon.co.uk/Amazon-Gift-Card-eGift-Voucher/dp/B006AUF6X0 [Accessed: 6</a:t>
            </a:r>
            <a:r>
              <a:rPr lang="en-GB" sz="1100" baseline="30000" dirty="0"/>
              <a:t>th</a:t>
            </a:r>
            <a:r>
              <a:rPr lang="en-GB" sz="1100" dirty="0"/>
              <a:t> July 2023].</a:t>
            </a:r>
          </a:p>
          <a:p>
            <a:pPr indent="84138"/>
            <a:r>
              <a:rPr lang="en-GB" sz="1100" dirty="0"/>
              <a:t>Amazon.co.uk (1996-2022) About Amazon (NEW) Available at: https://www.aboutamazon.co.uk/what-we-do (Accessed: 08 July 2023).</a:t>
            </a:r>
          </a:p>
          <a:p>
            <a:pPr indent="84138"/>
            <a:r>
              <a:rPr lang="en-GB" sz="1100" dirty="0">
                <a:latin typeface="Calibri" panose="020F0502020204030204" pitchFamily="34" charset="0"/>
              </a:rPr>
              <a:t>Current News</a:t>
            </a:r>
            <a:r>
              <a:rPr lang="en-GB" sz="1100" b="0" i="0" dirty="0">
                <a:effectLst/>
                <a:latin typeface="Calibri" panose="020F0502020204030204" pitchFamily="34" charset="0"/>
              </a:rPr>
              <a:t>. (n.d.). </a:t>
            </a:r>
            <a:r>
              <a:rPr lang="en-GB" sz="1100" b="0" i="1" dirty="0">
                <a:effectLst/>
                <a:latin typeface="Calibri" panose="020F0502020204030204" pitchFamily="34" charset="0"/>
              </a:rPr>
              <a:t>Knowledge Management Framework for System Development . </a:t>
            </a:r>
            <a:r>
              <a:rPr lang="en-GB" sz="1100" b="0" i="0" dirty="0">
                <a:effectLst/>
                <a:latin typeface="Calibri" panose="020F0502020204030204" pitchFamily="34" charset="0"/>
              </a:rPr>
              <a:t>Available at: https://www.lap-publishing.com/catalog/details/store/tr/book/978-3-8383-9100-7/knowledge-management-framework-for-system-development-projects [Accessed 6</a:t>
            </a:r>
            <a:r>
              <a:rPr lang="en-GB" sz="1100" b="0" i="0" baseline="30000" dirty="0">
                <a:effectLst/>
                <a:latin typeface="Calibri" panose="020F0502020204030204" pitchFamily="34" charset="0"/>
              </a:rPr>
              <a:t>th</a:t>
            </a:r>
            <a:r>
              <a:rPr lang="en-GB" sz="1100" b="0" i="0" dirty="0">
                <a:effectLst/>
                <a:latin typeface="Calibri" panose="020F0502020204030204" pitchFamily="34" charset="0"/>
              </a:rPr>
              <a:t> Jul. 2023].</a:t>
            </a:r>
            <a:endParaRPr lang="en-GB" sz="1100" dirty="0"/>
          </a:p>
          <a:p>
            <a:pPr indent="84138"/>
            <a:r>
              <a:rPr lang="en-GB" sz="1100" b="0" i="0" dirty="0">
                <a:effectLst/>
                <a:latin typeface="Calibri" panose="020F0502020204030204" pitchFamily="34" charset="0"/>
              </a:rPr>
              <a:t>https://www.facebook.com/nitin.naresh.3 (2022). </a:t>
            </a:r>
            <a:r>
              <a:rPr lang="en-GB" sz="1100" b="0" i="1" dirty="0">
                <a:effectLst/>
                <a:latin typeface="Calibri" panose="020F0502020204030204" pitchFamily="34" charset="0"/>
              </a:rPr>
              <a:t>Top 10 Best Knowledge Management Systems In India 2023 - </a:t>
            </a:r>
            <a:r>
              <a:rPr lang="en-GB" sz="1100" b="0" i="1" dirty="0" err="1">
                <a:effectLst/>
                <a:latin typeface="Calibri" panose="020F0502020204030204" pitchFamily="34" charset="0"/>
              </a:rPr>
              <a:t>Inventiva</a:t>
            </a:r>
            <a:r>
              <a:rPr lang="en-GB" sz="1100" b="0" i="0" dirty="0">
                <a:effectLst/>
                <a:latin typeface="Calibri" panose="020F0502020204030204" pitchFamily="34" charset="0"/>
              </a:rPr>
              <a:t>. [online] Available at: https://www.inventiva.co.in/trends/top-10-knowledge-management-systems-2/ [Accessed 6</a:t>
            </a:r>
            <a:r>
              <a:rPr lang="en-GB" sz="1100" b="0" i="0" baseline="30000" dirty="0">
                <a:effectLst/>
                <a:latin typeface="Calibri" panose="020F0502020204030204" pitchFamily="34" charset="0"/>
              </a:rPr>
              <a:t>th</a:t>
            </a:r>
            <a:r>
              <a:rPr lang="en-GB" sz="1100" b="0" i="0" dirty="0">
                <a:effectLst/>
                <a:latin typeface="Calibri" panose="020F0502020204030204" pitchFamily="34" charset="0"/>
              </a:rPr>
              <a:t> Jul. 2023].</a:t>
            </a:r>
          </a:p>
          <a:p>
            <a:pPr indent="84138"/>
            <a:r>
              <a:rPr lang="en-GB" sz="1100" b="0" i="0" dirty="0" err="1">
                <a:effectLst/>
                <a:latin typeface="Calibri" panose="020F0502020204030204" pitchFamily="34" charset="0"/>
              </a:rPr>
              <a:t>Infogalactic</a:t>
            </a:r>
            <a:r>
              <a:rPr lang="en-GB" sz="1100" b="0" i="0" dirty="0">
                <a:effectLst/>
                <a:latin typeface="Calibri" panose="020F0502020204030204" pitchFamily="34" charset="0"/>
              </a:rPr>
              <a:t> (1994), Amazon.com Available at: https://infogalactic.com/info/Amazon.com (Accessed: 08 July 2023).</a:t>
            </a:r>
          </a:p>
          <a:p>
            <a:pPr indent="84138"/>
            <a:r>
              <a:rPr lang="en-GB" sz="1100" dirty="0" err="1"/>
              <a:t>PartnerTrade</a:t>
            </a:r>
            <a:r>
              <a:rPr lang="en-GB" sz="1100" dirty="0"/>
              <a:t> (2019). Main differences between </a:t>
            </a:r>
            <a:r>
              <a:rPr lang="en-GB" sz="1100" dirty="0" err="1"/>
              <a:t>ebay</a:t>
            </a:r>
            <a:r>
              <a:rPr lang="en-GB" sz="1100" dirty="0"/>
              <a:t> and amazon. [online] </a:t>
            </a:r>
            <a:r>
              <a:rPr lang="en-GB" sz="1100" dirty="0" err="1"/>
              <a:t>PartnerTrade</a:t>
            </a:r>
            <a:r>
              <a:rPr lang="en-GB" sz="1100" dirty="0"/>
              <a:t>. Available at: </a:t>
            </a:r>
            <a:r>
              <a:rPr lang="en-GB" sz="1100" dirty="0">
                <a:hlinkClick r:id="rId2">
                  <a:extLst>
                    <a:ext uri="{A12FA001-AC4F-418D-AE19-62706E023703}">
                      <ahyp:hlinkClr xmlns:ahyp="http://schemas.microsoft.com/office/drawing/2018/hyperlinkcolor" val="tx"/>
                    </a:ext>
                  </a:extLst>
                </a:hlinkClick>
              </a:rPr>
              <a:t>https://partnertrade.us/main-differences-between-ebay-and-amazon/</a:t>
            </a:r>
            <a:r>
              <a:rPr lang="en-GB" sz="1100" dirty="0"/>
              <a:t>. </a:t>
            </a:r>
            <a:r>
              <a:rPr lang="en-GB" sz="1100" dirty="0">
                <a:latin typeface="Calibri" panose="020F0502020204030204" pitchFamily="34" charset="0"/>
              </a:rPr>
              <a:t>[</a:t>
            </a:r>
            <a:r>
              <a:rPr lang="en-GB" sz="1100" b="0" i="0" dirty="0" err="1">
                <a:effectLst/>
                <a:latin typeface="Calibri" panose="020F0502020204030204" pitchFamily="34" charset="0"/>
              </a:rPr>
              <a:t>Accesed</a:t>
            </a:r>
            <a:r>
              <a:rPr lang="en-GB" sz="1100" b="0" i="0" dirty="0">
                <a:effectLst/>
                <a:latin typeface="Calibri" panose="020F0502020204030204" pitchFamily="34" charset="0"/>
              </a:rPr>
              <a:t>: 6</a:t>
            </a:r>
            <a:r>
              <a:rPr lang="en-GB" sz="1100" b="0" i="0" baseline="30000" dirty="0">
                <a:effectLst/>
                <a:latin typeface="Calibri" panose="020F0502020204030204" pitchFamily="34" charset="0"/>
              </a:rPr>
              <a:t>th</a:t>
            </a:r>
            <a:r>
              <a:rPr lang="en-GB" sz="1100" b="0" i="0" dirty="0">
                <a:effectLst/>
                <a:latin typeface="Calibri" panose="020F0502020204030204" pitchFamily="34" charset="0"/>
              </a:rPr>
              <a:t> of July 2023]</a:t>
            </a:r>
            <a:endParaRPr lang="en-GB" sz="1100" dirty="0"/>
          </a:p>
          <a:p>
            <a:pPr indent="84138"/>
            <a:r>
              <a:rPr lang="en-GB" sz="1100" dirty="0">
                <a:latin typeface="Calibri" panose="020F0502020204030204" pitchFamily="34" charset="0"/>
              </a:rPr>
              <a:t>Patel J.</a:t>
            </a:r>
            <a:r>
              <a:rPr lang="en-GB" sz="1100" b="0" i="0" dirty="0">
                <a:effectLst/>
                <a:latin typeface="Calibri" panose="020F0502020204030204" pitchFamily="34" charset="0"/>
              </a:rPr>
              <a:t>, (2020). </a:t>
            </a:r>
            <a:r>
              <a:rPr lang="en-GB" sz="1100" b="0" i="1" dirty="0">
                <a:effectLst/>
                <a:latin typeface="Calibri" panose="020F0502020204030204" pitchFamily="34" charset="0"/>
              </a:rPr>
              <a:t>Types of Knowledge Management Systems: In-Depth Guide</a:t>
            </a:r>
            <a:r>
              <a:rPr lang="en-GB" sz="1100" b="0" i="0" dirty="0">
                <a:effectLst/>
                <a:latin typeface="Calibri" panose="020F0502020204030204" pitchFamily="34" charset="0"/>
              </a:rPr>
              <a:t>.  Available at: </a:t>
            </a:r>
            <a:r>
              <a:rPr lang="en-GB" sz="1100" b="0" i="0" dirty="0">
                <a:effectLst/>
                <a:latin typeface="Calibri" panose="020F0502020204030204" pitchFamily="34" charset="0"/>
                <a:hlinkClick r:id="rId3">
                  <a:extLst>
                    <a:ext uri="{A12FA001-AC4F-418D-AE19-62706E023703}">
                      <ahyp:hlinkClr xmlns:ahyp="http://schemas.microsoft.com/office/drawing/2018/hyperlinkcolor" val="tx"/>
                    </a:ext>
                  </a:extLst>
                </a:hlinkClick>
              </a:rPr>
              <a:t>https://www.monocubed.com/blog/types-of-knowledge-management-systems/</a:t>
            </a:r>
            <a:r>
              <a:rPr lang="en-GB" sz="1100" b="0" i="0" dirty="0">
                <a:effectLst/>
                <a:latin typeface="Calibri" panose="020F0502020204030204" pitchFamily="34" charset="0"/>
              </a:rPr>
              <a:t>. </a:t>
            </a:r>
            <a:r>
              <a:rPr lang="en-GB" sz="1100" dirty="0">
                <a:latin typeface="Calibri" panose="020F0502020204030204" pitchFamily="34" charset="0"/>
              </a:rPr>
              <a:t>[</a:t>
            </a:r>
            <a:r>
              <a:rPr lang="en-GB" sz="1100" b="0" i="0" dirty="0" err="1">
                <a:effectLst/>
                <a:latin typeface="Calibri" panose="020F0502020204030204" pitchFamily="34" charset="0"/>
              </a:rPr>
              <a:t>Accesed</a:t>
            </a:r>
            <a:r>
              <a:rPr lang="en-GB" sz="1100" b="0" i="0" dirty="0">
                <a:effectLst/>
                <a:latin typeface="Calibri" panose="020F0502020204030204" pitchFamily="34" charset="0"/>
              </a:rPr>
              <a:t>: 6</a:t>
            </a:r>
            <a:r>
              <a:rPr lang="en-GB" sz="1100" b="0" i="0" baseline="30000" dirty="0">
                <a:effectLst/>
                <a:latin typeface="Calibri" panose="020F0502020204030204" pitchFamily="34" charset="0"/>
              </a:rPr>
              <a:t>th</a:t>
            </a:r>
            <a:r>
              <a:rPr lang="en-GB" sz="1100" b="0" i="0" dirty="0">
                <a:effectLst/>
                <a:latin typeface="Calibri" panose="020F0502020204030204" pitchFamily="34" charset="0"/>
              </a:rPr>
              <a:t> of July 2023]</a:t>
            </a:r>
          </a:p>
          <a:p>
            <a:pPr indent="84138"/>
            <a:r>
              <a:rPr lang="en-GB" sz="1100" b="0" i="0" dirty="0">
                <a:effectLst/>
                <a:latin typeface="Calibri" panose="020F0502020204030204" pitchFamily="34" charset="0"/>
              </a:rPr>
              <a:t>Technology, O. (n.d.). </a:t>
            </a:r>
            <a:r>
              <a:rPr lang="en-GB" sz="1100" b="0" i="1" dirty="0" err="1">
                <a:effectLst/>
                <a:latin typeface="Calibri" panose="020F0502020204030204" pitchFamily="34" charset="0"/>
              </a:rPr>
              <a:t>Codisto</a:t>
            </a:r>
            <a:r>
              <a:rPr lang="en-GB" sz="1100" b="0" i="1" dirty="0">
                <a:effectLst/>
                <a:latin typeface="Calibri" panose="020F0502020204030204" pitchFamily="34" charset="0"/>
              </a:rPr>
              <a:t> | Amazon, eBay, Google and Walmart Multichannel for Magento</a:t>
            </a:r>
            <a:r>
              <a:rPr lang="en-GB" sz="1100" b="0" i="0" dirty="0">
                <a:effectLst/>
                <a:latin typeface="Calibri" panose="020F0502020204030204" pitchFamily="34" charset="0"/>
              </a:rPr>
              <a:t>. [online] codisto.com. Available at: https://codisto.com/platforms/magento/ [Accessed 16 Jul. 2023].</a:t>
            </a:r>
          </a:p>
          <a:p>
            <a:pPr indent="84138"/>
            <a:endParaRPr lang="en-GB" sz="1100" dirty="0"/>
          </a:p>
        </p:txBody>
      </p:sp>
    </p:spTree>
    <p:extLst>
      <p:ext uri="{BB962C8B-B14F-4D97-AF65-F5344CB8AC3E}">
        <p14:creationId xmlns:p14="http://schemas.microsoft.com/office/powerpoint/2010/main" val="30539725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6" ma:contentTypeDescription="Create a new document." ma:contentTypeScope="" ma:versionID="cd1d3e3e46eef6ef046108f486682f44">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cd6ff15796336dc760c9b14d7357e48"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AE78B4-FE1A-4D7B-BB07-5012AF5E8022}">
  <ds:schemaRefs>
    <ds:schemaRef ds:uri="http://schemas.microsoft.com/office/2006/documentManagement/types"/>
    <ds:schemaRef ds:uri="be49ff73-cec0-4379-9da8-63ff3cc411bb"/>
    <ds:schemaRef ds:uri="http://schemas.microsoft.com/office/infopath/2007/PartnerControls"/>
    <ds:schemaRef ds:uri="http://schemas.microsoft.com/office/2006/metadata/properties"/>
    <ds:schemaRef ds:uri="http://www.w3.org/XML/1998/namespace"/>
    <ds:schemaRef ds:uri="http://purl.org/dc/elements/1.1/"/>
    <ds:schemaRef ds:uri="http://schemas.openxmlformats.org/package/2006/metadata/core-properties"/>
    <ds:schemaRef ds:uri="90b58af8-24e5-4252-ab67-b2f2985aee88"/>
    <ds:schemaRef ds:uri="http://purl.org/dc/dcmitype/"/>
    <ds:schemaRef ds:uri="http://purl.org/dc/terms/"/>
  </ds:schemaRefs>
</ds:datastoreItem>
</file>

<file path=customXml/itemProps2.xml><?xml version="1.0" encoding="utf-8"?>
<ds:datastoreItem xmlns:ds="http://schemas.openxmlformats.org/officeDocument/2006/customXml" ds:itemID="{14894225-B0FC-46F3-B1F2-C7AE70493B6A}">
  <ds:schemaRefs>
    <ds:schemaRef ds:uri="http://schemas.microsoft.com/sharepoint/v3/contenttype/forms"/>
  </ds:schemaRefs>
</ds:datastoreItem>
</file>

<file path=customXml/itemProps3.xml><?xml version="1.0" encoding="utf-8"?>
<ds:datastoreItem xmlns:ds="http://schemas.openxmlformats.org/officeDocument/2006/customXml" ds:itemID="{79715CDB-36D7-4696-A2E6-BAC2F1818C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804</TotalTime>
  <Words>3158</Words>
  <Application>Microsoft Office PowerPoint</Application>
  <PresentationFormat>Widescreen</PresentationFormat>
  <Paragraphs>207</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Symbol</vt:lpstr>
      <vt:lpstr>Times New Roman</vt:lpstr>
      <vt:lpstr>Tw Cen MT</vt:lpstr>
      <vt:lpstr>Verdana</vt:lpstr>
      <vt:lpstr>Droplet</vt:lpstr>
      <vt:lpstr>Critical Evaluation and Recommendations for Knowledge Management Systems in  E-commerce Organizations:  Amazon and eBay</vt:lpstr>
      <vt:lpstr>INTRODUCTION</vt:lpstr>
      <vt:lpstr>INTRODUCTION TO AMAZON</vt:lpstr>
      <vt:lpstr>INTRODUCTION TO EBAY</vt:lpstr>
      <vt:lpstr>SWOT ANALYSIS OF AMAZON</vt:lpstr>
      <vt:lpstr>SWOT ANALYSIS OF  eBay</vt:lpstr>
      <vt:lpstr>CRITICAL EVALUATION OF KNOWLEDGE MANAGEMENT SYSTEMS (AMAZON)</vt:lpstr>
      <vt:lpstr>Critical Evaluation of Knowledge Management Systems (eBay)</vt:lpstr>
      <vt:lpstr>KM Value Chain Amazon &amp;  eBay</vt:lpstr>
      <vt:lpstr>Information Technology Systems (Amazon and eBay)</vt:lpstr>
      <vt:lpstr>Recommendations for Knowledge Management System Development</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Evaluation and Recommendations for Knowledge Management Systems in E-commerce Organizations: A Case Study of Amazon and eBay</dc:title>
  <cp:lastModifiedBy>Natalia Rupet (2109475)</cp:lastModifiedBy>
  <cp:revision>4</cp:revision>
  <dcterms:created xsi:type="dcterms:W3CDTF">2023-07-06T08:41:56Z</dcterms:created>
  <dcterms:modified xsi:type="dcterms:W3CDTF">2023-07-22T11:01:46Z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